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69" r:id="rId3"/>
    <p:sldId id="272" r:id="rId4"/>
    <p:sldId id="274" r:id="rId5"/>
    <p:sldId id="273" r:id="rId6"/>
    <p:sldId id="275" r:id="rId7"/>
    <p:sldId id="276" r:id="rId8"/>
    <p:sldId id="277" r:id="rId9"/>
    <p:sldId id="278" r:id="rId10"/>
    <p:sldId id="279" r:id="rId11"/>
    <p:sldId id="280" r:id="rId12"/>
    <p:sldId id="281" r:id="rId13"/>
    <p:sldId id="282" r:id="rId14"/>
    <p:sldId id="283" r:id="rId15"/>
    <p:sldId id="284" r:id="rId16"/>
    <p:sldId id="285" r:id="rId17"/>
    <p:sldId id="286" r:id="rId18"/>
    <p:sldId id="287" r:id="rId19"/>
    <p:sldId id="288" r:id="rId20"/>
    <p:sldId id="289" r:id="rId21"/>
    <p:sldId id="290" r:id="rId2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87" autoAdjust="0"/>
    <p:restoredTop sz="86417" autoAdjust="0"/>
  </p:normalViewPr>
  <p:slideViewPr>
    <p:cSldViewPr>
      <p:cViewPr>
        <p:scale>
          <a:sx n="89" d="100"/>
          <a:sy n="89" d="100"/>
        </p:scale>
        <p:origin x="-1114" y="101"/>
      </p:cViewPr>
      <p:guideLst>
        <p:guide orient="horz" pos="2160"/>
        <p:guide pos="2880"/>
      </p:guideLst>
    </p:cSldViewPr>
  </p:slideViewPr>
  <p:outlineViewPr>
    <p:cViewPr>
      <p:scale>
        <a:sx n="33" d="100"/>
        <a:sy n="33" d="100"/>
      </p:scale>
      <p:origin x="53" y="11482"/>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Başlık 7"/>
          <p:cNvSpPr>
            <a:spLocks noGrp="1"/>
          </p:cNvSpPr>
          <p:nvPr>
            <p:ph type="ctrTitle"/>
          </p:nvPr>
        </p:nvSpPr>
        <p:spPr>
          <a:xfrm>
            <a:off x="2286000" y="3124200"/>
            <a:ext cx="6172200" cy="1894362"/>
          </a:xfrm>
        </p:spPr>
        <p:txBody>
          <a:bodyPr/>
          <a:lstStyle>
            <a:lvl1pPr>
              <a:defRPr b="1"/>
            </a:lvl1pPr>
          </a:lstStyle>
          <a:p>
            <a:r>
              <a:rPr kumimoji="0" lang="tr-TR" smtClean="0"/>
              <a:t>Asıl başlık stili için tıklatın</a:t>
            </a:r>
            <a:endParaRPr kumimoji="0" lang="en-US"/>
          </a:p>
        </p:txBody>
      </p:sp>
      <p:sp>
        <p:nvSpPr>
          <p:cNvPr id="9" name="Alt Başlık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Veri Yer Tutucusu 27"/>
          <p:cNvSpPr>
            <a:spLocks noGrp="1"/>
          </p:cNvSpPr>
          <p:nvPr>
            <p:ph type="dt" sz="half" idx="10"/>
          </p:nvPr>
        </p:nvSpPr>
        <p:spPr bwMode="auto">
          <a:xfrm rot="5400000">
            <a:off x="7764621" y="1174097"/>
            <a:ext cx="2286000" cy="381000"/>
          </a:xfrm>
        </p:spPr>
        <p:txBody>
          <a:bodyPr/>
          <a:lstStyle/>
          <a:p>
            <a:fld id="{A23720DD-5B6D-40BF-8493-A6B52D484E6B}" type="datetimeFigureOut">
              <a:rPr lang="tr-TR" smtClean="0"/>
              <a:t>31.10.2024</a:t>
            </a:fld>
            <a:endParaRPr lang="tr-TR"/>
          </a:p>
        </p:txBody>
      </p:sp>
      <p:sp>
        <p:nvSpPr>
          <p:cNvPr id="17" name="Altbilgi Yer Tutucusu 16"/>
          <p:cNvSpPr>
            <a:spLocks noGrp="1"/>
          </p:cNvSpPr>
          <p:nvPr>
            <p:ph type="ftr" sz="quarter" idx="11"/>
          </p:nvPr>
        </p:nvSpPr>
        <p:spPr bwMode="auto">
          <a:xfrm rot="5400000">
            <a:off x="7077269" y="4181669"/>
            <a:ext cx="3657600" cy="384048"/>
          </a:xfrm>
        </p:spPr>
        <p:txBody>
          <a:bodyPr/>
          <a:lstStyle/>
          <a:p>
            <a:endParaRPr lang="tr-TR"/>
          </a:p>
        </p:txBody>
      </p:sp>
      <p:sp>
        <p:nvSpPr>
          <p:cNvPr id="10" name="Dikdörtgen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ikdörtgen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Dikdörtgen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Dikdörtgen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üz Bağlayıcı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Düz Bağlayıcı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Düz Bağlayıcı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Düz Bağlayıcı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Düz Bağlayıcı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Düz Bağlayıcı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Dikdörtgen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ayt Numarası Yer Tutucusu 28"/>
          <p:cNvSpPr>
            <a:spLocks noGrp="1"/>
          </p:cNvSpPr>
          <p:nvPr>
            <p:ph type="sldNum" sz="quarter" idx="12"/>
          </p:nvPr>
        </p:nvSpPr>
        <p:spPr bwMode="auto">
          <a:xfrm>
            <a:off x="1325544" y="4928702"/>
            <a:ext cx="609600" cy="517524"/>
          </a:xfrm>
        </p:spPr>
        <p:txBody>
          <a:bodyPr/>
          <a:lstStyle/>
          <a:p>
            <a:fld id="{F302176B-0E47-46AC-8F43-DAB4B8A37D06}" type="slidenum">
              <a:rPr lang="tr-TR" smtClean="0"/>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A23720DD-5B6D-40BF-8493-A6B52D484E6B}" type="datetimeFigureOut">
              <a:rPr lang="tr-TR" smtClean="0"/>
              <a:t>31.10.2024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9"/>
            <a:ext cx="1676400" cy="5851525"/>
          </a:xfrm>
        </p:spPr>
        <p:txBody>
          <a:bodyPr vert="eaVer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A23720DD-5B6D-40BF-8493-A6B52D484E6B}" type="datetimeFigureOut">
              <a:rPr lang="tr-TR" smtClean="0"/>
              <a:t>31.10.2024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8" name="İçerik Yer Tutucusu 7"/>
          <p:cNvSpPr>
            <a:spLocks noGrp="1"/>
          </p:cNvSpPr>
          <p:nvPr>
            <p:ph sz="quarter" idx="1"/>
          </p:nvPr>
        </p:nvSpPr>
        <p:spPr>
          <a:xfrm>
            <a:off x="457200" y="1600200"/>
            <a:ext cx="74676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Veri Yer Tutucusu 6"/>
          <p:cNvSpPr>
            <a:spLocks noGrp="1"/>
          </p:cNvSpPr>
          <p:nvPr>
            <p:ph type="dt" sz="half" idx="14"/>
          </p:nvPr>
        </p:nvSpPr>
        <p:spPr/>
        <p:txBody>
          <a:bodyPr rtlCol="0"/>
          <a:lstStyle/>
          <a:p>
            <a:fld id="{A23720DD-5B6D-40BF-8493-A6B52D484E6B}" type="datetimeFigureOut">
              <a:rPr lang="tr-TR" smtClean="0"/>
              <a:t>31.10.2024</a:t>
            </a:fld>
            <a:endParaRPr lang="tr-TR"/>
          </a:p>
        </p:txBody>
      </p:sp>
      <p:sp>
        <p:nvSpPr>
          <p:cNvPr id="9" name="Slayt Numarası Yer Tutucusu 8"/>
          <p:cNvSpPr>
            <a:spLocks noGrp="1"/>
          </p:cNvSpPr>
          <p:nvPr>
            <p:ph type="sldNum" sz="quarter" idx="15"/>
          </p:nvPr>
        </p:nvSpPr>
        <p:spPr/>
        <p:txBody>
          <a:bodyPr rtlCol="0"/>
          <a:lstStyle/>
          <a:p>
            <a:fld id="{F302176B-0E47-46AC-8F43-DAB4B8A37D06}" type="slidenum">
              <a:rPr lang="tr-TR" smtClean="0"/>
              <a:t>‹#›</a:t>
            </a:fld>
            <a:endParaRPr lang="tr-TR"/>
          </a:p>
        </p:txBody>
      </p:sp>
      <p:sp>
        <p:nvSpPr>
          <p:cNvPr id="10" name="Altbilgi Yer Tutucusu 9"/>
          <p:cNvSpPr>
            <a:spLocks noGrp="1"/>
          </p:cNvSpPr>
          <p:nvPr>
            <p:ph type="ftr" sz="quarter" idx="16"/>
          </p:nvPr>
        </p:nvSpPr>
        <p:spPr/>
        <p:txBody>
          <a:bodyPr rtlCol="0"/>
          <a:lstStyle/>
          <a:p>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Başlık 1"/>
          <p:cNvSpPr>
            <a:spLocks noGrp="1"/>
          </p:cNvSpPr>
          <p:nvPr>
            <p:ph type="title"/>
          </p:nvPr>
        </p:nvSpPr>
        <p:spPr>
          <a:xfrm>
            <a:off x="2286000" y="2895600"/>
            <a:ext cx="61722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Veri Yer Tutucusu 3"/>
          <p:cNvSpPr>
            <a:spLocks noGrp="1"/>
          </p:cNvSpPr>
          <p:nvPr>
            <p:ph type="dt" sz="half" idx="10"/>
          </p:nvPr>
        </p:nvSpPr>
        <p:spPr bwMode="auto">
          <a:xfrm rot="5400000">
            <a:off x="7763256" y="1170432"/>
            <a:ext cx="2286000" cy="381000"/>
          </a:xfrm>
        </p:spPr>
        <p:txBody>
          <a:bodyPr/>
          <a:lstStyle/>
          <a:p>
            <a:fld id="{A23720DD-5B6D-40BF-8493-A6B52D484E6B}" type="datetimeFigureOut">
              <a:rPr lang="tr-TR" smtClean="0"/>
              <a:t>31.10.2024</a:t>
            </a:fld>
            <a:endParaRPr lang="tr-TR"/>
          </a:p>
        </p:txBody>
      </p:sp>
      <p:sp>
        <p:nvSpPr>
          <p:cNvPr id="5" name="Altbilgi Yer Tutucusu 4"/>
          <p:cNvSpPr>
            <a:spLocks noGrp="1"/>
          </p:cNvSpPr>
          <p:nvPr>
            <p:ph type="ftr" sz="quarter" idx="11"/>
          </p:nvPr>
        </p:nvSpPr>
        <p:spPr bwMode="auto">
          <a:xfrm rot="5400000">
            <a:off x="7077456" y="4178808"/>
            <a:ext cx="3657600" cy="384048"/>
          </a:xfrm>
        </p:spPr>
        <p:txBody>
          <a:bodyPr/>
          <a:lstStyle/>
          <a:p>
            <a:endParaRPr lang="tr-TR"/>
          </a:p>
        </p:txBody>
      </p:sp>
      <p:sp>
        <p:nvSpPr>
          <p:cNvPr id="9" name="Dikdörtgen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Dikdörtgen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ikdörtgen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ikdörtgen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Düz Bağlayıcı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Düz Bağlayıcı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Düz Bağlayıcı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Düz Bağlayıcı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Düz Bağlayıcı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Dikdörtgen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Düz Bağlayıcı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ayt Numarası Yer Tutucusu 5"/>
          <p:cNvSpPr>
            <a:spLocks noGrp="1"/>
          </p:cNvSpPr>
          <p:nvPr>
            <p:ph type="sldNum" sz="quarter" idx="12"/>
          </p:nvPr>
        </p:nvSpPr>
        <p:spPr bwMode="auto">
          <a:xfrm>
            <a:off x="1340616" y="4928702"/>
            <a:ext cx="609600" cy="517524"/>
          </a:xfrm>
        </p:spPr>
        <p:txBody>
          <a:bodyPr/>
          <a:lstStyle/>
          <a:p>
            <a:fld id="{F302176B-0E47-46AC-8F43-DAB4B8A37D06}" type="slidenum">
              <a:rPr lang="tr-TR" smtClean="0"/>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5" name="Veri Yer Tutucusu 4"/>
          <p:cNvSpPr>
            <a:spLocks noGrp="1"/>
          </p:cNvSpPr>
          <p:nvPr>
            <p:ph type="dt" sz="half" idx="10"/>
          </p:nvPr>
        </p:nvSpPr>
        <p:spPr/>
        <p:txBody>
          <a:bodyPr/>
          <a:lstStyle/>
          <a:p>
            <a:fld id="{A23720DD-5B6D-40BF-8493-A6B52D484E6B}" type="datetimeFigureOut">
              <a:rPr lang="tr-TR" smtClean="0"/>
              <a:t>31.10.2024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302176B-0E47-46AC-8F43-DAB4B8A37D06}" type="slidenum">
              <a:rPr lang="tr-TR" smtClean="0"/>
              <a:t>‹#›</a:t>
            </a:fld>
            <a:endParaRPr lang="tr-TR"/>
          </a:p>
        </p:txBody>
      </p:sp>
      <p:sp>
        <p:nvSpPr>
          <p:cNvPr id="9" name="İçerik Yer Tutucusu 8"/>
          <p:cNvSpPr>
            <a:spLocks noGrp="1"/>
          </p:cNvSpPr>
          <p:nvPr>
            <p:ph sz="quarter" idx="1"/>
          </p:nvPr>
        </p:nvSpPr>
        <p:spPr>
          <a:xfrm>
            <a:off x="457200"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İçerik Yer Tutucusu 10"/>
          <p:cNvSpPr>
            <a:spLocks noGrp="1"/>
          </p:cNvSpPr>
          <p:nvPr>
            <p:ph sz="quarter" idx="2"/>
          </p:nvPr>
        </p:nvSpPr>
        <p:spPr>
          <a:xfrm>
            <a:off x="4270248"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7543800" cy="1143000"/>
          </a:xfrm>
        </p:spPr>
        <p:txBody>
          <a:bodyPr anchor="b"/>
          <a:lstStyle>
            <a:lvl1pPr>
              <a:defRPr/>
            </a:lvl1pPr>
          </a:lstStyle>
          <a:p>
            <a:r>
              <a:rPr kumimoji="0" lang="tr-TR" smtClean="0"/>
              <a:t>Asıl başlık stili için tıklatın</a:t>
            </a:r>
            <a:endParaRPr kumimoji="0" lang="en-US"/>
          </a:p>
        </p:txBody>
      </p:sp>
      <p:sp>
        <p:nvSpPr>
          <p:cNvPr id="7" name="Veri Yer Tutucusu 6"/>
          <p:cNvSpPr>
            <a:spLocks noGrp="1"/>
          </p:cNvSpPr>
          <p:nvPr>
            <p:ph type="dt" sz="half" idx="10"/>
          </p:nvPr>
        </p:nvSpPr>
        <p:spPr/>
        <p:txBody>
          <a:bodyPr/>
          <a:lstStyle/>
          <a:p>
            <a:fld id="{A23720DD-5B6D-40BF-8493-A6B52D484E6B}" type="datetimeFigureOut">
              <a:rPr lang="tr-TR" smtClean="0"/>
              <a:t>31.10.2024</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F302176B-0E47-46AC-8F43-DAB4B8A37D06}" type="slidenum">
              <a:rPr lang="tr-TR" smtClean="0"/>
              <a:t>‹#›</a:t>
            </a:fld>
            <a:endParaRPr lang="tr-TR"/>
          </a:p>
        </p:txBody>
      </p:sp>
      <p:sp>
        <p:nvSpPr>
          <p:cNvPr id="11" name="İçerik Yer Tutucusu 10"/>
          <p:cNvSpPr>
            <a:spLocks noGrp="1"/>
          </p:cNvSpPr>
          <p:nvPr>
            <p:ph sz="quarter" idx="2"/>
          </p:nvPr>
        </p:nvSpPr>
        <p:spPr>
          <a:xfrm>
            <a:off x="457200"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İçerik Yer Tutucusu 12"/>
          <p:cNvSpPr>
            <a:spLocks noGrp="1"/>
          </p:cNvSpPr>
          <p:nvPr>
            <p:ph sz="quarter" idx="4"/>
          </p:nvPr>
        </p:nvSpPr>
        <p:spPr>
          <a:xfrm>
            <a:off x="4371975"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Metin Yer Tutucusu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Metin Yer Tutucusu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6" name="Veri Yer Tutucusu 5"/>
          <p:cNvSpPr>
            <a:spLocks noGrp="1"/>
          </p:cNvSpPr>
          <p:nvPr>
            <p:ph type="dt" sz="half" idx="10"/>
          </p:nvPr>
        </p:nvSpPr>
        <p:spPr/>
        <p:txBody>
          <a:bodyPr rtlCol="0"/>
          <a:lstStyle/>
          <a:p>
            <a:fld id="{A23720DD-5B6D-40BF-8493-A6B52D484E6B}" type="datetimeFigureOut">
              <a:rPr lang="tr-TR" smtClean="0"/>
              <a:t>31.10.2024</a:t>
            </a:fld>
            <a:endParaRPr lang="tr-TR"/>
          </a:p>
        </p:txBody>
      </p:sp>
      <p:sp>
        <p:nvSpPr>
          <p:cNvPr id="7" name="Slayt Numarası Yer Tutucusu 6"/>
          <p:cNvSpPr>
            <a:spLocks noGrp="1"/>
          </p:cNvSpPr>
          <p:nvPr>
            <p:ph type="sldNum" sz="quarter" idx="11"/>
          </p:nvPr>
        </p:nvSpPr>
        <p:spPr/>
        <p:txBody>
          <a:bodyPr rtlCol="0"/>
          <a:lstStyle/>
          <a:p>
            <a:fld id="{F302176B-0E47-46AC-8F43-DAB4B8A37D06}" type="slidenum">
              <a:rPr lang="tr-TR" smtClean="0"/>
              <a:t>‹#›</a:t>
            </a:fld>
            <a:endParaRPr lang="tr-TR"/>
          </a:p>
        </p:txBody>
      </p:sp>
      <p:sp>
        <p:nvSpPr>
          <p:cNvPr id="8" name="Altbilgi Yer Tutucusu 7"/>
          <p:cNvSpPr>
            <a:spLocks noGrp="1"/>
          </p:cNvSpPr>
          <p:nvPr>
            <p:ph type="ftr" sz="quarter" idx="12"/>
          </p:nvPr>
        </p:nvSpPr>
        <p:spPr/>
        <p:txBody>
          <a:bodyPr rtlCol="0"/>
          <a:lstStyle/>
          <a:p>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A23720DD-5B6D-40BF-8493-A6B52D484E6B}" type="datetimeFigureOut">
              <a:rPr lang="tr-TR" smtClean="0"/>
              <a:t>31.10.2024</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Düz Bağlayıcı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Başlık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Metin Yer Tutucusu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Düz Bağlayıcı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Düz Bağlayıcı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Düz Bağlayıcı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Dikdörtgen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Düz Bağlayıcı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İçerik Yer Tutucusu 17"/>
          <p:cNvSpPr>
            <a:spLocks noGrp="1"/>
          </p:cNvSpPr>
          <p:nvPr>
            <p:ph sz="quarter" idx="1"/>
          </p:nvPr>
        </p:nvSpPr>
        <p:spPr>
          <a:xfrm>
            <a:off x="304800" y="274320"/>
            <a:ext cx="56388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Veri Yer Tutucusu 20"/>
          <p:cNvSpPr>
            <a:spLocks noGrp="1"/>
          </p:cNvSpPr>
          <p:nvPr>
            <p:ph type="dt" sz="half" idx="14"/>
          </p:nvPr>
        </p:nvSpPr>
        <p:spPr/>
        <p:txBody>
          <a:bodyPr rtlCol="0"/>
          <a:lstStyle/>
          <a:p>
            <a:fld id="{A23720DD-5B6D-40BF-8493-A6B52D484E6B}" type="datetimeFigureOut">
              <a:rPr lang="tr-TR" smtClean="0"/>
              <a:t>31.10.2024</a:t>
            </a:fld>
            <a:endParaRPr lang="tr-TR"/>
          </a:p>
        </p:txBody>
      </p:sp>
      <p:sp>
        <p:nvSpPr>
          <p:cNvPr id="22" name="Slayt Numarası Yer Tutucusu 21"/>
          <p:cNvSpPr>
            <a:spLocks noGrp="1"/>
          </p:cNvSpPr>
          <p:nvPr>
            <p:ph type="sldNum" sz="quarter" idx="15"/>
          </p:nvPr>
        </p:nvSpPr>
        <p:spPr/>
        <p:txBody>
          <a:bodyPr rtlCol="0"/>
          <a:lstStyle/>
          <a:p>
            <a:fld id="{F302176B-0E47-46AC-8F43-DAB4B8A37D06}" type="slidenum">
              <a:rPr lang="tr-TR" smtClean="0"/>
              <a:t>‹#›</a:t>
            </a:fld>
            <a:endParaRPr lang="tr-TR"/>
          </a:p>
        </p:txBody>
      </p:sp>
      <p:sp>
        <p:nvSpPr>
          <p:cNvPr id="23" name="Altbilgi Yer Tutucusu 22"/>
          <p:cNvSpPr>
            <a:spLocks noGrp="1"/>
          </p:cNvSpPr>
          <p:nvPr>
            <p:ph type="ftr" sz="quarter" idx="16"/>
          </p:nvPr>
        </p:nvSpPr>
        <p:spPr/>
        <p:txBody>
          <a:bodyPr rtlCol="0"/>
          <a:lstStyle/>
          <a:p>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Düz Bağlayıcı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Başlık 1"/>
          <p:cNvSpPr>
            <a:spLocks noGrp="1"/>
          </p:cNvSpPr>
          <p:nvPr>
            <p:ph type="title"/>
          </p:nvPr>
        </p:nvSpPr>
        <p:spPr>
          <a:xfrm rot="5400000">
            <a:off x="3350133" y="3200400"/>
            <a:ext cx="6309360" cy="457200"/>
          </a:xfrm>
        </p:spPr>
        <p:txBody>
          <a:bodyPr anchor="b"/>
          <a:lstStyle>
            <a:lvl1pPr algn="l">
              <a:buNone/>
              <a:defRPr sz="2000" b="1"/>
            </a:lvl1pPr>
          </a:lstStyle>
          <a:p>
            <a:r>
              <a:rPr kumimoji="0" lang="tr-TR" smtClean="0"/>
              <a:t>Asıl başlık stili için tıklatın</a:t>
            </a:r>
            <a:endParaRPr kumimoji="0" lang="en-US"/>
          </a:p>
        </p:txBody>
      </p:sp>
      <p:sp>
        <p:nvSpPr>
          <p:cNvPr id="3" name="Resim Yer Tutucusu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Metin Yer Tutucusu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Düz Bağlayıcı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Dikdörtgen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üz Bağlayıcı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Düz Bağlayıcı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Düz Bağlayıcı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Veri Yer Tutucusu 16"/>
          <p:cNvSpPr>
            <a:spLocks noGrp="1"/>
          </p:cNvSpPr>
          <p:nvPr>
            <p:ph type="dt" sz="half" idx="10"/>
          </p:nvPr>
        </p:nvSpPr>
        <p:spPr/>
        <p:txBody>
          <a:bodyPr rtlCol="0"/>
          <a:lstStyle/>
          <a:p>
            <a:fld id="{A23720DD-5B6D-40BF-8493-A6B52D484E6B}" type="datetimeFigureOut">
              <a:rPr lang="tr-TR" smtClean="0"/>
              <a:t>31.10.2024</a:t>
            </a:fld>
            <a:endParaRPr lang="tr-TR"/>
          </a:p>
        </p:txBody>
      </p:sp>
      <p:sp>
        <p:nvSpPr>
          <p:cNvPr id="18" name="Slayt Numarası Yer Tutucusu 17"/>
          <p:cNvSpPr>
            <a:spLocks noGrp="1"/>
          </p:cNvSpPr>
          <p:nvPr>
            <p:ph type="sldNum" sz="quarter" idx="11"/>
          </p:nvPr>
        </p:nvSpPr>
        <p:spPr/>
        <p:txBody>
          <a:bodyPr rtlCol="0"/>
          <a:lstStyle/>
          <a:p>
            <a:fld id="{F302176B-0E47-46AC-8F43-DAB4B8A37D06}" type="slidenum">
              <a:rPr lang="tr-TR" smtClean="0"/>
              <a:t>‹#›</a:t>
            </a:fld>
            <a:endParaRPr lang="tr-TR"/>
          </a:p>
        </p:txBody>
      </p:sp>
      <p:sp>
        <p:nvSpPr>
          <p:cNvPr id="21" name="Altbilgi Yer Tutucusu 20"/>
          <p:cNvSpPr>
            <a:spLocks noGrp="1"/>
          </p:cNvSpPr>
          <p:nvPr>
            <p:ph type="ftr" sz="quarter" idx="12"/>
          </p:nvPr>
        </p:nvSpPr>
        <p:spPr/>
        <p:txBody>
          <a:bodyPr rtlCol="0"/>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Düz Bağlayıcı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Başlık Yer Tutucusu 21"/>
          <p:cNvSpPr>
            <a:spLocks noGrp="1"/>
          </p:cNvSpPr>
          <p:nvPr>
            <p:ph type="title"/>
          </p:nvPr>
        </p:nvSpPr>
        <p:spPr>
          <a:xfrm>
            <a:off x="457200" y="274638"/>
            <a:ext cx="74676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Metin Yer Tutucusu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Veri Yer Tutucusu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A23720DD-5B6D-40BF-8493-A6B52D484E6B}" type="datetimeFigureOut">
              <a:rPr lang="tr-TR" smtClean="0"/>
              <a:t>31.10.2024</a:t>
            </a:fld>
            <a:endParaRPr lang="tr-TR"/>
          </a:p>
        </p:txBody>
      </p:sp>
      <p:sp>
        <p:nvSpPr>
          <p:cNvPr id="3" name="Altbilgi Yer Tutucusu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tr-TR"/>
          </a:p>
        </p:txBody>
      </p:sp>
      <p:sp>
        <p:nvSpPr>
          <p:cNvPr id="7" name="Düz Bağlayıcı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Düz Bağlayıcı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Dikdörtgen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üz Bağlayıcı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ayt Numarası Yer Tutucusu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1691680" y="620688"/>
            <a:ext cx="6836296" cy="1686049"/>
          </a:xfrm>
        </p:spPr>
        <p:txBody>
          <a:bodyPr>
            <a:normAutofit fontScale="90000"/>
          </a:bodyPr>
          <a:lstStyle/>
          <a:p>
            <a:pPr algn="ctr"/>
            <a:r>
              <a:rPr lang="tr-TR" sz="2800" dirty="0" smtClean="0">
                <a:solidFill>
                  <a:schemeClr val="tx2"/>
                </a:solidFill>
                <a:latin typeface="Times New Roman" pitchFamily="18" charset="0"/>
                <a:cs typeface="Times New Roman" pitchFamily="18" charset="0"/>
              </a:rPr>
              <a:t>OSD 215 </a:t>
            </a:r>
            <a:br>
              <a:rPr lang="tr-TR" sz="2800" dirty="0" smtClean="0">
                <a:solidFill>
                  <a:schemeClr val="tx2"/>
                </a:solidFill>
                <a:latin typeface="Times New Roman" pitchFamily="18" charset="0"/>
                <a:cs typeface="Times New Roman" pitchFamily="18" charset="0"/>
              </a:rPr>
            </a:br>
            <a:r>
              <a:rPr lang="tr-TR" sz="2800" dirty="0" smtClean="0">
                <a:solidFill>
                  <a:schemeClr val="tx2"/>
                </a:solidFill>
                <a:latin typeface="Times New Roman" pitchFamily="18" charset="0"/>
                <a:cs typeface="Times New Roman" pitchFamily="18" charset="0"/>
              </a:rPr>
              <a:t/>
            </a:r>
            <a:br>
              <a:rPr lang="tr-TR" sz="2800" dirty="0" smtClean="0">
                <a:solidFill>
                  <a:schemeClr val="tx2"/>
                </a:solidFill>
                <a:latin typeface="Times New Roman" pitchFamily="18" charset="0"/>
                <a:cs typeface="Times New Roman" pitchFamily="18" charset="0"/>
              </a:rPr>
            </a:br>
            <a:r>
              <a:rPr lang="tr-TR" sz="2800" dirty="0" smtClean="0">
                <a:solidFill>
                  <a:schemeClr val="tx2"/>
                </a:solidFill>
                <a:latin typeface="Times New Roman" pitchFamily="18" charset="0"/>
                <a:cs typeface="Times New Roman" pitchFamily="18" charset="0"/>
              </a:rPr>
              <a:t>Sürdürülebilirlik </a:t>
            </a:r>
            <a:r>
              <a:rPr lang="tr-TR" sz="2800" dirty="0">
                <a:solidFill>
                  <a:schemeClr val="tx2"/>
                </a:solidFill>
                <a:latin typeface="Times New Roman" pitchFamily="18" charset="0"/>
                <a:cs typeface="Times New Roman" pitchFamily="18" charset="0"/>
              </a:rPr>
              <a:t>Okuryazarlığı </a:t>
            </a:r>
            <a:br>
              <a:rPr lang="tr-TR" sz="2800" dirty="0">
                <a:solidFill>
                  <a:schemeClr val="tx2"/>
                </a:solidFill>
                <a:latin typeface="Times New Roman" pitchFamily="18" charset="0"/>
                <a:cs typeface="Times New Roman" pitchFamily="18" charset="0"/>
              </a:rPr>
            </a:br>
            <a:endParaRPr lang="tr-TR" sz="2800" dirty="0">
              <a:solidFill>
                <a:schemeClr val="tx2"/>
              </a:solidFill>
              <a:latin typeface="Times New Roman" pitchFamily="18" charset="0"/>
              <a:cs typeface="Times New Roman" pitchFamily="18" charset="0"/>
            </a:endParaRPr>
          </a:p>
        </p:txBody>
      </p:sp>
      <p:sp>
        <p:nvSpPr>
          <p:cNvPr id="3" name="Alt Başlık 2"/>
          <p:cNvSpPr>
            <a:spLocks noGrp="1"/>
          </p:cNvSpPr>
          <p:nvPr>
            <p:ph type="subTitle" idx="1"/>
          </p:nvPr>
        </p:nvSpPr>
        <p:spPr>
          <a:xfrm>
            <a:off x="2195736" y="3429000"/>
            <a:ext cx="6688832" cy="2281808"/>
          </a:xfrm>
        </p:spPr>
        <p:txBody>
          <a:bodyPr>
            <a:normAutofit/>
          </a:bodyPr>
          <a:lstStyle/>
          <a:p>
            <a:pPr algn="just"/>
            <a:endParaRPr lang="tr-TR" sz="3000" dirty="0">
              <a:solidFill>
                <a:schemeClr val="tx2"/>
              </a:solidFill>
              <a:latin typeface="Times New Roman" pitchFamily="18" charset="0"/>
              <a:cs typeface="Times New Roman" pitchFamily="18" charset="0"/>
            </a:endParaRPr>
          </a:p>
          <a:p>
            <a:pPr algn="just"/>
            <a:r>
              <a:rPr lang="tr-TR" sz="3000" dirty="0" smtClean="0">
                <a:solidFill>
                  <a:schemeClr val="tx2"/>
                </a:solidFill>
                <a:latin typeface="Times New Roman" pitchFamily="18" charset="0"/>
                <a:cs typeface="Times New Roman" pitchFamily="18" charset="0"/>
              </a:rPr>
              <a:t>Sürdürülebilir Kalkınma Amaçları</a:t>
            </a:r>
            <a:endParaRPr lang="tr-TR" sz="3000" b="1" dirty="0" smtClean="0">
              <a:solidFill>
                <a:schemeClr val="tx2"/>
              </a:solidFill>
              <a:latin typeface="Times New Roman" pitchFamily="18" charset="0"/>
              <a:cs typeface="Times New Roman" pitchFamily="18" charset="0"/>
            </a:endParaRPr>
          </a:p>
          <a:p>
            <a:pPr algn="just"/>
            <a:endParaRPr lang="tr-TR" b="1" dirty="0">
              <a:solidFill>
                <a:schemeClr val="tx2"/>
              </a:solidFill>
              <a:latin typeface="Times New Roman" pitchFamily="18" charset="0"/>
              <a:cs typeface="Times New Roman" pitchFamily="18" charset="0"/>
            </a:endParaRPr>
          </a:p>
        </p:txBody>
      </p:sp>
    </p:spTree>
    <p:extLst>
      <p:ext uri="{BB962C8B-B14F-4D97-AF65-F5344CB8AC3E}">
        <p14:creationId xmlns:p14="http://schemas.microsoft.com/office/powerpoint/2010/main" val="30209672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7467600" cy="994122"/>
          </a:xfrm>
        </p:spPr>
        <p:txBody>
          <a:bodyPr>
            <a:normAutofit fontScale="90000"/>
          </a:bodyPr>
          <a:lstStyle/>
          <a:p>
            <a:pPr algn="ctr"/>
            <a:r>
              <a:rPr lang="tr-TR" sz="2400" b="1" cap="none" dirty="0" smtClean="0">
                <a:solidFill>
                  <a:srgbClr val="1F497D"/>
                </a:solidFill>
                <a:latin typeface="Times New Roman" pitchFamily="18" charset="0"/>
                <a:ea typeface="+mn-ea"/>
                <a:cs typeface="Times New Roman" pitchFamily="18" charset="0"/>
              </a:rPr>
              <a:t/>
            </a:r>
            <a:br>
              <a:rPr lang="tr-TR" sz="2400" b="1" cap="none" dirty="0" smtClean="0">
                <a:solidFill>
                  <a:srgbClr val="1F497D"/>
                </a:solidFill>
                <a:latin typeface="Times New Roman" pitchFamily="18" charset="0"/>
                <a:ea typeface="+mn-ea"/>
                <a:cs typeface="Times New Roman" pitchFamily="18" charset="0"/>
              </a:rPr>
            </a:br>
            <a:r>
              <a:rPr lang="tr-TR" sz="2400" b="1" cap="none" dirty="0">
                <a:solidFill>
                  <a:srgbClr val="1F497D"/>
                </a:solidFill>
                <a:latin typeface="Times New Roman" pitchFamily="18" charset="0"/>
                <a:ea typeface="+mn-ea"/>
                <a:cs typeface="Times New Roman" pitchFamily="18" charset="0"/>
              </a:rPr>
              <a:t/>
            </a:r>
            <a:br>
              <a:rPr lang="tr-TR" sz="2400" b="1" cap="none" dirty="0">
                <a:solidFill>
                  <a:srgbClr val="1F497D"/>
                </a:solidFill>
                <a:latin typeface="Times New Roman" pitchFamily="18" charset="0"/>
                <a:ea typeface="+mn-ea"/>
                <a:cs typeface="Times New Roman" pitchFamily="18" charset="0"/>
              </a:rPr>
            </a:br>
            <a:r>
              <a:rPr lang="tr-TR" sz="2400" b="1" cap="none" dirty="0" smtClean="0">
                <a:solidFill>
                  <a:srgbClr val="1F497D"/>
                </a:solidFill>
                <a:latin typeface="Times New Roman" pitchFamily="18" charset="0"/>
                <a:ea typeface="+mn-ea"/>
                <a:cs typeface="Times New Roman" pitchFamily="18" charset="0"/>
              </a:rPr>
              <a:t>SKA 6: Su </a:t>
            </a:r>
            <a:r>
              <a:rPr lang="tr-TR" sz="2400" b="1" cap="none" dirty="0">
                <a:solidFill>
                  <a:srgbClr val="1F497D"/>
                </a:solidFill>
                <a:latin typeface="Times New Roman" pitchFamily="18" charset="0"/>
                <a:ea typeface="+mn-ea"/>
                <a:cs typeface="Times New Roman" pitchFamily="18" charset="0"/>
              </a:rPr>
              <a:t>ve </a:t>
            </a:r>
            <a:r>
              <a:rPr lang="tr-TR" sz="2400" b="1" cap="none" dirty="0" smtClean="0">
                <a:solidFill>
                  <a:srgbClr val="1F497D"/>
                </a:solidFill>
                <a:latin typeface="Times New Roman" pitchFamily="18" charset="0"/>
                <a:ea typeface="+mn-ea"/>
                <a:cs typeface="Times New Roman" pitchFamily="18" charset="0"/>
              </a:rPr>
              <a:t>Sanitasyon</a:t>
            </a:r>
            <a:br>
              <a:rPr lang="tr-TR" sz="2400" b="1" cap="none" dirty="0" smtClean="0">
                <a:solidFill>
                  <a:srgbClr val="1F497D"/>
                </a:solidFill>
                <a:latin typeface="Times New Roman" pitchFamily="18" charset="0"/>
                <a:ea typeface="+mn-ea"/>
                <a:cs typeface="Times New Roman" pitchFamily="18" charset="0"/>
              </a:rPr>
            </a:br>
            <a:endParaRPr lang="en-US" b="1" dirty="0">
              <a:solidFill>
                <a:schemeClr val="tx2"/>
              </a:solidFill>
              <a:latin typeface="Times New Roman" pitchFamily="18" charset="0"/>
              <a:cs typeface="Times New Roman" pitchFamily="18" charset="0"/>
            </a:endParaRPr>
          </a:p>
        </p:txBody>
      </p:sp>
      <p:sp>
        <p:nvSpPr>
          <p:cNvPr id="3" name="İçerik Yer Tutucusu 2"/>
          <p:cNvSpPr>
            <a:spLocks noGrp="1"/>
          </p:cNvSpPr>
          <p:nvPr>
            <p:ph sz="quarter" idx="1"/>
          </p:nvPr>
        </p:nvSpPr>
        <p:spPr>
          <a:xfrm>
            <a:off x="827584" y="1340768"/>
            <a:ext cx="7467600" cy="4873752"/>
          </a:xfrm>
        </p:spPr>
        <p:txBody>
          <a:bodyPr>
            <a:normAutofit/>
          </a:bodyPr>
          <a:lstStyle/>
          <a:p>
            <a:pPr marL="0" indent="0" algn="just">
              <a:buNone/>
            </a:pPr>
            <a:endParaRPr lang="tr-TR" dirty="0" smtClean="0">
              <a:solidFill>
                <a:schemeClr val="tx2"/>
              </a:solidFill>
              <a:latin typeface="Times New Roman" pitchFamily="18" charset="0"/>
              <a:cs typeface="Times New Roman" pitchFamily="18" charset="0"/>
            </a:endParaRPr>
          </a:p>
          <a:p>
            <a:pPr marL="0" indent="0" algn="just">
              <a:buNone/>
            </a:pPr>
            <a:r>
              <a:rPr lang="tr-TR" dirty="0" smtClean="0">
                <a:solidFill>
                  <a:schemeClr val="tx2"/>
                </a:solidFill>
                <a:latin typeface="Times New Roman" pitchFamily="18" charset="0"/>
                <a:cs typeface="Times New Roman" pitchFamily="18" charset="0"/>
              </a:rPr>
              <a:t>Amaç </a:t>
            </a:r>
            <a:r>
              <a:rPr lang="tr-TR" dirty="0">
                <a:solidFill>
                  <a:schemeClr val="tx2"/>
                </a:solidFill>
                <a:latin typeface="Times New Roman" pitchFamily="18" charset="0"/>
                <a:cs typeface="Times New Roman" pitchFamily="18" charset="0"/>
              </a:rPr>
              <a:t>6, su ve sanitasyonun sağlanması ve sürdürülebilir yönetimini hedeflemektedir. Bu kapsamda, herkesin güvenli suya ve sanitasyona erişiminin sağlanması, su kaynaklarının korunması ve sürdürülebilir kullanımı gibi hedefler belirlenmiştir.</a:t>
            </a:r>
            <a:endParaRPr lang="en-US" dirty="0">
              <a:solidFill>
                <a:schemeClr val="tx2"/>
              </a:solidFill>
              <a:latin typeface="Times New Roman" pitchFamily="18" charset="0"/>
              <a:cs typeface="Times New Roman" pitchFamily="18" charset="0"/>
            </a:endParaRPr>
          </a:p>
        </p:txBody>
      </p:sp>
      <p:pic>
        <p:nvPicPr>
          <p:cNvPr id="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88224" y="5301208"/>
            <a:ext cx="2150228" cy="10693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249531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7467600" cy="994122"/>
          </a:xfrm>
        </p:spPr>
        <p:txBody>
          <a:bodyPr>
            <a:normAutofit fontScale="90000"/>
          </a:bodyPr>
          <a:lstStyle/>
          <a:p>
            <a:pPr algn="ctr"/>
            <a:r>
              <a:rPr lang="tr-TR" sz="2400" b="1" cap="none" dirty="0" smtClean="0">
                <a:solidFill>
                  <a:srgbClr val="1F497D"/>
                </a:solidFill>
                <a:latin typeface="Times New Roman" pitchFamily="18" charset="0"/>
                <a:ea typeface="+mn-ea"/>
                <a:cs typeface="Times New Roman" pitchFamily="18" charset="0"/>
              </a:rPr>
              <a:t/>
            </a:r>
            <a:br>
              <a:rPr lang="tr-TR" sz="2400" b="1" cap="none" dirty="0" smtClean="0">
                <a:solidFill>
                  <a:srgbClr val="1F497D"/>
                </a:solidFill>
                <a:latin typeface="Times New Roman" pitchFamily="18" charset="0"/>
                <a:ea typeface="+mn-ea"/>
                <a:cs typeface="Times New Roman" pitchFamily="18" charset="0"/>
              </a:rPr>
            </a:br>
            <a:r>
              <a:rPr lang="tr-TR" sz="2400" b="1" cap="none" dirty="0">
                <a:solidFill>
                  <a:srgbClr val="1F497D"/>
                </a:solidFill>
                <a:latin typeface="Times New Roman" pitchFamily="18" charset="0"/>
                <a:ea typeface="+mn-ea"/>
                <a:cs typeface="Times New Roman" pitchFamily="18" charset="0"/>
              </a:rPr>
              <a:t/>
            </a:r>
            <a:br>
              <a:rPr lang="tr-TR" sz="2400" b="1" cap="none" dirty="0">
                <a:solidFill>
                  <a:srgbClr val="1F497D"/>
                </a:solidFill>
                <a:latin typeface="Times New Roman" pitchFamily="18" charset="0"/>
                <a:ea typeface="+mn-ea"/>
                <a:cs typeface="Times New Roman" pitchFamily="18" charset="0"/>
              </a:rPr>
            </a:br>
            <a:r>
              <a:rPr lang="tr-TR" sz="2400" b="1" cap="none" dirty="0" smtClean="0">
                <a:solidFill>
                  <a:srgbClr val="1F497D"/>
                </a:solidFill>
                <a:latin typeface="Times New Roman" pitchFamily="18" charset="0"/>
                <a:ea typeface="+mn-ea"/>
                <a:cs typeface="Times New Roman" pitchFamily="18" charset="0"/>
              </a:rPr>
              <a:t>SKA 7</a:t>
            </a:r>
            <a:r>
              <a:rPr lang="tr-TR" sz="2400" b="1" cap="none" dirty="0">
                <a:solidFill>
                  <a:srgbClr val="1F497D"/>
                </a:solidFill>
                <a:latin typeface="Times New Roman" pitchFamily="18" charset="0"/>
                <a:ea typeface="+mn-ea"/>
                <a:cs typeface="Times New Roman" pitchFamily="18" charset="0"/>
              </a:rPr>
              <a:t>: Enerji Erişimi</a:t>
            </a:r>
            <a:r>
              <a:rPr lang="tr-TR" sz="2400" b="1" cap="none" dirty="0" smtClean="0">
                <a:solidFill>
                  <a:srgbClr val="1F497D"/>
                </a:solidFill>
                <a:latin typeface="Times New Roman" pitchFamily="18" charset="0"/>
                <a:ea typeface="+mn-ea"/>
                <a:cs typeface="Times New Roman" pitchFamily="18" charset="0"/>
              </a:rPr>
              <a:t/>
            </a:r>
            <a:br>
              <a:rPr lang="tr-TR" sz="2400" b="1" cap="none" dirty="0" smtClean="0">
                <a:solidFill>
                  <a:srgbClr val="1F497D"/>
                </a:solidFill>
                <a:latin typeface="Times New Roman" pitchFamily="18" charset="0"/>
                <a:ea typeface="+mn-ea"/>
                <a:cs typeface="Times New Roman" pitchFamily="18" charset="0"/>
              </a:rPr>
            </a:br>
            <a:endParaRPr lang="en-US" b="1" dirty="0">
              <a:solidFill>
                <a:schemeClr val="tx2"/>
              </a:solidFill>
              <a:latin typeface="Times New Roman" pitchFamily="18" charset="0"/>
              <a:cs typeface="Times New Roman" pitchFamily="18" charset="0"/>
            </a:endParaRPr>
          </a:p>
        </p:txBody>
      </p:sp>
      <p:sp>
        <p:nvSpPr>
          <p:cNvPr id="3" name="İçerik Yer Tutucusu 2"/>
          <p:cNvSpPr>
            <a:spLocks noGrp="1"/>
          </p:cNvSpPr>
          <p:nvPr>
            <p:ph sz="quarter" idx="1"/>
          </p:nvPr>
        </p:nvSpPr>
        <p:spPr>
          <a:xfrm>
            <a:off x="827584" y="1340768"/>
            <a:ext cx="7467600" cy="4873752"/>
          </a:xfrm>
        </p:spPr>
        <p:txBody>
          <a:bodyPr>
            <a:normAutofit/>
          </a:bodyPr>
          <a:lstStyle/>
          <a:p>
            <a:pPr marL="0" indent="0" algn="just">
              <a:buNone/>
            </a:pPr>
            <a:endParaRPr lang="tr-TR" dirty="0" smtClean="0">
              <a:solidFill>
                <a:schemeClr val="tx2"/>
              </a:solidFill>
              <a:latin typeface="Times New Roman" pitchFamily="18" charset="0"/>
              <a:cs typeface="Times New Roman" pitchFamily="18" charset="0"/>
            </a:endParaRPr>
          </a:p>
          <a:p>
            <a:pPr marL="0" indent="0" algn="just">
              <a:buNone/>
            </a:pPr>
            <a:r>
              <a:rPr lang="tr-TR" dirty="0" smtClean="0">
                <a:solidFill>
                  <a:schemeClr val="tx2"/>
                </a:solidFill>
                <a:latin typeface="Times New Roman" pitchFamily="18" charset="0"/>
                <a:cs typeface="Times New Roman" pitchFamily="18" charset="0"/>
              </a:rPr>
              <a:t>Amaç </a:t>
            </a:r>
            <a:r>
              <a:rPr lang="tr-TR" dirty="0">
                <a:solidFill>
                  <a:schemeClr val="tx2"/>
                </a:solidFill>
                <a:latin typeface="Times New Roman" pitchFamily="18" charset="0"/>
                <a:cs typeface="Times New Roman" pitchFamily="18" charset="0"/>
              </a:rPr>
              <a:t>7, herkesin güvenilir, sürdürülebilir ve modern enerjiye erişimini sağlamayı hedeflemektedir. Bu bağlamda, enerji verimliliğinin artırılması, yenilenebilir enerji kaynaklarının teşvik edilmesi ve enerji arzının güvenliğinin sağlanması gibi hedefler belirlenmiştir.</a:t>
            </a:r>
            <a:endParaRPr lang="en-US" dirty="0">
              <a:solidFill>
                <a:schemeClr val="tx2"/>
              </a:solidFill>
              <a:latin typeface="Times New Roman" pitchFamily="18" charset="0"/>
              <a:cs typeface="Times New Roman" pitchFamily="18" charset="0"/>
            </a:endParaRPr>
          </a:p>
        </p:txBody>
      </p:sp>
      <p:pic>
        <p:nvPicPr>
          <p:cNvPr id="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88224" y="5301208"/>
            <a:ext cx="2150228" cy="10693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271829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7467600" cy="994122"/>
          </a:xfrm>
        </p:spPr>
        <p:txBody>
          <a:bodyPr>
            <a:normAutofit/>
          </a:bodyPr>
          <a:lstStyle/>
          <a:p>
            <a:pPr algn="ctr"/>
            <a:r>
              <a:rPr lang="tr-TR" sz="2400" b="1" cap="none" dirty="0" smtClean="0">
                <a:solidFill>
                  <a:srgbClr val="1F497D"/>
                </a:solidFill>
                <a:latin typeface="Times New Roman" pitchFamily="18" charset="0"/>
                <a:ea typeface="+mn-ea"/>
                <a:cs typeface="Times New Roman" pitchFamily="18" charset="0"/>
              </a:rPr>
              <a:t>SKA 8: İnsana Yakışır İş ve Ekonomik Büyüme</a:t>
            </a:r>
            <a:br>
              <a:rPr lang="tr-TR" sz="2400" b="1" cap="none" dirty="0" smtClean="0">
                <a:solidFill>
                  <a:srgbClr val="1F497D"/>
                </a:solidFill>
                <a:latin typeface="Times New Roman" pitchFamily="18" charset="0"/>
                <a:ea typeface="+mn-ea"/>
                <a:cs typeface="Times New Roman" pitchFamily="18" charset="0"/>
              </a:rPr>
            </a:br>
            <a:endParaRPr lang="en-US" b="1" dirty="0">
              <a:solidFill>
                <a:schemeClr val="tx2"/>
              </a:solidFill>
              <a:latin typeface="Times New Roman" pitchFamily="18" charset="0"/>
              <a:cs typeface="Times New Roman" pitchFamily="18" charset="0"/>
            </a:endParaRPr>
          </a:p>
        </p:txBody>
      </p:sp>
      <p:sp>
        <p:nvSpPr>
          <p:cNvPr id="3" name="İçerik Yer Tutucusu 2"/>
          <p:cNvSpPr>
            <a:spLocks noGrp="1"/>
          </p:cNvSpPr>
          <p:nvPr>
            <p:ph sz="quarter" idx="1"/>
          </p:nvPr>
        </p:nvSpPr>
        <p:spPr>
          <a:xfrm>
            <a:off x="827584" y="1340768"/>
            <a:ext cx="7467600" cy="4873752"/>
          </a:xfrm>
        </p:spPr>
        <p:txBody>
          <a:bodyPr>
            <a:normAutofit/>
          </a:bodyPr>
          <a:lstStyle/>
          <a:p>
            <a:pPr marL="0" indent="0" algn="just">
              <a:buNone/>
            </a:pPr>
            <a:endParaRPr lang="tr-TR" dirty="0" smtClean="0">
              <a:solidFill>
                <a:schemeClr val="tx2"/>
              </a:solidFill>
              <a:latin typeface="Times New Roman" pitchFamily="18" charset="0"/>
              <a:cs typeface="Times New Roman" pitchFamily="18" charset="0"/>
            </a:endParaRPr>
          </a:p>
          <a:p>
            <a:pPr marL="0" indent="0" algn="just">
              <a:buNone/>
            </a:pPr>
            <a:r>
              <a:rPr lang="en-US" dirty="0" err="1" smtClean="0">
                <a:solidFill>
                  <a:schemeClr val="tx2"/>
                </a:solidFill>
                <a:latin typeface="Times New Roman" pitchFamily="18" charset="0"/>
                <a:cs typeface="Times New Roman" pitchFamily="18" charset="0"/>
              </a:rPr>
              <a:t>Amaç</a:t>
            </a:r>
            <a:r>
              <a:rPr lang="en-US" dirty="0" smtClean="0">
                <a:solidFill>
                  <a:schemeClr val="tx2"/>
                </a:solidFill>
                <a:latin typeface="Times New Roman" pitchFamily="18" charset="0"/>
                <a:cs typeface="Times New Roman" pitchFamily="18" charset="0"/>
              </a:rPr>
              <a:t> </a:t>
            </a:r>
            <a:r>
              <a:rPr lang="en-US" dirty="0">
                <a:solidFill>
                  <a:schemeClr val="tx2"/>
                </a:solidFill>
                <a:latin typeface="Times New Roman" pitchFamily="18" charset="0"/>
                <a:cs typeface="Times New Roman" pitchFamily="18" charset="0"/>
              </a:rPr>
              <a:t>8, </a:t>
            </a:r>
            <a:r>
              <a:rPr lang="en-US" dirty="0" err="1">
                <a:solidFill>
                  <a:schemeClr val="tx2"/>
                </a:solidFill>
                <a:latin typeface="Times New Roman" pitchFamily="18" charset="0"/>
                <a:cs typeface="Times New Roman" pitchFamily="18" charset="0"/>
              </a:rPr>
              <a:t>sürdürülebilir</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kapsayıcı</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ve</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sürdürülebilir</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ekonomik</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büyümeyi</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teşvik</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etmek</a:t>
            </a:r>
            <a:r>
              <a:rPr lang="en-US" dirty="0">
                <a:solidFill>
                  <a:schemeClr val="tx2"/>
                </a:solidFill>
                <a:latin typeface="Times New Roman" pitchFamily="18" charset="0"/>
                <a:cs typeface="Times New Roman" pitchFamily="18" charset="0"/>
              </a:rPr>
              <a:t>, tam </a:t>
            </a:r>
            <a:r>
              <a:rPr lang="en-US" dirty="0" err="1">
                <a:solidFill>
                  <a:schemeClr val="tx2"/>
                </a:solidFill>
                <a:latin typeface="Times New Roman" pitchFamily="18" charset="0"/>
                <a:cs typeface="Times New Roman" pitchFamily="18" charset="0"/>
              </a:rPr>
              <a:t>ve</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üretken</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istihdam</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sağlamak</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ve</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herkes</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için</a:t>
            </a:r>
            <a:r>
              <a:rPr lang="en-US" dirty="0">
                <a:solidFill>
                  <a:schemeClr val="tx2"/>
                </a:solidFill>
                <a:latin typeface="Times New Roman" pitchFamily="18" charset="0"/>
                <a:cs typeface="Times New Roman" pitchFamily="18" charset="0"/>
              </a:rPr>
              <a:t> </a:t>
            </a:r>
            <a:r>
              <a:rPr lang="en-US" dirty="0" err="1" smtClean="0">
                <a:solidFill>
                  <a:schemeClr val="tx2"/>
                </a:solidFill>
                <a:latin typeface="Times New Roman" pitchFamily="18" charset="0"/>
                <a:cs typeface="Times New Roman" pitchFamily="18" charset="0"/>
              </a:rPr>
              <a:t>iş</a:t>
            </a:r>
            <a:r>
              <a:rPr lang="en-US" dirty="0" smtClean="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imkânlarını</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artırmayı</a:t>
            </a:r>
            <a:r>
              <a:rPr lang="en-US" dirty="0">
                <a:solidFill>
                  <a:schemeClr val="tx2"/>
                </a:solidFill>
                <a:latin typeface="Times New Roman" pitchFamily="18" charset="0"/>
                <a:cs typeface="Times New Roman" pitchFamily="18" charset="0"/>
              </a:rPr>
              <a:t> </a:t>
            </a:r>
            <a:r>
              <a:rPr lang="en-US" dirty="0" err="1" smtClean="0">
                <a:solidFill>
                  <a:schemeClr val="tx2"/>
                </a:solidFill>
                <a:latin typeface="Times New Roman" pitchFamily="18" charset="0"/>
                <a:cs typeface="Times New Roman" pitchFamily="18" charset="0"/>
              </a:rPr>
              <a:t>hedeflemektedir</a:t>
            </a:r>
            <a:r>
              <a:rPr lang="tr-TR" dirty="0" smtClean="0">
                <a:solidFill>
                  <a:schemeClr val="tx2"/>
                </a:solidFill>
                <a:latin typeface="Times New Roman" pitchFamily="18" charset="0"/>
                <a:cs typeface="Times New Roman" pitchFamily="18" charset="0"/>
              </a:rPr>
              <a:t>.</a:t>
            </a:r>
          </a:p>
          <a:p>
            <a:pPr marL="0" indent="0" algn="just">
              <a:buNone/>
            </a:pPr>
            <a:endParaRPr lang="tr-TR" dirty="0" smtClean="0">
              <a:solidFill>
                <a:schemeClr val="tx2"/>
              </a:solidFill>
              <a:latin typeface="Times New Roman" pitchFamily="18" charset="0"/>
              <a:cs typeface="Times New Roman" pitchFamily="18" charset="0"/>
            </a:endParaRPr>
          </a:p>
          <a:p>
            <a:pPr marL="0" indent="0" algn="just">
              <a:buNone/>
            </a:pPr>
            <a:r>
              <a:rPr lang="tr-TR" sz="2000" b="1" dirty="0" smtClean="0">
                <a:solidFill>
                  <a:schemeClr val="tx2"/>
                </a:solidFill>
                <a:latin typeface="Times New Roman" pitchFamily="18" charset="0"/>
                <a:cs typeface="Times New Roman" pitchFamily="18" charset="0"/>
              </a:rPr>
              <a:t>Temel </a:t>
            </a:r>
            <a:r>
              <a:rPr lang="en-US" sz="2000" b="1" dirty="0" err="1" smtClean="0">
                <a:solidFill>
                  <a:schemeClr val="tx2"/>
                </a:solidFill>
                <a:latin typeface="Times New Roman" pitchFamily="18" charset="0"/>
                <a:cs typeface="Times New Roman" pitchFamily="18" charset="0"/>
              </a:rPr>
              <a:t>Hedefler</a:t>
            </a:r>
            <a:r>
              <a:rPr lang="en-US" sz="2000" b="1" dirty="0" smtClean="0">
                <a:solidFill>
                  <a:schemeClr val="tx2"/>
                </a:solidFill>
                <a:latin typeface="Times New Roman" pitchFamily="18" charset="0"/>
                <a:cs typeface="Times New Roman" pitchFamily="18" charset="0"/>
              </a:rPr>
              <a:t>:</a:t>
            </a:r>
            <a:endParaRPr lang="tr-TR" sz="2000" b="1" dirty="0" smtClean="0">
              <a:solidFill>
                <a:schemeClr val="tx2"/>
              </a:solidFill>
              <a:latin typeface="Times New Roman" pitchFamily="18" charset="0"/>
              <a:cs typeface="Times New Roman" pitchFamily="18" charset="0"/>
            </a:endParaRPr>
          </a:p>
          <a:p>
            <a:pPr algn="just">
              <a:buFont typeface="Wingdings" pitchFamily="2" charset="2"/>
              <a:buChar char="Ø"/>
            </a:pPr>
            <a:r>
              <a:rPr lang="en-US" sz="2000" dirty="0" err="1" smtClean="0">
                <a:solidFill>
                  <a:schemeClr val="tx2"/>
                </a:solidFill>
                <a:latin typeface="Times New Roman" pitchFamily="18" charset="0"/>
                <a:cs typeface="Times New Roman" pitchFamily="18" charset="0"/>
              </a:rPr>
              <a:t>Ekonomik</a:t>
            </a:r>
            <a:r>
              <a:rPr lang="en-US" sz="2000" dirty="0" smtClean="0">
                <a:solidFill>
                  <a:schemeClr val="tx2"/>
                </a:solidFill>
                <a:latin typeface="Times New Roman" pitchFamily="18" charset="0"/>
                <a:cs typeface="Times New Roman" pitchFamily="18" charset="0"/>
              </a:rPr>
              <a:t> </a:t>
            </a:r>
            <a:r>
              <a:rPr lang="en-US" sz="2000" dirty="0" err="1">
                <a:solidFill>
                  <a:schemeClr val="tx2"/>
                </a:solidFill>
                <a:latin typeface="Times New Roman" pitchFamily="18" charset="0"/>
                <a:cs typeface="Times New Roman" pitchFamily="18" charset="0"/>
              </a:rPr>
              <a:t>büyümenin</a:t>
            </a:r>
            <a:r>
              <a:rPr lang="en-US" sz="2000" dirty="0">
                <a:solidFill>
                  <a:schemeClr val="tx2"/>
                </a:solidFill>
                <a:latin typeface="Times New Roman" pitchFamily="18" charset="0"/>
                <a:cs typeface="Times New Roman" pitchFamily="18" charset="0"/>
              </a:rPr>
              <a:t> </a:t>
            </a:r>
            <a:r>
              <a:rPr lang="en-US" sz="2000" dirty="0" err="1">
                <a:solidFill>
                  <a:schemeClr val="tx2"/>
                </a:solidFill>
                <a:latin typeface="Times New Roman" pitchFamily="18" charset="0"/>
                <a:cs typeface="Times New Roman" pitchFamily="18" charset="0"/>
              </a:rPr>
              <a:t>sürdürülebilir</a:t>
            </a:r>
            <a:r>
              <a:rPr lang="en-US" sz="2000" dirty="0">
                <a:solidFill>
                  <a:schemeClr val="tx2"/>
                </a:solidFill>
                <a:latin typeface="Times New Roman" pitchFamily="18" charset="0"/>
                <a:cs typeface="Times New Roman" pitchFamily="18" charset="0"/>
              </a:rPr>
              <a:t> hale </a:t>
            </a:r>
            <a:r>
              <a:rPr lang="en-US" sz="2000" dirty="0" err="1">
                <a:solidFill>
                  <a:schemeClr val="tx2"/>
                </a:solidFill>
                <a:latin typeface="Times New Roman" pitchFamily="18" charset="0"/>
                <a:cs typeface="Times New Roman" pitchFamily="18" charset="0"/>
              </a:rPr>
              <a:t>getirilmesi</a:t>
            </a:r>
            <a:r>
              <a:rPr lang="en-US" sz="2000" dirty="0" smtClean="0">
                <a:solidFill>
                  <a:schemeClr val="tx2"/>
                </a:solidFill>
                <a:latin typeface="Times New Roman" pitchFamily="18" charset="0"/>
                <a:cs typeface="Times New Roman" pitchFamily="18" charset="0"/>
              </a:rPr>
              <a:t>.</a:t>
            </a:r>
            <a:endParaRPr lang="tr-TR" sz="2000" dirty="0" smtClean="0">
              <a:solidFill>
                <a:schemeClr val="tx2"/>
              </a:solidFill>
              <a:latin typeface="Times New Roman" pitchFamily="18" charset="0"/>
              <a:cs typeface="Times New Roman" pitchFamily="18" charset="0"/>
            </a:endParaRPr>
          </a:p>
          <a:p>
            <a:pPr algn="just">
              <a:buFont typeface="Wingdings" pitchFamily="2" charset="2"/>
              <a:buChar char="Ø"/>
            </a:pPr>
            <a:r>
              <a:rPr lang="en-US" sz="2000" dirty="0" smtClean="0">
                <a:solidFill>
                  <a:schemeClr val="tx2"/>
                </a:solidFill>
                <a:latin typeface="Times New Roman" pitchFamily="18" charset="0"/>
                <a:cs typeface="Times New Roman" pitchFamily="18" charset="0"/>
              </a:rPr>
              <a:t>Tam </a:t>
            </a:r>
            <a:r>
              <a:rPr lang="en-US" sz="2000" dirty="0" err="1">
                <a:solidFill>
                  <a:schemeClr val="tx2"/>
                </a:solidFill>
                <a:latin typeface="Times New Roman" pitchFamily="18" charset="0"/>
                <a:cs typeface="Times New Roman" pitchFamily="18" charset="0"/>
              </a:rPr>
              <a:t>ve</a:t>
            </a:r>
            <a:r>
              <a:rPr lang="en-US" sz="2000" dirty="0">
                <a:solidFill>
                  <a:schemeClr val="tx2"/>
                </a:solidFill>
                <a:latin typeface="Times New Roman" pitchFamily="18" charset="0"/>
                <a:cs typeface="Times New Roman" pitchFamily="18" charset="0"/>
              </a:rPr>
              <a:t> </a:t>
            </a:r>
            <a:r>
              <a:rPr lang="en-US" sz="2000" dirty="0" err="1">
                <a:solidFill>
                  <a:schemeClr val="tx2"/>
                </a:solidFill>
                <a:latin typeface="Times New Roman" pitchFamily="18" charset="0"/>
                <a:cs typeface="Times New Roman" pitchFamily="18" charset="0"/>
              </a:rPr>
              <a:t>üretken</a:t>
            </a:r>
            <a:r>
              <a:rPr lang="en-US" sz="2000" dirty="0">
                <a:solidFill>
                  <a:schemeClr val="tx2"/>
                </a:solidFill>
                <a:latin typeface="Times New Roman" pitchFamily="18" charset="0"/>
                <a:cs typeface="Times New Roman" pitchFamily="18" charset="0"/>
              </a:rPr>
              <a:t> </a:t>
            </a:r>
            <a:r>
              <a:rPr lang="en-US" sz="2000" dirty="0" err="1">
                <a:solidFill>
                  <a:schemeClr val="tx2"/>
                </a:solidFill>
                <a:latin typeface="Times New Roman" pitchFamily="18" charset="0"/>
                <a:cs typeface="Times New Roman" pitchFamily="18" charset="0"/>
              </a:rPr>
              <a:t>istihdam</a:t>
            </a:r>
            <a:r>
              <a:rPr lang="en-US" sz="2000" dirty="0">
                <a:solidFill>
                  <a:schemeClr val="tx2"/>
                </a:solidFill>
                <a:latin typeface="Times New Roman" pitchFamily="18" charset="0"/>
                <a:cs typeface="Times New Roman" pitchFamily="18" charset="0"/>
              </a:rPr>
              <a:t> </a:t>
            </a:r>
            <a:r>
              <a:rPr lang="en-US" sz="2000" dirty="0" err="1">
                <a:solidFill>
                  <a:schemeClr val="tx2"/>
                </a:solidFill>
                <a:latin typeface="Times New Roman" pitchFamily="18" charset="0"/>
                <a:cs typeface="Times New Roman" pitchFamily="18" charset="0"/>
              </a:rPr>
              <a:t>sağlanması</a:t>
            </a:r>
            <a:r>
              <a:rPr lang="en-US" sz="2000" dirty="0" smtClean="0">
                <a:solidFill>
                  <a:schemeClr val="tx2"/>
                </a:solidFill>
                <a:latin typeface="Times New Roman" pitchFamily="18" charset="0"/>
                <a:cs typeface="Times New Roman" pitchFamily="18" charset="0"/>
              </a:rPr>
              <a:t>.</a:t>
            </a:r>
            <a:endParaRPr lang="tr-TR" sz="2000" dirty="0" smtClean="0">
              <a:solidFill>
                <a:schemeClr val="tx2"/>
              </a:solidFill>
              <a:latin typeface="Times New Roman" pitchFamily="18" charset="0"/>
              <a:cs typeface="Times New Roman" pitchFamily="18" charset="0"/>
            </a:endParaRPr>
          </a:p>
          <a:p>
            <a:pPr algn="just">
              <a:buFont typeface="Wingdings" pitchFamily="2" charset="2"/>
              <a:buChar char="Ø"/>
            </a:pPr>
            <a:r>
              <a:rPr lang="en-US" sz="2000" dirty="0" err="1" smtClean="0">
                <a:solidFill>
                  <a:schemeClr val="tx2"/>
                </a:solidFill>
                <a:latin typeface="Times New Roman" pitchFamily="18" charset="0"/>
                <a:cs typeface="Times New Roman" pitchFamily="18" charset="0"/>
              </a:rPr>
              <a:t>Gençlerin</a:t>
            </a:r>
            <a:r>
              <a:rPr lang="en-US" sz="2000" dirty="0" smtClean="0">
                <a:solidFill>
                  <a:schemeClr val="tx2"/>
                </a:solidFill>
                <a:latin typeface="Times New Roman" pitchFamily="18" charset="0"/>
                <a:cs typeface="Times New Roman" pitchFamily="18" charset="0"/>
              </a:rPr>
              <a:t> </a:t>
            </a:r>
            <a:r>
              <a:rPr lang="en-US" sz="2000" dirty="0" err="1">
                <a:solidFill>
                  <a:schemeClr val="tx2"/>
                </a:solidFill>
                <a:latin typeface="Times New Roman" pitchFamily="18" charset="0"/>
                <a:cs typeface="Times New Roman" pitchFamily="18" charset="0"/>
              </a:rPr>
              <a:t>ve</a:t>
            </a:r>
            <a:r>
              <a:rPr lang="en-US" sz="2000" dirty="0">
                <a:solidFill>
                  <a:schemeClr val="tx2"/>
                </a:solidFill>
                <a:latin typeface="Times New Roman" pitchFamily="18" charset="0"/>
                <a:cs typeface="Times New Roman" pitchFamily="18" charset="0"/>
              </a:rPr>
              <a:t> </a:t>
            </a:r>
            <a:r>
              <a:rPr lang="en-US" sz="2000" dirty="0" err="1">
                <a:solidFill>
                  <a:schemeClr val="tx2"/>
                </a:solidFill>
                <a:latin typeface="Times New Roman" pitchFamily="18" charset="0"/>
                <a:cs typeface="Times New Roman" pitchFamily="18" charset="0"/>
              </a:rPr>
              <a:t>kadınların</a:t>
            </a:r>
            <a:r>
              <a:rPr lang="en-US" sz="2000" dirty="0">
                <a:solidFill>
                  <a:schemeClr val="tx2"/>
                </a:solidFill>
                <a:latin typeface="Times New Roman" pitchFamily="18" charset="0"/>
                <a:cs typeface="Times New Roman" pitchFamily="18" charset="0"/>
              </a:rPr>
              <a:t> </a:t>
            </a:r>
            <a:r>
              <a:rPr lang="en-US" sz="2000" dirty="0" err="1">
                <a:solidFill>
                  <a:schemeClr val="tx2"/>
                </a:solidFill>
                <a:latin typeface="Times New Roman" pitchFamily="18" charset="0"/>
                <a:cs typeface="Times New Roman" pitchFamily="18" charset="0"/>
              </a:rPr>
              <a:t>iş</a:t>
            </a:r>
            <a:r>
              <a:rPr lang="en-US" sz="2000" dirty="0">
                <a:solidFill>
                  <a:schemeClr val="tx2"/>
                </a:solidFill>
                <a:latin typeface="Times New Roman" pitchFamily="18" charset="0"/>
                <a:cs typeface="Times New Roman" pitchFamily="18" charset="0"/>
              </a:rPr>
              <a:t> </a:t>
            </a:r>
            <a:r>
              <a:rPr lang="en-US" sz="2000" dirty="0" err="1">
                <a:solidFill>
                  <a:schemeClr val="tx2"/>
                </a:solidFill>
                <a:latin typeface="Times New Roman" pitchFamily="18" charset="0"/>
                <a:cs typeface="Times New Roman" pitchFamily="18" charset="0"/>
              </a:rPr>
              <a:t>gücüne</a:t>
            </a:r>
            <a:r>
              <a:rPr lang="en-US" sz="2000" dirty="0">
                <a:solidFill>
                  <a:schemeClr val="tx2"/>
                </a:solidFill>
                <a:latin typeface="Times New Roman" pitchFamily="18" charset="0"/>
                <a:cs typeface="Times New Roman" pitchFamily="18" charset="0"/>
              </a:rPr>
              <a:t> </a:t>
            </a:r>
            <a:r>
              <a:rPr lang="en-US" sz="2000" dirty="0" err="1">
                <a:solidFill>
                  <a:schemeClr val="tx2"/>
                </a:solidFill>
                <a:latin typeface="Times New Roman" pitchFamily="18" charset="0"/>
                <a:cs typeface="Times New Roman" pitchFamily="18" charset="0"/>
              </a:rPr>
              <a:t>katılımının</a:t>
            </a:r>
            <a:r>
              <a:rPr lang="en-US" sz="2000" dirty="0">
                <a:solidFill>
                  <a:schemeClr val="tx2"/>
                </a:solidFill>
                <a:latin typeface="Times New Roman" pitchFamily="18" charset="0"/>
                <a:cs typeface="Times New Roman" pitchFamily="18" charset="0"/>
              </a:rPr>
              <a:t> </a:t>
            </a:r>
            <a:r>
              <a:rPr lang="en-US" sz="2000" dirty="0" err="1">
                <a:solidFill>
                  <a:schemeClr val="tx2"/>
                </a:solidFill>
                <a:latin typeface="Times New Roman" pitchFamily="18" charset="0"/>
                <a:cs typeface="Times New Roman" pitchFamily="18" charset="0"/>
              </a:rPr>
              <a:t>artırılması</a:t>
            </a:r>
            <a:r>
              <a:rPr lang="en-US" sz="2000" dirty="0">
                <a:solidFill>
                  <a:schemeClr val="tx2"/>
                </a:solidFill>
                <a:latin typeface="Times New Roman" pitchFamily="18" charset="0"/>
                <a:cs typeface="Times New Roman" pitchFamily="18" charset="0"/>
              </a:rPr>
              <a:t>.</a:t>
            </a:r>
          </a:p>
          <a:p>
            <a:pPr algn="just">
              <a:buFont typeface="Wingdings" pitchFamily="2" charset="2"/>
              <a:buChar char="Ø"/>
            </a:pPr>
            <a:endParaRPr lang="tr-TR" sz="2000" dirty="0" smtClean="0">
              <a:solidFill>
                <a:schemeClr val="tx2"/>
              </a:solidFill>
              <a:latin typeface="Times New Roman" pitchFamily="18" charset="0"/>
              <a:cs typeface="Times New Roman" pitchFamily="18" charset="0"/>
            </a:endParaRPr>
          </a:p>
          <a:p>
            <a:pPr marL="0" indent="0" algn="just">
              <a:buNone/>
            </a:pPr>
            <a:endParaRPr lang="en-US" dirty="0">
              <a:solidFill>
                <a:schemeClr val="tx2"/>
              </a:solidFill>
              <a:latin typeface="Times New Roman" pitchFamily="18" charset="0"/>
              <a:cs typeface="Times New Roman" pitchFamily="18" charset="0"/>
            </a:endParaRPr>
          </a:p>
        </p:txBody>
      </p:sp>
      <p:pic>
        <p:nvPicPr>
          <p:cNvPr id="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16216" y="5517232"/>
            <a:ext cx="2150228" cy="10693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296494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7467600" cy="994122"/>
          </a:xfrm>
        </p:spPr>
        <p:txBody>
          <a:bodyPr>
            <a:normAutofit/>
          </a:bodyPr>
          <a:lstStyle/>
          <a:p>
            <a:pPr algn="ctr"/>
            <a:r>
              <a:rPr lang="tr-TR" sz="2400" b="1" cap="none" dirty="0">
                <a:solidFill>
                  <a:srgbClr val="1F497D"/>
                </a:solidFill>
                <a:latin typeface="Times New Roman" pitchFamily="18" charset="0"/>
                <a:ea typeface="+mn-ea"/>
                <a:cs typeface="Times New Roman" pitchFamily="18" charset="0"/>
              </a:rPr>
              <a:t>SKA </a:t>
            </a:r>
            <a:r>
              <a:rPr lang="tr-TR" sz="2400" b="1" cap="none" dirty="0" smtClean="0">
                <a:solidFill>
                  <a:srgbClr val="1F497D"/>
                </a:solidFill>
                <a:latin typeface="Times New Roman" pitchFamily="18" charset="0"/>
                <a:ea typeface="+mn-ea"/>
                <a:cs typeface="Times New Roman" pitchFamily="18" charset="0"/>
              </a:rPr>
              <a:t>9: Sanayi, Yenilikçilik ve Altyapı</a:t>
            </a:r>
            <a:br>
              <a:rPr lang="tr-TR" sz="2400" b="1" cap="none" dirty="0" smtClean="0">
                <a:solidFill>
                  <a:srgbClr val="1F497D"/>
                </a:solidFill>
                <a:latin typeface="Times New Roman" pitchFamily="18" charset="0"/>
                <a:ea typeface="+mn-ea"/>
                <a:cs typeface="Times New Roman" pitchFamily="18" charset="0"/>
              </a:rPr>
            </a:br>
            <a:endParaRPr lang="en-US" b="1" dirty="0">
              <a:solidFill>
                <a:schemeClr val="tx2"/>
              </a:solidFill>
              <a:latin typeface="Times New Roman" pitchFamily="18" charset="0"/>
              <a:cs typeface="Times New Roman" pitchFamily="18" charset="0"/>
            </a:endParaRPr>
          </a:p>
        </p:txBody>
      </p:sp>
      <p:sp>
        <p:nvSpPr>
          <p:cNvPr id="3" name="İçerik Yer Tutucusu 2"/>
          <p:cNvSpPr>
            <a:spLocks noGrp="1"/>
          </p:cNvSpPr>
          <p:nvPr>
            <p:ph sz="quarter" idx="1"/>
          </p:nvPr>
        </p:nvSpPr>
        <p:spPr>
          <a:xfrm>
            <a:off x="827584" y="1340768"/>
            <a:ext cx="7467600" cy="4873752"/>
          </a:xfrm>
        </p:spPr>
        <p:txBody>
          <a:bodyPr>
            <a:normAutofit/>
          </a:bodyPr>
          <a:lstStyle/>
          <a:p>
            <a:pPr marL="0" indent="0" algn="just">
              <a:buNone/>
            </a:pPr>
            <a:r>
              <a:rPr lang="tr-TR" dirty="0" smtClean="0">
                <a:solidFill>
                  <a:schemeClr val="tx2"/>
                </a:solidFill>
                <a:latin typeface="Times New Roman" pitchFamily="18" charset="0"/>
                <a:cs typeface="Times New Roman" pitchFamily="18" charset="0"/>
              </a:rPr>
              <a:t>Amaç </a:t>
            </a:r>
            <a:r>
              <a:rPr lang="tr-TR" dirty="0">
                <a:solidFill>
                  <a:schemeClr val="tx2"/>
                </a:solidFill>
                <a:latin typeface="Times New Roman" pitchFamily="18" charset="0"/>
                <a:cs typeface="Times New Roman" pitchFamily="18" charset="0"/>
              </a:rPr>
              <a:t>9, sürdürülebilir sanayi, yenilikçilik ve altyapının güçlendirilmesini hedeflemektedir. Bu amaç, ekonomik büyümeyi desteklemek için sanayi altyapısının iyileştirilmesi, yenilikçi teknolojilerin teşvik edilmesi ve erişilebilir ve sürdürülebilir sanayi süreçlerinin geliştirilmesini kapsamaktadır</a:t>
            </a:r>
            <a:r>
              <a:rPr lang="tr-TR" dirty="0" smtClean="0">
                <a:solidFill>
                  <a:schemeClr val="tx2"/>
                </a:solidFill>
                <a:latin typeface="Times New Roman" pitchFamily="18" charset="0"/>
                <a:cs typeface="Times New Roman" pitchFamily="18" charset="0"/>
              </a:rPr>
              <a:t>.</a:t>
            </a:r>
          </a:p>
          <a:p>
            <a:pPr marL="0" indent="0" algn="just">
              <a:buNone/>
            </a:pPr>
            <a:endParaRPr lang="tr-TR" dirty="0" smtClean="0">
              <a:solidFill>
                <a:schemeClr val="tx2"/>
              </a:solidFill>
              <a:latin typeface="Times New Roman" pitchFamily="18" charset="0"/>
              <a:cs typeface="Times New Roman" pitchFamily="18" charset="0"/>
            </a:endParaRPr>
          </a:p>
          <a:p>
            <a:pPr marL="0" indent="0" algn="just">
              <a:buNone/>
            </a:pPr>
            <a:r>
              <a:rPr lang="tr-TR" sz="2000" b="1" dirty="0" smtClean="0">
                <a:solidFill>
                  <a:schemeClr val="tx2"/>
                </a:solidFill>
                <a:latin typeface="Times New Roman" pitchFamily="18" charset="0"/>
                <a:cs typeface="Times New Roman" pitchFamily="18" charset="0"/>
              </a:rPr>
              <a:t>Temel Hedefler:</a:t>
            </a:r>
          </a:p>
          <a:p>
            <a:pPr algn="just">
              <a:buFont typeface="Wingdings" pitchFamily="2" charset="2"/>
              <a:buChar char="Ø"/>
            </a:pPr>
            <a:r>
              <a:rPr lang="tr-TR" sz="2000" dirty="0" smtClean="0">
                <a:solidFill>
                  <a:schemeClr val="tx2"/>
                </a:solidFill>
                <a:latin typeface="Times New Roman" pitchFamily="18" charset="0"/>
                <a:cs typeface="Times New Roman" pitchFamily="18" charset="0"/>
              </a:rPr>
              <a:t>Sanayi </a:t>
            </a:r>
            <a:r>
              <a:rPr lang="tr-TR" sz="2000" dirty="0">
                <a:solidFill>
                  <a:schemeClr val="tx2"/>
                </a:solidFill>
                <a:latin typeface="Times New Roman" pitchFamily="18" charset="0"/>
                <a:cs typeface="Times New Roman" pitchFamily="18" charset="0"/>
              </a:rPr>
              <a:t>üretiminin artırılması</a:t>
            </a:r>
            <a:r>
              <a:rPr lang="tr-TR" sz="2000" dirty="0" smtClean="0">
                <a:solidFill>
                  <a:schemeClr val="tx2"/>
                </a:solidFill>
                <a:latin typeface="Times New Roman" pitchFamily="18" charset="0"/>
                <a:cs typeface="Times New Roman" pitchFamily="18" charset="0"/>
              </a:rPr>
              <a:t>.</a:t>
            </a:r>
          </a:p>
          <a:p>
            <a:pPr algn="just">
              <a:buFont typeface="Wingdings" pitchFamily="2" charset="2"/>
              <a:buChar char="Ø"/>
            </a:pPr>
            <a:r>
              <a:rPr lang="tr-TR" sz="2000" dirty="0" smtClean="0">
                <a:solidFill>
                  <a:schemeClr val="tx2"/>
                </a:solidFill>
                <a:latin typeface="Times New Roman" pitchFamily="18" charset="0"/>
                <a:cs typeface="Times New Roman" pitchFamily="18" charset="0"/>
              </a:rPr>
              <a:t>Sürdürülebilir </a:t>
            </a:r>
            <a:r>
              <a:rPr lang="tr-TR" sz="2000" dirty="0">
                <a:solidFill>
                  <a:schemeClr val="tx2"/>
                </a:solidFill>
                <a:latin typeface="Times New Roman" pitchFamily="18" charset="0"/>
                <a:cs typeface="Times New Roman" pitchFamily="18" charset="0"/>
              </a:rPr>
              <a:t>altyapının inşa edilmesi</a:t>
            </a:r>
            <a:r>
              <a:rPr lang="tr-TR" sz="2000" dirty="0" smtClean="0">
                <a:solidFill>
                  <a:schemeClr val="tx2"/>
                </a:solidFill>
                <a:latin typeface="Times New Roman" pitchFamily="18" charset="0"/>
                <a:cs typeface="Times New Roman" pitchFamily="18" charset="0"/>
              </a:rPr>
              <a:t>.</a:t>
            </a:r>
          </a:p>
          <a:p>
            <a:pPr algn="just">
              <a:buFont typeface="Wingdings" pitchFamily="2" charset="2"/>
              <a:buChar char="Ø"/>
            </a:pPr>
            <a:r>
              <a:rPr lang="tr-TR" sz="2000" dirty="0" smtClean="0">
                <a:solidFill>
                  <a:schemeClr val="tx2"/>
                </a:solidFill>
                <a:latin typeface="Times New Roman" pitchFamily="18" charset="0"/>
                <a:cs typeface="Times New Roman" pitchFamily="18" charset="0"/>
              </a:rPr>
              <a:t>Yenilikçiliğin </a:t>
            </a:r>
            <a:r>
              <a:rPr lang="tr-TR" sz="2000" dirty="0">
                <a:solidFill>
                  <a:schemeClr val="tx2"/>
                </a:solidFill>
                <a:latin typeface="Times New Roman" pitchFamily="18" charset="0"/>
                <a:cs typeface="Times New Roman" pitchFamily="18" charset="0"/>
              </a:rPr>
              <a:t>desteklenmesi.</a:t>
            </a:r>
            <a:endParaRPr lang="tr-TR" sz="2000" dirty="0" smtClean="0">
              <a:solidFill>
                <a:schemeClr val="tx2"/>
              </a:solidFill>
              <a:latin typeface="Times New Roman" pitchFamily="18" charset="0"/>
              <a:cs typeface="Times New Roman" pitchFamily="18" charset="0"/>
            </a:endParaRPr>
          </a:p>
          <a:p>
            <a:pPr marL="0" indent="0" algn="just">
              <a:buNone/>
            </a:pPr>
            <a:endParaRPr lang="en-US" dirty="0">
              <a:solidFill>
                <a:schemeClr val="tx2"/>
              </a:solidFill>
              <a:latin typeface="Times New Roman" pitchFamily="18" charset="0"/>
              <a:cs typeface="Times New Roman" pitchFamily="18" charset="0"/>
            </a:endParaRPr>
          </a:p>
        </p:txBody>
      </p:sp>
      <p:pic>
        <p:nvPicPr>
          <p:cNvPr id="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88224" y="5301208"/>
            <a:ext cx="2150228" cy="10693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034807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7467600" cy="994122"/>
          </a:xfrm>
        </p:spPr>
        <p:txBody>
          <a:bodyPr>
            <a:normAutofit/>
          </a:bodyPr>
          <a:lstStyle/>
          <a:p>
            <a:pPr algn="ctr"/>
            <a:r>
              <a:rPr lang="tr-TR" sz="2400" b="1" cap="none" dirty="0">
                <a:solidFill>
                  <a:srgbClr val="1F497D"/>
                </a:solidFill>
                <a:latin typeface="Times New Roman" pitchFamily="18" charset="0"/>
                <a:ea typeface="+mn-ea"/>
                <a:cs typeface="Times New Roman" pitchFamily="18" charset="0"/>
              </a:rPr>
              <a:t>SKA </a:t>
            </a:r>
            <a:r>
              <a:rPr lang="tr-TR" sz="2400" b="1" cap="none" dirty="0" smtClean="0">
                <a:solidFill>
                  <a:srgbClr val="1F497D"/>
                </a:solidFill>
                <a:latin typeface="Times New Roman" pitchFamily="18" charset="0"/>
                <a:ea typeface="+mn-ea"/>
                <a:cs typeface="Times New Roman" pitchFamily="18" charset="0"/>
              </a:rPr>
              <a:t>10: Eşitsizlerin </a:t>
            </a:r>
            <a:r>
              <a:rPr lang="tr-TR" sz="2400" b="1" cap="none" dirty="0" err="1" smtClean="0">
                <a:solidFill>
                  <a:srgbClr val="1F497D"/>
                </a:solidFill>
                <a:latin typeface="Times New Roman" pitchFamily="18" charset="0"/>
                <a:ea typeface="+mn-ea"/>
                <a:cs typeface="Times New Roman" pitchFamily="18" charset="0"/>
              </a:rPr>
              <a:t>Azaltıması</a:t>
            </a:r>
            <a:r>
              <a:rPr lang="tr-TR" sz="2400" b="1" cap="none" dirty="0" smtClean="0">
                <a:solidFill>
                  <a:srgbClr val="1F497D"/>
                </a:solidFill>
                <a:latin typeface="Times New Roman" pitchFamily="18" charset="0"/>
                <a:ea typeface="+mn-ea"/>
                <a:cs typeface="Times New Roman" pitchFamily="18" charset="0"/>
              </a:rPr>
              <a:t/>
            </a:r>
            <a:br>
              <a:rPr lang="tr-TR" sz="2400" b="1" cap="none" dirty="0" smtClean="0">
                <a:solidFill>
                  <a:srgbClr val="1F497D"/>
                </a:solidFill>
                <a:latin typeface="Times New Roman" pitchFamily="18" charset="0"/>
                <a:ea typeface="+mn-ea"/>
                <a:cs typeface="Times New Roman" pitchFamily="18" charset="0"/>
              </a:rPr>
            </a:br>
            <a:endParaRPr lang="en-US" b="1" dirty="0">
              <a:solidFill>
                <a:schemeClr val="tx2"/>
              </a:solidFill>
              <a:latin typeface="Times New Roman" pitchFamily="18" charset="0"/>
              <a:cs typeface="Times New Roman" pitchFamily="18" charset="0"/>
            </a:endParaRPr>
          </a:p>
        </p:txBody>
      </p:sp>
      <p:sp>
        <p:nvSpPr>
          <p:cNvPr id="3" name="İçerik Yer Tutucusu 2"/>
          <p:cNvSpPr>
            <a:spLocks noGrp="1"/>
          </p:cNvSpPr>
          <p:nvPr>
            <p:ph sz="quarter" idx="1"/>
          </p:nvPr>
        </p:nvSpPr>
        <p:spPr>
          <a:xfrm>
            <a:off x="827584" y="1340768"/>
            <a:ext cx="7467600" cy="4873752"/>
          </a:xfrm>
        </p:spPr>
        <p:txBody>
          <a:bodyPr>
            <a:normAutofit/>
          </a:bodyPr>
          <a:lstStyle/>
          <a:p>
            <a:pPr marL="0" indent="0" algn="just">
              <a:buNone/>
            </a:pPr>
            <a:r>
              <a:rPr lang="en-US" dirty="0" err="1">
                <a:solidFill>
                  <a:schemeClr val="tx2"/>
                </a:solidFill>
                <a:latin typeface="Times New Roman" pitchFamily="18" charset="0"/>
                <a:cs typeface="Times New Roman" pitchFamily="18" charset="0"/>
              </a:rPr>
              <a:t>Amaç</a:t>
            </a:r>
            <a:r>
              <a:rPr lang="en-US" dirty="0">
                <a:solidFill>
                  <a:schemeClr val="tx2"/>
                </a:solidFill>
                <a:latin typeface="Times New Roman" pitchFamily="18" charset="0"/>
                <a:cs typeface="Times New Roman" pitchFamily="18" charset="0"/>
              </a:rPr>
              <a:t> 10, </a:t>
            </a:r>
            <a:r>
              <a:rPr lang="en-US" dirty="0" err="1">
                <a:solidFill>
                  <a:schemeClr val="tx2"/>
                </a:solidFill>
                <a:latin typeface="Times New Roman" pitchFamily="18" charset="0"/>
                <a:cs typeface="Times New Roman" pitchFamily="18" charset="0"/>
              </a:rPr>
              <a:t>ülkeler</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içindeki</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ve</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ülkeler</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arasındaki</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eşitsizliklerin</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azaltılmasını</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hedeflemektedir</a:t>
            </a:r>
            <a:r>
              <a:rPr lang="en-US" dirty="0">
                <a:solidFill>
                  <a:schemeClr val="tx2"/>
                </a:solidFill>
                <a:latin typeface="Times New Roman" pitchFamily="18" charset="0"/>
                <a:cs typeface="Times New Roman" pitchFamily="18" charset="0"/>
              </a:rPr>
              <a:t>. Bu </a:t>
            </a:r>
            <a:r>
              <a:rPr lang="en-US" dirty="0" err="1">
                <a:solidFill>
                  <a:schemeClr val="tx2"/>
                </a:solidFill>
                <a:latin typeface="Times New Roman" pitchFamily="18" charset="0"/>
                <a:cs typeface="Times New Roman" pitchFamily="18" charset="0"/>
              </a:rPr>
              <a:t>amaç</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ekonomik</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eşitsizlikleri</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azaltmak</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sosyal</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adalet</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sağlamak</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ve</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herkesin</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fırsat</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eşitliğinden</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yararlanmasını</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sağlamayı</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amaçlar</a:t>
            </a:r>
            <a:r>
              <a:rPr lang="en-US" dirty="0" smtClean="0">
                <a:solidFill>
                  <a:schemeClr val="tx2"/>
                </a:solidFill>
                <a:latin typeface="Times New Roman" pitchFamily="18" charset="0"/>
                <a:cs typeface="Times New Roman" pitchFamily="18" charset="0"/>
              </a:rPr>
              <a:t>.</a:t>
            </a:r>
            <a:endParaRPr lang="tr-TR" dirty="0" smtClean="0">
              <a:solidFill>
                <a:schemeClr val="tx2"/>
              </a:solidFill>
              <a:latin typeface="Times New Roman" pitchFamily="18" charset="0"/>
              <a:cs typeface="Times New Roman" pitchFamily="18" charset="0"/>
            </a:endParaRPr>
          </a:p>
          <a:p>
            <a:pPr marL="0" indent="0" algn="just">
              <a:buNone/>
            </a:pPr>
            <a:endParaRPr lang="tr-TR" dirty="0" smtClean="0">
              <a:solidFill>
                <a:schemeClr val="tx2"/>
              </a:solidFill>
              <a:latin typeface="Times New Roman" pitchFamily="18" charset="0"/>
              <a:cs typeface="Times New Roman" pitchFamily="18" charset="0"/>
            </a:endParaRPr>
          </a:p>
          <a:p>
            <a:pPr marL="0" indent="0" algn="just">
              <a:buNone/>
            </a:pPr>
            <a:r>
              <a:rPr lang="en-US" sz="2000" b="1" dirty="0" err="1">
                <a:solidFill>
                  <a:schemeClr val="tx2"/>
                </a:solidFill>
                <a:latin typeface="Times New Roman" pitchFamily="18" charset="0"/>
                <a:cs typeface="Times New Roman" pitchFamily="18" charset="0"/>
              </a:rPr>
              <a:t>Hedefler</a:t>
            </a:r>
            <a:r>
              <a:rPr lang="en-US" sz="2000" b="1" dirty="0" smtClean="0">
                <a:solidFill>
                  <a:schemeClr val="tx2"/>
                </a:solidFill>
                <a:latin typeface="Times New Roman" pitchFamily="18" charset="0"/>
                <a:cs typeface="Times New Roman" pitchFamily="18" charset="0"/>
              </a:rPr>
              <a:t>:</a:t>
            </a:r>
            <a:endParaRPr lang="tr-TR" sz="2000" b="1" dirty="0" smtClean="0">
              <a:solidFill>
                <a:schemeClr val="tx2"/>
              </a:solidFill>
              <a:latin typeface="Times New Roman" pitchFamily="18" charset="0"/>
              <a:cs typeface="Times New Roman" pitchFamily="18" charset="0"/>
            </a:endParaRPr>
          </a:p>
          <a:p>
            <a:pPr marL="0" indent="0" algn="just">
              <a:buNone/>
            </a:pPr>
            <a:r>
              <a:rPr lang="en-US" sz="2000" dirty="0" err="1" smtClean="0">
                <a:solidFill>
                  <a:schemeClr val="tx2"/>
                </a:solidFill>
                <a:latin typeface="Times New Roman" pitchFamily="18" charset="0"/>
                <a:cs typeface="Times New Roman" pitchFamily="18" charset="0"/>
              </a:rPr>
              <a:t>Gelir</a:t>
            </a:r>
            <a:r>
              <a:rPr lang="en-US" sz="2000" dirty="0" smtClean="0">
                <a:solidFill>
                  <a:schemeClr val="tx2"/>
                </a:solidFill>
                <a:latin typeface="Times New Roman" pitchFamily="18" charset="0"/>
                <a:cs typeface="Times New Roman" pitchFamily="18" charset="0"/>
              </a:rPr>
              <a:t> </a:t>
            </a:r>
            <a:r>
              <a:rPr lang="en-US" sz="2000" dirty="0" err="1">
                <a:solidFill>
                  <a:schemeClr val="tx2"/>
                </a:solidFill>
                <a:latin typeface="Times New Roman" pitchFamily="18" charset="0"/>
                <a:cs typeface="Times New Roman" pitchFamily="18" charset="0"/>
              </a:rPr>
              <a:t>eşitsizliğinin</a:t>
            </a:r>
            <a:r>
              <a:rPr lang="en-US" sz="2000" dirty="0">
                <a:solidFill>
                  <a:schemeClr val="tx2"/>
                </a:solidFill>
                <a:latin typeface="Times New Roman" pitchFamily="18" charset="0"/>
                <a:cs typeface="Times New Roman" pitchFamily="18" charset="0"/>
              </a:rPr>
              <a:t> </a:t>
            </a:r>
            <a:r>
              <a:rPr lang="en-US" sz="2000" dirty="0" err="1">
                <a:solidFill>
                  <a:schemeClr val="tx2"/>
                </a:solidFill>
                <a:latin typeface="Times New Roman" pitchFamily="18" charset="0"/>
                <a:cs typeface="Times New Roman" pitchFamily="18" charset="0"/>
              </a:rPr>
              <a:t>azaltılması</a:t>
            </a:r>
            <a:r>
              <a:rPr lang="en-US" sz="2000" dirty="0" smtClean="0">
                <a:solidFill>
                  <a:schemeClr val="tx2"/>
                </a:solidFill>
                <a:latin typeface="Times New Roman" pitchFamily="18" charset="0"/>
                <a:cs typeface="Times New Roman" pitchFamily="18" charset="0"/>
              </a:rPr>
              <a:t>.</a:t>
            </a:r>
            <a:endParaRPr lang="tr-TR" sz="2000" dirty="0" smtClean="0">
              <a:solidFill>
                <a:schemeClr val="tx2"/>
              </a:solidFill>
              <a:latin typeface="Times New Roman" pitchFamily="18" charset="0"/>
              <a:cs typeface="Times New Roman" pitchFamily="18" charset="0"/>
            </a:endParaRPr>
          </a:p>
          <a:p>
            <a:pPr marL="0" indent="0" algn="just">
              <a:buNone/>
            </a:pPr>
            <a:r>
              <a:rPr lang="en-US" sz="2000" dirty="0" err="1" smtClean="0">
                <a:solidFill>
                  <a:schemeClr val="tx2"/>
                </a:solidFill>
                <a:latin typeface="Times New Roman" pitchFamily="18" charset="0"/>
                <a:cs typeface="Times New Roman" pitchFamily="18" charset="0"/>
              </a:rPr>
              <a:t>Sosyal</a:t>
            </a:r>
            <a:r>
              <a:rPr lang="en-US" sz="2000" dirty="0" smtClean="0">
                <a:solidFill>
                  <a:schemeClr val="tx2"/>
                </a:solidFill>
                <a:latin typeface="Times New Roman" pitchFamily="18" charset="0"/>
                <a:cs typeface="Times New Roman" pitchFamily="18" charset="0"/>
              </a:rPr>
              <a:t> </a:t>
            </a:r>
            <a:r>
              <a:rPr lang="en-US" sz="2000" dirty="0" err="1">
                <a:solidFill>
                  <a:schemeClr val="tx2"/>
                </a:solidFill>
                <a:latin typeface="Times New Roman" pitchFamily="18" charset="0"/>
                <a:cs typeface="Times New Roman" pitchFamily="18" charset="0"/>
              </a:rPr>
              <a:t>ve</a:t>
            </a:r>
            <a:r>
              <a:rPr lang="en-US" sz="2000" dirty="0">
                <a:solidFill>
                  <a:schemeClr val="tx2"/>
                </a:solidFill>
                <a:latin typeface="Times New Roman" pitchFamily="18" charset="0"/>
                <a:cs typeface="Times New Roman" pitchFamily="18" charset="0"/>
              </a:rPr>
              <a:t> </a:t>
            </a:r>
            <a:r>
              <a:rPr lang="en-US" sz="2000" dirty="0" err="1">
                <a:solidFill>
                  <a:schemeClr val="tx2"/>
                </a:solidFill>
                <a:latin typeface="Times New Roman" pitchFamily="18" charset="0"/>
                <a:cs typeface="Times New Roman" pitchFamily="18" charset="0"/>
              </a:rPr>
              <a:t>ekonomik</a:t>
            </a:r>
            <a:r>
              <a:rPr lang="en-US" sz="2000" dirty="0">
                <a:solidFill>
                  <a:schemeClr val="tx2"/>
                </a:solidFill>
                <a:latin typeface="Times New Roman" pitchFamily="18" charset="0"/>
                <a:cs typeface="Times New Roman" pitchFamily="18" charset="0"/>
              </a:rPr>
              <a:t> </a:t>
            </a:r>
            <a:r>
              <a:rPr lang="en-US" sz="2000" dirty="0" err="1">
                <a:solidFill>
                  <a:schemeClr val="tx2"/>
                </a:solidFill>
                <a:latin typeface="Times New Roman" pitchFamily="18" charset="0"/>
                <a:cs typeface="Times New Roman" pitchFamily="18" charset="0"/>
              </a:rPr>
              <a:t>fırsatların</a:t>
            </a:r>
            <a:r>
              <a:rPr lang="en-US" sz="2000" dirty="0">
                <a:solidFill>
                  <a:schemeClr val="tx2"/>
                </a:solidFill>
                <a:latin typeface="Times New Roman" pitchFamily="18" charset="0"/>
                <a:cs typeface="Times New Roman" pitchFamily="18" charset="0"/>
              </a:rPr>
              <a:t> </a:t>
            </a:r>
            <a:r>
              <a:rPr lang="en-US" sz="2000" dirty="0" err="1">
                <a:solidFill>
                  <a:schemeClr val="tx2"/>
                </a:solidFill>
                <a:latin typeface="Times New Roman" pitchFamily="18" charset="0"/>
                <a:cs typeface="Times New Roman" pitchFamily="18" charset="0"/>
              </a:rPr>
              <a:t>eşit</a:t>
            </a:r>
            <a:r>
              <a:rPr lang="en-US" sz="2000" dirty="0">
                <a:solidFill>
                  <a:schemeClr val="tx2"/>
                </a:solidFill>
                <a:latin typeface="Times New Roman" pitchFamily="18" charset="0"/>
                <a:cs typeface="Times New Roman" pitchFamily="18" charset="0"/>
              </a:rPr>
              <a:t> </a:t>
            </a:r>
            <a:r>
              <a:rPr lang="en-US" sz="2000" dirty="0" err="1">
                <a:solidFill>
                  <a:schemeClr val="tx2"/>
                </a:solidFill>
                <a:latin typeface="Times New Roman" pitchFamily="18" charset="0"/>
                <a:cs typeface="Times New Roman" pitchFamily="18" charset="0"/>
              </a:rPr>
              <a:t>bir</a:t>
            </a:r>
            <a:r>
              <a:rPr lang="en-US" sz="2000" dirty="0">
                <a:solidFill>
                  <a:schemeClr val="tx2"/>
                </a:solidFill>
                <a:latin typeface="Times New Roman" pitchFamily="18" charset="0"/>
                <a:cs typeface="Times New Roman" pitchFamily="18" charset="0"/>
              </a:rPr>
              <a:t> </a:t>
            </a:r>
            <a:r>
              <a:rPr lang="en-US" sz="2000" dirty="0" err="1">
                <a:solidFill>
                  <a:schemeClr val="tx2"/>
                </a:solidFill>
                <a:latin typeface="Times New Roman" pitchFamily="18" charset="0"/>
                <a:cs typeface="Times New Roman" pitchFamily="18" charset="0"/>
              </a:rPr>
              <a:t>şekilde</a:t>
            </a:r>
            <a:r>
              <a:rPr lang="en-US" sz="2000" dirty="0">
                <a:solidFill>
                  <a:schemeClr val="tx2"/>
                </a:solidFill>
                <a:latin typeface="Times New Roman" pitchFamily="18" charset="0"/>
                <a:cs typeface="Times New Roman" pitchFamily="18" charset="0"/>
              </a:rPr>
              <a:t> </a:t>
            </a:r>
            <a:r>
              <a:rPr lang="en-US" sz="2000" dirty="0" err="1">
                <a:solidFill>
                  <a:schemeClr val="tx2"/>
                </a:solidFill>
                <a:latin typeface="Times New Roman" pitchFamily="18" charset="0"/>
                <a:cs typeface="Times New Roman" pitchFamily="18" charset="0"/>
              </a:rPr>
              <a:t>dağıtılması</a:t>
            </a:r>
            <a:r>
              <a:rPr lang="en-US" sz="2000" dirty="0" smtClean="0">
                <a:solidFill>
                  <a:schemeClr val="tx2"/>
                </a:solidFill>
                <a:latin typeface="Times New Roman" pitchFamily="18" charset="0"/>
                <a:cs typeface="Times New Roman" pitchFamily="18" charset="0"/>
              </a:rPr>
              <a:t>.</a:t>
            </a:r>
            <a:endParaRPr lang="tr-TR" sz="2000" dirty="0" smtClean="0">
              <a:solidFill>
                <a:schemeClr val="tx2"/>
              </a:solidFill>
              <a:latin typeface="Times New Roman" pitchFamily="18" charset="0"/>
              <a:cs typeface="Times New Roman" pitchFamily="18" charset="0"/>
            </a:endParaRPr>
          </a:p>
          <a:p>
            <a:pPr marL="0" indent="0" algn="just">
              <a:buNone/>
            </a:pPr>
            <a:r>
              <a:rPr lang="en-US" sz="2000" dirty="0" err="1" smtClean="0">
                <a:solidFill>
                  <a:schemeClr val="tx2"/>
                </a:solidFill>
                <a:latin typeface="Times New Roman" pitchFamily="18" charset="0"/>
                <a:cs typeface="Times New Roman" pitchFamily="18" charset="0"/>
              </a:rPr>
              <a:t>Eşitsizliklere</a:t>
            </a:r>
            <a:r>
              <a:rPr lang="en-US" sz="2000" dirty="0" smtClean="0">
                <a:solidFill>
                  <a:schemeClr val="tx2"/>
                </a:solidFill>
                <a:latin typeface="Times New Roman" pitchFamily="18" charset="0"/>
                <a:cs typeface="Times New Roman" pitchFamily="18" charset="0"/>
              </a:rPr>
              <a:t> </a:t>
            </a:r>
            <a:r>
              <a:rPr lang="en-US" sz="2000" dirty="0" err="1">
                <a:solidFill>
                  <a:schemeClr val="tx2"/>
                </a:solidFill>
                <a:latin typeface="Times New Roman" pitchFamily="18" charset="0"/>
                <a:cs typeface="Times New Roman" pitchFamily="18" charset="0"/>
              </a:rPr>
              <a:t>karşı</a:t>
            </a:r>
            <a:r>
              <a:rPr lang="en-US" sz="2000" dirty="0">
                <a:solidFill>
                  <a:schemeClr val="tx2"/>
                </a:solidFill>
                <a:latin typeface="Times New Roman" pitchFamily="18" charset="0"/>
                <a:cs typeface="Times New Roman" pitchFamily="18" charset="0"/>
              </a:rPr>
              <a:t> </a:t>
            </a:r>
            <a:r>
              <a:rPr lang="en-US" sz="2000" dirty="0" err="1">
                <a:solidFill>
                  <a:schemeClr val="tx2"/>
                </a:solidFill>
                <a:latin typeface="Times New Roman" pitchFamily="18" charset="0"/>
                <a:cs typeface="Times New Roman" pitchFamily="18" charset="0"/>
              </a:rPr>
              <a:t>duyarlılık</a:t>
            </a:r>
            <a:r>
              <a:rPr lang="en-US" sz="2000" dirty="0">
                <a:solidFill>
                  <a:schemeClr val="tx2"/>
                </a:solidFill>
                <a:latin typeface="Times New Roman" pitchFamily="18" charset="0"/>
                <a:cs typeface="Times New Roman" pitchFamily="18" charset="0"/>
              </a:rPr>
              <a:t> </a:t>
            </a:r>
            <a:r>
              <a:rPr lang="en-US" sz="2000" dirty="0" err="1">
                <a:solidFill>
                  <a:schemeClr val="tx2"/>
                </a:solidFill>
                <a:latin typeface="Times New Roman" pitchFamily="18" charset="0"/>
                <a:cs typeface="Times New Roman" pitchFamily="18" charset="0"/>
              </a:rPr>
              <a:t>geliştirilmesi</a:t>
            </a:r>
            <a:r>
              <a:rPr lang="en-US" sz="2000" dirty="0">
                <a:solidFill>
                  <a:schemeClr val="tx2"/>
                </a:solidFill>
                <a:latin typeface="Times New Roman" pitchFamily="18" charset="0"/>
                <a:cs typeface="Times New Roman" pitchFamily="18" charset="0"/>
              </a:rPr>
              <a:t>.</a:t>
            </a:r>
          </a:p>
        </p:txBody>
      </p:sp>
      <p:pic>
        <p:nvPicPr>
          <p:cNvPr id="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88224" y="5301208"/>
            <a:ext cx="2150228" cy="10693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159606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7467600" cy="994122"/>
          </a:xfrm>
        </p:spPr>
        <p:txBody>
          <a:bodyPr>
            <a:normAutofit/>
          </a:bodyPr>
          <a:lstStyle/>
          <a:p>
            <a:pPr algn="ctr"/>
            <a:r>
              <a:rPr lang="tr-TR" sz="2400" b="1" cap="none" dirty="0">
                <a:solidFill>
                  <a:srgbClr val="1F497D"/>
                </a:solidFill>
                <a:latin typeface="Times New Roman" pitchFamily="18" charset="0"/>
                <a:ea typeface="+mn-ea"/>
                <a:cs typeface="Times New Roman" pitchFamily="18" charset="0"/>
              </a:rPr>
              <a:t>SKA </a:t>
            </a:r>
            <a:r>
              <a:rPr lang="tr-TR" sz="2400" b="1" cap="none" dirty="0" smtClean="0">
                <a:solidFill>
                  <a:srgbClr val="1F497D"/>
                </a:solidFill>
                <a:latin typeface="Times New Roman" pitchFamily="18" charset="0"/>
                <a:ea typeface="+mn-ea"/>
                <a:cs typeface="Times New Roman" pitchFamily="18" charset="0"/>
              </a:rPr>
              <a:t>11</a:t>
            </a:r>
            <a:r>
              <a:rPr lang="tr-TR" sz="2400" b="1" cap="none" dirty="0">
                <a:solidFill>
                  <a:srgbClr val="1F497D"/>
                </a:solidFill>
                <a:latin typeface="Times New Roman" pitchFamily="18" charset="0"/>
                <a:ea typeface="+mn-ea"/>
                <a:cs typeface="Times New Roman" pitchFamily="18" charset="0"/>
              </a:rPr>
              <a:t>:Sürdürülebilir Şehirler ve Topluluklar</a:t>
            </a:r>
            <a:r>
              <a:rPr lang="tr-TR" sz="2400" b="1" cap="none" dirty="0" smtClean="0">
                <a:solidFill>
                  <a:srgbClr val="1F497D"/>
                </a:solidFill>
                <a:latin typeface="Times New Roman" pitchFamily="18" charset="0"/>
                <a:ea typeface="+mn-ea"/>
                <a:cs typeface="Times New Roman" pitchFamily="18" charset="0"/>
              </a:rPr>
              <a:t/>
            </a:r>
            <a:br>
              <a:rPr lang="tr-TR" sz="2400" b="1" cap="none" dirty="0" smtClean="0">
                <a:solidFill>
                  <a:srgbClr val="1F497D"/>
                </a:solidFill>
                <a:latin typeface="Times New Roman" pitchFamily="18" charset="0"/>
                <a:ea typeface="+mn-ea"/>
                <a:cs typeface="Times New Roman" pitchFamily="18" charset="0"/>
              </a:rPr>
            </a:br>
            <a:endParaRPr lang="en-US" b="1" dirty="0">
              <a:solidFill>
                <a:schemeClr val="tx2"/>
              </a:solidFill>
              <a:latin typeface="Times New Roman" pitchFamily="18" charset="0"/>
              <a:cs typeface="Times New Roman" pitchFamily="18" charset="0"/>
            </a:endParaRPr>
          </a:p>
        </p:txBody>
      </p:sp>
      <p:sp>
        <p:nvSpPr>
          <p:cNvPr id="3" name="İçerik Yer Tutucusu 2"/>
          <p:cNvSpPr>
            <a:spLocks noGrp="1"/>
          </p:cNvSpPr>
          <p:nvPr>
            <p:ph sz="quarter" idx="1"/>
          </p:nvPr>
        </p:nvSpPr>
        <p:spPr>
          <a:xfrm>
            <a:off x="827584" y="1340768"/>
            <a:ext cx="7467600" cy="4873752"/>
          </a:xfrm>
        </p:spPr>
        <p:txBody>
          <a:bodyPr>
            <a:normAutofit/>
          </a:bodyPr>
          <a:lstStyle/>
          <a:p>
            <a:pPr marL="0" indent="0" algn="just">
              <a:buNone/>
            </a:pPr>
            <a:r>
              <a:rPr lang="tr-TR" dirty="0">
                <a:solidFill>
                  <a:schemeClr val="tx2"/>
                </a:solidFill>
                <a:latin typeface="Times New Roman" pitchFamily="18" charset="0"/>
                <a:cs typeface="Times New Roman" pitchFamily="18" charset="0"/>
              </a:rPr>
              <a:t>Amaç 11, herkes için kapsayıcı, güvenli, dayanıklı ve sürdürülebilir şehirlerin ve yerleşim alanlarının inşa edilmesini hedeflemektedir. Bu amaç, hızlı kentleşme ve kentsel sorunlarla başa çıkmayı amaçlar</a:t>
            </a:r>
            <a:r>
              <a:rPr lang="tr-TR" dirty="0" smtClean="0">
                <a:solidFill>
                  <a:schemeClr val="tx2"/>
                </a:solidFill>
                <a:latin typeface="Times New Roman" pitchFamily="18" charset="0"/>
                <a:cs typeface="Times New Roman" pitchFamily="18" charset="0"/>
              </a:rPr>
              <a:t>.</a:t>
            </a:r>
          </a:p>
          <a:p>
            <a:pPr marL="0" indent="0" algn="just">
              <a:buNone/>
            </a:pPr>
            <a:endParaRPr lang="tr-TR" dirty="0" smtClean="0">
              <a:solidFill>
                <a:schemeClr val="tx2"/>
              </a:solidFill>
              <a:latin typeface="Times New Roman" pitchFamily="18" charset="0"/>
              <a:cs typeface="Times New Roman" pitchFamily="18" charset="0"/>
            </a:endParaRPr>
          </a:p>
          <a:p>
            <a:pPr marL="0" indent="0" algn="just">
              <a:buNone/>
            </a:pPr>
            <a:r>
              <a:rPr lang="tr-TR" sz="2000" b="1" dirty="0" smtClean="0">
                <a:solidFill>
                  <a:schemeClr val="tx2"/>
                </a:solidFill>
                <a:latin typeface="Times New Roman" pitchFamily="18" charset="0"/>
                <a:cs typeface="Times New Roman" pitchFamily="18" charset="0"/>
              </a:rPr>
              <a:t>Hedefler:</a:t>
            </a:r>
          </a:p>
          <a:p>
            <a:pPr marL="0" indent="0" algn="just">
              <a:buNone/>
            </a:pPr>
            <a:r>
              <a:rPr lang="tr-TR" sz="2000" dirty="0" smtClean="0">
                <a:solidFill>
                  <a:schemeClr val="tx2"/>
                </a:solidFill>
                <a:latin typeface="Times New Roman" pitchFamily="18" charset="0"/>
                <a:cs typeface="Times New Roman" pitchFamily="18" charset="0"/>
              </a:rPr>
              <a:t>Şehirlerdeki </a:t>
            </a:r>
            <a:r>
              <a:rPr lang="tr-TR" sz="2000" dirty="0">
                <a:solidFill>
                  <a:schemeClr val="tx2"/>
                </a:solidFill>
                <a:latin typeface="Times New Roman" pitchFamily="18" charset="0"/>
                <a:cs typeface="Times New Roman" pitchFamily="18" charset="0"/>
              </a:rPr>
              <a:t>yoksulluğun azaltılması</a:t>
            </a:r>
            <a:r>
              <a:rPr lang="tr-TR" sz="2000" dirty="0" smtClean="0">
                <a:solidFill>
                  <a:schemeClr val="tx2"/>
                </a:solidFill>
                <a:latin typeface="Times New Roman" pitchFamily="18" charset="0"/>
                <a:cs typeface="Times New Roman" pitchFamily="18" charset="0"/>
              </a:rPr>
              <a:t>.</a:t>
            </a:r>
          </a:p>
          <a:p>
            <a:pPr marL="0" indent="0" algn="just">
              <a:buNone/>
            </a:pPr>
            <a:r>
              <a:rPr lang="tr-TR" sz="2000" dirty="0" smtClean="0">
                <a:solidFill>
                  <a:schemeClr val="tx2"/>
                </a:solidFill>
                <a:latin typeface="Times New Roman" pitchFamily="18" charset="0"/>
                <a:cs typeface="Times New Roman" pitchFamily="18" charset="0"/>
              </a:rPr>
              <a:t>Kapsayıcı </a:t>
            </a:r>
            <a:r>
              <a:rPr lang="tr-TR" sz="2000" dirty="0">
                <a:solidFill>
                  <a:schemeClr val="tx2"/>
                </a:solidFill>
                <a:latin typeface="Times New Roman" pitchFamily="18" charset="0"/>
                <a:cs typeface="Times New Roman" pitchFamily="18" charset="0"/>
              </a:rPr>
              <a:t>ve sürdürülebilir ulaşım sistemlerinin sağlanması</a:t>
            </a:r>
            <a:r>
              <a:rPr lang="tr-TR" sz="2000" dirty="0" smtClean="0">
                <a:solidFill>
                  <a:schemeClr val="tx2"/>
                </a:solidFill>
                <a:latin typeface="Times New Roman" pitchFamily="18" charset="0"/>
                <a:cs typeface="Times New Roman" pitchFamily="18" charset="0"/>
              </a:rPr>
              <a:t>.</a:t>
            </a:r>
          </a:p>
          <a:p>
            <a:pPr marL="0" indent="0" algn="just">
              <a:buNone/>
            </a:pPr>
            <a:r>
              <a:rPr lang="tr-TR" sz="2000" dirty="0" smtClean="0">
                <a:solidFill>
                  <a:schemeClr val="tx2"/>
                </a:solidFill>
                <a:latin typeface="Times New Roman" pitchFamily="18" charset="0"/>
                <a:cs typeface="Times New Roman" pitchFamily="18" charset="0"/>
              </a:rPr>
              <a:t>Doğal </a:t>
            </a:r>
            <a:r>
              <a:rPr lang="tr-TR" sz="2000" dirty="0">
                <a:solidFill>
                  <a:schemeClr val="tx2"/>
                </a:solidFill>
                <a:latin typeface="Times New Roman" pitchFamily="18" charset="0"/>
                <a:cs typeface="Times New Roman" pitchFamily="18" charset="0"/>
              </a:rPr>
              <a:t>afetlere karşı dirençli altyapının geliştirilmesi.</a:t>
            </a:r>
            <a:endParaRPr lang="tr-TR" sz="2000" dirty="0" smtClean="0">
              <a:solidFill>
                <a:schemeClr val="tx2"/>
              </a:solidFill>
              <a:latin typeface="Times New Roman" pitchFamily="18" charset="0"/>
              <a:cs typeface="Times New Roman" pitchFamily="18" charset="0"/>
            </a:endParaRPr>
          </a:p>
        </p:txBody>
      </p:sp>
      <p:pic>
        <p:nvPicPr>
          <p:cNvPr id="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88224" y="5301208"/>
            <a:ext cx="2150228" cy="10693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562398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7467600" cy="994122"/>
          </a:xfrm>
        </p:spPr>
        <p:txBody>
          <a:bodyPr>
            <a:normAutofit/>
          </a:bodyPr>
          <a:lstStyle/>
          <a:p>
            <a:pPr algn="ctr"/>
            <a:r>
              <a:rPr lang="tr-TR" sz="2400" b="1" cap="none" dirty="0">
                <a:solidFill>
                  <a:srgbClr val="1F497D"/>
                </a:solidFill>
                <a:latin typeface="Times New Roman" pitchFamily="18" charset="0"/>
                <a:ea typeface="+mn-ea"/>
                <a:cs typeface="Times New Roman" pitchFamily="18" charset="0"/>
              </a:rPr>
              <a:t>SKA 12: Sorumlu Tüketim ve Üretim</a:t>
            </a:r>
            <a:r>
              <a:rPr lang="tr-TR" sz="2400" b="1" cap="none" dirty="0" smtClean="0">
                <a:solidFill>
                  <a:srgbClr val="1F497D"/>
                </a:solidFill>
                <a:latin typeface="Times New Roman" pitchFamily="18" charset="0"/>
                <a:ea typeface="+mn-ea"/>
                <a:cs typeface="Times New Roman" pitchFamily="18" charset="0"/>
              </a:rPr>
              <a:t/>
            </a:r>
            <a:br>
              <a:rPr lang="tr-TR" sz="2400" b="1" cap="none" dirty="0" smtClean="0">
                <a:solidFill>
                  <a:srgbClr val="1F497D"/>
                </a:solidFill>
                <a:latin typeface="Times New Roman" pitchFamily="18" charset="0"/>
                <a:ea typeface="+mn-ea"/>
                <a:cs typeface="Times New Roman" pitchFamily="18" charset="0"/>
              </a:rPr>
            </a:br>
            <a:endParaRPr lang="en-US" b="1" dirty="0">
              <a:solidFill>
                <a:schemeClr val="tx2"/>
              </a:solidFill>
              <a:latin typeface="Times New Roman" pitchFamily="18" charset="0"/>
              <a:cs typeface="Times New Roman" pitchFamily="18" charset="0"/>
            </a:endParaRPr>
          </a:p>
        </p:txBody>
      </p:sp>
      <p:sp>
        <p:nvSpPr>
          <p:cNvPr id="3" name="İçerik Yer Tutucusu 2"/>
          <p:cNvSpPr>
            <a:spLocks noGrp="1"/>
          </p:cNvSpPr>
          <p:nvPr>
            <p:ph sz="quarter" idx="1"/>
          </p:nvPr>
        </p:nvSpPr>
        <p:spPr>
          <a:xfrm>
            <a:off x="827584" y="1340768"/>
            <a:ext cx="7467600" cy="4873752"/>
          </a:xfrm>
        </p:spPr>
        <p:txBody>
          <a:bodyPr>
            <a:normAutofit/>
          </a:bodyPr>
          <a:lstStyle/>
          <a:p>
            <a:pPr marL="0" indent="0" algn="just">
              <a:buNone/>
            </a:pPr>
            <a:r>
              <a:rPr lang="en-US" dirty="0" err="1">
                <a:solidFill>
                  <a:schemeClr val="tx2"/>
                </a:solidFill>
                <a:latin typeface="Times New Roman" pitchFamily="18" charset="0"/>
                <a:cs typeface="Times New Roman" pitchFamily="18" charset="0"/>
              </a:rPr>
              <a:t>Amaç</a:t>
            </a:r>
            <a:r>
              <a:rPr lang="en-US" dirty="0">
                <a:solidFill>
                  <a:schemeClr val="tx2"/>
                </a:solidFill>
                <a:latin typeface="Times New Roman" pitchFamily="18" charset="0"/>
                <a:cs typeface="Times New Roman" pitchFamily="18" charset="0"/>
              </a:rPr>
              <a:t> 12, </a:t>
            </a:r>
            <a:r>
              <a:rPr lang="en-US" dirty="0" err="1">
                <a:solidFill>
                  <a:schemeClr val="tx2"/>
                </a:solidFill>
                <a:latin typeface="Times New Roman" pitchFamily="18" charset="0"/>
                <a:cs typeface="Times New Roman" pitchFamily="18" charset="0"/>
              </a:rPr>
              <a:t>sürdürülebilir</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tüketim</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ve</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üretim</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alışkanlıklarının</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teşvik</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edilmesini</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hedeflemektedir</a:t>
            </a:r>
            <a:r>
              <a:rPr lang="en-US" dirty="0">
                <a:solidFill>
                  <a:schemeClr val="tx2"/>
                </a:solidFill>
                <a:latin typeface="Times New Roman" pitchFamily="18" charset="0"/>
                <a:cs typeface="Times New Roman" pitchFamily="18" charset="0"/>
              </a:rPr>
              <a:t>. Bu </a:t>
            </a:r>
            <a:r>
              <a:rPr lang="en-US" dirty="0" err="1">
                <a:solidFill>
                  <a:schemeClr val="tx2"/>
                </a:solidFill>
                <a:latin typeface="Times New Roman" pitchFamily="18" charset="0"/>
                <a:cs typeface="Times New Roman" pitchFamily="18" charset="0"/>
              </a:rPr>
              <a:t>amaç</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doğal</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kaynakların</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verimli</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kullanılmasını</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ve</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atıkların</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azaltılmasını</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sağlamak</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için</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gereklidir</a:t>
            </a:r>
            <a:r>
              <a:rPr lang="en-US" dirty="0" smtClean="0">
                <a:solidFill>
                  <a:schemeClr val="tx2"/>
                </a:solidFill>
                <a:latin typeface="Times New Roman" pitchFamily="18" charset="0"/>
                <a:cs typeface="Times New Roman" pitchFamily="18" charset="0"/>
              </a:rPr>
              <a:t>.</a:t>
            </a:r>
            <a:endParaRPr lang="tr-TR" dirty="0" smtClean="0">
              <a:solidFill>
                <a:schemeClr val="tx2"/>
              </a:solidFill>
              <a:latin typeface="Times New Roman" pitchFamily="18" charset="0"/>
              <a:cs typeface="Times New Roman" pitchFamily="18" charset="0"/>
            </a:endParaRPr>
          </a:p>
          <a:p>
            <a:pPr marL="0" indent="0" algn="just">
              <a:buNone/>
            </a:pPr>
            <a:endParaRPr lang="tr-TR" dirty="0">
              <a:solidFill>
                <a:schemeClr val="tx2"/>
              </a:solidFill>
              <a:latin typeface="Times New Roman" pitchFamily="18" charset="0"/>
              <a:cs typeface="Times New Roman" pitchFamily="18" charset="0"/>
            </a:endParaRPr>
          </a:p>
          <a:p>
            <a:pPr marL="0" indent="0" algn="just">
              <a:buNone/>
            </a:pPr>
            <a:r>
              <a:rPr lang="en-US" sz="2000" b="1" dirty="0" err="1">
                <a:solidFill>
                  <a:schemeClr val="tx2"/>
                </a:solidFill>
                <a:latin typeface="Times New Roman" pitchFamily="18" charset="0"/>
                <a:cs typeface="Times New Roman" pitchFamily="18" charset="0"/>
              </a:rPr>
              <a:t>Hedefler</a:t>
            </a:r>
            <a:r>
              <a:rPr lang="en-US" sz="2000" b="1" dirty="0" smtClean="0">
                <a:solidFill>
                  <a:schemeClr val="tx2"/>
                </a:solidFill>
                <a:latin typeface="Times New Roman" pitchFamily="18" charset="0"/>
                <a:cs typeface="Times New Roman" pitchFamily="18" charset="0"/>
              </a:rPr>
              <a:t>:</a:t>
            </a:r>
            <a:endParaRPr lang="tr-TR" sz="2000" b="1" dirty="0" smtClean="0">
              <a:solidFill>
                <a:schemeClr val="tx2"/>
              </a:solidFill>
              <a:latin typeface="Times New Roman" pitchFamily="18" charset="0"/>
              <a:cs typeface="Times New Roman" pitchFamily="18" charset="0"/>
            </a:endParaRPr>
          </a:p>
          <a:p>
            <a:pPr algn="just">
              <a:buFont typeface="Wingdings" pitchFamily="2" charset="2"/>
              <a:buChar char="Ø"/>
            </a:pPr>
            <a:r>
              <a:rPr lang="en-US" sz="2000" dirty="0" err="1" smtClean="0">
                <a:solidFill>
                  <a:schemeClr val="tx2"/>
                </a:solidFill>
                <a:latin typeface="Times New Roman" pitchFamily="18" charset="0"/>
                <a:cs typeface="Times New Roman" pitchFamily="18" charset="0"/>
              </a:rPr>
              <a:t>Doğal</a:t>
            </a:r>
            <a:r>
              <a:rPr lang="en-US" sz="2000" dirty="0" smtClean="0">
                <a:solidFill>
                  <a:schemeClr val="tx2"/>
                </a:solidFill>
                <a:latin typeface="Times New Roman" pitchFamily="18" charset="0"/>
                <a:cs typeface="Times New Roman" pitchFamily="18" charset="0"/>
              </a:rPr>
              <a:t> </a:t>
            </a:r>
            <a:r>
              <a:rPr lang="en-US" sz="2000" dirty="0" err="1">
                <a:solidFill>
                  <a:schemeClr val="tx2"/>
                </a:solidFill>
                <a:latin typeface="Times New Roman" pitchFamily="18" charset="0"/>
                <a:cs typeface="Times New Roman" pitchFamily="18" charset="0"/>
              </a:rPr>
              <a:t>kaynakların</a:t>
            </a:r>
            <a:r>
              <a:rPr lang="en-US" sz="2000" dirty="0">
                <a:solidFill>
                  <a:schemeClr val="tx2"/>
                </a:solidFill>
                <a:latin typeface="Times New Roman" pitchFamily="18" charset="0"/>
                <a:cs typeface="Times New Roman" pitchFamily="18" charset="0"/>
              </a:rPr>
              <a:t> </a:t>
            </a:r>
            <a:r>
              <a:rPr lang="en-US" sz="2000" dirty="0" err="1">
                <a:solidFill>
                  <a:schemeClr val="tx2"/>
                </a:solidFill>
                <a:latin typeface="Times New Roman" pitchFamily="18" charset="0"/>
                <a:cs typeface="Times New Roman" pitchFamily="18" charset="0"/>
              </a:rPr>
              <a:t>sürdürülebilir</a:t>
            </a:r>
            <a:r>
              <a:rPr lang="en-US" sz="2000" dirty="0">
                <a:solidFill>
                  <a:schemeClr val="tx2"/>
                </a:solidFill>
                <a:latin typeface="Times New Roman" pitchFamily="18" charset="0"/>
                <a:cs typeface="Times New Roman" pitchFamily="18" charset="0"/>
              </a:rPr>
              <a:t> </a:t>
            </a:r>
            <a:r>
              <a:rPr lang="en-US" sz="2000" dirty="0" err="1">
                <a:solidFill>
                  <a:schemeClr val="tx2"/>
                </a:solidFill>
                <a:latin typeface="Times New Roman" pitchFamily="18" charset="0"/>
                <a:cs typeface="Times New Roman" pitchFamily="18" charset="0"/>
              </a:rPr>
              <a:t>yönetimi</a:t>
            </a:r>
            <a:r>
              <a:rPr lang="en-US" sz="2000" dirty="0" smtClean="0">
                <a:solidFill>
                  <a:schemeClr val="tx2"/>
                </a:solidFill>
                <a:latin typeface="Times New Roman" pitchFamily="18" charset="0"/>
                <a:cs typeface="Times New Roman" pitchFamily="18" charset="0"/>
              </a:rPr>
              <a:t>.</a:t>
            </a:r>
            <a:endParaRPr lang="tr-TR" sz="2000" dirty="0" smtClean="0">
              <a:solidFill>
                <a:schemeClr val="tx2"/>
              </a:solidFill>
              <a:latin typeface="Times New Roman" pitchFamily="18" charset="0"/>
              <a:cs typeface="Times New Roman" pitchFamily="18" charset="0"/>
            </a:endParaRPr>
          </a:p>
          <a:p>
            <a:pPr algn="just">
              <a:buFont typeface="Wingdings" pitchFamily="2" charset="2"/>
              <a:buChar char="Ø"/>
            </a:pPr>
            <a:r>
              <a:rPr lang="en-US" sz="2000" dirty="0" err="1" smtClean="0">
                <a:solidFill>
                  <a:schemeClr val="tx2"/>
                </a:solidFill>
                <a:latin typeface="Times New Roman" pitchFamily="18" charset="0"/>
                <a:cs typeface="Times New Roman" pitchFamily="18" charset="0"/>
              </a:rPr>
              <a:t>Gıda</a:t>
            </a:r>
            <a:r>
              <a:rPr lang="en-US" sz="2000" dirty="0" smtClean="0">
                <a:solidFill>
                  <a:schemeClr val="tx2"/>
                </a:solidFill>
                <a:latin typeface="Times New Roman" pitchFamily="18" charset="0"/>
                <a:cs typeface="Times New Roman" pitchFamily="18" charset="0"/>
              </a:rPr>
              <a:t> </a:t>
            </a:r>
            <a:r>
              <a:rPr lang="en-US" sz="2000" dirty="0" err="1">
                <a:solidFill>
                  <a:schemeClr val="tx2"/>
                </a:solidFill>
                <a:latin typeface="Times New Roman" pitchFamily="18" charset="0"/>
                <a:cs typeface="Times New Roman" pitchFamily="18" charset="0"/>
              </a:rPr>
              <a:t>israfının</a:t>
            </a:r>
            <a:r>
              <a:rPr lang="en-US" sz="2000" dirty="0">
                <a:solidFill>
                  <a:schemeClr val="tx2"/>
                </a:solidFill>
                <a:latin typeface="Times New Roman" pitchFamily="18" charset="0"/>
                <a:cs typeface="Times New Roman" pitchFamily="18" charset="0"/>
              </a:rPr>
              <a:t> </a:t>
            </a:r>
            <a:r>
              <a:rPr lang="en-US" sz="2000" dirty="0" err="1">
                <a:solidFill>
                  <a:schemeClr val="tx2"/>
                </a:solidFill>
                <a:latin typeface="Times New Roman" pitchFamily="18" charset="0"/>
                <a:cs typeface="Times New Roman" pitchFamily="18" charset="0"/>
              </a:rPr>
              <a:t>azaltılması</a:t>
            </a:r>
            <a:r>
              <a:rPr lang="en-US" sz="2000" dirty="0" smtClean="0">
                <a:solidFill>
                  <a:schemeClr val="tx2"/>
                </a:solidFill>
                <a:latin typeface="Times New Roman" pitchFamily="18" charset="0"/>
                <a:cs typeface="Times New Roman" pitchFamily="18" charset="0"/>
              </a:rPr>
              <a:t>.</a:t>
            </a:r>
            <a:endParaRPr lang="tr-TR" sz="2000" dirty="0" smtClean="0">
              <a:solidFill>
                <a:schemeClr val="tx2"/>
              </a:solidFill>
              <a:latin typeface="Times New Roman" pitchFamily="18" charset="0"/>
              <a:cs typeface="Times New Roman" pitchFamily="18" charset="0"/>
            </a:endParaRPr>
          </a:p>
          <a:p>
            <a:pPr algn="just">
              <a:buFont typeface="Wingdings" pitchFamily="2" charset="2"/>
              <a:buChar char="Ø"/>
            </a:pPr>
            <a:r>
              <a:rPr lang="en-US" sz="2000" dirty="0" err="1" smtClean="0">
                <a:solidFill>
                  <a:schemeClr val="tx2"/>
                </a:solidFill>
                <a:latin typeface="Times New Roman" pitchFamily="18" charset="0"/>
                <a:cs typeface="Times New Roman" pitchFamily="18" charset="0"/>
              </a:rPr>
              <a:t>Sürdürülebilir</a:t>
            </a:r>
            <a:r>
              <a:rPr lang="en-US" sz="2000" dirty="0" smtClean="0">
                <a:solidFill>
                  <a:schemeClr val="tx2"/>
                </a:solidFill>
                <a:latin typeface="Times New Roman" pitchFamily="18" charset="0"/>
                <a:cs typeface="Times New Roman" pitchFamily="18" charset="0"/>
              </a:rPr>
              <a:t> </a:t>
            </a:r>
            <a:r>
              <a:rPr lang="en-US" sz="2000" dirty="0" err="1">
                <a:solidFill>
                  <a:schemeClr val="tx2"/>
                </a:solidFill>
                <a:latin typeface="Times New Roman" pitchFamily="18" charset="0"/>
                <a:cs typeface="Times New Roman" pitchFamily="18" charset="0"/>
              </a:rPr>
              <a:t>uygulamaların</a:t>
            </a:r>
            <a:r>
              <a:rPr lang="en-US" sz="2000" dirty="0">
                <a:solidFill>
                  <a:schemeClr val="tx2"/>
                </a:solidFill>
                <a:latin typeface="Times New Roman" pitchFamily="18" charset="0"/>
                <a:cs typeface="Times New Roman" pitchFamily="18" charset="0"/>
              </a:rPr>
              <a:t> </a:t>
            </a:r>
            <a:r>
              <a:rPr lang="en-US" sz="2000" dirty="0" err="1">
                <a:solidFill>
                  <a:schemeClr val="tx2"/>
                </a:solidFill>
                <a:latin typeface="Times New Roman" pitchFamily="18" charset="0"/>
                <a:cs typeface="Times New Roman" pitchFamily="18" charset="0"/>
              </a:rPr>
              <a:t>teşvik</a:t>
            </a:r>
            <a:r>
              <a:rPr lang="en-US" sz="2000" dirty="0">
                <a:solidFill>
                  <a:schemeClr val="tx2"/>
                </a:solidFill>
                <a:latin typeface="Times New Roman" pitchFamily="18" charset="0"/>
                <a:cs typeface="Times New Roman" pitchFamily="18" charset="0"/>
              </a:rPr>
              <a:t> </a:t>
            </a:r>
            <a:r>
              <a:rPr lang="en-US" sz="2000" dirty="0" err="1">
                <a:solidFill>
                  <a:schemeClr val="tx2"/>
                </a:solidFill>
                <a:latin typeface="Times New Roman" pitchFamily="18" charset="0"/>
                <a:cs typeface="Times New Roman" pitchFamily="18" charset="0"/>
              </a:rPr>
              <a:t>edilmesi</a:t>
            </a:r>
            <a:r>
              <a:rPr lang="en-US" sz="2000" dirty="0">
                <a:solidFill>
                  <a:schemeClr val="tx2"/>
                </a:solidFill>
                <a:latin typeface="Times New Roman" pitchFamily="18" charset="0"/>
                <a:cs typeface="Times New Roman" pitchFamily="18" charset="0"/>
              </a:rPr>
              <a:t>.</a:t>
            </a:r>
          </a:p>
        </p:txBody>
      </p:sp>
      <p:pic>
        <p:nvPicPr>
          <p:cNvPr id="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88224" y="5301208"/>
            <a:ext cx="2150228" cy="10693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203064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7467600" cy="994122"/>
          </a:xfrm>
        </p:spPr>
        <p:txBody>
          <a:bodyPr>
            <a:normAutofit fontScale="90000"/>
          </a:bodyPr>
          <a:lstStyle/>
          <a:p>
            <a:pPr algn="ctr"/>
            <a:r>
              <a:rPr lang="tr-TR" sz="2400" b="1" cap="none" dirty="0" smtClean="0">
                <a:solidFill>
                  <a:srgbClr val="1F497D"/>
                </a:solidFill>
                <a:latin typeface="Times New Roman" pitchFamily="18" charset="0"/>
                <a:ea typeface="+mn-ea"/>
                <a:cs typeface="Times New Roman" pitchFamily="18" charset="0"/>
              </a:rPr>
              <a:t/>
            </a:r>
            <a:br>
              <a:rPr lang="tr-TR" sz="2400" b="1" cap="none" dirty="0" smtClean="0">
                <a:solidFill>
                  <a:srgbClr val="1F497D"/>
                </a:solidFill>
                <a:latin typeface="Times New Roman" pitchFamily="18" charset="0"/>
                <a:ea typeface="+mn-ea"/>
                <a:cs typeface="Times New Roman" pitchFamily="18" charset="0"/>
              </a:rPr>
            </a:br>
            <a:r>
              <a:rPr lang="tr-TR" sz="2400" b="1" cap="none" dirty="0">
                <a:solidFill>
                  <a:srgbClr val="1F497D"/>
                </a:solidFill>
                <a:latin typeface="Times New Roman" pitchFamily="18" charset="0"/>
                <a:ea typeface="+mn-ea"/>
                <a:cs typeface="Times New Roman" pitchFamily="18" charset="0"/>
              </a:rPr>
              <a:t/>
            </a:r>
            <a:br>
              <a:rPr lang="tr-TR" sz="2400" b="1" cap="none" dirty="0">
                <a:solidFill>
                  <a:srgbClr val="1F497D"/>
                </a:solidFill>
                <a:latin typeface="Times New Roman" pitchFamily="18" charset="0"/>
                <a:ea typeface="+mn-ea"/>
                <a:cs typeface="Times New Roman" pitchFamily="18" charset="0"/>
              </a:rPr>
            </a:br>
            <a:r>
              <a:rPr lang="tr-TR" sz="2400" b="1" cap="none" dirty="0" smtClean="0">
                <a:solidFill>
                  <a:srgbClr val="1F497D"/>
                </a:solidFill>
                <a:latin typeface="Times New Roman" pitchFamily="18" charset="0"/>
                <a:ea typeface="+mn-ea"/>
                <a:cs typeface="Times New Roman" pitchFamily="18" charset="0"/>
              </a:rPr>
              <a:t>SKA 13: İklim Eylemi</a:t>
            </a:r>
            <a:br>
              <a:rPr lang="tr-TR" sz="2400" b="1" cap="none" dirty="0" smtClean="0">
                <a:solidFill>
                  <a:srgbClr val="1F497D"/>
                </a:solidFill>
                <a:latin typeface="Times New Roman" pitchFamily="18" charset="0"/>
                <a:ea typeface="+mn-ea"/>
                <a:cs typeface="Times New Roman" pitchFamily="18" charset="0"/>
              </a:rPr>
            </a:br>
            <a:endParaRPr lang="en-US" b="1" dirty="0">
              <a:solidFill>
                <a:schemeClr val="tx2"/>
              </a:solidFill>
              <a:latin typeface="Times New Roman" pitchFamily="18" charset="0"/>
              <a:cs typeface="Times New Roman" pitchFamily="18" charset="0"/>
            </a:endParaRPr>
          </a:p>
        </p:txBody>
      </p:sp>
      <p:sp>
        <p:nvSpPr>
          <p:cNvPr id="3" name="İçerik Yer Tutucusu 2"/>
          <p:cNvSpPr>
            <a:spLocks noGrp="1"/>
          </p:cNvSpPr>
          <p:nvPr>
            <p:ph sz="quarter" idx="1"/>
          </p:nvPr>
        </p:nvSpPr>
        <p:spPr>
          <a:xfrm>
            <a:off x="827584" y="1340768"/>
            <a:ext cx="7467600" cy="4873752"/>
          </a:xfrm>
        </p:spPr>
        <p:txBody>
          <a:bodyPr>
            <a:normAutofit/>
          </a:bodyPr>
          <a:lstStyle/>
          <a:p>
            <a:pPr marL="0" indent="0" algn="just">
              <a:buNone/>
            </a:pPr>
            <a:r>
              <a:rPr lang="en-US" dirty="0">
                <a:solidFill>
                  <a:schemeClr val="tx2"/>
                </a:solidFill>
                <a:latin typeface="Times New Roman" pitchFamily="18" charset="0"/>
                <a:cs typeface="Times New Roman" pitchFamily="18" charset="0"/>
              </a:rPr>
              <a:t>Bu </a:t>
            </a:r>
            <a:r>
              <a:rPr lang="en-US" dirty="0" err="1">
                <a:solidFill>
                  <a:schemeClr val="tx2"/>
                </a:solidFill>
                <a:latin typeface="Times New Roman" pitchFamily="18" charset="0"/>
                <a:cs typeface="Times New Roman" pitchFamily="18" charset="0"/>
              </a:rPr>
              <a:t>amaç</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iklim</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değişikliğine</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karşı</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önlemler</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alarak</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insanların</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yaşamlarını</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korumayı</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hedefler</a:t>
            </a:r>
            <a:r>
              <a:rPr lang="en-US" dirty="0" smtClean="0">
                <a:solidFill>
                  <a:schemeClr val="tx2"/>
                </a:solidFill>
                <a:latin typeface="Times New Roman" pitchFamily="18" charset="0"/>
                <a:cs typeface="Times New Roman" pitchFamily="18" charset="0"/>
              </a:rPr>
              <a:t>.</a:t>
            </a:r>
            <a:endParaRPr lang="tr-TR" dirty="0" smtClean="0">
              <a:solidFill>
                <a:schemeClr val="tx2"/>
              </a:solidFill>
              <a:latin typeface="Times New Roman" pitchFamily="18" charset="0"/>
              <a:cs typeface="Times New Roman" pitchFamily="18" charset="0"/>
            </a:endParaRPr>
          </a:p>
          <a:p>
            <a:pPr marL="0" indent="0" algn="just">
              <a:buNone/>
            </a:pPr>
            <a:endParaRPr lang="tr-TR" dirty="0" smtClean="0">
              <a:solidFill>
                <a:schemeClr val="tx2"/>
              </a:solidFill>
              <a:latin typeface="Times New Roman" pitchFamily="18" charset="0"/>
              <a:cs typeface="Times New Roman" pitchFamily="18" charset="0"/>
            </a:endParaRPr>
          </a:p>
          <a:p>
            <a:pPr marL="0" indent="0" algn="just">
              <a:buNone/>
            </a:pPr>
            <a:r>
              <a:rPr lang="en-US" sz="2000" b="1" dirty="0" err="1" smtClean="0">
                <a:solidFill>
                  <a:schemeClr val="tx2"/>
                </a:solidFill>
                <a:latin typeface="Times New Roman" pitchFamily="18" charset="0"/>
                <a:cs typeface="Times New Roman" pitchFamily="18" charset="0"/>
              </a:rPr>
              <a:t>Hedefler</a:t>
            </a:r>
            <a:r>
              <a:rPr lang="en-US" sz="2000" b="1" dirty="0" smtClean="0">
                <a:solidFill>
                  <a:schemeClr val="tx2"/>
                </a:solidFill>
                <a:latin typeface="Times New Roman" pitchFamily="18" charset="0"/>
                <a:cs typeface="Times New Roman" pitchFamily="18" charset="0"/>
              </a:rPr>
              <a:t>:</a:t>
            </a:r>
            <a:endParaRPr lang="tr-TR" sz="2000" b="1" dirty="0" smtClean="0">
              <a:solidFill>
                <a:schemeClr val="tx2"/>
              </a:solidFill>
              <a:latin typeface="Times New Roman" pitchFamily="18" charset="0"/>
              <a:cs typeface="Times New Roman" pitchFamily="18" charset="0"/>
            </a:endParaRPr>
          </a:p>
          <a:p>
            <a:pPr marL="0" indent="0" algn="just">
              <a:buNone/>
            </a:pPr>
            <a:r>
              <a:rPr lang="en-US" sz="2000" dirty="0" err="1" smtClean="0">
                <a:solidFill>
                  <a:schemeClr val="tx2"/>
                </a:solidFill>
                <a:latin typeface="Times New Roman" pitchFamily="18" charset="0"/>
                <a:cs typeface="Times New Roman" pitchFamily="18" charset="0"/>
              </a:rPr>
              <a:t>İklim</a:t>
            </a:r>
            <a:r>
              <a:rPr lang="en-US" sz="2000" dirty="0" smtClean="0">
                <a:solidFill>
                  <a:schemeClr val="tx2"/>
                </a:solidFill>
                <a:latin typeface="Times New Roman" pitchFamily="18" charset="0"/>
                <a:cs typeface="Times New Roman" pitchFamily="18" charset="0"/>
              </a:rPr>
              <a:t> </a:t>
            </a:r>
            <a:r>
              <a:rPr lang="en-US" sz="2000" dirty="0" err="1">
                <a:solidFill>
                  <a:schemeClr val="tx2"/>
                </a:solidFill>
                <a:latin typeface="Times New Roman" pitchFamily="18" charset="0"/>
                <a:cs typeface="Times New Roman" pitchFamily="18" charset="0"/>
              </a:rPr>
              <a:t>değişikliği</a:t>
            </a:r>
            <a:r>
              <a:rPr lang="en-US" sz="2000" dirty="0">
                <a:solidFill>
                  <a:schemeClr val="tx2"/>
                </a:solidFill>
                <a:latin typeface="Times New Roman" pitchFamily="18" charset="0"/>
                <a:cs typeface="Times New Roman" pitchFamily="18" charset="0"/>
              </a:rPr>
              <a:t> </a:t>
            </a:r>
            <a:r>
              <a:rPr lang="en-US" sz="2000" dirty="0" err="1">
                <a:solidFill>
                  <a:schemeClr val="tx2"/>
                </a:solidFill>
                <a:latin typeface="Times New Roman" pitchFamily="18" charset="0"/>
                <a:cs typeface="Times New Roman" pitchFamily="18" charset="0"/>
              </a:rPr>
              <a:t>ile</a:t>
            </a:r>
            <a:r>
              <a:rPr lang="en-US" sz="2000" dirty="0">
                <a:solidFill>
                  <a:schemeClr val="tx2"/>
                </a:solidFill>
                <a:latin typeface="Times New Roman" pitchFamily="18" charset="0"/>
                <a:cs typeface="Times New Roman" pitchFamily="18" charset="0"/>
              </a:rPr>
              <a:t> </a:t>
            </a:r>
            <a:r>
              <a:rPr lang="en-US" sz="2000" dirty="0" err="1">
                <a:solidFill>
                  <a:schemeClr val="tx2"/>
                </a:solidFill>
                <a:latin typeface="Times New Roman" pitchFamily="18" charset="0"/>
                <a:cs typeface="Times New Roman" pitchFamily="18" charset="0"/>
              </a:rPr>
              <a:t>ilgili</a:t>
            </a:r>
            <a:r>
              <a:rPr lang="en-US" sz="2000" dirty="0">
                <a:solidFill>
                  <a:schemeClr val="tx2"/>
                </a:solidFill>
                <a:latin typeface="Times New Roman" pitchFamily="18" charset="0"/>
                <a:cs typeface="Times New Roman" pitchFamily="18" charset="0"/>
              </a:rPr>
              <a:t> </a:t>
            </a:r>
            <a:r>
              <a:rPr lang="en-US" sz="2000" dirty="0" err="1">
                <a:solidFill>
                  <a:schemeClr val="tx2"/>
                </a:solidFill>
                <a:latin typeface="Times New Roman" pitchFamily="18" charset="0"/>
                <a:cs typeface="Times New Roman" pitchFamily="18" charset="0"/>
              </a:rPr>
              <a:t>farkındalığın</a:t>
            </a:r>
            <a:r>
              <a:rPr lang="en-US" sz="2000" dirty="0">
                <a:solidFill>
                  <a:schemeClr val="tx2"/>
                </a:solidFill>
                <a:latin typeface="Times New Roman" pitchFamily="18" charset="0"/>
                <a:cs typeface="Times New Roman" pitchFamily="18" charset="0"/>
              </a:rPr>
              <a:t> </a:t>
            </a:r>
            <a:r>
              <a:rPr lang="en-US" sz="2000" dirty="0" err="1">
                <a:solidFill>
                  <a:schemeClr val="tx2"/>
                </a:solidFill>
                <a:latin typeface="Times New Roman" pitchFamily="18" charset="0"/>
                <a:cs typeface="Times New Roman" pitchFamily="18" charset="0"/>
              </a:rPr>
              <a:t>artırılması</a:t>
            </a:r>
            <a:r>
              <a:rPr lang="en-US" sz="2000" dirty="0" smtClean="0">
                <a:solidFill>
                  <a:schemeClr val="tx2"/>
                </a:solidFill>
                <a:latin typeface="Times New Roman" pitchFamily="18" charset="0"/>
                <a:cs typeface="Times New Roman" pitchFamily="18" charset="0"/>
              </a:rPr>
              <a:t>.</a:t>
            </a:r>
            <a:endParaRPr lang="tr-TR" sz="2000" dirty="0" smtClean="0">
              <a:solidFill>
                <a:schemeClr val="tx2"/>
              </a:solidFill>
              <a:latin typeface="Times New Roman" pitchFamily="18" charset="0"/>
              <a:cs typeface="Times New Roman" pitchFamily="18" charset="0"/>
            </a:endParaRPr>
          </a:p>
          <a:p>
            <a:pPr marL="0" indent="0" algn="just">
              <a:buNone/>
            </a:pPr>
            <a:r>
              <a:rPr lang="en-US" sz="2000" dirty="0" err="1" smtClean="0">
                <a:solidFill>
                  <a:schemeClr val="tx2"/>
                </a:solidFill>
                <a:latin typeface="Times New Roman" pitchFamily="18" charset="0"/>
                <a:cs typeface="Times New Roman" pitchFamily="18" charset="0"/>
              </a:rPr>
              <a:t>İklim</a:t>
            </a:r>
            <a:r>
              <a:rPr lang="en-US" sz="2000" dirty="0" smtClean="0">
                <a:solidFill>
                  <a:schemeClr val="tx2"/>
                </a:solidFill>
                <a:latin typeface="Times New Roman" pitchFamily="18" charset="0"/>
                <a:cs typeface="Times New Roman" pitchFamily="18" charset="0"/>
              </a:rPr>
              <a:t> </a:t>
            </a:r>
            <a:r>
              <a:rPr lang="en-US" sz="2000" dirty="0" err="1">
                <a:solidFill>
                  <a:schemeClr val="tx2"/>
                </a:solidFill>
                <a:latin typeface="Times New Roman" pitchFamily="18" charset="0"/>
                <a:cs typeface="Times New Roman" pitchFamily="18" charset="0"/>
              </a:rPr>
              <a:t>değişikliğine</a:t>
            </a:r>
            <a:r>
              <a:rPr lang="en-US" sz="2000" dirty="0">
                <a:solidFill>
                  <a:schemeClr val="tx2"/>
                </a:solidFill>
                <a:latin typeface="Times New Roman" pitchFamily="18" charset="0"/>
                <a:cs typeface="Times New Roman" pitchFamily="18" charset="0"/>
              </a:rPr>
              <a:t> </a:t>
            </a:r>
            <a:r>
              <a:rPr lang="en-US" sz="2000" dirty="0" err="1">
                <a:solidFill>
                  <a:schemeClr val="tx2"/>
                </a:solidFill>
                <a:latin typeface="Times New Roman" pitchFamily="18" charset="0"/>
                <a:cs typeface="Times New Roman" pitchFamily="18" charset="0"/>
              </a:rPr>
              <a:t>uyum</a:t>
            </a:r>
            <a:r>
              <a:rPr lang="en-US" sz="2000" dirty="0">
                <a:solidFill>
                  <a:schemeClr val="tx2"/>
                </a:solidFill>
                <a:latin typeface="Times New Roman" pitchFamily="18" charset="0"/>
                <a:cs typeface="Times New Roman" pitchFamily="18" charset="0"/>
              </a:rPr>
              <a:t> </a:t>
            </a:r>
            <a:r>
              <a:rPr lang="en-US" sz="2000" dirty="0" err="1">
                <a:solidFill>
                  <a:schemeClr val="tx2"/>
                </a:solidFill>
                <a:latin typeface="Times New Roman" pitchFamily="18" charset="0"/>
                <a:cs typeface="Times New Roman" pitchFamily="18" charset="0"/>
              </a:rPr>
              <a:t>stratejilerinin</a:t>
            </a:r>
            <a:r>
              <a:rPr lang="en-US" sz="2000" dirty="0">
                <a:solidFill>
                  <a:schemeClr val="tx2"/>
                </a:solidFill>
                <a:latin typeface="Times New Roman" pitchFamily="18" charset="0"/>
                <a:cs typeface="Times New Roman" pitchFamily="18" charset="0"/>
              </a:rPr>
              <a:t> </a:t>
            </a:r>
            <a:r>
              <a:rPr lang="en-US" sz="2000" dirty="0" err="1">
                <a:solidFill>
                  <a:schemeClr val="tx2"/>
                </a:solidFill>
                <a:latin typeface="Times New Roman" pitchFamily="18" charset="0"/>
                <a:cs typeface="Times New Roman" pitchFamily="18" charset="0"/>
              </a:rPr>
              <a:t>geliştirilmesi</a:t>
            </a:r>
            <a:r>
              <a:rPr lang="en-US" sz="2000" dirty="0" smtClean="0">
                <a:solidFill>
                  <a:schemeClr val="tx2"/>
                </a:solidFill>
                <a:latin typeface="Times New Roman" pitchFamily="18" charset="0"/>
                <a:cs typeface="Times New Roman" pitchFamily="18" charset="0"/>
              </a:rPr>
              <a:t>.</a:t>
            </a:r>
            <a:endParaRPr lang="tr-TR" sz="2000" dirty="0" smtClean="0">
              <a:solidFill>
                <a:schemeClr val="tx2"/>
              </a:solidFill>
              <a:latin typeface="Times New Roman" pitchFamily="18" charset="0"/>
              <a:cs typeface="Times New Roman" pitchFamily="18" charset="0"/>
            </a:endParaRPr>
          </a:p>
          <a:p>
            <a:pPr marL="0" indent="0" algn="just">
              <a:buNone/>
            </a:pPr>
            <a:r>
              <a:rPr lang="en-US" sz="2000" dirty="0" err="1" smtClean="0">
                <a:solidFill>
                  <a:schemeClr val="tx2"/>
                </a:solidFill>
                <a:latin typeface="Times New Roman" pitchFamily="18" charset="0"/>
                <a:cs typeface="Times New Roman" pitchFamily="18" charset="0"/>
              </a:rPr>
              <a:t>İklim</a:t>
            </a:r>
            <a:r>
              <a:rPr lang="en-US" sz="2000" dirty="0" smtClean="0">
                <a:solidFill>
                  <a:schemeClr val="tx2"/>
                </a:solidFill>
                <a:latin typeface="Times New Roman" pitchFamily="18" charset="0"/>
                <a:cs typeface="Times New Roman" pitchFamily="18" charset="0"/>
              </a:rPr>
              <a:t> </a:t>
            </a:r>
            <a:r>
              <a:rPr lang="en-US" sz="2000" dirty="0" err="1">
                <a:solidFill>
                  <a:schemeClr val="tx2"/>
                </a:solidFill>
                <a:latin typeface="Times New Roman" pitchFamily="18" charset="0"/>
                <a:cs typeface="Times New Roman" pitchFamily="18" charset="0"/>
              </a:rPr>
              <a:t>değişikliği</a:t>
            </a:r>
            <a:r>
              <a:rPr lang="en-US" sz="2000" dirty="0">
                <a:solidFill>
                  <a:schemeClr val="tx2"/>
                </a:solidFill>
                <a:latin typeface="Times New Roman" pitchFamily="18" charset="0"/>
                <a:cs typeface="Times New Roman" pitchFamily="18" charset="0"/>
              </a:rPr>
              <a:t> </a:t>
            </a:r>
            <a:r>
              <a:rPr lang="en-US" sz="2000" dirty="0" err="1">
                <a:solidFill>
                  <a:schemeClr val="tx2"/>
                </a:solidFill>
                <a:latin typeface="Times New Roman" pitchFamily="18" charset="0"/>
                <a:cs typeface="Times New Roman" pitchFamily="18" charset="0"/>
              </a:rPr>
              <a:t>ile</a:t>
            </a:r>
            <a:r>
              <a:rPr lang="en-US" sz="2000" dirty="0">
                <a:solidFill>
                  <a:schemeClr val="tx2"/>
                </a:solidFill>
                <a:latin typeface="Times New Roman" pitchFamily="18" charset="0"/>
                <a:cs typeface="Times New Roman" pitchFamily="18" charset="0"/>
              </a:rPr>
              <a:t> </a:t>
            </a:r>
            <a:r>
              <a:rPr lang="en-US" sz="2000" dirty="0" err="1">
                <a:solidFill>
                  <a:schemeClr val="tx2"/>
                </a:solidFill>
                <a:latin typeface="Times New Roman" pitchFamily="18" charset="0"/>
                <a:cs typeface="Times New Roman" pitchFamily="18" charset="0"/>
              </a:rPr>
              <a:t>mücadele</a:t>
            </a:r>
            <a:r>
              <a:rPr lang="en-US" sz="2000" dirty="0">
                <a:solidFill>
                  <a:schemeClr val="tx2"/>
                </a:solidFill>
                <a:latin typeface="Times New Roman" pitchFamily="18" charset="0"/>
                <a:cs typeface="Times New Roman" pitchFamily="18" charset="0"/>
              </a:rPr>
              <a:t> </a:t>
            </a:r>
            <a:r>
              <a:rPr lang="en-US" sz="2000" dirty="0" err="1">
                <a:solidFill>
                  <a:schemeClr val="tx2"/>
                </a:solidFill>
                <a:latin typeface="Times New Roman" pitchFamily="18" charset="0"/>
                <a:cs typeface="Times New Roman" pitchFamily="18" charset="0"/>
              </a:rPr>
              <a:t>için</a:t>
            </a:r>
            <a:r>
              <a:rPr lang="en-US" sz="2000" dirty="0">
                <a:solidFill>
                  <a:schemeClr val="tx2"/>
                </a:solidFill>
                <a:latin typeface="Times New Roman" pitchFamily="18" charset="0"/>
                <a:cs typeface="Times New Roman" pitchFamily="18" charset="0"/>
              </a:rPr>
              <a:t> </a:t>
            </a:r>
            <a:r>
              <a:rPr lang="en-US" sz="2000" dirty="0" err="1">
                <a:solidFill>
                  <a:schemeClr val="tx2"/>
                </a:solidFill>
                <a:latin typeface="Times New Roman" pitchFamily="18" charset="0"/>
                <a:cs typeface="Times New Roman" pitchFamily="18" charset="0"/>
              </a:rPr>
              <a:t>kaynakların</a:t>
            </a:r>
            <a:r>
              <a:rPr lang="en-US" sz="2000" dirty="0">
                <a:solidFill>
                  <a:schemeClr val="tx2"/>
                </a:solidFill>
                <a:latin typeface="Times New Roman" pitchFamily="18" charset="0"/>
                <a:cs typeface="Times New Roman" pitchFamily="18" charset="0"/>
              </a:rPr>
              <a:t> </a:t>
            </a:r>
            <a:r>
              <a:rPr lang="en-US" sz="2000" dirty="0" err="1">
                <a:solidFill>
                  <a:schemeClr val="tx2"/>
                </a:solidFill>
                <a:latin typeface="Times New Roman" pitchFamily="18" charset="0"/>
                <a:cs typeface="Times New Roman" pitchFamily="18" charset="0"/>
              </a:rPr>
              <a:t>artırılması</a:t>
            </a:r>
            <a:r>
              <a:rPr lang="en-US" sz="2000" dirty="0">
                <a:solidFill>
                  <a:schemeClr val="tx2"/>
                </a:solidFill>
                <a:latin typeface="Times New Roman" pitchFamily="18" charset="0"/>
                <a:cs typeface="Times New Roman" pitchFamily="18" charset="0"/>
              </a:rPr>
              <a:t>.</a:t>
            </a:r>
          </a:p>
        </p:txBody>
      </p:sp>
      <p:pic>
        <p:nvPicPr>
          <p:cNvPr id="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88224" y="5301208"/>
            <a:ext cx="2150228" cy="10693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224772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7467600" cy="994122"/>
          </a:xfrm>
        </p:spPr>
        <p:txBody>
          <a:bodyPr>
            <a:normAutofit fontScale="90000"/>
          </a:bodyPr>
          <a:lstStyle/>
          <a:p>
            <a:pPr algn="ctr"/>
            <a:r>
              <a:rPr lang="tr-TR" sz="2400" b="1" cap="none" dirty="0" smtClean="0">
                <a:solidFill>
                  <a:srgbClr val="1F497D"/>
                </a:solidFill>
                <a:latin typeface="Times New Roman" pitchFamily="18" charset="0"/>
                <a:ea typeface="+mn-ea"/>
                <a:cs typeface="Times New Roman" pitchFamily="18" charset="0"/>
              </a:rPr>
              <a:t/>
            </a:r>
            <a:br>
              <a:rPr lang="tr-TR" sz="2400" b="1" cap="none" dirty="0" smtClean="0">
                <a:solidFill>
                  <a:srgbClr val="1F497D"/>
                </a:solidFill>
                <a:latin typeface="Times New Roman" pitchFamily="18" charset="0"/>
                <a:ea typeface="+mn-ea"/>
                <a:cs typeface="Times New Roman" pitchFamily="18" charset="0"/>
              </a:rPr>
            </a:br>
            <a:r>
              <a:rPr lang="tr-TR" sz="2400" b="1" cap="none" dirty="0">
                <a:solidFill>
                  <a:srgbClr val="1F497D"/>
                </a:solidFill>
                <a:latin typeface="Times New Roman" pitchFamily="18" charset="0"/>
                <a:ea typeface="+mn-ea"/>
                <a:cs typeface="Times New Roman" pitchFamily="18" charset="0"/>
              </a:rPr>
              <a:t/>
            </a:r>
            <a:br>
              <a:rPr lang="tr-TR" sz="2400" b="1" cap="none" dirty="0">
                <a:solidFill>
                  <a:srgbClr val="1F497D"/>
                </a:solidFill>
                <a:latin typeface="Times New Roman" pitchFamily="18" charset="0"/>
                <a:ea typeface="+mn-ea"/>
                <a:cs typeface="Times New Roman" pitchFamily="18" charset="0"/>
              </a:rPr>
            </a:br>
            <a:r>
              <a:rPr lang="tr-TR" sz="2400" b="1" cap="none" dirty="0" smtClean="0">
                <a:solidFill>
                  <a:srgbClr val="1F497D"/>
                </a:solidFill>
                <a:latin typeface="Times New Roman" pitchFamily="18" charset="0"/>
                <a:ea typeface="+mn-ea"/>
                <a:cs typeface="Times New Roman" pitchFamily="18" charset="0"/>
              </a:rPr>
              <a:t>SKA 14</a:t>
            </a:r>
            <a:r>
              <a:rPr lang="tr-TR" sz="2400" b="1" cap="none" dirty="0">
                <a:solidFill>
                  <a:srgbClr val="1F497D"/>
                </a:solidFill>
                <a:latin typeface="Times New Roman" pitchFamily="18" charset="0"/>
                <a:ea typeface="+mn-ea"/>
                <a:cs typeface="Times New Roman" pitchFamily="18" charset="0"/>
              </a:rPr>
              <a:t>: </a:t>
            </a:r>
            <a:r>
              <a:rPr lang="tr-TR" sz="2400" b="1" cap="none" dirty="0" smtClean="0">
                <a:solidFill>
                  <a:srgbClr val="1F497D"/>
                </a:solidFill>
                <a:latin typeface="Times New Roman" pitchFamily="18" charset="0"/>
                <a:ea typeface="+mn-ea"/>
                <a:cs typeface="Times New Roman" pitchFamily="18" charset="0"/>
              </a:rPr>
              <a:t>Sudaki </a:t>
            </a:r>
            <a:r>
              <a:rPr lang="tr-TR" sz="2400" b="1" cap="none" dirty="0">
                <a:solidFill>
                  <a:srgbClr val="1F497D"/>
                </a:solidFill>
                <a:latin typeface="Times New Roman" pitchFamily="18" charset="0"/>
                <a:ea typeface="+mn-ea"/>
                <a:cs typeface="Times New Roman" pitchFamily="18" charset="0"/>
              </a:rPr>
              <a:t>Yaşamı</a:t>
            </a:r>
            <a:r>
              <a:rPr lang="tr-TR" sz="2400" b="1" cap="none" dirty="0" smtClean="0">
                <a:solidFill>
                  <a:srgbClr val="1F497D"/>
                </a:solidFill>
                <a:latin typeface="Times New Roman" pitchFamily="18" charset="0"/>
                <a:ea typeface="+mn-ea"/>
                <a:cs typeface="Times New Roman" pitchFamily="18" charset="0"/>
              </a:rPr>
              <a:t/>
            </a:r>
            <a:br>
              <a:rPr lang="tr-TR" sz="2400" b="1" cap="none" dirty="0" smtClean="0">
                <a:solidFill>
                  <a:srgbClr val="1F497D"/>
                </a:solidFill>
                <a:latin typeface="Times New Roman" pitchFamily="18" charset="0"/>
                <a:ea typeface="+mn-ea"/>
                <a:cs typeface="Times New Roman" pitchFamily="18" charset="0"/>
              </a:rPr>
            </a:br>
            <a:endParaRPr lang="en-US" b="1" dirty="0">
              <a:solidFill>
                <a:schemeClr val="tx2"/>
              </a:solidFill>
              <a:latin typeface="Times New Roman" pitchFamily="18" charset="0"/>
              <a:cs typeface="Times New Roman" pitchFamily="18" charset="0"/>
            </a:endParaRPr>
          </a:p>
        </p:txBody>
      </p:sp>
      <p:sp>
        <p:nvSpPr>
          <p:cNvPr id="3" name="İçerik Yer Tutucusu 2"/>
          <p:cNvSpPr>
            <a:spLocks noGrp="1"/>
          </p:cNvSpPr>
          <p:nvPr>
            <p:ph sz="quarter" idx="1"/>
          </p:nvPr>
        </p:nvSpPr>
        <p:spPr>
          <a:xfrm>
            <a:off x="827584" y="1340768"/>
            <a:ext cx="7467600" cy="4873752"/>
          </a:xfrm>
        </p:spPr>
        <p:txBody>
          <a:bodyPr>
            <a:normAutofit/>
          </a:bodyPr>
          <a:lstStyle/>
          <a:p>
            <a:pPr marL="0" indent="0" algn="just">
              <a:buNone/>
            </a:pPr>
            <a:r>
              <a:rPr lang="en-US" dirty="0" err="1">
                <a:solidFill>
                  <a:schemeClr val="tx2"/>
                </a:solidFill>
                <a:latin typeface="Times New Roman" pitchFamily="18" charset="0"/>
                <a:cs typeface="Times New Roman" pitchFamily="18" charset="0"/>
              </a:rPr>
              <a:t>Amaç</a:t>
            </a:r>
            <a:r>
              <a:rPr lang="en-US" dirty="0">
                <a:solidFill>
                  <a:schemeClr val="tx2"/>
                </a:solidFill>
                <a:latin typeface="Times New Roman" pitchFamily="18" charset="0"/>
                <a:cs typeface="Times New Roman" pitchFamily="18" charset="0"/>
              </a:rPr>
              <a:t> 14, </a:t>
            </a:r>
            <a:r>
              <a:rPr lang="en-US" dirty="0" err="1">
                <a:solidFill>
                  <a:schemeClr val="tx2"/>
                </a:solidFill>
                <a:latin typeface="Times New Roman" pitchFamily="18" charset="0"/>
                <a:cs typeface="Times New Roman" pitchFamily="18" charset="0"/>
              </a:rPr>
              <a:t>okyanusları</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denizleri</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ve</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deniz</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kaynaklarını</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korumayı</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hedeflemektedir</a:t>
            </a:r>
            <a:r>
              <a:rPr lang="en-US" dirty="0">
                <a:solidFill>
                  <a:schemeClr val="tx2"/>
                </a:solidFill>
                <a:latin typeface="Times New Roman" pitchFamily="18" charset="0"/>
                <a:cs typeface="Times New Roman" pitchFamily="18" charset="0"/>
              </a:rPr>
              <a:t>. Su </a:t>
            </a:r>
            <a:r>
              <a:rPr lang="en-US" dirty="0" err="1">
                <a:solidFill>
                  <a:schemeClr val="tx2"/>
                </a:solidFill>
                <a:latin typeface="Times New Roman" pitchFamily="18" charset="0"/>
                <a:cs typeface="Times New Roman" pitchFamily="18" charset="0"/>
              </a:rPr>
              <a:t>altı</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yaşamı</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ekosistemlerin</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sağlığı</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ve</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insan</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yaşamı</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için</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kritik</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öneme</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sahiptir</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Okyanuslar</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gezegenimizin</a:t>
            </a:r>
            <a:r>
              <a:rPr lang="en-US" dirty="0">
                <a:solidFill>
                  <a:schemeClr val="tx2"/>
                </a:solidFill>
                <a:latin typeface="Times New Roman" pitchFamily="18" charset="0"/>
                <a:cs typeface="Times New Roman" pitchFamily="18" charset="0"/>
              </a:rPr>
              <a:t> en </a:t>
            </a:r>
            <a:r>
              <a:rPr lang="en-US" dirty="0" err="1">
                <a:solidFill>
                  <a:schemeClr val="tx2"/>
                </a:solidFill>
                <a:latin typeface="Times New Roman" pitchFamily="18" charset="0"/>
                <a:cs typeface="Times New Roman" pitchFamily="18" charset="0"/>
              </a:rPr>
              <a:t>büyük</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su</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kaynaklarıdır</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ve</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iklim</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değişikliği</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kirlilik</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aşırı</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avlanma</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ve</a:t>
            </a:r>
            <a:r>
              <a:rPr lang="en-US" dirty="0">
                <a:solidFill>
                  <a:schemeClr val="tx2"/>
                </a:solidFill>
                <a:latin typeface="Times New Roman" pitchFamily="18" charset="0"/>
                <a:cs typeface="Times New Roman" pitchFamily="18" charset="0"/>
              </a:rPr>
              <a:t> habitat </a:t>
            </a:r>
            <a:r>
              <a:rPr lang="en-US" dirty="0" err="1">
                <a:solidFill>
                  <a:schemeClr val="tx2"/>
                </a:solidFill>
                <a:latin typeface="Times New Roman" pitchFamily="18" charset="0"/>
                <a:cs typeface="Times New Roman" pitchFamily="18" charset="0"/>
              </a:rPr>
              <a:t>kaybı</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gibi</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tehditlerle</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karşı</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karşıyadır</a:t>
            </a:r>
            <a:r>
              <a:rPr lang="en-US" dirty="0" smtClean="0">
                <a:solidFill>
                  <a:schemeClr val="tx2"/>
                </a:solidFill>
                <a:latin typeface="Times New Roman" pitchFamily="18" charset="0"/>
                <a:cs typeface="Times New Roman" pitchFamily="18" charset="0"/>
              </a:rPr>
              <a:t>.</a:t>
            </a:r>
            <a:endParaRPr lang="tr-TR" dirty="0" smtClean="0">
              <a:solidFill>
                <a:schemeClr val="tx2"/>
              </a:solidFill>
              <a:latin typeface="Times New Roman" pitchFamily="18" charset="0"/>
              <a:cs typeface="Times New Roman" pitchFamily="18" charset="0"/>
            </a:endParaRPr>
          </a:p>
          <a:p>
            <a:pPr marL="0" indent="0" algn="just">
              <a:buNone/>
            </a:pPr>
            <a:endParaRPr lang="tr-TR" dirty="0">
              <a:solidFill>
                <a:schemeClr val="tx2"/>
              </a:solidFill>
              <a:latin typeface="Times New Roman" pitchFamily="18" charset="0"/>
              <a:cs typeface="Times New Roman" pitchFamily="18" charset="0"/>
            </a:endParaRPr>
          </a:p>
          <a:p>
            <a:pPr marL="0" indent="0" algn="just">
              <a:buNone/>
            </a:pPr>
            <a:r>
              <a:rPr lang="en-US" sz="2000" b="1" dirty="0" err="1" smtClean="0">
                <a:solidFill>
                  <a:schemeClr val="tx2"/>
                </a:solidFill>
                <a:latin typeface="Times New Roman" pitchFamily="18" charset="0"/>
                <a:cs typeface="Times New Roman" pitchFamily="18" charset="0"/>
              </a:rPr>
              <a:t>Hedefler</a:t>
            </a:r>
            <a:r>
              <a:rPr lang="en-US" sz="2000" b="1" dirty="0" smtClean="0">
                <a:solidFill>
                  <a:schemeClr val="tx2"/>
                </a:solidFill>
                <a:latin typeface="Times New Roman" pitchFamily="18" charset="0"/>
                <a:cs typeface="Times New Roman" pitchFamily="18" charset="0"/>
              </a:rPr>
              <a:t>:</a:t>
            </a:r>
            <a:endParaRPr lang="tr-TR" sz="2000" b="1" dirty="0" smtClean="0">
              <a:solidFill>
                <a:schemeClr val="tx2"/>
              </a:solidFill>
              <a:latin typeface="Times New Roman" pitchFamily="18" charset="0"/>
              <a:cs typeface="Times New Roman" pitchFamily="18" charset="0"/>
            </a:endParaRPr>
          </a:p>
          <a:p>
            <a:pPr marL="0" indent="0" algn="just">
              <a:buNone/>
            </a:pPr>
            <a:r>
              <a:rPr lang="en-US" sz="2000" dirty="0" err="1" smtClean="0">
                <a:solidFill>
                  <a:schemeClr val="tx2"/>
                </a:solidFill>
                <a:latin typeface="Times New Roman" pitchFamily="18" charset="0"/>
                <a:cs typeface="Times New Roman" pitchFamily="18" charset="0"/>
              </a:rPr>
              <a:t>Deniz</a:t>
            </a:r>
            <a:r>
              <a:rPr lang="en-US" sz="2000" dirty="0" smtClean="0">
                <a:solidFill>
                  <a:schemeClr val="tx2"/>
                </a:solidFill>
                <a:latin typeface="Times New Roman" pitchFamily="18" charset="0"/>
                <a:cs typeface="Times New Roman" pitchFamily="18" charset="0"/>
              </a:rPr>
              <a:t> </a:t>
            </a:r>
            <a:r>
              <a:rPr lang="en-US" sz="2000" dirty="0" err="1">
                <a:solidFill>
                  <a:schemeClr val="tx2"/>
                </a:solidFill>
                <a:latin typeface="Times New Roman" pitchFamily="18" charset="0"/>
                <a:cs typeface="Times New Roman" pitchFamily="18" charset="0"/>
              </a:rPr>
              <a:t>ve</a:t>
            </a:r>
            <a:r>
              <a:rPr lang="en-US" sz="2000" dirty="0">
                <a:solidFill>
                  <a:schemeClr val="tx2"/>
                </a:solidFill>
                <a:latin typeface="Times New Roman" pitchFamily="18" charset="0"/>
                <a:cs typeface="Times New Roman" pitchFamily="18" charset="0"/>
              </a:rPr>
              <a:t> </a:t>
            </a:r>
            <a:r>
              <a:rPr lang="en-US" sz="2000" dirty="0" err="1">
                <a:solidFill>
                  <a:schemeClr val="tx2"/>
                </a:solidFill>
                <a:latin typeface="Times New Roman" pitchFamily="18" charset="0"/>
                <a:cs typeface="Times New Roman" pitchFamily="18" charset="0"/>
              </a:rPr>
              <a:t>okyanus</a:t>
            </a:r>
            <a:r>
              <a:rPr lang="en-US" sz="2000" dirty="0">
                <a:solidFill>
                  <a:schemeClr val="tx2"/>
                </a:solidFill>
                <a:latin typeface="Times New Roman" pitchFamily="18" charset="0"/>
                <a:cs typeface="Times New Roman" pitchFamily="18" charset="0"/>
              </a:rPr>
              <a:t> </a:t>
            </a:r>
            <a:r>
              <a:rPr lang="en-US" sz="2000" dirty="0" err="1">
                <a:solidFill>
                  <a:schemeClr val="tx2"/>
                </a:solidFill>
                <a:latin typeface="Times New Roman" pitchFamily="18" charset="0"/>
                <a:cs typeface="Times New Roman" pitchFamily="18" charset="0"/>
              </a:rPr>
              <a:t>ekosistemlerinin</a:t>
            </a:r>
            <a:r>
              <a:rPr lang="en-US" sz="2000" dirty="0">
                <a:solidFill>
                  <a:schemeClr val="tx2"/>
                </a:solidFill>
                <a:latin typeface="Times New Roman" pitchFamily="18" charset="0"/>
                <a:cs typeface="Times New Roman" pitchFamily="18" charset="0"/>
              </a:rPr>
              <a:t> </a:t>
            </a:r>
            <a:r>
              <a:rPr lang="en-US" sz="2000" dirty="0" err="1">
                <a:solidFill>
                  <a:schemeClr val="tx2"/>
                </a:solidFill>
                <a:latin typeface="Times New Roman" pitchFamily="18" charset="0"/>
                <a:cs typeface="Times New Roman" pitchFamily="18" charset="0"/>
              </a:rPr>
              <a:t>korunması</a:t>
            </a:r>
            <a:r>
              <a:rPr lang="en-US" sz="2000" dirty="0" smtClean="0">
                <a:solidFill>
                  <a:schemeClr val="tx2"/>
                </a:solidFill>
                <a:latin typeface="Times New Roman" pitchFamily="18" charset="0"/>
                <a:cs typeface="Times New Roman" pitchFamily="18" charset="0"/>
              </a:rPr>
              <a:t>.</a:t>
            </a:r>
            <a:endParaRPr lang="tr-TR" sz="2000" dirty="0" smtClean="0">
              <a:solidFill>
                <a:schemeClr val="tx2"/>
              </a:solidFill>
              <a:latin typeface="Times New Roman" pitchFamily="18" charset="0"/>
              <a:cs typeface="Times New Roman" pitchFamily="18" charset="0"/>
            </a:endParaRPr>
          </a:p>
          <a:p>
            <a:pPr marL="0" indent="0" algn="just">
              <a:buNone/>
            </a:pPr>
            <a:r>
              <a:rPr lang="en-US" sz="2000" dirty="0" smtClean="0">
                <a:solidFill>
                  <a:schemeClr val="tx2"/>
                </a:solidFill>
                <a:latin typeface="Times New Roman" pitchFamily="18" charset="0"/>
                <a:cs typeface="Times New Roman" pitchFamily="18" charset="0"/>
              </a:rPr>
              <a:t>Su </a:t>
            </a:r>
            <a:r>
              <a:rPr lang="en-US" sz="2000" dirty="0" err="1">
                <a:solidFill>
                  <a:schemeClr val="tx2"/>
                </a:solidFill>
                <a:latin typeface="Times New Roman" pitchFamily="18" charset="0"/>
                <a:cs typeface="Times New Roman" pitchFamily="18" charset="0"/>
              </a:rPr>
              <a:t>kirliliğinin</a:t>
            </a:r>
            <a:r>
              <a:rPr lang="en-US" sz="2000" dirty="0">
                <a:solidFill>
                  <a:schemeClr val="tx2"/>
                </a:solidFill>
                <a:latin typeface="Times New Roman" pitchFamily="18" charset="0"/>
                <a:cs typeface="Times New Roman" pitchFamily="18" charset="0"/>
              </a:rPr>
              <a:t> </a:t>
            </a:r>
            <a:r>
              <a:rPr lang="en-US" sz="2000" dirty="0" err="1">
                <a:solidFill>
                  <a:schemeClr val="tx2"/>
                </a:solidFill>
                <a:latin typeface="Times New Roman" pitchFamily="18" charset="0"/>
                <a:cs typeface="Times New Roman" pitchFamily="18" charset="0"/>
              </a:rPr>
              <a:t>azaltılması</a:t>
            </a:r>
            <a:r>
              <a:rPr lang="en-US" sz="2000" dirty="0" smtClean="0">
                <a:solidFill>
                  <a:schemeClr val="tx2"/>
                </a:solidFill>
                <a:latin typeface="Times New Roman" pitchFamily="18" charset="0"/>
                <a:cs typeface="Times New Roman" pitchFamily="18" charset="0"/>
              </a:rPr>
              <a:t>.</a:t>
            </a:r>
            <a:endParaRPr lang="tr-TR" sz="2000" dirty="0" smtClean="0">
              <a:solidFill>
                <a:schemeClr val="tx2"/>
              </a:solidFill>
              <a:latin typeface="Times New Roman" pitchFamily="18" charset="0"/>
              <a:cs typeface="Times New Roman" pitchFamily="18" charset="0"/>
            </a:endParaRPr>
          </a:p>
          <a:p>
            <a:pPr marL="0" indent="0" algn="just">
              <a:buNone/>
            </a:pPr>
            <a:r>
              <a:rPr lang="en-US" sz="2000" dirty="0" err="1" smtClean="0">
                <a:solidFill>
                  <a:schemeClr val="tx2"/>
                </a:solidFill>
                <a:latin typeface="Times New Roman" pitchFamily="18" charset="0"/>
                <a:cs typeface="Times New Roman" pitchFamily="18" charset="0"/>
              </a:rPr>
              <a:t>Deniz</a:t>
            </a:r>
            <a:r>
              <a:rPr lang="en-US" sz="2000" dirty="0" smtClean="0">
                <a:solidFill>
                  <a:schemeClr val="tx2"/>
                </a:solidFill>
                <a:latin typeface="Times New Roman" pitchFamily="18" charset="0"/>
                <a:cs typeface="Times New Roman" pitchFamily="18" charset="0"/>
              </a:rPr>
              <a:t> </a:t>
            </a:r>
            <a:r>
              <a:rPr lang="en-US" sz="2000" dirty="0" err="1">
                <a:solidFill>
                  <a:schemeClr val="tx2"/>
                </a:solidFill>
                <a:latin typeface="Times New Roman" pitchFamily="18" charset="0"/>
                <a:cs typeface="Times New Roman" pitchFamily="18" charset="0"/>
              </a:rPr>
              <a:t>biyolojik</a:t>
            </a:r>
            <a:r>
              <a:rPr lang="en-US" sz="2000" dirty="0">
                <a:solidFill>
                  <a:schemeClr val="tx2"/>
                </a:solidFill>
                <a:latin typeface="Times New Roman" pitchFamily="18" charset="0"/>
                <a:cs typeface="Times New Roman" pitchFamily="18" charset="0"/>
              </a:rPr>
              <a:t> </a:t>
            </a:r>
            <a:r>
              <a:rPr lang="en-US" sz="2000" dirty="0" err="1">
                <a:solidFill>
                  <a:schemeClr val="tx2"/>
                </a:solidFill>
                <a:latin typeface="Times New Roman" pitchFamily="18" charset="0"/>
                <a:cs typeface="Times New Roman" pitchFamily="18" charset="0"/>
              </a:rPr>
              <a:t>çeşitliliğinin</a:t>
            </a:r>
            <a:r>
              <a:rPr lang="en-US" sz="2000" dirty="0">
                <a:solidFill>
                  <a:schemeClr val="tx2"/>
                </a:solidFill>
                <a:latin typeface="Times New Roman" pitchFamily="18" charset="0"/>
                <a:cs typeface="Times New Roman" pitchFamily="18" charset="0"/>
              </a:rPr>
              <a:t> </a:t>
            </a:r>
            <a:r>
              <a:rPr lang="en-US" sz="2000" dirty="0" err="1">
                <a:solidFill>
                  <a:schemeClr val="tx2"/>
                </a:solidFill>
                <a:latin typeface="Times New Roman" pitchFamily="18" charset="0"/>
                <a:cs typeface="Times New Roman" pitchFamily="18" charset="0"/>
              </a:rPr>
              <a:t>korunması</a:t>
            </a:r>
            <a:r>
              <a:rPr lang="en-US" sz="2000" dirty="0">
                <a:solidFill>
                  <a:schemeClr val="tx2"/>
                </a:solidFill>
                <a:latin typeface="Times New Roman" pitchFamily="18" charset="0"/>
                <a:cs typeface="Times New Roman" pitchFamily="18" charset="0"/>
              </a:rPr>
              <a:t>.</a:t>
            </a:r>
          </a:p>
        </p:txBody>
      </p:sp>
      <p:pic>
        <p:nvPicPr>
          <p:cNvPr id="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88224" y="5301208"/>
            <a:ext cx="2150228" cy="10693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046008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7467600" cy="994122"/>
          </a:xfrm>
        </p:spPr>
        <p:txBody>
          <a:bodyPr>
            <a:normAutofit fontScale="90000"/>
          </a:bodyPr>
          <a:lstStyle/>
          <a:p>
            <a:pPr algn="ctr"/>
            <a:r>
              <a:rPr lang="tr-TR" sz="2400" b="1" cap="none" dirty="0" smtClean="0">
                <a:solidFill>
                  <a:srgbClr val="1F497D"/>
                </a:solidFill>
                <a:latin typeface="Times New Roman" pitchFamily="18" charset="0"/>
                <a:ea typeface="+mn-ea"/>
                <a:cs typeface="Times New Roman" pitchFamily="18" charset="0"/>
              </a:rPr>
              <a:t/>
            </a:r>
            <a:br>
              <a:rPr lang="tr-TR" sz="2400" b="1" cap="none" dirty="0" smtClean="0">
                <a:solidFill>
                  <a:srgbClr val="1F497D"/>
                </a:solidFill>
                <a:latin typeface="Times New Roman" pitchFamily="18" charset="0"/>
                <a:ea typeface="+mn-ea"/>
                <a:cs typeface="Times New Roman" pitchFamily="18" charset="0"/>
              </a:rPr>
            </a:br>
            <a:r>
              <a:rPr lang="tr-TR" sz="2400" b="1" cap="none" dirty="0">
                <a:solidFill>
                  <a:srgbClr val="1F497D"/>
                </a:solidFill>
                <a:latin typeface="Times New Roman" pitchFamily="18" charset="0"/>
                <a:ea typeface="+mn-ea"/>
                <a:cs typeface="Times New Roman" pitchFamily="18" charset="0"/>
              </a:rPr>
              <a:t/>
            </a:r>
            <a:br>
              <a:rPr lang="tr-TR" sz="2400" b="1" cap="none" dirty="0">
                <a:solidFill>
                  <a:srgbClr val="1F497D"/>
                </a:solidFill>
                <a:latin typeface="Times New Roman" pitchFamily="18" charset="0"/>
                <a:ea typeface="+mn-ea"/>
                <a:cs typeface="Times New Roman" pitchFamily="18" charset="0"/>
              </a:rPr>
            </a:br>
            <a:r>
              <a:rPr lang="tr-TR" sz="2400" b="1" cap="none" dirty="0" smtClean="0">
                <a:solidFill>
                  <a:srgbClr val="1F497D"/>
                </a:solidFill>
                <a:latin typeface="Times New Roman" pitchFamily="18" charset="0"/>
                <a:ea typeface="+mn-ea"/>
                <a:cs typeface="Times New Roman" pitchFamily="18" charset="0"/>
              </a:rPr>
              <a:t>SKA 15: Karasal Yaşam</a:t>
            </a:r>
            <a:br>
              <a:rPr lang="tr-TR" sz="2400" b="1" cap="none" dirty="0" smtClean="0">
                <a:solidFill>
                  <a:srgbClr val="1F497D"/>
                </a:solidFill>
                <a:latin typeface="Times New Roman" pitchFamily="18" charset="0"/>
                <a:ea typeface="+mn-ea"/>
                <a:cs typeface="Times New Roman" pitchFamily="18" charset="0"/>
              </a:rPr>
            </a:br>
            <a:endParaRPr lang="en-US" b="1" dirty="0">
              <a:solidFill>
                <a:schemeClr val="tx2"/>
              </a:solidFill>
              <a:latin typeface="Times New Roman" pitchFamily="18" charset="0"/>
              <a:cs typeface="Times New Roman" pitchFamily="18" charset="0"/>
            </a:endParaRPr>
          </a:p>
        </p:txBody>
      </p:sp>
      <p:sp>
        <p:nvSpPr>
          <p:cNvPr id="3" name="İçerik Yer Tutucusu 2"/>
          <p:cNvSpPr>
            <a:spLocks noGrp="1"/>
          </p:cNvSpPr>
          <p:nvPr>
            <p:ph sz="quarter" idx="1"/>
          </p:nvPr>
        </p:nvSpPr>
        <p:spPr>
          <a:xfrm>
            <a:off x="827584" y="1340768"/>
            <a:ext cx="7467600" cy="4873752"/>
          </a:xfrm>
        </p:spPr>
        <p:txBody>
          <a:bodyPr>
            <a:normAutofit/>
          </a:bodyPr>
          <a:lstStyle/>
          <a:p>
            <a:pPr marL="0" indent="0" algn="just">
              <a:buNone/>
            </a:pPr>
            <a:r>
              <a:rPr lang="en-US" dirty="0" err="1">
                <a:solidFill>
                  <a:schemeClr val="tx2"/>
                </a:solidFill>
                <a:latin typeface="Times New Roman" pitchFamily="18" charset="0"/>
                <a:cs typeface="Times New Roman" pitchFamily="18" charset="0"/>
              </a:rPr>
              <a:t>Amaç</a:t>
            </a:r>
            <a:r>
              <a:rPr lang="en-US" dirty="0">
                <a:solidFill>
                  <a:schemeClr val="tx2"/>
                </a:solidFill>
                <a:latin typeface="Times New Roman" pitchFamily="18" charset="0"/>
                <a:cs typeface="Times New Roman" pitchFamily="18" charset="0"/>
              </a:rPr>
              <a:t> 15, </a:t>
            </a:r>
            <a:r>
              <a:rPr lang="en-US" dirty="0" err="1">
                <a:solidFill>
                  <a:schemeClr val="tx2"/>
                </a:solidFill>
                <a:latin typeface="Times New Roman" pitchFamily="18" charset="0"/>
                <a:cs typeface="Times New Roman" pitchFamily="18" charset="0"/>
              </a:rPr>
              <a:t>kara</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ekosistemlerinin</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korunmasını</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sürdürülebilir</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yönetimini</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ve</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biyolojik</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çeşitliliğin</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sağlanmasını</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hedeflemektedir</a:t>
            </a:r>
            <a:r>
              <a:rPr lang="en-US" dirty="0">
                <a:solidFill>
                  <a:schemeClr val="tx2"/>
                </a:solidFill>
                <a:latin typeface="Times New Roman" pitchFamily="18" charset="0"/>
                <a:cs typeface="Times New Roman" pitchFamily="18" charset="0"/>
              </a:rPr>
              <a:t>. Bu </a:t>
            </a:r>
            <a:r>
              <a:rPr lang="en-US" dirty="0" err="1">
                <a:solidFill>
                  <a:schemeClr val="tx2"/>
                </a:solidFill>
                <a:latin typeface="Times New Roman" pitchFamily="18" charset="0"/>
                <a:cs typeface="Times New Roman" pitchFamily="18" charset="0"/>
              </a:rPr>
              <a:t>amaç</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ormanların</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korunması</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çölleşmenin</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önlenmesi</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ve</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doğal</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habitatların</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korunması</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gibi</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konuları</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kapsamaktadır</a:t>
            </a:r>
            <a:r>
              <a:rPr lang="en-US" dirty="0" smtClean="0">
                <a:solidFill>
                  <a:schemeClr val="tx2"/>
                </a:solidFill>
                <a:latin typeface="Times New Roman" pitchFamily="18" charset="0"/>
                <a:cs typeface="Times New Roman" pitchFamily="18" charset="0"/>
              </a:rPr>
              <a:t>.</a:t>
            </a:r>
            <a:endParaRPr lang="tr-TR" dirty="0" smtClean="0">
              <a:solidFill>
                <a:schemeClr val="tx2"/>
              </a:solidFill>
              <a:latin typeface="Times New Roman" pitchFamily="18" charset="0"/>
              <a:cs typeface="Times New Roman" pitchFamily="18" charset="0"/>
            </a:endParaRPr>
          </a:p>
          <a:p>
            <a:pPr marL="0" indent="0" algn="just">
              <a:buNone/>
            </a:pPr>
            <a:endParaRPr lang="tr-TR" sz="2000" dirty="0" smtClean="0">
              <a:solidFill>
                <a:schemeClr val="tx2"/>
              </a:solidFill>
              <a:latin typeface="Times New Roman" pitchFamily="18" charset="0"/>
              <a:cs typeface="Times New Roman" pitchFamily="18" charset="0"/>
            </a:endParaRPr>
          </a:p>
          <a:p>
            <a:pPr marL="0" indent="0" algn="just">
              <a:buNone/>
            </a:pPr>
            <a:r>
              <a:rPr lang="en-US" sz="2000" b="1" dirty="0" err="1" smtClean="0">
                <a:solidFill>
                  <a:schemeClr val="tx2"/>
                </a:solidFill>
                <a:latin typeface="Times New Roman" pitchFamily="18" charset="0"/>
                <a:cs typeface="Times New Roman" pitchFamily="18" charset="0"/>
              </a:rPr>
              <a:t>Hedefler</a:t>
            </a:r>
            <a:r>
              <a:rPr lang="en-US" sz="2000" b="1" dirty="0" smtClean="0">
                <a:solidFill>
                  <a:schemeClr val="tx2"/>
                </a:solidFill>
                <a:latin typeface="Times New Roman" pitchFamily="18" charset="0"/>
                <a:cs typeface="Times New Roman" pitchFamily="18" charset="0"/>
              </a:rPr>
              <a:t>:</a:t>
            </a:r>
            <a:endParaRPr lang="tr-TR" sz="2000" b="1" dirty="0" smtClean="0">
              <a:solidFill>
                <a:schemeClr val="tx2"/>
              </a:solidFill>
              <a:latin typeface="Times New Roman" pitchFamily="18" charset="0"/>
              <a:cs typeface="Times New Roman" pitchFamily="18" charset="0"/>
            </a:endParaRPr>
          </a:p>
          <a:p>
            <a:pPr algn="just">
              <a:buFont typeface="Wingdings" pitchFamily="2" charset="2"/>
              <a:buChar char="Ø"/>
            </a:pPr>
            <a:r>
              <a:rPr lang="en-US" sz="2000" dirty="0" err="1" smtClean="0">
                <a:solidFill>
                  <a:schemeClr val="tx2"/>
                </a:solidFill>
                <a:latin typeface="Times New Roman" pitchFamily="18" charset="0"/>
                <a:cs typeface="Times New Roman" pitchFamily="18" charset="0"/>
              </a:rPr>
              <a:t>Ormanların</a:t>
            </a:r>
            <a:r>
              <a:rPr lang="en-US" sz="2000" dirty="0" smtClean="0">
                <a:solidFill>
                  <a:schemeClr val="tx2"/>
                </a:solidFill>
                <a:latin typeface="Times New Roman" pitchFamily="18" charset="0"/>
                <a:cs typeface="Times New Roman" pitchFamily="18" charset="0"/>
              </a:rPr>
              <a:t> </a:t>
            </a:r>
            <a:r>
              <a:rPr lang="en-US" sz="2000" dirty="0" err="1">
                <a:solidFill>
                  <a:schemeClr val="tx2"/>
                </a:solidFill>
                <a:latin typeface="Times New Roman" pitchFamily="18" charset="0"/>
                <a:cs typeface="Times New Roman" pitchFamily="18" charset="0"/>
              </a:rPr>
              <a:t>korunması</a:t>
            </a:r>
            <a:r>
              <a:rPr lang="en-US" sz="2000" dirty="0">
                <a:solidFill>
                  <a:schemeClr val="tx2"/>
                </a:solidFill>
                <a:latin typeface="Times New Roman" pitchFamily="18" charset="0"/>
                <a:cs typeface="Times New Roman" pitchFamily="18" charset="0"/>
              </a:rPr>
              <a:t> </a:t>
            </a:r>
            <a:r>
              <a:rPr lang="en-US" sz="2000" dirty="0" err="1">
                <a:solidFill>
                  <a:schemeClr val="tx2"/>
                </a:solidFill>
                <a:latin typeface="Times New Roman" pitchFamily="18" charset="0"/>
                <a:cs typeface="Times New Roman" pitchFamily="18" charset="0"/>
              </a:rPr>
              <a:t>ve</a:t>
            </a:r>
            <a:r>
              <a:rPr lang="en-US" sz="2000" dirty="0">
                <a:solidFill>
                  <a:schemeClr val="tx2"/>
                </a:solidFill>
                <a:latin typeface="Times New Roman" pitchFamily="18" charset="0"/>
                <a:cs typeface="Times New Roman" pitchFamily="18" charset="0"/>
              </a:rPr>
              <a:t> </a:t>
            </a:r>
            <a:r>
              <a:rPr lang="en-US" sz="2000" dirty="0" err="1">
                <a:solidFill>
                  <a:schemeClr val="tx2"/>
                </a:solidFill>
                <a:latin typeface="Times New Roman" pitchFamily="18" charset="0"/>
                <a:cs typeface="Times New Roman" pitchFamily="18" charset="0"/>
              </a:rPr>
              <a:t>ağaçlandırmanın</a:t>
            </a:r>
            <a:r>
              <a:rPr lang="en-US" sz="2000" dirty="0">
                <a:solidFill>
                  <a:schemeClr val="tx2"/>
                </a:solidFill>
                <a:latin typeface="Times New Roman" pitchFamily="18" charset="0"/>
                <a:cs typeface="Times New Roman" pitchFamily="18" charset="0"/>
              </a:rPr>
              <a:t> </a:t>
            </a:r>
            <a:r>
              <a:rPr lang="en-US" sz="2000" dirty="0" err="1">
                <a:solidFill>
                  <a:schemeClr val="tx2"/>
                </a:solidFill>
                <a:latin typeface="Times New Roman" pitchFamily="18" charset="0"/>
                <a:cs typeface="Times New Roman" pitchFamily="18" charset="0"/>
              </a:rPr>
              <a:t>teşvik</a:t>
            </a:r>
            <a:r>
              <a:rPr lang="en-US" sz="2000" dirty="0">
                <a:solidFill>
                  <a:schemeClr val="tx2"/>
                </a:solidFill>
                <a:latin typeface="Times New Roman" pitchFamily="18" charset="0"/>
                <a:cs typeface="Times New Roman" pitchFamily="18" charset="0"/>
              </a:rPr>
              <a:t> </a:t>
            </a:r>
            <a:r>
              <a:rPr lang="en-US" sz="2000" dirty="0" err="1">
                <a:solidFill>
                  <a:schemeClr val="tx2"/>
                </a:solidFill>
                <a:latin typeface="Times New Roman" pitchFamily="18" charset="0"/>
                <a:cs typeface="Times New Roman" pitchFamily="18" charset="0"/>
              </a:rPr>
              <a:t>edilmesi</a:t>
            </a:r>
            <a:r>
              <a:rPr lang="en-US" sz="2000" dirty="0" smtClean="0">
                <a:solidFill>
                  <a:schemeClr val="tx2"/>
                </a:solidFill>
                <a:latin typeface="Times New Roman" pitchFamily="18" charset="0"/>
                <a:cs typeface="Times New Roman" pitchFamily="18" charset="0"/>
              </a:rPr>
              <a:t>.</a:t>
            </a:r>
            <a:endParaRPr lang="tr-TR" sz="2000" dirty="0" smtClean="0">
              <a:solidFill>
                <a:schemeClr val="tx2"/>
              </a:solidFill>
              <a:latin typeface="Times New Roman" pitchFamily="18" charset="0"/>
              <a:cs typeface="Times New Roman" pitchFamily="18" charset="0"/>
            </a:endParaRPr>
          </a:p>
          <a:p>
            <a:pPr algn="just">
              <a:buFont typeface="Wingdings" pitchFamily="2" charset="2"/>
              <a:buChar char="Ø"/>
            </a:pPr>
            <a:r>
              <a:rPr lang="en-US" sz="2000" dirty="0" err="1" smtClean="0">
                <a:solidFill>
                  <a:schemeClr val="tx2"/>
                </a:solidFill>
                <a:latin typeface="Times New Roman" pitchFamily="18" charset="0"/>
                <a:cs typeface="Times New Roman" pitchFamily="18" charset="0"/>
              </a:rPr>
              <a:t>Biyolojik</a:t>
            </a:r>
            <a:r>
              <a:rPr lang="en-US" sz="2000" dirty="0" smtClean="0">
                <a:solidFill>
                  <a:schemeClr val="tx2"/>
                </a:solidFill>
                <a:latin typeface="Times New Roman" pitchFamily="18" charset="0"/>
                <a:cs typeface="Times New Roman" pitchFamily="18" charset="0"/>
              </a:rPr>
              <a:t> </a:t>
            </a:r>
            <a:r>
              <a:rPr lang="en-US" sz="2000" dirty="0" err="1">
                <a:solidFill>
                  <a:schemeClr val="tx2"/>
                </a:solidFill>
                <a:latin typeface="Times New Roman" pitchFamily="18" charset="0"/>
                <a:cs typeface="Times New Roman" pitchFamily="18" charset="0"/>
              </a:rPr>
              <a:t>çeşitliliğin</a:t>
            </a:r>
            <a:r>
              <a:rPr lang="en-US" sz="2000" dirty="0">
                <a:solidFill>
                  <a:schemeClr val="tx2"/>
                </a:solidFill>
                <a:latin typeface="Times New Roman" pitchFamily="18" charset="0"/>
                <a:cs typeface="Times New Roman" pitchFamily="18" charset="0"/>
              </a:rPr>
              <a:t> </a:t>
            </a:r>
            <a:r>
              <a:rPr lang="en-US" sz="2000" dirty="0" err="1">
                <a:solidFill>
                  <a:schemeClr val="tx2"/>
                </a:solidFill>
                <a:latin typeface="Times New Roman" pitchFamily="18" charset="0"/>
                <a:cs typeface="Times New Roman" pitchFamily="18" charset="0"/>
              </a:rPr>
              <a:t>korunması</a:t>
            </a:r>
            <a:r>
              <a:rPr lang="en-US" sz="2000" dirty="0" smtClean="0">
                <a:solidFill>
                  <a:schemeClr val="tx2"/>
                </a:solidFill>
                <a:latin typeface="Times New Roman" pitchFamily="18" charset="0"/>
                <a:cs typeface="Times New Roman" pitchFamily="18" charset="0"/>
              </a:rPr>
              <a:t>.</a:t>
            </a:r>
            <a:endParaRPr lang="tr-TR" sz="2000" dirty="0" smtClean="0">
              <a:solidFill>
                <a:schemeClr val="tx2"/>
              </a:solidFill>
              <a:latin typeface="Times New Roman" pitchFamily="18" charset="0"/>
              <a:cs typeface="Times New Roman" pitchFamily="18" charset="0"/>
            </a:endParaRPr>
          </a:p>
          <a:p>
            <a:pPr algn="just">
              <a:buFont typeface="Wingdings" pitchFamily="2" charset="2"/>
              <a:buChar char="Ø"/>
            </a:pPr>
            <a:r>
              <a:rPr lang="en-US" sz="2000" dirty="0" err="1" smtClean="0">
                <a:solidFill>
                  <a:schemeClr val="tx2"/>
                </a:solidFill>
                <a:latin typeface="Times New Roman" pitchFamily="18" charset="0"/>
                <a:cs typeface="Times New Roman" pitchFamily="18" charset="0"/>
              </a:rPr>
              <a:t>Çölleşmenin</a:t>
            </a:r>
            <a:r>
              <a:rPr lang="en-US" sz="2000" dirty="0" smtClean="0">
                <a:solidFill>
                  <a:schemeClr val="tx2"/>
                </a:solidFill>
                <a:latin typeface="Times New Roman" pitchFamily="18" charset="0"/>
                <a:cs typeface="Times New Roman" pitchFamily="18" charset="0"/>
              </a:rPr>
              <a:t> </a:t>
            </a:r>
            <a:r>
              <a:rPr lang="en-US" sz="2000" dirty="0" err="1">
                <a:solidFill>
                  <a:schemeClr val="tx2"/>
                </a:solidFill>
                <a:latin typeface="Times New Roman" pitchFamily="18" charset="0"/>
                <a:cs typeface="Times New Roman" pitchFamily="18" charset="0"/>
              </a:rPr>
              <a:t>önlenmesi</a:t>
            </a:r>
            <a:r>
              <a:rPr lang="en-US" sz="2000" dirty="0">
                <a:solidFill>
                  <a:schemeClr val="tx2"/>
                </a:solidFill>
                <a:latin typeface="Times New Roman" pitchFamily="18" charset="0"/>
                <a:cs typeface="Times New Roman" pitchFamily="18" charset="0"/>
              </a:rPr>
              <a:t> </a:t>
            </a:r>
            <a:r>
              <a:rPr lang="en-US" sz="2000" dirty="0" err="1">
                <a:solidFill>
                  <a:schemeClr val="tx2"/>
                </a:solidFill>
                <a:latin typeface="Times New Roman" pitchFamily="18" charset="0"/>
                <a:cs typeface="Times New Roman" pitchFamily="18" charset="0"/>
              </a:rPr>
              <a:t>ve</a:t>
            </a:r>
            <a:r>
              <a:rPr lang="en-US" sz="2000" dirty="0">
                <a:solidFill>
                  <a:schemeClr val="tx2"/>
                </a:solidFill>
                <a:latin typeface="Times New Roman" pitchFamily="18" charset="0"/>
                <a:cs typeface="Times New Roman" pitchFamily="18" charset="0"/>
              </a:rPr>
              <a:t> </a:t>
            </a:r>
            <a:r>
              <a:rPr lang="en-US" sz="2000" dirty="0" err="1">
                <a:solidFill>
                  <a:schemeClr val="tx2"/>
                </a:solidFill>
                <a:latin typeface="Times New Roman" pitchFamily="18" charset="0"/>
                <a:cs typeface="Times New Roman" pitchFamily="18" charset="0"/>
              </a:rPr>
              <a:t>toprak</a:t>
            </a:r>
            <a:r>
              <a:rPr lang="en-US" sz="2000" dirty="0">
                <a:solidFill>
                  <a:schemeClr val="tx2"/>
                </a:solidFill>
                <a:latin typeface="Times New Roman" pitchFamily="18" charset="0"/>
                <a:cs typeface="Times New Roman" pitchFamily="18" charset="0"/>
              </a:rPr>
              <a:t> </a:t>
            </a:r>
            <a:r>
              <a:rPr lang="en-US" sz="2000" dirty="0" err="1">
                <a:solidFill>
                  <a:schemeClr val="tx2"/>
                </a:solidFill>
                <a:latin typeface="Times New Roman" pitchFamily="18" charset="0"/>
                <a:cs typeface="Times New Roman" pitchFamily="18" charset="0"/>
              </a:rPr>
              <a:t>erozyonunun</a:t>
            </a:r>
            <a:r>
              <a:rPr lang="en-US" sz="2000" dirty="0">
                <a:solidFill>
                  <a:schemeClr val="tx2"/>
                </a:solidFill>
                <a:latin typeface="Times New Roman" pitchFamily="18" charset="0"/>
                <a:cs typeface="Times New Roman" pitchFamily="18" charset="0"/>
              </a:rPr>
              <a:t> </a:t>
            </a:r>
            <a:r>
              <a:rPr lang="en-US" sz="2000" dirty="0" err="1">
                <a:solidFill>
                  <a:schemeClr val="tx2"/>
                </a:solidFill>
                <a:latin typeface="Times New Roman" pitchFamily="18" charset="0"/>
                <a:cs typeface="Times New Roman" pitchFamily="18" charset="0"/>
              </a:rPr>
              <a:t>durdurulması</a:t>
            </a:r>
            <a:r>
              <a:rPr lang="en-US" sz="2000" dirty="0">
                <a:solidFill>
                  <a:schemeClr val="tx2"/>
                </a:solidFill>
                <a:latin typeface="Times New Roman" pitchFamily="18" charset="0"/>
                <a:cs typeface="Times New Roman" pitchFamily="18" charset="0"/>
              </a:rPr>
              <a:t>.</a:t>
            </a:r>
          </a:p>
        </p:txBody>
      </p:sp>
      <p:pic>
        <p:nvPicPr>
          <p:cNvPr id="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88224" y="5301208"/>
            <a:ext cx="2150228" cy="10693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208443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7467600" cy="994122"/>
          </a:xfrm>
        </p:spPr>
        <p:txBody>
          <a:bodyPr>
            <a:normAutofit/>
          </a:bodyPr>
          <a:lstStyle/>
          <a:p>
            <a:pPr algn="ctr"/>
            <a:r>
              <a:rPr lang="en-US" sz="2400" b="1" cap="none" dirty="0" err="1" smtClean="0">
                <a:solidFill>
                  <a:srgbClr val="1F497D"/>
                </a:solidFill>
                <a:latin typeface="Times New Roman" pitchFamily="18" charset="0"/>
                <a:ea typeface="+mn-ea"/>
                <a:cs typeface="Times New Roman" pitchFamily="18" charset="0"/>
              </a:rPr>
              <a:t>Sürdürülebilir</a:t>
            </a:r>
            <a:r>
              <a:rPr lang="en-US" sz="2400" b="1" cap="none" dirty="0" smtClean="0">
                <a:solidFill>
                  <a:srgbClr val="1F497D"/>
                </a:solidFill>
                <a:latin typeface="Times New Roman" pitchFamily="18" charset="0"/>
                <a:ea typeface="+mn-ea"/>
                <a:cs typeface="Times New Roman" pitchFamily="18" charset="0"/>
              </a:rPr>
              <a:t> </a:t>
            </a:r>
            <a:r>
              <a:rPr lang="en-US" sz="2400" b="1" cap="none" dirty="0" err="1">
                <a:solidFill>
                  <a:srgbClr val="1F497D"/>
                </a:solidFill>
                <a:latin typeface="Times New Roman" pitchFamily="18" charset="0"/>
                <a:ea typeface="+mn-ea"/>
                <a:cs typeface="Times New Roman" pitchFamily="18" charset="0"/>
              </a:rPr>
              <a:t>Kalkınma</a:t>
            </a:r>
            <a:r>
              <a:rPr lang="en-US" sz="2400" b="1" cap="none" dirty="0">
                <a:solidFill>
                  <a:srgbClr val="1F497D"/>
                </a:solidFill>
                <a:latin typeface="Times New Roman" pitchFamily="18" charset="0"/>
                <a:ea typeface="+mn-ea"/>
                <a:cs typeface="Times New Roman" pitchFamily="18" charset="0"/>
              </a:rPr>
              <a:t> </a:t>
            </a:r>
            <a:r>
              <a:rPr lang="en-US" sz="2400" b="1" cap="none" dirty="0" err="1" smtClean="0">
                <a:solidFill>
                  <a:srgbClr val="1F497D"/>
                </a:solidFill>
                <a:latin typeface="Times New Roman" pitchFamily="18" charset="0"/>
                <a:ea typeface="+mn-ea"/>
                <a:cs typeface="Times New Roman" pitchFamily="18" charset="0"/>
              </a:rPr>
              <a:t>Amaç</a:t>
            </a:r>
            <a:r>
              <a:rPr lang="tr-TR" sz="2400" b="1" cap="none" dirty="0" err="1" smtClean="0">
                <a:solidFill>
                  <a:srgbClr val="1F497D"/>
                </a:solidFill>
                <a:latin typeface="Times New Roman" pitchFamily="18" charset="0"/>
                <a:ea typeface="+mn-ea"/>
                <a:cs typeface="Times New Roman" pitchFamily="18" charset="0"/>
              </a:rPr>
              <a:t>larının</a:t>
            </a:r>
            <a:r>
              <a:rPr lang="tr-TR" sz="2400" b="1" cap="none" dirty="0" smtClean="0">
                <a:solidFill>
                  <a:srgbClr val="1F497D"/>
                </a:solidFill>
                <a:latin typeface="Times New Roman" pitchFamily="18" charset="0"/>
                <a:ea typeface="+mn-ea"/>
                <a:cs typeface="Times New Roman" pitchFamily="18" charset="0"/>
              </a:rPr>
              <a:t> Tarihçesi</a:t>
            </a:r>
            <a:br>
              <a:rPr lang="tr-TR" sz="2400" b="1" cap="none" dirty="0" smtClean="0">
                <a:solidFill>
                  <a:srgbClr val="1F497D"/>
                </a:solidFill>
                <a:latin typeface="Times New Roman" pitchFamily="18" charset="0"/>
                <a:ea typeface="+mn-ea"/>
                <a:cs typeface="Times New Roman" pitchFamily="18" charset="0"/>
              </a:rPr>
            </a:br>
            <a:endParaRPr lang="en-US" b="1" dirty="0">
              <a:solidFill>
                <a:schemeClr val="tx2"/>
              </a:solidFill>
              <a:latin typeface="Times New Roman" pitchFamily="18" charset="0"/>
              <a:cs typeface="Times New Roman" pitchFamily="18" charset="0"/>
            </a:endParaRPr>
          </a:p>
        </p:txBody>
      </p:sp>
      <p:sp>
        <p:nvSpPr>
          <p:cNvPr id="3" name="İçerik Yer Tutucusu 2"/>
          <p:cNvSpPr>
            <a:spLocks noGrp="1"/>
          </p:cNvSpPr>
          <p:nvPr>
            <p:ph sz="quarter" idx="1"/>
          </p:nvPr>
        </p:nvSpPr>
        <p:spPr>
          <a:xfrm>
            <a:off x="827584" y="1340768"/>
            <a:ext cx="7467600" cy="4873752"/>
          </a:xfrm>
        </p:spPr>
        <p:txBody>
          <a:bodyPr>
            <a:normAutofit/>
          </a:bodyPr>
          <a:lstStyle/>
          <a:p>
            <a:pPr marL="0" indent="0" algn="just">
              <a:buNone/>
            </a:pPr>
            <a:r>
              <a:rPr lang="en-US" dirty="0" err="1" smtClean="0">
                <a:solidFill>
                  <a:schemeClr val="tx2"/>
                </a:solidFill>
                <a:latin typeface="Times New Roman" pitchFamily="18" charset="0"/>
                <a:cs typeface="Times New Roman" pitchFamily="18" charset="0"/>
              </a:rPr>
              <a:t>Sürdürülebilir</a:t>
            </a:r>
            <a:r>
              <a:rPr lang="en-US" dirty="0" smtClean="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kalkınma</a:t>
            </a:r>
            <a:r>
              <a:rPr lang="en-US" dirty="0">
                <a:solidFill>
                  <a:schemeClr val="tx2"/>
                </a:solidFill>
                <a:latin typeface="Times New Roman" pitchFamily="18" charset="0"/>
                <a:cs typeface="Times New Roman" pitchFamily="18" charset="0"/>
              </a:rPr>
              <a:t>, 1987'de </a:t>
            </a:r>
            <a:r>
              <a:rPr lang="en-US" dirty="0" err="1">
                <a:solidFill>
                  <a:schemeClr val="tx2"/>
                </a:solidFill>
                <a:latin typeface="Times New Roman" pitchFamily="18" charset="0"/>
                <a:cs typeface="Times New Roman" pitchFamily="18" charset="0"/>
              </a:rPr>
              <a:t>Birleşmiş</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Milletler'in</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Brundtland</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Komisyonu</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tarafından</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yayımlanan</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Bizim</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Ortak</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Geleceğimiz</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raporuyla</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gündeme</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gelmiştir</a:t>
            </a:r>
            <a:r>
              <a:rPr lang="en-US" dirty="0">
                <a:solidFill>
                  <a:schemeClr val="tx2"/>
                </a:solidFill>
                <a:latin typeface="Times New Roman" pitchFamily="18" charset="0"/>
                <a:cs typeface="Times New Roman" pitchFamily="18" charset="0"/>
              </a:rPr>
              <a:t>. Bu </a:t>
            </a:r>
            <a:r>
              <a:rPr lang="en-US" dirty="0" err="1">
                <a:solidFill>
                  <a:schemeClr val="tx2"/>
                </a:solidFill>
                <a:latin typeface="Times New Roman" pitchFamily="18" charset="0"/>
                <a:cs typeface="Times New Roman" pitchFamily="18" charset="0"/>
              </a:rPr>
              <a:t>rapor</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sürdürülebilir</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kalkınmayı</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günümüz</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ihtiyaçlarını</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karşılamak</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gelecek</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nesillerin</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ihtiyaçlarını</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tehlikeye</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atmadan</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olarak</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tanımlamıştır</a:t>
            </a:r>
            <a:r>
              <a:rPr lang="en-US" dirty="0">
                <a:solidFill>
                  <a:schemeClr val="tx2"/>
                </a:solidFill>
                <a:latin typeface="Times New Roman" pitchFamily="18" charset="0"/>
                <a:cs typeface="Times New Roman" pitchFamily="18" charset="0"/>
              </a:rPr>
              <a:t>. </a:t>
            </a:r>
            <a:endParaRPr lang="tr-TR" dirty="0" smtClean="0">
              <a:solidFill>
                <a:schemeClr val="tx2"/>
              </a:solidFill>
              <a:latin typeface="Times New Roman" pitchFamily="18" charset="0"/>
              <a:cs typeface="Times New Roman" pitchFamily="18" charset="0"/>
            </a:endParaRPr>
          </a:p>
          <a:p>
            <a:pPr marL="0" indent="0" algn="just">
              <a:buNone/>
            </a:pPr>
            <a:endParaRPr lang="tr-TR" dirty="0">
              <a:solidFill>
                <a:schemeClr val="tx2"/>
              </a:solidFill>
              <a:latin typeface="Times New Roman" pitchFamily="18" charset="0"/>
              <a:cs typeface="Times New Roman" pitchFamily="18" charset="0"/>
            </a:endParaRPr>
          </a:p>
          <a:p>
            <a:pPr marL="0" indent="0" algn="just">
              <a:buNone/>
            </a:pPr>
            <a:r>
              <a:rPr lang="en-US" dirty="0" smtClean="0">
                <a:solidFill>
                  <a:schemeClr val="tx2"/>
                </a:solidFill>
                <a:latin typeface="Times New Roman" pitchFamily="18" charset="0"/>
                <a:cs typeface="Times New Roman" pitchFamily="18" charset="0"/>
              </a:rPr>
              <a:t>1992'deki </a:t>
            </a:r>
            <a:r>
              <a:rPr lang="en-US" dirty="0">
                <a:solidFill>
                  <a:schemeClr val="tx2"/>
                </a:solidFill>
                <a:latin typeface="Times New Roman" pitchFamily="18" charset="0"/>
                <a:cs typeface="Times New Roman" pitchFamily="18" charset="0"/>
              </a:rPr>
              <a:t>Rio </a:t>
            </a:r>
            <a:r>
              <a:rPr lang="en-US" dirty="0" err="1">
                <a:solidFill>
                  <a:schemeClr val="tx2"/>
                </a:solidFill>
                <a:latin typeface="Times New Roman" pitchFamily="18" charset="0"/>
                <a:cs typeface="Times New Roman" pitchFamily="18" charset="0"/>
              </a:rPr>
              <a:t>Zirvesi</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bu</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kavramı</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uluslararası</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düzeyde</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daha</a:t>
            </a:r>
            <a:r>
              <a:rPr lang="en-US" dirty="0">
                <a:solidFill>
                  <a:schemeClr val="tx2"/>
                </a:solidFill>
                <a:latin typeface="Times New Roman" pitchFamily="18" charset="0"/>
                <a:cs typeface="Times New Roman" pitchFamily="18" charset="0"/>
              </a:rPr>
              <a:t> da </a:t>
            </a:r>
            <a:r>
              <a:rPr lang="en-US" dirty="0" err="1">
                <a:solidFill>
                  <a:schemeClr val="tx2"/>
                </a:solidFill>
                <a:latin typeface="Times New Roman" pitchFamily="18" charset="0"/>
                <a:cs typeface="Times New Roman" pitchFamily="18" charset="0"/>
              </a:rPr>
              <a:t>yaygınlaştırmış</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ve</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Sürdürülebilir</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Kalkınma</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için</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Eylem</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Planı</a:t>
            </a:r>
            <a:r>
              <a:rPr lang="en-US" dirty="0">
                <a:solidFill>
                  <a:schemeClr val="tx2"/>
                </a:solidFill>
                <a:latin typeface="Times New Roman" pitchFamily="18" charset="0"/>
                <a:cs typeface="Times New Roman" pitchFamily="18" charset="0"/>
              </a:rPr>
              <a:t> (Agenda 21) </a:t>
            </a:r>
            <a:r>
              <a:rPr lang="en-US" dirty="0" err="1">
                <a:solidFill>
                  <a:schemeClr val="tx2"/>
                </a:solidFill>
                <a:latin typeface="Times New Roman" pitchFamily="18" charset="0"/>
                <a:cs typeface="Times New Roman" pitchFamily="18" charset="0"/>
              </a:rPr>
              <a:t>hazırlanmıştır</a:t>
            </a:r>
            <a:r>
              <a:rPr lang="en-US" dirty="0">
                <a:solidFill>
                  <a:schemeClr val="tx2"/>
                </a:solidFill>
                <a:latin typeface="Times New Roman" pitchFamily="18" charset="0"/>
                <a:cs typeface="Times New Roman" pitchFamily="18" charset="0"/>
              </a:rPr>
              <a:t>.</a:t>
            </a:r>
          </a:p>
          <a:p>
            <a:pPr marL="0" indent="0" algn="just">
              <a:buNone/>
            </a:pPr>
            <a:endParaRPr lang="en-US" dirty="0">
              <a:solidFill>
                <a:schemeClr val="tx2"/>
              </a:solidFill>
              <a:latin typeface="Times New Roman" pitchFamily="18" charset="0"/>
              <a:cs typeface="Times New Roman" pitchFamily="18" charset="0"/>
            </a:endParaRPr>
          </a:p>
        </p:txBody>
      </p:sp>
    </p:spTree>
    <p:extLst>
      <p:ext uri="{BB962C8B-B14F-4D97-AF65-F5344CB8AC3E}">
        <p14:creationId xmlns:p14="http://schemas.microsoft.com/office/powerpoint/2010/main" val="28561842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7467600" cy="994122"/>
          </a:xfrm>
        </p:spPr>
        <p:txBody>
          <a:bodyPr>
            <a:normAutofit fontScale="90000"/>
          </a:bodyPr>
          <a:lstStyle/>
          <a:p>
            <a:pPr algn="ctr"/>
            <a:r>
              <a:rPr lang="tr-TR" sz="2400" b="1" cap="none" dirty="0" smtClean="0">
                <a:solidFill>
                  <a:srgbClr val="1F497D"/>
                </a:solidFill>
                <a:latin typeface="Times New Roman" pitchFamily="18" charset="0"/>
                <a:ea typeface="+mn-ea"/>
                <a:cs typeface="Times New Roman" pitchFamily="18" charset="0"/>
              </a:rPr>
              <a:t/>
            </a:r>
            <a:br>
              <a:rPr lang="tr-TR" sz="2400" b="1" cap="none" dirty="0" smtClean="0">
                <a:solidFill>
                  <a:srgbClr val="1F497D"/>
                </a:solidFill>
                <a:latin typeface="Times New Roman" pitchFamily="18" charset="0"/>
                <a:ea typeface="+mn-ea"/>
                <a:cs typeface="Times New Roman" pitchFamily="18" charset="0"/>
              </a:rPr>
            </a:br>
            <a:r>
              <a:rPr lang="tr-TR" sz="2400" b="1" cap="none" dirty="0">
                <a:solidFill>
                  <a:srgbClr val="1F497D"/>
                </a:solidFill>
                <a:latin typeface="Times New Roman" pitchFamily="18" charset="0"/>
                <a:ea typeface="+mn-ea"/>
                <a:cs typeface="Times New Roman" pitchFamily="18" charset="0"/>
              </a:rPr>
              <a:t/>
            </a:r>
            <a:br>
              <a:rPr lang="tr-TR" sz="2400" b="1" cap="none" dirty="0">
                <a:solidFill>
                  <a:srgbClr val="1F497D"/>
                </a:solidFill>
                <a:latin typeface="Times New Roman" pitchFamily="18" charset="0"/>
                <a:ea typeface="+mn-ea"/>
                <a:cs typeface="Times New Roman" pitchFamily="18" charset="0"/>
              </a:rPr>
            </a:br>
            <a:r>
              <a:rPr lang="tr-TR" sz="2400" b="1" cap="none" dirty="0" smtClean="0">
                <a:solidFill>
                  <a:srgbClr val="1F497D"/>
                </a:solidFill>
                <a:latin typeface="Times New Roman" pitchFamily="18" charset="0"/>
                <a:ea typeface="+mn-ea"/>
                <a:cs typeface="Times New Roman" pitchFamily="18" charset="0"/>
              </a:rPr>
              <a:t>SKA 16</a:t>
            </a:r>
            <a:r>
              <a:rPr lang="tr-TR" sz="2400" b="1" cap="none" dirty="0">
                <a:solidFill>
                  <a:srgbClr val="1F497D"/>
                </a:solidFill>
                <a:latin typeface="Times New Roman" pitchFamily="18" charset="0"/>
                <a:ea typeface="+mn-ea"/>
                <a:cs typeface="Times New Roman" pitchFamily="18" charset="0"/>
              </a:rPr>
              <a:t>:Barış, Adalet ve Güçlü Kurumlar</a:t>
            </a:r>
            <a:r>
              <a:rPr lang="tr-TR" sz="2400" b="1" cap="none" dirty="0" smtClean="0">
                <a:solidFill>
                  <a:srgbClr val="1F497D"/>
                </a:solidFill>
                <a:latin typeface="Times New Roman" pitchFamily="18" charset="0"/>
                <a:ea typeface="+mn-ea"/>
                <a:cs typeface="Times New Roman" pitchFamily="18" charset="0"/>
              </a:rPr>
              <a:t/>
            </a:r>
            <a:br>
              <a:rPr lang="tr-TR" sz="2400" b="1" cap="none" dirty="0" smtClean="0">
                <a:solidFill>
                  <a:srgbClr val="1F497D"/>
                </a:solidFill>
                <a:latin typeface="Times New Roman" pitchFamily="18" charset="0"/>
                <a:ea typeface="+mn-ea"/>
                <a:cs typeface="Times New Roman" pitchFamily="18" charset="0"/>
              </a:rPr>
            </a:br>
            <a:endParaRPr lang="en-US" b="1" dirty="0">
              <a:solidFill>
                <a:schemeClr val="tx2"/>
              </a:solidFill>
              <a:latin typeface="Times New Roman" pitchFamily="18" charset="0"/>
              <a:cs typeface="Times New Roman" pitchFamily="18" charset="0"/>
            </a:endParaRPr>
          </a:p>
        </p:txBody>
      </p:sp>
      <p:sp>
        <p:nvSpPr>
          <p:cNvPr id="3" name="İçerik Yer Tutucusu 2"/>
          <p:cNvSpPr>
            <a:spLocks noGrp="1"/>
          </p:cNvSpPr>
          <p:nvPr>
            <p:ph sz="quarter" idx="1"/>
          </p:nvPr>
        </p:nvSpPr>
        <p:spPr>
          <a:xfrm>
            <a:off x="827584" y="1340768"/>
            <a:ext cx="7467600" cy="4873752"/>
          </a:xfrm>
        </p:spPr>
        <p:txBody>
          <a:bodyPr>
            <a:normAutofit/>
          </a:bodyPr>
          <a:lstStyle/>
          <a:p>
            <a:pPr marL="0" indent="0" algn="just">
              <a:buNone/>
            </a:pPr>
            <a:endParaRPr lang="tr-TR" sz="2000" dirty="0" smtClean="0">
              <a:solidFill>
                <a:schemeClr val="tx2"/>
              </a:solidFill>
              <a:latin typeface="Times New Roman" pitchFamily="18" charset="0"/>
              <a:cs typeface="Times New Roman" pitchFamily="18" charset="0"/>
            </a:endParaRPr>
          </a:p>
          <a:p>
            <a:pPr marL="0" indent="0" algn="just">
              <a:buNone/>
            </a:pPr>
            <a:r>
              <a:rPr lang="en-US" dirty="0" err="1" smtClean="0">
                <a:solidFill>
                  <a:schemeClr val="tx2"/>
                </a:solidFill>
                <a:latin typeface="Times New Roman" pitchFamily="18" charset="0"/>
                <a:cs typeface="Times New Roman" pitchFamily="18" charset="0"/>
              </a:rPr>
              <a:t>Amaç</a:t>
            </a:r>
            <a:r>
              <a:rPr lang="en-US" dirty="0" smtClean="0">
                <a:solidFill>
                  <a:schemeClr val="tx2"/>
                </a:solidFill>
                <a:latin typeface="Times New Roman" pitchFamily="18" charset="0"/>
                <a:cs typeface="Times New Roman" pitchFamily="18" charset="0"/>
              </a:rPr>
              <a:t> </a:t>
            </a:r>
            <a:r>
              <a:rPr lang="en-US" dirty="0">
                <a:solidFill>
                  <a:schemeClr val="tx2"/>
                </a:solidFill>
                <a:latin typeface="Times New Roman" pitchFamily="18" charset="0"/>
                <a:cs typeface="Times New Roman" pitchFamily="18" charset="0"/>
              </a:rPr>
              <a:t>16, </a:t>
            </a:r>
            <a:r>
              <a:rPr lang="en-US" dirty="0" err="1">
                <a:solidFill>
                  <a:schemeClr val="tx2"/>
                </a:solidFill>
                <a:latin typeface="Times New Roman" pitchFamily="18" charset="0"/>
                <a:cs typeface="Times New Roman" pitchFamily="18" charset="0"/>
              </a:rPr>
              <a:t>barışçıl</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ve</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kapsayıcı</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toplumların</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inşasını</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herkes</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için</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adaletin</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sağlanmasını</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ve</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güçlü</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kurumsal</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yapılar</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oluşturulmasını</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hedeflemektedir</a:t>
            </a:r>
            <a:r>
              <a:rPr lang="en-US" dirty="0" smtClean="0">
                <a:solidFill>
                  <a:schemeClr val="tx2"/>
                </a:solidFill>
                <a:latin typeface="Times New Roman" pitchFamily="18" charset="0"/>
                <a:cs typeface="Times New Roman" pitchFamily="18" charset="0"/>
              </a:rPr>
              <a:t>.</a:t>
            </a:r>
            <a:endParaRPr lang="tr-TR" dirty="0" smtClean="0">
              <a:solidFill>
                <a:schemeClr val="tx2"/>
              </a:solidFill>
              <a:latin typeface="Times New Roman" pitchFamily="18" charset="0"/>
              <a:cs typeface="Times New Roman" pitchFamily="18" charset="0"/>
            </a:endParaRPr>
          </a:p>
          <a:p>
            <a:pPr marL="0" indent="0" algn="just">
              <a:buNone/>
            </a:pPr>
            <a:endParaRPr lang="tr-TR" sz="2000" dirty="0" smtClean="0">
              <a:solidFill>
                <a:schemeClr val="tx2"/>
              </a:solidFill>
              <a:latin typeface="Times New Roman" pitchFamily="18" charset="0"/>
              <a:cs typeface="Times New Roman" pitchFamily="18" charset="0"/>
            </a:endParaRPr>
          </a:p>
          <a:p>
            <a:pPr marL="0" indent="0" algn="just">
              <a:buNone/>
            </a:pPr>
            <a:r>
              <a:rPr lang="en-US" sz="2000" b="1" dirty="0" err="1" smtClean="0">
                <a:solidFill>
                  <a:schemeClr val="tx2"/>
                </a:solidFill>
                <a:latin typeface="Times New Roman" pitchFamily="18" charset="0"/>
                <a:cs typeface="Times New Roman" pitchFamily="18" charset="0"/>
              </a:rPr>
              <a:t>Hedefler</a:t>
            </a:r>
            <a:r>
              <a:rPr lang="en-US" sz="2000" b="1" dirty="0" smtClean="0">
                <a:solidFill>
                  <a:schemeClr val="tx2"/>
                </a:solidFill>
                <a:latin typeface="Times New Roman" pitchFamily="18" charset="0"/>
                <a:cs typeface="Times New Roman" pitchFamily="18" charset="0"/>
              </a:rPr>
              <a:t>:</a:t>
            </a:r>
            <a:endParaRPr lang="tr-TR" sz="2000" b="1" dirty="0" smtClean="0">
              <a:solidFill>
                <a:schemeClr val="tx2"/>
              </a:solidFill>
              <a:latin typeface="Times New Roman" pitchFamily="18" charset="0"/>
              <a:cs typeface="Times New Roman" pitchFamily="18" charset="0"/>
            </a:endParaRPr>
          </a:p>
          <a:p>
            <a:pPr algn="just">
              <a:buFont typeface="Wingdings" pitchFamily="2" charset="2"/>
              <a:buChar char="Ø"/>
            </a:pPr>
            <a:r>
              <a:rPr lang="en-US" sz="2000" dirty="0" err="1" smtClean="0">
                <a:solidFill>
                  <a:schemeClr val="tx2"/>
                </a:solidFill>
                <a:latin typeface="Times New Roman" pitchFamily="18" charset="0"/>
                <a:cs typeface="Times New Roman" pitchFamily="18" charset="0"/>
              </a:rPr>
              <a:t>Şiddet</a:t>
            </a:r>
            <a:r>
              <a:rPr lang="en-US" sz="2000" dirty="0" smtClean="0">
                <a:solidFill>
                  <a:schemeClr val="tx2"/>
                </a:solidFill>
                <a:latin typeface="Times New Roman" pitchFamily="18" charset="0"/>
                <a:cs typeface="Times New Roman" pitchFamily="18" charset="0"/>
              </a:rPr>
              <a:t> </a:t>
            </a:r>
            <a:r>
              <a:rPr lang="en-US" sz="2000" dirty="0" err="1">
                <a:solidFill>
                  <a:schemeClr val="tx2"/>
                </a:solidFill>
                <a:latin typeface="Times New Roman" pitchFamily="18" charset="0"/>
                <a:cs typeface="Times New Roman" pitchFamily="18" charset="0"/>
              </a:rPr>
              <a:t>ve</a:t>
            </a:r>
            <a:r>
              <a:rPr lang="en-US" sz="2000" dirty="0">
                <a:solidFill>
                  <a:schemeClr val="tx2"/>
                </a:solidFill>
                <a:latin typeface="Times New Roman" pitchFamily="18" charset="0"/>
                <a:cs typeface="Times New Roman" pitchFamily="18" charset="0"/>
              </a:rPr>
              <a:t> </a:t>
            </a:r>
            <a:r>
              <a:rPr lang="en-US" sz="2000" dirty="0" err="1">
                <a:solidFill>
                  <a:schemeClr val="tx2"/>
                </a:solidFill>
                <a:latin typeface="Times New Roman" pitchFamily="18" charset="0"/>
                <a:cs typeface="Times New Roman" pitchFamily="18" charset="0"/>
              </a:rPr>
              <a:t>ayrımcılığın</a:t>
            </a:r>
            <a:r>
              <a:rPr lang="en-US" sz="2000" dirty="0">
                <a:solidFill>
                  <a:schemeClr val="tx2"/>
                </a:solidFill>
                <a:latin typeface="Times New Roman" pitchFamily="18" charset="0"/>
                <a:cs typeface="Times New Roman" pitchFamily="18" charset="0"/>
              </a:rPr>
              <a:t> </a:t>
            </a:r>
            <a:r>
              <a:rPr lang="en-US" sz="2000" dirty="0" err="1">
                <a:solidFill>
                  <a:schemeClr val="tx2"/>
                </a:solidFill>
                <a:latin typeface="Times New Roman" pitchFamily="18" charset="0"/>
                <a:cs typeface="Times New Roman" pitchFamily="18" charset="0"/>
              </a:rPr>
              <a:t>önlenmesi</a:t>
            </a:r>
            <a:r>
              <a:rPr lang="en-US" sz="2000" dirty="0" smtClean="0">
                <a:solidFill>
                  <a:schemeClr val="tx2"/>
                </a:solidFill>
                <a:latin typeface="Times New Roman" pitchFamily="18" charset="0"/>
                <a:cs typeface="Times New Roman" pitchFamily="18" charset="0"/>
              </a:rPr>
              <a:t>.</a:t>
            </a:r>
            <a:endParaRPr lang="tr-TR" sz="2000" dirty="0" smtClean="0">
              <a:solidFill>
                <a:schemeClr val="tx2"/>
              </a:solidFill>
              <a:latin typeface="Times New Roman" pitchFamily="18" charset="0"/>
              <a:cs typeface="Times New Roman" pitchFamily="18" charset="0"/>
            </a:endParaRPr>
          </a:p>
          <a:p>
            <a:pPr algn="just">
              <a:buFont typeface="Wingdings" pitchFamily="2" charset="2"/>
              <a:buChar char="Ø"/>
            </a:pPr>
            <a:r>
              <a:rPr lang="en-US" sz="2000" dirty="0" err="1" smtClean="0">
                <a:solidFill>
                  <a:schemeClr val="tx2"/>
                </a:solidFill>
                <a:latin typeface="Times New Roman" pitchFamily="18" charset="0"/>
                <a:cs typeface="Times New Roman" pitchFamily="18" charset="0"/>
              </a:rPr>
              <a:t>Adalet</a:t>
            </a:r>
            <a:r>
              <a:rPr lang="en-US" sz="2000" dirty="0" smtClean="0">
                <a:solidFill>
                  <a:schemeClr val="tx2"/>
                </a:solidFill>
                <a:latin typeface="Times New Roman" pitchFamily="18" charset="0"/>
                <a:cs typeface="Times New Roman" pitchFamily="18" charset="0"/>
              </a:rPr>
              <a:t> </a:t>
            </a:r>
            <a:r>
              <a:rPr lang="en-US" sz="2000" dirty="0" err="1">
                <a:solidFill>
                  <a:schemeClr val="tx2"/>
                </a:solidFill>
                <a:latin typeface="Times New Roman" pitchFamily="18" charset="0"/>
                <a:cs typeface="Times New Roman" pitchFamily="18" charset="0"/>
              </a:rPr>
              <a:t>sisteminin</a:t>
            </a:r>
            <a:r>
              <a:rPr lang="en-US" sz="2000" dirty="0">
                <a:solidFill>
                  <a:schemeClr val="tx2"/>
                </a:solidFill>
                <a:latin typeface="Times New Roman" pitchFamily="18" charset="0"/>
                <a:cs typeface="Times New Roman" pitchFamily="18" charset="0"/>
              </a:rPr>
              <a:t> </a:t>
            </a:r>
            <a:r>
              <a:rPr lang="en-US" sz="2000" dirty="0" err="1">
                <a:solidFill>
                  <a:schemeClr val="tx2"/>
                </a:solidFill>
                <a:latin typeface="Times New Roman" pitchFamily="18" charset="0"/>
                <a:cs typeface="Times New Roman" pitchFamily="18" charset="0"/>
              </a:rPr>
              <a:t>güçlendirilmesi</a:t>
            </a:r>
            <a:r>
              <a:rPr lang="en-US" sz="2000" dirty="0" smtClean="0">
                <a:solidFill>
                  <a:schemeClr val="tx2"/>
                </a:solidFill>
                <a:latin typeface="Times New Roman" pitchFamily="18" charset="0"/>
                <a:cs typeface="Times New Roman" pitchFamily="18" charset="0"/>
              </a:rPr>
              <a:t>.</a:t>
            </a:r>
            <a:endParaRPr lang="tr-TR" sz="2000" dirty="0" smtClean="0">
              <a:solidFill>
                <a:schemeClr val="tx2"/>
              </a:solidFill>
              <a:latin typeface="Times New Roman" pitchFamily="18" charset="0"/>
              <a:cs typeface="Times New Roman" pitchFamily="18" charset="0"/>
            </a:endParaRPr>
          </a:p>
          <a:p>
            <a:pPr algn="just">
              <a:buFont typeface="Wingdings" pitchFamily="2" charset="2"/>
              <a:buChar char="Ø"/>
            </a:pPr>
            <a:r>
              <a:rPr lang="en-US" sz="2000" dirty="0" err="1" smtClean="0">
                <a:solidFill>
                  <a:schemeClr val="tx2"/>
                </a:solidFill>
                <a:latin typeface="Times New Roman" pitchFamily="18" charset="0"/>
                <a:cs typeface="Times New Roman" pitchFamily="18" charset="0"/>
              </a:rPr>
              <a:t>Hesap</a:t>
            </a:r>
            <a:r>
              <a:rPr lang="en-US" sz="2000" dirty="0" smtClean="0">
                <a:solidFill>
                  <a:schemeClr val="tx2"/>
                </a:solidFill>
                <a:latin typeface="Times New Roman" pitchFamily="18" charset="0"/>
                <a:cs typeface="Times New Roman" pitchFamily="18" charset="0"/>
              </a:rPr>
              <a:t> </a:t>
            </a:r>
            <a:r>
              <a:rPr lang="en-US" sz="2000" dirty="0" err="1">
                <a:solidFill>
                  <a:schemeClr val="tx2"/>
                </a:solidFill>
                <a:latin typeface="Times New Roman" pitchFamily="18" charset="0"/>
                <a:cs typeface="Times New Roman" pitchFamily="18" charset="0"/>
              </a:rPr>
              <a:t>verebilirlik</a:t>
            </a:r>
            <a:r>
              <a:rPr lang="en-US" sz="2000" dirty="0">
                <a:solidFill>
                  <a:schemeClr val="tx2"/>
                </a:solidFill>
                <a:latin typeface="Times New Roman" pitchFamily="18" charset="0"/>
                <a:cs typeface="Times New Roman" pitchFamily="18" charset="0"/>
              </a:rPr>
              <a:t> </a:t>
            </a:r>
            <a:r>
              <a:rPr lang="en-US" sz="2000" dirty="0" err="1">
                <a:solidFill>
                  <a:schemeClr val="tx2"/>
                </a:solidFill>
                <a:latin typeface="Times New Roman" pitchFamily="18" charset="0"/>
                <a:cs typeface="Times New Roman" pitchFamily="18" charset="0"/>
              </a:rPr>
              <a:t>ve</a:t>
            </a:r>
            <a:r>
              <a:rPr lang="en-US" sz="2000" dirty="0">
                <a:solidFill>
                  <a:schemeClr val="tx2"/>
                </a:solidFill>
                <a:latin typeface="Times New Roman" pitchFamily="18" charset="0"/>
                <a:cs typeface="Times New Roman" pitchFamily="18" charset="0"/>
              </a:rPr>
              <a:t> </a:t>
            </a:r>
            <a:r>
              <a:rPr lang="en-US" sz="2000" dirty="0" err="1">
                <a:solidFill>
                  <a:schemeClr val="tx2"/>
                </a:solidFill>
                <a:latin typeface="Times New Roman" pitchFamily="18" charset="0"/>
                <a:cs typeface="Times New Roman" pitchFamily="18" charset="0"/>
              </a:rPr>
              <a:t>şeffaflık</a:t>
            </a:r>
            <a:r>
              <a:rPr lang="en-US" sz="2000" dirty="0">
                <a:solidFill>
                  <a:schemeClr val="tx2"/>
                </a:solidFill>
                <a:latin typeface="Times New Roman" pitchFamily="18" charset="0"/>
                <a:cs typeface="Times New Roman" pitchFamily="18" charset="0"/>
              </a:rPr>
              <a:t> </a:t>
            </a:r>
            <a:r>
              <a:rPr lang="en-US" sz="2000" dirty="0" err="1">
                <a:solidFill>
                  <a:schemeClr val="tx2"/>
                </a:solidFill>
                <a:latin typeface="Times New Roman" pitchFamily="18" charset="0"/>
                <a:cs typeface="Times New Roman" pitchFamily="18" charset="0"/>
              </a:rPr>
              <a:t>için</a:t>
            </a:r>
            <a:r>
              <a:rPr lang="en-US" sz="2000" dirty="0">
                <a:solidFill>
                  <a:schemeClr val="tx2"/>
                </a:solidFill>
                <a:latin typeface="Times New Roman" pitchFamily="18" charset="0"/>
                <a:cs typeface="Times New Roman" pitchFamily="18" charset="0"/>
              </a:rPr>
              <a:t> </a:t>
            </a:r>
            <a:r>
              <a:rPr lang="en-US" sz="2000" dirty="0" err="1">
                <a:solidFill>
                  <a:schemeClr val="tx2"/>
                </a:solidFill>
                <a:latin typeface="Times New Roman" pitchFamily="18" charset="0"/>
                <a:cs typeface="Times New Roman" pitchFamily="18" charset="0"/>
              </a:rPr>
              <a:t>güçlü</a:t>
            </a:r>
            <a:r>
              <a:rPr lang="en-US" sz="2000" dirty="0">
                <a:solidFill>
                  <a:schemeClr val="tx2"/>
                </a:solidFill>
                <a:latin typeface="Times New Roman" pitchFamily="18" charset="0"/>
                <a:cs typeface="Times New Roman" pitchFamily="18" charset="0"/>
              </a:rPr>
              <a:t> </a:t>
            </a:r>
            <a:r>
              <a:rPr lang="en-US" sz="2000" dirty="0" err="1">
                <a:solidFill>
                  <a:schemeClr val="tx2"/>
                </a:solidFill>
                <a:latin typeface="Times New Roman" pitchFamily="18" charset="0"/>
                <a:cs typeface="Times New Roman" pitchFamily="18" charset="0"/>
              </a:rPr>
              <a:t>kurumsal</a:t>
            </a:r>
            <a:r>
              <a:rPr lang="en-US" sz="2000" dirty="0">
                <a:solidFill>
                  <a:schemeClr val="tx2"/>
                </a:solidFill>
                <a:latin typeface="Times New Roman" pitchFamily="18" charset="0"/>
                <a:cs typeface="Times New Roman" pitchFamily="18" charset="0"/>
              </a:rPr>
              <a:t> </a:t>
            </a:r>
            <a:r>
              <a:rPr lang="en-US" sz="2000" dirty="0" err="1">
                <a:solidFill>
                  <a:schemeClr val="tx2"/>
                </a:solidFill>
                <a:latin typeface="Times New Roman" pitchFamily="18" charset="0"/>
                <a:cs typeface="Times New Roman" pitchFamily="18" charset="0"/>
              </a:rPr>
              <a:t>yapıların</a:t>
            </a:r>
            <a:r>
              <a:rPr lang="en-US" sz="2000" dirty="0">
                <a:solidFill>
                  <a:schemeClr val="tx2"/>
                </a:solidFill>
                <a:latin typeface="Times New Roman" pitchFamily="18" charset="0"/>
                <a:cs typeface="Times New Roman" pitchFamily="18" charset="0"/>
              </a:rPr>
              <a:t> </a:t>
            </a:r>
            <a:r>
              <a:rPr lang="en-US" sz="2000" dirty="0" err="1">
                <a:solidFill>
                  <a:schemeClr val="tx2"/>
                </a:solidFill>
                <a:latin typeface="Times New Roman" pitchFamily="18" charset="0"/>
                <a:cs typeface="Times New Roman" pitchFamily="18" charset="0"/>
              </a:rPr>
              <a:t>oluşturulması</a:t>
            </a:r>
            <a:r>
              <a:rPr lang="en-US" sz="2000" dirty="0">
                <a:solidFill>
                  <a:schemeClr val="tx2"/>
                </a:solidFill>
                <a:latin typeface="Times New Roman" pitchFamily="18" charset="0"/>
                <a:cs typeface="Times New Roman" pitchFamily="18" charset="0"/>
              </a:rPr>
              <a:t>.</a:t>
            </a:r>
          </a:p>
        </p:txBody>
      </p:sp>
      <p:pic>
        <p:nvPicPr>
          <p:cNvPr id="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88224" y="5301208"/>
            <a:ext cx="2150228" cy="10693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76358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7467600" cy="994122"/>
          </a:xfrm>
        </p:spPr>
        <p:txBody>
          <a:bodyPr>
            <a:normAutofit fontScale="90000"/>
          </a:bodyPr>
          <a:lstStyle/>
          <a:p>
            <a:pPr algn="ctr"/>
            <a:r>
              <a:rPr lang="tr-TR" sz="2400" b="1" cap="none" dirty="0" smtClean="0">
                <a:solidFill>
                  <a:srgbClr val="1F497D"/>
                </a:solidFill>
                <a:latin typeface="Times New Roman" pitchFamily="18" charset="0"/>
                <a:ea typeface="+mn-ea"/>
                <a:cs typeface="Times New Roman" pitchFamily="18" charset="0"/>
              </a:rPr>
              <a:t/>
            </a:r>
            <a:br>
              <a:rPr lang="tr-TR" sz="2400" b="1" cap="none" dirty="0" smtClean="0">
                <a:solidFill>
                  <a:srgbClr val="1F497D"/>
                </a:solidFill>
                <a:latin typeface="Times New Roman" pitchFamily="18" charset="0"/>
                <a:ea typeface="+mn-ea"/>
                <a:cs typeface="Times New Roman" pitchFamily="18" charset="0"/>
              </a:rPr>
            </a:br>
            <a:r>
              <a:rPr lang="tr-TR" sz="2400" b="1" cap="none" dirty="0">
                <a:solidFill>
                  <a:srgbClr val="1F497D"/>
                </a:solidFill>
                <a:latin typeface="Times New Roman" pitchFamily="18" charset="0"/>
                <a:ea typeface="+mn-ea"/>
                <a:cs typeface="Times New Roman" pitchFamily="18" charset="0"/>
              </a:rPr>
              <a:t/>
            </a:r>
            <a:br>
              <a:rPr lang="tr-TR" sz="2400" b="1" cap="none" dirty="0">
                <a:solidFill>
                  <a:srgbClr val="1F497D"/>
                </a:solidFill>
                <a:latin typeface="Times New Roman" pitchFamily="18" charset="0"/>
                <a:ea typeface="+mn-ea"/>
                <a:cs typeface="Times New Roman" pitchFamily="18" charset="0"/>
              </a:rPr>
            </a:br>
            <a:r>
              <a:rPr lang="tr-TR" sz="2400" b="1" cap="none" dirty="0" smtClean="0">
                <a:solidFill>
                  <a:srgbClr val="1F497D"/>
                </a:solidFill>
                <a:latin typeface="Times New Roman" pitchFamily="18" charset="0"/>
                <a:ea typeface="+mn-ea"/>
                <a:cs typeface="Times New Roman" pitchFamily="18" charset="0"/>
              </a:rPr>
              <a:t>SKA 17:Amaçlar için Ortaklıklar</a:t>
            </a:r>
            <a:br>
              <a:rPr lang="tr-TR" sz="2400" b="1" cap="none" dirty="0" smtClean="0">
                <a:solidFill>
                  <a:srgbClr val="1F497D"/>
                </a:solidFill>
                <a:latin typeface="Times New Roman" pitchFamily="18" charset="0"/>
                <a:ea typeface="+mn-ea"/>
                <a:cs typeface="Times New Roman" pitchFamily="18" charset="0"/>
              </a:rPr>
            </a:br>
            <a:endParaRPr lang="en-US" b="1" dirty="0">
              <a:solidFill>
                <a:schemeClr val="tx2"/>
              </a:solidFill>
              <a:latin typeface="Times New Roman" pitchFamily="18" charset="0"/>
              <a:cs typeface="Times New Roman" pitchFamily="18" charset="0"/>
            </a:endParaRPr>
          </a:p>
        </p:txBody>
      </p:sp>
      <p:sp>
        <p:nvSpPr>
          <p:cNvPr id="3" name="İçerik Yer Tutucusu 2"/>
          <p:cNvSpPr>
            <a:spLocks noGrp="1"/>
          </p:cNvSpPr>
          <p:nvPr>
            <p:ph sz="quarter" idx="1"/>
          </p:nvPr>
        </p:nvSpPr>
        <p:spPr>
          <a:xfrm>
            <a:off x="827584" y="1340768"/>
            <a:ext cx="7467600" cy="4873752"/>
          </a:xfrm>
        </p:spPr>
        <p:txBody>
          <a:bodyPr>
            <a:normAutofit/>
          </a:bodyPr>
          <a:lstStyle/>
          <a:p>
            <a:pPr marL="0" indent="0" algn="just">
              <a:buNone/>
            </a:pPr>
            <a:endParaRPr lang="tr-TR" sz="2000" dirty="0" smtClean="0">
              <a:solidFill>
                <a:schemeClr val="tx2"/>
              </a:solidFill>
              <a:latin typeface="Times New Roman" pitchFamily="18" charset="0"/>
              <a:cs typeface="Times New Roman" pitchFamily="18" charset="0"/>
            </a:endParaRPr>
          </a:p>
          <a:p>
            <a:pPr marL="0" indent="0" algn="just">
              <a:buNone/>
            </a:pPr>
            <a:r>
              <a:rPr lang="tr-TR" sz="2000" dirty="0" smtClean="0">
                <a:solidFill>
                  <a:schemeClr val="tx2"/>
                </a:solidFill>
                <a:latin typeface="Times New Roman" pitchFamily="18" charset="0"/>
                <a:cs typeface="Times New Roman" pitchFamily="18" charset="0"/>
              </a:rPr>
              <a:t>Amaç </a:t>
            </a:r>
            <a:r>
              <a:rPr lang="tr-TR" sz="2000" dirty="0">
                <a:solidFill>
                  <a:schemeClr val="tx2"/>
                </a:solidFill>
                <a:latin typeface="Times New Roman" pitchFamily="18" charset="0"/>
                <a:cs typeface="Times New Roman" pitchFamily="18" charset="0"/>
              </a:rPr>
              <a:t>17, Sürdürülebilir Kalkınma </a:t>
            </a:r>
            <a:r>
              <a:rPr lang="tr-TR" sz="2000" dirty="0" smtClean="0">
                <a:solidFill>
                  <a:schemeClr val="tx2"/>
                </a:solidFill>
                <a:latin typeface="Times New Roman" pitchFamily="18" charset="0"/>
                <a:cs typeface="Times New Roman" pitchFamily="18" charset="0"/>
              </a:rPr>
              <a:t>Hedeflerine </a:t>
            </a:r>
            <a:r>
              <a:rPr lang="tr-TR" sz="2000" dirty="0">
                <a:solidFill>
                  <a:schemeClr val="tx2"/>
                </a:solidFill>
                <a:latin typeface="Times New Roman" pitchFamily="18" charset="0"/>
                <a:cs typeface="Times New Roman" pitchFamily="18" charset="0"/>
              </a:rPr>
              <a:t>ulaşmak için uluslararası işbirliği ve ortaklıkların güçlendirilmesini hedeflemektedir. Bu amaç, finansman, bilgi paylaşımı, teknoloji transferi ve kapasite geliştirme konularında işbirliklerini kapsamaktadır</a:t>
            </a:r>
            <a:r>
              <a:rPr lang="tr-TR" sz="2000" dirty="0" smtClean="0">
                <a:solidFill>
                  <a:schemeClr val="tx2"/>
                </a:solidFill>
                <a:latin typeface="Times New Roman" pitchFamily="18" charset="0"/>
                <a:cs typeface="Times New Roman" pitchFamily="18" charset="0"/>
              </a:rPr>
              <a:t>.</a:t>
            </a:r>
          </a:p>
          <a:p>
            <a:pPr marL="0" indent="0" algn="just">
              <a:buNone/>
            </a:pPr>
            <a:endParaRPr lang="tr-TR" sz="2000" dirty="0" smtClean="0">
              <a:solidFill>
                <a:schemeClr val="tx2"/>
              </a:solidFill>
              <a:latin typeface="Times New Roman" pitchFamily="18" charset="0"/>
              <a:cs typeface="Times New Roman" pitchFamily="18" charset="0"/>
            </a:endParaRPr>
          </a:p>
          <a:p>
            <a:pPr marL="0" indent="0" algn="just">
              <a:buNone/>
            </a:pPr>
            <a:r>
              <a:rPr lang="tr-TR" sz="2000" b="1" dirty="0" smtClean="0">
                <a:solidFill>
                  <a:schemeClr val="tx2"/>
                </a:solidFill>
                <a:latin typeface="Times New Roman" pitchFamily="18" charset="0"/>
                <a:cs typeface="Times New Roman" pitchFamily="18" charset="0"/>
              </a:rPr>
              <a:t>Hedefler:</a:t>
            </a:r>
          </a:p>
          <a:p>
            <a:pPr algn="just">
              <a:buFont typeface="Wingdings" pitchFamily="2" charset="2"/>
              <a:buChar char="Ø"/>
            </a:pPr>
            <a:r>
              <a:rPr lang="tr-TR" sz="2000" dirty="0" smtClean="0">
                <a:solidFill>
                  <a:schemeClr val="tx2"/>
                </a:solidFill>
                <a:latin typeface="Times New Roman" pitchFamily="18" charset="0"/>
                <a:cs typeface="Times New Roman" pitchFamily="18" charset="0"/>
              </a:rPr>
              <a:t>Uluslararası </a:t>
            </a:r>
            <a:r>
              <a:rPr lang="tr-TR" sz="2000" dirty="0">
                <a:solidFill>
                  <a:schemeClr val="tx2"/>
                </a:solidFill>
                <a:latin typeface="Times New Roman" pitchFamily="18" charset="0"/>
                <a:cs typeface="Times New Roman" pitchFamily="18" charset="0"/>
              </a:rPr>
              <a:t>finansman kaynaklarının artırılması</a:t>
            </a:r>
            <a:r>
              <a:rPr lang="tr-TR" sz="2000" dirty="0" smtClean="0">
                <a:solidFill>
                  <a:schemeClr val="tx2"/>
                </a:solidFill>
                <a:latin typeface="Times New Roman" pitchFamily="18" charset="0"/>
                <a:cs typeface="Times New Roman" pitchFamily="18" charset="0"/>
              </a:rPr>
              <a:t>.</a:t>
            </a:r>
          </a:p>
          <a:p>
            <a:pPr algn="just">
              <a:buFont typeface="Wingdings" pitchFamily="2" charset="2"/>
              <a:buChar char="Ø"/>
            </a:pPr>
            <a:r>
              <a:rPr lang="tr-TR" sz="2000" dirty="0" smtClean="0">
                <a:solidFill>
                  <a:schemeClr val="tx2"/>
                </a:solidFill>
                <a:latin typeface="Times New Roman" pitchFamily="18" charset="0"/>
                <a:cs typeface="Times New Roman" pitchFamily="18" charset="0"/>
              </a:rPr>
              <a:t>Bilgi </a:t>
            </a:r>
            <a:r>
              <a:rPr lang="tr-TR" sz="2000" dirty="0">
                <a:solidFill>
                  <a:schemeClr val="tx2"/>
                </a:solidFill>
                <a:latin typeface="Times New Roman" pitchFamily="18" charset="0"/>
                <a:cs typeface="Times New Roman" pitchFamily="18" charset="0"/>
              </a:rPr>
              <a:t>ve deneyim paylaşımının teşvik edilmesi</a:t>
            </a:r>
            <a:r>
              <a:rPr lang="tr-TR" sz="2000" dirty="0" smtClean="0">
                <a:solidFill>
                  <a:schemeClr val="tx2"/>
                </a:solidFill>
                <a:latin typeface="Times New Roman" pitchFamily="18" charset="0"/>
                <a:cs typeface="Times New Roman" pitchFamily="18" charset="0"/>
              </a:rPr>
              <a:t>.</a:t>
            </a:r>
          </a:p>
          <a:p>
            <a:pPr algn="just">
              <a:buFont typeface="Wingdings" pitchFamily="2" charset="2"/>
              <a:buChar char="Ø"/>
            </a:pPr>
            <a:r>
              <a:rPr lang="tr-TR" sz="2000" dirty="0" smtClean="0">
                <a:solidFill>
                  <a:schemeClr val="tx2"/>
                </a:solidFill>
                <a:latin typeface="Times New Roman" pitchFamily="18" charset="0"/>
                <a:cs typeface="Times New Roman" pitchFamily="18" charset="0"/>
              </a:rPr>
              <a:t>Sürdürülebilir </a:t>
            </a:r>
            <a:r>
              <a:rPr lang="tr-TR" sz="2000" dirty="0">
                <a:solidFill>
                  <a:schemeClr val="tx2"/>
                </a:solidFill>
                <a:latin typeface="Times New Roman" pitchFamily="18" charset="0"/>
                <a:cs typeface="Times New Roman" pitchFamily="18" charset="0"/>
              </a:rPr>
              <a:t>kalkınma için küresel ortaklıkların güçlendirilmesi.</a:t>
            </a:r>
            <a:endParaRPr lang="tr-TR" sz="2000" dirty="0" smtClean="0">
              <a:solidFill>
                <a:schemeClr val="tx2"/>
              </a:solidFill>
              <a:latin typeface="Times New Roman" pitchFamily="18" charset="0"/>
              <a:cs typeface="Times New Roman" pitchFamily="18" charset="0"/>
            </a:endParaRPr>
          </a:p>
        </p:txBody>
      </p:sp>
      <p:pic>
        <p:nvPicPr>
          <p:cNvPr id="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88224" y="5301208"/>
            <a:ext cx="2150228" cy="10693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535310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7467600" cy="994122"/>
          </a:xfrm>
        </p:spPr>
        <p:txBody>
          <a:bodyPr>
            <a:normAutofit/>
          </a:bodyPr>
          <a:lstStyle/>
          <a:p>
            <a:pPr algn="ctr"/>
            <a:r>
              <a:rPr lang="en-US" sz="2400" b="1" cap="none" dirty="0" err="1" smtClean="0">
                <a:solidFill>
                  <a:srgbClr val="1F497D"/>
                </a:solidFill>
                <a:latin typeface="Times New Roman" pitchFamily="18" charset="0"/>
                <a:ea typeface="+mn-ea"/>
                <a:cs typeface="Times New Roman" pitchFamily="18" charset="0"/>
              </a:rPr>
              <a:t>Sürdürülebilir</a:t>
            </a:r>
            <a:r>
              <a:rPr lang="en-US" sz="2400" b="1" cap="none" dirty="0" smtClean="0">
                <a:solidFill>
                  <a:srgbClr val="1F497D"/>
                </a:solidFill>
                <a:latin typeface="Times New Roman" pitchFamily="18" charset="0"/>
                <a:ea typeface="+mn-ea"/>
                <a:cs typeface="Times New Roman" pitchFamily="18" charset="0"/>
              </a:rPr>
              <a:t> </a:t>
            </a:r>
            <a:r>
              <a:rPr lang="en-US" sz="2400" b="1" cap="none" dirty="0" err="1">
                <a:solidFill>
                  <a:srgbClr val="1F497D"/>
                </a:solidFill>
                <a:latin typeface="Times New Roman" pitchFamily="18" charset="0"/>
                <a:ea typeface="+mn-ea"/>
                <a:cs typeface="Times New Roman" pitchFamily="18" charset="0"/>
              </a:rPr>
              <a:t>Kalkınma</a:t>
            </a:r>
            <a:r>
              <a:rPr lang="en-US" sz="2400" b="1" cap="none" dirty="0">
                <a:solidFill>
                  <a:srgbClr val="1F497D"/>
                </a:solidFill>
                <a:latin typeface="Times New Roman" pitchFamily="18" charset="0"/>
                <a:ea typeface="+mn-ea"/>
                <a:cs typeface="Times New Roman" pitchFamily="18" charset="0"/>
              </a:rPr>
              <a:t> </a:t>
            </a:r>
            <a:r>
              <a:rPr lang="en-US" sz="2400" b="1" cap="none" dirty="0" err="1" smtClean="0">
                <a:solidFill>
                  <a:srgbClr val="1F497D"/>
                </a:solidFill>
                <a:latin typeface="Times New Roman" pitchFamily="18" charset="0"/>
                <a:ea typeface="+mn-ea"/>
                <a:cs typeface="Times New Roman" pitchFamily="18" charset="0"/>
              </a:rPr>
              <a:t>Amaç</a:t>
            </a:r>
            <a:r>
              <a:rPr lang="tr-TR" sz="2400" b="1" cap="none" dirty="0" err="1" smtClean="0">
                <a:solidFill>
                  <a:srgbClr val="1F497D"/>
                </a:solidFill>
                <a:latin typeface="Times New Roman" pitchFamily="18" charset="0"/>
                <a:ea typeface="+mn-ea"/>
                <a:cs typeface="Times New Roman" pitchFamily="18" charset="0"/>
              </a:rPr>
              <a:t>larının</a:t>
            </a:r>
            <a:r>
              <a:rPr lang="tr-TR" sz="2400" b="1" cap="none" dirty="0" smtClean="0">
                <a:solidFill>
                  <a:srgbClr val="1F497D"/>
                </a:solidFill>
                <a:latin typeface="Times New Roman" pitchFamily="18" charset="0"/>
                <a:ea typeface="+mn-ea"/>
                <a:cs typeface="Times New Roman" pitchFamily="18" charset="0"/>
              </a:rPr>
              <a:t> Tarihçesi</a:t>
            </a:r>
            <a:br>
              <a:rPr lang="tr-TR" sz="2400" b="1" cap="none" dirty="0" smtClean="0">
                <a:solidFill>
                  <a:srgbClr val="1F497D"/>
                </a:solidFill>
                <a:latin typeface="Times New Roman" pitchFamily="18" charset="0"/>
                <a:ea typeface="+mn-ea"/>
                <a:cs typeface="Times New Roman" pitchFamily="18" charset="0"/>
              </a:rPr>
            </a:br>
            <a:endParaRPr lang="en-US" b="1" dirty="0">
              <a:solidFill>
                <a:schemeClr val="tx2"/>
              </a:solidFill>
              <a:latin typeface="Times New Roman" pitchFamily="18" charset="0"/>
              <a:cs typeface="Times New Roman" pitchFamily="18" charset="0"/>
            </a:endParaRPr>
          </a:p>
        </p:txBody>
      </p:sp>
      <p:sp>
        <p:nvSpPr>
          <p:cNvPr id="3" name="İçerik Yer Tutucusu 2"/>
          <p:cNvSpPr>
            <a:spLocks noGrp="1"/>
          </p:cNvSpPr>
          <p:nvPr>
            <p:ph sz="quarter" idx="1"/>
          </p:nvPr>
        </p:nvSpPr>
        <p:spPr>
          <a:xfrm>
            <a:off x="827584" y="1340768"/>
            <a:ext cx="7467600" cy="4873752"/>
          </a:xfrm>
        </p:spPr>
        <p:txBody>
          <a:bodyPr>
            <a:normAutofit/>
          </a:bodyPr>
          <a:lstStyle/>
          <a:p>
            <a:pPr marL="0" indent="0" algn="just">
              <a:buNone/>
            </a:pPr>
            <a:r>
              <a:rPr lang="en-US" dirty="0" err="1" smtClean="0">
                <a:solidFill>
                  <a:schemeClr val="tx2"/>
                </a:solidFill>
                <a:latin typeface="Times New Roman" pitchFamily="18" charset="0"/>
                <a:cs typeface="Times New Roman" pitchFamily="18" charset="0"/>
              </a:rPr>
              <a:t>Birleşmiş</a:t>
            </a:r>
            <a:r>
              <a:rPr lang="en-US" dirty="0" smtClean="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Milletler</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Genel</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Kurulu</a:t>
            </a:r>
            <a:r>
              <a:rPr lang="en-US" dirty="0" smtClean="0">
                <a:solidFill>
                  <a:schemeClr val="tx2"/>
                </a:solidFill>
                <a:latin typeface="Times New Roman" pitchFamily="18" charset="0"/>
                <a:cs typeface="Times New Roman" pitchFamily="18" charset="0"/>
              </a:rPr>
              <a:t>,</a:t>
            </a:r>
            <a:r>
              <a:rPr lang="tr-TR" dirty="0" smtClean="0">
                <a:solidFill>
                  <a:schemeClr val="tx2"/>
                </a:solidFill>
                <a:latin typeface="Times New Roman" pitchFamily="18" charset="0"/>
                <a:cs typeface="Times New Roman" pitchFamily="18" charset="0"/>
              </a:rPr>
              <a:t> 2015 yılında,</a:t>
            </a:r>
            <a:r>
              <a:rPr lang="en-US" dirty="0" smtClean="0">
                <a:solidFill>
                  <a:schemeClr val="tx2"/>
                </a:solidFill>
                <a:latin typeface="Times New Roman" pitchFamily="18" charset="0"/>
                <a:cs typeface="Times New Roman" pitchFamily="18" charset="0"/>
              </a:rPr>
              <a:t> </a:t>
            </a:r>
            <a:r>
              <a:rPr lang="en-US" dirty="0">
                <a:solidFill>
                  <a:schemeClr val="tx2"/>
                </a:solidFill>
                <a:latin typeface="Times New Roman" pitchFamily="18" charset="0"/>
                <a:cs typeface="Times New Roman" pitchFamily="18" charset="0"/>
              </a:rPr>
              <a:t>2030 </a:t>
            </a:r>
            <a:r>
              <a:rPr lang="en-US" dirty="0" err="1">
                <a:solidFill>
                  <a:schemeClr val="tx2"/>
                </a:solidFill>
                <a:latin typeface="Times New Roman" pitchFamily="18" charset="0"/>
                <a:cs typeface="Times New Roman" pitchFamily="18" charset="0"/>
              </a:rPr>
              <a:t>Sürdürülebilir</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Kalkınma</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Gündemi'ni</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kabul</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ederek</a:t>
            </a:r>
            <a:r>
              <a:rPr lang="en-US" dirty="0">
                <a:solidFill>
                  <a:schemeClr val="tx2"/>
                </a:solidFill>
                <a:latin typeface="Times New Roman" pitchFamily="18" charset="0"/>
                <a:cs typeface="Times New Roman" pitchFamily="18" charset="0"/>
              </a:rPr>
              <a:t> 17 </a:t>
            </a:r>
            <a:r>
              <a:rPr lang="en-US" dirty="0" err="1">
                <a:solidFill>
                  <a:schemeClr val="tx2"/>
                </a:solidFill>
                <a:latin typeface="Times New Roman" pitchFamily="18" charset="0"/>
                <a:cs typeface="Times New Roman" pitchFamily="18" charset="0"/>
              </a:rPr>
              <a:t>Sürdürülebilir</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Kalkınma</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Amacı</a:t>
            </a:r>
            <a:r>
              <a:rPr lang="en-US" dirty="0">
                <a:solidFill>
                  <a:schemeClr val="tx2"/>
                </a:solidFill>
                <a:latin typeface="Times New Roman" pitchFamily="18" charset="0"/>
                <a:cs typeface="Times New Roman" pitchFamily="18" charset="0"/>
              </a:rPr>
              <a:t> (SKA) </a:t>
            </a:r>
            <a:r>
              <a:rPr lang="en-US" dirty="0" err="1">
                <a:solidFill>
                  <a:schemeClr val="tx2"/>
                </a:solidFill>
                <a:latin typeface="Times New Roman" pitchFamily="18" charset="0"/>
                <a:cs typeface="Times New Roman" pitchFamily="18" charset="0"/>
              </a:rPr>
              <a:t>ve</a:t>
            </a:r>
            <a:r>
              <a:rPr lang="en-US" dirty="0">
                <a:solidFill>
                  <a:schemeClr val="tx2"/>
                </a:solidFill>
                <a:latin typeface="Times New Roman" pitchFamily="18" charset="0"/>
                <a:cs typeface="Times New Roman" pitchFamily="18" charset="0"/>
              </a:rPr>
              <a:t> 169 </a:t>
            </a:r>
            <a:r>
              <a:rPr lang="en-US" dirty="0" err="1">
                <a:solidFill>
                  <a:schemeClr val="tx2"/>
                </a:solidFill>
                <a:latin typeface="Times New Roman" pitchFamily="18" charset="0"/>
                <a:cs typeface="Times New Roman" pitchFamily="18" charset="0"/>
              </a:rPr>
              <a:t>hedef</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belirlemiştir</a:t>
            </a:r>
            <a:r>
              <a:rPr lang="en-US" dirty="0">
                <a:solidFill>
                  <a:schemeClr val="tx2"/>
                </a:solidFill>
                <a:latin typeface="Times New Roman" pitchFamily="18" charset="0"/>
                <a:cs typeface="Times New Roman" pitchFamily="18" charset="0"/>
              </a:rPr>
              <a:t>. Bu </a:t>
            </a:r>
            <a:r>
              <a:rPr lang="en-US" dirty="0" err="1">
                <a:solidFill>
                  <a:schemeClr val="tx2"/>
                </a:solidFill>
                <a:latin typeface="Times New Roman" pitchFamily="18" charset="0"/>
                <a:cs typeface="Times New Roman" pitchFamily="18" charset="0"/>
              </a:rPr>
              <a:t>hedefler</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yoksullukla</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mücadele</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eşitlik</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sağlama</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çevreyi</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koruma</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gibi</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geniş</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bir</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yelpazede</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küresel</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sorunları</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ele</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almaktadır</a:t>
            </a:r>
            <a:r>
              <a:rPr lang="en-US" dirty="0" smtClean="0">
                <a:solidFill>
                  <a:schemeClr val="tx2"/>
                </a:solidFill>
                <a:latin typeface="Times New Roman" pitchFamily="18" charset="0"/>
                <a:cs typeface="Times New Roman" pitchFamily="18" charset="0"/>
              </a:rPr>
              <a:t>.</a:t>
            </a:r>
            <a:endParaRPr lang="tr-TR" dirty="0" smtClean="0">
              <a:solidFill>
                <a:schemeClr val="tx2"/>
              </a:solidFill>
              <a:latin typeface="Times New Roman" pitchFamily="18" charset="0"/>
              <a:cs typeface="Times New Roman" pitchFamily="18" charset="0"/>
            </a:endParaRPr>
          </a:p>
          <a:p>
            <a:pPr marL="0" indent="0" algn="just">
              <a:buNone/>
            </a:pPr>
            <a:endParaRPr lang="en-US" dirty="0">
              <a:solidFill>
                <a:schemeClr val="tx2"/>
              </a:solidFill>
              <a:latin typeface="Times New Roman" pitchFamily="18" charset="0"/>
              <a:cs typeface="Times New Roman" pitchFamily="18" charset="0"/>
            </a:endParaRPr>
          </a:p>
          <a:p>
            <a:pPr marL="0" indent="0" algn="just">
              <a:buNone/>
            </a:pPr>
            <a:endParaRPr lang="en-US" dirty="0">
              <a:solidFill>
                <a:schemeClr val="tx2"/>
              </a:solidFill>
              <a:latin typeface="Times New Roman" pitchFamily="18" charset="0"/>
              <a:cs typeface="Times New Roman" pitchFamily="18" charset="0"/>
            </a:endParaRPr>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397048" y="4365104"/>
            <a:ext cx="3887662" cy="19334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514984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827584" y="1340768"/>
            <a:ext cx="7467600" cy="4873752"/>
          </a:xfrm>
        </p:spPr>
        <p:txBody>
          <a:bodyPr>
            <a:normAutofit/>
          </a:bodyPr>
          <a:lstStyle/>
          <a:p>
            <a:pPr marL="0" indent="0" algn="just">
              <a:buNone/>
            </a:pPr>
            <a:endParaRPr lang="tr-TR" dirty="0" smtClean="0">
              <a:solidFill>
                <a:schemeClr val="tx2"/>
              </a:solidFill>
              <a:latin typeface="Times New Roman" pitchFamily="18" charset="0"/>
              <a:cs typeface="Times New Roman" pitchFamily="18" charset="0"/>
            </a:endParaRPr>
          </a:p>
          <a:p>
            <a:pPr marL="0" indent="0" algn="just">
              <a:buNone/>
            </a:pPr>
            <a:r>
              <a:rPr lang="en-US" dirty="0" err="1" smtClean="0">
                <a:solidFill>
                  <a:schemeClr val="tx2"/>
                </a:solidFill>
                <a:latin typeface="Times New Roman" pitchFamily="18" charset="0"/>
                <a:cs typeface="Times New Roman" pitchFamily="18" charset="0"/>
              </a:rPr>
              <a:t>Sürdürülebilir</a:t>
            </a:r>
            <a:r>
              <a:rPr lang="en-US" dirty="0" smtClean="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kalkınma</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amaçları</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tüm</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ülkeler</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için</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geçerli</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olan</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evrensel</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hedefler</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olarak</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belirlenmiştir</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ve</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tüm</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paydaşların</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bu</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hedeflere</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ulaşmak</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için</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iş</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birliği</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yapmasını</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teşvik</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etmektedir</a:t>
            </a:r>
            <a:r>
              <a:rPr lang="en-US" dirty="0">
                <a:solidFill>
                  <a:schemeClr val="tx2"/>
                </a:solidFill>
                <a:latin typeface="Times New Roman" pitchFamily="18" charset="0"/>
                <a:cs typeface="Times New Roman" pitchFamily="18" charset="0"/>
              </a:rPr>
              <a:t>.</a:t>
            </a:r>
          </a:p>
          <a:p>
            <a:pPr marL="0" indent="0" algn="just">
              <a:buNone/>
            </a:pPr>
            <a:endParaRPr lang="tr-TR" dirty="0" smtClean="0">
              <a:solidFill>
                <a:schemeClr val="tx2"/>
              </a:solidFill>
              <a:latin typeface="Times New Roman" pitchFamily="18" charset="0"/>
              <a:cs typeface="Times New Roman" pitchFamily="18" charset="0"/>
            </a:endParaRPr>
          </a:p>
          <a:p>
            <a:pPr marL="0" indent="0" algn="just">
              <a:buNone/>
            </a:pPr>
            <a:endParaRPr lang="en-US" dirty="0">
              <a:solidFill>
                <a:schemeClr val="tx2"/>
              </a:solidFill>
              <a:latin typeface="Times New Roman" pitchFamily="18" charset="0"/>
              <a:cs typeface="Times New Roman" pitchFamily="18"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43808" y="3615792"/>
            <a:ext cx="2670451" cy="22457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863742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7467600" cy="994122"/>
          </a:xfrm>
        </p:spPr>
        <p:txBody>
          <a:bodyPr>
            <a:normAutofit/>
          </a:bodyPr>
          <a:lstStyle/>
          <a:p>
            <a:pPr algn="ctr"/>
            <a:r>
              <a:rPr lang="tr-TR" sz="2400" b="1" cap="none" dirty="0" smtClean="0">
                <a:solidFill>
                  <a:srgbClr val="1F497D"/>
                </a:solidFill>
                <a:latin typeface="Times New Roman" pitchFamily="18" charset="0"/>
                <a:ea typeface="+mn-ea"/>
                <a:cs typeface="Times New Roman" pitchFamily="18" charset="0"/>
              </a:rPr>
              <a:t>SKA 1</a:t>
            </a:r>
            <a:r>
              <a:rPr lang="tr-TR" sz="2400" b="1" cap="none" dirty="0">
                <a:solidFill>
                  <a:srgbClr val="1F497D"/>
                </a:solidFill>
                <a:latin typeface="Times New Roman" pitchFamily="18" charset="0"/>
                <a:ea typeface="+mn-ea"/>
                <a:cs typeface="Times New Roman" pitchFamily="18" charset="0"/>
              </a:rPr>
              <a:t>: Tüm İnsanlar için Yoksulluğun Son Bulması</a:t>
            </a:r>
            <a:r>
              <a:rPr lang="tr-TR" sz="2400" b="1" cap="none" dirty="0" smtClean="0">
                <a:solidFill>
                  <a:srgbClr val="1F497D"/>
                </a:solidFill>
                <a:latin typeface="Times New Roman" pitchFamily="18" charset="0"/>
                <a:ea typeface="+mn-ea"/>
                <a:cs typeface="Times New Roman" pitchFamily="18" charset="0"/>
              </a:rPr>
              <a:t/>
            </a:r>
            <a:br>
              <a:rPr lang="tr-TR" sz="2400" b="1" cap="none" dirty="0" smtClean="0">
                <a:solidFill>
                  <a:srgbClr val="1F497D"/>
                </a:solidFill>
                <a:latin typeface="Times New Roman" pitchFamily="18" charset="0"/>
                <a:ea typeface="+mn-ea"/>
                <a:cs typeface="Times New Roman" pitchFamily="18" charset="0"/>
              </a:rPr>
            </a:br>
            <a:endParaRPr lang="en-US" b="1" dirty="0">
              <a:solidFill>
                <a:schemeClr val="tx2"/>
              </a:solidFill>
              <a:latin typeface="Times New Roman" pitchFamily="18" charset="0"/>
              <a:cs typeface="Times New Roman" pitchFamily="18" charset="0"/>
            </a:endParaRPr>
          </a:p>
        </p:txBody>
      </p:sp>
      <p:sp>
        <p:nvSpPr>
          <p:cNvPr id="3" name="İçerik Yer Tutucusu 2"/>
          <p:cNvSpPr>
            <a:spLocks noGrp="1"/>
          </p:cNvSpPr>
          <p:nvPr>
            <p:ph sz="quarter" idx="1"/>
          </p:nvPr>
        </p:nvSpPr>
        <p:spPr>
          <a:xfrm>
            <a:off x="827584" y="1340768"/>
            <a:ext cx="7467600" cy="4873752"/>
          </a:xfrm>
        </p:spPr>
        <p:txBody>
          <a:bodyPr>
            <a:normAutofit/>
          </a:bodyPr>
          <a:lstStyle/>
          <a:p>
            <a:pPr marL="0" indent="0" algn="just">
              <a:buNone/>
            </a:pPr>
            <a:endParaRPr lang="tr-TR" dirty="0" smtClean="0">
              <a:solidFill>
                <a:schemeClr val="tx2"/>
              </a:solidFill>
              <a:latin typeface="Times New Roman" pitchFamily="18" charset="0"/>
              <a:cs typeface="Times New Roman" pitchFamily="18" charset="0"/>
            </a:endParaRPr>
          </a:p>
          <a:p>
            <a:pPr marL="0" indent="0" algn="just">
              <a:buNone/>
            </a:pPr>
            <a:r>
              <a:rPr lang="en-US" dirty="0" err="1" smtClean="0">
                <a:solidFill>
                  <a:schemeClr val="tx2"/>
                </a:solidFill>
                <a:latin typeface="Times New Roman" pitchFamily="18" charset="0"/>
                <a:cs typeface="Times New Roman" pitchFamily="18" charset="0"/>
              </a:rPr>
              <a:t>Amaç</a:t>
            </a:r>
            <a:r>
              <a:rPr lang="en-US" dirty="0" smtClean="0">
                <a:solidFill>
                  <a:schemeClr val="tx2"/>
                </a:solidFill>
                <a:latin typeface="Times New Roman" pitchFamily="18" charset="0"/>
                <a:cs typeface="Times New Roman" pitchFamily="18" charset="0"/>
              </a:rPr>
              <a:t> </a:t>
            </a:r>
            <a:r>
              <a:rPr lang="en-US" dirty="0">
                <a:solidFill>
                  <a:schemeClr val="tx2"/>
                </a:solidFill>
                <a:latin typeface="Times New Roman" pitchFamily="18" charset="0"/>
                <a:cs typeface="Times New Roman" pitchFamily="18" charset="0"/>
              </a:rPr>
              <a:t>1, </a:t>
            </a:r>
            <a:r>
              <a:rPr lang="en-US" dirty="0" err="1">
                <a:solidFill>
                  <a:schemeClr val="tx2"/>
                </a:solidFill>
                <a:latin typeface="Times New Roman" pitchFamily="18" charset="0"/>
                <a:cs typeface="Times New Roman" pitchFamily="18" charset="0"/>
              </a:rPr>
              <a:t>yoksulluğun</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tüm</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biçimlerinin</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sona</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ermesini</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hedeflemektedir</a:t>
            </a:r>
            <a:r>
              <a:rPr lang="en-US" dirty="0">
                <a:solidFill>
                  <a:schemeClr val="tx2"/>
                </a:solidFill>
                <a:latin typeface="Times New Roman" pitchFamily="18" charset="0"/>
                <a:cs typeface="Times New Roman" pitchFamily="18" charset="0"/>
              </a:rPr>
              <a:t>. Bu </a:t>
            </a:r>
            <a:r>
              <a:rPr lang="en-US" dirty="0" err="1">
                <a:solidFill>
                  <a:schemeClr val="tx2"/>
                </a:solidFill>
                <a:latin typeface="Times New Roman" pitchFamily="18" charset="0"/>
                <a:cs typeface="Times New Roman" pitchFamily="18" charset="0"/>
              </a:rPr>
              <a:t>kapsamda</a:t>
            </a:r>
            <a:r>
              <a:rPr lang="en-US" dirty="0">
                <a:solidFill>
                  <a:schemeClr val="tx2"/>
                </a:solidFill>
                <a:latin typeface="Times New Roman" pitchFamily="18" charset="0"/>
                <a:cs typeface="Times New Roman" pitchFamily="18" charset="0"/>
              </a:rPr>
              <a:t>, 2030 </a:t>
            </a:r>
            <a:r>
              <a:rPr lang="en-US" dirty="0" err="1">
                <a:solidFill>
                  <a:schemeClr val="tx2"/>
                </a:solidFill>
                <a:latin typeface="Times New Roman" pitchFamily="18" charset="0"/>
                <a:cs typeface="Times New Roman" pitchFamily="18" charset="0"/>
              </a:rPr>
              <a:t>yılına</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kadar</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aşırı</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yoksulluğun</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ortadan</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kaldırılması</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sosyal</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koruma</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sistemlerinin</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güçlendirilmesi</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ve</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yoksul</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ve</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hassas</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grupların</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ekonomik</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kaynaklara</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erişiminin</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artırılması</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gibi</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hedefler</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belirlenmiştir</a:t>
            </a:r>
            <a:r>
              <a:rPr lang="en-US" dirty="0">
                <a:solidFill>
                  <a:schemeClr val="tx2"/>
                </a:solidFill>
                <a:latin typeface="Times New Roman" pitchFamily="18" charset="0"/>
                <a:cs typeface="Times New Roman" pitchFamily="18" charset="0"/>
              </a:rPr>
              <a:t>.</a:t>
            </a:r>
          </a:p>
          <a:p>
            <a:pPr marL="0" indent="0" algn="just">
              <a:buNone/>
            </a:pPr>
            <a:endParaRPr lang="tr-TR" dirty="0" smtClean="0">
              <a:solidFill>
                <a:schemeClr val="tx2"/>
              </a:solidFill>
              <a:latin typeface="Times New Roman" pitchFamily="18" charset="0"/>
              <a:cs typeface="Times New Roman" pitchFamily="18" charset="0"/>
            </a:endParaRPr>
          </a:p>
          <a:p>
            <a:pPr marL="0" indent="0" algn="just">
              <a:buNone/>
            </a:pPr>
            <a:endParaRPr lang="en-US" dirty="0">
              <a:solidFill>
                <a:schemeClr val="tx2"/>
              </a:solidFill>
              <a:latin typeface="Times New Roman" pitchFamily="18" charset="0"/>
              <a:cs typeface="Times New Roman" pitchFamily="18" charset="0"/>
            </a:endParaRPr>
          </a:p>
        </p:txBody>
      </p:sp>
      <p:pic>
        <p:nvPicPr>
          <p:cNvPr id="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88224" y="5301208"/>
            <a:ext cx="2150228" cy="10693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279853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7467600" cy="994122"/>
          </a:xfrm>
        </p:spPr>
        <p:txBody>
          <a:bodyPr>
            <a:normAutofit/>
          </a:bodyPr>
          <a:lstStyle/>
          <a:p>
            <a:pPr algn="ctr"/>
            <a:r>
              <a:rPr lang="tr-TR" sz="2400" b="1" cap="none" dirty="0">
                <a:solidFill>
                  <a:srgbClr val="1F497D"/>
                </a:solidFill>
                <a:latin typeface="Times New Roman" pitchFamily="18" charset="0"/>
                <a:ea typeface="+mn-ea"/>
                <a:cs typeface="Times New Roman" pitchFamily="18" charset="0"/>
              </a:rPr>
              <a:t>SKA 2:Açlığın Sona Ermesi ve Sürdürülebilir Tarım</a:t>
            </a:r>
            <a:r>
              <a:rPr lang="tr-TR" sz="2400" b="1" cap="none" dirty="0" smtClean="0">
                <a:solidFill>
                  <a:srgbClr val="1F497D"/>
                </a:solidFill>
                <a:latin typeface="Times New Roman" pitchFamily="18" charset="0"/>
                <a:ea typeface="+mn-ea"/>
                <a:cs typeface="Times New Roman" pitchFamily="18" charset="0"/>
              </a:rPr>
              <a:t/>
            </a:r>
            <a:br>
              <a:rPr lang="tr-TR" sz="2400" b="1" cap="none" dirty="0" smtClean="0">
                <a:solidFill>
                  <a:srgbClr val="1F497D"/>
                </a:solidFill>
                <a:latin typeface="Times New Roman" pitchFamily="18" charset="0"/>
                <a:ea typeface="+mn-ea"/>
                <a:cs typeface="Times New Roman" pitchFamily="18" charset="0"/>
              </a:rPr>
            </a:br>
            <a:endParaRPr lang="en-US" b="1" dirty="0">
              <a:solidFill>
                <a:schemeClr val="tx2"/>
              </a:solidFill>
              <a:latin typeface="Times New Roman" pitchFamily="18" charset="0"/>
              <a:cs typeface="Times New Roman" pitchFamily="18" charset="0"/>
            </a:endParaRPr>
          </a:p>
        </p:txBody>
      </p:sp>
      <p:sp>
        <p:nvSpPr>
          <p:cNvPr id="3" name="İçerik Yer Tutucusu 2"/>
          <p:cNvSpPr>
            <a:spLocks noGrp="1"/>
          </p:cNvSpPr>
          <p:nvPr>
            <p:ph sz="quarter" idx="1"/>
          </p:nvPr>
        </p:nvSpPr>
        <p:spPr>
          <a:xfrm>
            <a:off x="827584" y="1340768"/>
            <a:ext cx="7467600" cy="4873752"/>
          </a:xfrm>
        </p:spPr>
        <p:txBody>
          <a:bodyPr>
            <a:normAutofit/>
          </a:bodyPr>
          <a:lstStyle/>
          <a:p>
            <a:pPr marL="0" indent="0" algn="just">
              <a:buNone/>
            </a:pPr>
            <a:endParaRPr lang="tr-TR" dirty="0" smtClean="0">
              <a:solidFill>
                <a:schemeClr val="tx2"/>
              </a:solidFill>
              <a:latin typeface="Times New Roman" pitchFamily="18" charset="0"/>
              <a:cs typeface="Times New Roman" pitchFamily="18" charset="0"/>
            </a:endParaRPr>
          </a:p>
          <a:p>
            <a:pPr marL="0" indent="0" algn="just">
              <a:buNone/>
            </a:pPr>
            <a:r>
              <a:rPr lang="en-US" dirty="0" err="1" smtClean="0">
                <a:solidFill>
                  <a:schemeClr val="tx2"/>
                </a:solidFill>
                <a:latin typeface="Times New Roman" pitchFamily="18" charset="0"/>
                <a:cs typeface="Times New Roman" pitchFamily="18" charset="0"/>
              </a:rPr>
              <a:t>Amaç</a:t>
            </a:r>
            <a:r>
              <a:rPr lang="en-US" dirty="0" smtClean="0">
                <a:solidFill>
                  <a:schemeClr val="tx2"/>
                </a:solidFill>
                <a:latin typeface="Times New Roman" pitchFamily="18" charset="0"/>
                <a:cs typeface="Times New Roman" pitchFamily="18" charset="0"/>
              </a:rPr>
              <a:t> </a:t>
            </a:r>
            <a:r>
              <a:rPr lang="en-US" dirty="0">
                <a:solidFill>
                  <a:schemeClr val="tx2"/>
                </a:solidFill>
                <a:latin typeface="Times New Roman" pitchFamily="18" charset="0"/>
                <a:cs typeface="Times New Roman" pitchFamily="18" charset="0"/>
              </a:rPr>
              <a:t>2, </a:t>
            </a:r>
            <a:r>
              <a:rPr lang="en-US" dirty="0" err="1">
                <a:solidFill>
                  <a:schemeClr val="tx2"/>
                </a:solidFill>
                <a:latin typeface="Times New Roman" pitchFamily="18" charset="0"/>
                <a:cs typeface="Times New Roman" pitchFamily="18" charset="0"/>
              </a:rPr>
              <a:t>açlığın</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sona</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ermesini</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gıda</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güvenliğinin</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sağlanmasını</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ve</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sürdürülebilir</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tarım</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uygulamalarının</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teşvik</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edilmesini</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hedeflemektedir</a:t>
            </a:r>
            <a:r>
              <a:rPr lang="en-US" dirty="0">
                <a:solidFill>
                  <a:schemeClr val="tx2"/>
                </a:solidFill>
                <a:latin typeface="Times New Roman" pitchFamily="18" charset="0"/>
                <a:cs typeface="Times New Roman" pitchFamily="18" charset="0"/>
              </a:rPr>
              <a:t>. 2030 </a:t>
            </a:r>
            <a:r>
              <a:rPr lang="en-US" dirty="0" err="1">
                <a:solidFill>
                  <a:schemeClr val="tx2"/>
                </a:solidFill>
                <a:latin typeface="Times New Roman" pitchFamily="18" charset="0"/>
                <a:cs typeface="Times New Roman" pitchFamily="18" charset="0"/>
              </a:rPr>
              <a:t>yılına</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kadar</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açlık</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çeken</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tüm</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bireylerin</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erişimini</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sağlamak</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gıda</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üretiminde</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sürdürülebilir</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yöntemleri</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benimsemek</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ve</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tarımsal</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üretkenliği</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artırmak</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bu</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amacın</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temel</a:t>
            </a:r>
            <a:r>
              <a:rPr lang="en-US" dirty="0">
                <a:solidFill>
                  <a:schemeClr val="tx2"/>
                </a:solidFill>
                <a:latin typeface="Times New Roman" pitchFamily="18" charset="0"/>
                <a:cs typeface="Times New Roman" pitchFamily="18" charset="0"/>
              </a:rPr>
              <a:t> </a:t>
            </a:r>
            <a:r>
              <a:rPr lang="en-US" dirty="0" err="1">
                <a:solidFill>
                  <a:schemeClr val="tx2"/>
                </a:solidFill>
                <a:latin typeface="Times New Roman" pitchFamily="18" charset="0"/>
                <a:cs typeface="Times New Roman" pitchFamily="18" charset="0"/>
              </a:rPr>
              <a:t>taşlarıdır</a:t>
            </a:r>
            <a:r>
              <a:rPr lang="en-US" dirty="0">
                <a:solidFill>
                  <a:schemeClr val="tx2"/>
                </a:solidFill>
                <a:latin typeface="Times New Roman" pitchFamily="18" charset="0"/>
                <a:cs typeface="Times New Roman" pitchFamily="18" charset="0"/>
              </a:rPr>
              <a:t>.</a:t>
            </a:r>
          </a:p>
          <a:p>
            <a:pPr marL="0" indent="0" algn="just">
              <a:buNone/>
            </a:pPr>
            <a:endParaRPr lang="tr-TR" dirty="0" smtClean="0">
              <a:solidFill>
                <a:schemeClr val="tx2"/>
              </a:solidFill>
              <a:latin typeface="Times New Roman" pitchFamily="18" charset="0"/>
              <a:cs typeface="Times New Roman" pitchFamily="18" charset="0"/>
            </a:endParaRPr>
          </a:p>
          <a:p>
            <a:pPr marL="0" indent="0" algn="just">
              <a:buNone/>
            </a:pPr>
            <a:endParaRPr lang="en-US" dirty="0">
              <a:solidFill>
                <a:schemeClr val="tx2"/>
              </a:solidFill>
              <a:latin typeface="Times New Roman" pitchFamily="18" charset="0"/>
              <a:cs typeface="Times New Roman" pitchFamily="18" charset="0"/>
            </a:endParaRPr>
          </a:p>
        </p:txBody>
      </p:sp>
      <p:pic>
        <p:nvPicPr>
          <p:cNvPr id="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88224" y="5301208"/>
            <a:ext cx="2150228" cy="10693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31341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7467600" cy="994122"/>
          </a:xfrm>
        </p:spPr>
        <p:txBody>
          <a:bodyPr>
            <a:normAutofit/>
          </a:bodyPr>
          <a:lstStyle/>
          <a:p>
            <a:pPr algn="ctr"/>
            <a:r>
              <a:rPr lang="tr-TR" sz="2400" b="1" cap="none" dirty="0">
                <a:solidFill>
                  <a:srgbClr val="1F497D"/>
                </a:solidFill>
                <a:latin typeface="Times New Roman" pitchFamily="18" charset="0"/>
                <a:ea typeface="+mn-ea"/>
                <a:cs typeface="Times New Roman" pitchFamily="18" charset="0"/>
              </a:rPr>
              <a:t>SKA 3:Sağlık ve Refah</a:t>
            </a:r>
            <a:r>
              <a:rPr lang="tr-TR" sz="2400" b="1" cap="none" dirty="0" smtClean="0">
                <a:solidFill>
                  <a:srgbClr val="1F497D"/>
                </a:solidFill>
                <a:latin typeface="Times New Roman" pitchFamily="18" charset="0"/>
                <a:ea typeface="+mn-ea"/>
                <a:cs typeface="Times New Roman" pitchFamily="18" charset="0"/>
              </a:rPr>
              <a:t/>
            </a:r>
            <a:br>
              <a:rPr lang="tr-TR" sz="2400" b="1" cap="none" dirty="0" smtClean="0">
                <a:solidFill>
                  <a:srgbClr val="1F497D"/>
                </a:solidFill>
                <a:latin typeface="Times New Roman" pitchFamily="18" charset="0"/>
                <a:ea typeface="+mn-ea"/>
                <a:cs typeface="Times New Roman" pitchFamily="18" charset="0"/>
              </a:rPr>
            </a:br>
            <a:endParaRPr lang="en-US" b="1" dirty="0">
              <a:solidFill>
                <a:schemeClr val="tx2"/>
              </a:solidFill>
              <a:latin typeface="Times New Roman" pitchFamily="18" charset="0"/>
              <a:cs typeface="Times New Roman" pitchFamily="18" charset="0"/>
            </a:endParaRPr>
          </a:p>
        </p:txBody>
      </p:sp>
      <p:sp>
        <p:nvSpPr>
          <p:cNvPr id="3" name="İçerik Yer Tutucusu 2"/>
          <p:cNvSpPr>
            <a:spLocks noGrp="1"/>
          </p:cNvSpPr>
          <p:nvPr>
            <p:ph sz="quarter" idx="1"/>
          </p:nvPr>
        </p:nvSpPr>
        <p:spPr>
          <a:xfrm>
            <a:off x="827584" y="1340768"/>
            <a:ext cx="7467600" cy="4873752"/>
          </a:xfrm>
        </p:spPr>
        <p:txBody>
          <a:bodyPr>
            <a:normAutofit/>
          </a:bodyPr>
          <a:lstStyle/>
          <a:p>
            <a:pPr marL="0" indent="0" algn="just">
              <a:buNone/>
            </a:pPr>
            <a:endParaRPr lang="tr-TR" dirty="0" smtClean="0">
              <a:solidFill>
                <a:schemeClr val="tx2"/>
              </a:solidFill>
              <a:latin typeface="Times New Roman" pitchFamily="18" charset="0"/>
              <a:cs typeface="Times New Roman" pitchFamily="18" charset="0"/>
            </a:endParaRPr>
          </a:p>
          <a:p>
            <a:pPr marL="0" indent="0" algn="just">
              <a:buNone/>
            </a:pPr>
            <a:r>
              <a:rPr lang="tr-TR" dirty="0">
                <a:solidFill>
                  <a:schemeClr val="tx2"/>
                </a:solidFill>
                <a:latin typeface="Times New Roman" pitchFamily="18" charset="0"/>
                <a:cs typeface="Times New Roman" pitchFamily="18" charset="0"/>
              </a:rPr>
              <a:t>Amaç 3, herkes için sağlıklı yaşam koşullarının sağlanmasını ve refahın artırılmasını hedefler. Bu bağlamda, sağlık hizmetlerine erişimin artırılması, bulaşıcı hastalıkların önlenmesi, anne ve çocuk sağlığının korunması gibi hedefler belirlenmiştir.</a:t>
            </a:r>
          </a:p>
          <a:p>
            <a:pPr marL="0" indent="0" algn="just">
              <a:buNone/>
            </a:pPr>
            <a:endParaRPr lang="en-US" dirty="0">
              <a:solidFill>
                <a:schemeClr val="tx2"/>
              </a:solidFill>
              <a:latin typeface="Times New Roman" pitchFamily="18" charset="0"/>
              <a:cs typeface="Times New Roman" pitchFamily="18" charset="0"/>
            </a:endParaRPr>
          </a:p>
        </p:txBody>
      </p:sp>
      <p:pic>
        <p:nvPicPr>
          <p:cNvPr id="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88224" y="5301208"/>
            <a:ext cx="2150228" cy="10693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01558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7467600" cy="994122"/>
          </a:xfrm>
        </p:spPr>
        <p:txBody>
          <a:bodyPr>
            <a:normAutofit/>
          </a:bodyPr>
          <a:lstStyle/>
          <a:p>
            <a:pPr algn="ctr"/>
            <a:r>
              <a:rPr lang="tr-TR" sz="2400" b="1" cap="none" dirty="0">
                <a:solidFill>
                  <a:srgbClr val="1F497D"/>
                </a:solidFill>
                <a:latin typeface="Times New Roman" pitchFamily="18" charset="0"/>
                <a:ea typeface="+mn-ea"/>
                <a:cs typeface="Times New Roman" pitchFamily="18" charset="0"/>
              </a:rPr>
              <a:t>SKA </a:t>
            </a:r>
            <a:r>
              <a:rPr lang="tr-TR" sz="2400" b="1" cap="none" dirty="0" smtClean="0">
                <a:solidFill>
                  <a:srgbClr val="1F497D"/>
                </a:solidFill>
                <a:latin typeface="Times New Roman" pitchFamily="18" charset="0"/>
                <a:ea typeface="+mn-ea"/>
                <a:cs typeface="Times New Roman" pitchFamily="18" charset="0"/>
              </a:rPr>
              <a:t>4:Nitelikli Eğitim</a:t>
            </a:r>
            <a:br>
              <a:rPr lang="tr-TR" sz="2400" b="1" cap="none" dirty="0" smtClean="0">
                <a:solidFill>
                  <a:srgbClr val="1F497D"/>
                </a:solidFill>
                <a:latin typeface="Times New Roman" pitchFamily="18" charset="0"/>
                <a:ea typeface="+mn-ea"/>
                <a:cs typeface="Times New Roman" pitchFamily="18" charset="0"/>
              </a:rPr>
            </a:br>
            <a:endParaRPr lang="en-US" b="1" dirty="0">
              <a:solidFill>
                <a:schemeClr val="tx2"/>
              </a:solidFill>
              <a:latin typeface="Times New Roman" pitchFamily="18" charset="0"/>
              <a:cs typeface="Times New Roman" pitchFamily="18" charset="0"/>
            </a:endParaRPr>
          </a:p>
        </p:txBody>
      </p:sp>
      <p:sp>
        <p:nvSpPr>
          <p:cNvPr id="3" name="İçerik Yer Tutucusu 2"/>
          <p:cNvSpPr>
            <a:spLocks noGrp="1"/>
          </p:cNvSpPr>
          <p:nvPr>
            <p:ph sz="quarter" idx="1"/>
          </p:nvPr>
        </p:nvSpPr>
        <p:spPr>
          <a:xfrm>
            <a:off x="827584" y="1340768"/>
            <a:ext cx="7467600" cy="4873752"/>
          </a:xfrm>
        </p:spPr>
        <p:txBody>
          <a:bodyPr>
            <a:normAutofit/>
          </a:bodyPr>
          <a:lstStyle/>
          <a:p>
            <a:pPr marL="0" indent="0" algn="just">
              <a:buNone/>
            </a:pPr>
            <a:endParaRPr lang="tr-TR" dirty="0" smtClean="0">
              <a:solidFill>
                <a:schemeClr val="tx2"/>
              </a:solidFill>
              <a:latin typeface="Times New Roman" pitchFamily="18" charset="0"/>
              <a:cs typeface="Times New Roman" pitchFamily="18" charset="0"/>
            </a:endParaRPr>
          </a:p>
          <a:p>
            <a:pPr marL="0" indent="0" algn="just">
              <a:buNone/>
            </a:pPr>
            <a:r>
              <a:rPr lang="tr-TR" dirty="0" smtClean="0">
                <a:solidFill>
                  <a:schemeClr val="tx2"/>
                </a:solidFill>
                <a:latin typeface="Times New Roman" pitchFamily="18" charset="0"/>
                <a:cs typeface="Times New Roman" pitchFamily="18" charset="0"/>
              </a:rPr>
              <a:t>Amaç </a:t>
            </a:r>
            <a:r>
              <a:rPr lang="tr-TR" dirty="0">
                <a:solidFill>
                  <a:schemeClr val="tx2"/>
                </a:solidFill>
                <a:latin typeface="Times New Roman" pitchFamily="18" charset="0"/>
                <a:cs typeface="Times New Roman" pitchFamily="18" charset="0"/>
              </a:rPr>
              <a:t>4, kapsayıcı ve eşitlikçi kaliteli eğitim sağlanmasını ve tüm bireyler için hayat boyu öğrenme fırsatlarının teşvik edilmesini hedeflemektedir. Bu kapsamda, eğitimde fırsat eşitliği sağlamak, eğitim kalitesini artırmak ve eğitim sistemlerini güçlendirmek amacıyla çeşitli hedefler belirlenmiştir.</a:t>
            </a:r>
          </a:p>
          <a:p>
            <a:pPr marL="0" indent="0" algn="just">
              <a:buNone/>
            </a:pPr>
            <a:endParaRPr lang="en-US" dirty="0">
              <a:solidFill>
                <a:schemeClr val="tx2"/>
              </a:solidFill>
              <a:latin typeface="Times New Roman" pitchFamily="18" charset="0"/>
              <a:cs typeface="Times New Roman" pitchFamily="18" charset="0"/>
            </a:endParaRPr>
          </a:p>
        </p:txBody>
      </p:sp>
      <p:pic>
        <p:nvPicPr>
          <p:cNvPr id="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88224" y="5301208"/>
            <a:ext cx="2150228" cy="10693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291114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7467600" cy="994122"/>
          </a:xfrm>
        </p:spPr>
        <p:txBody>
          <a:bodyPr>
            <a:normAutofit/>
          </a:bodyPr>
          <a:lstStyle/>
          <a:p>
            <a:pPr algn="ctr"/>
            <a:r>
              <a:rPr lang="tr-TR" sz="2400" b="1" cap="none" dirty="0">
                <a:solidFill>
                  <a:srgbClr val="1F497D"/>
                </a:solidFill>
                <a:latin typeface="Times New Roman" pitchFamily="18" charset="0"/>
                <a:ea typeface="+mn-ea"/>
                <a:cs typeface="Times New Roman" pitchFamily="18" charset="0"/>
              </a:rPr>
              <a:t>SKA 5:Toplumsal Cinsiyet Eşitliği</a:t>
            </a:r>
            <a:r>
              <a:rPr lang="tr-TR" sz="2400" b="1" cap="none" dirty="0" smtClean="0">
                <a:solidFill>
                  <a:srgbClr val="1F497D"/>
                </a:solidFill>
                <a:latin typeface="Times New Roman" pitchFamily="18" charset="0"/>
                <a:ea typeface="+mn-ea"/>
                <a:cs typeface="Times New Roman" pitchFamily="18" charset="0"/>
              </a:rPr>
              <a:t/>
            </a:r>
            <a:br>
              <a:rPr lang="tr-TR" sz="2400" b="1" cap="none" dirty="0" smtClean="0">
                <a:solidFill>
                  <a:srgbClr val="1F497D"/>
                </a:solidFill>
                <a:latin typeface="Times New Roman" pitchFamily="18" charset="0"/>
                <a:ea typeface="+mn-ea"/>
                <a:cs typeface="Times New Roman" pitchFamily="18" charset="0"/>
              </a:rPr>
            </a:br>
            <a:endParaRPr lang="en-US" b="1" dirty="0">
              <a:solidFill>
                <a:schemeClr val="tx2"/>
              </a:solidFill>
              <a:latin typeface="Times New Roman" pitchFamily="18" charset="0"/>
              <a:cs typeface="Times New Roman" pitchFamily="18" charset="0"/>
            </a:endParaRPr>
          </a:p>
        </p:txBody>
      </p:sp>
      <p:sp>
        <p:nvSpPr>
          <p:cNvPr id="3" name="İçerik Yer Tutucusu 2"/>
          <p:cNvSpPr>
            <a:spLocks noGrp="1"/>
          </p:cNvSpPr>
          <p:nvPr>
            <p:ph sz="quarter" idx="1"/>
          </p:nvPr>
        </p:nvSpPr>
        <p:spPr>
          <a:xfrm>
            <a:off x="827584" y="1340768"/>
            <a:ext cx="7467600" cy="4873752"/>
          </a:xfrm>
        </p:spPr>
        <p:txBody>
          <a:bodyPr>
            <a:normAutofit/>
          </a:bodyPr>
          <a:lstStyle/>
          <a:p>
            <a:pPr marL="0" indent="0" algn="just">
              <a:buNone/>
            </a:pPr>
            <a:endParaRPr lang="tr-TR" dirty="0" smtClean="0">
              <a:solidFill>
                <a:schemeClr val="tx2"/>
              </a:solidFill>
              <a:latin typeface="Times New Roman" pitchFamily="18" charset="0"/>
              <a:cs typeface="Times New Roman" pitchFamily="18" charset="0"/>
            </a:endParaRPr>
          </a:p>
          <a:p>
            <a:pPr marL="0" indent="0" algn="just">
              <a:buNone/>
            </a:pPr>
            <a:r>
              <a:rPr lang="tr-TR" dirty="0" smtClean="0">
                <a:solidFill>
                  <a:schemeClr val="tx2"/>
                </a:solidFill>
                <a:latin typeface="Times New Roman" pitchFamily="18" charset="0"/>
                <a:cs typeface="Times New Roman" pitchFamily="18" charset="0"/>
              </a:rPr>
              <a:t>Amaç </a:t>
            </a:r>
            <a:r>
              <a:rPr lang="tr-TR" dirty="0">
                <a:solidFill>
                  <a:schemeClr val="tx2"/>
                </a:solidFill>
                <a:latin typeface="Times New Roman" pitchFamily="18" charset="0"/>
                <a:cs typeface="Times New Roman" pitchFamily="18" charset="0"/>
              </a:rPr>
              <a:t>5, cinsiyet eşitliğini sağlamak ve tüm kadınların ve kızların güçlendirilmesini hedeflemektedir. Bu amaç kapsamında, kadınların eğitim, sağlık, ekonomik kaynaklar ve karar verme süreçlerine eşit erişimin sağlanması için çeşitli hedefler belirlenmiştir.</a:t>
            </a:r>
            <a:endParaRPr lang="en-US" dirty="0">
              <a:solidFill>
                <a:schemeClr val="tx2"/>
              </a:solidFill>
              <a:latin typeface="Times New Roman" pitchFamily="18" charset="0"/>
              <a:cs typeface="Times New Roman" pitchFamily="18" charset="0"/>
            </a:endParaRPr>
          </a:p>
        </p:txBody>
      </p:sp>
      <p:pic>
        <p:nvPicPr>
          <p:cNvPr id="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88224" y="5301208"/>
            <a:ext cx="2150228" cy="10693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650358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mba">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825</TotalTime>
  <Words>961</Words>
  <Application>Microsoft Office PowerPoint</Application>
  <PresentationFormat>Ekran Gösterisi (4:3)</PresentationFormat>
  <Paragraphs>105</Paragraphs>
  <Slides>21</Slides>
  <Notes>0</Notes>
  <HiddenSlides>0</HiddenSlides>
  <MMClips>0</MMClips>
  <ScaleCrop>false</ScaleCrop>
  <HeadingPairs>
    <vt:vector size="4" baseType="variant">
      <vt:variant>
        <vt:lpstr>Tema</vt:lpstr>
      </vt:variant>
      <vt:variant>
        <vt:i4>1</vt:i4>
      </vt:variant>
      <vt:variant>
        <vt:lpstr>Slayt Başlıkları</vt:lpstr>
      </vt:variant>
      <vt:variant>
        <vt:i4>21</vt:i4>
      </vt:variant>
    </vt:vector>
  </HeadingPairs>
  <TitlesOfParts>
    <vt:vector size="22" baseType="lpstr">
      <vt:lpstr>Cumba</vt:lpstr>
      <vt:lpstr>OSD 215   Sürdürülebilirlik Okuryazarlığı  </vt:lpstr>
      <vt:lpstr>Sürdürülebilir Kalkınma Amaçlarının Tarihçesi </vt:lpstr>
      <vt:lpstr>Sürdürülebilir Kalkınma Amaçlarının Tarihçesi </vt:lpstr>
      <vt:lpstr>PowerPoint Sunusu</vt:lpstr>
      <vt:lpstr>SKA 1: Tüm İnsanlar için Yoksulluğun Son Bulması </vt:lpstr>
      <vt:lpstr>SKA 2:Açlığın Sona Ermesi ve Sürdürülebilir Tarım </vt:lpstr>
      <vt:lpstr>SKA 3:Sağlık ve Refah </vt:lpstr>
      <vt:lpstr>SKA 4:Nitelikli Eğitim </vt:lpstr>
      <vt:lpstr>SKA 5:Toplumsal Cinsiyet Eşitliği </vt:lpstr>
      <vt:lpstr>  SKA 6: Su ve Sanitasyon </vt:lpstr>
      <vt:lpstr>  SKA 7: Enerji Erişimi </vt:lpstr>
      <vt:lpstr>SKA 8: İnsana Yakışır İş ve Ekonomik Büyüme </vt:lpstr>
      <vt:lpstr>SKA 9: Sanayi, Yenilikçilik ve Altyapı </vt:lpstr>
      <vt:lpstr>SKA 10: Eşitsizlerin Azaltıması </vt:lpstr>
      <vt:lpstr>SKA 11:Sürdürülebilir Şehirler ve Topluluklar </vt:lpstr>
      <vt:lpstr>SKA 12: Sorumlu Tüketim ve Üretim </vt:lpstr>
      <vt:lpstr>  SKA 13: İklim Eylemi </vt:lpstr>
      <vt:lpstr>  SKA 14: Sudaki Yaşamı </vt:lpstr>
      <vt:lpstr>  SKA 15: Karasal Yaşam </vt:lpstr>
      <vt:lpstr>  SKA 16:Barış, Adalet ve Güçlü Kurumlar </vt:lpstr>
      <vt:lpstr>  SKA 17:Amaçlar için Ortaklıklar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OSD 215 Ders Tanıtımı &amp; Giriş</dc:title>
  <dc:creator>Suzan OGUZ</dc:creator>
  <cp:lastModifiedBy>Asus</cp:lastModifiedBy>
  <cp:revision>28</cp:revision>
  <dcterms:created xsi:type="dcterms:W3CDTF">2024-09-26T09:42:11Z</dcterms:created>
  <dcterms:modified xsi:type="dcterms:W3CDTF">2024-10-31T19:00:58Z</dcterms:modified>
</cp:coreProperties>
</file>