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93" r:id="rId6"/>
    <p:sldId id="260" r:id="rId7"/>
    <p:sldId id="294" r:id="rId8"/>
    <p:sldId id="295" r:id="rId9"/>
    <p:sldId id="296" r:id="rId10"/>
    <p:sldId id="291" r:id="rId11"/>
    <p:sldId id="292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6" r:id="rId21"/>
    <p:sldId id="30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012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5d700bdb27_3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5d700bdb27_3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d45ea3131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5d45ea3131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b44266f7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b44266f7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d45ea3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d45ea3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d45ea3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d45ea3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00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d45ea3131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5d45ea3131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d45ea3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d45ea3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04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d45ea3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d45ea3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97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d45ea3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5d45ea3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00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3525" y="152400"/>
            <a:ext cx="1025925" cy="9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zel düzen 1">
  <p:cSld name="AUTOLAYOUT_3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054888" y="1808125"/>
            <a:ext cx="4779300" cy="27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zel düzen 2">
  <p:cSld name="AUTOLAYOUT_8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 b="1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zel düzen 22">
  <p:cSld name="AUTOLAYOUT_6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35"/>
          <p:cNvGrpSpPr/>
          <p:nvPr/>
        </p:nvGrpSpPr>
        <p:grpSpPr>
          <a:xfrm>
            <a:off x="311112" y="4512638"/>
            <a:ext cx="2812694" cy="150575"/>
            <a:chOff x="0" y="3797750"/>
            <a:chExt cx="9144000" cy="150575"/>
          </a:xfrm>
        </p:grpSpPr>
        <p:cxnSp>
          <p:nvCxnSpPr>
            <p:cNvPr id="170" name="Google Shape;170;p35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35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35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90A4A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28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zel düzen 23">
  <p:cSld name="AUTOLAYOUT_62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ctrTitle"/>
          </p:nvPr>
        </p:nvSpPr>
        <p:spPr>
          <a:xfrm>
            <a:off x="3562350" y="1163525"/>
            <a:ext cx="4781700" cy="25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zel düzen 25">
  <p:cSld name="AUTOLAYOUT_64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8"/>
          <p:cNvSpPr/>
          <p:nvPr/>
        </p:nvSpPr>
        <p:spPr>
          <a:xfrm>
            <a:off x="4100400" y="951117"/>
            <a:ext cx="5043600" cy="3275700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ctrTitle"/>
          </p:nvPr>
        </p:nvSpPr>
        <p:spPr>
          <a:xfrm>
            <a:off x="4596750" y="1553125"/>
            <a:ext cx="4050900" cy="120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subTitle" idx="1"/>
          </p:nvPr>
        </p:nvSpPr>
        <p:spPr>
          <a:xfrm>
            <a:off x="4596750" y="2925304"/>
            <a:ext cx="4050900" cy="66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zel düzen 45">
  <p:cSld name="AUTOLAYOUT_88">
    <p:bg>
      <p:bgPr>
        <a:solidFill>
          <a:srgbClr val="2D314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8"/>
          <p:cNvSpPr/>
          <p:nvPr/>
        </p:nvSpPr>
        <p:spPr>
          <a:xfrm>
            <a:off x="336579" y="333100"/>
            <a:ext cx="8470800" cy="4505700"/>
          </a:xfrm>
          <a:prstGeom prst="rect">
            <a:avLst/>
          </a:prstGeom>
          <a:solidFill>
            <a:srgbClr val="2D31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8"/>
          <p:cNvSpPr/>
          <p:nvPr/>
        </p:nvSpPr>
        <p:spPr>
          <a:xfrm>
            <a:off x="141725" y="656801"/>
            <a:ext cx="8860500" cy="385830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8"/>
          <p:cNvSpPr txBox="1">
            <a:spLocks noGrp="1"/>
          </p:cNvSpPr>
          <p:nvPr>
            <p:ph type="title"/>
          </p:nvPr>
        </p:nvSpPr>
        <p:spPr>
          <a:xfrm>
            <a:off x="813263" y="977425"/>
            <a:ext cx="4252200" cy="159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sz="3000" b="1">
                <a:solidFill>
                  <a:srgbClr val="F2D7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sz="3200" b="1">
                <a:solidFill>
                  <a:srgbClr val="F2D7EE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58"/>
          <p:cNvSpPr txBox="1">
            <a:spLocks noGrp="1"/>
          </p:cNvSpPr>
          <p:nvPr>
            <p:ph type="body" idx="1"/>
          </p:nvPr>
        </p:nvSpPr>
        <p:spPr>
          <a:xfrm>
            <a:off x="813263" y="2651475"/>
            <a:ext cx="4252200" cy="154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400"/>
              <a:buChar char="●"/>
              <a:defRPr sz="1400">
                <a:solidFill>
                  <a:srgbClr val="F2D7E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5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81" r:id="rId14"/>
    <p:sldLayoutId id="2147483682" r:id="rId15"/>
    <p:sldLayoutId id="2147483684" r:id="rId16"/>
    <p:sldLayoutId id="214748370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İtalyan Birliği'nin Kuruluşu">
            <a:extLst>
              <a:ext uri="{FF2B5EF4-FFF2-40B4-BE49-F238E27FC236}">
                <a16:creationId xmlns:a16="http://schemas.microsoft.com/office/drawing/2014/main" id="{33477D58-D241-3630-13DF-15CC2CBA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475">
            <a:off x="315781" y="464900"/>
            <a:ext cx="3011773" cy="19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" name="Google Shape;323;p59"/>
          <p:cNvSpPr txBox="1">
            <a:spLocks noGrp="1"/>
          </p:cNvSpPr>
          <p:nvPr>
            <p:ph type="ctrTitle"/>
          </p:nvPr>
        </p:nvSpPr>
        <p:spPr>
          <a:xfrm>
            <a:off x="436825" y="1822892"/>
            <a:ext cx="4798116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5300" dirty="0"/>
              <a:t>Siyasi Tarih-2</a:t>
            </a:r>
            <a:endParaRPr sz="5300" dirty="0"/>
          </a:p>
        </p:txBody>
      </p:sp>
      <p:sp>
        <p:nvSpPr>
          <p:cNvPr id="324" name="Google Shape;324;p59"/>
          <p:cNvSpPr txBox="1">
            <a:spLocks noGrp="1"/>
          </p:cNvSpPr>
          <p:nvPr>
            <p:ph type="subTitle" idx="1"/>
          </p:nvPr>
        </p:nvSpPr>
        <p:spPr>
          <a:xfrm>
            <a:off x="436825" y="3938399"/>
            <a:ext cx="40659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dirty="0"/>
              <a:t>Doç. Dr. Murat Köylü</a:t>
            </a:r>
            <a:endParaRPr dirty="0"/>
          </a:p>
        </p:txBody>
      </p:sp>
      <p:pic>
        <p:nvPicPr>
          <p:cNvPr id="1026" name="Picture 2" descr="Fransız Devrimi'nin İnsan Hakları Üzerindeki Etkisi">
            <a:extLst>
              <a:ext uri="{FF2B5EF4-FFF2-40B4-BE49-F238E27FC236}">
                <a16:creationId xmlns:a16="http://schemas.microsoft.com/office/drawing/2014/main" id="{58112753-ABB5-2940-2560-9F7D3B74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519">
            <a:off x="5116900" y="3040889"/>
            <a:ext cx="3181200" cy="16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manya ve İtalya'da Siyasi Birliğin Sağlanması – Tarih Dersi">
            <a:extLst>
              <a:ext uri="{FF2B5EF4-FFF2-40B4-BE49-F238E27FC236}">
                <a16:creationId xmlns:a16="http://schemas.microsoft.com/office/drawing/2014/main" id="{AAF59F9B-DF5F-61CD-F9AC-15FBD909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431">
            <a:off x="5427253" y="623519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>
            <a:extLst>
              <a:ext uri="{FF2B5EF4-FFF2-40B4-BE49-F238E27FC236}">
                <a16:creationId xmlns:a16="http://schemas.microsoft.com/office/drawing/2014/main" id="{6BBDD192-0305-23F8-A840-638CD436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47" y="280159"/>
            <a:ext cx="2806846" cy="35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DB8501D-E53C-732D-A897-661BEA3F1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28" y="382612"/>
            <a:ext cx="4355313" cy="4378276"/>
          </a:xfrm>
          <a:prstGeom prst="rect">
            <a:avLst/>
          </a:prstGeom>
        </p:spPr>
      </p:pic>
      <p:pic>
        <p:nvPicPr>
          <p:cNvPr id="10246" name="Picture 6" descr="ÖZER RAYMAN: Fransız İhtilali">
            <a:extLst>
              <a:ext uri="{FF2B5EF4-FFF2-40B4-BE49-F238E27FC236}">
                <a16:creationId xmlns:a16="http://schemas.microsoft.com/office/drawing/2014/main" id="{DF7F5486-904A-F626-E5FC-F1EB6272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65" y="2571750"/>
            <a:ext cx="3758440" cy="23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91ECF340-66B7-A273-37C3-BBA28453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64" y="288724"/>
            <a:ext cx="4589953" cy="4736441"/>
          </a:xfrm>
          <a:prstGeom prst="rect">
            <a:avLst/>
          </a:prstGeom>
        </p:spPr>
      </p:pic>
      <p:pic>
        <p:nvPicPr>
          <p:cNvPr id="11266" name="Picture 2" descr="Fransız Devrimi - Vikipedi">
            <a:extLst>
              <a:ext uri="{FF2B5EF4-FFF2-40B4-BE49-F238E27FC236}">
                <a16:creationId xmlns:a16="http://schemas.microsoft.com/office/drawing/2014/main" id="{0EBC5C93-C038-FB78-F6D6-117D8B47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1" y="377190"/>
            <a:ext cx="1905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ransız Devrimi(1789) - 2 - Off Topic - Call of War- Forum">
            <a:extLst>
              <a:ext uri="{FF2B5EF4-FFF2-40B4-BE49-F238E27FC236}">
                <a16:creationId xmlns:a16="http://schemas.microsoft.com/office/drawing/2014/main" id="{81F86809-2BB3-B3B9-B320-0E9EE948A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9" y="2430557"/>
            <a:ext cx="3666630" cy="24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8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6AF87A-D872-1EC3-DB25-DA316114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906" y="247907"/>
            <a:ext cx="3995849" cy="144737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4D4A56B-91A7-F063-318D-21A6C626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906" y="1703268"/>
            <a:ext cx="3995849" cy="3364926"/>
          </a:xfrm>
          <a:prstGeom prst="rect">
            <a:avLst/>
          </a:prstGeom>
        </p:spPr>
      </p:pic>
      <p:pic>
        <p:nvPicPr>
          <p:cNvPr id="12290" name="Picture 2" descr="Napolyon'un Mısır'daki Yenilgisi, Tarih için Bir Zaferdi - Arkeofili">
            <a:extLst>
              <a:ext uri="{FF2B5EF4-FFF2-40B4-BE49-F238E27FC236}">
                <a16:creationId xmlns:a16="http://schemas.microsoft.com/office/drawing/2014/main" id="{91348337-9225-50E1-57F4-DA6D1C2E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" y="247907"/>
            <a:ext cx="3620565" cy="24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F7C9404-E181-4F86-D0DD-A559040C0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24" y="2646622"/>
            <a:ext cx="3678777" cy="21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apolyon Bonapart-Marks ve Din – İktibas Dergisi">
            <a:extLst>
              <a:ext uri="{FF2B5EF4-FFF2-40B4-BE49-F238E27FC236}">
                <a16:creationId xmlns:a16="http://schemas.microsoft.com/office/drawing/2014/main" id="{200290BB-B161-BED9-4479-67AD734F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44" y="416299"/>
            <a:ext cx="4720164" cy="30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918B50F-F7B8-98E8-E3BA-9469F928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1" y="416299"/>
            <a:ext cx="4798705" cy="36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0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840EF72-E9F0-AB9C-C6D1-058F1B35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95" y="418260"/>
            <a:ext cx="4653605" cy="4199796"/>
          </a:xfrm>
          <a:prstGeom prst="rect">
            <a:avLst/>
          </a:prstGeom>
        </p:spPr>
      </p:pic>
      <p:pic>
        <p:nvPicPr>
          <p:cNvPr id="14338" name="Picture 2" descr="Napolyon Bonapart - Off Topic - Call of War- Forum">
            <a:extLst>
              <a:ext uri="{FF2B5EF4-FFF2-40B4-BE49-F238E27FC236}">
                <a16:creationId xmlns:a16="http://schemas.microsoft.com/office/drawing/2014/main" id="{459AD515-B71E-72D0-5F67-94508263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7" y="375033"/>
            <a:ext cx="2952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0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F0BC334-41C5-5D91-0791-101B631A4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6" y="402290"/>
            <a:ext cx="5372100" cy="3048000"/>
          </a:xfrm>
          <a:prstGeom prst="rect">
            <a:avLst/>
          </a:prstGeom>
        </p:spPr>
      </p:pic>
      <p:pic>
        <p:nvPicPr>
          <p:cNvPr id="15362" name="Picture 2" descr="etc.: 29 ARALIK; 190 YIL ÖNCE BUGÜN, NAPOLYON'UN RESSAMI DİYE DE TANINAN  JACQUES-LOUİS DAVİD ÖLMÜŞTÜ.">
            <a:extLst>
              <a:ext uri="{FF2B5EF4-FFF2-40B4-BE49-F238E27FC236}">
                <a16:creationId xmlns:a16="http://schemas.microsoft.com/office/drawing/2014/main" id="{F171012C-487F-778D-E224-19AE4E6F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7" y="430303"/>
            <a:ext cx="2960691" cy="42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1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48CC2E-99AE-CD79-92AF-0ABA7204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29" y="380285"/>
            <a:ext cx="4485042" cy="185808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6C096BD-61AA-9A20-A4DC-D9C7724F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229" y="2291957"/>
            <a:ext cx="4525087" cy="2442746"/>
          </a:xfrm>
          <a:prstGeom prst="rect">
            <a:avLst/>
          </a:prstGeom>
        </p:spPr>
      </p:pic>
      <p:pic>
        <p:nvPicPr>
          <p:cNvPr id="16386" name="Picture 2" descr="AŞK MEKTUPLARI – NAPOLYON'DAN JOSEPHINE'E – Ayşen Cumhur Özkaya * Akşam  Güneşi * Evening Sun *">
            <a:extLst>
              <a:ext uri="{FF2B5EF4-FFF2-40B4-BE49-F238E27FC236}">
                <a16:creationId xmlns:a16="http://schemas.microsoft.com/office/drawing/2014/main" id="{8FA9A1E9-D988-6091-E584-C6DD0DB9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4" y="482973"/>
            <a:ext cx="3066151" cy="42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1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C56A320-EF15-DC81-62D0-894AD337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" y="53787"/>
            <a:ext cx="3780944" cy="4905488"/>
          </a:xfrm>
          <a:prstGeom prst="rect">
            <a:avLst/>
          </a:prstGeom>
        </p:spPr>
      </p:pic>
      <p:pic>
        <p:nvPicPr>
          <p:cNvPr id="17410" name="Picture 2" descr="Napolyon'un hazinesi nereye gitti?">
            <a:extLst>
              <a:ext uri="{FF2B5EF4-FFF2-40B4-BE49-F238E27FC236}">
                <a16:creationId xmlns:a16="http://schemas.microsoft.com/office/drawing/2014/main" id="{B4F3B101-62B7-A762-F81E-CF7D1312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15" y="344244"/>
            <a:ext cx="4903694" cy="36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7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iyana Kongresi | Tarihi Olaylar">
            <a:extLst>
              <a:ext uri="{FF2B5EF4-FFF2-40B4-BE49-F238E27FC236}">
                <a16:creationId xmlns:a16="http://schemas.microsoft.com/office/drawing/2014/main" id="{6BD2C088-F611-A155-CA80-BA193867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90" y="2151528"/>
            <a:ext cx="4990818" cy="28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494538C-3EF2-A8EA-A03F-56A6F1064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46" y="376406"/>
            <a:ext cx="5158163" cy="3302709"/>
          </a:xfrm>
          <a:prstGeom prst="rect">
            <a:avLst/>
          </a:prstGeom>
        </p:spPr>
      </p:pic>
      <p:pic>
        <p:nvPicPr>
          <p:cNvPr id="18438" name="Picture 6" descr="Viyana Kongresi (1815) Hakkında Önemli Detaylar - Derliyo">
            <a:extLst>
              <a:ext uri="{FF2B5EF4-FFF2-40B4-BE49-F238E27FC236}">
                <a16:creationId xmlns:a16="http://schemas.microsoft.com/office/drawing/2014/main" id="{DBC1C8CC-AF81-A38A-25A9-4185933D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12" y="172124"/>
            <a:ext cx="3623371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6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yana Kongresi (1815) Hakkında Önemli Detaylar - Derliyo">
            <a:extLst>
              <a:ext uri="{FF2B5EF4-FFF2-40B4-BE49-F238E27FC236}">
                <a16:creationId xmlns:a16="http://schemas.microsoft.com/office/drawing/2014/main" id="{741A673C-2422-74F7-1C58-9A6DA2E3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6" y="828339"/>
            <a:ext cx="4746138" cy="31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D20EE9B-0494-F09F-E520-581196A5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09" y="231289"/>
            <a:ext cx="4689295" cy="46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>
            <a:spLocks noGrp="1"/>
          </p:cNvSpPr>
          <p:nvPr>
            <p:ph type="ctrTitle"/>
          </p:nvPr>
        </p:nvSpPr>
        <p:spPr>
          <a:xfrm>
            <a:off x="4596750" y="1553125"/>
            <a:ext cx="4050900" cy="12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38100" lvl="0" algn="l" rtl="0">
              <a:spcBef>
                <a:spcPts val="0"/>
              </a:spcBef>
              <a:spcAft>
                <a:spcPts val="0"/>
              </a:spcAft>
              <a:buSzPts val="3000"/>
            </a:pPr>
            <a:r>
              <a:rPr lang="tr" dirty="0"/>
              <a:t>2.Hafta</a:t>
            </a:r>
            <a:endParaRPr dirty="0"/>
          </a:p>
        </p:txBody>
      </p:sp>
      <p:sp>
        <p:nvSpPr>
          <p:cNvPr id="331" name="Google Shape;331;p60"/>
          <p:cNvSpPr txBox="1">
            <a:spLocks noGrp="1"/>
          </p:cNvSpPr>
          <p:nvPr>
            <p:ph type="subTitle" idx="1"/>
          </p:nvPr>
        </p:nvSpPr>
        <p:spPr>
          <a:xfrm>
            <a:off x="4596750" y="2925304"/>
            <a:ext cx="40509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yriadPro-Bold"/>
              </a:rPr>
              <a:t>Fransız Devrimi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Fransız İhtilali Nedir">
            <a:extLst>
              <a:ext uri="{FF2B5EF4-FFF2-40B4-BE49-F238E27FC236}">
                <a16:creationId xmlns:a16="http://schemas.microsoft.com/office/drawing/2014/main" id="{939640FB-03DA-9EFC-6494-C529F57F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3" y="952723"/>
            <a:ext cx="3292513" cy="32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vrupa uyumu - Vikipedi">
            <a:extLst>
              <a:ext uri="{FF2B5EF4-FFF2-40B4-BE49-F238E27FC236}">
                <a16:creationId xmlns:a16="http://schemas.microsoft.com/office/drawing/2014/main" id="{19CB0E35-5481-FCC0-73D5-41DCF6DC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97"/>
            <a:ext cx="6096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YENİ VE YAKINÇAĞ'DA AVRUPA - ppt indir">
            <a:extLst>
              <a:ext uri="{FF2B5EF4-FFF2-40B4-BE49-F238E27FC236}">
                <a16:creationId xmlns:a16="http://schemas.microsoft.com/office/drawing/2014/main" id="{1122F0C0-7A7A-3D58-30E0-263B61B5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68" y="935915"/>
            <a:ext cx="4335332" cy="32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9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Napolyon Bonapart - Vikipedi">
            <a:extLst>
              <a:ext uri="{FF2B5EF4-FFF2-40B4-BE49-F238E27FC236}">
                <a16:creationId xmlns:a16="http://schemas.microsoft.com/office/drawing/2014/main" id="{A5B3F27F-BAB1-1AF9-95EA-49596F74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1" y="364240"/>
            <a:ext cx="3084439" cy="25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Waterloo Savaşı | Tarihi Olaylar">
            <a:extLst>
              <a:ext uri="{FF2B5EF4-FFF2-40B4-BE49-F238E27FC236}">
                <a16:creationId xmlns:a16="http://schemas.microsoft.com/office/drawing/2014/main" id="{568D8E3D-6FB1-6029-308B-B2111BDF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" y="2431227"/>
            <a:ext cx="4206758" cy="25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C9DF63D-A18A-E782-125C-C45202076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271" y="364240"/>
            <a:ext cx="4678680" cy="28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5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4C8CFCE-9423-2349-A334-D5A9A9E8D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03" y="828955"/>
            <a:ext cx="5280297" cy="3485589"/>
          </a:xfrm>
          <a:prstGeom prst="rect">
            <a:avLst/>
          </a:prstGeom>
        </p:spPr>
      </p:pic>
      <p:pic>
        <p:nvPicPr>
          <p:cNvPr id="3074" name="Picture 2" descr="Henüz 16 Yaşındayken Yüzyıl Savaşları'nın Gidişatını Tersine Çeviren Kadın:  Jeanne d'Arc - Ekşi Şeyler">
            <a:extLst>
              <a:ext uri="{FF2B5EF4-FFF2-40B4-BE49-F238E27FC236}">
                <a16:creationId xmlns:a16="http://schemas.microsoft.com/office/drawing/2014/main" id="{26B05495-15E4-9175-467C-D6156AF1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" y="682376"/>
            <a:ext cx="3765176" cy="20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vrupa'nın husumetli &quot;müttefikleri&quot;: Fransa ve İngiltere - Son Dakika  Haberleri">
            <a:extLst>
              <a:ext uri="{FF2B5EF4-FFF2-40B4-BE49-F238E27FC236}">
                <a16:creationId xmlns:a16="http://schemas.microsoft.com/office/drawing/2014/main" id="{F0850FBF-9D97-4D3E-28D1-CEFFFF8C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9" y="2860183"/>
            <a:ext cx="3767732" cy="21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üyük Fransız Devrimi | Bilim ve Gelecek">
            <a:extLst>
              <a:ext uri="{FF2B5EF4-FFF2-40B4-BE49-F238E27FC236}">
                <a16:creationId xmlns:a16="http://schemas.microsoft.com/office/drawing/2014/main" id="{20067C9D-2ABE-4C96-A8B9-2CD94637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82" y="118377"/>
            <a:ext cx="1455294" cy="19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vrimler Çağının Şafağı: 1789 Büyük Fransız Devrimi | Politika Gazetesi |  Bir Ekmek Bir Politika">
            <a:extLst>
              <a:ext uri="{FF2B5EF4-FFF2-40B4-BE49-F238E27FC236}">
                <a16:creationId xmlns:a16="http://schemas.microsoft.com/office/drawing/2014/main" id="{42877F36-EEB4-5E28-FB89-2D6F9632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31" y="118377"/>
            <a:ext cx="4939441" cy="20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145E091-D518-3ECC-4AFD-A8EC83454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629" y="1789713"/>
            <a:ext cx="5658522" cy="3353787"/>
          </a:xfrm>
          <a:prstGeom prst="rect">
            <a:avLst/>
          </a:prstGeom>
        </p:spPr>
      </p:pic>
      <p:pic>
        <p:nvPicPr>
          <p:cNvPr id="4104" name="Picture 8" descr="Dünyayı Değiştiren Düşünürler Cilt: III &amp; Aydınlanma, Fransız Materyalizmi  ve Devrimler Çağı - Sadık Usta | kitapyurdu.com">
            <a:extLst>
              <a:ext uri="{FF2B5EF4-FFF2-40B4-BE49-F238E27FC236}">
                <a16:creationId xmlns:a16="http://schemas.microsoft.com/office/drawing/2014/main" id="{3AD4BD7A-AA0D-C29A-0775-868E1D51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0" y="118377"/>
            <a:ext cx="2864134" cy="42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 9 thermidor par Raymond Auguste Quinsac Monvoisin sur artnet">
            <a:extLst>
              <a:ext uri="{FF2B5EF4-FFF2-40B4-BE49-F238E27FC236}">
                <a16:creationId xmlns:a16="http://schemas.microsoft.com/office/drawing/2014/main" id="{89CC5E5E-B06F-4CC0-EDDB-DC61C387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" y="1253648"/>
            <a:ext cx="4736453" cy="29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33E0090-12B1-7333-4104-AA7BFF098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06" y="2081492"/>
            <a:ext cx="5419904" cy="2920813"/>
          </a:xfrm>
          <a:prstGeom prst="rect">
            <a:avLst/>
          </a:prstGeom>
        </p:spPr>
      </p:pic>
      <p:pic>
        <p:nvPicPr>
          <p:cNvPr id="5124" name="Picture 4" descr="FRANSIZ İHTİLALİ'NE REVİZYONİST YORUM - Nedeniyet">
            <a:extLst>
              <a:ext uri="{FF2B5EF4-FFF2-40B4-BE49-F238E27FC236}">
                <a16:creationId xmlns:a16="http://schemas.microsoft.com/office/drawing/2014/main" id="{C6187FD1-2FED-D69F-7041-068A372C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39" y="0"/>
            <a:ext cx="5419904" cy="20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0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1E8F77C-A29B-7DC4-303C-B1EBF592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898" y="100013"/>
            <a:ext cx="5324949" cy="4848506"/>
          </a:xfrm>
          <a:prstGeom prst="rect">
            <a:avLst/>
          </a:prstGeom>
        </p:spPr>
      </p:pic>
      <p:pic>
        <p:nvPicPr>
          <p:cNvPr id="6148" name="Picture 4" descr="Bastille Baskını | EMRAH ÇELİK">
            <a:extLst>
              <a:ext uri="{FF2B5EF4-FFF2-40B4-BE49-F238E27FC236}">
                <a16:creationId xmlns:a16="http://schemas.microsoft.com/office/drawing/2014/main" id="{319B2AD6-52EF-4E4B-E032-F389D089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1" y="137241"/>
            <a:ext cx="2459031" cy="27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ansız Devrimi'ne Bakış - Sanal Mecmua">
            <a:extLst>
              <a:ext uri="{FF2B5EF4-FFF2-40B4-BE49-F238E27FC236}">
                <a16:creationId xmlns:a16="http://schemas.microsoft.com/office/drawing/2014/main" id="{69C6BE81-C311-9CAE-7A54-B8C73064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" y="3044414"/>
            <a:ext cx="3603999" cy="209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81714D-4B5E-7B57-4EBE-05853D821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31" y="278781"/>
            <a:ext cx="5419725" cy="4229100"/>
          </a:xfrm>
          <a:prstGeom prst="rect">
            <a:avLst/>
          </a:prstGeom>
        </p:spPr>
      </p:pic>
      <p:pic>
        <p:nvPicPr>
          <p:cNvPr id="7170" name="Picture 2" descr="Fransız Devrimi Nedir ? Fransız İhtilâli Sonuçları ? - Bilgin Var mı ?">
            <a:extLst>
              <a:ext uri="{FF2B5EF4-FFF2-40B4-BE49-F238E27FC236}">
                <a16:creationId xmlns:a16="http://schemas.microsoft.com/office/drawing/2014/main" id="{E654022C-3B3C-D5C7-37CA-383AF1A8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" y="457201"/>
            <a:ext cx="3475743" cy="36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9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D292B3-D1F9-BD77-06D3-285561CA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20" y="141563"/>
            <a:ext cx="4843379" cy="4860373"/>
          </a:xfrm>
          <a:prstGeom prst="rect">
            <a:avLst/>
          </a:prstGeom>
        </p:spPr>
      </p:pic>
      <p:pic>
        <p:nvPicPr>
          <p:cNvPr id="8194" name="Picture 2" descr="Fransız Devrimi (Kanlı İhtilal 1789-1799) | Tarihi Olaylar">
            <a:extLst>
              <a:ext uri="{FF2B5EF4-FFF2-40B4-BE49-F238E27FC236}">
                <a16:creationId xmlns:a16="http://schemas.microsoft.com/office/drawing/2014/main" id="{66FCB345-53DC-C0CE-B5AD-849B5D83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" y="1314146"/>
            <a:ext cx="3681552" cy="29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5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polyon Savaşları - Wikiwand">
            <a:extLst>
              <a:ext uri="{FF2B5EF4-FFF2-40B4-BE49-F238E27FC236}">
                <a16:creationId xmlns:a16="http://schemas.microsoft.com/office/drawing/2014/main" id="{37BD22FE-B30F-5046-7EA6-6B9BF823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5987" cy="319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05E24A2-6DE1-6011-86B3-17025192E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510" y="2262524"/>
            <a:ext cx="5128036" cy="27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48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13</Words>
  <Application>Microsoft Office PowerPoint</Application>
  <PresentationFormat>Ekran Gösterisi (16:9)</PresentationFormat>
  <Paragraphs>4</Paragraphs>
  <Slides>21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MyriadPro-Bold</vt:lpstr>
      <vt:lpstr>Simple Light</vt:lpstr>
      <vt:lpstr>Siyasi Tarih-2</vt:lpstr>
      <vt:lpstr>2.Hafta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Siyasi Tarih-1</dc:title>
  <dc:creator>Murat KÖYLÜ</dc:creator>
  <cp:lastModifiedBy>Murat KÖYLÜ</cp:lastModifiedBy>
  <cp:revision>11</cp:revision>
  <dcterms:modified xsi:type="dcterms:W3CDTF">2022-11-01T21:59:03Z</dcterms:modified>
</cp:coreProperties>
</file>