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EC7080-CAD9-413D-9C44-769BBB14FF7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Pozitif hukukun Dalları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tr-TR" b="1" dirty="0" smtClean="0"/>
              <a:t>Kamu Hukuku Devamı..</a:t>
            </a:r>
            <a:endParaRPr lang="tr-TR" b="1" dirty="0"/>
          </a:p>
        </p:txBody>
      </p:sp>
      <p:pic>
        <p:nvPicPr>
          <p:cNvPr id="14338" name="Picture 2" descr="C:\Users\pc\Pictures\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6286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89916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Devletler Genel Hukuku</a:t>
            </a:r>
          </a:p>
        </p:txBody>
      </p:sp>
      <p:pic>
        <p:nvPicPr>
          <p:cNvPr id="10244" name="Picture 4" descr="C:\Users\pc\Pictures\d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581400"/>
            <a:ext cx="4870450" cy="3068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/>
              <a:t>Vergi Hukuku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8458200" cy="144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00600"/>
            <a:ext cx="5181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1447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334000"/>
            <a:ext cx="80010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 descr="C:\Users\pc\Pictures\v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838200"/>
            <a:ext cx="6662737" cy="2498526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990600" y="4267200"/>
            <a:ext cx="7696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69726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/>
              <a:t>Sosyal Güvenlik Hukuku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048000"/>
            <a:ext cx="8229600" cy="3505200"/>
          </a:xfrm>
          <a:noFill/>
        </p:spPr>
      </p:pic>
      <p:pic>
        <p:nvPicPr>
          <p:cNvPr id="12292" name="Picture 4" descr="C:\Users\pc\Pictures\is-sosyal-guvenlik-huku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85800"/>
            <a:ext cx="5243513" cy="2312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36323" y="990600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/>
              <a:t>İdare Hukuku</a:t>
            </a:r>
          </a:p>
        </p:txBody>
      </p:sp>
      <p:pic>
        <p:nvPicPr>
          <p:cNvPr id="205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62200"/>
            <a:ext cx="8229600" cy="2232025"/>
          </a:xfrm>
          <a:noFill/>
        </p:spPr>
      </p:pic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00600"/>
            <a:ext cx="8153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pc\Pictures\idare huku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52400"/>
            <a:ext cx="4841874" cy="2290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2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817403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7620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038600"/>
            <a:ext cx="3810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572000"/>
            <a:ext cx="52181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382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7924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7696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838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0104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78692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048000"/>
            <a:ext cx="54102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8153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31837"/>
            <a:ext cx="7239000" cy="868363"/>
          </a:xfrm>
        </p:spPr>
        <p:txBody>
          <a:bodyPr/>
          <a:lstStyle/>
          <a:p>
            <a:pPr eaLnBrk="1" hangingPunct="1"/>
            <a:r>
              <a:rPr lang="tr-TR" sz="3600" dirty="0" smtClean="0"/>
              <a:t>CEZA HUKUKU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9916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85344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 descr="C:\Users\pc\Pictures\ceza huku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0"/>
            <a:ext cx="3505200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4582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89154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3048000"/>
            <a:ext cx="685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7200"/>
            <a:ext cx="86106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</TotalTime>
  <Words>19</Words>
  <Application>Microsoft Office PowerPoint</Application>
  <PresentationFormat>Ekran Gösterisi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Cumba</vt:lpstr>
      <vt:lpstr>Pozitif hukukun Dalları</vt:lpstr>
      <vt:lpstr>İdare Hukuku</vt:lpstr>
      <vt:lpstr>PowerPoint Sunusu</vt:lpstr>
      <vt:lpstr>PowerPoint Sunusu</vt:lpstr>
      <vt:lpstr>PowerPoint Sunusu</vt:lpstr>
      <vt:lpstr>PowerPoint Sunusu</vt:lpstr>
      <vt:lpstr>PowerPoint Sunusu</vt:lpstr>
      <vt:lpstr>CEZA HUKUKU</vt:lpstr>
      <vt:lpstr>PowerPoint Sunusu</vt:lpstr>
      <vt:lpstr>Devletler Genel Hukuku</vt:lpstr>
      <vt:lpstr>Vergi Hukuku</vt:lpstr>
      <vt:lpstr>Sosyal Güvenlik Hukuku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Arş.Gör. P. Özçelik</dc:creator>
  <cp:lastModifiedBy>Pelin OZCELIK</cp:lastModifiedBy>
  <cp:revision>6</cp:revision>
  <cp:lastPrinted>1601-01-01T00:00:00Z</cp:lastPrinted>
  <dcterms:created xsi:type="dcterms:W3CDTF">1601-01-01T00:00:00Z</dcterms:created>
  <dcterms:modified xsi:type="dcterms:W3CDTF">2018-10-23T09:13:49Z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