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3605-6459-419A-833E-016E829D6DEC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972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3605-6459-419A-833E-016E829D6DEC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81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3605-6459-419A-833E-016E829D6DEC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92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3605-6459-419A-833E-016E829D6DEC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60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3605-6459-419A-833E-016E829D6DEC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805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3605-6459-419A-833E-016E829D6DEC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55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3605-6459-419A-833E-016E829D6DEC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41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3605-6459-419A-833E-016E829D6DEC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32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3605-6459-419A-833E-016E829D6DEC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67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3605-6459-419A-833E-016E829D6DEC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104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3605-6459-419A-833E-016E829D6DEC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125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23605-6459-419A-833E-016E829D6DEC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2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277407" y="3802928"/>
            <a:ext cx="7772400" cy="1470025"/>
          </a:xfrm>
        </p:spPr>
        <p:txBody>
          <a:bodyPr/>
          <a:lstStyle/>
          <a:p>
            <a:r>
              <a:rPr lang="tr-TR" dirty="0" smtClean="0"/>
              <a:t>ADALET PSİKOLOJİSİ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999122" y="5272953"/>
            <a:ext cx="6400800" cy="76693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2022- 2023 YILI GÜZ DÖNEMİ </a:t>
            </a:r>
          </a:p>
          <a:p>
            <a:r>
              <a:rPr lang="tr-TR" dirty="0" smtClean="0"/>
              <a:t>8.</a:t>
            </a:r>
            <a:r>
              <a:rPr lang="tr-TR" dirty="0" smtClean="0">
                <a:solidFill>
                  <a:schemeClr val="tx1"/>
                </a:solidFill>
              </a:rPr>
              <a:t> Ders</a:t>
            </a:r>
            <a:endParaRPr lang="tr-TR" dirty="0"/>
          </a:p>
        </p:txBody>
      </p:sp>
      <p:pic>
        <p:nvPicPr>
          <p:cNvPr id="1026" name="Picture 2" descr="ADALE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122" y="188641"/>
            <a:ext cx="6096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887" y="5960897"/>
            <a:ext cx="4903305" cy="78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9" y="689113"/>
            <a:ext cx="12022321" cy="501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8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22" y="456669"/>
            <a:ext cx="11959060" cy="587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9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42" y="503582"/>
            <a:ext cx="12175861" cy="55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1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8" y="291547"/>
            <a:ext cx="11830410" cy="600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70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62" y="0"/>
            <a:ext cx="10044392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5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" y="689031"/>
            <a:ext cx="11647716" cy="483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91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" y="396913"/>
            <a:ext cx="11124595" cy="457296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4" y="4969878"/>
            <a:ext cx="11798949" cy="162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5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446025"/>
            <a:ext cx="10883526" cy="223316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78" y="2828836"/>
            <a:ext cx="10800522" cy="282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61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99" y="265044"/>
            <a:ext cx="11914727" cy="363932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67" y="4136810"/>
            <a:ext cx="10931002" cy="254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88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6" y="159026"/>
            <a:ext cx="12082554" cy="669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2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40" y="2905321"/>
            <a:ext cx="9435283" cy="385328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22" y="410816"/>
            <a:ext cx="11226987" cy="261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4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146340"/>
            <a:ext cx="11709690" cy="477280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35" y="4919142"/>
            <a:ext cx="11404698" cy="15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38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37" y="185530"/>
            <a:ext cx="11421775" cy="63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00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7" y="212035"/>
            <a:ext cx="11821738" cy="317208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36" y="3551583"/>
            <a:ext cx="11294060" cy="287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25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393"/>
            <a:ext cx="11997978" cy="283995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10" y="2948345"/>
            <a:ext cx="11729957" cy="16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48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801710"/>
            <a:ext cx="11314708" cy="476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46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53" y="795131"/>
            <a:ext cx="11826829" cy="54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4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1020417"/>
            <a:ext cx="11958945" cy="393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83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01" y="410818"/>
            <a:ext cx="10513986" cy="38282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282" y="4239082"/>
            <a:ext cx="7598508" cy="11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9" y="146308"/>
            <a:ext cx="11892024" cy="396968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947" y="4115997"/>
            <a:ext cx="10448076" cy="20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3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1" y="450574"/>
            <a:ext cx="11788217" cy="531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3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5" y="1025236"/>
            <a:ext cx="12135145" cy="405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88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09476"/>
            <a:ext cx="11831781" cy="438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2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304799"/>
            <a:ext cx="11841797" cy="580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3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726"/>
            <a:ext cx="12210773" cy="501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3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281466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6" y="2900806"/>
            <a:ext cx="11977670" cy="209564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082587"/>
            <a:ext cx="11977670" cy="11217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4376036"/>
            <a:ext cx="6494168" cy="75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0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454"/>
            <a:ext cx="12151785" cy="298187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91002"/>
            <a:ext cx="11752990" cy="160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5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96" y="166255"/>
            <a:ext cx="11632812" cy="6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333"/>
            <a:ext cx="12061164" cy="60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99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10</Words>
  <Application>Microsoft Office PowerPoint</Application>
  <PresentationFormat>Geniş ekran</PresentationFormat>
  <Paragraphs>3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Teması</vt:lpstr>
      <vt:lpstr>ADALET PSİKOLOJİSİ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ADALET PSİKOLOJİSİ</dc:title>
  <dc:creator>Hasan Basri Özkan</dc:creator>
  <cp:lastModifiedBy>Lenovo</cp:lastModifiedBy>
  <cp:revision>20</cp:revision>
  <dcterms:created xsi:type="dcterms:W3CDTF">2017-11-30T18:29:18Z</dcterms:created>
  <dcterms:modified xsi:type="dcterms:W3CDTF">2022-12-12T18:43:27Z</dcterms:modified>
</cp:coreProperties>
</file>