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3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3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2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0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5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5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9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7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9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B3E6-44E2-48FF-B35B-6ACB10E3EB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E537-CFCF-4B34-ACE3-1E0D9A16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9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Statistics for Business</a:t>
            </a:r>
          </a:p>
          <a:p>
            <a:r>
              <a:rPr lang="en-US" sz="4000" dirty="0" smtClean="0"/>
              <a:t>Lecture 01</a:t>
            </a:r>
          </a:p>
          <a:p>
            <a:r>
              <a:rPr lang="en-US" dirty="0" smtClean="0"/>
              <a:t>Asst. Prof Dr. </a:t>
            </a:r>
            <a:r>
              <a:rPr lang="en-US" dirty="0" err="1" smtClean="0"/>
              <a:t>Fatih</a:t>
            </a:r>
            <a:r>
              <a:rPr lang="en-US" dirty="0" smtClean="0"/>
              <a:t> </a:t>
            </a:r>
            <a:r>
              <a:rPr lang="en-US" dirty="0" err="1" smtClean="0"/>
              <a:t>Koc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0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 Excel, name your excel Name_Surname_01 (e.g. Fatih_Koc_01)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6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 below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224" y="2495006"/>
            <a:ext cx="7923978" cy="246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4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Change </a:t>
            </a:r>
            <a:r>
              <a:rPr lang="en-US" dirty="0" smtClean="0"/>
              <a:t>size to 12</a:t>
            </a:r>
          </a:p>
          <a:p>
            <a:pPr lvl="1"/>
            <a:r>
              <a:rPr lang="en-US" dirty="0" smtClean="0"/>
              <a:t>Change font to Times New Roman</a:t>
            </a:r>
          </a:p>
          <a:p>
            <a:pPr lvl="1"/>
            <a:r>
              <a:rPr lang="en-US" dirty="0" smtClean="0"/>
              <a:t>Change the color of cells to Red. </a:t>
            </a:r>
          </a:p>
          <a:p>
            <a:pPr lvl="1"/>
            <a:r>
              <a:rPr lang="en-US" dirty="0" smtClean="0"/>
              <a:t>Copy and paste the table</a:t>
            </a:r>
          </a:p>
          <a:p>
            <a:r>
              <a:rPr lang="en-US" dirty="0" smtClean="0"/>
              <a:t>Turn the second table to originals</a:t>
            </a:r>
          </a:p>
          <a:p>
            <a:r>
              <a:rPr lang="en-US" dirty="0" smtClean="0"/>
              <a:t>Change all </a:t>
            </a:r>
            <a:r>
              <a:rPr lang="tr-TR" dirty="0" smtClean="0"/>
              <a:t>«</a:t>
            </a:r>
            <a:r>
              <a:rPr lang="en-US" dirty="0" smtClean="0"/>
              <a:t>bus</a:t>
            </a:r>
            <a:r>
              <a:rPr lang="tr-TR" dirty="0" smtClean="0"/>
              <a:t>»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tr-TR" dirty="0" smtClean="0"/>
              <a:t>«</a:t>
            </a:r>
            <a:r>
              <a:rPr lang="en-US" dirty="0" smtClean="0"/>
              <a:t>bicycle</a:t>
            </a:r>
            <a:r>
              <a:rPr lang="tr-TR" dirty="0" smtClean="0"/>
              <a:t>»</a:t>
            </a:r>
          </a:p>
          <a:p>
            <a:r>
              <a:rPr lang="tr-TR" dirty="0" err="1" smtClean="0"/>
              <a:t>Extend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columns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bottom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holding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bottom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610" y="5103521"/>
            <a:ext cx="3501320" cy="147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6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 below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590" y="2939143"/>
            <a:ext cx="8568116" cy="179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53503" cy="4351338"/>
          </a:xfrm>
        </p:spPr>
        <p:txBody>
          <a:bodyPr/>
          <a:lstStyle/>
          <a:p>
            <a:r>
              <a:rPr lang="en-US" dirty="0" smtClean="0"/>
              <a:t>Make addition, subtraction for first 2 </a:t>
            </a:r>
            <a:r>
              <a:rPr lang="en-US" dirty="0" smtClean="0"/>
              <a:t>columns</a:t>
            </a:r>
            <a:r>
              <a:rPr lang="tr-TR" dirty="0" smtClean="0"/>
              <a:t> in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column</a:t>
            </a:r>
            <a:r>
              <a:rPr lang="tr-TR" dirty="0" smtClean="0"/>
              <a:t> on </a:t>
            </a:r>
            <a:r>
              <a:rPr lang="tr-TR" dirty="0" err="1" smtClean="0"/>
              <a:t>right</a:t>
            </a:r>
            <a:endParaRPr lang="en-US" dirty="0" smtClean="0"/>
          </a:p>
          <a:p>
            <a:r>
              <a:rPr lang="en-US" dirty="0" smtClean="0"/>
              <a:t>Multiplication, division for first 2 </a:t>
            </a:r>
            <a:r>
              <a:rPr lang="en-US" dirty="0" smtClean="0"/>
              <a:t>rows</a:t>
            </a:r>
            <a:r>
              <a:rPr lang="tr-TR" dirty="0" smtClean="0"/>
              <a:t> in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row</a:t>
            </a:r>
            <a:r>
              <a:rPr lang="tr-TR" dirty="0" smtClean="0"/>
              <a:t> on </a:t>
            </a:r>
            <a:r>
              <a:rPr lang="tr-TR" dirty="0" err="1" smtClean="0"/>
              <a:t>bottom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Make all set added by a fix number, showing 2 decimals. (Fix number = 9)</a:t>
            </a:r>
          </a:p>
          <a:p>
            <a:r>
              <a:rPr lang="en-US" dirty="0" smtClean="0"/>
              <a:t>Make randomize numbers in a 7 X 7 scale</a:t>
            </a:r>
          </a:p>
          <a:p>
            <a:r>
              <a:rPr lang="en-US" dirty="0" smtClean="0"/>
              <a:t>Make randomize numbers with 2 decimals (</a:t>
            </a:r>
            <a:r>
              <a:rPr lang="en-US" dirty="0" err="1" smtClean="0"/>
              <a:t>e.g</a:t>
            </a:r>
            <a:r>
              <a:rPr lang="en-US" dirty="0" smtClean="0"/>
              <a:t> 0,97)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Ex1:  Create a data set </a:t>
            </a:r>
            <a:r>
              <a:rPr lang="en-US" dirty="0" smtClean="0"/>
              <a:t>between </a:t>
            </a:r>
            <a:r>
              <a:rPr lang="en-US" dirty="0"/>
              <a:t>1 and 20, observation (n) = 50. </a:t>
            </a:r>
            <a:endParaRPr lang="en-US" dirty="0" smtClean="0"/>
          </a:p>
          <a:p>
            <a:r>
              <a:rPr lang="en-US" dirty="0" smtClean="0"/>
              <a:t>Ex2</a:t>
            </a:r>
            <a:r>
              <a:rPr lang="en-US" dirty="0"/>
              <a:t>: What is the </a:t>
            </a:r>
            <a:r>
              <a:rPr lang="en-US" dirty="0" err="1"/>
              <a:t>Xmin</a:t>
            </a:r>
            <a:r>
              <a:rPr lang="en-US" dirty="0"/>
              <a:t>, </a:t>
            </a:r>
            <a:r>
              <a:rPr lang="en-US" dirty="0" err="1"/>
              <a:t>Xmax</a:t>
            </a:r>
            <a:r>
              <a:rPr lang="en-US" dirty="0"/>
              <a:t>, range=? </a:t>
            </a:r>
            <a:endParaRPr lang="en-US" dirty="0" smtClean="0"/>
          </a:p>
          <a:p>
            <a:r>
              <a:rPr lang="en-US" dirty="0" smtClean="0"/>
              <a:t>Ex3:  Create a data set most possible between 5 and 30, observation (n) = 20. Range=?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data set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382486" cy="44184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7</a:t>
            </a:r>
          </a:p>
          <a:p>
            <a:pPr marL="0" indent="0">
              <a:buNone/>
            </a:pPr>
            <a:r>
              <a:rPr lang="en-US" dirty="0" smtClean="0"/>
              <a:t>7</a:t>
            </a:r>
          </a:p>
          <a:p>
            <a:pPr marL="0" indent="0">
              <a:buNone/>
            </a:pPr>
            <a:r>
              <a:rPr lang="en-US" dirty="0" smtClean="0"/>
              <a:t>8</a:t>
            </a:r>
          </a:p>
          <a:p>
            <a:pPr marL="0" indent="0">
              <a:buNone/>
            </a:pPr>
            <a:r>
              <a:rPr lang="en-US" dirty="0" smtClean="0"/>
              <a:t>8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</a:p>
          <a:p>
            <a:pPr marL="0" indent="0">
              <a:buNone/>
            </a:pPr>
            <a:r>
              <a:rPr lang="en-US" dirty="0" smtClean="0"/>
              <a:t>13</a:t>
            </a:r>
          </a:p>
          <a:p>
            <a:pPr marL="0" indent="0">
              <a:buNone/>
            </a:pPr>
            <a:r>
              <a:rPr lang="en-US" dirty="0" smtClean="0"/>
              <a:t>14</a:t>
            </a:r>
          </a:p>
          <a:p>
            <a:pPr marL="0" indent="0">
              <a:buNone/>
            </a:pPr>
            <a:r>
              <a:rPr lang="en-US" dirty="0" smtClean="0"/>
              <a:t>19</a:t>
            </a:r>
          </a:p>
          <a:p>
            <a:pPr marL="0" indent="0">
              <a:buNone/>
            </a:pPr>
            <a:r>
              <a:rPr lang="en-US" dirty="0" smtClean="0"/>
              <a:t>20</a:t>
            </a:r>
          </a:p>
          <a:p>
            <a:pPr marL="0" indent="0">
              <a:buNone/>
            </a:pPr>
            <a:r>
              <a:rPr lang="en-US" dirty="0" smtClean="0"/>
              <a:t>21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76994" y="1690688"/>
            <a:ext cx="14891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22</a:t>
            </a:r>
          </a:p>
          <a:p>
            <a:r>
              <a:rPr lang="en-US" sz="2800" dirty="0" smtClean="0"/>
              <a:t>22</a:t>
            </a:r>
          </a:p>
          <a:p>
            <a:r>
              <a:rPr lang="en-US" sz="2800" dirty="0" smtClean="0"/>
              <a:t>22</a:t>
            </a:r>
          </a:p>
          <a:p>
            <a:r>
              <a:rPr lang="en-US" sz="2800" dirty="0" smtClean="0"/>
              <a:t>22</a:t>
            </a:r>
          </a:p>
          <a:p>
            <a:r>
              <a:rPr lang="en-US" sz="2800" dirty="0" smtClean="0"/>
              <a:t>25</a:t>
            </a:r>
          </a:p>
          <a:p>
            <a:r>
              <a:rPr lang="en-US" sz="2800" dirty="0" smtClean="0"/>
              <a:t>25</a:t>
            </a:r>
          </a:p>
          <a:p>
            <a:r>
              <a:rPr lang="en-US" sz="2800" dirty="0" smtClean="0"/>
              <a:t>26</a:t>
            </a:r>
          </a:p>
          <a:p>
            <a:r>
              <a:rPr lang="en-US" sz="2800" dirty="0" smtClean="0"/>
              <a:t>26</a:t>
            </a:r>
          </a:p>
          <a:p>
            <a:r>
              <a:rPr lang="en-US" sz="2800" dirty="0" smtClean="0"/>
              <a:t>26</a:t>
            </a:r>
          </a:p>
          <a:p>
            <a:r>
              <a:rPr lang="en-US" sz="2800" dirty="0" smtClean="0"/>
              <a:t>28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8045" y="3331027"/>
            <a:ext cx="5342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frequency of each number?</a:t>
            </a:r>
          </a:p>
          <a:p>
            <a:endParaRPr lang="en-US" dirty="0"/>
          </a:p>
          <a:p>
            <a:r>
              <a:rPr lang="en-US" dirty="0" smtClean="0"/>
              <a:t>Visualize it. (Scatter Diagram)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79669" y="1920240"/>
            <a:ext cx="5408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number is an observation = n</a:t>
            </a:r>
          </a:p>
          <a:p>
            <a:endParaRPr lang="en-US" dirty="0"/>
          </a:p>
          <a:p>
            <a:r>
              <a:rPr lang="en-US" dirty="0" smtClean="0"/>
              <a:t>The repeating of each number is frequency =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0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258</Words>
  <Application>Microsoft Office PowerPoint</Application>
  <PresentationFormat>Özel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 </vt:lpstr>
      <vt:lpstr>PowerPoint Sunusu</vt:lpstr>
      <vt:lpstr>Create table below</vt:lpstr>
      <vt:lpstr>Tasks</vt:lpstr>
      <vt:lpstr>Create table below</vt:lpstr>
      <vt:lpstr>Tasks</vt:lpstr>
      <vt:lpstr>PowerPoint Sunusu</vt:lpstr>
      <vt:lpstr>Create data set below</vt:lpstr>
    </vt:vector>
  </TitlesOfParts>
  <Company>Sabanci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NewPC</dc:creator>
  <cp:lastModifiedBy>Fatih KOÇ</cp:lastModifiedBy>
  <cp:revision>6</cp:revision>
  <dcterms:created xsi:type="dcterms:W3CDTF">2023-10-17T03:47:29Z</dcterms:created>
  <dcterms:modified xsi:type="dcterms:W3CDTF">2023-10-17T07:08:09Z</dcterms:modified>
</cp:coreProperties>
</file>