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3.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4.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5.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6.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 id="2147483773" r:id="rId2"/>
    <p:sldMasterId id="2147483818" r:id="rId3"/>
    <p:sldMasterId id="2147483849" r:id="rId4"/>
    <p:sldMasterId id="2147483898" r:id="rId5"/>
    <p:sldMasterId id="2147483966" r:id="rId6"/>
  </p:sldMasterIdLst>
  <p:sldIdLst>
    <p:sldId id="256" r:id="rId7"/>
    <p:sldId id="257" r:id="rId8"/>
    <p:sldId id="259" r:id="rId9"/>
    <p:sldId id="260" r:id="rId10"/>
    <p:sldId id="261" r:id="rId11"/>
    <p:sldId id="262" r:id="rId12"/>
    <p:sldId id="263" r:id="rId13"/>
    <p:sldId id="264" r:id="rId14"/>
    <p:sldId id="265" r:id="rId15"/>
    <p:sldId id="270" r:id="rId16"/>
    <p:sldId id="278" r:id="rId17"/>
    <p:sldId id="279" r:id="rId18"/>
    <p:sldId id="280" r:id="rId19"/>
    <p:sldId id="281" r:id="rId20"/>
    <p:sldId id="283" r:id="rId21"/>
    <p:sldId id="284" r:id="rId22"/>
    <p:sldId id="285" r:id="rId23"/>
    <p:sldId id="286" r:id="rId24"/>
    <p:sldId id="287" r:id="rId25"/>
    <p:sldId id="288" r:id="rId26"/>
    <p:sldId id="266" r:id="rId27"/>
    <p:sldId id="267" r:id="rId28"/>
    <p:sldId id="268" r:id="rId29"/>
    <p:sldId id="269" r:id="rId30"/>
    <p:sldId id="271" r:id="rId31"/>
    <p:sldId id="272" r:id="rId32"/>
    <p:sldId id="273" r:id="rId33"/>
    <p:sldId id="274" r:id="rId34"/>
    <p:sldId id="275" r:id="rId35"/>
    <p:sldId id="276" r:id="rId36"/>
    <p:sldId id="277" r:id="rId37"/>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9779" autoAdjust="0"/>
  </p:normalViewPr>
  <p:slideViewPr>
    <p:cSldViewPr>
      <p:cViewPr varScale="1">
        <p:scale>
          <a:sx n="70" d="100"/>
          <a:sy n="70" d="100"/>
        </p:scale>
        <p:origin x="1180" y="4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viewProps" Target="viewProps.xml"/><Relationship Id="rId21" Type="http://schemas.openxmlformats.org/officeDocument/2006/relationships/slide" Target="slides/slide15.xml"/><Relationship Id="rId34" Type="http://schemas.openxmlformats.org/officeDocument/2006/relationships/slide" Target="slides/slide28.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8" Type="http://schemas.openxmlformats.org/officeDocument/2006/relationships/slide" Target="slides/slide2.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E80E801-B204-4192-90B2-40F322CE1EA8}" type="doc">
      <dgm:prSet loTypeId="urn:microsoft.com/office/officeart/2005/8/layout/vList2" loCatId="list" qsTypeId="urn:microsoft.com/office/officeart/2005/8/quickstyle/simple5" qsCatId="simple" csTypeId="urn:microsoft.com/office/officeart/2005/8/colors/accent3_2" csCatId="accent3"/>
      <dgm:spPr/>
      <dgm:t>
        <a:bodyPr/>
        <a:lstStyle/>
        <a:p>
          <a:endParaRPr lang="en-US"/>
        </a:p>
      </dgm:t>
    </dgm:pt>
    <dgm:pt modelId="{7025CFC6-C9C4-4FCC-8DB2-17107438FF9F}">
      <dgm:prSet/>
      <dgm:spPr/>
      <dgm:t>
        <a:bodyPr/>
        <a:lstStyle/>
        <a:p>
          <a:r>
            <a:rPr lang="tr-TR" b="0" i="1" dirty="0"/>
            <a:t>Günümüzde Türk dili</a:t>
          </a:r>
          <a:r>
            <a:rPr lang="tr-TR" b="0" i="0" dirty="0"/>
            <a:t> :</a:t>
          </a:r>
          <a:endParaRPr lang="en-US" dirty="0"/>
        </a:p>
      </dgm:t>
    </dgm:pt>
    <dgm:pt modelId="{A4A0A741-D0BA-4A3A-99CC-257264AE2A1C}" type="parTrans" cxnId="{D10519CE-C6E7-4080-9D2D-CCA7DD0F5700}">
      <dgm:prSet/>
      <dgm:spPr/>
      <dgm:t>
        <a:bodyPr/>
        <a:lstStyle/>
        <a:p>
          <a:endParaRPr lang="en-US"/>
        </a:p>
      </dgm:t>
    </dgm:pt>
    <dgm:pt modelId="{F4602EBF-61E6-49CF-B535-61E8C6EB3C56}" type="sibTrans" cxnId="{D10519CE-C6E7-4080-9D2D-CCA7DD0F5700}">
      <dgm:prSet/>
      <dgm:spPr/>
      <dgm:t>
        <a:bodyPr/>
        <a:lstStyle/>
        <a:p>
          <a:endParaRPr lang="en-US"/>
        </a:p>
      </dgm:t>
    </dgm:pt>
    <dgm:pt modelId="{40B5D84E-909F-4A88-BFB9-C7F6F1A977AE}">
      <dgm:prSet/>
      <dgm:spPr/>
      <dgm:t>
        <a:bodyPr/>
        <a:lstStyle/>
        <a:p>
          <a:r>
            <a:rPr lang="tr-TR" b="0" i="0"/>
            <a:t>12 milyon kilometre karelik bir coğrafyada </a:t>
          </a:r>
          <a:endParaRPr lang="en-US"/>
        </a:p>
      </dgm:t>
    </dgm:pt>
    <dgm:pt modelId="{DC8F0922-6406-43EF-A9BB-C29E7618B3A5}" type="parTrans" cxnId="{4CD5F794-25DE-4574-8C0F-6C3E7369BAD4}">
      <dgm:prSet/>
      <dgm:spPr/>
      <dgm:t>
        <a:bodyPr/>
        <a:lstStyle/>
        <a:p>
          <a:endParaRPr lang="en-US"/>
        </a:p>
      </dgm:t>
    </dgm:pt>
    <dgm:pt modelId="{3D9D676A-76E9-40B9-8ABA-C204165B1504}" type="sibTrans" cxnId="{4CD5F794-25DE-4574-8C0F-6C3E7369BAD4}">
      <dgm:prSet/>
      <dgm:spPr/>
      <dgm:t>
        <a:bodyPr/>
        <a:lstStyle/>
        <a:p>
          <a:endParaRPr lang="en-US"/>
        </a:p>
      </dgm:t>
    </dgm:pt>
    <dgm:pt modelId="{2B033DBA-F36B-43AB-9724-E66C5040C55E}">
      <dgm:prSet/>
      <dgm:spPr/>
      <dgm:t>
        <a:bodyPr/>
        <a:lstStyle/>
        <a:p>
          <a:r>
            <a:rPr lang="tr-TR" b="0" i="0"/>
            <a:t>yaklaşık 220 milyon nüfus tarafından konuşulan, </a:t>
          </a:r>
          <a:endParaRPr lang="en-US"/>
        </a:p>
      </dgm:t>
    </dgm:pt>
    <dgm:pt modelId="{923A27F4-B7EA-44B5-A538-D62746654415}" type="parTrans" cxnId="{F9A47324-F8D1-4184-8065-5F9344F0ED52}">
      <dgm:prSet/>
      <dgm:spPr/>
      <dgm:t>
        <a:bodyPr/>
        <a:lstStyle/>
        <a:p>
          <a:endParaRPr lang="en-US"/>
        </a:p>
      </dgm:t>
    </dgm:pt>
    <dgm:pt modelId="{080E1E55-579E-4DC4-A04D-B2DF7EEB85AA}" type="sibTrans" cxnId="{F9A47324-F8D1-4184-8065-5F9344F0ED52}">
      <dgm:prSet/>
      <dgm:spPr/>
      <dgm:t>
        <a:bodyPr/>
        <a:lstStyle/>
        <a:p>
          <a:endParaRPr lang="en-US"/>
        </a:p>
      </dgm:t>
    </dgm:pt>
    <dgm:pt modelId="{E8A73E52-5EBA-432F-8E15-60E6247AFB4C}">
      <dgm:prSet/>
      <dgm:spPr/>
      <dgm:t>
        <a:bodyPr/>
        <a:lstStyle/>
        <a:p>
          <a:r>
            <a:rPr lang="tr-TR" b="0" i="0"/>
            <a:t>yüz kadar ülkede öğretimi yapılan, tarihin eski devirlerinden beri varlığını sürdüren, </a:t>
          </a:r>
          <a:endParaRPr lang="en-US"/>
        </a:p>
      </dgm:t>
    </dgm:pt>
    <dgm:pt modelId="{874B79F0-137C-46CF-8647-FFAF014AA239}" type="parTrans" cxnId="{87083702-320E-4D47-AD38-AD8F7CFF78CC}">
      <dgm:prSet/>
      <dgm:spPr/>
      <dgm:t>
        <a:bodyPr/>
        <a:lstStyle/>
        <a:p>
          <a:endParaRPr lang="en-US"/>
        </a:p>
      </dgm:t>
    </dgm:pt>
    <dgm:pt modelId="{1289B740-ED46-4B98-8197-EBB9C4984BCE}" type="sibTrans" cxnId="{87083702-320E-4D47-AD38-AD8F7CFF78CC}">
      <dgm:prSet/>
      <dgm:spPr/>
      <dgm:t>
        <a:bodyPr/>
        <a:lstStyle/>
        <a:p>
          <a:endParaRPr lang="en-US"/>
        </a:p>
      </dgm:t>
    </dgm:pt>
    <dgm:pt modelId="{20E42286-76B6-4F6B-9956-AE3CDAA429B6}">
      <dgm:prSet/>
      <dgm:spPr/>
      <dgm:t>
        <a:bodyPr/>
        <a:lstStyle/>
        <a:p>
          <a:r>
            <a:rPr lang="tr-TR" b="0" i="0"/>
            <a:t>600 binden fazla sözcük dağarcığına sahip dünyanın önemli dillerinden biridir </a:t>
          </a:r>
          <a:endParaRPr lang="en-US"/>
        </a:p>
      </dgm:t>
    </dgm:pt>
    <dgm:pt modelId="{735AD4FE-81AD-4D00-B7F2-9BAC00E6BA7A}" type="parTrans" cxnId="{52401703-7C8D-42E3-B6E2-09B773E3CED0}">
      <dgm:prSet/>
      <dgm:spPr/>
      <dgm:t>
        <a:bodyPr/>
        <a:lstStyle/>
        <a:p>
          <a:endParaRPr lang="en-US"/>
        </a:p>
      </dgm:t>
    </dgm:pt>
    <dgm:pt modelId="{39A97399-6996-4C18-B5C0-0F2F6938FA74}" type="sibTrans" cxnId="{52401703-7C8D-42E3-B6E2-09B773E3CED0}">
      <dgm:prSet/>
      <dgm:spPr/>
      <dgm:t>
        <a:bodyPr/>
        <a:lstStyle/>
        <a:p>
          <a:endParaRPr lang="en-US"/>
        </a:p>
      </dgm:t>
    </dgm:pt>
    <dgm:pt modelId="{1C776EAE-9C28-42C0-816F-CBB9F67E94EF}">
      <dgm:prSet/>
      <dgm:spPr/>
      <dgm:t>
        <a:bodyPr/>
        <a:lstStyle/>
        <a:p>
          <a:r>
            <a:rPr lang="tr-TR" b="0" i="0"/>
            <a:t>Çince, Arapça, Farsça, Macarca gibi dillerle sözcük alışverişine giren Türkçenin Türkiye Türkçesi kolu, dünyada var olan diğer dillere de sözcükler vermiştir. </a:t>
          </a:r>
          <a:endParaRPr lang="en-US"/>
        </a:p>
      </dgm:t>
    </dgm:pt>
    <dgm:pt modelId="{DA3C1978-E6A9-403C-9269-1A67CAFA9B8A}" type="parTrans" cxnId="{EC396DC2-2DDA-4397-A1BB-C89C12878833}">
      <dgm:prSet/>
      <dgm:spPr/>
      <dgm:t>
        <a:bodyPr/>
        <a:lstStyle/>
        <a:p>
          <a:endParaRPr lang="en-US"/>
        </a:p>
      </dgm:t>
    </dgm:pt>
    <dgm:pt modelId="{0FB043A1-3AE7-4C8E-A075-C4CD8696E9E2}" type="sibTrans" cxnId="{EC396DC2-2DDA-4397-A1BB-C89C12878833}">
      <dgm:prSet/>
      <dgm:spPr/>
      <dgm:t>
        <a:bodyPr/>
        <a:lstStyle/>
        <a:p>
          <a:endParaRPr lang="en-US"/>
        </a:p>
      </dgm:t>
    </dgm:pt>
    <dgm:pt modelId="{4F6F2FB4-3421-4B61-BA0D-A4CE5A288CDC}">
      <dgm:prSet/>
      <dgm:spPr/>
      <dgm:t>
        <a:bodyPr/>
        <a:lstStyle/>
        <a:p>
          <a:r>
            <a:rPr lang="tr-TR" b="0" i="0"/>
            <a:t>Bunların sayısı 11 bin civarındadır. </a:t>
          </a:r>
          <a:endParaRPr lang="en-US"/>
        </a:p>
      </dgm:t>
    </dgm:pt>
    <dgm:pt modelId="{CDA301E9-205F-4E55-8099-2EB0B23B9082}" type="parTrans" cxnId="{30736680-FC36-4D71-908B-B9651C4F9DBC}">
      <dgm:prSet/>
      <dgm:spPr/>
      <dgm:t>
        <a:bodyPr/>
        <a:lstStyle/>
        <a:p>
          <a:endParaRPr lang="en-US"/>
        </a:p>
      </dgm:t>
    </dgm:pt>
    <dgm:pt modelId="{4CFBF938-8809-4D22-8B12-8328BAFC5EC6}" type="sibTrans" cxnId="{30736680-FC36-4D71-908B-B9651C4F9DBC}">
      <dgm:prSet/>
      <dgm:spPr/>
      <dgm:t>
        <a:bodyPr/>
        <a:lstStyle/>
        <a:p>
          <a:endParaRPr lang="en-US"/>
        </a:p>
      </dgm:t>
    </dgm:pt>
    <dgm:pt modelId="{3DCA7890-7BB2-4030-B094-42AE36988A02}">
      <dgm:prSet/>
      <dgm:spPr/>
      <dgm:t>
        <a:bodyPr/>
        <a:lstStyle/>
        <a:p>
          <a:r>
            <a:rPr lang="tr-TR" b="0" i="0"/>
            <a:t>Diğer lehçe ve kollarıyla birlikte Türk dilinin genel anlamda diğer dillere verdiği sözcük sayısı ise 20 bin civarındadır. </a:t>
          </a:r>
          <a:endParaRPr lang="en-US"/>
        </a:p>
      </dgm:t>
    </dgm:pt>
    <dgm:pt modelId="{3B1E3542-5B5E-4C09-B5DB-5BB628052951}" type="parTrans" cxnId="{1ED07D8A-805C-4421-9B13-41EC608D06D9}">
      <dgm:prSet/>
      <dgm:spPr/>
      <dgm:t>
        <a:bodyPr/>
        <a:lstStyle/>
        <a:p>
          <a:endParaRPr lang="en-US"/>
        </a:p>
      </dgm:t>
    </dgm:pt>
    <dgm:pt modelId="{E29F8CEA-3240-4A72-A755-99373699A656}" type="sibTrans" cxnId="{1ED07D8A-805C-4421-9B13-41EC608D06D9}">
      <dgm:prSet/>
      <dgm:spPr/>
      <dgm:t>
        <a:bodyPr/>
        <a:lstStyle/>
        <a:p>
          <a:endParaRPr lang="en-US"/>
        </a:p>
      </dgm:t>
    </dgm:pt>
    <dgm:pt modelId="{5765F38A-6742-474F-8008-44F8C548B036}" type="pres">
      <dgm:prSet presAssocID="{3E80E801-B204-4192-90B2-40F322CE1EA8}" presName="linear" presStyleCnt="0">
        <dgm:presLayoutVars>
          <dgm:animLvl val="lvl"/>
          <dgm:resizeHandles val="exact"/>
        </dgm:presLayoutVars>
      </dgm:prSet>
      <dgm:spPr/>
    </dgm:pt>
    <dgm:pt modelId="{6FBCD344-8DDD-496B-BFCD-6A710E59D199}" type="pres">
      <dgm:prSet presAssocID="{7025CFC6-C9C4-4FCC-8DB2-17107438FF9F}" presName="parentText" presStyleLbl="node1" presStyleIdx="0" presStyleCnt="1">
        <dgm:presLayoutVars>
          <dgm:chMax val="0"/>
          <dgm:bulletEnabled val="1"/>
        </dgm:presLayoutVars>
      </dgm:prSet>
      <dgm:spPr/>
    </dgm:pt>
    <dgm:pt modelId="{050F1DF0-A9FF-4566-AE3D-266395B977C5}" type="pres">
      <dgm:prSet presAssocID="{7025CFC6-C9C4-4FCC-8DB2-17107438FF9F}" presName="childText" presStyleLbl="revTx" presStyleIdx="0" presStyleCnt="1">
        <dgm:presLayoutVars>
          <dgm:bulletEnabled val="1"/>
        </dgm:presLayoutVars>
      </dgm:prSet>
      <dgm:spPr/>
    </dgm:pt>
  </dgm:ptLst>
  <dgm:cxnLst>
    <dgm:cxn modelId="{87083702-320E-4D47-AD38-AD8F7CFF78CC}" srcId="{7025CFC6-C9C4-4FCC-8DB2-17107438FF9F}" destId="{E8A73E52-5EBA-432F-8E15-60E6247AFB4C}" srcOrd="2" destOrd="0" parTransId="{874B79F0-137C-46CF-8647-FFAF014AA239}" sibTransId="{1289B740-ED46-4B98-8197-EBB9C4984BCE}"/>
    <dgm:cxn modelId="{52401703-7C8D-42E3-B6E2-09B773E3CED0}" srcId="{7025CFC6-C9C4-4FCC-8DB2-17107438FF9F}" destId="{20E42286-76B6-4F6B-9956-AE3CDAA429B6}" srcOrd="3" destOrd="0" parTransId="{735AD4FE-81AD-4D00-B7F2-9BAC00E6BA7A}" sibTransId="{39A97399-6996-4C18-B5C0-0F2F6938FA74}"/>
    <dgm:cxn modelId="{001DDD0E-A308-477B-B7E7-EA9C07D39FE2}" type="presOf" srcId="{7025CFC6-C9C4-4FCC-8DB2-17107438FF9F}" destId="{6FBCD344-8DDD-496B-BFCD-6A710E59D199}" srcOrd="0" destOrd="0" presId="urn:microsoft.com/office/officeart/2005/8/layout/vList2"/>
    <dgm:cxn modelId="{29C58423-1946-49DC-A3DF-0907CD21D2E6}" type="presOf" srcId="{3E80E801-B204-4192-90B2-40F322CE1EA8}" destId="{5765F38A-6742-474F-8008-44F8C548B036}" srcOrd="0" destOrd="0" presId="urn:microsoft.com/office/officeart/2005/8/layout/vList2"/>
    <dgm:cxn modelId="{F9A47324-F8D1-4184-8065-5F9344F0ED52}" srcId="{7025CFC6-C9C4-4FCC-8DB2-17107438FF9F}" destId="{2B033DBA-F36B-43AB-9724-E66C5040C55E}" srcOrd="1" destOrd="0" parTransId="{923A27F4-B7EA-44B5-A538-D62746654415}" sibTransId="{080E1E55-579E-4DC4-A04D-B2DF7EEB85AA}"/>
    <dgm:cxn modelId="{0FDDC440-DC33-4137-A672-AB98355CDC5F}" type="presOf" srcId="{4F6F2FB4-3421-4B61-BA0D-A4CE5A288CDC}" destId="{050F1DF0-A9FF-4566-AE3D-266395B977C5}" srcOrd="0" destOrd="5" presId="urn:microsoft.com/office/officeart/2005/8/layout/vList2"/>
    <dgm:cxn modelId="{8B412757-1725-46ED-9274-BC43CE5E0519}" type="presOf" srcId="{2B033DBA-F36B-43AB-9724-E66C5040C55E}" destId="{050F1DF0-A9FF-4566-AE3D-266395B977C5}" srcOrd="0" destOrd="1" presId="urn:microsoft.com/office/officeart/2005/8/layout/vList2"/>
    <dgm:cxn modelId="{30736680-FC36-4D71-908B-B9651C4F9DBC}" srcId="{7025CFC6-C9C4-4FCC-8DB2-17107438FF9F}" destId="{4F6F2FB4-3421-4B61-BA0D-A4CE5A288CDC}" srcOrd="5" destOrd="0" parTransId="{CDA301E9-205F-4E55-8099-2EB0B23B9082}" sibTransId="{4CFBF938-8809-4D22-8B12-8328BAFC5EC6}"/>
    <dgm:cxn modelId="{1ED07D8A-805C-4421-9B13-41EC608D06D9}" srcId="{7025CFC6-C9C4-4FCC-8DB2-17107438FF9F}" destId="{3DCA7890-7BB2-4030-B094-42AE36988A02}" srcOrd="6" destOrd="0" parTransId="{3B1E3542-5B5E-4C09-B5DB-5BB628052951}" sibTransId="{E29F8CEA-3240-4A72-A755-99373699A656}"/>
    <dgm:cxn modelId="{4CD5F794-25DE-4574-8C0F-6C3E7369BAD4}" srcId="{7025CFC6-C9C4-4FCC-8DB2-17107438FF9F}" destId="{40B5D84E-909F-4A88-BFB9-C7F6F1A977AE}" srcOrd="0" destOrd="0" parTransId="{DC8F0922-6406-43EF-A9BB-C29E7618B3A5}" sibTransId="{3D9D676A-76E9-40B9-8ABA-C204165B1504}"/>
    <dgm:cxn modelId="{282B68AC-FC67-4ECD-BAA7-38B9BBC1EFBC}" type="presOf" srcId="{E8A73E52-5EBA-432F-8E15-60E6247AFB4C}" destId="{050F1DF0-A9FF-4566-AE3D-266395B977C5}" srcOrd="0" destOrd="2" presId="urn:microsoft.com/office/officeart/2005/8/layout/vList2"/>
    <dgm:cxn modelId="{8C88CDAF-1B62-4574-A3AE-96C33AF7D2C9}" type="presOf" srcId="{20E42286-76B6-4F6B-9956-AE3CDAA429B6}" destId="{050F1DF0-A9FF-4566-AE3D-266395B977C5}" srcOrd="0" destOrd="3" presId="urn:microsoft.com/office/officeart/2005/8/layout/vList2"/>
    <dgm:cxn modelId="{EC396DC2-2DDA-4397-A1BB-C89C12878833}" srcId="{7025CFC6-C9C4-4FCC-8DB2-17107438FF9F}" destId="{1C776EAE-9C28-42C0-816F-CBB9F67E94EF}" srcOrd="4" destOrd="0" parTransId="{DA3C1978-E6A9-403C-9269-1A67CAFA9B8A}" sibTransId="{0FB043A1-3AE7-4C8E-A075-C4CD8696E9E2}"/>
    <dgm:cxn modelId="{F23E6CC6-2C6B-41E3-BA5F-DE735B473756}" type="presOf" srcId="{1C776EAE-9C28-42C0-816F-CBB9F67E94EF}" destId="{050F1DF0-A9FF-4566-AE3D-266395B977C5}" srcOrd="0" destOrd="4" presId="urn:microsoft.com/office/officeart/2005/8/layout/vList2"/>
    <dgm:cxn modelId="{2CAC41CC-5B91-4B29-A7F6-0E866896D976}" type="presOf" srcId="{40B5D84E-909F-4A88-BFB9-C7F6F1A977AE}" destId="{050F1DF0-A9FF-4566-AE3D-266395B977C5}" srcOrd="0" destOrd="0" presId="urn:microsoft.com/office/officeart/2005/8/layout/vList2"/>
    <dgm:cxn modelId="{D10519CE-C6E7-4080-9D2D-CCA7DD0F5700}" srcId="{3E80E801-B204-4192-90B2-40F322CE1EA8}" destId="{7025CFC6-C9C4-4FCC-8DB2-17107438FF9F}" srcOrd="0" destOrd="0" parTransId="{A4A0A741-D0BA-4A3A-99CC-257264AE2A1C}" sibTransId="{F4602EBF-61E6-49CF-B535-61E8C6EB3C56}"/>
    <dgm:cxn modelId="{0D4FA9F4-9106-4498-A2CA-1934E1874C08}" type="presOf" srcId="{3DCA7890-7BB2-4030-B094-42AE36988A02}" destId="{050F1DF0-A9FF-4566-AE3D-266395B977C5}" srcOrd="0" destOrd="6" presId="urn:microsoft.com/office/officeart/2005/8/layout/vList2"/>
    <dgm:cxn modelId="{9A08827F-E0E0-4887-8C76-12993B438860}" type="presParOf" srcId="{5765F38A-6742-474F-8008-44F8C548B036}" destId="{6FBCD344-8DDD-496B-BFCD-6A710E59D199}" srcOrd="0" destOrd="0" presId="urn:microsoft.com/office/officeart/2005/8/layout/vList2"/>
    <dgm:cxn modelId="{68E1CAF2-C594-4E93-A65D-9594984E7D2B}" type="presParOf" srcId="{5765F38A-6742-474F-8008-44F8C548B036}" destId="{050F1DF0-A9FF-4566-AE3D-266395B977C5}"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F284052-0746-455C-9B03-7A71B4636878}" type="doc">
      <dgm:prSet loTypeId="urn:microsoft.com/office/officeart/2008/layout/LinedList" loCatId="list" qsTypeId="urn:microsoft.com/office/officeart/2005/8/quickstyle/simple4" qsCatId="simple" csTypeId="urn:microsoft.com/office/officeart/2005/8/colors/accent3_2" csCatId="accent3"/>
      <dgm:spPr/>
      <dgm:t>
        <a:bodyPr/>
        <a:lstStyle/>
        <a:p>
          <a:endParaRPr lang="en-US"/>
        </a:p>
      </dgm:t>
    </dgm:pt>
    <dgm:pt modelId="{A6074658-986D-4CAF-9169-61DBEAE58375}">
      <dgm:prSet/>
      <dgm:spPr/>
      <dgm:t>
        <a:bodyPr/>
        <a:lstStyle/>
        <a:p>
          <a:r>
            <a:rPr lang="tr-TR" b="0" i="0"/>
            <a:t>İngilizce: Lingua Franca</a:t>
          </a:r>
          <a:endParaRPr lang="en-US"/>
        </a:p>
      </dgm:t>
    </dgm:pt>
    <dgm:pt modelId="{437F6EE9-1697-4280-B47D-4E51FE213336}" type="parTrans" cxnId="{19C893F2-2F9E-45AD-AC35-6AA51184A9EB}">
      <dgm:prSet/>
      <dgm:spPr/>
      <dgm:t>
        <a:bodyPr/>
        <a:lstStyle/>
        <a:p>
          <a:endParaRPr lang="en-US"/>
        </a:p>
      </dgm:t>
    </dgm:pt>
    <dgm:pt modelId="{8AC22169-AAF2-470D-AC76-D0AABC6133FB}" type="sibTrans" cxnId="{19C893F2-2F9E-45AD-AC35-6AA51184A9EB}">
      <dgm:prSet/>
      <dgm:spPr/>
      <dgm:t>
        <a:bodyPr/>
        <a:lstStyle/>
        <a:p>
          <a:endParaRPr lang="en-US"/>
        </a:p>
      </dgm:t>
    </dgm:pt>
    <dgm:pt modelId="{69A05090-404B-42C0-B9E8-EC6EEB6C600C}">
      <dgm:prSet/>
      <dgm:spPr/>
      <dgm:t>
        <a:bodyPr/>
        <a:lstStyle/>
        <a:p>
          <a:r>
            <a:rPr lang="tr-TR" b="0" i="0"/>
            <a:t>keşifler ve sanayi devriminin getirdiği kolonileşme (sömürgecilik)</a:t>
          </a:r>
          <a:endParaRPr lang="en-US"/>
        </a:p>
      </dgm:t>
    </dgm:pt>
    <dgm:pt modelId="{701566A9-7991-43C8-AE58-6900295CCBAB}" type="parTrans" cxnId="{0A71D261-52A3-4899-9B0E-95641DB4E570}">
      <dgm:prSet/>
      <dgm:spPr/>
      <dgm:t>
        <a:bodyPr/>
        <a:lstStyle/>
        <a:p>
          <a:endParaRPr lang="en-US"/>
        </a:p>
      </dgm:t>
    </dgm:pt>
    <dgm:pt modelId="{60A47D50-2C34-4CAE-9271-C412ED87F64F}" type="sibTrans" cxnId="{0A71D261-52A3-4899-9B0E-95641DB4E570}">
      <dgm:prSet/>
      <dgm:spPr/>
      <dgm:t>
        <a:bodyPr/>
        <a:lstStyle/>
        <a:p>
          <a:endParaRPr lang="en-US"/>
        </a:p>
      </dgm:t>
    </dgm:pt>
    <dgm:pt modelId="{3FECBF15-9608-45F3-B305-CA8CC2399F9B}">
      <dgm:prSet/>
      <dgm:spPr/>
      <dgm:t>
        <a:bodyPr/>
        <a:lstStyle/>
        <a:p>
          <a:r>
            <a:rPr lang="tr-TR" b="0" i="0"/>
            <a:t>Sanayi devriminin sonucu olarak bu devrimin önde gelen ülkelerinden İngiltere, yeni coğrafi keşifler ve keşif yollarından faydalanarak hem hammadde hem de pazar arayışı içinde Afrika, Amerika ve Asya’da koloniler (sömürgeler) kurdu. </a:t>
          </a:r>
          <a:endParaRPr lang="en-US"/>
        </a:p>
      </dgm:t>
    </dgm:pt>
    <dgm:pt modelId="{16FAED3D-2E08-431E-A385-6C273480A2BE}" type="parTrans" cxnId="{985FD934-EA92-472E-A427-7209A82A0C09}">
      <dgm:prSet/>
      <dgm:spPr/>
      <dgm:t>
        <a:bodyPr/>
        <a:lstStyle/>
        <a:p>
          <a:endParaRPr lang="en-US"/>
        </a:p>
      </dgm:t>
    </dgm:pt>
    <dgm:pt modelId="{3EFACE3C-8A45-41E6-856F-5F4A358252DD}" type="sibTrans" cxnId="{985FD934-EA92-472E-A427-7209A82A0C09}">
      <dgm:prSet/>
      <dgm:spPr/>
      <dgm:t>
        <a:bodyPr/>
        <a:lstStyle/>
        <a:p>
          <a:endParaRPr lang="en-US"/>
        </a:p>
      </dgm:t>
    </dgm:pt>
    <dgm:pt modelId="{60F9FFA6-2701-4CE4-A10F-3F598EE1A898}">
      <dgm:prSet/>
      <dgm:spPr/>
      <dgm:t>
        <a:bodyPr/>
        <a:lstStyle/>
        <a:p>
          <a:r>
            <a:rPr lang="tr-TR" b="0" i="0"/>
            <a:t>İngilizce oralarda resmî dil durumuna geldi. Bu arada, edebiyat, teknik, sanat, bilim vb. alanlardaki İngilizler tarafından yapılan yenilik ve gelişmeler de İngilizcenin diğer ülkelerde yayılmasına sebep oldu. </a:t>
          </a:r>
          <a:endParaRPr lang="en-US"/>
        </a:p>
      </dgm:t>
    </dgm:pt>
    <dgm:pt modelId="{D4758B7B-6DBA-415D-B448-785ACDC39ACA}" type="parTrans" cxnId="{67A8BCAA-8AAE-4885-87F7-4A99A18E7D00}">
      <dgm:prSet/>
      <dgm:spPr/>
      <dgm:t>
        <a:bodyPr/>
        <a:lstStyle/>
        <a:p>
          <a:endParaRPr lang="en-US"/>
        </a:p>
      </dgm:t>
    </dgm:pt>
    <dgm:pt modelId="{080B97EB-299D-4197-9087-1475EE4B8B70}" type="sibTrans" cxnId="{67A8BCAA-8AAE-4885-87F7-4A99A18E7D00}">
      <dgm:prSet/>
      <dgm:spPr/>
      <dgm:t>
        <a:bodyPr/>
        <a:lstStyle/>
        <a:p>
          <a:endParaRPr lang="en-US"/>
        </a:p>
      </dgm:t>
    </dgm:pt>
    <dgm:pt modelId="{1BEB6F13-071B-4C76-8ABC-3B038EAB54B7}" type="pres">
      <dgm:prSet presAssocID="{CF284052-0746-455C-9B03-7A71B4636878}" presName="vert0" presStyleCnt="0">
        <dgm:presLayoutVars>
          <dgm:dir/>
          <dgm:animOne val="branch"/>
          <dgm:animLvl val="lvl"/>
        </dgm:presLayoutVars>
      </dgm:prSet>
      <dgm:spPr/>
    </dgm:pt>
    <dgm:pt modelId="{97B151E4-80E9-4E9B-9902-BA3C23DB3CE6}" type="pres">
      <dgm:prSet presAssocID="{A6074658-986D-4CAF-9169-61DBEAE58375}" presName="thickLine" presStyleLbl="alignNode1" presStyleIdx="0" presStyleCnt="4"/>
      <dgm:spPr/>
    </dgm:pt>
    <dgm:pt modelId="{D7C0E032-1B74-4CEC-B99F-0A42FAF07466}" type="pres">
      <dgm:prSet presAssocID="{A6074658-986D-4CAF-9169-61DBEAE58375}" presName="horz1" presStyleCnt="0"/>
      <dgm:spPr/>
    </dgm:pt>
    <dgm:pt modelId="{F995D62D-BDB7-4B0C-916F-CCB97565A11C}" type="pres">
      <dgm:prSet presAssocID="{A6074658-986D-4CAF-9169-61DBEAE58375}" presName="tx1" presStyleLbl="revTx" presStyleIdx="0" presStyleCnt="4"/>
      <dgm:spPr/>
    </dgm:pt>
    <dgm:pt modelId="{AFE0D581-F03E-499E-B82A-1A61B845796D}" type="pres">
      <dgm:prSet presAssocID="{A6074658-986D-4CAF-9169-61DBEAE58375}" presName="vert1" presStyleCnt="0"/>
      <dgm:spPr/>
    </dgm:pt>
    <dgm:pt modelId="{E8CE7BD1-2CAE-417D-9004-4C8A822FC7DD}" type="pres">
      <dgm:prSet presAssocID="{69A05090-404B-42C0-B9E8-EC6EEB6C600C}" presName="thickLine" presStyleLbl="alignNode1" presStyleIdx="1" presStyleCnt="4"/>
      <dgm:spPr/>
    </dgm:pt>
    <dgm:pt modelId="{D4E2F1CC-9616-4916-9618-3DC3FF947B82}" type="pres">
      <dgm:prSet presAssocID="{69A05090-404B-42C0-B9E8-EC6EEB6C600C}" presName="horz1" presStyleCnt="0"/>
      <dgm:spPr/>
    </dgm:pt>
    <dgm:pt modelId="{2AD43BFC-0BE2-4E14-9409-FAFD52623BE7}" type="pres">
      <dgm:prSet presAssocID="{69A05090-404B-42C0-B9E8-EC6EEB6C600C}" presName="tx1" presStyleLbl="revTx" presStyleIdx="1" presStyleCnt="4"/>
      <dgm:spPr/>
    </dgm:pt>
    <dgm:pt modelId="{E0D480B5-122F-445D-A209-28AD7A020EEC}" type="pres">
      <dgm:prSet presAssocID="{69A05090-404B-42C0-B9E8-EC6EEB6C600C}" presName="vert1" presStyleCnt="0"/>
      <dgm:spPr/>
    </dgm:pt>
    <dgm:pt modelId="{7BD69E78-9E1A-4FE1-925B-8D76DFFD112E}" type="pres">
      <dgm:prSet presAssocID="{3FECBF15-9608-45F3-B305-CA8CC2399F9B}" presName="thickLine" presStyleLbl="alignNode1" presStyleIdx="2" presStyleCnt="4"/>
      <dgm:spPr/>
    </dgm:pt>
    <dgm:pt modelId="{77413146-0E70-4FE2-A6D6-3DBC3C42AA22}" type="pres">
      <dgm:prSet presAssocID="{3FECBF15-9608-45F3-B305-CA8CC2399F9B}" presName="horz1" presStyleCnt="0"/>
      <dgm:spPr/>
    </dgm:pt>
    <dgm:pt modelId="{00AE9EEE-B84E-48B3-88B9-86B404EBD652}" type="pres">
      <dgm:prSet presAssocID="{3FECBF15-9608-45F3-B305-CA8CC2399F9B}" presName="tx1" presStyleLbl="revTx" presStyleIdx="2" presStyleCnt="4"/>
      <dgm:spPr/>
    </dgm:pt>
    <dgm:pt modelId="{119009CA-4D11-4111-8A08-0410D1E987EA}" type="pres">
      <dgm:prSet presAssocID="{3FECBF15-9608-45F3-B305-CA8CC2399F9B}" presName="vert1" presStyleCnt="0"/>
      <dgm:spPr/>
    </dgm:pt>
    <dgm:pt modelId="{F32E422C-2D06-4335-9D6C-0BB3924BF18A}" type="pres">
      <dgm:prSet presAssocID="{60F9FFA6-2701-4CE4-A10F-3F598EE1A898}" presName="thickLine" presStyleLbl="alignNode1" presStyleIdx="3" presStyleCnt="4"/>
      <dgm:spPr/>
    </dgm:pt>
    <dgm:pt modelId="{04F0DFD8-5EFB-4C89-AC45-2EB93EF59742}" type="pres">
      <dgm:prSet presAssocID="{60F9FFA6-2701-4CE4-A10F-3F598EE1A898}" presName="horz1" presStyleCnt="0"/>
      <dgm:spPr/>
    </dgm:pt>
    <dgm:pt modelId="{783D5406-3427-451A-A468-6E3BB707D6C8}" type="pres">
      <dgm:prSet presAssocID="{60F9FFA6-2701-4CE4-A10F-3F598EE1A898}" presName="tx1" presStyleLbl="revTx" presStyleIdx="3" presStyleCnt="4"/>
      <dgm:spPr/>
    </dgm:pt>
    <dgm:pt modelId="{28630B62-568A-4007-B8F1-FD300FA35CE5}" type="pres">
      <dgm:prSet presAssocID="{60F9FFA6-2701-4CE4-A10F-3F598EE1A898}" presName="vert1" presStyleCnt="0"/>
      <dgm:spPr/>
    </dgm:pt>
  </dgm:ptLst>
  <dgm:cxnLst>
    <dgm:cxn modelId="{141CB513-0704-4569-81D7-B35C2233CB12}" type="presOf" srcId="{CF284052-0746-455C-9B03-7A71B4636878}" destId="{1BEB6F13-071B-4C76-8ABC-3B038EAB54B7}" srcOrd="0" destOrd="0" presId="urn:microsoft.com/office/officeart/2008/layout/LinedList"/>
    <dgm:cxn modelId="{406BBC17-C2F2-4B7E-841D-05D87FD08E5D}" type="presOf" srcId="{60F9FFA6-2701-4CE4-A10F-3F598EE1A898}" destId="{783D5406-3427-451A-A468-6E3BB707D6C8}" srcOrd="0" destOrd="0" presId="urn:microsoft.com/office/officeart/2008/layout/LinedList"/>
    <dgm:cxn modelId="{E1714F30-17D6-4D3A-A110-4EBC3017B0B9}" type="presOf" srcId="{3FECBF15-9608-45F3-B305-CA8CC2399F9B}" destId="{00AE9EEE-B84E-48B3-88B9-86B404EBD652}" srcOrd="0" destOrd="0" presId="urn:microsoft.com/office/officeart/2008/layout/LinedList"/>
    <dgm:cxn modelId="{985FD934-EA92-472E-A427-7209A82A0C09}" srcId="{CF284052-0746-455C-9B03-7A71B4636878}" destId="{3FECBF15-9608-45F3-B305-CA8CC2399F9B}" srcOrd="2" destOrd="0" parTransId="{16FAED3D-2E08-431E-A385-6C273480A2BE}" sibTransId="{3EFACE3C-8A45-41E6-856F-5F4A358252DD}"/>
    <dgm:cxn modelId="{0A71D261-52A3-4899-9B0E-95641DB4E570}" srcId="{CF284052-0746-455C-9B03-7A71B4636878}" destId="{69A05090-404B-42C0-B9E8-EC6EEB6C600C}" srcOrd="1" destOrd="0" parTransId="{701566A9-7991-43C8-AE58-6900295CCBAB}" sibTransId="{60A47D50-2C34-4CAE-9271-C412ED87F64F}"/>
    <dgm:cxn modelId="{67A8BCAA-8AAE-4885-87F7-4A99A18E7D00}" srcId="{CF284052-0746-455C-9B03-7A71B4636878}" destId="{60F9FFA6-2701-4CE4-A10F-3F598EE1A898}" srcOrd="3" destOrd="0" parTransId="{D4758B7B-6DBA-415D-B448-785ACDC39ACA}" sibTransId="{080B97EB-299D-4197-9087-1475EE4B8B70}"/>
    <dgm:cxn modelId="{50C748B0-0CF2-4FA1-8D11-791307760EFE}" type="presOf" srcId="{A6074658-986D-4CAF-9169-61DBEAE58375}" destId="{F995D62D-BDB7-4B0C-916F-CCB97565A11C}" srcOrd="0" destOrd="0" presId="urn:microsoft.com/office/officeart/2008/layout/LinedList"/>
    <dgm:cxn modelId="{05370BCA-3F3A-4341-8A05-5CECB647029C}" type="presOf" srcId="{69A05090-404B-42C0-B9E8-EC6EEB6C600C}" destId="{2AD43BFC-0BE2-4E14-9409-FAFD52623BE7}" srcOrd="0" destOrd="0" presId="urn:microsoft.com/office/officeart/2008/layout/LinedList"/>
    <dgm:cxn modelId="{19C893F2-2F9E-45AD-AC35-6AA51184A9EB}" srcId="{CF284052-0746-455C-9B03-7A71B4636878}" destId="{A6074658-986D-4CAF-9169-61DBEAE58375}" srcOrd="0" destOrd="0" parTransId="{437F6EE9-1697-4280-B47D-4E51FE213336}" sibTransId="{8AC22169-AAF2-470D-AC76-D0AABC6133FB}"/>
    <dgm:cxn modelId="{9368614D-39D4-4A83-A802-BC6943A26B76}" type="presParOf" srcId="{1BEB6F13-071B-4C76-8ABC-3B038EAB54B7}" destId="{97B151E4-80E9-4E9B-9902-BA3C23DB3CE6}" srcOrd="0" destOrd="0" presId="urn:microsoft.com/office/officeart/2008/layout/LinedList"/>
    <dgm:cxn modelId="{60D27711-5EDE-4FFC-A318-F9441D040EFF}" type="presParOf" srcId="{1BEB6F13-071B-4C76-8ABC-3B038EAB54B7}" destId="{D7C0E032-1B74-4CEC-B99F-0A42FAF07466}" srcOrd="1" destOrd="0" presId="urn:microsoft.com/office/officeart/2008/layout/LinedList"/>
    <dgm:cxn modelId="{D61536A6-3DB1-4106-BCF8-1784EE5E003B}" type="presParOf" srcId="{D7C0E032-1B74-4CEC-B99F-0A42FAF07466}" destId="{F995D62D-BDB7-4B0C-916F-CCB97565A11C}" srcOrd="0" destOrd="0" presId="urn:microsoft.com/office/officeart/2008/layout/LinedList"/>
    <dgm:cxn modelId="{8FE7FA3F-4447-4DE4-B21F-A3FC98FED6ED}" type="presParOf" srcId="{D7C0E032-1B74-4CEC-B99F-0A42FAF07466}" destId="{AFE0D581-F03E-499E-B82A-1A61B845796D}" srcOrd="1" destOrd="0" presId="urn:microsoft.com/office/officeart/2008/layout/LinedList"/>
    <dgm:cxn modelId="{C1C32549-E397-443E-BAFD-41A928052609}" type="presParOf" srcId="{1BEB6F13-071B-4C76-8ABC-3B038EAB54B7}" destId="{E8CE7BD1-2CAE-417D-9004-4C8A822FC7DD}" srcOrd="2" destOrd="0" presId="urn:microsoft.com/office/officeart/2008/layout/LinedList"/>
    <dgm:cxn modelId="{6A1C618A-AE84-4447-85DD-C9058EEC8F52}" type="presParOf" srcId="{1BEB6F13-071B-4C76-8ABC-3B038EAB54B7}" destId="{D4E2F1CC-9616-4916-9618-3DC3FF947B82}" srcOrd="3" destOrd="0" presId="urn:microsoft.com/office/officeart/2008/layout/LinedList"/>
    <dgm:cxn modelId="{FDDC00E0-C670-4F8A-9C65-8F1FA632CA59}" type="presParOf" srcId="{D4E2F1CC-9616-4916-9618-3DC3FF947B82}" destId="{2AD43BFC-0BE2-4E14-9409-FAFD52623BE7}" srcOrd="0" destOrd="0" presId="urn:microsoft.com/office/officeart/2008/layout/LinedList"/>
    <dgm:cxn modelId="{8B2A0339-3A79-423D-A31B-77D4679D2E4B}" type="presParOf" srcId="{D4E2F1CC-9616-4916-9618-3DC3FF947B82}" destId="{E0D480B5-122F-445D-A209-28AD7A020EEC}" srcOrd="1" destOrd="0" presId="urn:microsoft.com/office/officeart/2008/layout/LinedList"/>
    <dgm:cxn modelId="{8D15301D-6D30-477B-9B69-B2643F57BE27}" type="presParOf" srcId="{1BEB6F13-071B-4C76-8ABC-3B038EAB54B7}" destId="{7BD69E78-9E1A-4FE1-925B-8D76DFFD112E}" srcOrd="4" destOrd="0" presId="urn:microsoft.com/office/officeart/2008/layout/LinedList"/>
    <dgm:cxn modelId="{EF3739C3-AEFF-4B38-AF92-C6688CD88913}" type="presParOf" srcId="{1BEB6F13-071B-4C76-8ABC-3B038EAB54B7}" destId="{77413146-0E70-4FE2-A6D6-3DBC3C42AA22}" srcOrd="5" destOrd="0" presId="urn:microsoft.com/office/officeart/2008/layout/LinedList"/>
    <dgm:cxn modelId="{2DC59C34-881C-4C68-9276-56DAB2AA5D8A}" type="presParOf" srcId="{77413146-0E70-4FE2-A6D6-3DBC3C42AA22}" destId="{00AE9EEE-B84E-48B3-88B9-86B404EBD652}" srcOrd="0" destOrd="0" presId="urn:microsoft.com/office/officeart/2008/layout/LinedList"/>
    <dgm:cxn modelId="{94C738E3-9988-46F9-BB00-ABE6442290F0}" type="presParOf" srcId="{77413146-0E70-4FE2-A6D6-3DBC3C42AA22}" destId="{119009CA-4D11-4111-8A08-0410D1E987EA}" srcOrd="1" destOrd="0" presId="urn:microsoft.com/office/officeart/2008/layout/LinedList"/>
    <dgm:cxn modelId="{670819EE-8A32-41AB-B0C7-D47BC48213CD}" type="presParOf" srcId="{1BEB6F13-071B-4C76-8ABC-3B038EAB54B7}" destId="{F32E422C-2D06-4335-9D6C-0BB3924BF18A}" srcOrd="6" destOrd="0" presId="urn:microsoft.com/office/officeart/2008/layout/LinedList"/>
    <dgm:cxn modelId="{54ECE88B-09BB-4A1E-8571-1A53B6C0B51B}" type="presParOf" srcId="{1BEB6F13-071B-4C76-8ABC-3B038EAB54B7}" destId="{04F0DFD8-5EFB-4C89-AC45-2EB93EF59742}" srcOrd="7" destOrd="0" presId="urn:microsoft.com/office/officeart/2008/layout/LinedList"/>
    <dgm:cxn modelId="{59F97F80-318D-4151-A815-BFFEA45D8A7E}" type="presParOf" srcId="{04F0DFD8-5EFB-4C89-AC45-2EB93EF59742}" destId="{783D5406-3427-451A-A468-6E3BB707D6C8}" srcOrd="0" destOrd="0" presId="urn:microsoft.com/office/officeart/2008/layout/LinedList"/>
    <dgm:cxn modelId="{7AA697D3-1FD1-4E66-9FF5-EDBCA1D7BD60}" type="presParOf" srcId="{04F0DFD8-5EFB-4C89-AC45-2EB93EF59742}" destId="{28630B62-568A-4007-B8F1-FD300FA35CE5}"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57810F5-4404-4C0B-B85E-001034D3EA68}" type="doc">
      <dgm:prSet loTypeId="urn:microsoft.com/office/officeart/2005/8/layout/vProcess5" loCatId="process" qsTypeId="urn:microsoft.com/office/officeart/2005/8/quickstyle/simple2" qsCatId="simple" csTypeId="urn:microsoft.com/office/officeart/2005/8/colors/accent3_2" csCatId="accent3"/>
      <dgm:spPr/>
      <dgm:t>
        <a:bodyPr/>
        <a:lstStyle/>
        <a:p>
          <a:endParaRPr lang="en-US"/>
        </a:p>
      </dgm:t>
    </dgm:pt>
    <dgm:pt modelId="{88970FD5-DF1B-485A-8B07-4EAC737B7B40}">
      <dgm:prSet/>
      <dgm:spPr/>
      <dgm:t>
        <a:bodyPr/>
        <a:lstStyle/>
        <a:p>
          <a:r>
            <a:rPr lang="tr-TR" b="0" i="0"/>
            <a:t>1’inci ve 2’nci Dünya Savaşları sonucunda Amerika’nın süper güç hâline gelmesi, bilim, teknik, müzik vb. alanlarda söz sahibi olması İngilizceyi iyice güçlendirdi. </a:t>
          </a:r>
          <a:endParaRPr lang="en-US"/>
        </a:p>
      </dgm:t>
    </dgm:pt>
    <dgm:pt modelId="{9A51EFD2-A974-4A98-8473-D1B508F08D92}" type="parTrans" cxnId="{E7DD66B2-9D6C-4A26-88E9-1F55FC18FF7F}">
      <dgm:prSet/>
      <dgm:spPr/>
      <dgm:t>
        <a:bodyPr/>
        <a:lstStyle/>
        <a:p>
          <a:endParaRPr lang="en-US"/>
        </a:p>
      </dgm:t>
    </dgm:pt>
    <dgm:pt modelId="{BCA170AB-777C-4B4D-9E80-CAFB9CE19E27}" type="sibTrans" cxnId="{E7DD66B2-9D6C-4A26-88E9-1F55FC18FF7F}">
      <dgm:prSet/>
      <dgm:spPr/>
      <dgm:t>
        <a:bodyPr/>
        <a:lstStyle/>
        <a:p>
          <a:endParaRPr lang="en-US"/>
        </a:p>
      </dgm:t>
    </dgm:pt>
    <dgm:pt modelId="{D907B18C-C6D1-4F10-9237-D052188116FC}">
      <dgm:prSet/>
      <dgm:spPr/>
      <dgm:t>
        <a:bodyPr/>
        <a:lstStyle/>
        <a:p>
          <a:r>
            <a:rPr lang="tr-TR" b="0" i="0"/>
            <a:t>Günümüzde artık İngilizce çeşitli milletlerin hatta aynı ülkede (Pakistan, Hindistan vb.) içerisinde farklı dilleri konuşan değişik grupların ortak dili hâline geldi. </a:t>
          </a:r>
          <a:endParaRPr lang="en-US"/>
        </a:p>
      </dgm:t>
    </dgm:pt>
    <dgm:pt modelId="{DBA06711-380E-4921-B62F-5BB2A1BD0D3F}" type="parTrans" cxnId="{7184A09B-22C2-4F1A-86DD-994988C9D358}">
      <dgm:prSet/>
      <dgm:spPr/>
      <dgm:t>
        <a:bodyPr/>
        <a:lstStyle/>
        <a:p>
          <a:endParaRPr lang="en-US"/>
        </a:p>
      </dgm:t>
    </dgm:pt>
    <dgm:pt modelId="{75E02AEA-593E-4483-9DF7-89D02172E2B9}" type="sibTrans" cxnId="{7184A09B-22C2-4F1A-86DD-994988C9D358}">
      <dgm:prSet/>
      <dgm:spPr/>
      <dgm:t>
        <a:bodyPr/>
        <a:lstStyle/>
        <a:p>
          <a:endParaRPr lang="en-US"/>
        </a:p>
      </dgm:t>
    </dgm:pt>
    <dgm:pt modelId="{EB49E1D4-9581-478B-9B17-D2F069B813E1}">
      <dgm:prSet/>
      <dgm:spPr/>
      <dgm:t>
        <a:bodyPr/>
        <a:lstStyle/>
        <a:p>
          <a:r>
            <a:rPr lang="tr-TR" b="0" i="0"/>
            <a:t>İngilizce, Birleşik Krallık, Amerika Birleşik Devletleri, Kanada, Liberya, Güney Afrika, Avustralya, Yeni Zelanda ve Atlas Okyanusu’ndaki diğer bazı adalarda ana dil olarak kullanılmaktadır. </a:t>
          </a:r>
          <a:endParaRPr lang="en-US"/>
        </a:p>
      </dgm:t>
    </dgm:pt>
    <dgm:pt modelId="{070D5B05-7843-4637-A9F0-9459F2D97F99}" type="parTrans" cxnId="{84E0732D-8F7C-462B-9472-A513C8DF26A2}">
      <dgm:prSet/>
      <dgm:spPr/>
      <dgm:t>
        <a:bodyPr/>
        <a:lstStyle/>
        <a:p>
          <a:endParaRPr lang="en-US"/>
        </a:p>
      </dgm:t>
    </dgm:pt>
    <dgm:pt modelId="{B508813B-84D5-4FA2-A767-15A9AC9ACB11}" type="sibTrans" cxnId="{84E0732D-8F7C-462B-9472-A513C8DF26A2}">
      <dgm:prSet/>
      <dgm:spPr/>
      <dgm:t>
        <a:bodyPr/>
        <a:lstStyle/>
        <a:p>
          <a:endParaRPr lang="en-US"/>
        </a:p>
      </dgm:t>
    </dgm:pt>
    <dgm:pt modelId="{F1CA43A6-D228-47E2-BC7B-64752183610D}">
      <dgm:prSet/>
      <dgm:spPr/>
      <dgm:t>
        <a:bodyPr/>
        <a:lstStyle/>
        <a:p>
          <a:r>
            <a:rPr lang="tr-TR" b="0" i="0"/>
            <a:t>Bu ülkelerin her biri kendi lehçeleri ile konuşmaktadırlar. Fakat bunlardan dünyada en yaygın ve en çok konuşulanları Amerikan ve İngiliz İngilizcesidir.</a:t>
          </a:r>
          <a:endParaRPr lang="en-US"/>
        </a:p>
      </dgm:t>
    </dgm:pt>
    <dgm:pt modelId="{C59335E1-0B5D-454D-B92B-1BF560991872}" type="parTrans" cxnId="{1CD65449-C0C1-4C8C-B1B6-71EB1AE35621}">
      <dgm:prSet/>
      <dgm:spPr/>
      <dgm:t>
        <a:bodyPr/>
        <a:lstStyle/>
        <a:p>
          <a:endParaRPr lang="en-US"/>
        </a:p>
      </dgm:t>
    </dgm:pt>
    <dgm:pt modelId="{F6924559-D837-4F2F-B2FC-2CD63F43C789}" type="sibTrans" cxnId="{1CD65449-C0C1-4C8C-B1B6-71EB1AE35621}">
      <dgm:prSet/>
      <dgm:spPr/>
      <dgm:t>
        <a:bodyPr/>
        <a:lstStyle/>
        <a:p>
          <a:endParaRPr lang="en-US"/>
        </a:p>
      </dgm:t>
    </dgm:pt>
    <dgm:pt modelId="{D53CC37C-DF2D-4DE9-A776-8C9326CA07DC}" type="pres">
      <dgm:prSet presAssocID="{B57810F5-4404-4C0B-B85E-001034D3EA68}" presName="outerComposite" presStyleCnt="0">
        <dgm:presLayoutVars>
          <dgm:chMax val="5"/>
          <dgm:dir/>
          <dgm:resizeHandles val="exact"/>
        </dgm:presLayoutVars>
      </dgm:prSet>
      <dgm:spPr/>
    </dgm:pt>
    <dgm:pt modelId="{025BDF8A-5F3C-4C45-A91F-5988682F7ECA}" type="pres">
      <dgm:prSet presAssocID="{B57810F5-4404-4C0B-B85E-001034D3EA68}" presName="dummyMaxCanvas" presStyleCnt="0">
        <dgm:presLayoutVars/>
      </dgm:prSet>
      <dgm:spPr/>
    </dgm:pt>
    <dgm:pt modelId="{B5A70ADF-8972-48C1-AF11-F6B1C94ED420}" type="pres">
      <dgm:prSet presAssocID="{B57810F5-4404-4C0B-B85E-001034D3EA68}" presName="FourNodes_1" presStyleLbl="node1" presStyleIdx="0" presStyleCnt="4">
        <dgm:presLayoutVars>
          <dgm:bulletEnabled val="1"/>
        </dgm:presLayoutVars>
      </dgm:prSet>
      <dgm:spPr/>
    </dgm:pt>
    <dgm:pt modelId="{E9B27852-23B3-409B-A3F6-654E660DBD99}" type="pres">
      <dgm:prSet presAssocID="{B57810F5-4404-4C0B-B85E-001034D3EA68}" presName="FourNodes_2" presStyleLbl="node1" presStyleIdx="1" presStyleCnt="4">
        <dgm:presLayoutVars>
          <dgm:bulletEnabled val="1"/>
        </dgm:presLayoutVars>
      </dgm:prSet>
      <dgm:spPr/>
    </dgm:pt>
    <dgm:pt modelId="{6666F79C-14C7-4D8E-A326-A57C46A9A303}" type="pres">
      <dgm:prSet presAssocID="{B57810F5-4404-4C0B-B85E-001034D3EA68}" presName="FourNodes_3" presStyleLbl="node1" presStyleIdx="2" presStyleCnt="4">
        <dgm:presLayoutVars>
          <dgm:bulletEnabled val="1"/>
        </dgm:presLayoutVars>
      </dgm:prSet>
      <dgm:spPr/>
    </dgm:pt>
    <dgm:pt modelId="{88723199-029C-41DB-AE4C-BFF23F0C2F0C}" type="pres">
      <dgm:prSet presAssocID="{B57810F5-4404-4C0B-B85E-001034D3EA68}" presName="FourNodes_4" presStyleLbl="node1" presStyleIdx="3" presStyleCnt="4">
        <dgm:presLayoutVars>
          <dgm:bulletEnabled val="1"/>
        </dgm:presLayoutVars>
      </dgm:prSet>
      <dgm:spPr/>
    </dgm:pt>
    <dgm:pt modelId="{23F13552-46C8-4DD9-9659-1037B6C803EF}" type="pres">
      <dgm:prSet presAssocID="{B57810F5-4404-4C0B-B85E-001034D3EA68}" presName="FourConn_1-2" presStyleLbl="fgAccFollowNode1" presStyleIdx="0" presStyleCnt="3">
        <dgm:presLayoutVars>
          <dgm:bulletEnabled val="1"/>
        </dgm:presLayoutVars>
      </dgm:prSet>
      <dgm:spPr/>
    </dgm:pt>
    <dgm:pt modelId="{5632CC09-BEDB-4818-8C84-F27437B2CA5E}" type="pres">
      <dgm:prSet presAssocID="{B57810F5-4404-4C0B-B85E-001034D3EA68}" presName="FourConn_2-3" presStyleLbl="fgAccFollowNode1" presStyleIdx="1" presStyleCnt="3">
        <dgm:presLayoutVars>
          <dgm:bulletEnabled val="1"/>
        </dgm:presLayoutVars>
      </dgm:prSet>
      <dgm:spPr/>
    </dgm:pt>
    <dgm:pt modelId="{13AA7FA2-1C55-4F18-BBA2-E13EEB3C67AF}" type="pres">
      <dgm:prSet presAssocID="{B57810F5-4404-4C0B-B85E-001034D3EA68}" presName="FourConn_3-4" presStyleLbl="fgAccFollowNode1" presStyleIdx="2" presStyleCnt="3">
        <dgm:presLayoutVars>
          <dgm:bulletEnabled val="1"/>
        </dgm:presLayoutVars>
      </dgm:prSet>
      <dgm:spPr/>
    </dgm:pt>
    <dgm:pt modelId="{5BF6126B-76D0-493D-B9AB-BE8BE0AD50B1}" type="pres">
      <dgm:prSet presAssocID="{B57810F5-4404-4C0B-B85E-001034D3EA68}" presName="FourNodes_1_text" presStyleLbl="node1" presStyleIdx="3" presStyleCnt="4">
        <dgm:presLayoutVars>
          <dgm:bulletEnabled val="1"/>
        </dgm:presLayoutVars>
      </dgm:prSet>
      <dgm:spPr/>
    </dgm:pt>
    <dgm:pt modelId="{BAD75B03-5994-4010-988A-DFAD9CD0EE0D}" type="pres">
      <dgm:prSet presAssocID="{B57810F5-4404-4C0B-B85E-001034D3EA68}" presName="FourNodes_2_text" presStyleLbl="node1" presStyleIdx="3" presStyleCnt="4">
        <dgm:presLayoutVars>
          <dgm:bulletEnabled val="1"/>
        </dgm:presLayoutVars>
      </dgm:prSet>
      <dgm:spPr/>
    </dgm:pt>
    <dgm:pt modelId="{46F947C8-D064-4B13-926B-AE637EF4DF57}" type="pres">
      <dgm:prSet presAssocID="{B57810F5-4404-4C0B-B85E-001034D3EA68}" presName="FourNodes_3_text" presStyleLbl="node1" presStyleIdx="3" presStyleCnt="4">
        <dgm:presLayoutVars>
          <dgm:bulletEnabled val="1"/>
        </dgm:presLayoutVars>
      </dgm:prSet>
      <dgm:spPr/>
    </dgm:pt>
    <dgm:pt modelId="{DD5A7BD4-BC3E-4759-A514-FFBB908A35D7}" type="pres">
      <dgm:prSet presAssocID="{B57810F5-4404-4C0B-B85E-001034D3EA68}" presName="FourNodes_4_text" presStyleLbl="node1" presStyleIdx="3" presStyleCnt="4">
        <dgm:presLayoutVars>
          <dgm:bulletEnabled val="1"/>
        </dgm:presLayoutVars>
      </dgm:prSet>
      <dgm:spPr/>
    </dgm:pt>
  </dgm:ptLst>
  <dgm:cxnLst>
    <dgm:cxn modelId="{DCCB7A0A-BB1B-4B78-A660-002376854C3D}" type="presOf" srcId="{F1CA43A6-D228-47E2-BC7B-64752183610D}" destId="{88723199-029C-41DB-AE4C-BFF23F0C2F0C}" srcOrd="0" destOrd="0" presId="urn:microsoft.com/office/officeart/2005/8/layout/vProcess5"/>
    <dgm:cxn modelId="{84E0732D-8F7C-462B-9472-A513C8DF26A2}" srcId="{B57810F5-4404-4C0B-B85E-001034D3EA68}" destId="{EB49E1D4-9581-478B-9B17-D2F069B813E1}" srcOrd="2" destOrd="0" parTransId="{070D5B05-7843-4637-A9F0-9459F2D97F99}" sibTransId="{B508813B-84D5-4FA2-A767-15A9AC9ACB11}"/>
    <dgm:cxn modelId="{6B2EB732-2D5E-44FA-A43D-33B7CBC20F32}" type="presOf" srcId="{88970FD5-DF1B-485A-8B07-4EAC737B7B40}" destId="{B5A70ADF-8972-48C1-AF11-F6B1C94ED420}" srcOrd="0" destOrd="0" presId="urn:microsoft.com/office/officeart/2005/8/layout/vProcess5"/>
    <dgm:cxn modelId="{6CA89367-40D4-423B-83C4-02BFDBA09A7E}" type="presOf" srcId="{D907B18C-C6D1-4F10-9237-D052188116FC}" destId="{E9B27852-23B3-409B-A3F6-654E660DBD99}" srcOrd="0" destOrd="0" presId="urn:microsoft.com/office/officeart/2005/8/layout/vProcess5"/>
    <dgm:cxn modelId="{1CD65449-C0C1-4C8C-B1B6-71EB1AE35621}" srcId="{B57810F5-4404-4C0B-B85E-001034D3EA68}" destId="{F1CA43A6-D228-47E2-BC7B-64752183610D}" srcOrd="3" destOrd="0" parTransId="{C59335E1-0B5D-454D-B92B-1BF560991872}" sibTransId="{F6924559-D837-4F2F-B2FC-2CD63F43C789}"/>
    <dgm:cxn modelId="{CC9DB871-E360-4E26-8AE4-56B5E9326732}" type="presOf" srcId="{B57810F5-4404-4C0B-B85E-001034D3EA68}" destId="{D53CC37C-DF2D-4DE9-A776-8C9326CA07DC}" srcOrd="0" destOrd="0" presId="urn:microsoft.com/office/officeart/2005/8/layout/vProcess5"/>
    <dgm:cxn modelId="{37EB1D84-542B-410E-A44B-2713EC7E90AA}" type="presOf" srcId="{B508813B-84D5-4FA2-A767-15A9AC9ACB11}" destId="{13AA7FA2-1C55-4F18-BBA2-E13EEB3C67AF}" srcOrd="0" destOrd="0" presId="urn:microsoft.com/office/officeart/2005/8/layout/vProcess5"/>
    <dgm:cxn modelId="{F1F22B91-996F-4EE8-B111-38AE587A371B}" type="presOf" srcId="{EB49E1D4-9581-478B-9B17-D2F069B813E1}" destId="{46F947C8-D064-4B13-926B-AE637EF4DF57}" srcOrd="1" destOrd="0" presId="urn:microsoft.com/office/officeart/2005/8/layout/vProcess5"/>
    <dgm:cxn modelId="{1792A792-3C79-4DE1-9220-B00510F0B4D5}" type="presOf" srcId="{F1CA43A6-D228-47E2-BC7B-64752183610D}" destId="{DD5A7BD4-BC3E-4759-A514-FFBB908A35D7}" srcOrd="1" destOrd="0" presId="urn:microsoft.com/office/officeart/2005/8/layout/vProcess5"/>
    <dgm:cxn modelId="{7184A09B-22C2-4F1A-86DD-994988C9D358}" srcId="{B57810F5-4404-4C0B-B85E-001034D3EA68}" destId="{D907B18C-C6D1-4F10-9237-D052188116FC}" srcOrd="1" destOrd="0" parTransId="{DBA06711-380E-4921-B62F-5BB2A1BD0D3F}" sibTransId="{75E02AEA-593E-4483-9DF7-89D02172E2B9}"/>
    <dgm:cxn modelId="{E7DD66B2-9D6C-4A26-88E9-1F55FC18FF7F}" srcId="{B57810F5-4404-4C0B-B85E-001034D3EA68}" destId="{88970FD5-DF1B-485A-8B07-4EAC737B7B40}" srcOrd="0" destOrd="0" parTransId="{9A51EFD2-A974-4A98-8473-D1B508F08D92}" sibTransId="{BCA170AB-777C-4B4D-9E80-CAFB9CE19E27}"/>
    <dgm:cxn modelId="{089793BF-E8F3-4E5B-8945-514B3251E292}" type="presOf" srcId="{D907B18C-C6D1-4F10-9237-D052188116FC}" destId="{BAD75B03-5994-4010-988A-DFAD9CD0EE0D}" srcOrd="1" destOrd="0" presId="urn:microsoft.com/office/officeart/2005/8/layout/vProcess5"/>
    <dgm:cxn modelId="{554448DA-9C6F-4BC4-BCAF-380943046736}" type="presOf" srcId="{75E02AEA-593E-4483-9DF7-89D02172E2B9}" destId="{5632CC09-BEDB-4818-8C84-F27437B2CA5E}" srcOrd="0" destOrd="0" presId="urn:microsoft.com/office/officeart/2005/8/layout/vProcess5"/>
    <dgm:cxn modelId="{568A6DEB-7511-4A4C-869A-AD3C05F4F89A}" type="presOf" srcId="{88970FD5-DF1B-485A-8B07-4EAC737B7B40}" destId="{5BF6126B-76D0-493D-B9AB-BE8BE0AD50B1}" srcOrd="1" destOrd="0" presId="urn:microsoft.com/office/officeart/2005/8/layout/vProcess5"/>
    <dgm:cxn modelId="{C3C687F4-9EE3-4476-80A4-F366FC43912F}" type="presOf" srcId="{BCA170AB-777C-4B4D-9E80-CAFB9CE19E27}" destId="{23F13552-46C8-4DD9-9659-1037B6C803EF}" srcOrd="0" destOrd="0" presId="urn:microsoft.com/office/officeart/2005/8/layout/vProcess5"/>
    <dgm:cxn modelId="{597EC7FE-3D19-4E77-AED3-42BF939EA63C}" type="presOf" srcId="{EB49E1D4-9581-478B-9B17-D2F069B813E1}" destId="{6666F79C-14C7-4D8E-A326-A57C46A9A303}" srcOrd="0" destOrd="0" presId="urn:microsoft.com/office/officeart/2005/8/layout/vProcess5"/>
    <dgm:cxn modelId="{75FD72C0-7DE5-4BE7-A61C-6A7A9D6268F4}" type="presParOf" srcId="{D53CC37C-DF2D-4DE9-A776-8C9326CA07DC}" destId="{025BDF8A-5F3C-4C45-A91F-5988682F7ECA}" srcOrd="0" destOrd="0" presId="urn:microsoft.com/office/officeart/2005/8/layout/vProcess5"/>
    <dgm:cxn modelId="{53737AEA-FB4F-4E56-82B9-6F6BFE483CF1}" type="presParOf" srcId="{D53CC37C-DF2D-4DE9-A776-8C9326CA07DC}" destId="{B5A70ADF-8972-48C1-AF11-F6B1C94ED420}" srcOrd="1" destOrd="0" presId="urn:microsoft.com/office/officeart/2005/8/layout/vProcess5"/>
    <dgm:cxn modelId="{96E704B8-7458-401D-80E7-6409FED5138E}" type="presParOf" srcId="{D53CC37C-DF2D-4DE9-A776-8C9326CA07DC}" destId="{E9B27852-23B3-409B-A3F6-654E660DBD99}" srcOrd="2" destOrd="0" presId="urn:microsoft.com/office/officeart/2005/8/layout/vProcess5"/>
    <dgm:cxn modelId="{F683162C-8BD8-4212-8883-6D1E7259FB7D}" type="presParOf" srcId="{D53CC37C-DF2D-4DE9-A776-8C9326CA07DC}" destId="{6666F79C-14C7-4D8E-A326-A57C46A9A303}" srcOrd="3" destOrd="0" presId="urn:microsoft.com/office/officeart/2005/8/layout/vProcess5"/>
    <dgm:cxn modelId="{37D6E9EA-AF41-4697-B757-E625D1CE6A73}" type="presParOf" srcId="{D53CC37C-DF2D-4DE9-A776-8C9326CA07DC}" destId="{88723199-029C-41DB-AE4C-BFF23F0C2F0C}" srcOrd="4" destOrd="0" presId="urn:microsoft.com/office/officeart/2005/8/layout/vProcess5"/>
    <dgm:cxn modelId="{25D15E23-D025-432C-8E45-1F0A720F8D4E}" type="presParOf" srcId="{D53CC37C-DF2D-4DE9-A776-8C9326CA07DC}" destId="{23F13552-46C8-4DD9-9659-1037B6C803EF}" srcOrd="5" destOrd="0" presId="urn:microsoft.com/office/officeart/2005/8/layout/vProcess5"/>
    <dgm:cxn modelId="{59418FE9-EBC8-4EBF-88BA-BB64E8A33654}" type="presParOf" srcId="{D53CC37C-DF2D-4DE9-A776-8C9326CA07DC}" destId="{5632CC09-BEDB-4818-8C84-F27437B2CA5E}" srcOrd="6" destOrd="0" presId="urn:microsoft.com/office/officeart/2005/8/layout/vProcess5"/>
    <dgm:cxn modelId="{AA7B7A27-3E13-4185-A57E-01F651AB2A44}" type="presParOf" srcId="{D53CC37C-DF2D-4DE9-A776-8C9326CA07DC}" destId="{13AA7FA2-1C55-4F18-BBA2-E13EEB3C67AF}" srcOrd="7" destOrd="0" presId="urn:microsoft.com/office/officeart/2005/8/layout/vProcess5"/>
    <dgm:cxn modelId="{ACAA93B9-4D32-4ECA-88AE-FBB3287DE500}" type="presParOf" srcId="{D53CC37C-DF2D-4DE9-A776-8C9326CA07DC}" destId="{5BF6126B-76D0-493D-B9AB-BE8BE0AD50B1}" srcOrd="8" destOrd="0" presId="urn:microsoft.com/office/officeart/2005/8/layout/vProcess5"/>
    <dgm:cxn modelId="{05C26357-4757-47BE-B146-C88608D5283E}" type="presParOf" srcId="{D53CC37C-DF2D-4DE9-A776-8C9326CA07DC}" destId="{BAD75B03-5994-4010-988A-DFAD9CD0EE0D}" srcOrd="9" destOrd="0" presId="urn:microsoft.com/office/officeart/2005/8/layout/vProcess5"/>
    <dgm:cxn modelId="{F335B9AE-B04D-4D80-8BE5-938EE03E0173}" type="presParOf" srcId="{D53CC37C-DF2D-4DE9-A776-8C9326CA07DC}" destId="{46F947C8-D064-4B13-926B-AE637EF4DF57}" srcOrd="10" destOrd="0" presId="urn:microsoft.com/office/officeart/2005/8/layout/vProcess5"/>
    <dgm:cxn modelId="{44B44936-30E7-49CF-BEEF-E89786A3AB31}" type="presParOf" srcId="{D53CC37C-DF2D-4DE9-A776-8C9326CA07DC}" destId="{DD5A7BD4-BC3E-4759-A514-FFBB908A35D7}"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77F7312-3A8E-4F60-9798-10A57BDB11AE}" type="doc">
      <dgm:prSet loTypeId="urn:microsoft.com/office/officeart/2005/8/layout/vProcess5" loCatId="process" qsTypeId="urn:microsoft.com/office/officeart/2005/8/quickstyle/simple1" qsCatId="simple" csTypeId="urn:microsoft.com/office/officeart/2005/8/colors/accent2_2" csCatId="accent2"/>
      <dgm:spPr/>
      <dgm:t>
        <a:bodyPr/>
        <a:lstStyle/>
        <a:p>
          <a:endParaRPr lang="en-US"/>
        </a:p>
      </dgm:t>
    </dgm:pt>
    <dgm:pt modelId="{226E7950-FE32-418A-BC2B-E31394602D5A}">
      <dgm:prSet/>
      <dgm:spPr/>
      <dgm:t>
        <a:bodyPr/>
        <a:lstStyle/>
        <a:p>
          <a:r>
            <a:rPr lang="tr-TR" b="0" i="0"/>
            <a:t>1. Türkçe Ural-Altay dil ailesinin Altay kolundandır. </a:t>
          </a:r>
          <a:endParaRPr lang="en-US"/>
        </a:p>
      </dgm:t>
    </dgm:pt>
    <dgm:pt modelId="{59720DB2-8094-4D60-B3AD-CF3FB04BADF7}" type="parTrans" cxnId="{EA3E32B5-13CF-4ECF-ADAC-558DBE5900B8}">
      <dgm:prSet/>
      <dgm:spPr/>
      <dgm:t>
        <a:bodyPr/>
        <a:lstStyle/>
        <a:p>
          <a:endParaRPr lang="en-US"/>
        </a:p>
      </dgm:t>
    </dgm:pt>
    <dgm:pt modelId="{ED8908CD-12B6-4FB5-968C-EAFBE94E3D7A}" type="sibTrans" cxnId="{EA3E32B5-13CF-4ECF-ADAC-558DBE5900B8}">
      <dgm:prSet/>
      <dgm:spPr/>
      <dgm:t>
        <a:bodyPr/>
        <a:lstStyle/>
        <a:p>
          <a:endParaRPr lang="en-US"/>
        </a:p>
      </dgm:t>
    </dgm:pt>
    <dgm:pt modelId="{83237965-AA88-410B-9463-E4628BB5B8A6}">
      <dgm:prSet/>
      <dgm:spPr/>
      <dgm:t>
        <a:bodyPr/>
        <a:lstStyle/>
        <a:p>
          <a:r>
            <a:rPr lang="tr-TR" b="0" i="0"/>
            <a:t>2. Türkiye Türkçesi, Türkçenin Batı grubunda yer alır.</a:t>
          </a:r>
          <a:endParaRPr lang="en-US"/>
        </a:p>
      </dgm:t>
    </dgm:pt>
    <dgm:pt modelId="{746D9A6A-2F8A-4B0A-BEF2-C7D30A53C7C7}" type="parTrans" cxnId="{CF51397D-6A70-4B91-B762-D3CB07549B3D}">
      <dgm:prSet/>
      <dgm:spPr/>
      <dgm:t>
        <a:bodyPr/>
        <a:lstStyle/>
        <a:p>
          <a:endParaRPr lang="en-US"/>
        </a:p>
      </dgm:t>
    </dgm:pt>
    <dgm:pt modelId="{93776713-8476-4E14-BBBF-EF4A018A29BD}" type="sibTrans" cxnId="{CF51397D-6A70-4B91-B762-D3CB07549B3D}">
      <dgm:prSet/>
      <dgm:spPr/>
      <dgm:t>
        <a:bodyPr/>
        <a:lstStyle/>
        <a:p>
          <a:endParaRPr lang="en-US"/>
        </a:p>
      </dgm:t>
    </dgm:pt>
    <dgm:pt modelId="{194593E2-0A5E-4B2F-8B45-C80169CA7875}">
      <dgm:prSet/>
      <dgm:spPr/>
      <dgm:t>
        <a:bodyPr/>
        <a:lstStyle/>
        <a:p>
          <a:r>
            <a:rPr lang="tr-TR" b="0" i="0"/>
            <a:t>3. Türkiye Türkçesi konuşma dilinde Anadolu’da çeşitli farklılıklara dayanan ağızlara ayrılır. (İzmir, İstanbul ağzı gibi) </a:t>
          </a:r>
          <a:endParaRPr lang="en-US"/>
        </a:p>
      </dgm:t>
    </dgm:pt>
    <dgm:pt modelId="{7BDE22FE-01C9-4D99-8998-245542F27F28}" type="parTrans" cxnId="{B0843A70-4014-466F-985D-84F2417C892F}">
      <dgm:prSet/>
      <dgm:spPr/>
      <dgm:t>
        <a:bodyPr/>
        <a:lstStyle/>
        <a:p>
          <a:endParaRPr lang="en-US"/>
        </a:p>
      </dgm:t>
    </dgm:pt>
    <dgm:pt modelId="{0BB8815D-BA7C-494E-A133-EE951529086A}" type="sibTrans" cxnId="{B0843A70-4014-466F-985D-84F2417C892F}">
      <dgm:prSet/>
      <dgm:spPr/>
      <dgm:t>
        <a:bodyPr/>
        <a:lstStyle/>
        <a:p>
          <a:endParaRPr lang="en-US"/>
        </a:p>
      </dgm:t>
    </dgm:pt>
    <dgm:pt modelId="{2D5152DA-2178-4145-A64E-AAE3B51115FF}">
      <dgm:prSet/>
      <dgm:spPr/>
      <dgm:t>
        <a:bodyPr/>
        <a:lstStyle/>
        <a:p>
          <a:r>
            <a:rPr lang="tr-TR" b="0" i="0"/>
            <a:t>4. Türkiye Türkçesinin yazı dili İstanbul ağzıdır. </a:t>
          </a:r>
          <a:endParaRPr lang="en-US"/>
        </a:p>
      </dgm:t>
    </dgm:pt>
    <dgm:pt modelId="{D6E7F87A-DAD8-4B25-BC25-C83B94AD0055}" type="parTrans" cxnId="{9413BB6F-632B-4F5E-8546-A7792100811D}">
      <dgm:prSet/>
      <dgm:spPr/>
      <dgm:t>
        <a:bodyPr/>
        <a:lstStyle/>
        <a:p>
          <a:endParaRPr lang="en-US"/>
        </a:p>
      </dgm:t>
    </dgm:pt>
    <dgm:pt modelId="{00B24E4E-DED7-44DF-B01D-4475A6372BD6}" type="sibTrans" cxnId="{9413BB6F-632B-4F5E-8546-A7792100811D}">
      <dgm:prSet/>
      <dgm:spPr/>
      <dgm:t>
        <a:bodyPr/>
        <a:lstStyle/>
        <a:p>
          <a:endParaRPr lang="en-US"/>
        </a:p>
      </dgm:t>
    </dgm:pt>
    <dgm:pt modelId="{8D52A6E0-EE69-433D-B223-C488270CB0CA}">
      <dgm:prSet/>
      <dgm:spPr/>
      <dgm:t>
        <a:bodyPr/>
        <a:lstStyle/>
        <a:p>
          <a:r>
            <a:rPr lang="tr-TR" b="0" i="0"/>
            <a:t>5. Türkçe eklemeli diller arasında, sondan eklemeli diller sınıfına girer. (Çalışma-nız, Yap-ma-malı-sınız vb.)</a:t>
          </a:r>
          <a:endParaRPr lang="en-US"/>
        </a:p>
      </dgm:t>
    </dgm:pt>
    <dgm:pt modelId="{8D144C2C-2B4F-4272-9D54-9ED8F80AF007}" type="parTrans" cxnId="{A521BBF5-0793-4BA6-ACCE-9050CB3E996F}">
      <dgm:prSet/>
      <dgm:spPr/>
      <dgm:t>
        <a:bodyPr/>
        <a:lstStyle/>
        <a:p>
          <a:endParaRPr lang="en-US"/>
        </a:p>
      </dgm:t>
    </dgm:pt>
    <dgm:pt modelId="{640108F4-D837-4EC8-94AC-0D7612E84F65}" type="sibTrans" cxnId="{A521BBF5-0793-4BA6-ACCE-9050CB3E996F}">
      <dgm:prSet/>
      <dgm:spPr/>
      <dgm:t>
        <a:bodyPr/>
        <a:lstStyle/>
        <a:p>
          <a:endParaRPr lang="en-US"/>
        </a:p>
      </dgm:t>
    </dgm:pt>
    <dgm:pt modelId="{2491CD22-6D32-4569-929C-898BADDDF9FD}" type="pres">
      <dgm:prSet presAssocID="{F77F7312-3A8E-4F60-9798-10A57BDB11AE}" presName="outerComposite" presStyleCnt="0">
        <dgm:presLayoutVars>
          <dgm:chMax val="5"/>
          <dgm:dir/>
          <dgm:resizeHandles val="exact"/>
        </dgm:presLayoutVars>
      </dgm:prSet>
      <dgm:spPr/>
    </dgm:pt>
    <dgm:pt modelId="{D52110FD-4933-4601-B452-906FD5D588A3}" type="pres">
      <dgm:prSet presAssocID="{F77F7312-3A8E-4F60-9798-10A57BDB11AE}" presName="dummyMaxCanvas" presStyleCnt="0">
        <dgm:presLayoutVars/>
      </dgm:prSet>
      <dgm:spPr/>
    </dgm:pt>
    <dgm:pt modelId="{B2163058-43B3-4A41-B34E-E6AB1D40C94E}" type="pres">
      <dgm:prSet presAssocID="{F77F7312-3A8E-4F60-9798-10A57BDB11AE}" presName="FiveNodes_1" presStyleLbl="node1" presStyleIdx="0" presStyleCnt="5">
        <dgm:presLayoutVars>
          <dgm:bulletEnabled val="1"/>
        </dgm:presLayoutVars>
      </dgm:prSet>
      <dgm:spPr/>
    </dgm:pt>
    <dgm:pt modelId="{EB32F0BA-007F-4450-8650-F2C3135F6E09}" type="pres">
      <dgm:prSet presAssocID="{F77F7312-3A8E-4F60-9798-10A57BDB11AE}" presName="FiveNodes_2" presStyleLbl="node1" presStyleIdx="1" presStyleCnt="5">
        <dgm:presLayoutVars>
          <dgm:bulletEnabled val="1"/>
        </dgm:presLayoutVars>
      </dgm:prSet>
      <dgm:spPr/>
    </dgm:pt>
    <dgm:pt modelId="{0AB10F84-8A48-4674-85B7-2EC1233C5487}" type="pres">
      <dgm:prSet presAssocID="{F77F7312-3A8E-4F60-9798-10A57BDB11AE}" presName="FiveNodes_3" presStyleLbl="node1" presStyleIdx="2" presStyleCnt="5">
        <dgm:presLayoutVars>
          <dgm:bulletEnabled val="1"/>
        </dgm:presLayoutVars>
      </dgm:prSet>
      <dgm:spPr/>
    </dgm:pt>
    <dgm:pt modelId="{57071BEA-A322-499D-A31A-565EECB3EA79}" type="pres">
      <dgm:prSet presAssocID="{F77F7312-3A8E-4F60-9798-10A57BDB11AE}" presName="FiveNodes_4" presStyleLbl="node1" presStyleIdx="3" presStyleCnt="5">
        <dgm:presLayoutVars>
          <dgm:bulletEnabled val="1"/>
        </dgm:presLayoutVars>
      </dgm:prSet>
      <dgm:spPr/>
    </dgm:pt>
    <dgm:pt modelId="{537C21A9-F500-4C2A-A90A-87BB1D6D01BA}" type="pres">
      <dgm:prSet presAssocID="{F77F7312-3A8E-4F60-9798-10A57BDB11AE}" presName="FiveNodes_5" presStyleLbl="node1" presStyleIdx="4" presStyleCnt="5">
        <dgm:presLayoutVars>
          <dgm:bulletEnabled val="1"/>
        </dgm:presLayoutVars>
      </dgm:prSet>
      <dgm:spPr/>
    </dgm:pt>
    <dgm:pt modelId="{339C6223-6F54-41FB-81FD-0DF3A3049373}" type="pres">
      <dgm:prSet presAssocID="{F77F7312-3A8E-4F60-9798-10A57BDB11AE}" presName="FiveConn_1-2" presStyleLbl="fgAccFollowNode1" presStyleIdx="0" presStyleCnt="4">
        <dgm:presLayoutVars>
          <dgm:bulletEnabled val="1"/>
        </dgm:presLayoutVars>
      </dgm:prSet>
      <dgm:spPr/>
    </dgm:pt>
    <dgm:pt modelId="{A2779F3A-1670-4346-8464-D765D086D4A3}" type="pres">
      <dgm:prSet presAssocID="{F77F7312-3A8E-4F60-9798-10A57BDB11AE}" presName="FiveConn_2-3" presStyleLbl="fgAccFollowNode1" presStyleIdx="1" presStyleCnt="4">
        <dgm:presLayoutVars>
          <dgm:bulletEnabled val="1"/>
        </dgm:presLayoutVars>
      </dgm:prSet>
      <dgm:spPr/>
    </dgm:pt>
    <dgm:pt modelId="{DBF3C57C-D2FD-479A-90A9-9E35C19199CC}" type="pres">
      <dgm:prSet presAssocID="{F77F7312-3A8E-4F60-9798-10A57BDB11AE}" presName="FiveConn_3-4" presStyleLbl="fgAccFollowNode1" presStyleIdx="2" presStyleCnt="4">
        <dgm:presLayoutVars>
          <dgm:bulletEnabled val="1"/>
        </dgm:presLayoutVars>
      </dgm:prSet>
      <dgm:spPr/>
    </dgm:pt>
    <dgm:pt modelId="{7DC08AF5-1793-4950-9527-FD8D07976480}" type="pres">
      <dgm:prSet presAssocID="{F77F7312-3A8E-4F60-9798-10A57BDB11AE}" presName="FiveConn_4-5" presStyleLbl="fgAccFollowNode1" presStyleIdx="3" presStyleCnt="4">
        <dgm:presLayoutVars>
          <dgm:bulletEnabled val="1"/>
        </dgm:presLayoutVars>
      </dgm:prSet>
      <dgm:spPr/>
    </dgm:pt>
    <dgm:pt modelId="{D0B237C1-8D6A-4F62-9AC3-FE2B32FEE321}" type="pres">
      <dgm:prSet presAssocID="{F77F7312-3A8E-4F60-9798-10A57BDB11AE}" presName="FiveNodes_1_text" presStyleLbl="node1" presStyleIdx="4" presStyleCnt="5">
        <dgm:presLayoutVars>
          <dgm:bulletEnabled val="1"/>
        </dgm:presLayoutVars>
      </dgm:prSet>
      <dgm:spPr/>
    </dgm:pt>
    <dgm:pt modelId="{298EB27D-0D3E-4948-AC56-30A54D231019}" type="pres">
      <dgm:prSet presAssocID="{F77F7312-3A8E-4F60-9798-10A57BDB11AE}" presName="FiveNodes_2_text" presStyleLbl="node1" presStyleIdx="4" presStyleCnt="5">
        <dgm:presLayoutVars>
          <dgm:bulletEnabled val="1"/>
        </dgm:presLayoutVars>
      </dgm:prSet>
      <dgm:spPr/>
    </dgm:pt>
    <dgm:pt modelId="{6CFA2E3F-81AE-40E0-B7C3-9EF258A238C7}" type="pres">
      <dgm:prSet presAssocID="{F77F7312-3A8E-4F60-9798-10A57BDB11AE}" presName="FiveNodes_3_text" presStyleLbl="node1" presStyleIdx="4" presStyleCnt="5">
        <dgm:presLayoutVars>
          <dgm:bulletEnabled val="1"/>
        </dgm:presLayoutVars>
      </dgm:prSet>
      <dgm:spPr/>
    </dgm:pt>
    <dgm:pt modelId="{8D3ADE7A-5FFA-4600-B6F9-CA8CB48EB46F}" type="pres">
      <dgm:prSet presAssocID="{F77F7312-3A8E-4F60-9798-10A57BDB11AE}" presName="FiveNodes_4_text" presStyleLbl="node1" presStyleIdx="4" presStyleCnt="5">
        <dgm:presLayoutVars>
          <dgm:bulletEnabled val="1"/>
        </dgm:presLayoutVars>
      </dgm:prSet>
      <dgm:spPr/>
    </dgm:pt>
    <dgm:pt modelId="{A44A8C69-116C-4EF0-8004-280E1EDF6600}" type="pres">
      <dgm:prSet presAssocID="{F77F7312-3A8E-4F60-9798-10A57BDB11AE}" presName="FiveNodes_5_text" presStyleLbl="node1" presStyleIdx="4" presStyleCnt="5">
        <dgm:presLayoutVars>
          <dgm:bulletEnabled val="1"/>
        </dgm:presLayoutVars>
      </dgm:prSet>
      <dgm:spPr/>
    </dgm:pt>
  </dgm:ptLst>
  <dgm:cxnLst>
    <dgm:cxn modelId="{036F1C27-5C3C-4A62-AB0C-9B43E3181F72}" type="presOf" srcId="{00B24E4E-DED7-44DF-B01D-4475A6372BD6}" destId="{7DC08AF5-1793-4950-9527-FD8D07976480}" srcOrd="0" destOrd="0" presId="urn:microsoft.com/office/officeart/2005/8/layout/vProcess5"/>
    <dgm:cxn modelId="{3971C93F-D712-4457-88B5-01194B041FE6}" type="presOf" srcId="{83237965-AA88-410B-9463-E4628BB5B8A6}" destId="{EB32F0BA-007F-4450-8650-F2C3135F6E09}" srcOrd="0" destOrd="0" presId="urn:microsoft.com/office/officeart/2005/8/layout/vProcess5"/>
    <dgm:cxn modelId="{9413BB6F-632B-4F5E-8546-A7792100811D}" srcId="{F77F7312-3A8E-4F60-9798-10A57BDB11AE}" destId="{2D5152DA-2178-4145-A64E-AAE3B51115FF}" srcOrd="3" destOrd="0" parTransId="{D6E7F87A-DAD8-4B25-BC25-C83B94AD0055}" sibTransId="{00B24E4E-DED7-44DF-B01D-4475A6372BD6}"/>
    <dgm:cxn modelId="{B0843A70-4014-466F-985D-84F2417C892F}" srcId="{F77F7312-3A8E-4F60-9798-10A57BDB11AE}" destId="{194593E2-0A5E-4B2F-8B45-C80169CA7875}" srcOrd="2" destOrd="0" parTransId="{7BDE22FE-01C9-4D99-8998-245542F27F28}" sibTransId="{0BB8815D-BA7C-494E-A133-EE951529086A}"/>
    <dgm:cxn modelId="{06CA8756-7302-423E-B17E-5EADC18212C0}" type="presOf" srcId="{ED8908CD-12B6-4FB5-968C-EAFBE94E3D7A}" destId="{339C6223-6F54-41FB-81FD-0DF3A3049373}" srcOrd="0" destOrd="0" presId="urn:microsoft.com/office/officeart/2005/8/layout/vProcess5"/>
    <dgm:cxn modelId="{4D443177-52E8-46AB-808E-021B69469A1A}" type="presOf" srcId="{2D5152DA-2178-4145-A64E-AAE3B51115FF}" destId="{57071BEA-A322-499D-A31A-565EECB3EA79}" srcOrd="0" destOrd="0" presId="urn:microsoft.com/office/officeart/2005/8/layout/vProcess5"/>
    <dgm:cxn modelId="{85250278-F8D0-47A7-BFAC-F1B3D643875D}" type="presOf" srcId="{8D52A6E0-EE69-433D-B223-C488270CB0CA}" destId="{537C21A9-F500-4C2A-A90A-87BB1D6D01BA}" srcOrd="0" destOrd="0" presId="urn:microsoft.com/office/officeart/2005/8/layout/vProcess5"/>
    <dgm:cxn modelId="{CF51397D-6A70-4B91-B762-D3CB07549B3D}" srcId="{F77F7312-3A8E-4F60-9798-10A57BDB11AE}" destId="{83237965-AA88-410B-9463-E4628BB5B8A6}" srcOrd="1" destOrd="0" parTransId="{746D9A6A-2F8A-4B0A-BEF2-C7D30A53C7C7}" sibTransId="{93776713-8476-4E14-BBBF-EF4A018A29BD}"/>
    <dgm:cxn modelId="{65618E8E-39DE-4A80-9C57-A5E58BC2D2BB}" type="presOf" srcId="{93776713-8476-4E14-BBBF-EF4A018A29BD}" destId="{A2779F3A-1670-4346-8464-D765D086D4A3}" srcOrd="0" destOrd="0" presId="urn:microsoft.com/office/officeart/2005/8/layout/vProcess5"/>
    <dgm:cxn modelId="{15E0E093-7091-4B0F-897B-E561640F71D8}" type="presOf" srcId="{83237965-AA88-410B-9463-E4628BB5B8A6}" destId="{298EB27D-0D3E-4948-AC56-30A54D231019}" srcOrd="1" destOrd="0" presId="urn:microsoft.com/office/officeart/2005/8/layout/vProcess5"/>
    <dgm:cxn modelId="{4BCFD19A-662A-4091-A5A7-9CCC8A51CD0D}" type="presOf" srcId="{2D5152DA-2178-4145-A64E-AAE3B51115FF}" destId="{8D3ADE7A-5FFA-4600-B6F9-CA8CB48EB46F}" srcOrd="1" destOrd="0" presId="urn:microsoft.com/office/officeart/2005/8/layout/vProcess5"/>
    <dgm:cxn modelId="{D694AAB2-35ED-4610-B944-58CC07E53785}" type="presOf" srcId="{194593E2-0A5E-4B2F-8B45-C80169CA7875}" destId="{6CFA2E3F-81AE-40E0-B7C3-9EF258A238C7}" srcOrd="1" destOrd="0" presId="urn:microsoft.com/office/officeart/2005/8/layout/vProcess5"/>
    <dgm:cxn modelId="{EA3E32B5-13CF-4ECF-ADAC-558DBE5900B8}" srcId="{F77F7312-3A8E-4F60-9798-10A57BDB11AE}" destId="{226E7950-FE32-418A-BC2B-E31394602D5A}" srcOrd="0" destOrd="0" parTransId="{59720DB2-8094-4D60-B3AD-CF3FB04BADF7}" sibTransId="{ED8908CD-12B6-4FB5-968C-EAFBE94E3D7A}"/>
    <dgm:cxn modelId="{61651BB7-264C-4164-8BF1-6D85435865D7}" type="presOf" srcId="{226E7950-FE32-418A-BC2B-E31394602D5A}" destId="{B2163058-43B3-4A41-B34E-E6AB1D40C94E}" srcOrd="0" destOrd="0" presId="urn:microsoft.com/office/officeart/2005/8/layout/vProcess5"/>
    <dgm:cxn modelId="{EAD16DB8-7BE9-4D3E-9BE0-ECD39482F53D}" type="presOf" srcId="{0BB8815D-BA7C-494E-A133-EE951529086A}" destId="{DBF3C57C-D2FD-479A-90A9-9E35C19199CC}" srcOrd="0" destOrd="0" presId="urn:microsoft.com/office/officeart/2005/8/layout/vProcess5"/>
    <dgm:cxn modelId="{82B2CFD6-34AD-4C44-B886-C6C09416F15F}" type="presOf" srcId="{226E7950-FE32-418A-BC2B-E31394602D5A}" destId="{D0B237C1-8D6A-4F62-9AC3-FE2B32FEE321}" srcOrd="1" destOrd="0" presId="urn:microsoft.com/office/officeart/2005/8/layout/vProcess5"/>
    <dgm:cxn modelId="{1561A3DB-95A7-4B1B-A5D6-BAB5A6DF4A72}" type="presOf" srcId="{F77F7312-3A8E-4F60-9798-10A57BDB11AE}" destId="{2491CD22-6D32-4569-929C-898BADDDF9FD}" srcOrd="0" destOrd="0" presId="urn:microsoft.com/office/officeart/2005/8/layout/vProcess5"/>
    <dgm:cxn modelId="{583710DC-8F13-4FF5-8FD8-54C8B8172558}" type="presOf" srcId="{194593E2-0A5E-4B2F-8B45-C80169CA7875}" destId="{0AB10F84-8A48-4674-85B7-2EC1233C5487}" srcOrd="0" destOrd="0" presId="urn:microsoft.com/office/officeart/2005/8/layout/vProcess5"/>
    <dgm:cxn modelId="{A521BBF5-0793-4BA6-ACCE-9050CB3E996F}" srcId="{F77F7312-3A8E-4F60-9798-10A57BDB11AE}" destId="{8D52A6E0-EE69-433D-B223-C488270CB0CA}" srcOrd="4" destOrd="0" parTransId="{8D144C2C-2B4F-4272-9D54-9ED8F80AF007}" sibTransId="{640108F4-D837-4EC8-94AC-0D7612E84F65}"/>
    <dgm:cxn modelId="{7562F7FC-8B58-4E1D-9789-2284FFAABCE4}" type="presOf" srcId="{8D52A6E0-EE69-433D-B223-C488270CB0CA}" destId="{A44A8C69-116C-4EF0-8004-280E1EDF6600}" srcOrd="1" destOrd="0" presId="urn:microsoft.com/office/officeart/2005/8/layout/vProcess5"/>
    <dgm:cxn modelId="{7CB0FDC5-8F89-4DDD-B288-A86A5F3CC0C7}" type="presParOf" srcId="{2491CD22-6D32-4569-929C-898BADDDF9FD}" destId="{D52110FD-4933-4601-B452-906FD5D588A3}" srcOrd="0" destOrd="0" presId="urn:microsoft.com/office/officeart/2005/8/layout/vProcess5"/>
    <dgm:cxn modelId="{7BAFF992-844C-4444-9DB2-6F95AE8E9FA8}" type="presParOf" srcId="{2491CD22-6D32-4569-929C-898BADDDF9FD}" destId="{B2163058-43B3-4A41-B34E-E6AB1D40C94E}" srcOrd="1" destOrd="0" presId="urn:microsoft.com/office/officeart/2005/8/layout/vProcess5"/>
    <dgm:cxn modelId="{976E668F-1C17-4267-A268-79CE62B52DD9}" type="presParOf" srcId="{2491CD22-6D32-4569-929C-898BADDDF9FD}" destId="{EB32F0BA-007F-4450-8650-F2C3135F6E09}" srcOrd="2" destOrd="0" presId="urn:microsoft.com/office/officeart/2005/8/layout/vProcess5"/>
    <dgm:cxn modelId="{30CFB6E8-AEEA-4C2B-AEC0-DB8AAF2DE4C1}" type="presParOf" srcId="{2491CD22-6D32-4569-929C-898BADDDF9FD}" destId="{0AB10F84-8A48-4674-85B7-2EC1233C5487}" srcOrd="3" destOrd="0" presId="urn:microsoft.com/office/officeart/2005/8/layout/vProcess5"/>
    <dgm:cxn modelId="{821B3852-55EB-4DB4-B9B6-9A647BADB5C3}" type="presParOf" srcId="{2491CD22-6D32-4569-929C-898BADDDF9FD}" destId="{57071BEA-A322-499D-A31A-565EECB3EA79}" srcOrd="4" destOrd="0" presId="urn:microsoft.com/office/officeart/2005/8/layout/vProcess5"/>
    <dgm:cxn modelId="{9E212F33-1D13-4266-B934-5D2200542502}" type="presParOf" srcId="{2491CD22-6D32-4569-929C-898BADDDF9FD}" destId="{537C21A9-F500-4C2A-A90A-87BB1D6D01BA}" srcOrd="5" destOrd="0" presId="urn:microsoft.com/office/officeart/2005/8/layout/vProcess5"/>
    <dgm:cxn modelId="{5B79C7B0-9108-4F8D-8B8D-23267FDB0076}" type="presParOf" srcId="{2491CD22-6D32-4569-929C-898BADDDF9FD}" destId="{339C6223-6F54-41FB-81FD-0DF3A3049373}" srcOrd="6" destOrd="0" presId="urn:microsoft.com/office/officeart/2005/8/layout/vProcess5"/>
    <dgm:cxn modelId="{23F88989-C41C-49A1-8089-686EF5B1186B}" type="presParOf" srcId="{2491CD22-6D32-4569-929C-898BADDDF9FD}" destId="{A2779F3A-1670-4346-8464-D765D086D4A3}" srcOrd="7" destOrd="0" presId="urn:microsoft.com/office/officeart/2005/8/layout/vProcess5"/>
    <dgm:cxn modelId="{50A1BC27-125D-48BC-ABF5-2A3EBD9F5E0D}" type="presParOf" srcId="{2491CD22-6D32-4569-929C-898BADDDF9FD}" destId="{DBF3C57C-D2FD-479A-90A9-9E35C19199CC}" srcOrd="8" destOrd="0" presId="urn:microsoft.com/office/officeart/2005/8/layout/vProcess5"/>
    <dgm:cxn modelId="{A99CF9D1-3B1C-4E10-BE26-CE98B5353F2B}" type="presParOf" srcId="{2491CD22-6D32-4569-929C-898BADDDF9FD}" destId="{7DC08AF5-1793-4950-9527-FD8D07976480}" srcOrd="9" destOrd="0" presId="urn:microsoft.com/office/officeart/2005/8/layout/vProcess5"/>
    <dgm:cxn modelId="{62C39E44-A34E-4D25-9164-64276A5D4AB1}" type="presParOf" srcId="{2491CD22-6D32-4569-929C-898BADDDF9FD}" destId="{D0B237C1-8D6A-4F62-9AC3-FE2B32FEE321}" srcOrd="10" destOrd="0" presId="urn:microsoft.com/office/officeart/2005/8/layout/vProcess5"/>
    <dgm:cxn modelId="{1F5122F5-2187-42E4-A7E6-96948E02FDB8}" type="presParOf" srcId="{2491CD22-6D32-4569-929C-898BADDDF9FD}" destId="{298EB27D-0D3E-4948-AC56-30A54D231019}" srcOrd="11" destOrd="0" presId="urn:microsoft.com/office/officeart/2005/8/layout/vProcess5"/>
    <dgm:cxn modelId="{A47E2C76-99A0-47BE-99A0-AE0F9C1A90A5}" type="presParOf" srcId="{2491CD22-6D32-4569-929C-898BADDDF9FD}" destId="{6CFA2E3F-81AE-40E0-B7C3-9EF258A238C7}" srcOrd="12" destOrd="0" presId="urn:microsoft.com/office/officeart/2005/8/layout/vProcess5"/>
    <dgm:cxn modelId="{FC58E625-659C-420C-85C1-3EA41159E542}" type="presParOf" srcId="{2491CD22-6D32-4569-929C-898BADDDF9FD}" destId="{8D3ADE7A-5FFA-4600-B6F9-CA8CB48EB46F}" srcOrd="13" destOrd="0" presId="urn:microsoft.com/office/officeart/2005/8/layout/vProcess5"/>
    <dgm:cxn modelId="{52193E09-D28A-4F85-8655-421B8FA3692B}" type="presParOf" srcId="{2491CD22-6D32-4569-929C-898BADDDF9FD}" destId="{A44A8C69-116C-4EF0-8004-280E1EDF6600}"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3BBE484-CD45-4CF9-9DD9-F709DE3F3DC9}" type="doc">
      <dgm:prSet loTypeId="urn:microsoft.com/office/officeart/2005/8/layout/vList2" loCatId="list" qsTypeId="urn:microsoft.com/office/officeart/2005/8/quickstyle/simple4" qsCatId="simple" csTypeId="urn:microsoft.com/office/officeart/2005/8/colors/accent3_2" csCatId="accent3"/>
      <dgm:spPr/>
      <dgm:t>
        <a:bodyPr/>
        <a:lstStyle/>
        <a:p>
          <a:endParaRPr lang="en-US"/>
        </a:p>
      </dgm:t>
    </dgm:pt>
    <dgm:pt modelId="{0D331F68-5778-4970-B8A9-B0CA657F8BBD}">
      <dgm:prSet/>
      <dgm:spPr/>
      <dgm:t>
        <a:bodyPr/>
        <a:lstStyle/>
        <a:p>
          <a:r>
            <a:rPr lang="en-US" b="0" i="0"/>
            <a:t>Apart from these fundamental rules of word order, the principles governing the positions of adjectives, adverbs, and prepositions call for brief comment. </a:t>
          </a:r>
          <a:endParaRPr lang="en-US"/>
        </a:p>
      </dgm:t>
    </dgm:pt>
    <dgm:pt modelId="{B38C0BE8-2C43-417B-959F-46D8A43ED620}" type="parTrans" cxnId="{B17CB831-50BD-47C2-9F48-802E75BF645B}">
      <dgm:prSet/>
      <dgm:spPr/>
      <dgm:t>
        <a:bodyPr/>
        <a:lstStyle/>
        <a:p>
          <a:endParaRPr lang="en-US"/>
        </a:p>
      </dgm:t>
    </dgm:pt>
    <dgm:pt modelId="{35C7B9A2-C16E-4484-8F9B-9E258066064A}" type="sibTrans" cxnId="{B17CB831-50BD-47C2-9F48-802E75BF645B}">
      <dgm:prSet/>
      <dgm:spPr/>
      <dgm:t>
        <a:bodyPr/>
        <a:lstStyle/>
        <a:p>
          <a:endParaRPr lang="en-US"/>
        </a:p>
      </dgm:t>
    </dgm:pt>
    <dgm:pt modelId="{07889561-A8B0-45E7-BD5B-4F895EADD401}">
      <dgm:prSet/>
      <dgm:spPr/>
      <dgm:t>
        <a:bodyPr/>
        <a:lstStyle/>
        <a:p>
          <a:r>
            <a:rPr lang="en-US" b="0" i="0"/>
            <a:t>For attributive adjectives the rule is simple: single words regularly precede the noun, and word groups follow—e.g., an unforgettable experience but an experience never to be forgotten. </a:t>
          </a:r>
          <a:endParaRPr lang="en-US"/>
        </a:p>
      </dgm:t>
    </dgm:pt>
    <dgm:pt modelId="{C03EF420-ECE6-417A-B107-FAC672BF82F7}" type="parTrans" cxnId="{E0A71C5C-DC09-47AA-9A91-1A1B07C7C3A1}">
      <dgm:prSet/>
      <dgm:spPr/>
      <dgm:t>
        <a:bodyPr/>
        <a:lstStyle/>
        <a:p>
          <a:endParaRPr lang="en-US"/>
        </a:p>
      </dgm:t>
    </dgm:pt>
    <dgm:pt modelId="{FAF80595-E429-40D9-9A92-753B456249E6}" type="sibTrans" cxnId="{E0A71C5C-DC09-47AA-9A91-1A1B07C7C3A1}">
      <dgm:prSet/>
      <dgm:spPr/>
      <dgm:t>
        <a:bodyPr/>
        <a:lstStyle/>
        <a:p>
          <a:endParaRPr lang="en-US"/>
        </a:p>
      </dgm:t>
    </dgm:pt>
    <dgm:pt modelId="{9B6DC574-2C14-402F-B251-B969DDB3F196}">
      <dgm:prSet/>
      <dgm:spPr/>
      <dgm:t>
        <a:bodyPr/>
        <a:lstStyle/>
        <a:p>
          <a:r>
            <a:rPr lang="en-US" b="0" i="0"/>
            <a:t>It is also possible, however, to abandon this principle and switch groups to front position: a never to be forgotten experience.</a:t>
          </a:r>
          <a:endParaRPr lang="en-US"/>
        </a:p>
      </dgm:t>
    </dgm:pt>
    <dgm:pt modelId="{8E887523-AF4E-4E3C-8E62-DAC0AF737ADE}" type="parTrans" cxnId="{BA0620CA-4727-4E87-BFEB-97FD35C64E5E}">
      <dgm:prSet/>
      <dgm:spPr/>
      <dgm:t>
        <a:bodyPr/>
        <a:lstStyle/>
        <a:p>
          <a:endParaRPr lang="en-US"/>
        </a:p>
      </dgm:t>
    </dgm:pt>
    <dgm:pt modelId="{06111681-DC1C-4303-9F1E-0798E161620F}" type="sibTrans" cxnId="{BA0620CA-4727-4E87-BFEB-97FD35C64E5E}">
      <dgm:prSet/>
      <dgm:spPr/>
      <dgm:t>
        <a:bodyPr/>
        <a:lstStyle/>
        <a:p>
          <a:endParaRPr lang="en-US"/>
        </a:p>
      </dgm:t>
    </dgm:pt>
    <dgm:pt modelId="{2208EF03-02E5-4CAD-97E0-ACAFCF49E1E8}" type="pres">
      <dgm:prSet presAssocID="{F3BBE484-CD45-4CF9-9DD9-F709DE3F3DC9}" presName="linear" presStyleCnt="0">
        <dgm:presLayoutVars>
          <dgm:animLvl val="lvl"/>
          <dgm:resizeHandles val="exact"/>
        </dgm:presLayoutVars>
      </dgm:prSet>
      <dgm:spPr/>
    </dgm:pt>
    <dgm:pt modelId="{60AF7B54-44B6-4C52-B6A6-A0E64FC64011}" type="pres">
      <dgm:prSet presAssocID="{0D331F68-5778-4970-B8A9-B0CA657F8BBD}" presName="parentText" presStyleLbl="node1" presStyleIdx="0" presStyleCnt="3">
        <dgm:presLayoutVars>
          <dgm:chMax val="0"/>
          <dgm:bulletEnabled val="1"/>
        </dgm:presLayoutVars>
      </dgm:prSet>
      <dgm:spPr/>
    </dgm:pt>
    <dgm:pt modelId="{3EF09B6F-494E-447C-8FAF-0D189A9D36B4}" type="pres">
      <dgm:prSet presAssocID="{35C7B9A2-C16E-4484-8F9B-9E258066064A}" presName="spacer" presStyleCnt="0"/>
      <dgm:spPr/>
    </dgm:pt>
    <dgm:pt modelId="{CA7B4FE2-07C9-4C6C-82DE-84F332E4951E}" type="pres">
      <dgm:prSet presAssocID="{07889561-A8B0-45E7-BD5B-4F895EADD401}" presName="parentText" presStyleLbl="node1" presStyleIdx="1" presStyleCnt="3">
        <dgm:presLayoutVars>
          <dgm:chMax val="0"/>
          <dgm:bulletEnabled val="1"/>
        </dgm:presLayoutVars>
      </dgm:prSet>
      <dgm:spPr/>
    </dgm:pt>
    <dgm:pt modelId="{C65A10AE-11E5-4787-AD96-09969BF366B1}" type="pres">
      <dgm:prSet presAssocID="{FAF80595-E429-40D9-9A92-753B456249E6}" presName="spacer" presStyleCnt="0"/>
      <dgm:spPr/>
    </dgm:pt>
    <dgm:pt modelId="{00825C60-2C0E-4829-B70E-03ABDA3BA3C6}" type="pres">
      <dgm:prSet presAssocID="{9B6DC574-2C14-402F-B251-B969DDB3F196}" presName="parentText" presStyleLbl="node1" presStyleIdx="2" presStyleCnt="3">
        <dgm:presLayoutVars>
          <dgm:chMax val="0"/>
          <dgm:bulletEnabled val="1"/>
        </dgm:presLayoutVars>
      </dgm:prSet>
      <dgm:spPr/>
    </dgm:pt>
  </dgm:ptLst>
  <dgm:cxnLst>
    <dgm:cxn modelId="{C64C612D-CD9A-4771-B289-E2CF03E00FE0}" type="presOf" srcId="{9B6DC574-2C14-402F-B251-B969DDB3F196}" destId="{00825C60-2C0E-4829-B70E-03ABDA3BA3C6}" srcOrd="0" destOrd="0" presId="urn:microsoft.com/office/officeart/2005/8/layout/vList2"/>
    <dgm:cxn modelId="{B17CB831-50BD-47C2-9F48-802E75BF645B}" srcId="{F3BBE484-CD45-4CF9-9DD9-F709DE3F3DC9}" destId="{0D331F68-5778-4970-B8A9-B0CA657F8BBD}" srcOrd="0" destOrd="0" parTransId="{B38C0BE8-2C43-417B-959F-46D8A43ED620}" sibTransId="{35C7B9A2-C16E-4484-8F9B-9E258066064A}"/>
    <dgm:cxn modelId="{7E55513C-76EB-4B0E-AE4D-50C9D8F04E90}" type="presOf" srcId="{F3BBE484-CD45-4CF9-9DD9-F709DE3F3DC9}" destId="{2208EF03-02E5-4CAD-97E0-ACAFCF49E1E8}" srcOrd="0" destOrd="0" presId="urn:microsoft.com/office/officeart/2005/8/layout/vList2"/>
    <dgm:cxn modelId="{E0A71C5C-DC09-47AA-9A91-1A1B07C7C3A1}" srcId="{F3BBE484-CD45-4CF9-9DD9-F709DE3F3DC9}" destId="{07889561-A8B0-45E7-BD5B-4F895EADD401}" srcOrd="1" destOrd="0" parTransId="{C03EF420-ECE6-417A-B107-FAC672BF82F7}" sibTransId="{FAF80595-E429-40D9-9A92-753B456249E6}"/>
    <dgm:cxn modelId="{BA0620CA-4727-4E87-BFEB-97FD35C64E5E}" srcId="{F3BBE484-CD45-4CF9-9DD9-F709DE3F3DC9}" destId="{9B6DC574-2C14-402F-B251-B969DDB3F196}" srcOrd="2" destOrd="0" parTransId="{8E887523-AF4E-4E3C-8E62-DAC0AF737ADE}" sibTransId="{06111681-DC1C-4303-9F1E-0798E161620F}"/>
    <dgm:cxn modelId="{D88192E1-85B0-4E89-8369-4EFFF1BD5E3D}" type="presOf" srcId="{0D331F68-5778-4970-B8A9-B0CA657F8BBD}" destId="{60AF7B54-44B6-4C52-B6A6-A0E64FC64011}" srcOrd="0" destOrd="0" presId="urn:microsoft.com/office/officeart/2005/8/layout/vList2"/>
    <dgm:cxn modelId="{163043F5-AB2B-495D-B4FB-562350B8C834}" type="presOf" srcId="{07889561-A8B0-45E7-BD5B-4F895EADD401}" destId="{CA7B4FE2-07C9-4C6C-82DE-84F332E4951E}" srcOrd="0" destOrd="0" presId="urn:microsoft.com/office/officeart/2005/8/layout/vList2"/>
    <dgm:cxn modelId="{BB31964F-DE3F-4FB1-B336-3D483219E31F}" type="presParOf" srcId="{2208EF03-02E5-4CAD-97E0-ACAFCF49E1E8}" destId="{60AF7B54-44B6-4C52-B6A6-A0E64FC64011}" srcOrd="0" destOrd="0" presId="urn:microsoft.com/office/officeart/2005/8/layout/vList2"/>
    <dgm:cxn modelId="{3719E148-96A5-4947-83A6-AAA900D9FE3D}" type="presParOf" srcId="{2208EF03-02E5-4CAD-97E0-ACAFCF49E1E8}" destId="{3EF09B6F-494E-447C-8FAF-0D189A9D36B4}" srcOrd="1" destOrd="0" presId="urn:microsoft.com/office/officeart/2005/8/layout/vList2"/>
    <dgm:cxn modelId="{07E9196F-DA93-47C4-A33A-98B9AF4D44F5}" type="presParOf" srcId="{2208EF03-02E5-4CAD-97E0-ACAFCF49E1E8}" destId="{CA7B4FE2-07C9-4C6C-82DE-84F332E4951E}" srcOrd="2" destOrd="0" presId="urn:microsoft.com/office/officeart/2005/8/layout/vList2"/>
    <dgm:cxn modelId="{644935AF-B7A7-4AD9-9BB7-48E3291E5576}" type="presParOf" srcId="{2208EF03-02E5-4CAD-97E0-ACAFCF49E1E8}" destId="{C65A10AE-11E5-4787-AD96-09969BF366B1}" srcOrd="3" destOrd="0" presId="urn:microsoft.com/office/officeart/2005/8/layout/vList2"/>
    <dgm:cxn modelId="{70CA630D-02DB-4227-A85D-34FAA575F4DC}" type="presParOf" srcId="{2208EF03-02E5-4CAD-97E0-ACAFCF49E1E8}" destId="{00825C60-2C0E-4829-B70E-03ABDA3BA3C6}"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9FAAF4B-2994-4965-8FA4-700B531F3A53}"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44F9C8B3-024F-48A8-8979-83CDC30FEC73}">
      <dgm:prSet/>
      <dgm:spPr/>
      <dgm:t>
        <a:bodyPr/>
        <a:lstStyle/>
        <a:p>
          <a:r>
            <a:rPr lang="tr-TR" b="0" i="0"/>
            <a:t>Dil aileleri bakımından İngilizce ile Türkçe arasında hiçbir benzerlik yoktur. </a:t>
          </a:r>
          <a:endParaRPr lang="en-US"/>
        </a:p>
      </dgm:t>
    </dgm:pt>
    <dgm:pt modelId="{EED99B1D-349F-4D85-8B85-EE12BAFBE27F}" type="parTrans" cxnId="{710DCC82-5468-45E8-AF78-416013275B04}">
      <dgm:prSet/>
      <dgm:spPr/>
      <dgm:t>
        <a:bodyPr/>
        <a:lstStyle/>
        <a:p>
          <a:endParaRPr lang="en-US"/>
        </a:p>
      </dgm:t>
    </dgm:pt>
    <dgm:pt modelId="{49619189-9B4F-4B13-903C-0C835CDB9048}" type="sibTrans" cxnId="{710DCC82-5468-45E8-AF78-416013275B04}">
      <dgm:prSet/>
      <dgm:spPr/>
      <dgm:t>
        <a:bodyPr/>
        <a:lstStyle/>
        <a:p>
          <a:endParaRPr lang="en-US"/>
        </a:p>
      </dgm:t>
    </dgm:pt>
    <dgm:pt modelId="{9C23250E-2CC6-4539-9142-81E992EFCEB6}">
      <dgm:prSet/>
      <dgm:spPr/>
      <dgm:t>
        <a:bodyPr/>
        <a:lstStyle/>
        <a:p>
          <a:r>
            <a:rPr lang="tr-TR" b="0" i="0"/>
            <a:t>İngilizce Hint-Avrupa dil grubundan Germen dillerinin güney kanadındandır.</a:t>
          </a:r>
          <a:endParaRPr lang="en-US"/>
        </a:p>
      </dgm:t>
    </dgm:pt>
    <dgm:pt modelId="{434593F5-BA3E-4C92-B7D2-3B39235A2465}" type="parTrans" cxnId="{93E5707D-5683-46B9-AE5F-E83D4F6B17E4}">
      <dgm:prSet/>
      <dgm:spPr/>
      <dgm:t>
        <a:bodyPr/>
        <a:lstStyle/>
        <a:p>
          <a:endParaRPr lang="en-US"/>
        </a:p>
      </dgm:t>
    </dgm:pt>
    <dgm:pt modelId="{AB1FE05E-A85D-4D6B-872B-33F6850407FD}" type="sibTrans" cxnId="{93E5707D-5683-46B9-AE5F-E83D4F6B17E4}">
      <dgm:prSet/>
      <dgm:spPr/>
      <dgm:t>
        <a:bodyPr/>
        <a:lstStyle/>
        <a:p>
          <a:endParaRPr lang="en-US"/>
        </a:p>
      </dgm:t>
    </dgm:pt>
    <dgm:pt modelId="{5B858101-47E9-460E-8533-486EC0EB1EB3}">
      <dgm:prSet/>
      <dgm:spPr/>
      <dgm:t>
        <a:bodyPr/>
        <a:lstStyle/>
        <a:p>
          <a:r>
            <a:rPr lang="tr-TR" b="0" i="0"/>
            <a:t>Türkçe Ural-Altay dil grubunun Altay koluna bağlı bir dildir.</a:t>
          </a:r>
          <a:endParaRPr lang="en-US"/>
        </a:p>
      </dgm:t>
    </dgm:pt>
    <dgm:pt modelId="{9F64D55F-3128-4C82-B369-EDAD01508CA3}" type="parTrans" cxnId="{22FC4587-D72B-4635-B6B0-81DCE6965D7D}">
      <dgm:prSet/>
      <dgm:spPr/>
      <dgm:t>
        <a:bodyPr/>
        <a:lstStyle/>
        <a:p>
          <a:endParaRPr lang="en-US"/>
        </a:p>
      </dgm:t>
    </dgm:pt>
    <dgm:pt modelId="{6B2D6E32-899C-466E-B345-E4D8ABC271A7}" type="sibTrans" cxnId="{22FC4587-D72B-4635-B6B0-81DCE6965D7D}">
      <dgm:prSet/>
      <dgm:spPr/>
      <dgm:t>
        <a:bodyPr/>
        <a:lstStyle/>
        <a:p>
          <a:endParaRPr lang="en-US"/>
        </a:p>
      </dgm:t>
    </dgm:pt>
    <dgm:pt modelId="{0A3871C8-11B9-467E-9E84-4F54982CF29D}" type="pres">
      <dgm:prSet presAssocID="{89FAAF4B-2994-4965-8FA4-700B531F3A53}" presName="linear" presStyleCnt="0">
        <dgm:presLayoutVars>
          <dgm:animLvl val="lvl"/>
          <dgm:resizeHandles val="exact"/>
        </dgm:presLayoutVars>
      </dgm:prSet>
      <dgm:spPr/>
    </dgm:pt>
    <dgm:pt modelId="{A66CD790-C33F-4AA5-8572-D563E9047420}" type="pres">
      <dgm:prSet presAssocID="{44F9C8B3-024F-48A8-8979-83CDC30FEC73}" presName="parentText" presStyleLbl="node1" presStyleIdx="0" presStyleCnt="3">
        <dgm:presLayoutVars>
          <dgm:chMax val="0"/>
          <dgm:bulletEnabled val="1"/>
        </dgm:presLayoutVars>
      </dgm:prSet>
      <dgm:spPr/>
    </dgm:pt>
    <dgm:pt modelId="{6EFBF111-A61E-4E4F-88A7-2DAA07E9E0A8}" type="pres">
      <dgm:prSet presAssocID="{49619189-9B4F-4B13-903C-0C835CDB9048}" presName="spacer" presStyleCnt="0"/>
      <dgm:spPr/>
    </dgm:pt>
    <dgm:pt modelId="{65FD20AF-19CF-45F7-8699-4EA855031D18}" type="pres">
      <dgm:prSet presAssocID="{9C23250E-2CC6-4539-9142-81E992EFCEB6}" presName="parentText" presStyleLbl="node1" presStyleIdx="1" presStyleCnt="3">
        <dgm:presLayoutVars>
          <dgm:chMax val="0"/>
          <dgm:bulletEnabled val="1"/>
        </dgm:presLayoutVars>
      </dgm:prSet>
      <dgm:spPr/>
    </dgm:pt>
    <dgm:pt modelId="{B38AF80E-1540-4B82-95F9-E592A1720442}" type="pres">
      <dgm:prSet presAssocID="{AB1FE05E-A85D-4D6B-872B-33F6850407FD}" presName="spacer" presStyleCnt="0"/>
      <dgm:spPr/>
    </dgm:pt>
    <dgm:pt modelId="{7AAB4520-7607-4C8F-AE61-7ED8EADCA658}" type="pres">
      <dgm:prSet presAssocID="{5B858101-47E9-460E-8533-486EC0EB1EB3}" presName="parentText" presStyleLbl="node1" presStyleIdx="2" presStyleCnt="3">
        <dgm:presLayoutVars>
          <dgm:chMax val="0"/>
          <dgm:bulletEnabled val="1"/>
        </dgm:presLayoutVars>
      </dgm:prSet>
      <dgm:spPr/>
    </dgm:pt>
  </dgm:ptLst>
  <dgm:cxnLst>
    <dgm:cxn modelId="{A2E47705-FD58-4744-A460-72029941AB99}" type="presOf" srcId="{9C23250E-2CC6-4539-9142-81E992EFCEB6}" destId="{65FD20AF-19CF-45F7-8699-4EA855031D18}" srcOrd="0" destOrd="0" presId="urn:microsoft.com/office/officeart/2005/8/layout/vList2"/>
    <dgm:cxn modelId="{35F77D16-6C81-4611-A06D-1858657F9AA2}" type="presOf" srcId="{89FAAF4B-2994-4965-8FA4-700B531F3A53}" destId="{0A3871C8-11B9-467E-9E84-4F54982CF29D}" srcOrd="0" destOrd="0" presId="urn:microsoft.com/office/officeart/2005/8/layout/vList2"/>
    <dgm:cxn modelId="{93E5707D-5683-46B9-AE5F-E83D4F6B17E4}" srcId="{89FAAF4B-2994-4965-8FA4-700B531F3A53}" destId="{9C23250E-2CC6-4539-9142-81E992EFCEB6}" srcOrd="1" destOrd="0" parTransId="{434593F5-BA3E-4C92-B7D2-3B39235A2465}" sibTransId="{AB1FE05E-A85D-4D6B-872B-33F6850407FD}"/>
    <dgm:cxn modelId="{710DCC82-5468-45E8-AF78-416013275B04}" srcId="{89FAAF4B-2994-4965-8FA4-700B531F3A53}" destId="{44F9C8B3-024F-48A8-8979-83CDC30FEC73}" srcOrd="0" destOrd="0" parTransId="{EED99B1D-349F-4D85-8B85-EE12BAFBE27F}" sibTransId="{49619189-9B4F-4B13-903C-0C835CDB9048}"/>
    <dgm:cxn modelId="{22FC4587-D72B-4635-B6B0-81DCE6965D7D}" srcId="{89FAAF4B-2994-4965-8FA4-700B531F3A53}" destId="{5B858101-47E9-460E-8533-486EC0EB1EB3}" srcOrd="2" destOrd="0" parTransId="{9F64D55F-3128-4C82-B369-EDAD01508CA3}" sibTransId="{6B2D6E32-899C-466E-B345-E4D8ABC271A7}"/>
    <dgm:cxn modelId="{E7B7C29D-ECF2-4556-8BF9-5CD9A5103927}" type="presOf" srcId="{44F9C8B3-024F-48A8-8979-83CDC30FEC73}" destId="{A66CD790-C33F-4AA5-8572-D563E9047420}" srcOrd="0" destOrd="0" presId="urn:microsoft.com/office/officeart/2005/8/layout/vList2"/>
    <dgm:cxn modelId="{4F057FE6-F47A-4683-A0E5-EBDCD50A1484}" type="presOf" srcId="{5B858101-47E9-460E-8533-486EC0EB1EB3}" destId="{7AAB4520-7607-4C8F-AE61-7ED8EADCA658}" srcOrd="0" destOrd="0" presId="urn:microsoft.com/office/officeart/2005/8/layout/vList2"/>
    <dgm:cxn modelId="{75E945D2-E2A6-4267-8FF0-91130426BA57}" type="presParOf" srcId="{0A3871C8-11B9-467E-9E84-4F54982CF29D}" destId="{A66CD790-C33F-4AA5-8572-D563E9047420}" srcOrd="0" destOrd="0" presId="urn:microsoft.com/office/officeart/2005/8/layout/vList2"/>
    <dgm:cxn modelId="{F5E9D88C-EC9E-42A0-A5EE-2A4978E4A2E5}" type="presParOf" srcId="{0A3871C8-11B9-467E-9E84-4F54982CF29D}" destId="{6EFBF111-A61E-4E4F-88A7-2DAA07E9E0A8}" srcOrd="1" destOrd="0" presId="urn:microsoft.com/office/officeart/2005/8/layout/vList2"/>
    <dgm:cxn modelId="{C93F53EE-F8A5-4FF0-A89A-5BD89CD3FD4C}" type="presParOf" srcId="{0A3871C8-11B9-467E-9E84-4F54982CF29D}" destId="{65FD20AF-19CF-45F7-8699-4EA855031D18}" srcOrd="2" destOrd="0" presId="urn:microsoft.com/office/officeart/2005/8/layout/vList2"/>
    <dgm:cxn modelId="{FA865B15-37AD-4F8C-A022-B0CE3FFEA950}" type="presParOf" srcId="{0A3871C8-11B9-467E-9E84-4F54982CF29D}" destId="{B38AF80E-1540-4B82-95F9-E592A1720442}" srcOrd="3" destOrd="0" presId="urn:microsoft.com/office/officeart/2005/8/layout/vList2"/>
    <dgm:cxn modelId="{E9DC38BA-EA20-442F-A886-1CE690351D4D}" type="presParOf" srcId="{0A3871C8-11B9-467E-9E84-4F54982CF29D}" destId="{7AAB4520-7607-4C8F-AE61-7ED8EADCA658}"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8549830-F7D0-4D1D-8BE3-C694EAB1F616}" type="doc">
      <dgm:prSet loTypeId="urn:microsoft.com/office/officeart/2005/8/layout/vList2" loCatId="list" qsTypeId="urn:microsoft.com/office/officeart/2005/8/quickstyle/simple4" qsCatId="simple" csTypeId="urn:microsoft.com/office/officeart/2005/8/colors/accent3_2" csCatId="accent3"/>
      <dgm:spPr/>
      <dgm:t>
        <a:bodyPr/>
        <a:lstStyle/>
        <a:p>
          <a:endParaRPr lang="en-US"/>
        </a:p>
      </dgm:t>
    </dgm:pt>
    <dgm:pt modelId="{6F5EACD3-BBB1-4842-9D64-2774C8262088}">
      <dgm:prSet/>
      <dgm:spPr/>
      <dgm:t>
        <a:bodyPr/>
        <a:lstStyle/>
        <a:p>
          <a:r>
            <a:rPr lang="tr-TR" b="0" i="0"/>
            <a:t>İngilizce ise çekimli bir dildir. Bu dillerde kelime kökleri de türlü şekillere girerek çekim değişiklikleri ve kelime türetme sağlanır. </a:t>
          </a:r>
          <a:endParaRPr lang="en-US"/>
        </a:p>
      </dgm:t>
    </dgm:pt>
    <dgm:pt modelId="{124519F4-8B62-40D7-8451-E8B433FD10FA}" type="parTrans" cxnId="{4A0B7AB9-7750-47CF-A25E-8A696B558FF6}">
      <dgm:prSet/>
      <dgm:spPr/>
      <dgm:t>
        <a:bodyPr/>
        <a:lstStyle/>
        <a:p>
          <a:endParaRPr lang="en-US"/>
        </a:p>
      </dgm:t>
    </dgm:pt>
    <dgm:pt modelId="{43AF85A0-028E-435B-8C5A-2DEBBEF4DA1C}" type="sibTrans" cxnId="{4A0B7AB9-7750-47CF-A25E-8A696B558FF6}">
      <dgm:prSet/>
      <dgm:spPr/>
      <dgm:t>
        <a:bodyPr/>
        <a:lstStyle/>
        <a:p>
          <a:endParaRPr lang="en-US"/>
        </a:p>
      </dgm:t>
    </dgm:pt>
    <dgm:pt modelId="{D8FFFCE2-41C9-4082-8A4B-BBA6E70326BB}">
      <dgm:prSet/>
      <dgm:spPr/>
      <dgm:t>
        <a:bodyPr/>
        <a:lstStyle/>
        <a:p>
          <a:r>
            <a:rPr lang="tr-TR" b="0" i="0"/>
            <a:t>Bu dillerde kökler ve ekler birbirlerinden her zaman kolaylıkla ayrılamaz. İngilizce de çekimli diller grubunda kabul edilmesine rağmen kök ve ekler genellikle kolayca ayırt edilebilir:</a:t>
          </a:r>
          <a:endParaRPr lang="en-US"/>
        </a:p>
      </dgm:t>
    </dgm:pt>
    <dgm:pt modelId="{5DC7F30A-9499-4B09-B6E7-77702419364D}" type="parTrans" cxnId="{84D24242-FAF9-4888-AAD8-C5EECE8D1A7A}">
      <dgm:prSet/>
      <dgm:spPr/>
      <dgm:t>
        <a:bodyPr/>
        <a:lstStyle/>
        <a:p>
          <a:endParaRPr lang="en-US"/>
        </a:p>
      </dgm:t>
    </dgm:pt>
    <dgm:pt modelId="{AB2EF317-2623-4093-9EE8-6E1C56C5C59A}" type="sibTrans" cxnId="{84D24242-FAF9-4888-AAD8-C5EECE8D1A7A}">
      <dgm:prSet/>
      <dgm:spPr/>
      <dgm:t>
        <a:bodyPr/>
        <a:lstStyle/>
        <a:p>
          <a:endParaRPr lang="en-US"/>
        </a:p>
      </dgm:t>
    </dgm:pt>
    <dgm:pt modelId="{464F792C-0A26-4074-9B21-4BE2BA8F0866}" type="pres">
      <dgm:prSet presAssocID="{98549830-F7D0-4D1D-8BE3-C694EAB1F616}" presName="linear" presStyleCnt="0">
        <dgm:presLayoutVars>
          <dgm:animLvl val="lvl"/>
          <dgm:resizeHandles val="exact"/>
        </dgm:presLayoutVars>
      </dgm:prSet>
      <dgm:spPr/>
    </dgm:pt>
    <dgm:pt modelId="{6A563177-F838-4E53-A772-15E1FBE2986E}" type="pres">
      <dgm:prSet presAssocID="{6F5EACD3-BBB1-4842-9D64-2774C8262088}" presName="parentText" presStyleLbl="node1" presStyleIdx="0" presStyleCnt="2">
        <dgm:presLayoutVars>
          <dgm:chMax val="0"/>
          <dgm:bulletEnabled val="1"/>
        </dgm:presLayoutVars>
      </dgm:prSet>
      <dgm:spPr/>
    </dgm:pt>
    <dgm:pt modelId="{29CAE257-3866-4410-8C24-CC27FC04CC6F}" type="pres">
      <dgm:prSet presAssocID="{43AF85A0-028E-435B-8C5A-2DEBBEF4DA1C}" presName="spacer" presStyleCnt="0"/>
      <dgm:spPr/>
    </dgm:pt>
    <dgm:pt modelId="{F7F0C663-AE4F-4C89-A876-A0633FF865B2}" type="pres">
      <dgm:prSet presAssocID="{D8FFFCE2-41C9-4082-8A4B-BBA6E70326BB}" presName="parentText" presStyleLbl="node1" presStyleIdx="1" presStyleCnt="2">
        <dgm:presLayoutVars>
          <dgm:chMax val="0"/>
          <dgm:bulletEnabled val="1"/>
        </dgm:presLayoutVars>
      </dgm:prSet>
      <dgm:spPr/>
    </dgm:pt>
  </dgm:ptLst>
  <dgm:cxnLst>
    <dgm:cxn modelId="{70968641-1593-45A3-BE44-63845332B3C5}" type="presOf" srcId="{6F5EACD3-BBB1-4842-9D64-2774C8262088}" destId="{6A563177-F838-4E53-A772-15E1FBE2986E}" srcOrd="0" destOrd="0" presId="urn:microsoft.com/office/officeart/2005/8/layout/vList2"/>
    <dgm:cxn modelId="{84D24242-FAF9-4888-AAD8-C5EECE8D1A7A}" srcId="{98549830-F7D0-4D1D-8BE3-C694EAB1F616}" destId="{D8FFFCE2-41C9-4082-8A4B-BBA6E70326BB}" srcOrd="1" destOrd="0" parTransId="{5DC7F30A-9499-4B09-B6E7-77702419364D}" sibTransId="{AB2EF317-2623-4093-9EE8-6E1C56C5C59A}"/>
    <dgm:cxn modelId="{2014316B-AFA8-4E27-8413-B81420044DF4}" type="presOf" srcId="{D8FFFCE2-41C9-4082-8A4B-BBA6E70326BB}" destId="{F7F0C663-AE4F-4C89-A876-A0633FF865B2}" srcOrd="0" destOrd="0" presId="urn:microsoft.com/office/officeart/2005/8/layout/vList2"/>
    <dgm:cxn modelId="{BA6CEEA3-E73E-4D0B-93DE-877DA6CDC338}" type="presOf" srcId="{98549830-F7D0-4D1D-8BE3-C694EAB1F616}" destId="{464F792C-0A26-4074-9B21-4BE2BA8F0866}" srcOrd="0" destOrd="0" presId="urn:microsoft.com/office/officeart/2005/8/layout/vList2"/>
    <dgm:cxn modelId="{4A0B7AB9-7750-47CF-A25E-8A696B558FF6}" srcId="{98549830-F7D0-4D1D-8BE3-C694EAB1F616}" destId="{6F5EACD3-BBB1-4842-9D64-2774C8262088}" srcOrd="0" destOrd="0" parTransId="{124519F4-8B62-40D7-8451-E8B433FD10FA}" sibTransId="{43AF85A0-028E-435B-8C5A-2DEBBEF4DA1C}"/>
    <dgm:cxn modelId="{E4BBC090-0453-4017-86B0-70820DBD5B16}" type="presParOf" srcId="{464F792C-0A26-4074-9B21-4BE2BA8F0866}" destId="{6A563177-F838-4E53-A772-15E1FBE2986E}" srcOrd="0" destOrd="0" presId="urn:microsoft.com/office/officeart/2005/8/layout/vList2"/>
    <dgm:cxn modelId="{9C3C0099-B3F1-452C-962D-54514C9ACABF}" type="presParOf" srcId="{464F792C-0A26-4074-9B21-4BE2BA8F0866}" destId="{29CAE257-3866-4410-8C24-CC27FC04CC6F}" srcOrd="1" destOrd="0" presId="urn:microsoft.com/office/officeart/2005/8/layout/vList2"/>
    <dgm:cxn modelId="{5DB3D6D5-9BA5-4267-BD2B-17B4355131B0}" type="presParOf" srcId="{464F792C-0A26-4074-9B21-4BE2BA8F0866}" destId="{F7F0C663-AE4F-4C89-A876-A0633FF865B2}"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BCD344-8DDD-496B-BFCD-6A710E59D199}">
      <dsp:nvSpPr>
        <dsp:cNvPr id="0" name=""/>
        <dsp:cNvSpPr/>
      </dsp:nvSpPr>
      <dsp:spPr>
        <a:xfrm>
          <a:off x="0" y="31269"/>
          <a:ext cx="7702550" cy="608400"/>
        </a:xfrm>
        <a:prstGeom prst="roundRect">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tr-TR" sz="2600" b="0" i="1" kern="1200" dirty="0"/>
            <a:t>Günümüzde Türk dili</a:t>
          </a:r>
          <a:r>
            <a:rPr lang="tr-TR" sz="2600" b="0" i="0" kern="1200" dirty="0"/>
            <a:t> :</a:t>
          </a:r>
          <a:endParaRPr lang="en-US" sz="2600" kern="1200" dirty="0"/>
        </a:p>
      </dsp:txBody>
      <dsp:txXfrm>
        <a:off x="29700" y="60969"/>
        <a:ext cx="7643150" cy="549000"/>
      </dsp:txXfrm>
    </dsp:sp>
    <dsp:sp modelId="{050F1DF0-A9FF-4566-AE3D-266395B977C5}">
      <dsp:nvSpPr>
        <dsp:cNvPr id="0" name=""/>
        <dsp:cNvSpPr/>
      </dsp:nvSpPr>
      <dsp:spPr>
        <a:xfrm>
          <a:off x="0" y="639669"/>
          <a:ext cx="7702550" cy="3659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4556"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tr-TR" sz="2000" b="0" i="0" kern="1200"/>
            <a:t>12 milyon kilometre karelik bir coğrafyada </a:t>
          </a:r>
          <a:endParaRPr lang="en-US" sz="2000" kern="1200"/>
        </a:p>
        <a:p>
          <a:pPr marL="228600" lvl="1" indent="-228600" algn="l" defTabSz="889000">
            <a:lnSpc>
              <a:spcPct val="90000"/>
            </a:lnSpc>
            <a:spcBef>
              <a:spcPct val="0"/>
            </a:spcBef>
            <a:spcAft>
              <a:spcPct val="20000"/>
            </a:spcAft>
            <a:buChar char="•"/>
          </a:pPr>
          <a:r>
            <a:rPr lang="tr-TR" sz="2000" b="0" i="0" kern="1200"/>
            <a:t>yaklaşık 220 milyon nüfus tarafından konuşulan, </a:t>
          </a:r>
          <a:endParaRPr lang="en-US" sz="2000" kern="1200"/>
        </a:p>
        <a:p>
          <a:pPr marL="228600" lvl="1" indent="-228600" algn="l" defTabSz="889000">
            <a:lnSpc>
              <a:spcPct val="90000"/>
            </a:lnSpc>
            <a:spcBef>
              <a:spcPct val="0"/>
            </a:spcBef>
            <a:spcAft>
              <a:spcPct val="20000"/>
            </a:spcAft>
            <a:buChar char="•"/>
          </a:pPr>
          <a:r>
            <a:rPr lang="tr-TR" sz="2000" b="0" i="0" kern="1200"/>
            <a:t>yüz kadar ülkede öğretimi yapılan, tarihin eski devirlerinden beri varlığını sürdüren, </a:t>
          </a:r>
          <a:endParaRPr lang="en-US" sz="2000" kern="1200"/>
        </a:p>
        <a:p>
          <a:pPr marL="228600" lvl="1" indent="-228600" algn="l" defTabSz="889000">
            <a:lnSpc>
              <a:spcPct val="90000"/>
            </a:lnSpc>
            <a:spcBef>
              <a:spcPct val="0"/>
            </a:spcBef>
            <a:spcAft>
              <a:spcPct val="20000"/>
            </a:spcAft>
            <a:buChar char="•"/>
          </a:pPr>
          <a:r>
            <a:rPr lang="tr-TR" sz="2000" b="0" i="0" kern="1200"/>
            <a:t>600 binden fazla sözcük dağarcığına sahip dünyanın önemli dillerinden biridir </a:t>
          </a:r>
          <a:endParaRPr lang="en-US" sz="2000" kern="1200"/>
        </a:p>
        <a:p>
          <a:pPr marL="228600" lvl="1" indent="-228600" algn="l" defTabSz="889000">
            <a:lnSpc>
              <a:spcPct val="90000"/>
            </a:lnSpc>
            <a:spcBef>
              <a:spcPct val="0"/>
            </a:spcBef>
            <a:spcAft>
              <a:spcPct val="20000"/>
            </a:spcAft>
            <a:buChar char="•"/>
          </a:pPr>
          <a:r>
            <a:rPr lang="tr-TR" sz="2000" b="0" i="0" kern="1200"/>
            <a:t>Çince, Arapça, Farsça, Macarca gibi dillerle sözcük alışverişine giren Türkçenin Türkiye Türkçesi kolu, dünyada var olan diğer dillere de sözcükler vermiştir. </a:t>
          </a:r>
          <a:endParaRPr lang="en-US" sz="2000" kern="1200"/>
        </a:p>
        <a:p>
          <a:pPr marL="228600" lvl="1" indent="-228600" algn="l" defTabSz="889000">
            <a:lnSpc>
              <a:spcPct val="90000"/>
            </a:lnSpc>
            <a:spcBef>
              <a:spcPct val="0"/>
            </a:spcBef>
            <a:spcAft>
              <a:spcPct val="20000"/>
            </a:spcAft>
            <a:buChar char="•"/>
          </a:pPr>
          <a:r>
            <a:rPr lang="tr-TR" sz="2000" b="0" i="0" kern="1200"/>
            <a:t>Bunların sayısı 11 bin civarındadır. </a:t>
          </a:r>
          <a:endParaRPr lang="en-US" sz="2000" kern="1200"/>
        </a:p>
        <a:p>
          <a:pPr marL="228600" lvl="1" indent="-228600" algn="l" defTabSz="889000">
            <a:lnSpc>
              <a:spcPct val="90000"/>
            </a:lnSpc>
            <a:spcBef>
              <a:spcPct val="0"/>
            </a:spcBef>
            <a:spcAft>
              <a:spcPct val="20000"/>
            </a:spcAft>
            <a:buChar char="•"/>
          </a:pPr>
          <a:r>
            <a:rPr lang="tr-TR" sz="2000" b="0" i="0" kern="1200"/>
            <a:t>Diğer lehçe ve kollarıyla birlikte Türk dilinin genel anlamda diğer dillere verdiği sözcük sayısı ise 20 bin civarındadır. </a:t>
          </a:r>
          <a:endParaRPr lang="en-US" sz="2000" kern="1200"/>
        </a:p>
      </dsp:txBody>
      <dsp:txXfrm>
        <a:off x="0" y="639669"/>
        <a:ext cx="7702550" cy="36597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B151E4-80E9-4E9B-9902-BA3C23DB3CE6}">
      <dsp:nvSpPr>
        <dsp:cNvPr id="0" name=""/>
        <dsp:cNvSpPr/>
      </dsp:nvSpPr>
      <dsp:spPr>
        <a:xfrm>
          <a:off x="0" y="0"/>
          <a:ext cx="7702550" cy="0"/>
        </a:xfrm>
        <a:prstGeom prst="line">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F995D62D-BDB7-4B0C-916F-CCB97565A11C}">
      <dsp:nvSpPr>
        <dsp:cNvPr id="0" name=""/>
        <dsp:cNvSpPr/>
      </dsp:nvSpPr>
      <dsp:spPr>
        <a:xfrm>
          <a:off x="0" y="0"/>
          <a:ext cx="7702550" cy="10826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tr-TR" sz="1700" b="0" i="0" kern="1200"/>
            <a:t>İngilizce: Lingua Franca</a:t>
          </a:r>
          <a:endParaRPr lang="en-US" sz="1700" kern="1200"/>
        </a:p>
      </dsp:txBody>
      <dsp:txXfrm>
        <a:off x="0" y="0"/>
        <a:ext cx="7702550" cy="1082675"/>
      </dsp:txXfrm>
    </dsp:sp>
    <dsp:sp modelId="{E8CE7BD1-2CAE-417D-9004-4C8A822FC7DD}">
      <dsp:nvSpPr>
        <dsp:cNvPr id="0" name=""/>
        <dsp:cNvSpPr/>
      </dsp:nvSpPr>
      <dsp:spPr>
        <a:xfrm>
          <a:off x="0" y="1082675"/>
          <a:ext cx="7702550" cy="0"/>
        </a:xfrm>
        <a:prstGeom prst="line">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2AD43BFC-0BE2-4E14-9409-FAFD52623BE7}">
      <dsp:nvSpPr>
        <dsp:cNvPr id="0" name=""/>
        <dsp:cNvSpPr/>
      </dsp:nvSpPr>
      <dsp:spPr>
        <a:xfrm>
          <a:off x="0" y="1082675"/>
          <a:ext cx="7702550" cy="10826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tr-TR" sz="1700" b="0" i="0" kern="1200"/>
            <a:t>keşifler ve sanayi devriminin getirdiği kolonileşme (sömürgecilik)</a:t>
          </a:r>
          <a:endParaRPr lang="en-US" sz="1700" kern="1200"/>
        </a:p>
      </dsp:txBody>
      <dsp:txXfrm>
        <a:off x="0" y="1082675"/>
        <a:ext cx="7702550" cy="1082675"/>
      </dsp:txXfrm>
    </dsp:sp>
    <dsp:sp modelId="{7BD69E78-9E1A-4FE1-925B-8D76DFFD112E}">
      <dsp:nvSpPr>
        <dsp:cNvPr id="0" name=""/>
        <dsp:cNvSpPr/>
      </dsp:nvSpPr>
      <dsp:spPr>
        <a:xfrm>
          <a:off x="0" y="2165350"/>
          <a:ext cx="7702550" cy="0"/>
        </a:xfrm>
        <a:prstGeom prst="line">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00AE9EEE-B84E-48B3-88B9-86B404EBD652}">
      <dsp:nvSpPr>
        <dsp:cNvPr id="0" name=""/>
        <dsp:cNvSpPr/>
      </dsp:nvSpPr>
      <dsp:spPr>
        <a:xfrm>
          <a:off x="0" y="2165350"/>
          <a:ext cx="7702550" cy="10826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tr-TR" sz="1700" b="0" i="0" kern="1200"/>
            <a:t>Sanayi devriminin sonucu olarak bu devrimin önde gelen ülkelerinden İngiltere, yeni coğrafi keşifler ve keşif yollarından faydalanarak hem hammadde hem de pazar arayışı içinde Afrika, Amerika ve Asya’da koloniler (sömürgeler) kurdu. </a:t>
          </a:r>
          <a:endParaRPr lang="en-US" sz="1700" kern="1200"/>
        </a:p>
      </dsp:txBody>
      <dsp:txXfrm>
        <a:off x="0" y="2165350"/>
        <a:ext cx="7702550" cy="1082675"/>
      </dsp:txXfrm>
    </dsp:sp>
    <dsp:sp modelId="{F32E422C-2D06-4335-9D6C-0BB3924BF18A}">
      <dsp:nvSpPr>
        <dsp:cNvPr id="0" name=""/>
        <dsp:cNvSpPr/>
      </dsp:nvSpPr>
      <dsp:spPr>
        <a:xfrm>
          <a:off x="0" y="3248025"/>
          <a:ext cx="7702550" cy="0"/>
        </a:xfrm>
        <a:prstGeom prst="line">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783D5406-3427-451A-A468-6E3BB707D6C8}">
      <dsp:nvSpPr>
        <dsp:cNvPr id="0" name=""/>
        <dsp:cNvSpPr/>
      </dsp:nvSpPr>
      <dsp:spPr>
        <a:xfrm>
          <a:off x="0" y="3248025"/>
          <a:ext cx="7702550" cy="10826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tr-TR" sz="1700" b="0" i="0" kern="1200"/>
            <a:t>İngilizce oralarda resmî dil durumuna geldi. Bu arada, edebiyat, teknik, sanat, bilim vb. alanlardaki İngilizler tarafından yapılan yenilik ve gelişmeler de İngilizcenin diğer ülkelerde yayılmasına sebep oldu. </a:t>
          </a:r>
          <a:endParaRPr lang="en-US" sz="1700" kern="1200"/>
        </a:p>
      </dsp:txBody>
      <dsp:txXfrm>
        <a:off x="0" y="3248025"/>
        <a:ext cx="7702550" cy="108267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A70ADF-8972-48C1-AF11-F6B1C94ED420}">
      <dsp:nvSpPr>
        <dsp:cNvPr id="0" name=""/>
        <dsp:cNvSpPr/>
      </dsp:nvSpPr>
      <dsp:spPr>
        <a:xfrm>
          <a:off x="0" y="0"/>
          <a:ext cx="6162040" cy="952754"/>
        </a:xfrm>
        <a:prstGeom prst="roundRect">
          <a:avLst>
            <a:gd name="adj" fmla="val 10000"/>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tr-TR" sz="1400" b="0" i="0" kern="1200"/>
            <a:t>1’inci ve 2’nci Dünya Savaşları sonucunda Amerika’nın süper güç hâline gelmesi, bilim, teknik, müzik vb. alanlarda söz sahibi olması İngilizceyi iyice güçlendirdi. </a:t>
          </a:r>
          <a:endParaRPr lang="en-US" sz="1400" kern="1200"/>
        </a:p>
      </dsp:txBody>
      <dsp:txXfrm>
        <a:off x="27905" y="27905"/>
        <a:ext cx="5053436" cy="896944"/>
      </dsp:txXfrm>
    </dsp:sp>
    <dsp:sp modelId="{E9B27852-23B3-409B-A3F6-654E660DBD99}">
      <dsp:nvSpPr>
        <dsp:cNvPr id="0" name=""/>
        <dsp:cNvSpPr/>
      </dsp:nvSpPr>
      <dsp:spPr>
        <a:xfrm>
          <a:off x="516070" y="1125982"/>
          <a:ext cx="6162040" cy="952754"/>
        </a:xfrm>
        <a:prstGeom prst="roundRect">
          <a:avLst>
            <a:gd name="adj" fmla="val 10000"/>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tr-TR" sz="1400" b="0" i="0" kern="1200"/>
            <a:t>Günümüzde artık İngilizce çeşitli milletlerin hatta aynı ülkede (Pakistan, Hindistan vb.) içerisinde farklı dilleri konuşan değişik grupların ortak dili hâline geldi. </a:t>
          </a:r>
          <a:endParaRPr lang="en-US" sz="1400" kern="1200"/>
        </a:p>
      </dsp:txBody>
      <dsp:txXfrm>
        <a:off x="543975" y="1153887"/>
        <a:ext cx="4970869" cy="896944"/>
      </dsp:txXfrm>
    </dsp:sp>
    <dsp:sp modelId="{6666F79C-14C7-4D8E-A326-A57C46A9A303}">
      <dsp:nvSpPr>
        <dsp:cNvPr id="0" name=""/>
        <dsp:cNvSpPr/>
      </dsp:nvSpPr>
      <dsp:spPr>
        <a:xfrm>
          <a:off x="1024439" y="2251964"/>
          <a:ext cx="6162040" cy="952754"/>
        </a:xfrm>
        <a:prstGeom prst="roundRect">
          <a:avLst>
            <a:gd name="adj" fmla="val 10000"/>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tr-TR" sz="1400" b="0" i="0" kern="1200"/>
            <a:t>İngilizce, Birleşik Krallık, Amerika Birleşik Devletleri, Kanada, Liberya, Güney Afrika, Avustralya, Yeni Zelanda ve Atlas Okyanusu’ndaki diğer bazı adalarda ana dil olarak kullanılmaktadır. </a:t>
          </a:r>
          <a:endParaRPr lang="en-US" sz="1400" kern="1200"/>
        </a:p>
      </dsp:txBody>
      <dsp:txXfrm>
        <a:off x="1052344" y="2279869"/>
        <a:ext cx="4978571" cy="896944"/>
      </dsp:txXfrm>
    </dsp:sp>
    <dsp:sp modelId="{88723199-029C-41DB-AE4C-BFF23F0C2F0C}">
      <dsp:nvSpPr>
        <dsp:cNvPr id="0" name=""/>
        <dsp:cNvSpPr/>
      </dsp:nvSpPr>
      <dsp:spPr>
        <a:xfrm>
          <a:off x="1540509" y="3377945"/>
          <a:ext cx="6162040" cy="952754"/>
        </a:xfrm>
        <a:prstGeom prst="roundRect">
          <a:avLst>
            <a:gd name="adj" fmla="val 10000"/>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tr-TR" sz="1400" b="0" i="0" kern="1200"/>
            <a:t>Bu ülkelerin her biri kendi lehçeleri ile konuşmaktadırlar. Fakat bunlardan dünyada en yaygın ve en çok konuşulanları Amerikan ve İngiliz İngilizcesidir.</a:t>
          </a:r>
          <a:endParaRPr lang="en-US" sz="1400" kern="1200"/>
        </a:p>
      </dsp:txBody>
      <dsp:txXfrm>
        <a:off x="1568414" y="3405850"/>
        <a:ext cx="4970869" cy="896944"/>
      </dsp:txXfrm>
    </dsp:sp>
    <dsp:sp modelId="{23F13552-46C8-4DD9-9659-1037B6C803EF}">
      <dsp:nvSpPr>
        <dsp:cNvPr id="0" name=""/>
        <dsp:cNvSpPr/>
      </dsp:nvSpPr>
      <dsp:spPr>
        <a:xfrm>
          <a:off x="5542749" y="729722"/>
          <a:ext cx="619290" cy="619290"/>
        </a:xfrm>
        <a:prstGeom prst="downArrow">
          <a:avLst>
            <a:gd name="adj1" fmla="val 55000"/>
            <a:gd name="adj2" fmla="val 45000"/>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endParaRPr lang="en-US" sz="2900" kern="1200"/>
        </a:p>
      </dsp:txBody>
      <dsp:txXfrm>
        <a:off x="5682089" y="729722"/>
        <a:ext cx="340610" cy="466016"/>
      </dsp:txXfrm>
    </dsp:sp>
    <dsp:sp modelId="{5632CC09-BEDB-4818-8C84-F27437B2CA5E}">
      <dsp:nvSpPr>
        <dsp:cNvPr id="0" name=""/>
        <dsp:cNvSpPr/>
      </dsp:nvSpPr>
      <dsp:spPr>
        <a:xfrm>
          <a:off x="6058820" y="1855704"/>
          <a:ext cx="619290" cy="619290"/>
        </a:xfrm>
        <a:prstGeom prst="downArrow">
          <a:avLst>
            <a:gd name="adj1" fmla="val 55000"/>
            <a:gd name="adj2" fmla="val 45000"/>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endParaRPr lang="en-US" sz="2900" kern="1200"/>
        </a:p>
      </dsp:txBody>
      <dsp:txXfrm>
        <a:off x="6198160" y="1855704"/>
        <a:ext cx="340610" cy="466016"/>
      </dsp:txXfrm>
    </dsp:sp>
    <dsp:sp modelId="{13AA7FA2-1C55-4F18-BBA2-E13EEB3C67AF}">
      <dsp:nvSpPr>
        <dsp:cNvPr id="0" name=""/>
        <dsp:cNvSpPr/>
      </dsp:nvSpPr>
      <dsp:spPr>
        <a:xfrm>
          <a:off x="6567189" y="2981686"/>
          <a:ext cx="619290" cy="619290"/>
        </a:xfrm>
        <a:prstGeom prst="downArrow">
          <a:avLst>
            <a:gd name="adj1" fmla="val 55000"/>
            <a:gd name="adj2" fmla="val 45000"/>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endParaRPr lang="en-US" sz="2900" kern="1200"/>
        </a:p>
      </dsp:txBody>
      <dsp:txXfrm>
        <a:off x="6706529" y="2981686"/>
        <a:ext cx="340610" cy="46601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163058-43B3-4A41-B34E-E6AB1D40C94E}">
      <dsp:nvSpPr>
        <dsp:cNvPr id="0" name=""/>
        <dsp:cNvSpPr/>
      </dsp:nvSpPr>
      <dsp:spPr>
        <a:xfrm>
          <a:off x="0" y="0"/>
          <a:ext cx="5930963" cy="779526"/>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tr-TR" sz="1500" b="0" i="0" kern="1200"/>
            <a:t>1. Türkçe Ural-Altay dil ailesinin Altay kolundandır. </a:t>
          </a:r>
          <a:endParaRPr lang="en-US" sz="1500" kern="1200"/>
        </a:p>
      </dsp:txBody>
      <dsp:txXfrm>
        <a:off x="22832" y="22832"/>
        <a:ext cx="4998588" cy="733862"/>
      </dsp:txXfrm>
    </dsp:sp>
    <dsp:sp modelId="{EB32F0BA-007F-4450-8650-F2C3135F6E09}">
      <dsp:nvSpPr>
        <dsp:cNvPr id="0" name=""/>
        <dsp:cNvSpPr/>
      </dsp:nvSpPr>
      <dsp:spPr>
        <a:xfrm>
          <a:off x="442896" y="887793"/>
          <a:ext cx="5930963" cy="779526"/>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tr-TR" sz="1500" b="0" i="0" kern="1200"/>
            <a:t>2. Türkiye Türkçesi, Türkçenin Batı grubunda yer alır.</a:t>
          </a:r>
          <a:endParaRPr lang="en-US" sz="1500" kern="1200"/>
        </a:p>
      </dsp:txBody>
      <dsp:txXfrm>
        <a:off x="465728" y="910625"/>
        <a:ext cx="4935710" cy="733862"/>
      </dsp:txXfrm>
    </dsp:sp>
    <dsp:sp modelId="{0AB10F84-8A48-4674-85B7-2EC1233C5487}">
      <dsp:nvSpPr>
        <dsp:cNvPr id="0" name=""/>
        <dsp:cNvSpPr/>
      </dsp:nvSpPr>
      <dsp:spPr>
        <a:xfrm>
          <a:off x="885793" y="1775586"/>
          <a:ext cx="5930963" cy="779526"/>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tr-TR" sz="1500" b="0" i="0" kern="1200"/>
            <a:t>3. Türkiye Türkçesi konuşma dilinde Anadolu’da çeşitli farklılıklara dayanan ağızlara ayrılır. (İzmir, İstanbul ağzı gibi) </a:t>
          </a:r>
          <a:endParaRPr lang="en-US" sz="1500" kern="1200"/>
        </a:p>
      </dsp:txBody>
      <dsp:txXfrm>
        <a:off x="908625" y="1798418"/>
        <a:ext cx="4935710" cy="733862"/>
      </dsp:txXfrm>
    </dsp:sp>
    <dsp:sp modelId="{57071BEA-A322-499D-A31A-565EECB3EA79}">
      <dsp:nvSpPr>
        <dsp:cNvPr id="0" name=""/>
        <dsp:cNvSpPr/>
      </dsp:nvSpPr>
      <dsp:spPr>
        <a:xfrm>
          <a:off x="1328689" y="2663380"/>
          <a:ext cx="5930963" cy="779526"/>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tr-TR" sz="1500" b="0" i="0" kern="1200"/>
            <a:t>4. Türkiye Türkçesinin yazı dili İstanbul ağzıdır. </a:t>
          </a:r>
          <a:endParaRPr lang="en-US" sz="1500" kern="1200"/>
        </a:p>
      </dsp:txBody>
      <dsp:txXfrm>
        <a:off x="1351521" y="2686212"/>
        <a:ext cx="4935710" cy="733862"/>
      </dsp:txXfrm>
    </dsp:sp>
    <dsp:sp modelId="{537C21A9-F500-4C2A-A90A-87BB1D6D01BA}">
      <dsp:nvSpPr>
        <dsp:cNvPr id="0" name=""/>
        <dsp:cNvSpPr/>
      </dsp:nvSpPr>
      <dsp:spPr>
        <a:xfrm>
          <a:off x="1771586" y="3551173"/>
          <a:ext cx="5930963" cy="779526"/>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tr-TR" sz="1500" b="0" i="0" kern="1200"/>
            <a:t>5. Türkçe eklemeli diller arasında, sondan eklemeli diller sınıfına girer. (Çalışma-nız, Yap-ma-malı-sınız vb.)</a:t>
          </a:r>
          <a:endParaRPr lang="en-US" sz="1500" kern="1200"/>
        </a:p>
      </dsp:txBody>
      <dsp:txXfrm>
        <a:off x="1794418" y="3574005"/>
        <a:ext cx="4935710" cy="733862"/>
      </dsp:txXfrm>
    </dsp:sp>
    <dsp:sp modelId="{339C6223-6F54-41FB-81FD-0DF3A3049373}">
      <dsp:nvSpPr>
        <dsp:cNvPr id="0" name=""/>
        <dsp:cNvSpPr/>
      </dsp:nvSpPr>
      <dsp:spPr>
        <a:xfrm>
          <a:off x="5424271" y="569487"/>
          <a:ext cx="506691" cy="506691"/>
        </a:xfrm>
        <a:prstGeom prst="downArrow">
          <a:avLst>
            <a:gd name="adj1" fmla="val 55000"/>
            <a:gd name="adj2" fmla="val 45000"/>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5538276" y="569487"/>
        <a:ext cx="278681" cy="381285"/>
      </dsp:txXfrm>
    </dsp:sp>
    <dsp:sp modelId="{A2779F3A-1670-4346-8464-D765D086D4A3}">
      <dsp:nvSpPr>
        <dsp:cNvPr id="0" name=""/>
        <dsp:cNvSpPr/>
      </dsp:nvSpPr>
      <dsp:spPr>
        <a:xfrm>
          <a:off x="5867168" y="1457280"/>
          <a:ext cx="506691" cy="506691"/>
        </a:xfrm>
        <a:prstGeom prst="downArrow">
          <a:avLst>
            <a:gd name="adj1" fmla="val 55000"/>
            <a:gd name="adj2" fmla="val 45000"/>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5981173" y="1457280"/>
        <a:ext cx="278681" cy="381285"/>
      </dsp:txXfrm>
    </dsp:sp>
    <dsp:sp modelId="{DBF3C57C-D2FD-479A-90A9-9E35C19199CC}">
      <dsp:nvSpPr>
        <dsp:cNvPr id="0" name=""/>
        <dsp:cNvSpPr/>
      </dsp:nvSpPr>
      <dsp:spPr>
        <a:xfrm>
          <a:off x="6310064" y="2332081"/>
          <a:ext cx="506691" cy="506691"/>
        </a:xfrm>
        <a:prstGeom prst="downArrow">
          <a:avLst>
            <a:gd name="adj1" fmla="val 55000"/>
            <a:gd name="adj2" fmla="val 45000"/>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6424069" y="2332081"/>
        <a:ext cx="278681" cy="381285"/>
      </dsp:txXfrm>
    </dsp:sp>
    <dsp:sp modelId="{7DC08AF5-1793-4950-9527-FD8D07976480}">
      <dsp:nvSpPr>
        <dsp:cNvPr id="0" name=""/>
        <dsp:cNvSpPr/>
      </dsp:nvSpPr>
      <dsp:spPr>
        <a:xfrm>
          <a:off x="6752961" y="3228536"/>
          <a:ext cx="506691" cy="506691"/>
        </a:xfrm>
        <a:prstGeom prst="downArrow">
          <a:avLst>
            <a:gd name="adj1" fmla="val 55000"/>
            <a:gd name="adj2" fmla="val 45000"/>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6866966" y="3228536"/>
        <a:ext cx="278681" cy="38128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AF7B54-44B6-4C52-B6A6-A0E64FC64011}">
      <dsp:nvSpPr>
        <dsp:cNvPr id="0" name=""/>
        <dsp:cNvSpPr/>
      </dsp:nvSpPr>
      <dsp:spPr>
        <a:xfrm>
          <a:off x="0" y="527899"/>
          <a:ext cx="7701900" cy="1053000"/>
        </a:xfrm>
        <a:prstGeom prst="roundRect">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0" i="0" kern="1200"/>
            <a:t>Apart from these fundamental rules of word order, the principles governing the positions of adjectives, adverbs, and prepositions call for brief comment. </a:t>
          </a:r>
          <a:endParaRPr lang="en-US" sz="2000" kern="1200"/>
        </a:p>
      </dsp:txBody>
      <dsp:txXfrm>
        <a:off x="51403" y="579302"/>
        <a:ext cx="7599094" cy="950194"/>
      </dsp:txXfrm>
    </dsp:sp>
    <dsp:sp modelId="{CA7B4FE2-07C9-4C6C-82DE-84F332E4951E}">
      <dsp:nvSpPr>
        <dsp:cNvPr id="0" name=""/>
        <dsp:cNvSpPr/>
      </dsp:nvSpPr>
      <dsp:spPr>
        <a:xfrm>
          <a:off x="0" y="1638499"/>
          <a:ext cx="7701900" cy="1053000"/>
        </a:xfrm>
        <a:prstGeom prst="roundRect">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0" i="0" kern="1200"/>
            <a:t>For attributive adjectives the rule is simple: single words regularly precede the noun, and word groups follow—e.g., an unforgettable experience but an experience never to be forgotten. </a:t>
          </a:r>
          <a:endParaRPr lang="en-US" sz="2000" kern="1200"/>
        </a:p>
      </dsp:txBody>
      <dsp:txXfrm>
        <a:off x="51403" y="1689902"/>
        <a:ext cx="7599094" cy="950194"/>
      </dsp:txXfrm>
    </dsp:sp>
    <dsp:sp modelId="{00825C60-2C0E-4829-B70E-03ABDA3BA3C6}">
      <dsp:nvSpPr>
        <dsp:cNvPr id="0" name=""/>
        <dsp:cNvSpPr/>
      </dsp:nvSpPr>
      <dsp:spPr>
        <a:xfrm>
          <a:off x="0" y="2749100"/>
          <a:ext cx="7701900" cy="1053000"/>
        </a:xfrm>
        <a:prstGeom prst="roundRect">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0" i="0" kern="1200"/>
            <a:t>It is also possible, however, to abandon this principle and switch groups to front position: a never to be forgotten experience.</a:t>
          </a:r>
          <a:endParaRPr lang="en-US" sz="2000" kern="1200"/>
        </a:p>
      </dsp:txBody>
      <dsp:txXfrm>
        <a:off x="51403" y="2800503"/>
        <a:ext cx="7599094" cy="95019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6CD790-C33F-4AA5-8572-D563E9047420}">
      <dsp:nvSpPr>
        <dsp:cNvPr id="0" name=""/>
        <dsp:cNvSpPr/>
      </dsp:nvSpPr>
      <dsp:spPr>
        <a:xfrm>
          <a:off x="0" y="158764"/>
          <a:ext cx="7701900" cy="127413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tr-TR" sz="3300" b="0" i="0" kern="1200"/>
            <a:t>Dil aileleri bakımından İngilizce ile Türkçe arasında hiçbir benzerlik yoktur. </a:t>
          </a:r>
          <a:endParaRPr lang="en-US" sz="3300" kern="1200"/>
        </a:p>
      </dsp:txBody>
      <dsp:txXfrm>
        <a:off x="62198" y="220962"/>
        <a:ext cx="7577504" cy="1149734"/>
      </dsp:txXfrm>
    </dsp:sp>
    <dsp:sp modelId="{65FD20AF-19CF-45F7-8699-4EA855031D18}">
      <dsp:nvSpPr>
        <dsp:cNvPr id="0" name=""/>
        <dsp:cNvSpPr/>
      </dsp:nvSpPr>
      <dsp:spPr>
        <a:xfrm>
          <a:off x="0" y="1527935"/>
          <a:ext cx="7701900" cy="127413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tr-TR" sz="3300" b="0" i="0" kern="1200"/>
            <a:t>İngilizce Hint-Avrupa dil grubundan Germen dillerinin güney kanadındandır.</a:t>
          </a:r>
          <a:endParaRPr lang="en-US" sz="3300" kern="1200"/>
        </a:p>
      </dsp:txBody>
      <dsp:txXfrm>
        <a:off x="62198" y="1590133"/>
        <a:ext cx="7577504" cy="1149734"/>
      </dsp:txXfrm>
    </dsp:sp>
    <dsp:sp modelId="{7AAB4520-7607-4C8F-AE61-7ED8EADCA658}">
      <dsp:nvSpPr>
        <dsp:cNvPr id="0" name=""/>
        <dsp:cNvSpPr/>
      </dsp:nvSpPr>
      <dsp:spPr>
        <a:xfrm>
          <a:off x="0" y="2897105"/>
          <a:ext cx="7701900" cy="127413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tr-TR" sz="3300" b="0" i="0" kern="1200"/>
            <a:t>Türkçe Ural-Altay dil grubunun Altay koluna bağlı bir dildir.</a:t>
          </a:r>
          <a:endParaRPr lang="en-US" sz="3300" kern="1200"/>
        </a:p>
      </dsp:txBody>
      <dsp:txXfrm>
        <a:off x="62198" y="2959303"/>
        <a:ext cx="7577504" cy="114973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563177-F838-4E53-A772-15E1FBE2986E}">
      <dsp:nvSpPr>
        <dsp:cNvPr id="0" name=""/>
        <dsp:cNvSpPr/>
      </dsp:nvSpPr>
      <dsp:spPr>
        <a:xfrm>
          <a:off x="0" y="304759"/>
          <a:ext cx="7701900" cy="1821360"/>
        </a:xfrm>
        <a:prstGeom prst="roundRect">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tr-TR" sz="2700" b="0" i="0" kern="1200"/>
            <a:t>İngilizce ise çekimli bir dildir. Bu dillerde kelime kökleri de türlü şekillere girerek çekim değişiklikleri ve kelime türetme sağlanır. </a:t>
          </a:r>
          <a:endParaRPr lang="en-US" sz="2700" kern="1200"/>
        </a:p>
      </dsp:txBody>
      <dsp:txXfrm>
        <a:off x="88911" y="393670"/>
        <a:ext cx="7524078" cy="1643538"/>
      </dsp:txXfrm>
    </dsp:sp>
    <dsp:sp modelId="{F7F0C663-AE4F-4C89-A876-A0633FF865B2}">
      <dsp:nvSpPr>
        <dsp:cNvPr id="0" name=""/>
        <dsp:cNvSpPr/>
      </dsp:nvSpPr>
      <dsp:spPr>
        <a:xfrm>
          <a:off x="0" y="2203880"/>
          <a:ext cx="7701900" cy="1821360"/>
        </a:xfrm>
        <a:prstGeom prst="roundRect">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tr-TR" sz="2700" b="0" i="0" kern="1200"/>
            <a:t>Bu dillerde kökler ve ekler birbirlerinden her zaman kolaylıkla ayrılamaz. İngilizce de çekimli diller grubunda kabul edilmesine rağmen kök ve ekler genellikle kolayca ayırt edilebilir:</a:t>
          </a:r>
          <a:endParaRPr lang="en-US" sz="2700" kern="1200"/>
        </a:p>
      </dsp:txBody>
      <dsp:txXfrm>
        <a:off x="88911" y="2292791"/>
        <a:ext cx="7524078" cy="164353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9.png"/><Relationship Id="rId4" Type="http://schemas.openxmlformats.org/officeDocument/2006/relationships/image" Target="../media/image8.png"/></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8.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6.xml"/><Relationship Id="rId4" Type="http://schemas.openxmlformats.org/officeDocument/2006/relationships/hyperlink" Target="http://bit.ly/2TtBDfr" TargetMode="Externa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7.png"/><Relationship Id="rId4"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8.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8.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2.png"/></Relationships>
</file>

<file path=ppt/slideLayouts/_rels/slideLayout2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hyperlink" Target="https://www.flaticon.com/" TargetMode="External"/><Relationship Id="rId7" Type="http://schemas.openxmlformats.org/officeDocument/2006/relationships/image" Target="../media/image4.png"/><Relationship Id="rId2" Type="http://schemas.openxmlformats.org/officeDocument/2006/relationships/hyperlink" Target="https://slidesgo.com/" TargetMode="External"/><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hyperlink" Target="https://www.freepik.com/" TargetMode="External"/><Relationship Id="rId9" Type="http://schemas.openxmlformats.org/officeDocument/2006/relationships/image" Target="../media/image8.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7.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7.png"/><Relationship Id="rId7"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2.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4.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3.xml"/><Relationship Id="rId4" Type="http://schemas.openxmlformats.org/officeDocument/2006/relationships/hyperlink" Target="http://bit.ly/2TtBDfr" TargetMode="Externa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3.pn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1.png"/><Relationship Id="rId4" Type="http://schemas.openxmlformats.org/officeDocument/2006/relationships/image" Target="../media/image5.png"/></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1.png"/><Relationship Id="rId4" Type="http://schemas.openxmlformats.org/officeDocument/2006/relationships/image" Target="../media/image5.png"/></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5.xml"/><Relationship Id="rId4" Type="http://schemas.openxmlformats.org/officeDocument/2006/relationships/hyperlink" Target="http://bit.ly/2TtBDfr" TargetMode="Externa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pic>
        <p:nvPicPr>
          <p:cNvPr id="9" name="Google Shape;9;p2"/>
          <p:cNvPicPr preferRelativeResize="0"/>
          <p:nvPr/>
        </p:nvPicPr>
        <p:blipFill rotWithShape="1">
          <a:blip r:embed="rId2">
            <a:alphaModFix/>
          </a:blip>
          <a:srcRect/>
          <a:stretch/>
        </p:blipFill>
        <p:spPr>
          <a:xfrm>
            <a:off x="5600900" y="3621151"/>
            <a:ext cx="4000500" cy="3060700"/>
          </a:xfrm>
          <a:prstGeom prst="rect">
            <a:avLst/>
          </a:prstGeom>
          <a:noFill/>
          <a:ln>
            <a:noFill/>
          </a:ln>
        </p:spPr>
      </p:pic>
      <p:pic>
        <p:nvPicPr>
          <p:cNvPr id="10" name="Google Shape;10;p2"/>
          <p:cNvPicPr preferRelativeResize="0"/>
          <p:nvPr/>
        </p:nvPicPr>
        <p:blipFill rotWithShape="1">
          <a:blip r:embed="rId3">
            <a:alphaModFix/>
          </a:blip>
          <a:srcRect/>
          <a:stretch/>
        </p:blipFill>
        <p:spPr>
          <a:xfrm>
            <a:off x="1295550" y="246567"/>
            <a:ext cx="3262450" cy="3374600"/>
          </a:xfrm>
          <a:prstGeom prst="rect">
            <a:avLst/>
          </a:prstGeom>
          <a:noFill/>
          <a:ln>
            <a:noFill/>
          </a:ln>
        </p:spPr>
      </p:pic>
      <p:pic>
        <p:nvPicPr>
          <p:cNvPr id="11" name="Google Shape;11;p2"/>
          <p:cNvPicPr preferRelativeResize="0"/>
          <p:nvPr/>
        </p:nvPicPr>
        <p:blipFill rotWithShape="1">
          <a:blip r:embed="rId4">
            <a:alphaModFix/>
          </a:blip>
          <a:srcRect/>
          <a:stretch/>
        </p:blipFill>
        <p:spPr>
          <a:xfrm>
            <a:off x="337914" y="-584015"/>
            <a:ext cx="2409825" cy="3111500"/>
          </a:xfrm>
          <a:prstGeom prst="rect">
            <a:avLst/>
          </a:prstGeom>
          <a:noFill/>
          <a:ln>
            <a:noFill/>
          </a:ln>
        </p:spPr>
      </p:pic>
      <p:pic>
        <p:nvPicPr>
          <p:cNvPr id="12" name="Google Shape;12;p2"/>
          <p:cNvPicPr preferRelativeResize="0"/>
          <p:nvPr/>
        </p:nvPicPr>
        <p:blipFill rotWithShape="1">
          <a:blip r:embed="rId5">
            <a:alphaModFix/>
          </a:blip>
          <a:srcRect/>
          <a:stretch/>
        </p:blipFill>
        <p:spPr>
          <a:xfrm rot="5400000">
            <a:off x="6187450" y="793442"/>
            <a:ext cx="5786600" cy="3111650"/>
          </a:xfrm>
          <a:prstGeom prst="rect">
            <a:avLst/>
          </a:prstGeom>
          <a:noFill/>
          <a:ln>
            <a:noFill/>
          </a:ln>
        </p:spPr>
      </p:pic>
      <p:pic>
        <p:nvPicPr>
          <p:cNvPr id="13" name="Google Shape;13;p2"/>
          <p:cNvPicPr preferRelativeResize="0"/>
          <p:nvPr/>
        </p:nvPicPr>
        <p:blipFill rotWithShape="1">
          <a:blip r:embed="rId6">
            <a:alphaModFix/>
          </a:blip>
          <a:srcRect/>
          <a:stretch/>
        </p:blipFill>
        <p:spPr>
          <a:xfrm rot="5400000">
            <a:off x="652842" y="4319842"/>
            <a:ext cx="2311667" cy="3947449"/>
          </a:xfrm>
          <a:prstGeom prst="rect">
            <a:avLst/>
          </a:prstGeom>
          <a:noFill/>
          <a:ln>
            <a:noFill/>
          </a:ln>
        </p:spPr>
      </p:pic>
      <p:sp>
        <p:nvSpPr>
          <p:cNvPr id="14" name="Google Shape;14;p2"/>
          <p:cNvSpPr txBox="1">
            <a:spLocks noGrp="1"/>
          </p:cNvSpPr>
          <p:nvPr>
            <p:ph type="ctrTitle"/>
          </p:nvPr>
        </p:nvSpPr>
        <p:spPr>
          <a:xfrm>
            <a:off x="953325" y="1937000"/>
            <a:ext cx="7237500" cy="24188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r>
              <a:rPr lang="tr-TR"/>
              <a:t>Asıl başlık stilini düzenlemek için tıklayın</a:t>
            </a:r>
            <a:endParaRPr/>
          </a:p>
        </p:txBody>
      </p:sp>
      <p:sp>
        <p:nvSpPr>
          <p:cNvPr id="15" name="Google Shape;15;p2"/>
          <p:cNvSpPr txBox="1">
            <a:spLocks noGrp="1"/>
          </p:cNvSpPr>
          <p:nvPr>
            <p:ph type="subTitle" idx="1"/>
          </p:nvPr>
        </p:nvSpPr>
        <p:spPr>
          <a:xfrm>
            <a:off x="1540125" y="4355800"/>
            <a:ext cx="6063900" cy="5652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r>
              <a:rPr lang="tr-TR"/>
              <a:t>Asıl alt başlık stilini düzenlemek için tıklayın</a:t>
            </a:r>
            <a:endParaRPr/>
          </a:p>
        </p:txBody>
      </p:sp>
    </p:spTree>
    <p:extLst>
      <p:ext uri="{BB962C8B-B14F-4D97-AF65-F5344CB8AC3E}">
        <p14:creationId xmlns:p14="http://schemas.microsoft.com/office/powerpoint/2010/main" val="17977758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71"/>
        <p:cNvGrpSpPr/>
        <p:nvPr/>
      </p:nvGrpSpPr>
      <p:grpSpPr>
        <a:xfrm>
          <a:off x="0" y="0"/>
          <a:ext cx="0" cy="0"/>
          <a:chOff x="0" y="0"/>
          <a:chExt cx="0" cy="0"/>
        </a:xfrm>
      </p:grpSpPr>
      <p:sp>
        <p:nvSpPr>
          <p:cNvPr id="72" name="Google Shape;72;p11"/>
          <p:cNvSpPr txBox="1">
            <a:spLocks noGrp="1"/>
          </p:cNvSpPr>
          <p:nvPr>
            <p:ph type="title" hasCustomPrompt="1"/>
          </p:nvPr>
        </p:nvSpPr>
        <p:spPr>
          <a:xfrm>
            <a:off x="1763725" y="2164833"/>
            <a:ext cx="5616600" cy="18756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96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73" name="Google Shape;73;p11"/>
          <p:cNvSpPr txBox="1">
            <a:spLocks noGrp="1"/>
          </p:cNvSpPr>
          <p:nvPr>
            <p:ph type="body" idx="1"/>
          </p:nvPr>
        </p:nvSpPr>
        <p:spPr>
          <a:xfrm>
            <a:off x="1763725" y="4040367"/>
            <a:ext cx="5616600" cy="652800"/>
          </a:xfrm>
          <a:prstGeom prst="rect">
            <a:avLst/>
          </a:prstGeom>
        </p:spPr>
        <p:txBody>
          <a:bodyPr spcFirstLastPara="1" wrap="square" lIns="91425" tIns="91425" rIns="91425" bIns="91425" anchor="t" anchorCtr="0">
            <a:noAutofit/>
          </a:bodyPr>
          <a:lstStyle>
            <a:lvl1pPr marL="457200" lvl="0" indent="-330200" algn="ctr">
              <a:spcBef>
                <a:spcPts val="0"/>
              </a:spcBef>
              <a:spcAft>
                <a:spcPts val="0"/>
              </a:spcAft>
              <a:buSzPts val="1600"/>
              <a:buChar char="●"/>
              <a:defRPr/>
            </a:lvl1pPr>
            <a:lvl2pPr marL="914400" lvl="1" indent="-330200" algn="ctr">
              <a:spcBef>
                <a:spcPts val="0"/>
              </a:spcBef>
              <a:spcAft>
                <a:spcPts val="0"/>
              </a:spcAft>
              <a:buSzPts val="1600"/>
              <a:buChar char="○"/>
              <a:defRPr/>
            </a:lvl2pPr>
            <a:lvl3pPr marL="1371600" lvl="2" indent="-330200" algn="ctr">
              <a:spcBef>
                <a:spcPts val="0"/>
              </a:spcBef>
              <a:spcAft>
                <a:spcPts val="0"/>
              </a:spcAft>
              <a:buSzPts val="1600"/>
              <a:buChar char="■"/>
              <a:defRPr/>
            </a:lvl3pPr>
            <a:lvl4pPr marL="1828800" lvl="3" indent="-330200" algn="ctr">
              <a:spcBef>
                <a:spcPts val="0"/>
              </a:spcBef>
              <a:spcAft>
                <a:spcPts val="0"/>
              </a:spcAft>
              <a:buSzPts val="1600"/>
              <a:buChar char="●"/>
              <a:defRPr/>
            </a:lvl4pPr>
            <a:lvl5pPr marL="2286000" lvl="4" indent="-330200" algn="ctr">
              <a:spcBef>
                <a:spcPts val="0"/>
              </a:spcBef>
              <a:spcAft>
                <a:spcPts val="0"/>
              </a:spcAft>
              <a:buSzPts val="1600"/>
              <a:buChar char="○"/>
              <a:defRPr/>
            </a:lvl5pPr>
            <a:lvl6pPr marL="2743200" lvl="5" indent="-330200" algn="ctr">
              <a:spcBef>
                <a:spcPts val="0"/>
              </a:spcBef>
              <a:spcAft>
                <a:spcPts val="0"/>
              </a:spcAft>
              <a:buSzPts val="1600"/>
              <a:buChar char="■"/>
              <a:defRPr/>
            </a:lvl6pPr>
            <a:lvl7pPr marL="3200400" lvl="6" indent="-330200" algn="ctr">
              <a:spcBef>
                <a:spcPts val="0"/>
              </a:spcBef>
              <a:spcAft>
                <a:spcPts val="0"/>
              </a:spcAft>
              <a:buSzPts val="1600"/>
              <a:buChar char="●"/>
              <a:defRPr/>
            </a:lvl7pPr>
            <a:lvl8pPr marL="3657600" lvl="7" indent="-330200" algn="ctr">
              <a:spcBef>
                <a:spcPts val="0"/>
              </a:spcBef>
              <a:spcAft>
                <a:spcPts val="0"/>
              </a:spcAft>
              <a:buSzPts val="1600"/>
              <a:buChar char="○"/>
              <a:defRPr/>
            </a:lvl8pPr>
            <a:lvl9pPr marL="4114800" lvl="8" indent="-330200" algn="ctr">
              <a:spcBef>
                <a:spcPts val="0"/>
              </a:spcBef>
              <a:spcAft>
                <a:spcPts val="0"/>
              </a:spcAft>
              <a:buSzPts val="1600"/>
              <a:buChar char="■"/>
              <a:defRPr/>
            </a:lvl9pPr>
          </a:lstStyle>
          <a:p>
            <a:pPr lvl="0"/>
            <a:r>
              <a:rPr lang="tr-TR"/>
              <a:t>Asıl metin stillerini düzenlemek için tıklayın</a:t>
            </a:r>
          </a:p>
        </p:txBody>
      </p:sp>
      <p:pic>
        <p:nvPicPr>
          <p:cNvPr id="74" name="Google Shape;74;p11"/>
          <p:cNvPicPr preferRelativeResize="0"/>
          <p:nvPr/>
        </p:nvPicPr>
        <p:blipFill rotWithShape="1">
          <a:blip r:embed="rId2">
            <a:alphaModFix/>
          </a:blip>
          <a:srcRect/>
          <a:stretch/>
        </p:blipFill>
        <p:spPr>
          <a:xfrm rot="5400000">
            <a:off x="4689159" y="-199492"/>
            <a:ext cx="1857733" cy="1349250"/>
          </a:xfrm>
          <a:prstGeom prst="rect">
            <a:avLst/>
          </a:prstGeom>
          <a:noFill/>
          <a:ln>
            <a:noFill/>
          </a:ln>
        </p:spPr>
      </p:pic>
      <p:pic>
        <p:nvPicPr>
          <p:cNvPr id="75" name="Google Shape;75;p11"/>
          <p:cNvPicPr preferRelativeResize="0"/>
          <p:nvPr/>
        </p:nvPicPr>
        <p:blipFill>
          <a:blip r:embed="rId3">
            <a:alphaModFix/>
          </a:blip>
          <a:stretch>
            <a:fillRect/>
          </a:stretch>
        </p:blipFill>
        <p:spPr>
          <a:xfrm rot="-5400000">
            <a:off x="-257537" y="4235538"/>
            <a:ext cx="2454500" cy="1700025"/>
          </a:xfrm>
          <a:prstGeom prst="rect">
            <a:avLst/>
          </a:prstGeom>
          <a:noFill/>
          <a:ln>
            <a:noFill/>
          </a:ln>
        </p:spPr>
      </p:pic>
      <p:pic>
        <p:nvPicPr>
          <p:cNvPr id="76" name="Google Shape;76;p11"/>
          <p:cNvPicPr preferRelativeResize="0"/>
          <p:nvPr/>
        </p:nvPicPr>
        <p:blipFill rotWithShape="1">
          <a:blip r:embed="rId4">
            <a:alphaModFix/>
          </a:blip>
          <a:srcRect/>
          <a:stretch/>
        </p:blipFill>
        <p:spPr>
          <a:xfrm rot="530805">
            <a:off x="7413023" y="1520865"/>
            <a:ext cx="1572004" cy="5084404"/>
          </a:xfrm>
          <a:prstGeom prst="rect">
            <a:avLst/>
          </a:prstGeom>
          <a:noFill/>
          <a:ln>
            <a:noFill/>
          </a:ln>
        </p:spPr>
      </p:pic>
      <p:pic>
        <p:nvPicPr>
          <p:cNvPr id="77" name="Google Shape;77;p11"/>
          <p:cNvPicPr preferRelativeResize="0"/>
          <p:nvPr/>
        </p:nvPicPr>
        <p:blipFill rotWithShape="1">
          <a:blip r:embed="rId5">
            <a:alphaModFix/>
          </a:blip>
          <a:srcRect/>
          <a:stretch/>
        </p:blipFill>
        <p:spPr>
          <a:xfrm flipH="1">
            <a:off x="119700" y="4315402"/>
            <a:ext cx="1572000" cy="2715533"/>
          </a:xfrm>
          <a:prstGeom prst="rect">
            <a:avLst/>
          </a:prstGeom>
          <a:noFill/>
          <a:ln>
            <a:noFill/>
          </a:ln>
        </p:spPr>
      </p:pic>
      <p:pic>
        <p:nvPicPr>
          <p:cNvPr id="78" name="Google Shape;78;p11"/>
          <p:cNvPicPr preferRelativeResize="0"/>
          <p:nvPr/>
        </p:nvPicPr>
        <p:blipFill rotWithShape="1">
          <a:blip r:embed="rId6">
            <a:alphaModFix/>
          </a:blip>
          <a:srcRect/>
          <a:stretch/>
        </p:blipFill>
        <p:spPr>
          <a:xfrm rot="10800000">
            <a:off x="3243912" y="-609615"/>
            <a:ext cx="2372929" cy="2454500"/>
          </a:xfrm>
          <a:prstGeom prst="rect">
            <a:avLst/>
          </a:prstGeom>
          <a:noFill/>
          <a:ln>
            <a:noFill/>
          </a:ln>
        </p:spPr>
      </p:pic>
      <p:pic>
        <p:nvPicPr>
          <p:cNvPr id="79" name="Google Shape;79;p11"/>
          <p:cNvPicPr preferRelativeResize="0"/>
          <p:nvPr/>
        </p:nvPicPr>
        <p:blipFill rotWithShape="1">
          <a:blip r:embed="rId7">
            <a:alphaModFix/>
          </a:blip>
          <a:srcRect/>
          <a:stretch/>
        </p:blipFill>
        <p:spPr>
          <a:xfrm rot="-5400008">
            <a:off x="6323252" y="3859040"/>
            <a:ext cx="2669944" cy="4559254"/>
          </a:xfrm>
          <a:prstGeom prst="rect">
            <a:avLst/>
          </a:prstGeom>
          <a:noFill/>
          <a:ln>
            <a:noFill/>
          </a:ln>
        </p:spPr>
      </p:pic>
    </p:spTree>
    <p:extLst>
      <p:ext uri="{BB962C8B-B14F-4D97-AF65-F5344CB8AC3E}">
        <p14:creationId xmlns:p14="http://schemas.microsoft.com/office/powerpoint/2010/main" val="361193277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83"/>
        <p:cNvGrpSpPr/>
        <p:nvPr/>
      </p:nvGrpSpPr>
      <p:grpSpPr>
        <a:xfrm>
          <a:off x="0" y="0"/>
          <a:ext cx="0" cy="0"/>
          <a:chOff x="0" y="0"/>
          <a:chExt cx="0" cy="0"/>
        </a:xfrm>
      </p:grpSpPr>
      <p:sp>
        <p:nvSpPr>
          <p:cNvPr id="84" name="Google Shape;84;p10"/>
          <p:cNvSpPr/>
          <p:nvPr/>
        </p:nvSpPr>
        <p:spPr>
          <a:xfrm rot="2839443">
            <a:off x="-1403741" y="4618843"/>
            <a:ext cx="8536188" cy="5689181"/>
          </a:xfrm>
          <a:custGeom>
            <a:avLst/>
            <a:gdLst/>
            <a:ahLst/>
            <a:cxnLst/>
            <a:rect l="l" t="t" r="r" b="b"/>
            <a:pathLst>
              <a:path w="31788" h="28248" extrusionOk="0">
                <a:moveTo>
                  <a:pt x="16729" y="0"/>
                </a:moveTo>
                <a:cubicBezTo>
                  <a:pt x="16601" y="0"/>
                  <a:pt x="16474" y="1"/>
                  <a:pt x="16346" y="2"/>
                </a:cubicBezTo>
                <a:cubicBezTo>
                  <a:pt x="16060" y="2"/>
                  <a:pt x="15764" y="5"/>
                  <a:pt x="15461" y="9"/>
                </a:cubicBezTo>
                <a:cubicBezTo>
                  <a:pt x="11690" y="44"/>
                  <a:pt x="7009" y="207"/>
                  <a:pt x="4237" y="2881"/>
                </a:cubicBezTo>
                <a:cubicBezTo>
                  <a:pt x="2392" y="4661"/>
                  <a:pt x="2135" y="8048"/>
                  <a:pt x="1618" y="10410"/>
                </a:cubicBezTo>
                <a:cubicBezTo>
                  <a:pt x="938" y="13517"/>
                  <a:pt x="381" y="16657"/>
                  <a:pt x="219" y="19839"/>
                </a:cubicBezTo>
                <a:cubicBezTo>
                  <a:pt x="1" y="24133"/>
                  <a:pt x="1988" y="26141"/>
                  <a:pt x="6130" y="26720"/>
                </a:cubicBezTo>
                <a:cubicBezTo>
                  <a:pt x="9755" y="27227"/>
                  <a:pt x="13382" y="27712"/>
                  <a:pt x="17036" y="27956"/>
                </a:cubicBezTo>
                <a:cubicBezTo>
                  <a:pt x="18561" y="28056"/>
                  <a:pt x="20165" y="28248"/>
                  <a:pt x="21749" y="28248"/>
                </a:cubicBezTo>
                <a:cubicBezTo>
                  <a:pt x="23047" y="28248"/>
                  <a:pt x="24332" y="28119"/>
                  <a:pt x="25547" y="27706"/>
                </a:cubicBezTo>
                <a:cubicBezTo>
                  <a:pt x="28287" y="26775"/>
                  <a:pt x="29435" y="24198"/>
                  <a:pt x="29933" y="21508"/>
                </a:cubicBezTo>
                <a:cubicBezTo>
                  <a:pt x="30554" y="18140"/>
                  <a:pt x="30847" y="14721"/>
                  <a:pt x="31348" y="11337"/>
                </a:cubicBezTo>
                <a:cubicBezTo>
                  <a:pt x="31787" y="8393"/>
                  <a:pt x="31569" y="5097"/>
                  <a:pt x="28963" y="3194"/>
                </a:cubicBezTo>
                <a:cubicBezTo>
                  <a:pt x="25477" y="645"/>
                  <a:pt x="20958" y="0"/>
                  <a:pt x="16729" y="0"/>
                </a:cubicBezTo>
                <a:close/>
              </a:path>
            </a:pathLst>
          </a:custGeom>
          <a:solidFill>
            <a:srgbClr val="E7E2D6">
              <a:alpha val="30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85" name="Google Shape;85;p10"/>
          <p:cNvSpPr/>
          <p:nvPr/>
        </p:nvSpPr>
        <p:spPr>
          <a:xfrm rot="-10285629">
            <a:off x="4072449" y="-4989431"/>
            <a:ext cx="9471588" cy="8065413"/>
          </a:xfrm>
          <a:custGeom>
            <a:avLst/>
            <a:gdLst/>
            <a:ahLst/>
            <a:cxnLst/>
            <a:rect l="l" t="t" r="r" b="b"/>
            <a:pathLst>
              <a:path w="87791" h="56068" extrusionOk="0">
                <a:moveTo>
                  <a:pt x="55192" y="1"/>
                </a:moveTo>
                <a:cubicBezTo>
                  <a:pt x="51710" y="1"/>
                  <a:pt x="48020" y="921"/>
                  <a:pt x="44301" y="3305"/>
                </a:cubicBezTo>
                <a:cubicBezTo>
                  <a:pt x="27981" y="13772"/>
                  <a:pt x="23752" y="23750"/>
                  <a:pt x="23752" y="23750"/>
                </a:cubicBezTo>
                <a:cubicBezTo>
                  <a:pt x="23752" y="23750"/>
                  <a:pt x="23199" y="30455"/>
                  <a:pt x="15945" y="30455"/>
                </a:cubicBezTo>
                <a:cubicBezTo>
                  <a:pt x="15648" y="30455"/>
                  <a:pt x="15339" y="30443"/>
                  <a:pt x="15019" y="30420"/>
                </a:cubicBezTo>
                <a:cubicBezTo>
                  <a:pt x="13947" y="30341"/>
                  <a:pt x="12915" y="30303"/>
                  <a:pt x="11930" y="30303"/>
                </a:cubicBezTo>
                <a:cubicBezTo>
                  <a:pt x="5447" y="30303"/>
                  <a:pt x="1013" y="31926"/>
                  <a:pt x="541" y="33999"/>
                </a:cubicBezTo>
                <a:cubicBezTo>
                  <a:pt x="1" y="36384"/>
                  <a:pt x="5151" y="43216"/>
                  <a:pt x="11333" y="45926"/>
                </a:cubicBezTo>
                <a:cubicBezTo>
                  <a:pt x="16519" y="48202"/>
                  <a:pt x="23841" y="53453"/>
                  <a:pt x="30900" y="53453"/>
                </a:cubicBezTo>
                <a:cubicBezTo>
                  <a:pt x="32256" y="53453"/>
                  <a:pt x="33602" y="53259"/>
                  <a:pt x="34921" y="52814"/>
                </a:cubicBezTo>
                <a:cubicBezTo>
                  <a:pt x="43110" y="50048"/>
                  <a:pt x="85188" y="56067"/>
                  <a:pt x="86489" y="38010"/>
                </a:cubicBezTo>
                <a:cubicBezTo>
                  <a:pt x="87791" y="19953"/>
                  <a:pt x="76403" y="10573"/>
                  <a:pt x="76403" y="10573"/>
                </a:cubicBezTo>
                <a:cubicBezTo>
                  <a:pt x="76403" y="10573"/>
                  <a:pt x="66995" y="1"/>
                  <a:pt x="55192" y="1"/>
                </a:cubicBezTo>
                <a:close/>
              </a:path>
            </a:pathLst>
          </a:custGeom>
          <a:solidFill>
            <a:srgbClr val="E7E2D6">
              <a:alpha val="30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86" name="Google Shape;86;p10"/>
          <p:cNvSpPr/>
          <p:nvPr/>
        </p:nvSpPr>
        <p:spPr>
          <a:xfrm flipH="1">
            <a:off x="7484804" y="1339984"/>
            <a:ext cx="5766771" cy="4910623"/>
          </a:xfrm>
          <a:custGeom>
            <a:avLst/>
            <a:gdLst/>
            <a:ahLst/>
            <a:cxnLst/>
            <a:rect l="l" t="t" r="r" b="b"/>
            <a:pathLst>
              <a:path w="87791" h="56068" extrusionOk="0">
                <a:moveTo>
                  <a:pt x="55192" y="1"/>
                </a:moveTo>
                <a:cubicBezTo>
                  <a:pt x="51710" y="1"/>
                  <a:pt x="48020" y="921"/>
                  <a:pt x="44301" y="3305"/>
                </a:cubicBezTo>
                <a:cubicBezTo>
                  <a:pt x="27981" y="13772"/>
                  <a:pt x="23752" y="23750"/>
                  <a:pt x="23752" y="23750"/>
                </a:cubicBezTo>
                <a:cubicBezTo>
                  <a:pt x="23752" y="23750"/>
                  <a:pt x="23199" y="30455"/>
                  <a:pt x="15945" y="30455"/>
                </a:cubicBezTo>
                <a:cubicBezTo>
                  <a:pt x="15648" y="30455"/>
                  <a:pt x="15339" y="30443"/>
                  <a:pt x="15019" y="30420"/>
                </a:cubicBezTo>
                <a:cubicBezTo>
                  <a:pt x="13947" y="30341"/>
                  <a:pt x="12915" y="30303"/>
                  <a:pt x="11930" y="30303"/>
                </a:cubicBezTo>
                <a:cubicBezTo>
                  <a:pt x="5447" y="30303"/>
                  <a:pt x="1013" y="31926"/>
                  <a:pt x="541" y="33999"/>
                </a:cubicBezTo>
                <a:cubicBezTo>
                  <a:pt x="1" y="36384"/>
                  <a:pt x="5151" y="43216"/>
                  <a:pt x="11333" y="45926"/>
                </a:cubicBezTo>
                <a:cubicBezTo>
                  <a:pt x="16519" y="48202"/>
                  <a:pt x="23841" y="53453"/>
                  <a:pt x="30900" y="53453"/>
                </a:cubicBezTo>
                <a:cubicBezTo>
                  <a:pt x="32256" y="53453"/>
                  <a:pt x="33602" y="53259"/>
                  <a:pt x="34921" y="52814"/>
                </a:cubicBezTo>
                <a:cubicBezTo>
                  <a:pt x="43110" y="50048"/>
                  <a:pt x="85188" y="56067"/>
                  <a:pt x="86489" y="38010"/>
                </a:cubicBezTo>
                <a:cubicBezTo>
                  <a:pt x="87791" y="19953"/>
                  <a:pt x="76403" y="10573"/>
                  <a:pt x="76403" y="10573"/>
                </a:cubicBezTo>
                <a:cubicBezTo>
                  <a:pt x="76403" y="10573"/>
                  <a:pt x="66995" y="1"/>
                  <a:pt x="55192" y="1"/>
                </a:cubicBezTo>
                <a:close/>
              </a:path>
            </a:pathLst>
          </a:custGeom>
          <a:solidFill>
            <a:srgbClr val="887C62">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87" name="Google Shape;87;p10"/>
          <p:cNvSpPr/>
          <p:nvPr/>
        </p:nvSpPr>
        <p:spPr>
          <a:xfrm rot="9555841" flipH="1">
            <a:off x="6141752" y="2411342"/>
            <a:ext cx="8200942" cy="4020929"/>
          </a:xfrm>
          <a:custGeom>
            <a:avLst/>
            <a:gdLst/>
            <a:ahLst/>
            <a:cxnLst/>
            <a:rect l="l" t="t" r="r" b="b"/>
            <a:pathLst>
              <a:path w="76674" h="28195" fill="none" extrusionOk="0">
                <a:moveTo>
                  <a:pt x="76673" y="0"/>
                </a:moveTo>
                <a:cubicBezTo>
                  <a:pt x="76673" y="0"/>
                  <a:pt x="67374" y="14124"/>
                  <a:pt x="60786" y="16430"/>
                </a:cubicBezTo>
                <a:cubicBezTo>
                  <a:pt x="52981" y="19160"/>
                  <a:pt x="39856" y="7047"/>
                  <a:pt x="24779" y="17621"/>
                </a:cubicBezTo>
                <a:cubicBezTo>
                  <a:pt x="9706" y="28195"/>
                  <a:pt x="1302" y="23045"/>
                  <a:pt x="1" y="9868"/>
                </a:cubicBezTo>
              </a:path>
            </a:pathLst>
          </a:custGeom>
          <a:noFill/>
          <a:ln w="28575" cap="flat" cmpd="sng">
            <a:solidFill>
              <a:schemeClr val="accent3"/>
            </a:solidFill>
            <a:prstDash val="solid"/>
            <a:miter lim="325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88" name="Google Shape;88;p10"/>
          <p:cNvSpPr/>
          <p:nvPr/>
        </p:nvSpPr>
        <p:spPr>
          <a:xfrm rot="-1478505">
            <a:off x="-4010126" y="-744181"/>
            <a:ext cx="7826136" cy="3837161"/>
          </a:xfrm>
          <a:custGeom>
            <a:avLst/>
            <a:gdLst/>
            <a:ahLst/>
            <a:cxnLst/>
            <a:rect l="l" t="t" r="r" b="b"/>
            <a:pathLst>
              <a:path w="76674" h="28195" fill="none" extrusionOk="0">
                <a:moveTo>
                  <a:pt x="76673" y="0"/>
                </a:moveTo>
                <a:cubicBezTo>
                  <a:pt x="76673" y="0"/>
                  <a:pt x="67374" y="14124"/>
                  <a:pt x="60786" y="16430"/>
                </a:cubicBezTo>
                <a:cubicBezTo>
                  <a:pt x="52981" y="19160"/>
                  <a:pt x="39856" y="7047"/>
                  <a:pt x="24779" y="17621"/>
                </a:cubicBezTo>
                <a:cubicBezTo>
                  <a:pt x="9706" y="28195"/>
                  <a:pt x="1302" y="23045"/>
                  <a:pt x="1" y="9868"/>
                </a:cubicBezTo>
              </a:path>
            </a:pathLst>
          </a:custGeom>
          <a:noFill/>
          <a:ln w="28575" cap="flat" cmpd="sng">
            <a:solidFill>
              <a:schemeClr val="accent3"/>
            </a:solidFill>
            <a:prstDash val="solid"/>
            <a:miter lim="325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89" name="Google Shape;89;p10"/>
          <p:cNvSpPr txBox="1">
            <a:spLocks noGrp="1"/>
          </p:cNvSpPr>
          <p:nvPr>
            <p:ph type="title"/>
          </p:nvPr>
        </p:nvSpPr>
        <p:spPr>
          <a:xfrm>
            <a:off x="723300" y="1754600"/>
            <a:ext cx="2771700" cy="33488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800"/>
              <a:buNone/>
              <a:defRPr sz="36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r>
              <a:rPr lang="tr-TR"/>
              <a:t>Asıl başlık stilini düzenlemek için tıklayın</a:t>
            </a:r>
            <a:endParaRPr/>
          </a:p>
        </p:txBody>
      </p:sp>
      <p:sp>
        <p:nvSpPr>
          <p:cNvPr id="90" name="Google Shape;90;p10"/>
          <p:cNvSpPr/>
          <p:nvPr/>
        </p:nvSpPr>
        <p:spPr>
          <a:xfrm rot="9405665">
            <a:off x="-4305365" y="1708242"/>
            <a:ext cx="7310152" cy="9133113"/>
          </a:xfrm>
          <a:custGeom>
            <a:avLst/>
            <a:gdLst/>
            <a:ahLst/>
            <a:cxnLst/>
            <a:rect l="l" t="t" r="r" b="b"/>
            <a:pathLst>
              <a:path w="93299" h="87424" extrusionOk="0">
                <a:moveTo>
                  <a:pt x="34162" y="1"/>
                </a:moveTo>
                <a:cubicBezTo>
                  <a:pt x="24245" y="1"/>
                  <a:pt x="25039" y="12520"/>
                  <a:pt x="13717" y="17147"/>
                </a:cubicBezTo>
                <a:cubicBezTo>
                  <a:pt x="1" y="22753"/>
                  <a:pt x="25599" y="33483"/>
                  <a:pt x="18923" y="50349"/>
                </a:cubicBezTo>
                <a:cubicBezTo>
                  <a:pt x="13077" y="65115"/>
                  <a:pt x="23069" y="87424"/>
                  <a:pt x="32143" y="87424"/>
                </a:cubicBezTo>
                <a:cubicBezTo>
                  <a:pt x="33432" y="87424"/>
                  <a:pt x="34703" y="86974"/>
                  <a:pt x="35906" y="85988"/>
                </a:cubicBezTo>
                <a:cubicBezTo>
                  <a:pt x="38841" y="83585"/>
                  <a:pt x="41192" y="82952"/>
                  <a:pt x="43240" y="82952"/>
                </a:cubicBezTo>
                <a:cubicBezTo>
                  <a:pt x="45526" y="82952"/>
                  <a:pt x="47435" y="83741"/>
                  <a:pt x="49356" y="83741"/>
                </a:cubicBezTo>
                <a:cubicBezTo>
                  <a:pt x="51391" y="83741"/>
                  <a:pt x="53441" y="82856"/>
                  <a:pt x="55968" y="79208"/>
                </a:cubicBezTo>
                <a:cubicBezTo>
                  <a:pt x="79663" y="45004"/>
                  <a:pt x="87416" y="44135"/>
                  <a:pt x="87416" y="44135"/>
                </a:cubicBezTo>
                <a:cubicBezTo>
                  <a:pt x="93298" y="21497"/>
                  <a:pt x="60858" y="9397"/>
                  <a:pt x="42111" y="1875"/>
                </a:cubicBezTo>
                <a:cubicBezTo>
                  <a:pt x="38838" y="561"/>
                  <a:pt x="36260" y="1"/>
                  <a:pt x="34162" y="1"/>
                </a:cubicBezTo>
                <a:close/>
              </a:path>
            </a:pathLst>
          </a:custGeom>
          <a:solidFill>
            <a:srgbClr val="E6B8AF">
              <a:alpha val="21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Tree>
    <p:extLst>
      <p:ext uri="{BB962C8B-B14F-4D97-AF65-F5344CB8AC3E}">
        <p14:creationId xmlns:p14="http://schemas.microsoft.com/office/powerpoint/2010/main" val="302342722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91"/>
        <p:cNvGrpSpPr/>
        <p:nvPr/>
      </p:nvGrpSpPr>
      <p:grpSpPr>
        <a:xfrm>
          <a:off x="0" y="0"/>
          <a:ext cx="0" cy="0"/>
          <a:chOff x="0" y="0"/>
          <a:chExt cx="0" cy="0"/>
        </a:xfrm>
      </p:grpSpPr>
      <p:sp>
        <p:nvSpPr>
          <p:cNvPr id="92" name="Google Shape;92;p11"/>
          <p:cNvSpPr/>
          <p:nvPr/>
        </p:nvSpPr>
        <p:spPr>
          <a:xfrm rot="-10285629">
            <a:off x="5066449" y="-2832497"/>
            <a:ext cx="9471588" cy="8065413"/>
          </a:xfrm>
          <a:custGeom>
            <a:avLst/>
            <a:gdLst/>
            <a:ahLst/>
            <a:cxnLst/>
            <a:rect l="l" t="t" r="r" b="b"/>
            <a:pathLst>
              <a:path w="87791" h="56068" extrusionOk="0">
                <a:moveTo>
                  <a:pt x="55192" y="1"/>
                </a:moveTo>
                <a:cubicBezTo>
                  <a:pt x="51710" y="1"/>
                  <a:pt x="48020" y="921"/>
                  <a:pt x="44301" y="3305"/>
                </a:cubicBezTo>
                <a:cubicBezTo>
                  <a:pt x="27981" y="13772"/>
                  <a:pt x="23752" y="23750"/>
                  <a:pt x="23752" y="23750"/>
                </a:cubicBezTo>
                <a:cubicBezTo>
                  <a:pt x="23752" y="23750"/>
                  <a:pt x="23199" y="30455"/>
                  <a:pt x="15945" y="30455"/>
                </a:cubicBezTo>
                <a:cubicBezTo>
                  <a:pt x="15648" y="30455"/>
                  <a:pt x="15339" y="30443"/>
                  <a:pt x="15019" y="30420"/>
                </a:cubicBezTo>
                <a:cubicBezTo>
                  <a:pt x="13947" y="30341"/>
                  <a:pt x="12915" y="30303"/>
                  <a:pt x="11930" y="30303"/>
                </a:cubicBezTo>
                <a:cubicBezTo>
                  <a:pt x="5447" y="30303"/>
                  <a:pt x="1013" y="31926"/>
                  <a:pt x="541" y="33999"/>
                </a:cubicBezTo>
                <a:cubicBezTo>
                  <a:pt x="1" y="36384"/>
                  <a:pt x="5151" y="43216"/>
                  <a:pt x="11333" y="45926"/>
                </a:cubicBezTo>
                <a:cubicBezTo>
                  <a:pt x="16519" y="48202"/>
                  <a:pt x="23841" y="53453"/>
                  <a:pt x="30900" y="53453"/>
                </a:cubicBezTo>
                <a:cubicBezTo>
                  <a:pt x="32256" y="53453"/>
                  <a:pt x="33602" y="53259"/>
                  <a:pt x="34921" y="52814"/>
                </a:cubicBezTo>
                <a:cubicBezTo>
                  <a:pt x="43110" y="50048"/>
                  <a:pt x="85188" y="56067"/>
                  <a:pt x="86489" y="38010"/>
                </a:cubicBezTo>
                <a:cubicBezTo>
                  <a:pt x="87791" y="19953"/>
                  <a:pt x="76403" y="10573"/>
                  <a:pt x="76403" y="10573"/>
                </a:cubicBezTo>
                <a:cubicBezTo>
                  <a:pt x="76403" y="10573"/>
                  <a:pt x="66995" y="1"/>
                  <a:pt x="55192" y="1"/>
                </a:cubicBezTo>
                <a:close/>
              </a:path>
            </a:pathLst>
          </a:custGeom>
          <a:solidFill>
            <a:srgbClr val="E7E2D6">
              <a:alpha val="46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93" name="Google Shape;93;p11"/>
          <p:cNvSpPr/>
          <p:nvPr/>
        </p:nvSpPr>
        <p:spPr>
          <a:xfrm flipH="1">
            <a:off x="7942004" y="1339984"/>
            <a:ext cx="5766771" cy="4910623"/>
          </a:xfrm>
          <a:custGeom>
            <a:avLst/>
            <a:gdLst/>
            <a:ahLst/>
            <a:cxnLst/>
            <a:rect l="l" t="t" r="r" b="b"/>
            <a:pathLst>
              <a:path w="87791" h="56068" extrusionOk="0">
                <a:moveTo>
                  <a:pt x="55192" y="1"/>
                </a:moveTo>
                <a:cubicBezTo>
                  <a:pt x="51710" y="1"/>
                  <a:pt x="48020" y="921"/>
                  <a:pt x="44301" y="3305"/>
                </a:cubicBezTo>
                <a:cubicBezTo>
                  <a:pt x="27981" y="13772"/>
                  <a:pt x="23752" y="23750"/>
                  <a:pt x="23752" y="23750"/>
                </a:cubicBezTo>
                <a:cubicBezTo>
                  <a:pt x="23752" y="23750"/>
                  <a:pt x="23199" y="30455"/>
                  <a:pt x="15945" y="30455"/>
                </a:cubicBezTo>
                <a:cubicBezTo>
                  <a:pt x="15648" y="30455"/>
                  <a:pt x="15339" y="30443"/>
                  <a:pt x="15019" y="30420"/>
                </a:cubicBezTo>
                <a:cubicBezTo>
                  <a:pt x="13947" y="30341"/>
                  <a:pt x="12915" y="30303"/>
                  <a:pt x="11930" y="30303"/>
                </a:cubicBezTo>
                <a:cubicBezTo>
                  <a:pt x="5447" y="30303"/>
                  <a:pt x="1013" y="31926"/>
                  <a:pt x="541" y="33999"/>
                </a:cubicBezTo>
                <a:cubicBezTo>
                  <a:pt x="1" y="36384"/>
                  <a:pt x="5151" y="43216"/>
                  <a:pt x="11333" y="45926"/>
                </a:cubicBezTo>
                <a:cubicBezTo>
                  <a:pt x="16519" y="48202"/>
                  <a:pt x="23841" y="53453"/>
                  <a:pt x="30900" y="53453"/>
                </a:cubicBezTo>
                <a:cubicBezTo>
                  <a:pt x="32256" y="53453"/>
                  <a:pt x="33602" y="53259"/>
                  <a:pt x="34921" y="52814"/>
                </a:cubicBezTo>
                <a:cubicBezTo>
                  <a:pt x="43110" y="50048"/>
                  <a:pt x="85188" y="56067"/>
                  <a:pt x="86489" y="38010"/>
                </a:cubicBezTo>
                <a:cubicBezTo>
                  <a:pt x="87791" y="19953"/>
                  <a:pt x="76403" y="10573"/>
                  <a:pt x="76403" y="10573"/>
                </a:cubicBezTo>
                <a:cubicBezTo>
                  <a:pt x="76403" y="10573"/>
                  <a:pt x="66995" y="1"/>
                  <a:pt x="55192" y="1"/>
                </a:cubicBezTo>
                <a:close/>
              </a:path>
            </a:pathLst>
          </a:custGeom>
          <a:solidFill>
            <a:srgbClr val="887C62">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94" name="Google Shape;94;p11"/>
          <p:cNvSpPr/>
          <p:nvPr/>
        </p:nvSpPr>
        <p:spPr>
          <a:xfrm rot="2839443">
            <a:off x="-1375441" y="4204243"/>
            <a:ext cx="8536188" cy="5689181"/>
          </a:xfrm>
          <a:custGeom>
            <a:avLst/>
            <a:gdLst/>
            <a:ahLst/>
            <a:cxnLst/>
            <a:rect l="l" t="t" r="r" b="b"/>
            <a:pathLst>
              <a:path w="31788" h="28248" extrusionOk="0">
                <a:moveTo>
                  <a:pt x="16729" y="0"/>
                </a:moveTo>
                <a:cubicBezTo>
                  <a:pt x="16601" y="0"/>
                  <a:pt x="16474" y="1"/>
                  <a:pt x="16346" y="2"/>
                </a:cubicBezTo>
                <a:cubicBezTo>
                  <a:pt x="16060" y="2"/>
                  <a:pt x="15764" y="5"/>
                  <a:pt x="15461" y="9"/>
                </a:cubicBezTo>
                <a:cubicBezTo>
                  <a:pt x="11690" y="44"/>
                  <a:pt x="7009" y="207"/>
                  <a:pt x="4237" y="2881"/>
                </a:cubicBezTo>
                <a:cubicBezTo>
                  <a:pt x="2392" y="4661"/>
                  <a:pt x="2135" y="8048"/>
                  <a:pt x="1618" y="10410"/>
                </a:cubicBezTo>
                <a:cubicBezTo>
                  <a:pt x="938" y="13517"/>
                  <a:pt x="381" y="16657"/>
                  <a:pt x="219" y="19839"/>
                </a:cubicBezTo>
                <a:cubicBezTo>
                  <a:pt x="1" y="24133"/>
                  <a:pt x="1988" y="26141"/>
                  <a:pt x="6130" y="26720"/>
                </a:cubicBezTo>
                <a:cubicBezTo>
                  <a:pt x="9755" y="27227"/>
                  <a:pt x="13382" y="27712"/>
                  <a:pt x="17036" y="27956"/>
                </a:cubicBezTo>
                <a:cubicBezTo>
                  <a:pt x="18561" y="28056"/>
                  <a:pt x="20165" y="28248"/>
                  <a:pt x="21749" y="28248"/>
                </a:cubicBezTo>
                <a:cubicBezTo>
                  <a:pt x="23047" y="28248"/>
                  <a:pt x="24332" y="28119"/>
                  <a:pt x="25547" y="27706"/>
                </a:cubicBezTo>
                <a:cubicBezTo>
                  <a:pt x="28287" y="26775"/>
                  <a:pt x="29435" y="24198"/>
                  <a:pt x="29933" y="21508"/>
                </a:cubicBezTo>
                <a:cubicBezTo>
                  <a:pt x="30554" y="18140"/>
                  <a:pt x="30847" y="14721"/>
                  <a:pt x="31348" y="11337"/>
                </a:cubicBezTo>
                <a:cubicBezTo>
                  <a:pt x="31787" y="8393"/>
                  <a:pt x="31569" y="5097"/>
                  <a:pt x="28963" y="3194"/>
                </a:cubicBezTo>
                <a:cubicBezTo>
                  <a:pt x="25477" y="645"/>
                  <a:pt x="20958" y="0"/>
                  <a:pt x="16729" y="0"/>
                </a:cubicBezTo>
                <a:close/>
              </a:path>
            </a:pathLst>
          </a:custGeom>
          <a:solidFill>
            <a:srgbClr val="887C62">
              <a:alpha val="6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95" name="Google Shape;95;p11"/>
          <p:cNvSpPr/>
          <p:nvPr/>
        </p:nvSpPr>
        <p:spPr>
          <a:xfrm rot="9405665">
            <a:off x="-4305365" y="1708242"/>
            <a:ext cx="7310152" cy="9133113"/>
          </a:xfrm>
          <a:custGeom>
            <a:avLst/>
            <a:gdLst/>
            <a:ahLst/>
            <a:cxnLst/>
            <a:rect l="l" t="t" r="r" b="b"/>
            <a:pathLst>
              <a:path w="93299" h="87424" extrusionOk="0">
                <a:moveTo>
                  <a:pt x="34162" y="1"/>
                </a:moveTo>
                <a:cubicBezTo>
                  <a:pt x="24245" y="1"/>
                  <a:pt x="25039" y="12520"/>
                  <a:pt x="13717" y="17147"/>
                </a:cubicBezTo>
                <a:cubicBezTo>
                  <a:pt x="1" y="22753"/>
                  <a:pt x="25599" y="33483"/>
                  <a:pt x="18923" y="50349"/>
                </a:cubicBezTo>
                <a:cubicBezTo>
                  <a:pt x="13077" y="65115"/>
                  <a:pt x="23069" y="87424"/>
                  <a:pt x="32143" y="87424"/>
                </a:cubicBezTo>
                <a:cubicBezTo>
                  <a:pt x="33432" y="87424"/>
                  <a:pt x="34703" y="86974"/>
                  <a:pt x="35906" y="85988"/>
                </a:cubicBezTo>
                <a:cubicBezTo>
                  <a:pt x="38841" y="83585"/>
                  <a:pt x="41192" y="82952"/>
                  <a:pt x="43240" y="82952"/>
                </a:cubicBezTo>
                <a:cubicBezTo>
                  <a:pt x="45526" y="82952"/>
                  <a:pt x="47435" y="83741"/>
                  <a:pt x="49356" y="83741"/>
                </a:cubicBezTo>
                <a:cubicBezTo>
                  <a:pt x="51391" y="83741"/>
                  <a:pt x="53441" y="82856"/>
                  <a:pt x="55968" y="79208"/>
                </a:cubicBezTo>
                <a:cubicBezTo>
                  <a:pt x="79663" y="45004"/>
                  <a:pt x="87416" y="44135"/>
                  <a:pt x="87416" y="44135"/>
                </a:cubicBezTo>
                <a:cubicBezTo>
                  <a:pt x="93298" y="21497"/>
                  <a:pt x="60858" y="9397"/>
                  <a:pt x="42111" y="1875"/>
                </a:cubicBezTo>
                <a:cubicBezTo>
                  <a:pt x="38838" y="561"/>
                  <a:pt x="36260" y="1"/>
                  <a:pt x="34162" y="1"/>
                </a:cubicBezTo>
                <a:close/>
              </a:path>
            </a:pathLst>
          </a:custGeom>
          <a:solidFill>
            <a:srgbClr val="E6B8AF">
              <a:alpha val="33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96" name="Google Shape;96;p11"/>
          <p:cNvSpPr/>
          <p:nvPr/>
        </p:nvSpPr>
        <p:spPr>
          <a:xfrm rot="-1478505">
            <a:off x="-2334601" y="-1333381"/>
            <a:ext cx="7826136" cy="3837161"/>
          </a:xfrm>
          <a:custGeom>
            <a:avLst/>
            <a:gdLst/>
            <a:ahLst/>
            <a:cxnLst/>
            <a:rect l="l" t="t" r="r" b="b"/>
            <a:pathLst>
              <a:path w="76674" h="28195" fill="none" extrusionOk="0">
                <a:moveTo>
                  <a:pt x="76673" y="0"/>
                </a:moveTo>
                <a:cubicBezTo>
                  <a:pt x="76673" y="0"/>
                  <a:pt x="67374" y="14124"/>
                  <a:pt x="60786" y="16430"/>
                </a:cubicBezTo>
                <a:cubicBezTo>
                  <a:pt x="52981" y="19160"/>
                  <a:pt x="39856" y="7047"/>
                  <a:pt x="24779" y="17621"/>
                </a:cubicBezTo>
                <a:cubicBezTo>
                  <a:pt x="9706" y="28195"/>
                  <a:pt x="1302" y="23045"/>
                  <a:pt x="1" y="9868"/>
                </a:cubicBezTo>
              </a:path>
            </a:pathLst>
          </a:custGeom>
          <a:noFill/>
          <a:ln w="28575" cap="flat" cmpd="sng">
            <a:solidFill>
              <a:schemeClr val="accent3"/>
            </a:solidFill>
            <a:prstDash val="solid"/>
            <a:miter lim="325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97" name="Google Shape;97;p11"/>
          <p:cNvSpPr/>
          <p:nvPr/>
        </p:nvSpPr>
        <p:spPr>
          <a:xfrm rot="9555841" flipH="1">
            <a:off x="7023452" y="2411342"/>
            <a:ext cx="8200942" cy="4020929"/>
          </a:xfrm>
          <a:custGeom>
            <a:avLst/>
            <a:gdLst/>
            <a:ahLst/>
            <a:cxnLst/>
            <a:rect l="l" t="t" r="r" b="b"/>
            <a:pathLst>
              <a:path w="76674" h="28195" fill="none" extrusionOk="0">
                <a:moveTo>
                  <a:pt x="76673" y="0"/>
                </a:moveTo>
                <a:cubicBezTo>
                  <a:pt x="76673" y="0"/>
                  <a:pt x="67374" y="14124"/>
                  <a:pt x="60786" y="16430"/>
                </a:cubicBezTo>
                <a:cubicBezTo>
                  <a:pt x="52981" y="19160"/>
                  <a:pt x="39856" y="7047"/>
                  <a:pt x="24779" y="17621"/>
                </a:cubicBezTo>
                <a:cubicBezTo>
                  <a:pt x="9706" y="28195"/>
                  <a:pt x="1302" y="23045"/>
                  <a:pt x="1" y="9868"/>
                </a:cubicBezTo>
              </a:path>
            </a:pathLst>
          </a:custGeom>
          <a:noFill/>
          <a:ln w="28575" cap="flat" cmpd="sng">
            <a:solidFill>
              <a:schemeClr val="accent3"/>
            </a:solidFill>
            <a:prstDash val="solid"/>
            <a:miter lim="325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98" name="Google Shape;98;p11"/>
          <p:cNvSpPr txBox="1">
            <a:spLocks noGrp="1"/>
          </p:cNvSpPr>
          <p:nvPr>
            <p:ph type="title" hasCustomPrompt="1"/>
          </p:nvPr>
        </p:nvSpPr>
        <p:spPr>
          <a:xfrm>
            <a:off x="1248600" y="2037600"/>
            <a:ext cx="6646800" cy="204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9600"/>
              <a:buNone/>
              <a:defRPr sz="11000"/>
            </a:lvl1pPr>
            <a:lvl2pPr lvl="1" algn="ctr" rtl="0">
              <a:spcBef>
                <a:spcPts val="0"/>
              </a:spcBef>
              <a:spcAft>
                <a:spcPts val="0"/>
              </a:spcAft>
              <a:buSzPts val="9600"/>
              <a:buNone/>
              <a:defRPr sz="9600"/>
            </a:lvl2pPr>
            <a:lvl3pPr lvl="2" algn="ctr" rtl="0">
              <a:spcBef>
                <a:spcPts val="0"/>
              </a:spcBef>
              <a:spcAft>
                <a:spcPts val="0"/>
              </a:spcAft>
              <a:buSzPts val="9600"/>
              <a:buNone/>
              <a:defRPr sz="9600"/>
            </a:lvl3pPr>
            <a:lvl4pPr lvl="3" algn="ctr" rtl="0">
              <a:spcBef>
                <a:spcPts val="0"/>
              </a:spcBef>
              <a:spcAft>
                <a:spcPts val="0"/>
              </a:spcAft>
              <a:buSzPts val="9600"/>
              <a:buNone/>
              <a:defRPr sz="9600"/>
            </a:lvl4pPr>
            <a:lvl5pPr lvl="4" algn="ctr" rtl="0">
              <a:spcBef>
                <a:spcPts val="0"/>
              </a:spcBef>
              <a:spcAft>
                <a:spcPts val="0"/>
              </a:spcAft>
              <a:buSzPts val="9600"/>
              <a:buNone/>
              <a:defRPr sz="9600"/>
            </a:lvl5pPr>
            <a:lvl6pPr lvl="5" algn="ctr" rtl="0">
              <a:spcBef>
                <a:spcPts val="0"/>
              </a:spcBef>
              <a:spcAft>
                <a:spcPts val="0"/>
              </a:spcAft>
              <a:buSzPts val="9600"/>
              <a:buNone/>
              <a:defRPr sz="9600"/>
            </a:lvl6pPr>
            <a:lvl7pPr lvl="6" algn="ctr" rtl="0">
              <a:spcBef>
                <a:spcPts val="0"/>
              </a:spcBef>
              <a:spcAft>
                <a:spcPts val="0"/>
              </a:spcAft>
              <a:buSzPts val="9600"/>
              <a:buNone/>
              <a:defRPr sz="9600"/>
            </a:lvl7pPr>
            <a:lvl8pPr lvl="7" algn="ctr" rtl="0">
              <a:spcBef>
                <a:spcPts val="0"/>
              </a:spcBef>
              <a:spcAft>
                <a:spcPts val="0"/>
              </a:spcAft>
              <a:buSzPts val="9600"/>
              <a:buNone/>
              <a:defRPr sz="9600"/>
            </a:lvl8pPr>
            <a:lvl9pPr lvl="8" algn="ctr" rtl="0">
              <a:spcBef>
                <a:spcPts val="0"/>
              </a:spcBef>
              <a:spcAft>
                <a:spcPts val="0"/>
              </a:spcAft>
              <a:buSzPts val="9600"/>
              <a:buNone/>
              <a:defRPr sz="9600"/>
            </a:lvl9pPr>
          </a:lstStyle>
          <a:p>
            <a:r>
              <a:t>xx%</a:t>
            </a:r>
          </a:p>
        </p:txBody>
      </p:sp>
      <p:sp>
        <p:nvSpPr>
          <p:cNvPr id="99" name="Google Shape;99;p11"/>
          <p:cNvSpPr txBox="1">
            <a:spLocks noGrp="1"/>
          </p:cNvSpPr>
          <p:nvPr>
            <p:ph type="subTitle" idx="1"/>
          </p:nvPr>
        </p:nvSpPr>
        <p:spPr>
          <a:xfrm>
            <a:off x="1248450" y="4152233"/>
            <a:ext cx="6646800" cy="662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r>
              <a:rPr lang="tr-TR"/>
              <a:t>Asıl alt başlık stilini düzenlemek için tıklayın</a:t>
            </a:r>
            <a:endParaRPr/>
          </a:p>
        </p:txBody>
      </p:sp>
    </p:spTree>
    <p:extLst>
      <p:ext uri="{BB962C8B-B14F-4D97-AF65-F5344CB8AC3E}">
        <p14:creationId xmlns:p14="http://schemas.microsoft.com/office/powerpoint/2010/main" val="322819403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6"/>
        </a:solidFill>
        <a:effectLst/>
      </p:bgPr>
    </p:bg>
    <p:spTree>
      <p:nvGrpSpPr>
        <p:cNvPr id="1" name="Shape 100"/>
        <p:cNvGrpSpPr/>
        <p:nvPr/>
      </p:nvGrpSpPr>
      <p:grpSpPr>
        <a:xfrm>
          <a:off x="0" y="0"/>
          <a:ext cx="0" cy="0"/>
          <a:chOff x="0" y="0"/>
          <a:chExt cx="0" cy="0"/>
        </a:xfrm>
      </p:grpSpPr>
    </p:spTree>
    <p:extLst>
      <p:ext uri="{BB962C8B-B14F-4D97-AF65-F5344CB8AC3E}">
        <p14:creationId xmlns:p14="http://schemas.microsoft.com/office/powerpoint/2010/main" val="327651444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101"/>
        <p:cNvGrpSpPr/>
        <p:nvPr/>
      </p:nvGrpSpPr>
      <p:grpSpPr>
        <a:xfrm>
          <a:off x="0" y="0"/>
          <a:ext cx="0" cy="0"/>
          <a:chOff x="0" y="0"/>
          <a:chExt cx="0" cy="0"/>
        </a:xfrm>
      </p:grpSpPr>
      <p:sp>
        <p:nvSpPr>
          <p:cNvPr id="102" name="Google Shape;102;p13"/>
          <p:cNvSpPr/>
          <p:nvPr/>
        </p:nvSpPr>
        <p:spPr>
          <a:xfrm rot="9339447" flipH="1">
            <a:off x="-5157706" y="2926827"/>
            <a:ext cx="7471555" cy="6362309"/>
          </a:xfrm>
          <a:custGeom>
            <a:avLst/>
            <a:gdLst/>
            <a:ahLst/>
            <a:cxnLst/>
            <a:rect l="l" t="t" r="r" b="b"/>
            <a:pathLst>
              <a:path w="87791" h="56068" extrusionOk="0">
                <a:moveTo>
                  <a:pt x="55192" y="1"/>
                </a:moveTo>
                <a:cubicBezTo>
                  <a:pt x="51710" y="1"/>
                  <a:pt x="48020" y="921"/>
                  <a:pt x="44301" y="3305"/>
                </a:cubicBezTo>
                <a:cubicBezTo>
                  <a:pt x="27981" y="13772"/>
                  <a:pt x="23752" y="23750"/>
                  <a:pt x="23752" y="23750"/>
                </a:cubicBezTo>
                <a:cubicBezTo>
                  <a:pt x="23752" y="23750"/>
                  <a:pt x="23199" y="30455"/>
                  <a:pt x="15945" y="30455"/>
                </a:cubicBezTo>
                <a:cubicBezTo>
                  <a:pt x="15648" y="30455"/>
                  <a:pt x="15339" y="30443"/>
                  <a:pt x="15019" y="30420"/>
                </a:cubicBezTo>
                <a:cubicBezTo>
                  <a:pt x="13947" y="30341"/>
                  <a:pt x="12915" y="30303"/>
                  <a:pt x="11930" y="30303"/>
                </a:cubicBezTo>
                <a:cubicBezTo>
                  <a:pt x="5447" y="30303"/>
                  <a:pt x="1013" y="31926"/>
                  <a:pt x="541" y="33999"/>
                </a:cubicBezTo>
                <a:cubicBezTo>
                  <a:pt x="1" y="36384"/>
                  <a:pt x="5151" y="43216"/>
                  <a:pt x="11333" y="45926"/>
                </a:cubicBezTo>
                <a:cubicBezTo>
                  <a:pt x="16519" y="48202"/>
                  <a:pt x="23841" y="53453"/>
                  <a:pt x="30900" y="53453"/>
                </a:cubicBezTo>
                <a:cubicBezTo>
                  <a:pt x="32256" y="53453"/>
                  <a:pt x="33602" y="53259"/>
                  <a:pt x="34921" y="52814"/>
                </a:cubicBezTo>
                <a:cubicBezTo>
                  <a:pt x="43110" y="50048"/>
                  <a:pt x="85188" y="56067"/>
                  <a:pt x="86489" y="38010"/>
                </a:cubicBezTo>
                <a:cubicBezTo>
                  <a:pt x="87791" y="19953"/>
                  <a:pt x="76403" y="10573"/>
                  <a:pt x="76403" y="10573"/>
                </a:cubicBezTo>
                <a:cubicBezTo>
                  <a:pt x="76403" y="10573"/>
                  <a:pt x="66995" y="1"/>
                  <a:pt x="55192" y="1"/>
                </a:cubicBezTo>
                <a:close/>
              </a:path>
            </a:pathLst>
          </a:custGeom>
          <a:solidFill>
            <a:srgbClr val="E7E2D6">
              <a:alpha val="46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03" name="Google Shape;103;p13"/>
          <p:cNvSpPr/>
          <p:nvPr/>
        </p:nvSpPr>
        <p:spPr>
          <a:xfrm>
            <a:off x="1118567" y="2065591"/>
            <a:ext cx="1350837" cy="1297527"/>
          </a:xfrm>
          <a:custGeom>
            <a:avLst/>
            <a:gdLst/>
            <a:ahLst/>
            <a:cxnLst/>
            <a:rect l="l" t="t" r="r" b="b"/>
            <a:pathLst>
              <a:path w="18827" h="13563" extrusionOk="0">
                <a:moveTo>
                  <a:pt x="7161" y="0"/>
                </a:moveTo>
                <a:cubicBezTo>
                  <a:pt x="6367" y="0"/>
                  <a:pt x="5745" y="97"/>
                  <a:pt x="5462" y="302"/>
                </a:cubicBezTo>
                <a:cubicBezTo>
                  <a:pt x="5439" y="302"/>
                  <a:pt x="5416" y="302"/>
                  <a:pt x="5393" y="302"/>
                </a:cubicBezTo>
                <a:cubicBezTo>
                  <a:pt x="1116" y="302"/>
                  <a:pt x="1" y="5785"/>
                  <a:pt x="370" y="9035"/>
                </a:cubicBezTo>
                <a:cubicBezTo>
                  <a:pt x="734" y="12239"/>
                  <a:pt x="5348" y="13486"/>
                  <a:pt x="7931" y="13560"/>
                </a:cubicBezTo>
                <a:cubicBezTo>
                  <a:pt x="7975" y="13562"/>
                  <a:pt x="8020" y="13562"/>
                  <a:pt x="8064" y="13562"/>
                </a:cubicBezTo>
                <a:cubicBezTo>
                  <a:pt x="13120" y="13562"/>
                  <a:pt x="18826" y="5169"/>
                  <a:pt x="13911" y="1714"/>
                </a:cubicBezTo>
                <a:cubicBezTo>
                  <a:pt x="12377" y="637"/>
                  <a:pt x="9200" y="0"/>
                  <a:pt x="7161" y="0"/>
                </a:cubicBezTo>
                <a:close/>
              </a:path>
            </a:pathLst>
          </a:custGeom>
          <a:solidFill>
            <a:srgbClr val="E7E2D6">
              <a:alpha val="46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04" name="Google Shape;104;p13"/>
          <p:cNvSpPr/>
          <p:nvPr/>
        </p:nvSpPr>
        <p:spPr>
          <a:xfrm flipH="1">
            <a:off x="4816264" y="2065601"/>
            <a:ext cx="1350837" cy="1297527"/>
          </a:xfrm>
          <a:custGeom>
            <a:avLst/>
            <a:gdLst/>
            <a:ahLst/>
            <a:cxnLst/>
            <a:rect l="l" t="t" r="r" b="b"/>
            <a:pathLst>
              <a:path w="18827" h="13563" extrusionOk="0">
                <a:moveTo>
                  <a:pt x="7161" y="0"/>
                </a:moveTo>
                <a:cubicBezTo>
                  <a:pt x="6367" y="0"/>
                  <a:pt x="5745" y="97"/>
                  <a:pt x="5462" y="302"/>
                </a:cubicBezTo>
                <a:cubicBezTo>
                  <a:pt x="5439" y="302"/>
                  <a:pt x="5416" y="302"/>
                  <a:pt x="5393" y="302"/>
                </a:cubicBezTo>
                <a:cubicBezTo>
                  <a:pt x="1116" y="302"/>
                  <a:pt x="1" y="5785"/>
                  <a:pt x="370" y="9035"/>
                </a:cubicBezTo>
                <a:cubicBezTo>
                  <a:pt x="734" y="12239"/>
                  <a:pt x="5348" y="13486"/>
                  <a:pt x="7931" y="13560"/>
                </a:cubicBezTo>
                <a:cubicBezTo>
                  <a:pt x="7975" y="13562"/>
                  <a:pt x="8020" y="13562"/>
                  <a:pt x="8064" y="13562"/>
                </a:cubicBezTo>
                <a:cubicBezTo>
                  <a:pt x="13120" y="13562"/>
                  <a:pt x="18826" y="5169"/>
                  <a:pt x="13911" y="1714"/>
                </a:cubicBezTo>
                <a:cubicBezTo>
                  <a:pt x="12377" y="637"/>
                  <a:pt x="9200" y="0"/>
                  <a:pt x="7161" y="0"/>
                </a:cubicBezTo>
                <a:close/>
              </a:path>
            </a:pathLst>
          </a:custGeom>
          <a:solidFill>
            <a:srgbClr val="887C62">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05" name="Google Shape;105;p13"/>
          <p:cNvSpPr/>
          <p:nvPr/>
        </p:nvSpPr>
        <p:spPr>
          <a:xfrm flipH="1">
            <a:off x="6912086" y="1986050"/>
            <a:ext cx="1162249" cy="1377089"/>
          </a:xfrm>
          <a:custGeom>
            <a:avLst/>
            <a:gdLst/>
            <a:ahLst/>
            <a:cxnLst/>
            <a:rect l="l" t="t" r="r" b="b"/>
            <a:pathLst>
              <a:path w="31788" h="28248" extrusionOk="0">
                <a:moveTo>
                  <a:pt x="16729" y="0"/>
                </a:moveTo>
                <a:cubicBezTo>
                  <a:pt x="16601" y="0"/>
                  <a:pt x="16474" y="1"/>
                  <a:pt x="16346" y="2"/>
                </a:cubicBezTo>
                <a:cubicBezTo>
                  <a:pt x="16060" y="2"/>
                  <a:pt x="15764" y="5"/>
                  <a:pt x="15461" y="9"/>
                </a:cubicBezTo>
                <a:cubicBezTo>
                  <a:pt x="11690" y="44"/>
                  <a:pt x="7009" y="207"/>
                  <a:pt x="4237" y="2881"/>
                </a:cubicBezTo>
                <a:cubicBezTo>
                  <a:pt x="2392" y="4661"/>
                  <a:pt x="2135" y="8048"/>
                  <a:pt x="1618" y="10410"/>
                </a:cubicBezTo>
                <a:cubicBezTo>
                  <a:pt x="938" y="13517"/>
                  <a:pt x="381" y="16657"/>
                  <a:pt x="219" y="19839"/>
                </a:cubicBezTo>
                <a:cubicBezTo>
                  <a:pt x="1" y="24133"/>
                  <a:pt x="1988" y="26141"/>
                  <a:pt x="6130" y="26720"/>
                </a:cubicBezTo>
                <a:cubicBezTo>
                  <a:pt x="9755" y="27227"/>
                  <a:pt x="13382" y="27712"/>
                  <a:pt x="17036" y="27956"/>
                </a:cubicBezTo>
                <a:cubicBezTo>
                  <a:pt x="18561" y="28056"/>
                  <a:pt x="20165" y="28248"/>
                  <a:pt x="21749" y="28248"/>
                </a:cubicBezTo>
                <a:cubicBezTo>
                  <a:pt x="23047" y="28248"/>
                  <a:pt x="24332" y="28119"/>
                  <a:pt x="25547" y="27706"/>
                </a:cubicBezTo>
                <a:cubicBezTo>
                  <a:pt x="28287" y="26775"/>
                  <a:pt x="29435" y="24198"/>
                  <a:pt x="29933" y="21508"/>
                </a:cubicBezTo>
                <a:cubicBezTo>
                  <a:pt x="30554" y="18140"/>
                  <a:pt x="30847" y="14721"/>
                  <a:pt x="31348" y="11337"/>
                </a:cubicBezTo>
                <a:cubicBezTo>
                  <a:pt x="31787" y="8393"/>
                  <a:pt x="31569" y="5097"/>
                  <a:pt x="28963" y="3194"/>
                </a:cubicBezTo>
                <a:cubicBezTo>
                  <a:pt x="25477" y="645"/>
                  <a:pt x="20958" y="0"/>
                  <a:pt x="16729" y="0"/>
                </a:cubicBezTo>
                <a:close/>
              </a:path>
            </a:pathLst>
          </a:custGeom>
          <a:solidFill>
            <a:srgbClr val="AC9078">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06" name="Google Shape;106;p13"/>
          <p:cNvSpPr/>
          <p:nvPr/>
        </p:nvSpPr>
        <p:spPr>
          <a:xfrm>
            <a:off x="3050701" y="2025818"/>
            <a:ext cx="1095097" cy="1297525"/>
          </a:xfrm>
          <a:custGeom>
            <a:avLst/>
            <a:gdLst/>
            <a:ahLst/>
            <a:cxnLst/>
            <a:rect l="l" t="t" r="r" b="b"/>
            <a:pathLst>
              <a:path w="31788" h="28248" extrusionOk="0">
                <a:moveTo>
                  <a:pt x="16729" y="0"/>
                </a:moveTo>
                <a:cubicBezTo>
                  <a:pt x="16601" y="0"/>
                  <a:pt x="16474" y="1"/>
                  <a:pt x="16346" y="2"/>
                </a:cubicBezTo>
                <a:cubicBezTo>
                  <a:pt x="16060" y="2"/>
                  <a:pt x="15764" y="5"/>
                  <a:pt x="15461" y="9"/>
                </a:cubicBezTo>
                <a:cubicBezTo>
                  <a:pt x="11690" y="44"/>
                  <a:pt x="7009" y="207"/>
                  <a:pt x="4237" y="2881"/>
                </a:cubicBezTo>
                <a:cubicBezTo>
                  <a:pt x="2392" y="4661"/>
                  <a:pt x="2135" y="8048"/>
                  <a:pt x="1618" y="10410"/>
                </a:cubicBezTo>
                <a:cubicBezTo>
                  <a:pt x="938" y="13517"/>
                  <a:pt x="381" y="16657"/>
                  <a:pt x="219" y="19839"/>
                </a:cubicBezTo>
                <a:cubicBezTo>
                  <a:pt x="1" y="24133"/>
                  <a:pt x="1988" y="26141"/>
                  <a:pt x="6130" y="26720"/>
                </a:cubicBezTo>
                <a:cubicBezTo>
                  <a:pt x="9755" y="27227"/>
                  <a:pt x="13382" y="27712"/>
                  <a:pt x="17036" y="27956"/>
                </a:cubicBezTo>
                <a:cubicBezTo>
                  <a:pt x="18561" y="28056"/>
                  <a:pt x="20165" y="28248"/>
                  <a:pt x="21749" y="28248"/>
                </a:cubicBezTo>
                <a:cubicBezTo>
                  <a:pt x="23047" y="28248"/>
                  <a:pt x="24332" y="28119"/>
                  <a:pt x="25547" y="27706"/>
                </a:cubicBezTo>
                <a:cubicBezTo>
                  <a:pt x="28287" y="26775"/>
                  <a:pt x="29435" y="24198"/>
                  <a:pt x="29933" y="21508"/>
                </a:cubicBezTo>
                <a:cubicBezTo>
                  <a:pt x="30554" y="18140"/>
                  <a:pt x="30847" y="14721"/>
                  <a:pt x="31348" y="11337"/>
                </a:cubicBezTo>
                <a:cubicBezTo>
                  <a:pt x="31787" y="8393"/>
                  <a:pt x="31569" y="5097"/>
                  <a:pt x="28963" y="3194"/>
                </a:cubicBezTo>
                <a:cubicBezTo>
                  <a:pt x="25477" y="645"/>
                  <a:pt x="20958" y="0"/>
                  <a:pt x="16729" y="0"/>
                </a:cubicBezTo>
                <a:close/>
              </a:path>
            </a:pathLst>
          </a:custGeom>
          <a:solidFill>
            <a:srgbClr val="E6B8AF">
              <a:alpha val="25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07" name="Google Shape;107;p13"/>
          <p:cNvSpPr/>
          <p:nvPr/>
        </p:nvSpPr>
        <p:spPr>
          <a:xfrm rot="-10285603">
            <a:off x="7150322" y="-3021844"/>
            <a:ext cx="7471761" cy="6362485"/>
          </a:xfrm>
          <a:custGeom>
            <a:avLst/>
            <a:gdLst/>
            <a:ahLst/>
            <a:cxnLst/>
            <a:rect l="l" t="t" r="r" b="b"/>
            <a:pathLst>
              <a:path w="87791" h="56068" extrusionOk="0">
                <a:moveTo>
                  <a:pt x="55192" y="1"/>
                </a:moveTo>
                <a:cubicBezTo>
                  <a:pt x="51710" y="1"/>
                  <a:pt x="48020" y="921"/>
                  <a:pt x="44301" y="3305"/>
                </a:cubicBezTo>
                <a:cubicBezTo>
                  <a:pt x="27981" y="13772"/>
                  <a:pt x="23752" y="23750"/>
                  <a:pt x="23752" y="23750"/>
                </a:cubicBezTo>
                <a:cubicBezTo>
                  <a:pt x="23752" y="23750"/>
                  <a:pt x="23199" y="30455"/>
                  <a:pt x="15945" y="30455"/>
                </a:cubicBezTo>
                <a:cubicBezTo>
                  <a:pt x="15648" y="30455"/>
                  <a:pt x="15339" y="30443"/>
                  <a:pt x="15019" y="30420"/>
                </a:cubicBezTo>
                <a:cubicBezTo>
                  <a:pt x="13947" y="30341"/>
                  <a:pt x="12915" y="30303"/>
                  <a:pt x="11930" y="30303"/>
                </a:cubicBezTo>
                <a:cubicBezTo>
                  <a:pt x="5447" y="30303"/>
                  <a:pt x="1013" y="31926"/>
                  <a:pt x="541" y="33999"/>
                </a:cubicBezTo>
                <a:cubicBezTo>
                  <a:pt x="1" y="36384"/>
                  <a:pt x="5151" y="43216"/>
                  <a:pt x="11333" y="45926"/>
                </a:cubicBezTo>
                <a:cubicBezTo>
                  <a:pt x="16519" y="48202"/>
                  <a:pt x="23841" y="53453"/>
                  <a:pt x="30900" y="53453"/>
                </a:cubicBezTo>
                <a:cubicBezTo>
                  <a:pt x="32256" y="53453"/>
                  <a:pt x="33602" y="53259"/>
                  <a:pt x="34921" y="52814"/>
                </a:cubicBezTo>
                <a:cubicBezTo>
                  <a:pt x="43110" y="50048"/>
                  <a:pt x="85188" y="56067"/>
                  <a:pt x="86489" y="38010"/>
                </a:cubicBezTo>
                <a:cubicBezTo>
                  <a:pt x="87791" y="19953"/>
                  <a:pt x="76403" y="10573"/>
                  <a:pt x="76403" y="10573"/>
                </a:cubicBezTo>
                <a:cubicBezTo>
                  <a:pt x="76403" y="10573"/>
                  <a:pt x="66995" y="1"/>
                  <a:pt x="55192" y="1"/>
                </a:cubicBezTo>
                <a:close/>
              </a:path>
            </a:pathLst>
          </a:custGeom>
          <a:solidFill>
            <a:srgbClr val="E7E2D6">
              <a:alpha val="46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08" name="Google Shape;108;p13"/>
          <p:cNvSpPr/>
          <p:nvPr/>
        </p:nvSpPr>
        <p:spPr>
          <a:xfrm rot="649785">
            <a:off x="6848028" y="-325366"/>
            <a:ext cx="4558897" cy="1821148"/>
          </a:xfrm>
          <a:custGeom>
            <a:avLst/>
            <a:gdLst/>
            <a:ahLst/>
            <a:cxnLst/>
            <a:rect l="l" t="t" r="r" b="b"/>
            <a:pathLst>
              <a:path w="49165" h="14730" extrusionOk="0">
                <a:moveTo>
                  <a:pt x="10042" y="1"/>
                </a:moveTo>
                <a:cubicBezTo>
                  <a:pt x="7738" y="1"/>
                  <a:pt x="5495" y="326"/>
                  <a:pt x="4009" y="1712"/>
                </a:cubicBezTo>
                <a:cubicBezTo>
                  <a:pt x="1833" y="3743"/>
                  <a:pt x="1312" y="7198"/>
                  <a:pt x="759" y="9976"/>
                </a:cubicBezTo>
                <a:cubicBezTo>
                  <a:pt x="1" y="13802"/>
                  <a:pt x="5815" y="14642"/>
                  <a:pt x="11014" y="14723"/>
                </a:cubicBezTo>
                <a:cubicBezTo>
                  <a:pt x="11312" y="14728"/>
                  <a:pt x="11609" y="14730"/>
                  <a:pt x="11901" y="14730"/>
                </a:cubicBezTo>
                <a:cubicBezTo>
                  <a:pt x="14717" y="14730"/>
                  <a:pt x="17219" y="14537"/>
                  <a:pt x="18198" y="14531"/>
                </a:cubicBezTo>
                <a:cubicBezTo>
                  <a:pt x="20643" y="14515"/>
                  <a:pt x="23088" y="14508"/>
                  <a:pt x="25533" y="14508"/>
                </a:cubicBezTo>
                <a:cubicBezTo>
                  <a:pt x="31860" y="14508"/>
                  <a:pt x="38186" y="14553"/>
                  <a:pt x="44512" y="14593"/>
                </a:cubicBezTo>
                <a:cubicBezTo>
                  <a:pt x="44551" y="14593"/>
                  <a:pt x="44589" y="14594"/>
                  <a:pt x="44628" y="14594"/>
                </a:cubicBezTo>
                <a:cubicBezTo>
                  <a:pt x="45065" y="14594"/>
                  <a:pt x="45520" y="14568"/>
                  <a:pt x="45879" y="14323"/>
                </a:cubicBezTo>
                <a:cubicBezTo>
                  <a:pt x="46214" y="14095"/>
                  <a:pt x="46403" y="13708"/>
                  <a:pt x="46569" y="13337"/>
                </a:cubicBezTo>
                <a:cubicBezTo>
                  <a:pt x="47681" y="10865"/>
                  <a:pt x="49165" y="7692"/>
                  <a:pt x="48504" y="4911"/>
                </a:cubicBezTo>
                <a:cubicBezTo>
                  <a:pt x="47559" y="915"/>
                  <a:pt x="42091" y="691"/>
                  <a:pt x="37832" y="691"/>
                </a:cubicBezTo>
                <a:cubicBezTo>
                  <a:pt x="37295" y="691"/>
                  <a:pt x="36777" y="694"/>
                  <a:pt x="36289" y="694"/>
                </a:cubicBezTo>
                <a:cubicBezTo>
                  <a:pt x="35639" y="694"/>
                  <a:pt x="35044" y="688"/>
                  <a:pt x="34531" y="658"/>
                </a:cubicBezTo>
                <a:cubicBezTo>
                  <a:pt x="29340" y="361"/>
                  <a:pt x="24149" y="242"/>
                  <a:pt x="18952" y="242"/>
                </a:cubicBezTo>
                <a:cubicBezTo>
                  <a:pt x="17950" y="242"/>
                  <a:pt x="16949" y="246"/>
                  <a:pt x="15946" y="255"/>
                </a:cubicBezTo>
                <a:cubicBezTo>
                  <a:pt x="15904" y="255"/>
                  <a:pt x="15862" y="255"/>
                  <a:pt x="15819" y="255"/>
                </a:cubicBezTo>
                <a:cubicBezTo>
                  <a:pt x="14168" y="255"/>
                  <a:pt x="12081" y="1"/>
                  <a:pt x="10042" y="1"/>
                </a:cubicBezTo>
                <a:close/>
              </a:path>
            </a:pathLst>
          </a:custGeom>
          <a:solidFill>
            <a:srgbClr val="AC9078">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09" name="Google Shape;109;p13"/>
          <p:cNvSpPr/>
          <p:nvPr/>
        </p:nvSpPr>
        <p:spPr>
          <a:xfrm rot="813319">
            <a:off x="-4299402" y="-6290030"/>
            <a:ext cx="6402109" cy="7585537"/>
          </a:xfrm>
          <a:custGeom>
            <a:avLst/>
            <a:gdLst/>
            <a:ahLst/>
            <a:cxnLst/>
            <a:rect l="l" t="t" r="r" b="b"/>
            <a:pathLst>
              <a:path w="31788" h="28248" extrusionOk="0">
                <a:moveTo>
                  <a:pt x="16729" y="0"/>
                </a:moveTo>
                <a:cubicBezTo>
                  <a:pt x="16601" y="0"/>
                  <a:pt x="16474" y="1"/>
                  <a:pt x="16346" y="2"/>
                </a:cubicBezTo>
                <a:cubicBezTo>
                  <a:pt x="16060" y="2"/>
                  <a:pt x="15764" y="5"/>
                  <a:pt x="15461" y="9"/>
                </a:cubicBezTo>
                <a:cubicBezTo>
                  <a:pt x="11690" y="44"/>
                  <a:pt x="7009" y="207"/>
                  <a:pt x="4237" y="2881"/>
                </a:cubicBezTo>
                <a:cubicBezTo>
                  <a:pt x="2392" y="4661"/>
                  <a:pt x="2135" y="8048"/>
                  <a:pt x="1618" y="10410"/>
                </a:cubicBezTo>
                <a:cubicBezTo>
                  <a:pt x="938" y="13517"/>
                  <a:pt x="381" y="16657"/>
                  <a:pt x="219" y="19839"/>
                </a:cubicBezTo>
                <a:cubicBezTo>
                  <a:pt x="1" y="24133"/>
                  <a:pt x="1988" y="26141"/>
                  <a:pt x="6130" y="26720"/>
                </a:cubicBezTo>
                <a:cubicBezTo>
                  <a:pt x="9755" y="27227"/>
                  <a:pt x="13382" y="27712"/>
                  <a:pt x="17036" y="27956"/>
                </a:cubicBezTo>
                <a:cubicBezTo>
                  <a:pt x="18561" y="28056"/>
                  <a:pt x="20165" y="28248"/>
                  <a:pt x="21749" y="28248"/>
                </a:cubicBezTo>
                <a:cubicBezTo>
                  <a:pt x="23047" y="28248"/>
                  <a:pt x="24332" y="28119"/>
                  <a:pt x="25547" y="27706"/>
                </a:cubicBezTo>
                <a:cubicBezTo>
                  <a:pt x="28287" y="26775"/>
                  <a:pt x="29435" y="24198"/>
                  <a:pt x="29933" y="21508"/>
                </a:cubicBezTo>
                <a:cubicBezTo>
                  <a:pt x="30554" y="18140"/>
                  <a:pt x="30847" y="14721"/>
                  <a:pt x="31348" y="11337"/>
                </a:cubicBezTo>
                <a:cubicBezTo>
                  <a:pt x="31787" y="8393"/>
                  <a:pt x="31569" y="5097"/>
                  <a:pt x="28963" y="3194"/>
                </a:cubicBezTo>
                <a:cubicBezTo>
                  <a:pt x="25477" y="645"/>
                  <a:pt x="20958" y="0"/>
                  <a:pt x="16729" y="0"/>
                </a:cubicBezTo>
                <a:close/>
              </a:path>
            </a:pathLst>
          </a:custGeom>
          <a:solidFill>
            <a:srgbClr val="887C62">
              <a:alpha val="6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10" name="Google Shape;110;p13"/>
          <p:cNvSpPr/>
          <p:nvPr/>
        </p:nvSpPr>
        <p:spPr>
          <a:xfrm rot="9089871">
            <a:off x="7049951" y="2525041"/>
            <a:ext cx="7826200" cy="3837193"/>
          </a:xfrm>
          <a:custGeom>
            <a:avLst/>
            <a:gdLst/>
            <a:ahLst/>
            <a:cxnLst/>
            <a:rect l="l" t="t" r="r" b="b"/>
            <a:pathLst>
              <a:path w="76674" h="28195" fill="none" extrusionOk="0">
                <a:moveTo>
                  <a:pt x="76673" y="0"/>
                </a:moveTo>
                <a:cubicBezTo>
                  <a:pt x="76673" y="0"/>
                  <a:pt x="67374" y="14124"/>
                  <a:pt x="60786" y="16430"/>
                </a:cubicBezTo>
                <a:cubicBezTo>
                  <a:pt x="52981" y="19160"/>
                  <a:pt x="39856" y="7047"/>
                  <a:pt x="24779" y="17621"/>
                </a:cubicBezTo>
                <a:cubicBezTo>
                  <a:pt x="9706" y="28195"/>
                  <a:pt x="1302" y="23045"/>
                  <a:pt x="1" y="9868"/>
                </a:cubicBezTo>
              </a:path>
            </a:pathLst>
          </a:custGeom>
          <a:noFill/>
          <a:ln w="28575" cap="flat" cmpd="sng">
            <a:solidFill>
              <a:schemeClr val="accent3"/>
            </a:solidFill>
            <a:prstDash val="solid"/>
            <a:miter lim="325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11" name="Google Shape;111;p13"/>
          <p:cNvSpPr/>
          <p:nvPr/>
        </p:nvSpPr>
        <p:spPr>
          <a:xfrm rot="-576017">
            <a:off x="-4825529" y="-896366"/>
            <a:ext cx="7826074" cy="3837131"/>
          </a:xfrm>
          <a:custGeom>
            <a:avLst/>
            <a:gdLst/>
            <a:ahLst/>
            <a:cxnLst/>
            <a:rect l="l" t="t" r="r" b="b"/>
            <a:pathLst>
              <a:path w="76674" h="28195" fill="none" extrusionOk="0">
                <a:moveTo>
                  <a:pt x="76673" y="0"/>
                </a:moveTo>
                <a:cubicBezTo>
                  <a:pt x="76673" y="0"/>
                  <a:pt x="67374" y="14124"/>
                  <a:pt x="60786" y="16430"/>
                </a:cubicBezTo>
                <a:cubicBezTo>
                  <a:pt x="52981" y="19160"/>
                  <a:pt x="39856" y="7047"/>
                  <a:pt x="24779" y="17621"/>
                </a:cubicBezTo>
                <a:cubicBezTo>
                  <a:pt x="9706" y="28195"/>
                  <a:pt x="1302" y="23045"/>
                  <a:pt x="1" y="9868"/>
                </a:cubicBezTo>
              </a:path>
            </a:pathLst>
          </a:custGeom>
          <a:noFill/>
          <a:ln w="28575" cap="flat" cmpd="sng">
            <a:solidFill>
              <a:schemeClr val="accent3"/>
            </a:solidFill>
            <a:prstDash val="solid"/>
            <a:miter lim="325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12" name="Google Shape;112;p13"/>
          <p:cNvSpPr txBox="1">
            <a:spLocks noGrp="1"/>
          </p:cNvSpPr>
          <p:nvPr>
            <p:ph type="title"/>
          </p:nvPr>
        </p:nvSpPr>
        <p:spPr>
          <a:xfrm>
            <a:off x="732775" y="3509733"/>
            <a:ext cx="1836000" cy="1116400"/>
          </a:xfrm>
          <a:prstGeom prst="rect">
            <a:avLst/>
          </a:prstGeom>
        </p:spPr>
        <p:txBody>
          <a:bodyPr spcFirstLastPara="1" wrap="square" lIns="91425" tIns="91425" rIns="91425" bIns="91425" anchor="b" anchorCtr="0">
            <a:noAutofit/>
          </a:bodyPr>
          <a:lstStyle>
            <a:lvl1pPr lvl="0" rtl="0">
              <a:spcBef>
                <a:spcPts val="0"/>
              </a:spcBef>
              <a:spcAft>
                <a:spcPts val="0"/>
              </a:spcAft>
              <a:buSzPts val="2500"/>
              <a:buNone/>
              <a:defRPr sz="2000">
                <a:latin typeface="Kulim Park"/>
                <a:ea typeface="Kulim Park"/>
                <a:cs typeface="Kulim Park"/>
                <a:sym typeface="Kulim Park"/>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r>
              <a:rPr lang="tr-TR"/>
              <a:t>Asıl başlık stilini düzenlemek için tıklayın</a:t>
            </a:r>
            <a:endParaRPr/>
          </a:p>
        </p:txBody>
      </p:sp>
      <p:sp>
        <p:nvSpPr>
          <p:cNvPr id="113" name="Google Shape;113;p13"/>
          <p:cNvSpPr txBox="1">
            <a:spLocks noGrp="1"/>
          </p:cNvSpPr>
          <p:nvPr>
            <p:ph type="subTitle" idx="1"/>
          </p:nvPr>
        </p:nvSpPr>
        <p:spPr>
          <a:xfrm>
            <a:off x="732787" y="4682288"/>
            <a:ext cx="1836000" cy="111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atin typeface="Manrope"/>
                <a:ea typeface="Manrope"/>
                <a:cs typeface="Manrope"/>
                <a:sym typeface="Manrop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r>
              <a:rPr lang="tr-TR"/>
              <a:t>Asıl alt başlık stilini düzenlemek için tıklayın</a:t>
            </a:r>
            <a:endParaRPr/>
          </a:p>
        </p:txBody>
      </p:sp>
      <p:sp>
        <p:nvSpPr>
          <p:cNvPr id="114" name="Google Shape;114;p13"/>
          <p:cNvSpPr txBox="1">
            <a:spLocks noGrp="1"/>
          </p:cNvSpPr>
          <p:nvPr>
            <p:ph type="title" idx="2" hasCustomPrompt="1"/>
          </p:nvPr>
        </p:nvSpPr>
        <p:spPr>
          <a:xfrm>
            <a:off x="732776" y="2415785"/>
            <a:ext cx="1836000" cy="5968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3000"/>
              <a:buNone/>
              <a:defRPr sz="3600">
                <a:solidFill>
                  <a:schemeClr val="l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15" name="Google Shape;115;p13"/>
          <p:cNvSpPr txBox="1">
            <a:spLocks noGrp="1"/>
          </p:cNvSpPr>
          <p:nvPr>
            <p:ph type="title" idx="3"/>
          </p:nvPr>
        </p:nvSpPr>
        <p:spPr>
          <a:xfrm>
            <a:off x="719925" y="583600"/>
            <a:ext cx="7704000" cy="8772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SzPts val="2800"/>
              <a:buNone/>
              <a:defRPr sz="3000">
                <a:latin typeface="Kulim Park"/>
                <a:ea typeface="Kulim Park"/>
                <a:cs typeface="Kulim Park"/>
                <a:sym typeface="Kulim Park"/>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r>
              <a:rPr lang="tr-TR"/>
              <a:t>Asıl başlık stilini düzenlemek için tıklayın</a:t>
            </a:r>
            <a:endParaRPr/>
          </a:p>
        </p:txBody>
      </p:sp>
      <p:sp>
        <p:nvSpPr>
          <p:cNvPr id="116" name="Google Shape;116;p13"/>
          <p:cNvSpPr txBox="1">
            <a:spLocks noGrp="1"/>
          </p:cNvSpPr>
          <p:nvPr>
            <p:ph type="title" idx="4"/>
          </p:nvPr>
        </p:nvSpPr>
        <p:spPr>
          <a:xfrm>
            <a:off x="2680250" y="3509733"/>
            <a:ext cx="1836000" cy="1116400"/>
          </a:xfrm>
          <a:prstGeom prst="rect">
            <a:avLst/>
          </a:prstGeom>
        </p:spPr>
        <p:txBody>
          <a:bodyPr spcFirstLastPara="1" wrap="square" lIns="91425" tIns="91425" rIns="91425" bIns="91425" anchor="b" anchorCtr="0">
            <a:noAutofit/>
          </a:bodyPr>
          <a:lstStyle>
            <a:lvl1pPr lvl="0" rtl="0">
              <a:spcBef>
                <a:spcPts val="0"/>
              </a:spcBef>
              <a:spcAft>
                <a:spcPts val="0"/>
              </a:spcAft>
              <a:buSzPts val="2500"/>
              <a:buNone/>
              <a:defRPr sz="2000">
                <a:latin typeface="Kulim Park"/>
                <a:ea typeface="Kulim Park"/>
                <a:cs typeface="Kulim Park"/>
                <a:sym typeface="Kulim Park"/>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r>
              <a:rPr lang="tr-TR"/>
              <a:t>Asıl başlık stilini düzenlemek için tıklayın</a:t>
            </a:r>
            <a:endParaRPr/>
          </a:p>
        </p:txBody>
      </p:sp>
      <p:sp>
        <p:nvSpPr>
          <p:cNvPr id="117" name="Google Shape;117;p13"/>
          <p:cNvSpPr txBox="1">
            <a:spLocks noGrp="1"/>
          </p:cNvSpPr>
          <p:nvPr>
            <p:ph type="subTitle" idx="5"/>
          </p:nvPr>
        </p:nvSpPr>
        <p:spPr>
          <a:xfrm>
            <a:off x="2680262" y="4682288"/>
            <a:ext cx="1836000" cy="111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atin typeface="Manrope"/>
                <a:ea typeface="Manrope"/>
                <a:cs typeface="Manrope"/>
                <a:sym typeface="Manrop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r>
              <a:rPr lang="tr-TR"/>
              <a:t>Asıl alt başlık stilini düzenlemek için tıklayın</a:t>
            </a:r>
            <a:endParaRPr/>
          </a:p>
        </p:txBody>
      </p:sp>
      <p:sp>
        <p:nvSpPr>
          <p:cNvPr id="118" name="Google Shape;118;p13"/>
          <p:cNvSpPr txBox="1">
            <a:spLocks noGrp="1"/>
          </p:cNvSpPr>
          <p:nvPr>
            <p:ph type="title" idx="6"/>
          </p:nvPr>
        </p:nvSpPr>
        <p:spPr>
          <a:xfrm>
            <a:off x="4627725" y="3509733"/>
            <a:ext cx="1836000" cy="1116400"/>
          </a:xfrm>
          <a:prstGeom prst="rect">
            <a:avLst/>
          </a:prstGeom>
        </p:spPr>
        <p:txBody>
          <a:bodyPr spcFirstLastPara="1" wrap="square" lIns="91425" tIns="91425" rIns="91425" bIns="91425" anchor="b" anchorCtr="0">
            <a:noAutofit/>
          </a:bodyPr>
          <a:lstStyle>
            <a:lvl1pPr lvl="0" rtl="0">
              <a:spcBef>
                <a:spcPts val="0"/>
              </a:spcBef>
              <a:spcAft>
                <a:spcPts val="0"/>
              </a:spcAft>
              <a:buSzPts val="2500"/>
              <a:buNone/>
              <a:defRPr sz="2000">
                <a:latin typeface="Kulim Park"/>
                <a:ea typeface="Kulim Park"/>
                <a:cs typeface="Kulim Park"/>
                <a:sym typeface="Kulim Park"/>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r>
              <a:rPr lang="tr-TR"/>
              <a:t>Asıl başlık stilini düzenlemek için tıklayın</a:t>
            </a:r>
            <a:endParaRPr/>
          </a:p>
        </p:txBody>
      </p:sp>
      <p:sp>
        <p:nvSpPr>
          <p:cNvPr id="119" name="Google Shape;119;p13"/>
          <p:cNvSpPr txBox="1">
            <a:spLocks noGrp="1"/>
          </p:cNvSpPr>
          <p:nvPr>
            <p:ph type="subTitle" idx="7"/>
          </p:nvPr>
        </p:nvSpPr>
        <p:spPr>
          <a:xfrm>
            <a:off x="4627737" y="4682288"/>
            <a:ext cx="1836000" cy="111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atin typeface="Manrope"/>
                <a:ea typeface="Manrope"/>
                <a:cs typeface="Manrope"/>
                <a:sym typeface="Manrop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r>
              <a:rPr lang="tr-TR"/>
              <a:t>Asıl alt başlık stilini düzenlemek için tıklayın</a:t>
            </a:r>
            <a:endParaRPr/>
          </a:p>
        </p:txBody>
      </p:sp>
      <p:sp>
        <p:nvSpPr>
          <p:cNvPr id="120" name="Google Shape;120;p13"/>
          <p:cNvSpPr txBox="1">
            <a:spLocks noGrp="1"/>
          </p:cNvSpPr>
          <p:nvPr>
            <p:ph type="title" idx="8"/>
          </p:nvPr>
        </p:nvSpPr>
        <p:spPr>
          <a:xfrm>
            <a:off x="6575200" y="3509733"/>
            <a:ext cx="1836000" cy="1116400"/>
          </a:xfrm>
          <a:prstGeom prst="rect">
            <a:avLst/>
          </a:prstGeom>
        </p:spPr>
        <p:txBody>
          <a:bodyPr spcFirstLastPara="1" wrap="square" lIns="91425" tIns="91425" rIns="91425" bIns="91425" anchor="b" anchorCtr="0">
            <a:noAutofit/>
          </a:bodyPr>
          <a:lstStyle>
            <a:lvl1pPr lvl="0" rtl="0">
              <a:spcBef>
                <a:spcPts val="0"/>
              </a:spcBef>
              <a:spcAft>
                <a:spcPts val="0"/>
              </a:spcAft>
              <a:buSzPts val="2500"/>
              <a:buNone/>
              <a:defRPr sz="2000">
                <a:latin typeface="Kulim Park"/>
                <a:ea typeface="Kulim Park"/>
                <a:cs typeface="Kulim Park"/>
                <a:sym typeface="Kulim Park"/>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r>
              <a:rPr lang="tr-TR"/>
              <a:t>Asıl başlık stilini düzenlemek için tıklayın</a:t>
            </a:r>
            <a:endParaRPr/>
          </a:p>
        </p:txBody>
      </p:sp>
      <p:sp>
        <p:nvSpPr>
          <p:cNvPr id="121" name="Google Shape;121;p13"/>
          <p:cNvSpPr txBox="1">
            <a:spLocks noGrp="1"/>
          </p:cNvSpPr>
          <p:nvPr>
            <p:ph type="subTitle" idx="9"/>
          </p:nvPr>
        </p:nvSpPr>
        <p:spPr>
          <a:xfrm>
            <a:off x="6575212" y="4682288"/>
            <a:ext cx="1836000" cy="111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atin typeface="Manrope"/>
                <a:ea typeface="Manrope"/>
                <a:cs typeface="Manrope"/>
                <a:sym typeface="Manrop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r>
              <a:rPr lang="tr-TR"/>
              <a:t>Asıl alt başlık stilini düzenlemek için tıklayın</a:t>
            </a:r>
            <a:endParaRPr/>
          </a:p>
        </p:txBody>
      </p:sp>
      <p:sp>
        <p:nvSpPr>
          <p:cNvPr id="122" name="Google Shape;122;p13"/>
          <p:cNvSpPr txBox="1">
            <a:spLocks noGrp="1"/>
          </p:cNvSpPr>
          <p:nvPr>
            <p:ph type="title" idx="13" hasCustomPrompt="1"/>
          </p:nvPr>
        </p:nvSpPr>
        <p:spPr>
          <a:xfrm>
            <a:off x="2680246" y="2415785"/>
            <a:ext cx="1836000" cy="5968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3000"/>
              <a:buNone/>
              <a:defRPr sz="3600">
                <a:solidFill>
                  <a:schemeClr val="l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23" name="Google Shape;123;p13"/>
          <p:cNvSpPr txBox="1">
            <a:spLocks noGrp="1"/>
          </p:cNvSpPr>
          <p:nvPr>
            <p:ph type="title" idx="14" hasCustomPrompt="1"/>
          </p:nvPr>
        </p:nvSpPr>
        <p:spPr>
          <a:xfrm>
            <a:off x="4627721" y="2415785"/>
            <a:ext cx="1836000" cy="5968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3000"/>
              <a:buNone/>
              <a:defRPr sz="3600">
                <a:solidFill>
                  <a:schemeClr val="l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24" name="Google Shape;124;p13"/>
          <p:cNvSpPr txBox="1">
            <a:spLocks noGrp="1"/>
          </p:cNvSpPr>
          <p:nvPr>
            <p:ph type="title" idx="15" hasCustomPrompt="1"/>
          </p:nvPr>
        </p:nvSpPr>
        <p:spPr>
          <a:xfrm>
            <a:off x="6575196" y="2415785"/>
            <a:ext cx="1836000" cy="5968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3000"/>
              <a:buNone/>
              <a:defRPr sz="3600">
                <a:solidFill>
                  <a:schemeClr val="l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Tree>
    <p:extLst>
      <p:ext uri="{BB962C8B-B14F-4D97-AF65-F5344CB8AC3E}">
        <p14:creationId xmlns:p14="http://schemas.microsoft.com/office/powerpoint/2010/main" val="412444653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125"/>
        <p:cNvGrpSpPr/>
        <p:nvPr/>
      </p:nvGrpSpPr>
      <p:grpSpPr>
        <a:xfrm>
          <a:off x="0" y="0"/>
          <a:ext cx="0" cy="0"/>
          <a:chOff x="0" y="0"/>
          <a:chExt cx="0" cy="0"/>
        </a:xfrm>
      </p:grpSpPr>
      <p:sp>
        <p:nvSpPr>
          <p:cNvPr id="126" name="Google Shape;126;p14"/>
          <p:cNvSpPr txBox="1">
            <a:spLocks noGrp="1"/>
          </p:cNvSpPr>
          <p:nvPr>
            <p:ph type="title"/>
          </p:nvPr>
        </p:nvSpPr>
        <p:spPr>
          <a:xfrm>
            <a:off x="723300" y="4536017"/>
            <a:ext cx="3848700" cy="7092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000"/>
              <a:buNone/>
              <a:defRPr sz="25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rPr lang="tr-TR"/>
              <a:t>Asıl başlık stilini düzenlemek için tıklayın</a:t>
            </a:r>
            <a:endParaRPr/>
          </a:p>
        </p:txBody>
      </p:sp>
      <p:sp>
        <p:nvSpPr>
          <p:cNvPr id="127" name="Google Shape;127;p14"/>
          <p:cNvSpPr txBox="1">
            <a:spLocks noGrp="1"/>
          </p:cNvSpPr>
          <p:nvPr>
            <p:ph type="subTitle" idx="1"/>
          </p:nvPr>
        </p:nvSpPr>
        <p:spPr>
          <a:xfrm>
            <a:off x="723350" y="1096667"/>
            <a:ext cx="4902000" cy="27708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3000"/>
              <a:buNone/>
              <a:defRPr sz="2500"/>
            </a:lvl1pPr>
            <a:lvl2pPr lvl="1" algn="ctr" rtl="0">
              <a:lnSpc>
                <a:spcPct val="100000"/>
              </a:lnSpc>
              <a:spcBef>
                <a:spcPts val="0"/>
              </a:spcBef>
              <a:spcAft>
                <a:spcPts val="0"/>
              </a:spcAft>
              <a:buSzPts val="3000"/>
              <a:buNone/>
              <a:defRPr sz="3000"/>
            </a:lvl2pPr>
            <a:lvl3pPr lvl="2" algn="ctr" rtl="0">
              <a:lnSpc>
                <a:spcPct val="100000"/>
              </a:lnSpc>
              <a:spcBef>
                <a:spcPts val="0"/>
              </a:spcBef>
              <a:spcAft>
                <a:spcPts val="0"/>
              </a:spcAft>
              <a:buSzPts val="3000"/>
              <a:buNone/>
              <a:defRPr sz="3000"/>
            </a:lvl3pPr>
            <a:lvl4pPr lvl="3" algn="ctr" rtl="0">
              <a:lnSpc>
                <a:spcPct val="100000"/>
              </a:lnSpc>
              <a:spcBef>
                <a:spcPts val="0"/>
              </a:spcBef>
              <a:spcAft>
                <a:spcPts val="0"/>
              </a:spcAft>
              <a:buSzPts val="3000"/>
              <a:buNone/>
              <a:defRPr sz="3000"/>
            </a:lvl4pPr>
            <a:lvl5pPr lvl="4" algn="ctr" rtl="0">
              <a:lnSpc>
                <a:spcPct val="100000"/>
              </a:lnSpc>
              <a:spcBef>
                <a:spcPts val="0"/>
              </a:spcBef>
              <a:spcAft>
                <a:spcPts val="0"/>
              </a:spcAft>
              <a:buSzPts val="3000"/>
              <a:buNone/>
              <a:defRPr sz="3000"/>
            </a:lvl5pPr>
            <a:lvl6pPr lvl="5" algn="ctr" rtl="0">
              <a:lnSpc>
                <a:spcPct val="100000"/>
              </a:lnSpc>
              <a:spcBef>
                <a:spcPts val="0"/>
              </a:spcBef>
              <a:spcAft>
                <a:spcPts val="0"/>
              </a:spcAft>
              <a:buSzPts val="3000"/>
              <a:buNone/>
              <a:defRPr sz="3000"/>
            </a:lvl6pPr>
            <a:lvl7pPr lvl="6" algn="ctr" rtl="0">
              <a:lnSpc>
                <a:spcPct val="100000"/>
              </a:lnSpc>
              <a:spcBef>
                <a:spcPts val="0"/>
              </a:spcBef>
              <a:spcAft>
                <a:spcPts val="0"/>
              </a:spcAft>
              <a:buSzPts val="3000"/>
              <a:buNone/>
              <a:defRPr sz="3000"/>
            </a:lvl7pPr>
            <a:lvl8pPr lvl="7" algn="ctr" rtl="0">
              <a:lnSpc>
                <a:spcPct val="100000"/>
              </a:lnSpc>
              <a:spcBef>
                <a:spcPts val="0"/>
              </a:spcBef>
              <a:spcAft>
                <a:spcPts val="0"/>
              </a:spcAft>
              <a:buSzPts val="3000"/>
              <a:buNone/>
              <a:defRPr sz="3000"/>
            </a:lvl8pPr>
            <a:lvl9pPr lvl="8" algn="ctr" rtl="0">
              <a:lnSpc>
                <a:spcPct val="100000"/>
              </a:lnSpc>
              <a:spcBef>
                <a:spcPts val="0"/>
              </a:spcBef>
              <a:spcAft>
                <a:spcPts val="0"/>
              </a:spcAft>
              <a:buSzPts val="3000"/>
              <a:buNone/>
              <a:defRPr sz="3000"/>
            </a:lvl9pPr>
          </a:lstStyle>
          <a:p>
            <a:r>
              <a:rPr lang="tr-TR"/>
              <a:t>Asıl alt başlık stilini düzenlemek için tıklayın</a:t>
            </a:r>
            <a:endParaRPr/>
          </a:p>
        </p:txBody>
      </p:sp>
    </p:spTree>
    <p:extLst>
      <p:ext uri="{BB962C8B-B14F-4D97-AF65-F5344CB8AC3E}">
        <p14:creationId xmlns:p14="http://schemas.microsoft.com/office/powerpoint/2010/main" val="95621327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128"/>
        <p:cNvGrpSpPr/>
        <p:nvPr/>
      </p:nvGrpSpPr>
      <p:grpSpPr>
        <a:xfrm>
          <a:off x="0" y="0"/>
          <a:ext cx="0" cy="0"/>
          <a:chOff x="0" y="0"/>
          <a:chExt cx="0" cy="0"/>
        </a:xfrm>
      </p:grpSpPr>
      <p:sp>
        <p:nvSpPr>
          <p:cNvPr id="129" name="Google Shape;129;p15"/>
          <p:cNvSpPr/>
          <p:nvPr/>
        </p:nvSpPr>
        <p:spPr>
          <a:xfrm rot="-3394465">
            <a:off x="-4380427" y="5503995"/>
            <a:ext cx="11604457" cy="5558223"/>
          </a:xfrm>
          <a:custGeom>
            <a:avLst/>
            <a:gdLst/>
            <a:ahLst/>
            <a:cxnLst/>
            <a:rect l="l" t="t" r="r" b="b"/>
            <a:pathLst>
              <a:path w="87791" h="56068" extrusionOk="0">
                <a:moveTo>
                  <a:pt x="55192" y="1"/>
                </a:moveTo>
                <a:cubicBezTo>
                  <a:pt x="51710" y="1"/>
                  <a:pt x="48020" y="921"/>
                  <a:pt x="44301" y="3305"/>
                </a:cubicBezTo>
                <a:cubicBezTo>
                  <a:pt x="27981" y="13772"/>
                  <a:pt x="23752" y="23750"/>
                  <a:pt x="23752" y="23750"/>
                </a:cubicBezTo>
                <a:cubicBezTo>
                  <a:pt x="23752" y="23750"/>
                  <a:pt x="23199" y="30455"/>
                  <a:pt x="15945" y="30455"/>
                </a:cubicBezTo>
                <a:cubicBezTo>
                  <a:pt x="15648" y="30455"/>
                  <a:pt x="15339" y="30443"/>
                  <a:pt x="15019" y="30420"/>
                </a:cubicBezTo>
                <a:cubicBezTo>
                  <a:pt x="13947" y="30341"/>
                  <a:pt x="12915" y="30303"/>
                  <a:pt x="11930" y="30303"/>
                </a:cubicBezTo>
                <a:cubicBezTo>
                  <a:pt x="5447" y="30303"/>
                  <a:pt x="1013" y="31926"/>
                  <a:pt x="541" y="33999"/>
                </a:cubicBezTo>
                <a:cubicBezTo>
                  <a:pt x="1" y="36384"/>
                  <a:pt x="5151" y="43216"/>
                  <a:pt x="11333" y="45926"/>
                </a:cubicBezTo>
                <a:cubicBezTo>
                  <a:pt x="16519" y="48202"/>
                  <a:pt x="23841" y="53453"/>
                  <a:pt x="30900" y="53453"/>
                </a:cubicBezTo>
                <a:cubicBezTo>
                  <a:pt x="32256" y="53453"/>
                  <a:pt x="33602" y="53259"/>
                  <a:pt x="34921" y="52814"/>
                </a:cubicBezTo>
                <a:cubicBezTo>
                  <a:pt x="43110" y="50048"/>
                  <a:pt x="85188" y="56067"/>
                  <a:pt x="86489" y="38010"/>
                </a:cubicBezTo>
                <a:cubicBezTo>
                  <a:pt x="87791" y="19953"/>
                  <a:pt x="76403" y="10573"/>
                  <a:pt x="76403" y="10573"/>
                </a:cubicBezTo>
                <a:cubicBezTo>
                  <a:pt x="76403" y="10573"/>
                  <a:pt x="66995" y="1"/>
                  <a:pt x="55192" y="1"/>
                </a:cubicBezTo>
                <a:close/>
              </a:path>
            </a:pathLst>
          </a:custGeom>
          <a:solidFill>
            <a:srgbClr val="E7E2D6">
              <a:alpha val="46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30" name="Google Shape;130;p15"/>
          <p:cNvSpPr/>
          <p:nvPr/>
        </p:nvSpPr>
        <p:spPr>
          <a:xfrm flipH="1">
            <a:off x="-4081962" y="-1657996"/>
            <a:ext cx="7065492" cy="7195189"/>
          </a:xfrm>
          <a:custGeom>
            <a:avLst/>
            <a:gdLst/>
            <a:ahLst/>
            <a:cxnLst/>
            <a:rect l="l" t="t" r="r" b="b"/>
            <a:pathLst>
              <a:path w="38799" h="29633" extrusionOk="0">
                <a:moveTo>
                  <a:pt x="24862" y="1"/>
                </a:moveTo>
                <a:cubicBezTo>
                  <a:pt x="17606" y="1"/>
                  <a:pt x="2522" y="6530"/>
                  <a:pt x="2408" y="6818"/>
                </a:cubicBezTo>
                <a:cubicBezTo>
                  <a:pt x="0" y="12908"/>
                  <a:pt x="709" y="23105"/>
                  <a:pt x="5362" y="28314"/>
                </a:cubicBezTo>
                <a:cubicBezTo>
                  <a:pt x="6190" y="29241"/>
                  <a:pt x="7638" y="29632"/>
                  <a:pt x="9471" y="29632"/>
                </a:cubicBezTo>
                <a:cubicBezTo>
                  <a:pt x="17936" y="29632"/>
                  <a:pt x="34625" y="21288"/>
                  <a:pt x="36508" y="18846"/>
                </a:cubicBezTo>
                <a:cubicBezTo>
                  <a:pt x="38798" y="15872"/>
                  <a:pt x="32779" y="1993"/>
                  <a:pt x="26923" y="249"/>
                </a:cubicBezTo>
                <a:cubicBezTo>
                  <a:pt x="26348" y="78"/>
                  <a:pt x="25651" y="1"/>
                  <a:pt x="24862" y="1"/>
                </a:cubicBezTo>
                <a:close/>
              </a:path>
            </a:pathLst>
          </a:custGeom>
          <a:solidFill>
            <a:srgbClr val="E6B8AF">
              <a:alpha val="25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31" name="Google Shape;131;p15"/>
          <p:cNvSpPr/>
          <p:nvPr/>
        </p:nvSpPr>
        <p:spPr>
          <a:xfrm rot="-3952094" flipH="1">
            <a:off x="-5258760" y="436823"/>
            <a:ext cx="10434836" cy="2877868"/>
          </a:xfrm>
          <a:custGeom>
            <a:avLst/>
            <a:gdLst/>
            <a:ahLst/>
            <a:cxnLst/>
            <a:rect l="l" t="t" r="r" b="b"/>
            <a:pathLst>
              <a:path w="76674" h="28195" fill="none" extrusionOk="0">
                <a:moveTo>
                  <a:pt x="76673" y="0"/>
                </a:moveTo>
                <a:cubicBezTo>
                  <a:pt x="76673" y="0"/>
                  <a:pt x="67374" y="14124"/>
                  <a:pt x="60786" y="16430"/>
                </a:cubicBezTo>
                <a:cubicBezTo>
                  <a:pt x="52981" y="19160"/>
                  <a:pt x="39856" y="7047"/>
                  <a:pt x="24779" y="17621"/>
                </a:cubicBezTo>
                <a:cubicBezTo>
                  <a:pt x="9706" y="28195"/>
                  <a:pt x="1302" y="23045"/>
                  <a:pt x="1" y="9868"/>
                </a:cubicBezTo>
              </a:path>
            </a:pathLst>
          </a:custGeom>
          <a:noFill/>
          <a:ln w="28575" cap="flat" cmpd="sng">
            <a:solidFill>
              <a:schemeClr val="accent3"/>
            </a:solidFill>
            <a:prstDash val="solid"/>
            <a:miter lim="325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32" name="Google Shape;132;p15"/>
          <p:cNvSpPr/>
          <p:nvPr/>
        </p:nvSpPr>
        <p:spPr>
          <a:xfrm rot="649760">
            <a:off x="-3199069" y="-951011"/>
            <a:ext cx="4974484" cy="1987163"/>
          </a:xfrm>
          <a:custGeom>
            <a:avLst/>
            <a:gdLst/>
            <a:ahLst/>
            <a:cxnLst/>
            <a:rect l="l" t="t" r="r" b="b"/>
            <a:pathLst>
              <a:path w="49165" h="14730" extrusionOk="0">
                <a:moveTo>
                  <a:pt x="10042" y="1"/>
                </a:moveTo>
                <a:cubicBezTo>
                  <a:pt x="7738" y="1"/>
                  <a:pt x="5495" y="326"/>
                  <a:pt x="4009" y="1712"/>
                </a:cubicBezTo>
                <a:cubicBezTo>
                  <a:pt x="1833" y="3743"/>
                  <a:pt x="1312" y="7198"/>
                  <a:pt x="759" y="9976"/>
                </a:cubicBezTo>
                <a:cubicBezTo>
                  <a:pt x="1" y="13802"/>
                  <a:pt x="5815" y="14642"/>
                  <a:pt x="11014" y="14723"/>
                </a:cubicBezTo>
                <a:cubicBezTo>
                  <a:pt x="11312" y="14728"/>
                  <a:pt x="11609" y="14730"/>
                  <a:pt x="11901" y="14730"/>
                </a:cubicBezTo>
                <a:cubicBezTo>
                  <a:pt x="14717" y="14730"/>
                  <a:pt x="17219" y="14537"/>
                  <a:pt x="18198" y="14531"/>
                </a:cubicBezTo>
                <a:cubicBezTo>
                  <a:pt x="20643" y="14515"/>
                  <a:pt x="23088" y="14508"/>
                  <a:pt x="25533" y="14508"/>
                </a:cubicBezTo>
                <a:cubicBezTo>
                  <a:pt x="31860" y="14508"/>
                  <a:pt x="38186" y="14553"/>
                  <a:pt x="44512" y="14593"/>
                </a:cubicBezTo>
                <a:cubicBezTo>
                  <a:pt x="44551" y="14593"/>
                  <a:pt x="44589" y="14594"/>
                  <a:pt x="44628" y="14594"/>
                </a:cubicBezTo>
                <a:cubicBezTo>
                  <a:pt x="45065" y="14594"/>
                  <a:pt x="45520" y="14568"/>
                  <a:pt x="45879" y="14323"/>
                </a:cubicBezTo>
                <a:cubicBezTo>
                  <a:pt x="46214" y="14095"/>
                  <a:pt x="46403" y="13708"/>
                  <a:pt x="46569" y="13337"/>
                </a:cubicBezTo>
                <a:cubicBezTo>
                  <a:pt x="47681" y="10865"/>
                  <a:pt x="49165" y="7692"/>
                  <a:pt x="48504" y="4911"/>
                </a:cubicBezTo>
                <a:cubicBezTo>
                  <a:pt x="47559" y="915"/>
                  <a:pt x="42091" y="691"/>
                  <a:pt x="37832" y="691"/>
                </a:cubicBezTo>
                <a:cubicBezTo>
                  <a:pt x="37295" y="691"/>
                  <a:pt x="36777" y="694"/>
                  <a:pt x="36289" y="694"/>
                </a:cubicBezTo>
                <a:cubicBezTo>
                  <a:pt x="35639" y="694"/>
                  <a:pt x="35044" y="688"/>
                  <a:pt x="34531" y="658"/>
                </a:cubicBezTo>
                <a:cubicBezTo>
                  <a:pt x="29340" y="361"/>
                  <a:pt x="24149" y="242"/>
                  <a:pt x="18952" y="242"/>
                </a:cubicBezTo>
                <a:cubicBezTo>
                  <a:pt x="17950" y="242"/>
                  <a:pt x="16949" y="246"/>
                  <a:pt x="15946" y="255"/>
                </a:cubicBezTo>
                <a:cubicBezTo>
                  <a:pt x="15904" y="255"/>
                  <a:pt x="15862" y="255"/>
                  <a:pt x="15819" y="255"/>
                </a:cubicBezTo>
                <a:cubicBezTo>
                  <a:pt x="14168" y="255"/>
                  <a:pt x="12081" y="1"/>
                  <a:pt x="10042" y="1"/>
                </a:cubicBezTo>
                <a:close/>
              </a:path>
            </a:pathLst>
          </a:custGeom>
          <a:solidFill>
            <a:srgbClr val="E6B8A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33" name="Google Shape;133;p15"/>
          <p:cNvSpPr/>
          <p:nvPr/>
        </p:nvSpPr>
        <p:spPr>
          <a:xfrm rot="-813319" flipH="1">
            <a:off x="4926201" y="-4099097"/>
            <a:ext cx="6402109" cy="7585537"/>
          </a:xfrm>
          <a:custGeom>
            <a:avLst/>
            <a:gdLst/>
            <a:ahLst/>
            <a:cxnLst/>
            <a:rect l="l" t="t" r="r" b="b"/>
            <a:pathLst>
              <a:path w="31788" h="28248" extrusionOk="0">
                <a:moveTo>
                  <a:pt x="16729" y="0"/>
                </a:moveTo>
                <a:cubicBezTo>
                  <a:pt x="16601" y="0"/>
                  <a:pt x="16474" y="1"/>
                  <a:pt x="16346" y="2"/>
                </a:cubicBezTo>
                <a:cubicBezTo>
                  <a:pt x="16060" y="2"/>
                  <a:pt x="15764" y="5"/>
                  <a:pt x="15461" y="9"/>
                </a:cubicBezTo>
                <a:cubicBezTo>
                  <a:pt x="11690" y="44"/>
                  <a:pt x="7009" y="207"/>
                  <a:pt x="4237" y="2881"/>
                </a:cubicBezTo>
                <a:cubicBezTo>
                  <a:pt x="2392" y="4661"/>
                  <a:pt x="2135" y="8048"/>
                  <a:pt x="1618" y="10410"/>
                </a:cubicBezTo>
                <a:cubicBezTo>
                  <a:pt x="938" y="13517"/>
                  <a:pt x="381" y="16657"/>
                  <a:pt x="219" y="19839"/>
                </a:cubicBezTo>
                <a:cubicBezTo>
                  <a:pt x="1" y="24133"/>
                  <a:pt x="1988" y="26141"/>
                  <a:pt x="6130" y="26720"/>
                </a:cubicBezTo>
                <a:cubicBezTo>
                  <a:pt x="9755" y="27227"/>
                  <a:pt x="13382" y="27712"/>
                  <a:pt x="17036" y="27956"/>
                </a:cubicBezTo>
                <a:cubicBezTo>
                  <a:pt x="18561" y="28056"/>
                  <a:pt x="20165" y="28248"/>
                  <a:pt x="21749" y="28248"/>
                </a:cubicBezTo>
                <a:cubicBezTo>
                  <a:pt x="23047" y="28248"/>
                  <a:pt x="24332" y="28119"/>
                  <a:pt x="25547" y="27706"/>
                </a:cubicBezTo>
                <a:cubicBezTo>
                  <a:pt x="28287" y="26775"/>
                  <a:pt x="29435" y="24198"/>
                  <a:pt x="29933" y="21508"/>
                </a:cubicBezTo>
                <a:cubicBezTo>
                  <a:pt x="30554" y="18140"/>
                  <a:pt x="30847" y="14721"/>
                  <a:pt x="31348" y="11337"/>
                </a:cubicBezTo>
                <a:cubicBezTo>
                  <a:pt x="31787" y="8393"/>
                  <a:pt x="31569" y="5097"/>
                  <a:pt x="28963" y="3194"/>
                </a:cubicBezTo>
                <a:cubicBezTo>
                  <a:pt x="25477" y="645"/>
                  <a:pt x="20958" y="0"/>
                  <a:pt x="16729" y="0"/>
                </a:cubicBezTo>
                <a:close/>
              </a:path>
            </a:pathLst>
          </a:custGeom>
          <a:solidFill>
            <a:srgbClr val="887C62">
              <a:alpha val="6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34" name="Google Shape;134;p15"/>
          <p:cNvSpPr/>
          <p:nvPr/>
        </p:nvSpPr>
        <p:spPr>
          <a:xfrm rot="10285603" flipH="1">
            <a:off x="6080702" y="5003789"/>
            <a:ext cx="7471761" cy="6362485"/>
          </a:xfrm>
          <a:custGeom>
            <a:avLst/>
            <a:gdLst/>
            <a:ahLst/>
            <a:cxnLst/>
            <a:rect l="l" t="t" r="r" b="b"/>
            <a:pathLst>
              <a:path w="87791" h="56068" extrusionOk="0">
                <a:moveTo>
                  <a:pt x="55192" y="1"/>
                </a:moveTo>
                <a:cubicBezTo>
                  <a:pt x="51710" y="1"/>
                  <a:pt x="48020" y="921"/>
                  <a:pt x="44301" y="3305"/>
                </a:cubicBezTo>
                <a:cubicBezTo>
                  <a:pt x="27981" y="13772"/>
                  <a:pt x="23752" y="23750"/>
                  <a:pt x="23752" y="23750"/>
                </a:cubicBezTo>
                <a:cubicBezTo>
                  <a:pt x="23752" y="23750"/>
                  <a:pt x="23199" y="30455"/>
                  <a:pt x="15945" y="30455"/>
                </a:cubicBezTo>
                <a:cubicBezTo>
                  <a:pt x="15648" y="30455"/>
                  <a:pt x="15339" y="30443"/>
                  <a:pt x="15019" y="30420"/>
                </a:cubicBezTo>
                <a:cubicBezTo>
                  <a:pt x="13947" y="30341"/>
                  <a:pt x="12915" y="30303"/>
                  <a:pt x="11930" y="30303"/>
                </a:cubicBezTo>
                <a:cubicBezTo>
                  <a:pt x="5447" y="30303"/>
                  <a:pt x="1013" y="31926"/>
                  <a:pt x="541" y="33999"/>
                </a:cubicBezTo>
                <a:cubicBezTo>
                  <a:pt x="1" y="36384"/>
                  <a:pt x="5151" y="43216"/>
                  <a:pt x="11333" y="45926"/>
                </a:cubicBezTo>
                <a:cubicBezTo>
                  <a:pt x="16519" y="48202"/>
                  <a:pt x="23841" y="53453"/>
                  <a:pt x="30900" y="53453"/>
                </a:cubicBezTo>
                <a:cubicBezTo>
                  <a:pt x="32256" y="53453"/>
                  <a:pt x="33602" y="53259"/>
                  <a:pt x="34921" y="52814"/>
                </a:cubicBezTo>
                <a:cubicBezTo>
                  <a:pt x="43110" y="50048"/>
                  <a:pt x="85188" y="56067"/>
                  <a:pt x="86489" y="38010"/>
                </a:cubicBezTo>
                <a:cubicBezTo>
                  <a:pt x="87791" y="19953"/>
                  <a:pt x="76403" y="10573"/>
                  <a:pt x="76403" y="10573"/>
                </a:cubicBezTo>
                <a:cubicBezTo>
                  <a:pt x="76403" y="10573"/>
                  <a:pt x="66995" y="1"/>
                  <a:pt x="55192" y="1"/>
                </a:cubicBezTo>
                <a:close/>
              </a:path>
            </a:pathLst>
          </a:custGeom>
          <a:solidFill>
            <a:srgbClr val="E7E2D6">
              <a:alpha val="46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35" name="Google Shape;135;p15"/>
          <p:cNvSpPr/>
          <p:nvPr/>
        </p:nvSpPr>
        <p:spPr>
          <a:xfrm rot="7426355" flipH="1">
            <a:off x="5277711" y="1990080"/>
            <a:ext cx="10434728" cy="2877838"/>
          </a:xfrm>
          <a:custGeom>
            <a:avLst/>
            <a:gdLst/>
            <a:ahLst/>
            <a:cxnLst/>
            <a:rect l="l" t="t" r="r" b="b"/>
            <a:pathLst>
              <a:path w="76674" h="28195" fill="none" extrusionOk="0">
                <a:moveTo>
                  <a:pt x="76673" y="0"/>
                </a:moveTo>
                <a:cubicBezTo>
                  <a:pt x="76673" y="0"/>
                  <a:pt x="67374" y="14124"/>
                  <a:pt x="60786" y="16430"/>
                </a:cubicBezTo>
                <a:cubicBezTo>
                  <a:pt x="52981" y="19160"/>
                  <a:pt x="39856" y="7047"/>
                  <a:pt x="24779" y="17621"/>
                </a:cubicBezTo>
                <a:cubicBezTo>
                  <a:pt x="9706" y="28195"/>
                  <a:pt x="1302" y="23045"/>
                  <a:pt x="1" y="9868"/>
                </a:cubicBezTo>
              </a:path>
            </a:pathLst>
          </a:custGeom>
          <a:noFill/>
          <a:ln w="28575" cap="flat" cmpd="sng">
            <a:solidFill>
              <a:schemeClr val="accent3"/>
            </a:solidFill>
            <a:prstDash val="solid"/>
            <a:miter lim="325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36" name="Google Shape;136;p15"/>
          <p:cNvSpPr txBox="1">
            <a:spLocks noGrp="1"/>
          </p:cNvSpPr>
          <p:nvPr>
            <p:ph type="title"/>
          </p:nvPr>
        </p:nvSpPr>
        <p:spPr>
          <a:xfrm flipH="1">
            <a:off x="719925" y="583600"/>
            <a:ext cx="7704000" cy="8772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SzPts val="2800"/>
              <a:buNone/>
              <a:defRPr sz="3000">
                <a:latin typeface="Kulim Park"/>
                <a:ea typeface="Kulim Park"/>
                <a:cs typeface="Kulim Park"/>
                <a:sym typeface="Kulim Park"/>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r>
              <a:rPr lang="tr-TR"/>
              <a:t>Asıl başlık stilini düzenlemek için tıklayın</a:t>
            </a:r>
            <a:endParaRPr/>
          </a:p>
        </p:txBody>
      </p:sp>
    </p:spTree>
    <p:extLst>
      <p:ext uri="{BB962C8B-B14F-4D97-AF65-F5344CB8AC3E}">
        <p14:creationId xmlns:p14="http://schemas.microsoft.com/office/powerpoint/2010/main" val="223225296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137"/>
        <p:cNvGrpSpPr/>
        <p:nvPr/>
      </p:nvGrpSpPr>
      <p:grpSpPr>
        <a:xfrm>
          <a:off x="0" y="0"/>
          <a:ext cx="0" cy="0"/>
          <a:chOff x="0" y="0"/>
          <a:chExt cx="0" cy="0"/>
        </a:xfrm>
      </p:grpSpPr>
      <p:sp>
        <p:nvSpPr>
          <p:cNvPr id="138" name="Google Shape;138;p16"/>
          <p:cNvSpPr/>
          <p:nvPr/>
        </p:nvSpPr>
        <p:spPr>
          <a:xfrm rot="-10285629">
            <a:off x="5066449" y="-2832497"/>
            <a:ext cx="9471588" cy="8065413"/>
          </a:xfrm>
          <a:custGeom>
            <a:avLst/>
            <a:gdLst/>
            <a:ahLst/>
            <a:cxnLst/>
            <a:rect l="l" t="t" r="r" b="b"/>
            <a:pathLst>
              <a:path w="87791" h="56068" extrusionOk="0">
                <a:moveTo>
                  <a:pt x="55192" y="1"/>
                </a:moveTo>
                <a:cubicBezTo>
                  <a:pt x="51710" y="1"/>
                  <a:pt x="48020" y="921"/>
                  <a:pt x="44301" y="3305"/>
                </a:cubicBezTo>
                <a:cubicBezTo>
                  <a:pt x="27981" y="13772"/>
                  <a:pt x="23752" y="23750"/>
                  <a:pt x="23752" y="23750"/>
                </a:cubicBezTo>
                <a:cubicBezTo>
                  <a:pt x="23752" y="23750"/>
                  <a:pt x="23199" y="30455"/>
                  <a:pt x="15945" y="30455"/>
                </a:cubicBezTo>
                <a:cubicBezTo>
                  <a:pt x="15648" y="30455"/>
                  <a:pt x="15339" y="30443"/>
                  <a:pt x="15019" y="30420"/>
                </a:cubicBezTo>
                <a:cubicBezTo>
                  <a:pt x="13947" y="30341"/>
                  <a:pt x="12915" y="30303"/>
                  <a:pt x="11930" y="30303"/>
                </a:cubicBezTo>
                <a:cubicBezTo>
                  <a:pt x="5447" y="30303"/>
                  <a:pt x="1013" y="31926"/>
                  <a:pt x="541" y="33999"/>
                </a:cubicBezTo>
                <a:cubicBezTo>
                  <a:pt x="1" y="36384"/>
                  <a:pt x="5151" y="43216"/>
                  <a:pt x="11333" y="45926"/>
                </a:cubicBezTo>
                <a:cubicBezTo>
                  <a:pt x="16519" y="48202"/>
                  <a:pt x="23841" y="53453"/>
                  <a:pt x="30900" y="53453"/>
                </a:cubicBezTo>
                <a:cubicBezTo>
                  <a:pt x="32256" y="53453"/>
                  <a:pt x="33602" y="53259"/>
                  <a:pt x="34921" y="52814"/>
                </a:cubicBezTo>
                <a:cubicBezTo>
                  <a:pt x="43110" y="50048"/>
                  <a:pt x="85188" y="56067"/>
                  <a:pt x="86489" y="38010"/>
                </a:cubicBezTo>
                <a:cubicBezTo>
                  <a:pt x="87791" y="19953"/>
                  <a:pt x="76403" y="10573"/>
                  <a:pt x="76403" y="10573"/>
                </a:cubicBezTo>
                <a:cubicBezTo>
                  <a:pt x="76403" y="10573"/>
                  <a:pt x="66995" y="1"/>
                  <a:pt x="55192" y="1"/>
                </a:cubicBezTo>
                <a:close/>
              </a:path>
            </a:pathLst>
          </a:custGeom>
          <a:solidFill>
            <a:srgbClr val="E7E2D6">
              <a:alpha val="46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39" name="Google Shape;139;p16"/>
          <p:cNvSpPr/>
          <p:nvPr/>
        </p:nvSpPr>
        <p:spPr>
          <a:xfrm flipH="1">
            <a:off x="7942004" y="1339984"/>
            <a:ext cx="5766771" cy="4910623"/>
          </a:xfrm>
          <a:custGeom>
            <a:avLst/>
            <a:gdLst/>
            <a:ahLst/>
            <a:cxnLst/>
            <a:rect l="l" t="t" r="r" b="b"/>
            <a:pathLst>
              <a:path w="87791" h="56068" extrusionOk="0">
                <a:moveTo>
                  <a:pt x="55192" y="1"/>
                </a:moveTo>
                <a:cubicBezTo>
                  <a:pt x="51710" y="1"/>
                  <a:pt x="48020" y="921"/>
                  <a:pt x="44301" y="3305"/>
                </a:cubicBezTo>
                <a:cubicBezTo>
                  <a:pt x="27981" y="13772"/>
                  <a:pt x="23752" y="23750"/>
                  <a:pt x="23752" y="23750"/>
                </a:cubicBezTo>
                <a:cubicBezTo>
                  <a:pt x="23752" y="23750"/>
                  <a:pt x="23199" y="30455"/>
                  <a:pt x="15945" y="30455"/>
                </a:cubicBezTo>
                <a:cubicBezTo>
                  <a:pt x="15648" y="30455"/>
                  <a:pt x="15339" y="30443"/>
                  <a:pt x="15019" y="30420"/>
                </a:cubicBezTo>
                <a:cubicBezTo>
                  <a:pt x="13947" y="30341"/>
                  <a:pt x="12915" y="30303"/>
                  <a:pt x="11930" y="30303"/>
                </a:cubicBezTo>
                <a:cubicBezTo>
                  <a:pt x="5447" y="30303"/>
                  <a:pt x="1013" y="31926"/>
                  <a:pt x="541" y="33999"/>
                </a:cubicBezTo>
                <a:cubicBezTo>
                  <a:pt x="1" y="36384"/>
                  <a:pt x="5151" y="43216"/>
                  <a:pt x="11333" y="45926"/>
                </a:cubicBezTo>
                <a:cubicBezTo>
                  <a:pt x="16519" y="48202"/>
                  <a:pt x="23841" y="53453"/>
                  <a:pt x="30900" y="53453"/>
                </a:cubicBezTo>
                <a:cubicBezTo>
                  <a:pt x="32256" y="53453"/>
                  <a:pt x="33602" y="53259"/>
                  <a:pt x="34921" y="52814"/>
                </a:cubicBezTo>
                <a:cubicBezTo>
                  <a:pt x="43110" y="50048"/>
                  <a:pt x="85188" y="56067"/>
                  <a:pt x="86489" y="38010"/>
                </a:cubicBezTo>
                <a:cubicBezTo>
                  <a:pt x="87791" y="19953"/>
                  <a:pt x="76403" y="10573"/>
                  <a:pt x="76403" y="10573"/>
                </a:cubicBezTo>
                <a:cubicBezTo>
                  <a:pt x="76403" y="10573"/>
                  <a:pt x="66995" y="1"/>
                  <a:pt x="55192" y="1"/>
                </a:cubicBezTo>
                <a:close/>
              </a:path>
            </a:pathLst>
          </a:custGeom>
          <a:solidFill>
            <a:srgbClr val="887C62">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40" name="Google Shape;140;p16"/>
          <p:cNvSpPr/>
          <p:nvPr/>
        </p:nvSpPr>
        <p:spPr>
          <a:xfrm rot="2839443">
            <a:off x="-1375441" y="4204243"/>
            <a:ext cx="8536188" cy="5689181"/>
          </a:xfrm>
          <a:custGeom>
            <a:avLst/>
            <a:gdLst/>
            <a:ahLst/>
            <a:cxnLst/>
            <a:rect l="l" t="t" r="r" b="b"/>
            <a:pathLst>
              <a:path w="31788" h="28248" extrusionOk="0">
                <a:moveTo>
                  <a:pt x="16729" y="0"/>
                </a:moveTo>
                <a:cubicBezTo>
                  <a:pt x="16601" y="0"/>
                  <a:pt x="16474" y="1"/>
                  <a:pt x="16346" y="2"/>
                </a:cubicBezTo>
                <a:cubicBezTo>
                  <a:pt x="16060" y="2"/>
                  <a:pt x="15764" y="5"/>
                  <a:pt x="15461" y="9"/>
                </a:cubicBezTo>
                <a:cubicBezTo>
                  <a:pt x="11690" y="44"/>
                  <a:pt x="7009" y="207"/>
                  <a:pt x="4237" y="2881"/>
                </a:cubicBezTo>
                <a:cubicBezTo>
                  <a:pt x="2392" y="4661"/>
                  <a:pt x="2135" y="8048"/>
                  <a:pt x="1618" y="10410"/>
                </a:cubicBezTo>
                <a:cubicBezTo>
                  <a:pt x="938" y="13517"/>
                  <a:pt x="381" y="16657"/>
                  <a:pt x="219" y="19839"/>
                </a:cubicBezTo>
                <a:cubicBezTo>
                  <a:pt x="1" y="24133"/>
                  <a:pt x="1988" y="26141"/>
                  <a:pt x="6130" y="26720"/>
                </a:cubicBezTo>
                <a:cubicBezTo>
                  <a:pt x="9755" y="27227"/>
                  <a:pt x="13382" y="27712"/>
                  <a:pt x="17036" y="27956"/>
                </a:cubicBezTo>
                <a:cubicBezTo>
                  <a:pt x="18561" y="28056"/>
                  <a:pt x="20165" y="28248"/>
                  <a:pt x="21749" y="28248"/>
                </a:cubicBezTo>
                <a:cubicBezTo>
                  <a:pt x="23047" y="28248"/>
                  <a:pt x="24332" y="28119"/>
                  <a:pt x="25547" y="27706"/>
                </a:cubicBezTo>
                <a:cubicBezTo>
                  <a:pt x="28287" y="26775"/>
                  <a:pt x="29435" y="24198"/>
                  <a:pt x="29933" y="21508"/>
                </a:cubicBezTo>
                <a:cubicBezTo>
                  <a:pt x="30554" y="18140"/>
                  <a:pt x="30847" y="14721"/>
                  <a:pt x="31348" y="11337"/>
                </a:cubicBezTo>
                <a:cubicBezTo>
                  <a:pt x="31787" y="8393"/>
                  <a:pt x="31569" y="5097"/>
                  <a:pt x="28963" y="3194"/>
                </a:cubicBezTo>
                <a:cubicBezTo>
                  <a:pt x="25477" y="645"/>
                  <a:pt x="20958" y="0"/>
                  <a:pt x="16729" y="0"/>
                </a:cubicBezTo>
                <a:close/>
              </a:path>
            </a:pathLst>
          </a:custGeom>
          <a:solidFill>
            <a:srgbClr val="887C62">
              <a:alpha val="6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41" name="Google Shape;141;p16"/>
          <p:cNvSpPr/>
          <p:nvPr/>
        </p:nvSpPr>
        <p:spPr>
          <a:xfrm rot="9405665">
            <a:off x="-4305365" y="1708242"/>
            <a:ext cx="7310152" cy="9133113"/>
          </a:xfrm>
          <a:custGeom>
            <a:avLst/>
            <a:gdLst/>
            <a:ahLst/>
            <a:cxnLst/>
            <a:rect l="l" t="t" r="r" b="b"/>
            <a:pathLst>
              <a:path w="93299" h="87424" extrusionOk="0">
                <a:moveTo>
                  <a:pt x="34162" y="1"/>
                </a:moveTo>
                <a:cubicBezTo>
                  <a:pt x="24245" y="1"/>
                  <a:pt x="25039" y="12520"/>
                  <a:pt x="13717" y="17147"/>
                </a:cubicBezTo>
                <a:cubicBezTo>
                  <a:pt x="1" y="22753"/>
                  <a:pt x="25599" y="33483"/>
                  <a:pt x="18923" y="50349"/>
                </a:cubicBezTo>
                <a:cubicBezTo>
                  <a:pt x="13077" y="65115"/>
                  <a:pt x="23069" y="87424"/>
                  <a:pt x="32143" y="87424"/>
                </a:cubicBezTo>
                <a:cubicBezTo>
                  <a:pt x="33432" y="87424"/>
                  <a:pt x="34703" y="86974"/>
                  <a:pt x="35906" y="85988"/>
                </a:cubicBezTo>
                <a:cubicBezTo>
                  <a:pt x="38841" y="83585"/>
                  <a:pt x="41192" y="82952"/>
                  <a:pt x="43240" y="82952"/>
                </a:cubicBezTo>
                <a:cubicBezTo>
                  <a:pt x="45526" y="82952"/>
                  <a:pt x="47435" y="83741"/>
                  <a:pt x="49356" y="83741"/>
                </a:cubicBezTo>
                <a:cubicBezTo>
                  <a:pt x="51391" y="83741"/>
                  <a:pt x="53441" y="82856"/>
                  <a:pt x="55968" y="79208"/>
                </a:cubicBezTo>
                <a:cubicBezTo>
                  <a:pt x="79663" y="45004"/>
                  <a:pt x="87416" y="44135"/>
                  <a:pt x="87416" y="44135"/>
                </a:cubicBezTo>
                <a:cubicBezTo>
                  <a:pt x="93298" y="21497"/>
                  <a:pt x="60858" y="9397"/>
                  <a:pt x="42111" y="1875"/>
                </a:cubicBezTo>
                <a:cubicBezTo>
                  <a:pt x="38838" y="561"/>
                  <a:pt x="36260" y="1"/>
                  <a:pt x="34162" y="1"/>
                </a:cubicBezTo>
                <a:close/>
              </a:path>
            </a:pathLst>
          </a:custGeom>
          <a:solidFill>
            <a:srgbClr val="E6B8AF">
              <a:alpha val="33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42" name="Google Shape;142;p16"/>
          <p:cNvSpPr/>
          <p:nvPr/>
        </p:nvSpPr>
        <p:spPr>
          <a:xfrm rot="-1478505">
            <a:off x="-2334601" y="-1333381"/>
            <a:ext cx="7826136" cy="3837161"/>
          </a:xfrm>
          <a:custGeom>
            <a:avLst/>
            <a:gdLst/>
            <a:ahLst/>
            <a:cxnLst/>
            <a:rect l="l" t="t" r="r" b="b"/>
            <a:pathLst>
              <a:path w="76674" h="28195" fill="none" extrusionOk="0">
                <a:moveTo>
                  <a:pt x="76673" y="0"/>
                </a:moveTo>
                <a:cubicBezTo>
                  <a:pt x="76673" y="0"/>
                  <a:pt x="67374" y="14124"/>
                  <a:pt x="60786" y="16430"/>
                </a:cubicBezTo>
                <a:cubicBezTo>
                  <a:pt x="52981" y="19160"/>
                  <a:pt x="39856" y="7047"/>
                  <a:pt x="24779" y="17621"/>
                </a:cubicBezTo>
                <a:cubicBezTo>
                  <a:pt x="9706" y="28195"/>
                  <a:pt x="1302" y="23045"/>
                  <a:pt x="1" y="9868"/>
                </a:cubicBezTo>
              </a:path>
            </a:pathLst>
          </a:custGeom>
          <a:noFill/>
          <a:ln w="28575" cap="flat" cmpd="sng">
            <a:solidFill>
              <a:schemeClr val="accent3"/>
            </a:solidFill>
            <a:prstDash val="solid"/>
            <a:miter lim="325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43" name="Google Shape;143;p16"/>
          <p:cNvSpPr/>
          <p:nvPr/>
        </p:nvSpPr>
        <p:spPr>
          <a:xfrm rot="9555841" flipH="1">
            <a:off x="7023452" y="2411342"/>
            <a:ext cx="8200942" cy="4020929"/>
          </a:xfrm>
          <a:custGeom>
            <a:avLst/>
            <a:gdLst/>
            <a:ahLst/>
            <a:cxnLst/>
            <a:rect l="l" t="t" r="r" b="b"/>
            <a:pathLst>
              <a:path w="76674" h="28195" fill="none" extrusionOk="0">
                <a:moveTo>
                  <a:pt x="76673" y="0"/>
                </a:moveTo>
                <a:cubicBezTo>
                  <a:pt x="76673" y="0"/>
                  <a:pt x="67374" y="14124"/>
                  <a:pt x="60786" y="16430"/>
                </a:cubicBezTo>
                <a:cubicBezTo>
                  <a:pt x="52981" y="19160"/>
                  <a:pt x="39856" y="7047"/>
                  <a:pt x="24779" y="17621"/>
                </a:cubicBezTo>
                <a:cubicBezTo>
                  <a:pt x="9706" y="28195"/>
                  <a:pt x="1302" y="23045"/>
                  <a:pt x="1" y="9868"/>
                </a:cubicBezTo>
              </a:path>
            </a:pathLst>
          </a:custGeom>
          <a:noFill/>
          <a:ln w="28575" cap="flat" cmpd="sng">
            <a:solidFill>
              <a:schemeClr val="accent3"/>
            </a:solidFill>
            <a:prstDash val="solid"/>
            <a:miter lim="325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44" name="Google Shape;144;p16"/>
          <p:cNvSpPr txBox="1">
            <a:spLocks noGrp="1"/>
          </p:cNvSpPr>
          <p:nvPr>
            <p:ph type="title"/>
          </p:nvPr>
        </p:nvSpPr>
        <p:spPr>
          <a:xfrm>
            <a:off x="1749775" y="1785867"/>
            <a:ext cx="5644500" cy="2046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800"/>
              <a:buNone/>
              <a:defRPr sz="112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r>
              <a:rPr lang="tr-TR"/>
              <a:t>Asıl başlık stilini düzenlemek için tıklayın</a:t>
            </a:r>
            <a:endParaRPr/>
          </a:p>
        </p:txBody>
      </p:sp>
      <p:sp>
        <p:nvSpPr>
          <p:cNvPr id="145" name="Google Shape;145;p16"/>
          <p:cNvSpPr txBox="1">
            <a:spLocks noGrp="1"/>
          </p:cNvSpPr>
          <p:nvPr>
            <p:ph type="subTitle" idx="1"/>
          </p:nvPr>
        </p:nvSpPr>
        <p:spPr>
          <a:xfrm>
            <a:off x="2153800" y="3832533"/>
            <a:ext cx="4836900" cy="123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a:latin typeface="Manrope"/>
                <a:ea typeface="Manrope"/>
                <a:cs typeface="Manrope"/>
                <a:sym typeface="Manrop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r>
              <a:rPr lang="tr-TR"/>
              <a:t>Asıl alt başlık stilini düzenlemek için tıklayın</a:t>
            </a:r>
            <a:endParaRPr/>
          </a:p>
        </p:txBody>
      </p:sp>
    </p:spTree>
    <p:extLst>
      <p:ext uri="{BB962C8B-B14F-4D97-AF65-F5344CB8AC3E}">
        <p14:creationId xmlns:p14="http://schemas.microsoft.com/office/powerpoint/2010/main" val="1740307274"/>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146"/>
        <p:cNvGrpSpPr/>
        <p:nvPr/>
      </p:nvGrpSpPr>
      <p:grpSpPr>
        <a:xfrm>
          <a:off x="0" y="0"/>
          <a:ext cx="0" cy="0"/>
          <a:chOff x="0" y="0"/>
          <a:chExt cx="0" cy="0"/>
        </a:xfrm>
      </p:grpSpPr>
      <p:sp>
        <p:nvSpPr>
          <p:cNvPr id="147" name="Google Shape;147;p17"/>
          <p:cNvSpPr/>
          <p:nvPr/>
        </p:nvSpPr>
        <p:spPr>
          <a:xfrm rot="4102360" flipH="1">
            <a:off x="-4003846" y="6301539"/>
            <a:ext cx="9962104" cy="4771747"/>
          </a:xfrm>
          <a:custGeom>
            <a:avLst/>
            <a:gdLst/>
            <a:ahLst/>
            <a:cxnLst/>
            <a:rect l="l" t="t" r="r" b="b"/>
            <a:pathLst>
              <a:path w="87791" h="56068" extrusionOk="0">
                <a:moveTo>
                  <a:pt x="55192" y="1"/>
                </a:moveTo>
                <a:cubicBezTo>
                  <a:pt x="51710" y="1"/>
                  <a:pt x="48020" y="921"/>
                  <a:pt x="44301" y="3305"/>
                </a:cubicBezTo>
                <a:cubicBezTo>
                  <a:pt x="27981" y="13772"/>
                  <a:pt x="23752" y="23750"/>
                  <a:pt x="23752" y="23750"/>
                </a:cubicBezTo>
                <a:cubicBezTo>
                  <a:pt x="23752" y="23750"/>
                  <a:pt x="23199" y="30455"/>
                  <a:pt x="15945" y="30455"/>
                </a:cubicBezTo>
                <a:cubicBezTo>
                  <a:pt x="15648" y="30455"/>
                  <a:pt x="15339" y="30443"/>
                  <a:pt x="15019" y="30420"/>
                </a:cubicBezTo>
                <a:cubicBezTo>
                  <a:pt x="13947" y="30341"/>
                  <a:pt x="12915" y="30303"/>
                  <a:pt x="11930" y="30303"/>
                </a:cubicBezTo>
                <a:cubicBezTo>
                  <a:pt x="5447" y="30303"/>
                  <a:pt x="1013" y="31926"/>
                  <a:pt x="541" y="33999"/>
                </a:cubicBezTo>
                <a:cubicBezTo>
                  <a:pt x="1" y="36384"/>
                  <a:pt x="5151" y="43216"/>
                  <a:pt x="11333" y="45926"/>
                </a:cubicBezTo>
                <a:cubicBezTo>
                  <a:pt x="16519" y="48202"/>
                  <a:pt x="23841" y="53453"/>
                  <a:pt x="30900" y="53453"/>
                </a:cubicBezTo>
                <a:cubicBezTo>
                  <a:pt x="32256" y="53453"/>
                  <a:pt x="33602" y="53259"/>
                  <a:pt x="34921" y="52814"/>
                </a:cubicBezTo>
                <a:cubicBezTo>
                  <a:pt x="43110" y="50048"/>
                  <a:pt x="85188" y="56067"/>
                  <a:pt x="86489" y="38010"/>
                </a:cubicBezTo>
                <a:cubicBezTo>
                  <a:pt x="87791" y="19953"/>
                  <a:pt x="76403" y="10573"/>
                  <a:pt x="76403" y="10573"/>
                </a:cubicBezTo>
                <a:cubicBezTo>
                  <a:pt x="76403" y="10573"/>
                  <a:pt x="66995" y="1"/>
                  <a:pt x="55192" y="1"/>
                </a:cubicBezTo>
                <a:close/>
              </a:path>
            </a:pathLst>
          </a:custGeom>
          <a:solidFill>
            <a:srgbClr val="E7E2D6">
              <a:alpha val="46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48" name="Google Shape;148;p17"/>
          <p:cNvSpPr/>
          <p:nvPr/>
        </p:nvSpPr>
        <p:spPr>
          <a:xfrm rot="813319">
            <a:off x="-4313552" y="-2316030"/>
            <a:ext cx="6402109" cy="7585537"/>
          </a:xfrm>
          <a:custGeom>
            <a:avLst/>
            <a:gdLst/>
            <a:ahLst/>
            <a:cxnLst/>
            <a:rect l="l" t="t" r="r" b="b"/>
            <a:pathLst>
              <a:path w="31788" h="28248" extrusionOk="0">
                <a:moveTo>
                  <a:pt x="16729" y="0"/>
                </a:moveTo>
                <a:cubicBezTo>
                  <a:pt x="16601" y="0"/>
                  <a:pt x="16474" y="1"/>
                  <a:pt x="16346" y="2"/>
                </a:cubicBezTo>
                <a:cubicBezTo>
                  <a:pt x="16060" y="2"/>
                  <a:pt x="15764" y="5"/>
                  <a:pt x="15461" y="9"/>
                </a:cubicBezTo>
                <a:cubicBezTo>
                  <a:pt x="11690" y="44"/>
                  <a:pt x="7009" y="207"/>
                  <a:pt x="4237" y="2881"/>
                </a:cubicBezTo>
                <a:cubicBezTo>
                  <a:pt x="2392" y="4661"/>
                  <a:pt x="2135" y="8048"/>
                  <a:pt x="1618" y="10410"/>
                </a:cubicBezTo>
                <a:cubicBezTo>
                  <a:pt x="938" y="13517"/>
                  <a:pt x="381" y="16657"/>
                  <a:pt x="219" y="19839"/>
                </a:cubicBezTo>
                <a:cubicBezTo>
                  <a:pt x="1" y="24133"/>
                  <a:pt x="1988" y="26141"/>
                  <a:pt x="6130" y="26720"/>
                </a:cubicBezTo>
                <a:cubicBezTo>
                  <a:pt x="9755" y="27227"/>
                  <a:pt x="13382" y="27712"/>
                  <a:pt x="17036" y="27956"/>
                </a:cubicBezTo>
                <a:cubicBezTo>
                  <a:pt x="18561" y="28056"/>
                  <a:pt x="20165" y="28248"/>
                  <a:pt x="21749" y="28248"/>
                </a:cubicBezTo>
                <a:cubicBezTo>
                  <a:pt x="23047" y="28248"/>
                  <a:pt x="24332" y="28119"/>
                  <a:pt x="25547" y="27706"/>
                </a:cubicBezTo>
                <a:cubicBezTo>
                  <a:pt x="28287" y="26775"/>
                  <a:pt x="29435" y="24198"/>
                  <a:pt x="29933" y="21508"/>
                </a:cubicBezTo>
                <a:cubicBezTo>
                  <a:pt x="30554" y="18140"/>
                  <a:pt x="30847" y="14721"/>
                  <a:pt x="31348" y="11337"/>
                </a:cubicBezTo>
                <a:cubicBezTo>
                  <a:pt x="31787" y="8393"/>
                  <a:pt x="31569" y="5097"/>
                  <a:pt x="28963" y="3194"/>
                </a:cubicBezTo>
                <a:cubicBezTo>
                  <a:pt x="25477" y="645"/>
                  <a:pt x="20958" y="0"/>
                  <a:pt x="16729" y="0"/>
                </a:cubicBezTo>
                <a:close/>
              </a:path>
            </a:pathLst>
          </a:custGeom>
          <a:solidFill>
            <a:srgbClr val="887C62">
              <a:alpha val="6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49" name="Google Shape;149;p17"/>
          <p:cNvSpPr txBox="1">
            <a:spLocks noGrp="1"/>
          </p:cNvSpPr>
          <p:nvPr>
            <p:ph type="subTitle" idx="1"/>
          </p:nvPr>
        </p:nvSpPr>
        <p:spPr>
          <a:xfrm>
            <a:off x="723300" y="4028100"/>
            <a:ext cx="3394200" cy="1514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r>
              <a:rPr lang="tr-TR"/>
              <a:t>Asıl alt başlık stilini düzenlemek için tıklayın</a:t>
            </a:r>
            <a:endParaRPr/>
          </a:p>
        </p:txBody>
      </p:sp>
      <p:sp>
        <p:nvSpPr>
          <p:cNvPr id="150" name="Google Shape;150;p17"/>
          <p:cNvSpPr txBox="1">
            <a:spLocks noGrp="1"/>
          </p:cNvSpPr>
          <p:nvPr>
            <p:ph type="title"/>
          </p:nvPr>
        </p:nvSpPr>
        <p:spPr>
          <a:xfrm flipH="1">
            <a:off x="719825" y="1315900"/>
            <a:ext cx="2888400" cy="2556400"/>
          </a:xfrm>
          <a:prstGeom prst="rect">
            <a:avLst/>
          </a:prstGeom>
          <a:noFill/>
          <a:ln>
            <a:noFill/>
          </a:ln>
        </p:spPr>
        <p:txBody>
          <a:bodyPr spcFirstLastPara="1" wrap="square" lIns="91425" tIns="91425" rIns="91425" bIns="91425" anchor="b" anchorCtr="0">
            <a:noAutofit/>
          </a:bodyPr>
          <a:lstStyle>
            <a:lvl1pPr lvl="0" algn="l" rtl="0">
              <a:spcBef>
                <a:spcPts val="0"/>
              </a:spcBef>
              <a:spcAft>
                <a:spcPts val="0"/>
              </a:spcAft>
              <a:buSzPts val="2800"/>
              <a:buNone/>
              <a:defRPr sz="3000">
                <a:latin typeface="Kulim Park"/>
                <a:ea typeface="Kulim Park"/>
                <a:cs typeface="Kulim Park"/>
                <a:sym typeface="Kulim Park"/>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r>
              <a:rPr lang="tr-TR"/>
              <a:t>Asıl başlık stilini düzenlemek için tıklayın</a:t>
            </a:r>
            <a:endParaRPr/>
          </a:p>
        </p:txBody>
      </p:sp>
    </p:spTree>
    <p:extLst>
      <p:ext uri="{BB962C8B-B14F-4D97-AF65-F5344CB8AC3E}">
        <p14:creationId xmlns:p14="http://schemas.microsoft.com/office/powerpoint/2010/main" val="54065747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matchingName="Title and text 2">
  <p:cSld name="Title and text 2">
    <p:spTree>
      <p:nvGrpSpPr>
        <p:cNvPr id="1" name="Shape 151"/>
        <p:cNvGrpSpPr/>
        <p:nvPr/>
      </p:nvGrpSpPr>
      <p:grpSpPr>
        <a:xfrm>
          <a:off x="0" y="0"/>
          <a:ext cx="0" cy="0"/>
          <a:chOff x="0" y="0"/>
          <a:chExt cx="0" cy="0"/>
        </a:xfrm>
      </p:grpSpPr>
      <p:sp>
        <p:nvSpPr>
          <p:cNvPr id="152" name="Google Shape;152;p18"/>
          <p:cNvSpPr/>
          <p:nvPr/>
        </p:nvSpPr>
        <p:spPr>
          <a:xfrm rot="-10285629">
            <a:off x="4140874" y="-2686831"/>
            <a:ext cx="9471588" cy="8065413"/>
          </a:xfrm>
          <a:custGeom>
            <a:avLst/>
            <a:gdLst/>
            <a:ahLst/>
            <a:cxnLst/>
            <a:rect l="l" t="t" r="r" b="b"/>
            <a:pathLst>
              <a:path w="87791" h="56068" extrusionOk="0">
                <a:moveTo>
                  <a:pt x="55192" y="1"/>
                </a:moveTo>
                <a:cubicBezTo>
                  <a:pt x="51710" y="1"/>
                  <a:pt x="48020" y="921"/>
                  <a:pt x="44301" y="3305"/>
                </a:cubicBezTo>
                <a:cubicBezTo>
                  <a:pt x="27981" y="13772"/>
                  <a:pt x="23752" y="23750"/>
                  <a:pt x="23752" y="23750"/>
                </a:cubicBezTo>
                <a:cubicBezTo>
                  <a:pt x="23752" y="23750"/>
                  <a:pt x="23199" y="30455"/>
                  <a:pt x="15945" y="30455"/>
                </a:cubicBezTo>
                <a:cubicBezTo>
                  <a:pt x="15648" y="30455"/>
                  <a:pt x="15339" y="30443"/>
                  <a:pt x="15019" y="30420"/>
                </a:cubicBezTo>
                <a:cubicBezTo>
                  <a:pt x="13947" y="30341"/>
                  <a:pt x="12915" y="30303"/>
                  <a:pt x="11930" y="30303"/>
                </a:cubicBezTo>
                <a:cubicBezTo>
                  <a:pt x="5447" y="30303"/>
                  <a:pt x="1013" y="31926"/>
                  <a:pt x="541" y="33999"/>
                </a:cubicBezTo>
                <a:cubicBezTo>
                  <a:pt x="1" y="36384"/>
                  <a:pt x="5151" y="43216"/>
                  <a:pt x="11333" y="45926"/>
                </a:cubicBezTo>
                <a:cubicBezTo>
                  <a:pt x="16519" y="48202"/>
                  <a:pt x="23841" y="53453"/>
                  <a:pt x="30900" y="53453"/>
                </a:cubicBezTo>
                <a:cubicBezTo>
                  <a:pt x="32256" y="53453"/>
                  <a:pt x="33602" y="53259"/>
                  <a:pt x="34921" y="52814"/>
                </a:cubicBezTo>
                <a:cubicBezTo>
                  <a:pt x="43110" y="50048"/>
                  <a:pt x="85188" y="56067"/>
                  <a:pt x="86489" y="38010"/>
                </a:cubicBezTo>
                <a:cubicBezTo>
                  <a:pt x="87791" y="19953"/>
                  <a:pt x="76403" y="10573"/>
                  <a:pt x="76403" y="10573"/>
                </a:cubicBezTo>
                <a:cubicBezTo>
                  <a:pt x="76403" y="10573"/>
                  <a:pt x="66995" y="1"/>
                  <a:pt x="55192" y="1"/>
                </a:cubicBezTo>
                <a:close/>
              </a:path>
            </a:pathLst>
          </a:custGeom>
          <a:solidFill>
            <a:srgbClr val="E7E2D6">
              <a:alpha val="46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53" name="Google Shape;153;p18"/>
          <p:cNvSpPr/>
          <p:nvPr/>
        </p:nvSpPr>
        <p:spPr>
          <a:xfrm rot="4102346" flipH="1">
            <a:off x="-3840357" y="6076758"/>
            <a:ext cx="12555117" cy="6013774"/>
          </a:xfrm>
          <a:custGeom>
            <a:avLst/>
            <a:gdLst/>
            <a:ahLst/>
            <a:cxnLst/>
            <a:rect l="l" t="t" r="r" b="b"/>
            <a:pathLst>
              <a:path w="87791" h="56068" extrusionOk="0">
                <a:moveTo>
                  <a:pt x="55192" y="1"/>
                </a:moveTo>
                <a:cubicBezTo>
                  <a:pt x="51710" y="1"/>
                  <a:pt x="48020" y="921"/>
                  <a:pt x="44301" y="3305"/>
                </a:cubicBezTo>
                <a:cubicBezTo>
                  <a:pt x="27981" y="13772"/>
                  <a:pt x="23752" y="23750"/>
                  <a:pt x="23752" y="23750"/>
                </a:cubicBezTo>
                <a:cubicBezTo>
                  <a:pt x="23752" y="23750"/>
                  <a:pt x="23199" y="30455"/>
                  <a:pt x="15945" y="30455"/>
                </a:cubicBezTo>
                <a:cubicBezTo>
                  <a:pt x="15648" y="30455"/>
                  <a:pt x="15339" y="30443"/>
                  <a:pt x="15019" y="30420"/>
                </a:cubicBezTo>
                <a:cubicBezTo>
                  <a:pt x="13947" y="30341"/>
                  <a:pt x="12915" y="30303"/>
                  <a:pt x="11930" y="30303"/>
                </a:cubicBezTo>
                <a:cubicBezTo>
                  <a:pt x="5447" y="30303"/>
                  <a:pt x="1013" y="31926"/>
                  <a:pt x="541" y="33999"/>
                </a:cubicBezTo>
                <a:cubicBezTo>
                  <a:pt x="1" y="36384"/>
                  <a:pt x="5151" y="43216"/>
                  <a:pt x="11333" y="45926"/>
                </a:cubicBezTo>
                <a:cubicBezTo>
                  <a:pt x="16519" y="48202"/>
                  <a:pt x="23841" y="53453"/>
                  <a:pt x="30900" y="53453"/>
                </a:cubicBezTo>
                <a:cubicBezTo>
                  <a:pt x="32256" y="53453"/>
                  <a:pt x="33602" y="53259"/>
                  <a:pt x="34921" y="52814"/>
                </a:cubicBezTo>
                <a:cubicBezTo>
                  <a:pt x="43110" y="50048"/>
                  <a:pt x="85188" y="56067"/>
                  <a:pt x="86489" y="38010"/>
                </a:cubicBezTo>
                <a:cubicBezTo>
                  <a:pt x="87791" y="19953"/>
                  <a:pt x="76403" y="10573"/>
                  <a:pt x="76403" y="10573"/>
                </a:cubicBezTo>
                <a:cubicBezTo>
                  <a:pt x="76403" y="10573"/>
                  <a:pt x="66995" y="1"/>
                  <a:pt x="55192" y="1"/>
                </a:cubicBezTo>
                <a:close/>
              </a:path>
            </a:pathLst>
          </a:custGeom>
          <a:solidFill>
            <a:srgbClr val="E7E2D6">
              <a:alpha val="46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54" name="Google Shape;154;p18"/>
          <p:cNvSpPr/>
          <p:nvPr/>
        </p:nvSpPr>
        <p:spPr>
          <a:xfrm rot="813319">
            <a:off x="-3580677" y="-1900963"/>
            <a:ext cx="6402109" cy="7585537"/>
          </a:xfrm>
          <a:custGeom>
            <a:avLst/>
            <a:gdLst/>
            <a:ahLst/>
            <a:cxnLst/>
            <a:rect l="l" t="t" r="r" b="b"/>
            <a:pathLst>
              <a:path w="31788" h="28248" extrusionOk="0">
                <a:moveTo>
                  <a:pt x="16729" y="0"/>
                </a:moveTo>
                <a:cubicBezTo>
                  <a:pt x="16601" y="0"/>
                  <a:pt x="16474" y="1"/>
                  <a:pt x="16346" y="2"/>
                </a:cubicBezTo>
                <a:cubicBezTo>
                  <a:pt x="16060" y="2"/>
                  <a:pt x="15764" y="5"/>
                  <a:pt x="15461" y="9"/>
                </a:cubicBezTo>
                <a:cubicBezTo>
                  <a:pt x="11690" y="44"/>
                  <a:pt x="7009" y="207"/>
                  <a:pt x="4237" y="2881"/>
                </a:cubicBezTo>
                <a:cubicBezTo>
                  <a:pt x="2392" y="4661"/>
                  <a:pt x="2135" y="8048"/>
                  <a:pt x="1618" y="10410"/>
                </a:cubicBezTo>
                <a:cubicBezTo>
                  <a:pt x="938" y="13517"/>
                  <a:pt x="381" y="16657"/>
                  <a:pt x="219" y="19839"/>
                </a:cubicBezTo>
                <a:cubicBezTo>
                  <a:pt x="1" y="24133"/>
                  <a:pt x="1988" y="26141"/>
                  <a:pt x="6130" y="26720"/>
                </a:cubicBezTo>
                <a:cubicBezTo>
                  <a:pt x="9755" y="27227"/>
                  <a:pt x="13382" y="27712"/>
                  <a:pt x="17036" y="27956"/>
                </a:cubicBezTo>
                <a:cubicBezTo>
                  <a:pt x="18561" y="28056"/>
                  <a:pt x="20165" y="28248"/>
                  <a:pt x="21749" y="28248"/>
                </a:cubicBezTo>
                <a:cubicBezTo>
                  <a:pt x="23047" y="28248"/>
                  <a:pt x="24332" y="28119"/>
                  <a:pt x="25547" y="27706"/>
                </a:cubicBezTo>
                <a:cubicBezTo>
                  <a:pt x="28287" y="26775"/>
                  <a:pt x="29435" y="24198"/>
                  <a:pt x="29933" y="21508"/>
                </a:cubicBezTo>
                <a:cubicBezTo>
                  <a:pt x="30554" y="18140"/>
                  <a:pt x="30847" y="14721"/>
                  <a:pt x="31348" y="11337"/>
                </a:cubicBezTo>
                <a:cubicBezTo>
                  <a:pt x="31787" y="8393"/>
                  <a:pt x="31569" y="5097"/>
                  <a:pt x="28963" y="3194"/>
                </a:cubicBezTo>
                <a:cubicBezTo>
                  <a:pt x="25477" y="645"/>
                  <a:pt x="20958" y="0"/>
                  <a:pt x="16729" y="0"/>
                </a:cubicBezTo>
                <a:close/>
              </a:path>
            </a:pathLst>
          </a:custGeom>
          <a:solidFill>
            <a:srgbClr val="887C62">
              <a:alpha val="6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55" name="Google Shape;155;p18"/>
          <p:cNvSpPr/>
          <p:nvPr/>
        </p:nvSpPr>
        <p:spPr>
          <a:xfrm>
            <a:off x="3065327" y="-5601329"/>
            <a:ext cx="7065492" cy="7195189"/>
          </a:xfrm>
          <a:custGeom>
            <a:avLst/>
            <a:gdLst/>
            <a:ahLst/>
            <a:cxnLst/>
            <a:rect l="l" t="t" r="r" b="b"/>
            <a:pathLst>
              <a:path w="38799" h="29633" extrusionOk="0">
                <a:moveTo>
                  <a:pt x="24862" y="1"/>
                </a:moveTo>
                <a:cubicBezTo>
                  <a:pt x="17606" y="1"/>
                  <a:pt x="2522" y="6530"/>
                  <a:pt x="2408" y="6818"/>
                </a:cubicBezTo>
                <a:cubicBezTo>
                  <a:pt x="0" y="12908"/>
                  <a:pt x="709" y="23105"/>
                  <a:pt x="5362" y="28314"/>
                </a:cubicBezTo>
                <a:cubicBezTo>
                  <a:pt x="6190" y="29241"/>
                  <a:pt x="7638" y="29632"/>
                  <a:pt x="9471" y="29632"/>
                </a:cubicBezTo>
                <a:cubicBezTo>
                  <a:pt x="17936" y="29632"/>
                  <a:pt x="34625" y="21288"/>
                  <a:pt x="36508" y="18846"/>
                </a:cubicBezTo>
                <a:cubicBezTo>
                  <a:pt x="38798" y="15872"/>
                  <a:pt x="32779" y="1993"/>
                  <a:pt x="26923" y="249"/>
                </a:cubicBezTo>
                <a:cubicBezTo>
                  <a:pt x="26348" y="78"/>
                  <a:pt x="25651" y="1"/>
                  <a:pt x="24862" y="1"/>
                </a:cubicBezTo>
                <a:close/>
              </a:path>
            </a:pathLst>
          </a:custGeom>
          <a:solidFill>
            <a:srgbClr val="E6B8AF">
              <a:alpha val="25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56" name="Google Shape;156;p18"/>
          <p:cNvSpPr txBox="1">
            <a:spLocks noGrp="1"/>
          </p:cNvSpPr>
          <p:nvPr>
            <p:ph type="subTitle" idx="1"/>
          </p:nvPr>
        </p:nvSpPr>
        <p:spPr>
          <a:xfrm>
            <a:off x="723300" y="3055284"/>
            <a:ext cx="3035100" cy="1851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r>
              <a:rPr lang="tr-TR"/>
              <a:t>Asıl alt başlık stilini düzenlemek için tıklayın</a:t>
            </a:r>
            <a:endParaRPr/>
          </a:p>
        </p:txBody>
      </p:sp>
      <p:sp>
        <p:nvSpPr>
          <p:cNvPr id="157" name="Google Shape;157;p18"/>
          <p:cNvSpPr txBox="1">
            <a:spLocks noGrp="1"/>
          </p:cNvSpPr>
          <p:nvPr>
            <p:ph type="title"/>
          </p:nvPr>
        </p:nvSpPr>
        <p:spPr>
          <a:xfrm flipH="1">
            <a:off x="719825" y="1951517"/>
            <a:ext cx="3035100" cy="948000"/>
          </a:xfrm>
          <a:prstGeom prst="rect">
            <a:avLst/>
          </a:prstGeom>
          <a:noFill/>
          <a:ln>
            <a:noFill/>
          </a:ln>
        </p:spPr>
        <p:txBody>
          <a:bodyPr spcFirstLastPara="1" wrap="square" lIns="91425" tIns="91425" rIns="91425" bIns="91425" anchor="b" anchorCtr="0">
            <a:noAutofit/>
          </a:bodyPr>
          <a:lstStyle>
            <a:lvl1pPr lvl="0" algn="l" rtl="0">
              <a:spcBef>
                <a:spcPts val="0"/>
              </a:spcBef>
              <a:spcAft>
                <a:spcPts val="0"/>
              </a:spcAft>
              <a:buSzPts val="2800"/>
              <a:buNone/>
              <a:defRPr sz="3000">
                <a:latin typeface="Kulim Park"/>
                <a:ea typeface="Kulim Park"/>
                <a:cs typeface="Kulim Park"/>
                <a:sym typeface="Kulim Park"/>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r>
              <a:rPr lang="tr-TR"/>
              <a:t>Asıl başlık stilini düzenlemek için tıklayın</a:t>
            </a:r>
            <a:endParaRPr/>
          </a:p>
        </p:txBody>
      </p:sp>
      <p:sp>
        <p:nvSpPr>
          <p:cNvPr id="158" name="Google Shape;158;p18"/>
          <p:cNvSpPr/>
          <p:nvPr/>
        </p:nvSpPr>
        <p:spPr>
          <a:xfrm rot="-649760" flipH="1">
            <a:off x="-3395808" y="6019489"/>
            <a:ext cx="4974484" cy="1987163"/>
          </a:xfrm>
          <a:custGeom>
            <a:avLst/>
            <a:gdLst/>
            <a:ahLst/>
            <a:cxnLst/>
            <a:rect l="l" t="t" r="r" b="b"/>
            <a:pathLst>
              <a:path w="49165" h="14730" extrusionOk="0">
                <a:moveTo>
                  <a:pt x="10042" y="1"/>
                </a:moveTo>
                <a:cubicBezTo>
                  <a:pt x="7738" y="1"/>
                  <a:pt x="5495" y="326"/>
                  <a:pt x="4009" y="1712"/>
                </a:cubicBezTo>
                <a:cubicBezTo>
                  <a:pt x="1833" y="3743"/>
                  <a:pt x="1312" y="7198"/>
                  <a:pt x="759" y="9976"/>
                </a:cubicBezTo>
                <a:cubicBezTo>
                  <a:pt x="1" y="13802"/>
                  <a:pt x="5815" y="14642"/>
                  <a:pt x="11014" y="14723"/>
                </a:cubicBezTo>
                <a:cubicBezTo>
                  <a:pt x="11312" y="14728"/>
                  <a:pt x="11609" y="14730"/>
                  <a:pt x="11901" y="14730"/>
                </a:cubicBezTo>
                <a:cubicBezTo>
                  <a:pt x="14717" y="14730"/>
                  <a:pt x="17219" y="14537"/>
                  <a:pt x="18198" y="14531"/>
                </a:cubicBezTo>
                <a:cubicBezTo>
                  <a:pt x="20643" y="14515"/>
                  <a:pt x="23088" y="14508"/>
                  <a:pt x="25533" y="14508"/>
                </a:cubicBezTo>
                <a:cubicBezTo>
                  <a:pt x="31860" y="14508"/>
                  <a:pt x="38186" y="14553"/>
                  <a:pt x="44512" y="14593"/>
                </a:cubicBezTo>
                <a:cubicBezTo>
                  <a:pt x="44551" y="14593"/>
                  <a:pt x="44589" y="14594"/>
                  <a:pt x="44628" y="14594"/>
                </a:cubicBezTo>
                <a:cubicBezTo>
                  <a:pt x="45065" y="14594"/>
                  <a:pt x="45520" y="14568"/>
                  <a:pt x="45879" y="14323"/>
                </a:cubicBezTo>
                <a:cubicBezTo>
                  <a:pt x="46214" y="14095"/>
                  <a:pt x="46403" y="13708"/>
                  <a:pt x="46569" y="13337"/>
                </a:cubicBezTo>
                <a:cubicBezTo>
                  <a:pt x="47681" y="10865"/>
                  <a:pt x="49165" y="7692"/>
                  <a:pt x="48504" y="4911"/>
                </a:cubicBezTo>
                <a:cubicBezTo>
                  <a:pt x="47559" y="915"/>
                  <a:pt x="42091" y="691"/>
                  <a:pt x="37832" y="691"/>
                </a:cubicBezTo>
                <a:cubicBezTo>
                  <a:pt x="37295" y="691"/>
                  <a:pt x="36777" y="694"/>
                  <a:pt x="36289" y="694"/>
                </a:cubicBezTo>
                <a:cubicBezTo>
                  <a:pt x="35639" y="694"/>
                  <a:pt x="35044" y="688"/>
                  <a:pt x="34531" y="658"/>
                </a:cubicBezTo>
                <a:cubicBezTo>
                  <a:pt x="29340" y="361"/>
                  <a:pt x="24149" y="242"/>
                  <a:pt x="18952" y="242"/>
                </a:cubicBezTo>
                <a:cubicBezTo>
                  <a:pt x="17950" y="242"/>
                  <a:pt x="16949" y="246"/>
                  <a:pt x="15946" y="255"/>
                </a:cubicBezTo>
                <a:cubicBezTo>
                  <a:pt x="15904" y="255"/>
                  <a:pt x="15862" y="255"/>
                  <a:pt x="15819" y="255"/>
                </a:cubicBezTo>
                <a:cubicBezTo>
                  <a:pt x="14168" y="255"/>
                  <a:pt x="12081" y="1"/>
                  <a:pt x="10042" y="1"/>
                </a:cubicBezTo>
                <a:close/>
              </a:path>
            </a:pathLst>
          </a:custGeom>
          <a:solidFill>
            <a:srgbClr val="E6B8A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Tree>
    <p:extLst>
      <p:ext uri="{BB962C8B-B14F-4D97-AF65-F5344CB8AC3E}">
        <p14:creationId xmlns:p14="http://schemas.microsoft.com/office/powerpoint/2010/main" val="725327854"/>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spTree>
      <p:nvGrpSpPr>
        <p:cNvPr id="1" name="Shape 159"/>
        <p:cNvGrpSpPr/>
        <p:nvPr/>
      </p:nvGrpSpPr>
      <p:grpSpPr>
        <a:xfrm>
          <a:off x="0" y="0"/>
          <a:ext cx="0" cy="0"/>
          <a:chOff x="0" y="0"/>
          <a:chExt cx="0" cy="0"/>
        </a:xfrm>
      </p:grpSpPr>
      <p:sp>
        <p:nvSpPr>
          <p:cNvPr id="160" name="Google Shape;160;p19"/>
          <p:cNvSpPr/>
          <p:nvPr/>
        </p:nvSpPr>
        <p:spPr>
          <a:xfrm rot="-859945" flipH="1">
            <a:off x="5665328" y="4128615"/>
            <a:ext cx="4772748" cy="5655127"/>
          </a:xfrm>
          <a:custGeom>
            <a:avLst/>
            <a:gdLst/>
            <a:ahLst/>
            <a:cxnLst/>
            <a:rect l="l" t="t" r="r" b="b"/>
            <a:pathLst>
              <a:path w="31788" h="28248" extrusionOk="0">
                <a:moveTo>
                  <a:pt x="16729" y="0"/>
                </a:moveTo>
                <a:cubicBezTo>
                  <a:pt x="16601" y="0"/>
                  <a:pt x="16474" y="1"/>
                  <a:pt x="16346" y="2"/>
                </a:cubicBezTo>
                <a:cubicBezTo>
                  <a:pt x="16060" y="2"/>
                  <a:pt x="15764" y="5"/>
                  <a:pt x="15461" y="9"/>
                </a:cubicBezTo>
                <a:cubicBezTo>
                  <a:pt x="11690" y="44"/>
                  <a:pt x="7009" y="207"/>
                  <a:pt x="4237" y="2881"/>
                </a:cubicBezTo>
                <a:cubicBezTo>
                  <a:pt x="2392" y="4661"/>
                  <a:pt x="2135" y="8048"/>
                  <a:pt x="1618" y="10410"/>
                </a:cubicBezTo>
                <a:cubicBezTo>
                  <a:pt x="938" y="13517"/>
                  <a:pt x="381" y="16657"/>
                  <a:pt x="219" y="19839"/>
                </a:cubicBezTo>
                <a:cubicBezTo>
                  <a:pt x="1" y="24133"/>
                  <a:pt x="1988" y="26141"/>
                  <a:pt x="6130" y="26720"/>
                </a:cubicBezTo>
                <a:cubicBezTo>
                  <a:pt x="9755" y="27227"/>
                  <a:pt x="13382" y="27712"/>
                  <a:pt x="17036" y="27956"/>
                </a:cubicBezTo>
                <a:cubicBezTo>
                  <a:pt x="18561" y="28056"/>
                  <a:pt x="20165" y="28248"/>
                  <a:pt x="21749" y="28248"/>
                </a:cubicBezTo>
                <a:cubicBezTo>
                  <a:pt x="23047" y="28248"/>
                  <a:pt x="24332" y="28119"/>
                  <a:pt x="25547" y="27706"/>
                </a:cubicBezTo>
                <a:cubicBezTo>
                  <a:pt x="28287" y="26775"/>
                  <a:pt x="29435" y="24198"/>
                  <a:pt x="29933" y="21508"/>
                </a:cubicBezTo>
                <a:cubicBezTo>
                  <a:pt x="30554" y="18140"/>
                  <a:pt x="30847" y="14721"/>
                  <a:pt x="31348" y="11337"/>
                </a:cubicBezTo>
                <a:cubicBezTo>
                  <a:pt x="31787" y="8393"/>
                  <a:pt x="31569" y="5097"/>
                  <a:pt x="28963" y="3194"/>
                </a:cubicBezTo>
                <a:cubicBezTo>
                  <a:pt x="25477" y="645"/>
                  <a:pt x="20958" y="0"/>
                  <a:pt x="16729" y="0"/>
                </a:cubicBezTo>
                <a:close/>
              </a:path>
            </a:pathLst>
          </a:custGeom>
          <a:solidFill>
            <a:srgbClr val="887C62">
              <a:alpha val="6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61" name="Google Shape;161;p19"/>
          <p:cNvSpPr/>
          <p:nvPr/>
        </p:nvSpPr>
        <p:spPr>
          <a:xfrm>
            <a:off x="-4528356" y="1339984"/>
            <a:ext cx="5766771" cy="4910623"/>
          </a:xfrm>
          <a:custGeom>
            <a:avLst/>
            <a:gdLst/>
            <a:ahLst/>
            <a:cxnLst/>
            <a:rect l="l" t="t" r="r" b="b"/>
            <a:pathLst>
              <a:path w="87791" h="56068" extrusionOk="0">
                <a:moveTo>
                  <a:pt x="55192" y="1"/>
                </a:moveTo>
                <a:cubicBezTo>
                  <a:pt x="51710" y="1"/>
                  <a:pt x="48020" y="921"/>
                  <a:pt x="44301" y="3305"/>
                </a:cubicBezTo>
                <a:cubicBezTo>
                  <a:pt x="27981" y="13772"/>
                  <a:pt x="23752" y="23750"/>
                  <a:pt x="23752" y="23750"/>
                </a:cubicBezTo>
                <a:cubicBezTo>
                  <a:pt x="23752" y="23750"/>
                  <a:pt x="23199" y="30455"/>
                  <a:pt x="15945" y="30455"/>
                </a:cubicBezTo>
                <a:cubicBezTo>
                  <a:pt x="15648" y="30455"/>
                  <a:pt x="15339" y="30443"/>
                  <a:pt x="15019" y="30420"/>
                </a:cubicBezTo>
                <a:cubicBezTo>
                  <a:pt x="13947" y="30341"/>
                  <a:pt x="12915" y="30303"/>
                  <a:pt x="11930" y="30303"/>
                </a:cubicBezTo>
                <a:cubicBezTo>
                  <a:pt x="5447" y="30303"/>
                  <a:pt x="1013" y="31926"/>
                  <a:pt x="541" y="33999"/>
                </a:cubicBezTo>
                <a:cubicBezTo>
                  <a:pt x="1" y="36384"/>
                  <a:pt x="5151" y="43216"/>
                  <a:pt x="11333" y="45926"/>
                </a:cubicBezTo>
                <a:cubicBezTo>
                  <a:pt x="16519" y="48202"/>
                  <a:pt x="23841" y="53453"/>
                  <a:pt x="30900" y="53453"/>
                </a:cubicBezTo>
                <a:cubicBezTo>
                  <a:pt x="32256" y="53453"/>
                  <a:pt x="33602" y="53259"/>
                  <a:pt x="34921" y="52814"/>
                </a:cubicBezTo>
                <a:cubicBezTo>
                  <a:pt x="43110" y="50048"/>
                  <a:pt x="85188" y="56067"/>
                  <a:pt x="86489" y="38010"/>
                </a:cubicBezTo>
                <a:cubicBezTo>
                  <a:pt x="87791" y="19953"/>
                  <a:pt x="76403" y="10573"/>
                  <a:pt x="76403" y="10573"/>
                </a:cubicBezTo>
                <a:cubicBezTo>
                  <a:pt x="76403" y="10573"/>
                  <a:pt x="66995" y="1"/>
                  <a:pt x="55192" y="1"/>
                </a:cubicBezTo>
                <a:close/>
              </a:path>
            </a:pathLst>
          </a:custGeom>
          <a:solidFill>
            <a:srgbClr val="887C62">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62" name="Google Shape;162;p19"/>
          <p:cNvSpPr/>
          <p:nvPr/>
        </p:nvSpPr>
        <p:spPr>
          <a:xfrm rot="-9405665" flipH="1">
            <a:off x="6846081" y="1708209"/>
            <a:ext cx="7310152" cy="9133113"/>
          </a:xfrm>
          <a:custGeom>
            <a:avLst/>
            <a:gdLst/>
            <a:ahLst/>
            <a:cxnLst/>
            <a:rect l="l" t="t" r="r" b="b"/>
            <a:pathLst>
              <a:path w="93299" h="87424" extrusionOk="0">
                <a:moveTo>
                  <a:pt x="34162" y="1"/>
                </a:moveTo>
                <a:cubicBezTo>
                  <a:pt x="24245" y="1"/>
                  <a:pt x="25039" y="12520"/>
                  <a:pt x="13717" y="17147"/>
                </a:cubicBezTo>
                <a:cubicBezTo>
                  <a:pt x="1" y="22753"/>
                  <a:pt x="25599" y="33483"/>
                  <a:pt x="18923" y="50349"/>
                </a:cubicBezTo>
                <a:cubicBezTo>
                  <a:pt x="13077" y="65115"/>
                  <a:pt x="23069" y="87424"/>
                  <a:pt x="32143" y="87424"/>
                </a:cubicBezTo>
                <a:cubicBezTo>
                  <a:pt x="33432" y="87424"/>
                  <a:pt x="34703" y="86974"/>
                  <a:pt x="35906" y="85988"/>
                </a:cubicBezTo>
                <a:cubicBezTo>
                  <a:pt x="38841" y="83585"/>
                  <a:pt x="41192" y="82952"/>
                  <a:pt x="43240" y="82952"/>
                </a:cubicBezTo>
                <a:cubicBezTo>
                  <a:pt x="45526" y="82952"/>
                  <a:pt x="47435" y="83741"/>
                  <a:pt x="49356" y="83741"/>
                </a:cubicBezTo>
                <a:cubicBezTo>
                  <a:pt x="51391" y="83741"/>
                  <a:pt x="53441" y="82856"/>
                  <a:pt x="55968" y="79208"/>
                </a:cubicBezTo>
                <a:cubicBezTo>
                  <a:pt x="79663" y="45004"/>
                  <a:pt x="87416" y="44135"/>
                  <a:pt x="87416" y="44135"/>
                </a:cubicBezTo>
                <a:cubicBezTo>
                  <a:pt x="93298" y="21497"/>
                  <a:pt x="60858" y="9397"/>
                  <a:pt x="42111" y="1875"/>
                </a:cubicBezTo>
                <a:cubicBezTo>
                  <a:pt x="38838" y="561"/>
                  <a:pt x="36260" y="1"/>
                  <a:pt x="34162" y="1"/>
                </a:cubicBezTo>
                <a:close/>
              </a:path>
            </a:pathLst>
          </a:custGeom>
          <a:solidFill>
            <a:srgbClr val="E6B8AF">
              <a:alpha val="33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63" name="Google Shape;163;p19"/>
          <p:cNvSpPr/>
          <p:nvPr/>
        </p:nvSpPr>
        <p:spPr>
          <a:xfrm rot="1478505" flipH="1">
            <a:off x="1794833" y="-2815714"/>
            <a:ext cx="7826136" cy="3837161"/>
          </a:xfrm>
          <a:custGeom>
            <a:avLst/>
            <a:gdLst/>
            <a:ahLst/>
            <a:cxnLst/>
            <a:rect l="l" t="t" r="r" b="b"/>
            <a:pathLst>
              <a:path w="76674" h="28195" fill="none" extrusionOk="0">
                <a:moveTo>
                  <a:pt x="76673" y="0"/>
                </a:moveTo>
                <a:cubicBezTo>
                  <a:pt x="76673" y="0"/>
                  <a:pt x="67374" y="14124"/>
                  <a:pt x="60786" y="16430"/>
                </a:cubicBezTo>
                <a:cubicBezTo>
                  <a:pt x="52981" y="19160"/>
                  <a:pt x="39856" y="7047"/>
                  <a:pt x="24779" y="17621"/>
                </a:cubicBezTo>
                <a:cubicBezTo>
                  <a:pt x="9706" y="28195"/>
                  <a:pt x="1302" y="23045"/>
                  <a:pt x="1" y="9868"/>
                </a:cubicBezTo>
              </a:path>
            </a:pathLst>
          </a:custGeom>
          <a:noFill/>
          <a:ln w="28575" cap="flat" cmpd="sng">
            <a:solidFill>
              <a:schemeClr val="accent3"/>
            </a:solidFill>
            <a:prstDash val="solid"/>
            <a:miter lim="325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64" name="Google Shape;164;p19"/>
          <p:cNvSpPr/>
          <p:nvPr/>
        </p:nvSpPr>
        <p:spPr>
          <a:xfrm rot="9524149" flipH="1">
            <a:off x="-6659422" y="-3900402"/>
            <a:ext cx="9471569" cy="8065396"/>
          </a:xfrm>
          <a:custGeom>
            <a:avLst/>
            <a:gdLst/>
            <a:ahLst/>
            <a:cxnLst/>
            <a:rect l="l" t="t" r="r" b="b"/>
            <a:pathLst>
              <a:path w="87791" h="56068" extrusionOk="0">
                <a:moveTo>
                  <a:pt x="55192" y="1"/>
                </a:moveTo>
                <a:cubicBezTo>
                  <a:pt x="51710" y="1"/>
                  <a:pt x="48020" y="921"/>
                  <a:pt x="44301" y="3305"/>
                </a:cubicBezTo>
                <a:cubicBezTo>
                  <a:pt x="27981" y="13772"/>
                  <a:pt x="23752" y="23750"/>
                  <a:pt x="23752" y="23750"/>
                </a:cubicBezTo>
                <a:cubicBezTo>
                  <a:pt x="23752" y="23750"/>
                  <a:pt x="23199" y="30455"/>
                  <a:pt x="15945" y="30455"/>
                </a:cubicBezTo>
                <a:cubicBezTo>
                  <a:pt x="15648" y="30455"/>
                  <a:pt x="15339" y="30443"/>
                  <a:pt x="15019" y="30420"/>
                </a:cubicBezTo>
                <a:cubicBezTo>
                  <a:pt x="13947" y="30341"/>
                  <a:pt x="12915" y="30303"/>
                  <a:pt x="11930" y="30303"/>
                </a:cubicBezTo>
                <a:cubicBezTo>
                  <a:pt x="5447" y="30303"/>
                  <a:pt x="1013" y="31926"/>
                  <a:pt x="541" y="33999"/>
                </a:cubicBezTo>
                <a:cubicBezTo>
                  <a:pt x="1" y="36384"/>
                  <a:pt x="5151" y="43216"/>
                  <a:pt x="11333" y="45926"/>
                </a:cubicBezTo>
                <a:cubicBezTo>
                  <a:pt x="16519" y="48202"/>
                  <a:pt x="23841" y="53453"/>
                  <a:pt x="30900" y="53453"/>
                </a:cubicBezTo>
                <a:cubicBezTo>
                  <a:pt x="32256" y="53453"/>
                  <a:pt x="33602" y="53259"/>
                  <a:pt x="34921" y="52814"/>
                </a:cubicBezTo>
                <a:cubicBezTo>
                  <a:pt x="43110" y="50048"/>
                  <a:pt x="85188" y="56067"/>
                  <a:pt x="86489" y="38010"/>
                </a:cubicBezTo>
                <a:cubicBezTo>
                  <a:pt x="87791" y="19953"/>
                  <a:pt x="76403" y="10573"/>
                  <a:pt x="76403" y="10573"/>
                </a:cubicBezTo>
                <a:cubicBezTo>
                  <a:pt x="76403" y="10573"/>
                  <a:pt x="66995" y="1"/>
                  <a:pt x="55192" y="1"/>
                </a:cubicBezTo>
                <a:close/>
              </a:path>
            </a:pathLst>
          </a:custGeom>
          <a:solidFill>
            <a:srgbClr val="E7E2D6">
              <a:alpha val="46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65" name="Google Shape;165;p19"/>
          <p:cNvSpPr/>
          <p:nvPr/>
        </p:nvSpPr>
        <p:spPr>
          <a:xfrm rot="-9555841">
            <a:off x="-6785773" y="2411342"/>
            <a:ext cx="8200942" cy="4020929"/>
          </a:xfrm>
          <a:custGeom>
            <a:avLst/>
            <a:gdLst/>
            <a:ahLst/>
            <a:cxnLst/>
            <a:rect l="l" t="t" r="r" b="b"/>
            <a:pathLst>
              <a:path w="76674" h="28195" fill="none" extrusionOk="0">
                <a:moveTo>
                  <a:pt x="76673" y="0"/>
                </a:moveTo>
                <a:cubicBezTo>
                  <a:pt x="76673" y="0"/>
                  <a:pt x="67374" y="14124"/>
                  <a:pt x="60786" y="16430"/>
                </a:cubicBezTo>
                <a:cubicBezTo>
                  <a:pt x="52981" y="19160"/>
                  <a:pt x="39856" y="7047"/>
                  <a:pt x="24779" y="17621"/>
                </a:cubicBezTo>
                <a:cubicBezTo>
                  <a:pt x="9706" y="28195"/>
                  <a:pt x="1302" y="23045"/>
                  <a:pt x="1" y="9868"/>
                </a:cubicBezTo>
              </a:path>
            </a:pathLst>
          </a:custGeom>
          <a:noFill/>
          <a:ln w="28575" cap="flat" cmpd="sng">
            <a:solidFill>
              <a:schemeClr val="accent3"/>
            </a:solidFill>
            <a:prstDash val="solid"/>
            <a:miter lim="325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66" name="Google Shape;166;p19"/>
          <p:cNvSpPr txBox="1">
            <a:spLocks noGrp="1"/>
          </p:cNvSpPr>
          <p:nvPr>
            <p:ph type="title"/>
          </p:nvPr>
        </p:nvSpPr>
        <p:spPr>
          <a:xfrm>
            <a:off x="1699900" y="3360716"/>
            <a:ext cx="2736900" cy="650000"/>
          </a:xfrm>
          <a:prstGeom prst="rect">
            <a:avLst/>
          </a:prstGeom>
        </p:spPr>
        <p:txBody>
          <a:bodyPr spcFirstLastPara="1" wrap="square" lIns="91425" tIns="91425" rIns="91425" bIns="91425" anchor="b" anchorCtr="0">
            <a:noAutofit/>
          </a:bodyPr>
          <a:lstStyle>
            <a:lvl1pPr lvl="0" rtl="0">
              <a:spcBef>
                <a:spcPts val="0"/>
              </a:spcBef>
              <a:spcAft>
                <a:spcPts val="0"/>
              </a:spcAft>
              <a:buSzPts val="2500"/>
              <a:buNone/>
              <a:defRPr sz="2000">
                <a:latin typeface="Kulim Park"/>
                <a:ea typeface="Kulim Park"/>
                <a:cs typeface="Kulim Park"/>
                <a:sym typeface="Kulim Park"/>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r>
              <a:rPr lang="tr-TR"/>
              <a:t>Asıl başlık stilini düzenlemek için tıklayın</a:t>
            </a:r>
            <a:endParaRPr/>
          </a:p>
        </p:txBody>
      </p:sp>
      <p:sp>
        <p:nvSpPr>
          <p:cNvPr id="167" name="Google Shape;167;p19"/>
          <p:cNvSpPr txBox="1">
            <a:spLocks noGrp="1"/>
          </p:cNvSpPr>
          <p:nvPr>
            <p:ph type="subTitle" idx="1"/>
          </p:nvPr>
        </p:nvSpPr>
        <p:spPr>
          <a:xfrm>
            <a:off x="1699975" y="4087131"/>
            <a:ext cx="2736900" cy="13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atin typeface="Manrope"/>
                <a:ea typeface="Manrope"/>
                <a:cs typeface="Manrope"/>
                <a:sym typeface="Manrop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r>
              <a:rPr lang="tr-TR"/>
              <a:t>Asıl alt başlık stilini düzenlemek için tıklayın</a:t>
            </a:r>
            <a:endParaRPr/>
          </a:p>
        </p:txBody>
      </p:sp>
      <p:sp>
        <p:nvSpPr>
          <p:cNvPr id="168" name="Google Shape;168;p19"/>
          <p:cNvSpPr txBox="1">
            <a:spLocks noGrp="1"/>
          </p:cNvSpPr>
          <p:nvPr>
            <p:ph type="title" idx="2"/>
          </p:nvPr>
        </p:nvSpPr>
        <p:spPr>
          <a:xfrm>
            <a:off x="4707338" y="3360716"/>
            <a:ext cx="2736600" cy="650000"/>
          </a:xfrm>
          <a:prstGeom prst="rect">
            <a:avLst/>
          </a:prstGeom>
        </p:spPr>
        <p:txBody>
          <a:bodyPr spcFirstLastPara="1" wrap="square" lIns="91425" tIns="91425" rIns="91425" bIns="91425" anchor="b" anchorCtr="0">
            <a:noAutofit/>
          </a:bodyPr>
          <a:lstStyle>
            <a:lvl1pPr lvl="0" rtl="0">
              <a:spcBef>
                <a:spcPts val="0"/>
              </a:spcBef>
              <a:spcAft>
                <a:spcPts val="0"/>
              </a:spcAft>
              <a:buSzPts val="2500"/>
              <a:buNone/>
              <a:defRPr sz="2000">
                <a:latin typeface="Kulim Park"/>
                <a:ea typeface="Kulim Park"/>
                <a:cs typeface="Kulim Park"/>
                <a:sym typeface="Kulim Park"/>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r>
              <a:rPr lang="tr-TR"/>
              <a:t>Asıl başlık stilini düzenlemek için tıklayın</a:t>
            </a:r>
            <a:endParaRPr/>
          </a:p>
        </p:txBody>
      </p:sp>
      <p:sp>
        <p:nvSpPr>
          <p:cNvPr id="169" name="Google Shape;169;p19"/>
          <p:cNvSpPr txBox="1">
            <a:spLocks noGrp="1"/>
          </p:cNvSpPr>
          <p:nvPr>
            <p:ph type="subTitle" idx="3"/>
          </p:nvPr>
        </p:nvSpPr>
        <p:spPr>
          <a:xfrm>
            <a:off x="4707501" y="4087131"/>
            <a:ext cx="2736600" cy="13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atin typeface="Manrope"/>
                <a:ea typeface="Manrope"/>
                <a:cs typeface="Manrope"/>
                <a:sym typeface="Manrop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r>
              <a:rPr lang="tr-TR"/>
              <a:t>Asıl alt başlık stilini düzenlemek için tıklayın</a:t>
            </a:r>
            <a:endParaRPr/>
          </a:p>
        </p:txBody>
      </p:sp>
      <p:sp>
        <p:nvSpPr>
          <p:cNvPr id="170" name="Google Shape;170;p19"/>
          <p:cNvSpPr txBox="1">
            <a:spLocks noGrp="1"/>
          </p:cNvSpPr>
          <p:nvPr>
            <p:ph type="title" idx="4"/>
          </p:nvPr>
        </p:nvSpPr>
        <p:spPr>
          <a:xfrm>
            <a:off x="719925" y="583600"/>
            <a:ext cx="7704000" cy="8772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SzPts val="2800"/>
              <a:buNone/>
              <a:defRPr sz="3000">
                <a:latin typeface="Kulim Park"/>
                <a:ea typeface="Kulim Park"/>
                <a:cs typeface="Kulim Park"/>
                <a:sym typeface="Kulim Park"/>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r>
              <a:rPr lang="tr-TR"/>
              <a:t>Asıl başlık stilini düzenlemek için tıklayın</a:t>
            </a:r>
            <a:endParaRPr/>
          </a:p>
        </p:txBody>
      </p:sp>
    </p:spTree>
    <p:extLst>
      <p:ext uri="{BB962C8B-B14F-4D97-AF65-F5344CB8AC3E}">
        <p14:creationId xmlns:p14="http://schemas.microsoft.com/office/powerpoint/2010/main" val="30994922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0"/>
        <p:cNvGrpSpPr/>
        <p:nvPr/>
      </p:nvGrpSpPr>
      <p:grpSpPr>
        <a:xfrm>
          <a:off x="0" y="0"/>
          <a:ext cx="0" cy="0"/>
          <a:chOff x="0" y="0"/>
          <a:chExt cx="0" cy="0"/>
        </a:xfrm>
      </p:grpSpPr>
    </p:spTree>
    <p:extLst>
      <p:ext uri="{BB962C8B-B14F-4D97-AF65-F5344CB8AC3E}">
        <p14:creationId xmlns:p14="http://schemas.microsoft.com/office/powerpoint/2010/main" val="3507096323"/>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matchingName="Title and two columns 2">
  <p:cSld name="Title and two columns 2">
    <p:spTree>
      <p:nvGrpSpPr>
        <p:cNvPr id="1" name="Shape 171"/>
        <p:cNvGrpSpPr/>
        <p:nvPr/>
      </p:nvGrpSpPr>
      <p:grpSpPr>
        <a:xfrm>
          <a:off x="0" y="0"/>
          <a:ext cx="0" cy="0"/>
          <a:chOff x="0" y="0"/>
          <a:chExt cx="0" cy="0"/>
        </a:xfrm>
      </p:grpSpPr>
      <p:sp>
        <p:nvSpPr>
          <p:cNvPr id="172" name="Google Shape;172;p20"/>
          <p:cNvSpPr/>
          <p:nvPr/>
        </p:nvSpPr>
        <p:spPr>
          <a:xfrm rot="3394465" flipH="1">
            <a:off x="1626528" y="5503995"/>
            <a:ext cx="11604457" cy="5558223"/>
          </a:xfrm>
          <a:custGeom>
            <a:avLst/>
            <a:gdLst/>
            <a:ahLst/>
            <a:cxnLst/>
            <a:rect l="l" t="t" r="r" b="b"/>
            <a:pathLst>
              <a:path w="87791" h="56068" extrusionOk="0">
                <a:moveTo>
                  <a:pt x="55192" y="1"/>
                </a:moveTo>
                <a:cubicBezTo>
                  <a:pt x="51710" y="1"/>
                  <a:pt x="48020" y="921"/>
                  <a:pt x="44301" y="3305"/>
                </a:cubicBezTo>
                <a:cubicBezTo>
                  <a:pt x="27981" y="13772"/>
                  <a:pt x="23752" y="23750"/>
                  <a:pt x="23752" y="23750"/>
                </a:cubicBezTo>
                <a:cubicBezTo>
                  <a:pt x="23752" y="23750"/>
                  <a:pt x="23199" y="30455"/>
                  <a:pt x="15945" y="30455"/>
                </a:cubicBezTo>
                <a:cubicBezTo>
                  <a:pt x="15648" y="30455"/>
                  <a:pt x="15339" y="30443"/>
                  <a:pt x="15019" y="30420"/>
                </a:cubicBezTo>
                <a:cubicBezTo>
                  <a:pt x="13947" y="30341"/>
                  <a:pt x="12915" y="30303"/>
                  <a:pt x="11930" y="30303"/>
                </a:cubicBezTo>
                <a:cubicBezTo>
                  <a:pt x="5447" y="30303"/>
                  <a:pt x="1013" y="31926"/>
                  <a:pt x="541" y="33999"/>
                </a:cubicBezTo>
                <a:cubicBezTo>
                  <a:pt x="1" y="36384"/>
                  <a:pt x="5151" y="43216"/>
                  <a:pt x="11333" y="45926"/>
                </a:cubicBezTo>
                <a:cubicBezTo>
                  <a:pt x="16519" y="48202"/>
                  <a:pt x="23841" y="53453"/>
                  <a:pt x="30900" y="53453"/>
                </a:cubicBezTo>
                <a:cubicBezTo>
                  <a:pt x="32256" y="53453"/>
                  <a:pt x="33602" y="53259"/>
                  <a:pt x="34921" y="52814"/>
                </a:cubicBezTo>
                <a:cubicBezTo>
                  <a:pt x="43110" y="50048"/>
                  <a:pt x="85188" y="56067"/>
                  <a:pt x="86489" y="38010"/>
                </a:cubicBezTo>
                <a:cubicBezTo>
                  <a:pt x="87791" y="19953"/>
                  <a:pt x="76403" y="10573"/>
                  <a:pt x="76403" y="10573"/>
                </a:cubicBezTo>
                <a:cubicBezTo>
                  <a:pt x="76403" y="10573"/>
                  <a:pt x="66995" y="1"/>
                  <a:pt x="55192" y="1"/>
                </a:cubicBezTo>
                <a:close/>
              </a:path>
            </a:pathLst>
          </a:custGeom>
          <a:solidFill>
            <a:srgbClr val="E7E2D6">
              <a:alpha val="46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73" name="Google Shape;173;p20"/>
          <p:cNvSpPr/>
          <p:nvPr/>
        </p:nvSpPr>
        <p:spPr>
          <a:xfrm>
            <a:off x="5867027" y="-1657996"/>
            <a:ext cx="7065492" cy="7195189"/>
          </a:xfrm>
          <a:custGeom>
            <a:avLst/>
            <a:gdLst/>
            <a:ahLst/>
            <a:cxnLst/>
            <a:rect l="l" t="t" r="r" b="b"/>
            <a:pathLst>
              <a:path w="38799" h="29633" extrusionOk="0">
                <a:moveTo>
                  <a:pt x="24862" y="1"/>
                </a:moveTo>
                <a:cubicBezTo>
                  <a:pt x="17606" y="1"/>
                  <a:pt x="2522" y="6530"/>
                  <a:pt x="2408" y="6818"/>
                </a:cubicBezTo>
                <a:cubicBezTo>
                  <a:pt x="0" y="12908"/>
                  <a:pt x="709" y="23105"/>
                  <a:pt x="5362" y="28314"/>
                </a:cubicBezTo>
                <a:cubicBezTo>
                  <a:pt x="6190" y="29241"/>
                  <a:pt x="7638" y="29632"/>
                  <a:pt x="9471" y="29632"/>
                </a:cubicBezTo>
                <a:cubicBezTo>
                  <a:pt x="17936" y="29632"/>
                  <a:pt x="34625" y="21288"/>
                  <a:pt x="36508" y="18846"/>
                </a:cubicBezTo>
                <a:cubicBezTo>
                  <a:pt x="38798" y="15872"/>
                  <a:pt x="32779" y="1993"/>
                  <a:pt x="26923" y="249"/>
                </a:cubicBezTo>
                <a:cubicBezTo>
                  <a:pt x="26348" y="78"/>
                  <a:pt x="25651" y="1"/>
                  <a:pt x="24862" y="1"/>
                </a:cubicBezTo>
                <a:close/>
              </a:path>
            </a:pathLst>
          </a:custGeom>
          <a:solidFill>
            <a:srgbClr val="E6B8AF">
              <a:alpha val="25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74" name="Google Shape;174;p20"/>
          <p:cNvSpPr/>
          <p:nvPr/>
        </p:nvSpPr>
        <p:spPr>
          <a:xfrm rot="3952094">
            <a:off x="3377332" y="436823"/>
            <a:ext cx="10434836" cy="2877868"/>
          </a:xfrm>
          <a:custGeom>
            <a:avLst/>
            <a:gdLst/>
            <a:ahLst/>
            <a:cxnLst/>
            <a:rect l="l" t="t" r="r" b="b"/>
            <a:pathLst>
              <a:path w="76674" h="28195" fill="none" extrusionOk="0">
                <a:moveTo>
                  <a:pt x="76673" y="0"/>
                </a:moveTo>
                <a:cubicBezTo>
                  <a:pt x="76673" y="0"/>
                  <a:pt x="67374" y="14124"/>
                  <a:pt x="60786" y="16430"/>
                </a:cubicBezTo>
                <a:cubicBezTo>
                  <a:pt x="52981" y="19160"/>
                  <a:pt x="39856" y="7047"/>
                  <a:pt x="24779" y="17621"/>
                </a:cubicBezTo>
                <a:cubicBezTo>
                  <a:pt x="9706" y="28195"/>
                  <a:pt x="1302" y="23045"/>
                  <a:pt x="1" y="9868"/>
                </a:cubicBezTo>
              </a:path>
            </a:pathLst>
          </a:custGeom>
          <a:noFill/>
          <a:ln w="28575" cap="flat" cmpd="sng">
            <a:solidFill>
              <a:schemeClr val="accent3"/>
            </a:solidFill>
            <a:prstDash val="solid"/>
            <a:miter lim="325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75" name="Google Shape;175;p20"/>
          <p:cNvSpPr/>
          <p:nvPr/>
        </p:nvSpPr>
        <p:spPr>
          <a:xfrm rot="-649760" flipH="1">
            <a:off x="7075142" y="-951011"/>
            <a:ext cx="4974484" cy="1987163"/>
          </a:xfrm>
          <a:custGeom>
            <a:avLst/>
            <a:gdLst/>
            <a:ahLst/>
            <a:cxnLst/>
            <a:rect l="l" t="t" r="r" b="b"/>
            <a:pathLst>
              <a:path w="49165" h="14730" extrusionOk="0">
                <a:moveTo>
                  <a:pt x="10042" y="1"/>
                </a:moveTo>
                <a:cubicBezTo>
                  <a:pt x="7738" y="1"/>
                  <a:pt x="5495" y="326"/>
                  <a:pt x="4009" y="1712"/>
                </a:cubicBezTo>
                <a:cubicBezTo>
                  <a:pt x="1833" y="3743"/>
                  <a:pt x="1312" y="7198"/>
                  <a:pt x="759" y="9976"/>
                </a:cubicBezTo>
                <a:cubicBezTo>
                  <a:pt x="1" y="13802"/>
                  <a:pt x="5815" y="14642"/>
                  <a:pt x="11014" y="14723"/>
                </a:cubicBezTo>
                <a:cubicBezTo>
                  <a:pt x="11312" y="14728"/>
                  <a:pt x="11609" y="14730"/>
                  <a:pt x="11901" y="14730"/>
                </a:cubicBezTo>
                <a:cubicBezTo>
                  <a:pt x="14717" y="14730"/>
                  <a:pt x="17219" y="14537"/>
                  <a:pt x="18198" y="14531"/>
                </a:cubicBezTo>
                <a:cubicBezTo>
                  <a:pt x="20643" y="14515"/>
                  <a:pt x="23088" y="14508"/>
                  <a:pt x="25533" y="14508"/>
                </a:cubicBezTo>
                <a:cubicBezTo>
                  <a:pt x="31860" y="14508"/>
                  <a:pt x="38186" y="14553"/>
                  <a:pt x="44512" y="14593"/>
                </a:cubicBezTo>
                <a:cubicBezTo>
                  <a:pt x="44551" y="14593"/>
                  <a:pt x="44589" y="14594"/>
                  <a:pt x="44628" y="14594"/>
                </a:cubicBezTo>
                <a:cubicBezTo>
                  <a:pt x="45065" y="14594"/>
                  <a:pt x="45520" y="14568"/>
                  <a:pt x="45879" y="14323"/>
                </a:cubicBezTo>
                <a:cubicBezTo>
                  <a:pt x="46214" y="14095"/>
                  <a:pt x="46403" y="13708"/>
                  <a:pt x="46569" y="13337"/>
                </a:cubicBezTo>
                <a:cubicBezTo>
                  <a:pt x="47681" y="10865"/>
                  <a:pt x="49165" y="7692"/>
                  <a:pt x="48504" y="4911"/>
                </a:cubicBezTo>
                <a:cubicBezTo>
                  <a:pt x="47559" y="915"/>
                  <a:pt x="42091" y="691"/>
                  <a:pt x="37832" y="691"/>
                </a:cubicBezTo>
                <a:cubicBezTo>
                  <a:pt x="37295" y="691"/>
                  <a:pt x="36777" y="694"/>
                  <a:pt x="36289" y="694"/>
                </a:cubicBezTo>
                <a:cubicBezTo>
                  <a:pt x="35639" y="694"/>
                  <a:pt x="35044" y="688"/>
                  <a:pt x="34531" y="658"/>
                </a:cubicBezTo>
                <a:cubicBezTo>
                  <a:pt x="29340" y="361"/>
                  <a:pt x="24149" y="242"/>
                  <a:pt x="18952" y="242"/>
                </a:cubicBezTo>
                <a:cubicBezTo>
                  <a:pt x="17950" y="242"/>
                  <a:pt x="16949" y="246"/>
                  <a:pt x="15946" y="255"/>
                </a:cubicBezTo>
                <a:cubicBezTo>
                  <a:pt x="15904" y="255"/>
                  <a:pt x="15862" y="255"/>
                  <a:pt x="15819" y="255"/>
                </a:cubicBezTo>
                <a:cubicBezTo>
                  <a:pt x="14168" y="255"/>
                  <a:pt x="12081" y="1"/>
                  <a:pt x="10042" y="1"/>
                </a:cubicBezTo>
                <a:close/>
              </a:path>
            </a:pathLst>
          </a:custGeom>
          <a:solidFill>
            <a:srgbClr val="E6B8A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76" name="Google Shape;176;p20"/>
          <p:cNvSpPr/>
          <p:nvPr/>
        </p:nvSpPr>
        <p:spPr>
          <a:xfrm rot="813319">
            <a:off x="-2477752" y="-4099097"/>
            <a:ext cx="6402109" cy="7585537"/>
          </a:xfrm>
          <a:custGeom>
            <a:avLst/>
            <a:gdLst/>
            <a:ahLst/>
            <a:cxnLst/>
            <a:rect l="l" t="t" r="r" b="b"/>
            <a:pathLst>
              <a:path w="31788" h="28248" extrusionOk="0">
                <a:moveTo>
                  <a:pt x="16729" y="0"/>
                </a:moveTo>
                <a:cubicBezTo>
                  <a:pt x="16601" y="0"/>
                  <a:pt x="16474" y="1"/>
                  <a:pt x="16346" y="2"/>
                </a:cubicBezTo>
                <a:cubicBezTo>
                  <a:pt x="16060" y="2"/>
                  <a:pt x="15764" y="5"/>
                  <a:pt x="15461" y="9"/>
                </a:cubicBezTo>
                <a:cubicBezTo>
                  <a:pt x="11690" y="44"/>
                  <a:pt x="7009" y="207"/>
                  <a:pt x="4237" y="2881"/>
                </a:cubicBezTo>
                <a:cubicBezTo>
                  <a:pt x="2392" y="4661"/>
                  <a:pt x="2135" y="8048"/>
                  <a:pt x="1618" y="10410"/>
                </a:cubicBezTo>
                <a:cubicBezTo>
                  <a:pt x="938" y="13517"/>
                  <a:pt x="381" y="16657"/>
                  <a:pt x="219" y="19839"/>
                </a:cubicBezTo>
                <a:cubicBezTo>
                  <a:pt x="1" y="24133"/>
                  <a:pt x="1988" y="26141"/>
                  <a:pt x="6130" y="26720"/>
                </a:cubicBezTo>
                <a:cubicBezTo>
                  <a:pt x="9755" y="27227"/>
                  <a:pt x="13382" y="27712"/>
                  <a:pt x="17036" y="27956"/>
                </a:cubicBezTo>
                <a:cubicBezTo>
                  <a:pt x="18561" y="28056"/>
                  <a:pt x="20165" y="28248"/>
                  <a:pt x="21749" y="28248"/>
                </a:cubicBezTo>
                <a:cubicBezTo>
                  <a:pt x="23047" y="28248"/>
                  <a:pt x="24332" y="28119"/>
                  <a:pt x="25547" y="27706"/>
                </a:cubicBezTo>
                <a:cubicBezTo>
                  <a:pt x="28287" y="26775"/>
                  <a:pt x="29435" y="24198"/>
                  <a:pt x="29933" y="21508"/>
                </a:cubicBezTo>
                <a:cubicBezTo>
                  <a:pt x="30554" y="18140"/>
                  <a:pt x="30847" y="14721"/>
                  <a:pt x="31348" y="11337"/>
                </a:cubicBezTo>
                <a:cubicBezTo>
                  <a:pt x="31787" y="8393"/>
                  <a:pt x="31569" y="5097"/>
                  <a:pt x="28963" y="3194"/>
                </a:cubicBezTo>
                <a:cubicBezTo>
                  <a:pt x="25477" y="645"/>
                  <a:pt x="20958" y="0"/>
                  <a:pt x="16729" y="0"/>
                </a:cubicBezTo>
                <a:close/>
              </a:path>
            </a:pathLst>
          </a:custGeom>
          <a:solidFill>
            <a:srgbClr val="887C62">
              <a:alpha val="6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77" name="Google Shape;177;p20"/>
          <p:cNvSpPr/>
          <p:nvPr/>
        </p:nvSpPr>
        <p:spPr>
          <a:xfrm rot="-10285603">
            <a:off x="-4701904" y="5003789"/>
            <a:ext cx="7471761" cy="6362485"/>
          </a:xfrm>
          <a:custGeom>
            <a:avLst/>
            <a:gdLst/>
            <a:ahLst/>
            <a:cxnLst/>
            <a:rect l="l" t="t" r="r" b="b"/>
            <a:pathLst>
              <a:path w="87791" h="56068" extrusionOk="0">
                <a:moveTo>
                  <a:pt x="55192" y="1"/>
                </a:moveTo>
                <a:cubicBezTo>
                  <a:pt x="51710" y="1"/>
                  <a:pt x="48020" y="921"/>
                  <a:pt x="44301" y="3305"/>
                </a:cubicBezTo>
                <a:cubicBezTo>
                  <a:pt x="27981" y="13772"/>
                  <a:pt x="23752" y="23750"/>
                  <a:pt x="23752" y="23750"/>
                </a:cubicBezTo>
                <a:cubicBezTo>
                  <a:pt x="23752" y="23750"/>
                  <a:pt x="23199" y="30455"/>
                  <a:pt x="15945" y="30455"/>
                </a:cubicBezTo>
                <a:cubicBezTo>
                  <a:pt x="15648" y="30455"/>
                  <a:pt x="15339" y="30443"/>
                  <a:pt x="15019" y="30420"/>
                </a:cubicBezTo>
                <a:cubicBezTo>
                  <a:pt x="13947" y="30341"/>
                  <a:pt x="12915" y="30303"/>
                  <a:pt x="11930" y="30303"/>
                </a:cubicBezTo>
                <a:cubicBezTo>
                  <a:pt x="5447" y="30303"/>
                  <a:pt x="1013" y="31926"/>
                  <a:pt x="541" y="33999"/>
                </a:cubicBezTo>
                <a:cubicBezTo>
                  <a:pt x="1" y="36384"/>
                  <a:pt x="5151" y="43216"/>
                  <a:pt x="11333" y="45926"/>
                </a:cubicBezTo>
                <a:cubicBezTo>
                  <a:pt x="16519" y="48202"/>
                  <a:pt x="23841" y="53453"/>
                  <a:pt x="30900" y="53453"/>
                </a:cubicBezTo>
                <a:cubicBezTo>
                  <a:pt x="32256" y="53453"/>
                  <a:pt x="33602" y="53259"/>
                  <a:pt x="34921" y="52814"/>
                </a:cubicBezTo>
                <a:cubicBezTo>
                  <a:pt x="43110" y="50048"/>
                  <a:pt x="85188" y="56067"/>
                  <a:pt x="86489" y="38010"/>
                </a:cubicBezTo>
                <a:cubicBezTo>
                  <a:pt x="87791" y="19953"/>
                  <a:pt x="76403" y="10573"/>
                  <a:pt x="76403" y="10573"/>
                </a:cubicBezTo>
                <a:cubicBezTo>
                  <a:pt x="76403" y="10573"/>
                  <a:pt x="66995" y="1"/>
                  <a:pt x="55192" y="1"/>
                </a:cubicBezTo>
                <a:close/>
              </a:path>
            </a:pathLst>
          </a:custGeom>
          <a:solidFill>
            <a:srgbClr val="E7E2D6">
              <a:alpha val="46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78" name="Google Shape;178;p20"/>
          <p:cNvSpPr/>
          <p:nvPr/>
        </p:nvSpPr>
        <p:spPr>
          <a:xfrm rot="-7426355">
            <a:off x="-5970433" y="1990080"/>
            <a:ext cx="10434728" cy="2877838"/>
          </a:xfrm>
          <a:custGeom>
            <a:avLst/>
            <a:gdLst/>
            <a:ahLst/>
            <a:cxnLst/>
            <a:rect l="l" t="t" r="r" b="b"/>
            <a:pathLst>
              <a:path w="76674" h="28195" fill="none" extrusionOk="0">
                <a:moveTo>
                  <a:pt x="76673" y="0"/>
                </a:moveTo>
                <a:cubicBezTo>
                  <a:pt x="76673" y="0"/>
                  <a:pt x="67374" y="14124"/>
                  <a:pt x="60786" y="16430"/>
                </a:cubicBezTo>
                <a:cubicBezTo>
                  <a:pt x="52981" y="19160"/>
                  <a:pt x="39856" y="7047"/>
                  <a:pt x="24779" y="17621"/>
                </a:cubicBezTo>
                <a:cubicBezTo>
                  <a:pt x="9706" y="28195"/>
                  <a:pt x="1302" y="23045"/>
                  <a:pt x="1" y="9868"/>
                </a:cubicBezTo>
              </a:path>
            </a:pathLst>
          </a:custGeom>
          <a:noFill/>
          <a:ln w="28575" cap="flat" cmpd="sng">
            <a:solidFill>
              <a:schemeClr val="accent3"/>
            </a:solidFill>
            <a:prstDash val="solid"/>
            <a:miter lim="325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79" name="Google Shape;179;p20"/>
          <p:cNvSpPr txBox="1">
            <a:spLocks noGrp="1"/>
          </p:cNvSpPr>
          <p:nvPr>
            <p:ph type="title"/>
          </p:nvPr>
        </p:nvSpPr>
        <p:spPr>
          <a:xfrm flipH="1">
            <a:off x="719925" y="583600"/>
            <a:ext cx="7704000" cy="8772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SzPts val="2800"/>
              <a:buNone/>
              <a:defRPr sz="3000">
                <a:latin typeface="Kulim Park"/>
                <a:ea typeface="Kulim Park"/>
                <a:cs typeface="Kulim Park"/>
                <a:sym typeface="Kulim Park"/>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r>
              <a:rPr lang="tr-TR"/>
              <a:t>Asıl başlık stilini düzenlemek için tıklayın</a:t>
            </a:r>
            <a:endParaRPr/>
          </a:p>
        </p:txBody>
      </p:sp>
      <p:sp>
        <p:nvSpPr>
          <p:cNvPr id="180" name="Google Shape;180;p20"/>
          <p:cNvSpPr txBox="1">
            <a:spLocks noGrp="1"/>
          </p:cNvSpPr>
          <p:nvPr>
            <p:ph type="body" idx="1"/>
          </p:nvPr>
        </p:nvSpPr>
        <p:spPr>
          <a:xfrm>
            <a:off x="1545450" y="1773467"/>
            <a:ext cx="6053100" cy="4501200"/>
          </a:xfrm>
          <a:prstGeom prst="rect">
            <a:avLst/>
          </a:prstGeom>
        </p:spPr>
        <p:txBody>
          <a:bodyPr spcFirstLastPara="1" wrap="square" lIns="91425" tIns="91425" rIns="91425" bIns="91425" anchor="t" anchorCtr="0">
            <a:noAutofit/>
          </a:bodyPr>
          <a:lstStyle>
            <a:lvl1pPr marL="457200" lvl="0" indent="-330200" algn="ctr" rtl="0">
              <a:lnSpc>
                <a:spcPct val="100000"/>
              </a:lnSpc>
              <a:spcBef>
                <a:spcPts val="300"/>
              </a:spcBef>
              <a:spcAft>
                <a:spcPts val="0"/>
              </a:spcAft>
              <a:buSzPts val="1600"/>
              <a:buChar char="●"/>
              <a:defRPr/>
            </a:lvl1pPr>
            <a:lvl2pPr marL="914400" lvl="1" indent="-330200" algn="ctr" rtl="0">
              <a:lnSpc>
                <a:spcPct val="100000"/>
              </a:lnSpc>
              <a:spcBef>
                <a:spcPts val="0"/>
              </a:spcBef>
              <a:spcAft>
                <a:spcPts val="0"/>
              </a:spcAft>
              <a:buSzPts val="1600"/>
              <a:buFont typeface="Nunito Light"/>
              <a:buChar char="○"/>
              <a:defRPr/>
            </a:lvl2pPr>
            <a:lvl3pPr marL="1371600" lvl="2" indent="-330200" algn="ctr" rtl="0">
              <a:lnSpc>
                <a:spcPct val="100000"/>
              </a:lnSpc>
              <a:spcBef>
                <a:spcPts val="1600"/>
              </a:spcBef>
              <a:spcAft>
                <a:spcPts val="0"/>
              </a:spcAft>
              <a:buSzPts val="1600"/>
              <a:buFont typeface="Nunito Light"/>
              <a:buChar char="■"/>
              <a:defRPr/>
            </a:lvl3pPr>
            <a:lvl4pPr marL="1828800" lvl="3" indent="-330200" algn="ctr" rtl="0">
              <a:lnSpc>
                <a:spcPct val="100000"/>
              </a:lnSpc>
              <a:spcBef>
                <a:spcPts val="1600"/>
              </a:spcBef>
              <a:spcAft>
                <a:spcPts val="0"/>
              </a:spcAft>
              <a:buSzPts val="1600"/>
              <a:buFont typeface="Nunito Light"/>
              <a:buChar char="●"/>
              <a:defRPr/>
            </a:lvl4pPr>
            <a:lvl5pPr marL="2286000" lvl="4" indent="-330200" algn="ctr" rtl="0">
              <a:lnSpc>
                <a:spcPct val="100000"/>
              </a:lnSpc>
              <a:spcBef>
                <a:spcPts val="1600"/>
              </a:spcBef>
              <a:spcAft>
                <a:spcPts val="0"/>
              </a:spcAft>
              <a:buSzPts val="1600"/>
              <a:buFont typeface="Nunito Light"/>
              <a:buChar char="○"/>
              <a:defRPr/>
            </a:lvl5pPr>
            <a:lvl6pPr marL="2743200" lvl="5" indent="-330200" algn="ctr" rtl="0">
              <a:lnSpc>
                <a:spcPct val="100000"/>
              </a:lnSpc>
              <a:spcBef>
                <a:spcPts val="1600"/>
              </a:spcBef>
              <a:spcAft>
                <a:spcPts val="0"/>
              </a:spcAft>
              <a:buSzPts val="1600"/>
              <a:buFont typeface="Nunito Light"/>
              <a:buChar char="■"/>
              <a:defRPr/>
            </a:lvl6pPr>
            <a:lvl7pPr marL="3200400" lvl="6" indent="-330200" algn="ctr" rtl="0">
              <a:lnSpc>
                <a:spcPct val="100000"/>
              </a:lnSpc>
              <a:spcBef>
                <a:spcPts val="1600"/>
              </a:spcBef>
              <a:spcAft>
                <a:spcPts val="0"/>
              </a:spcAft>
              <a:buSzPts val="1600"/>
              <a:buFont typeface="Nunito Light"/>
              <a:buChar char="●"/>
              <a:defRPr/>
            </a:lvl7pPr>
            <a:lvl8pPr marL="3657600" lvl="7" indent="-330200" algn="ctr" rtl="0">
              <a:lnSpc>
                <a:spcPct val="100000"/>
              </a:lnSpc>
              <a:spcBef>
                <a:spcPts val="1600"/>
              </a:spcBef>
              <a:spcAft>
                <a:spcPts val="0"/>
              </a:spcAft>
              <a:buSzPts val="1600"/>
              <a:buFont typeface="Nunito Light"/>
              <a:buChar char="○"/>
              <a:defRPr/>
            </a:lvl8pPr>
            <a:lvl9pPr marL="4114800" lvl="8" indent="-330200" algn="ctr" rtl="0">
              <a:lnSpc>
                <a:spcPct val="100000"/>
              </a:lnSpc>
              <a:spcBef>
                <a:spcPts val="1600"/>
              </a:spcBef>
              <a:spcAft>
                <a:spcPts val="1600"/>
              </a:spcAft>
              <a:buSzPts val="1600"/>
              <a:buFont typeface="Nunito Light"/>
              <a:buChar char="■"/>
              <a:defRPr/>
            </a:lvl9pPr>
          </a:lstStyle>
          <a:p>
            <a:pPr lvl="0"/>
            <a:r>
              <a:rPr lang="tr-TR"/>
              <a:t>Asıl metin stillerini düzenlemek için tıklayın</a:t>
            </a:r>
          </a:p>
        </p:txBody>
      </p:sp>
    </p:spTree>
    <p:extLst>
      <p:ext uri="{BB962C8B-B14F-4D97-AF65-F5344CB8AC3E}">
        <p14:creationId xmlns:p14="http://schemas.microsoft.com/office/powerpoint/2010/main" val="221931082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181"/>
        <p:cNvGrpSpPr/>
        <p:nvPr/>
      </p:nvGrpSpPr>
      <p:grpSpPr>
        <a:xfrm>
          <a:off x="0" y="0"/>
          <a:ext cx="0" cy="0"/>
          <a:chOff x="0" y="0"/>
          <a:chExt cx="0" cy="0"/>
        </a:xfrm>
      </p:grpSpPr>
      <p:sp>
        <p:nvSpPr>
          <p:cNvPr id="182" name="Google Shape;182;p21"/>
          <p:cNvSpPr/>
          <p:nvPr/>
        </p:nvSpPr>
        <p:spPr>
          <a:xfrm rot="-10285629">
            <a:off x="6057524" y="-2832497"/>
            <a:ext cx="9471588" cy="8065413"/>
          </a:xfrm>
          <a:custGeom>
            <a:avLst/>
            <a:gdLst/>
            <a:ahLst/>
            <a:cxnLst/>
            <a:rect l="l" t="t" r="r" b="b"/>
            <a:pathLst>
              <a:path w="87791" h="56068" extrusionOk="0">
                <a:moveTo>
                  <a:pt x="55192" y="1"/>
                </a:moveTo>
                <a:cubicBezTo>
                  <a:pt x="51710" y="1"/>
                  <a:pt x="48020" y="921"/>
                  <a:pt x="44301" y="3305"/>
                </a:cubicBezTo>
                <a:cubicBezTo>
                  <a:pt x="27981" y="13772"/>
                  <a:pt x="23752" y="23750"/>
                  <a:pt x="23752" y="23750"/>
                </a:cubicBezTo>
                <a:cubicBezTo>
                  <a:pt x="23752" y="23750"/>
                  <a:pt x="23199" y="30455"/>
                  <a:pt x="15945" y="30455"/>
                </a:cubicBezTo>
                <a:cubicBezTo>
                  <a:pt x="15648" y="30455"/>
                  <a:pt x="15339" y="30443"/>
                  <a:pt x="15019" y="30420"/>
                </a:cubicBezTo>
                <a:cubicBezTo>
                  <a:pt x="13947" y="30341"/>
                  <a:pt x="12915" y="30303"/>
                  <a:pt x="11930" y="30303"/>
                </a:cubicBezTo>
                <a:cubicBezTo>
                  <a:pt x="5447" y="30303"/>
                  <a:pt x="1013" y="31926"/>
                  <a:pt x="541" y="33999"/>
                </a:cubicBezTo>
                <a:cubicBezTo>
                  <a:pt x="1" y="36384"/>
                  <a:pt x="5151" y="43216"/>
                  <a:pt x="11333" y="45926"/>
                </a:cubicBezTo>
                <a:cubicBezTo>
                  <a:pt x="16519" y="48202"/>
                  <a:pt x="23841" y="53453"/>
                  <a:pt x="30900" y="53453"/>
                </a:cubicBezTo>
                <a:cubicBezTo>
                  <a:pt x="32256" y="53453"/>
                  <a:pt x="33602" y="53259"/>
                  <a:pt x="34921" y="52814"/>
                </a:cubicBezTo>
                <a:cubicBezTo>
                  <a:pt x="43110" y="50048"/>
                  <a:pt x="85188" y="56067"/>
                  <a:pt x="86489" y="38010"/>
                </a:cubicBezTo>
                <a:cubicBezTo>
                  <a:pt x="87791" y="19953"/>
                  <a:pt x="76403" y="10573"/>
                  <a:pt x="76403" y="10573"/>
                </a:cubicBezTo>
                <a:cubicBezTo>
                  <a:pt x="76403" y="10573"/>
                  <a:pt x="66995" y="1"/>
                  <a:pt x="55192" y="1"/>
                </a:cubicBezTo>
                <a:close/>
              </a:path>
            </a:pathLst>
          </a:custGeom>
          <a:solidFill>
            <a:srgbClr val="E7E2D6">
              <a:alpha val="46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83" name="Google Shape;183;p21"/>
          <p:cNvSpPr/>
          <p:nvPr/>
        </p:nvSpPr>
        <p:spPr>
          <a:xfrm flipH="1">
            <a:off x="7942004" y="1339984"/>
            <a:ext cx="5766771" cy="4910623"/>
          </a:xfrm>
          <a:custGeom>
            <a:avLst/>
            <a:gdLst/>
            <a:ahLst/>
            <a:cxnLst/>
            <a:rect l="l" t="t" r="r" b="b"/>
            <a:pathLst>
              <a:path w="87791" h="56068" extrusionOk="0">
                <a:moveTo>
                  <a:pt x="55192" y="1"/>
                </a:moveTo>
                <a:cubicBezTo>
                  <a:pt x="51710" y="1"/>
                  <a:pt x="48020" y="921"/>
                  <a:pt x="44301" y="3305"/>
                </a:cubicBezTo>
                <a:cubicBezTo>
                  <a:pt x="27981" y="13772"/>
                  <a:pt x="23752" y="23750"/>
                  <a:pt x="23752" y="23750"/>
                </a:cubicBezTo>
                <a:cubicBezTo>
                  <a:pt x="23752" y="23750"/>
                  <a:pt x="23199" y="30455"/>
                  <a:pt x="15945" y="30455"/>
                </a:cubicBezTo>
                <a:cubicBezTo>
                  <a:pt x="15648" y="30455"/>
                  <a:pt x="15339" y="30443"/>
                  <a:pt x="15019" y="30420"/>
                </a:cubicBezTo>
                <a:cubicBezTo>
                  <a:pt x="13947" y="30341"/>
                  <a:pt x="12915" y="30303"/>
                  <a:pt x="11930" y="30303"/>
                </a:cubicBezTo>
                <a:cubicBezTo>
                  <a:pt x="5447" y="30303"/>
                  <a:pt x="1013" y="31926"/>
                  <a:pt x="541" y="33999"/>
                </a:cubicBezTo>
                <a:cubicBezTo>
                  <a:pt x="1" y="36384"/>
                  <a:pt x="5151" y="43216"/>
                  <a:pt x="11333" y="45926"/>
                </a:cubicBezTo>
                <a:cubicBezTo>
                  <a:pt x="16519" y="48202"/>
                  <a:pt x="23841" y="53453"/>
                  <a:pt x="30900" y="53453"/>
                </a:cubicBezTo>
                <a:cubicBezTo>
                  <a:pt x="32256" y="53453"/>
                  <a:pt x="33602" y="53259"/>
                  <a:pt x="34921" y="52814"/>
                </a:cubicBezTo>
                <a:cubicBezTo>
                  <a:pt x="43110" y="50048"/>
                  <a:pt x="85188" y="56067"/>
                  <a:pt x="86489" y="38010"/>
                </a:cubicBezTo>
                <a:cubicBezTo>
                  <a:pt x="87791" y="19953"/>
                  <a:pt x="76403" y="10573"/>
                  <a:pt x="76403" y="10573"/>
                </a:cubicBezTo>
                <a:cubicBezTo>
                  <a:pt x="76403" y="10573"/>
                  <a:pt x="66995" y="1"/>
                  <a:pt x="55192" y="1"/>
                </a:cubicBezTo>
                <a:close/>
              </a:path>
            </a:pathLst>
          </a:custGeom>
          <a:solidFill>
            <a:srgbClr val="887C62">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84" name="Google Shape;184;p21"/>
          <p:cNvSpPr/>
          <p:nvPr/>
        </p:nvSpPr>
        <p:spPr>
          <a:xfrm rot="2839443">
            <a:off x="-1375441" y="4204243"/>
            <a:ext cx="8536188" cy="5689181"/>
          </a:xfrm>
          <a:custGeom>
            <a:avLst/>
            <a:gdLst/>
            <a:ahLst/>
            <a:cxnLst/>
            <a:rect l="l" t="t" r="r" b="b"/>
            <a:pathLst>
              <a:path w="31788" h="28248" extrusionOk="0">
                <a:moveTo>
                  <a:pt x="16729" y="0"/>
                </a:moveTo>
                <a:cubicBezTo>
                  <a:pt x="16601" y="0"/>
                  <a:pt x="16474" y="1"/>
                  <a:pt x="16346" y="2"/>
                </a:cubicBezTo>
                <a:cubicBezTo>
                  <a:pt x="16060" y="2"/>
                  <a:pt x="15764" y="5"/>
                  <a:pt x="15461" y="9"/>
                </a:cubicBezTo>
                <a:cubicBezTo>
                  <a:pt x="11690" y="44"/>
                  <a:pt x="7009" y="207"/>
                  <a:pt x="4237" y="2881"/>
                </a:cubicBezTo>
                <a:cubicBezTo>
                  <a:pt x="2392" y="4661"/>
                  <a:pt x="2135" y="8048"/>
                  <a:pt x="1618" y="10410"/>
                </a:cubicBezTo>
                <a:cubicBezTo>
                  <a:pt x="938" y="13517"/>
                  <a:pt x="381" y="16657"/>
                  <a:pt x="219" y="19839"/>
                </a:cubicBezTo>
                <a:cubicBezTo>
                  <a:pt x="1" y="24133"/>
                  <a:pt x="1988" y="26141"/>
                  <a:pt x="6130" y="26720"/>
                </a:cubicBezTo>
                <a:cubicBezTo>
                  <a:pt x="9755" y="27227"/>
                  <a:pt x="13382" y="27712"/>
                  <a:pt x="17036" y="27956"/>
                </a:cubicBezTo>
                <a:cubicBezTo>
                  <a:pt x="18561" y="28056"/>
                  <a:pt x="20165" y="28248"/>
                  <a:pt x="21749" y="28248"/>
                </a:cubicBezTo>
                <a:cubicBezTo>
                  <a:pt x="23047" y="28248"/>
                  <a:pt x="24332" y="28119"/>
                  <a:pt x="25547" y="27706"/>
                </a:cubicBezTo>
                <a:cubicBezTo>
                  <a:pt x="28287" y="26775"/>
                  <a:pt x="29435" y="24198"/>
                  <a:pt x="29933" y="21508"/>
                </a:cubicBezTo>
                <a:cubicBezTo>
                  <a:pt x="30554" y="18140"/>
                  <a:pt x="30847" y="14721"/>
                  <a:pt x="31348" y="11337"/>
                </a:cubicBezTo>
                <a:cubicBezTo>
                  <a:pt x="31787" y="8393"/>
                  <a:pt x="31569" y="5097"/>
                  <a:pt x="28963" y="3194"/>
                </a:cubicBezTo>
                <a:cubicBezTo>
                  <a:pt x="25477" y="645"/>
                  <a:pt x="20958" y="0"/>
                  <a:pt x="16729" y="0"/>
                </a:cubicBezTo>
                <a:close/>
              </a:path>
            </a:pathLst>
          </a:custGeom>
          <a:solidFill>
            <a:srgbClr val="887C62">
              <a:alpha val="6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85" name="Google Shape;185;p21"/>
          <p:cNvSpPr/>
          <p:nvPr/>
        </p:nvSpPr>
        <p:spPr>
          <a:xfrm rot="9405665">
            <a:off x="-4880740" y="1708242"/>
            <a:ext cx="7310152" cy="9133113"/>
          </a:xfrm>
          <a:custGeom>
            <a:avLst/>
            <a:gdLst/>
            <a:ahLst/>
            <a:cxnLst/>
            <a:rect l="l" t="t" r="r" b="b"/>
            <a:pathLst>
              <a:path w="93299" h="87424" extrusionOk="0">
                <a:moveTo>
                  <a:pt x="34162" y="1"/>
                </a:moveTo>
                <a:cubicBezTo>
                  <a:pt x="24245" y="1"/>
                  <a:pt x="25039" y="12520"/>
                  <a:pt x="13717" y="17147"/>
                </a:cubicBezTo>
                <a:cubicBezTo>
                  <a:pt x="1" y="22753"/>
                  <a:pt x="25599" y="33483"/>
                  <a:pt x="18923" y="50349"/>
                </a:cubicBezTo>
                <a:cubicBezTo>
                  <a:pt x="13077" y="65115"/>
                  <a:pt x="23069" y="87424"/>
                  <a:pt x="32143" y="87424"/>
                </a:cubicBezTo>
                <a:cubicBezTo>
                  <a:pt x="33432" y="87424"/>
                  <a:pt x="34703" y="86974"/>
                  <a:pt x="35906" y="85988"/>
                </a:cubicBezTo>
                <a:cubicBezTo>
                  <a:pt x="38841" y="83585"/>
                  <a:pt x="41192" y="82952"/>
                  <a:pt x="43240" y="82952"/>
                </a:cubicBezTo>
                <a:cubicBezTo>
                  <a:pt x="45526" y="82952"/>
                  <a:pt x="47435" y="83741"/>
                  <a:pt x="49356" y="83741"/>
                </a:cubicBezTo>
                <a:cubicBezTo>
                  <a:pt x="51391" y="83741"/>
                  <a:pt x="53441" y="82856"/>
                  <a:pt x="55968" y="79208"/>
                </a:cubicBezTo>
                <a:cubicBezTo>
                  <a:pt x="79663" y="45004"/>
                  <a:pt x="87416" y="44135"/>
                  <a:pt x="87416" y="44135"/>
                </a:cubicBezTo>
                <a:cubicBezTo>
                  <a:pt x="93298" y="21497"/>
                  <a:pt x="60858" y="9397"/>
                  <a:pt x="42111" y="1875"/>
                </a:cubicBezTo>
                <a:cubicBezTo>
                  <a:pt x="38838" y="561"/>
                  <a:pt x="36260" y="1"/>
                  <a:pt x="34162" y="1"/>
                </a:cubicBezTo>
                <a:close/>
              </a:path>
            </a:pathLst>
          </a:custGeom>
          <a:solidFill>
            <a:srgbClr val="E6B8AF">
              <a:alpha val="33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86" name="Google Shape;186;p21"/>
          <p:cNvSpPr/>
          <p:nvPr/>
        </p:nvSpPr>
        <p:spPr>
          <a:xfrm rot="-1478505">
            <a:off x="-2334601" y="-1333381"/>
            <a:ext cx="7826136" cy="3837161"/>
          </a:xfrm>
          <a:custGeom>
            <a:avLst/>
            <a:gdLst/>
            <a:ahLst/>
            <a:cxnLst/>
            <a:rect l="l" t="t" r="r" b="b"/>
            <a:pathLst>
              <a:path w="76674" h="28195" fill="none" extrusionOk="0">
                <a:moveTo>
                  <a:pt x="76673" y="0"/>
                </a:moveTo>
                <a:cubicBezTo>
                  <a:pt x="76673" y="0"/>
                  <a:pt x="67374" y="14124"/>
                  <a:pt x="60786" y="16430"/>
                </a:cubicBezTo>
                <a:cubicBezTo>
                  <a:pt x="52981" y="19160"/>
                  <a:pt x="39856" y="7047"/>
                  <a:pt x="24779" y="17621"/>
                </a:cubicBezTo>
                <a:cubicBezTo>
                  <a:pt x="9706" y="28195"/>
                  <a:pt x="1302" y="23045"/>
                  <a:pt x="1" y="9868"/>
                </a:cubicBezTo>
              </a:path>
            </a:pathLst>
          </a:custGeom>
          <a:noFill/>
          <a:ln w="28575" cap="flat" cmpd="sng">
            <a:solidFill>
              <a:schemeClr val="accent3"/>
            </a:solidFill>
            <a:prstDash val="solid"/>
            <a:miter lim="325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87" name="Google Shape;187;p21"/>
          <p:cNvSpPr/>
          <p:nvPr/>
        </p:nvSpPr>
        <p:spPr>
          <a:xfrm rot="9555841" flipH="1">
            <a:off x="7801702" y="2411342"/>
            <a:ext cx="8200942" cy="4020929"/>
          </a:xfrm>
          <a:custGeom>
            <a:avLst/>
            <a:gdLst/>
            <a:ahLst/>
            <a:cxnLst/>
            <a:rect l="l" t="t" r="r" b="b"/>
            <a:pathLst>
              <a:path w="76674" h="28195" fill="none" extrusionOk="0">
                <a:moveTo>
                  <a:pt x="76673" y="0"/>
                </a:moveTo>
                <a:cubicBezTo>
                  <a:pt x="76673" y="0"/>
                  <a:pt x="67374" y="14124"/>
                  <a:pt x="60786" y="16430"/>
                </a:cubicBezTo>
                <a:cubicBezTo>
                  <a:pt x="52981" y="19160"/>
                  <a:pt x="39856" y="7047"/>
                  <a:pt x="24779" y="17621"/>
                </a:cubicBezTo>
                <a:cubicBezTo>
                  <a:pt x="9706" y="28195"/>
                  <a:pt x="1302" y="23045"/>
                  <a:pt x="1" y="9868"/>
                </a:cubicBezTo>
              </a:path>
            </a:pathLst>
          </a:custGeom>
          <a:noFill/>
          <a:ln w="28575" cap="flat" cmpd="sng">
            <a:solidFill>
              <a:schemeClr val="accent3"/>
            </a:solidFill>
            <a:prstDash val="solid"/>
            <a:miter lim="325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88" name="Google Shape;188;p21"/>
          <p:cNvSpPr txBox="1">
            <a:spLocks noGrp="1"/>
          </p:cNvSpPr>
          <p:nvPr>
            <p:ph type="title"/>
          </p:nvPr>
        </p:nvSpPr>
        <p:spPr>
          <a:xfrm>
            <a:off x="719925" y="583600"/>
            <a:ext cx="7704000" cy="8772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SzPts val="2800"/>
              <a:buNone/>
              <a:defRPr sz="3000">
                <a:latin typeface="Kulim Park"/>
                <a:ea typeface="Kulim Park"/>
                <a:cs typeface="Kulim Park"/>
                <a:sym typeface="Kulim Park"/>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r>
              <a:rPr lang="tr-TR"/>
              <a:t>Asıl başlık stilini düzenlemek için tıklayın</a:t>
            </a:r>
            <a:endParaRPr/>
          </a:p>
        </p:txBody>
      </p:sp>
      <p:sp>
        <p:nvSpPr>
          <p:cNvPr id="189" name="Google Shape;189;p21"/>
          <p:cNvSpPr txBox="1">
            <a:spLocks noGrp="1"/>
          </p:cNvSpPr>
          <p:nvPr>
            <p:ph type="title" idx="2"/>
          </p:nvPr>
        </p:nvSpPr>
        <p:spPr>
          <a:xfrm>
            <a:off x="1164025" y="2156767"/>
            <a:ext cx="2045700" cy="650000"/>
          </a:xfrm>
          <a:prstGeom prst="rect">
            <a:avLst/>
          </a:prstGeom>
        </p:spPr>
        <p:txBody>
          <a:bodyPr spcFirstLastPara="1" wrap="square" lIns="91425" tIns="91425" rIns="91425" bIns="91425" anchor="b" anchorCtr="0">
            <a:noAutofit/>
          </a:bodyPr>
          <a:lstStyle>
            <a:lvl1pPr lvl="0" rtl="0">
              <a:spcBef>
                <a:spcPts val="0"/>
              </a:spcBef>
              <a:spcAft>
                <a:spcPts val="0"/>
              </a:spcAft>
              <a:buSzPts val="2500"/>
              <a:buNone/>
              <a:defRPr sz="2000">
                <a:latin typeface="Kulim Park"/>
                <a:ea typeface="Kulim Park"/>
                <a:cs typeface="Kulim Park"/>
                <a:sym typeface="Kulim Park"/>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r>
              <a:rPr lang="tr-TR"/>
              <a:t>Asıl başlık stilini düzenlemek için tıklayın</a:t>
            </a:r>
            <a:endParaRPr/>
          </a:p>
        </p:txBody>
      </p:sp>
      <p:sp>
        <p:nvSpPr>
          <p:cNvPr id="190" name="Google Shape;190;p21"/>
          <p:cNvSpPr txBox="1">
            <a:spLocks noGrp="1"/>
          </p:cNvSpPr>
          <p:nvPr>
            <p:ph type="subTitle" idx="1"/>
          </p:nvPr>
        </p:nvSpPr>
        <p:spPr>
          <a:xfrm>
            <a:off x="1164075" y="2869279"/>
            <a:ext cx="2045700" cy="1332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atin typeface="Manrope"/>
                <a:ea typeface="Manrope"/>
                <a:cs typeface="Manrope"/>
                <a:sym typeface="Manrop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r>
              <a:rPr lang="tr-TR"/>
              <a:t>Asıl alt başlık stilini düzenlemek için tıklayın</a:t>
            </a:r>
            <a:endParaRPr/>
          </a:p>
        </p:txBody>
      </p:sp>
      <p:sp>
        <p:nvSpPr>
          <p:cNvPr id="191" name="Google Shape;191;p21"/>
          <p:cNvSpPr txBox="1">
            <a:spLocks noGrp="1"/>
          </p:cNvSpPr>
          <p:nvPr>
            <p:ph type="title" idx="3"/>
          </p:nvPr>
        </p:nvSpPr>
        <p:spPr>
          <a:xfrm>
            <a:off x="3549063" y="2156767"/>
            <a:ext cx="2045700" cy="650000"/>
          </a:xfrm>
          <a:prstGeom prst="rect">
            <a:avLst/>
          </a:prstGeom>
        </p:spPr>
        <p:txBody>
          <a:bodyPr spcFirstLastPara="1" wrap="square" lIns="91425" tIns="91425" rIns="91425" bIns="91425" anchor="b" anchorCtr="0">
            <a:noAutofit/>
          </a:bodyPr>
          <a:lstStyle>
            <a:lvl1pPr lvl="0" rtl="0">
              <a:spcBef>
                <a:spcPts val="0"/>
              </a:spcBef>
              <a:spcAft>
                <a:spcPts val="0"/>
              </a:spcAft>
              <a:buSzPts val="2500"/>
              <a:buNone/>
              <a:defRPr sz="2000">
                <a:latin typeface="Kulim Park"/>
                <a:ea typeface="Kulim Park"/>
                <a:cs typeface="Kulim Park"/>
                <a:sym typeface="Kulim Park"/>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r>
              <a:rPr lang="tr-TR"/>
              <a:t>Asıl başlık stilini düzenlemek için tıklayın</a:t>
            </a:r>
            <a:endParaRPr/>
          </a:p>
        </p:txBody>
      </p:sp>
      <p:sp>
        <p:nvSpPr>
          <p:cNvPr id="192" name="Google Shape;192;p21"/>
          <p:cNvSpPr txBox="1">
            <a:spLocks noGrp="1"/>
          </p:cNvSpPr>
          <p:nvPr>
            <p:ph type="subTitle" idx="4"/>
          </p:nvPr>
        </p:nvSpPr>
        <p:spPr>
          <a:xfrm>
            <a:off x="3549150" y="2869279"/>
            <a:ext cx="2045700" cy="1332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atin typeface="Manrope"/>
                <a:ea typeface="Manrope"/>
                <a:cs typeface="Manrope"/>
                <a:sym typeface="Manrop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r>
              <a:rPr lang="tr-TR"/>
              <a:t>Asıl alt başlık stilini düzenlemek için tıklayın</a:t>
            </a:r>
            <a:endParaRPr/>
          </a:p>
        </p:txBody>
      </p:sp>
      <p:sp>
        <p:nvSpPr>
          <p:cNvPr id="193" name="Google Shape;193;p21"/>
          <p:cNvSpPr txBox="1">
            <a:spLocks noGrp="1"/>
          </p:cNvSpPr>
          <p:nvPr>
            <p:ph type="title" idx="5"/>
          </p:nvPr>
        </p:nvSpPr>
        <p:spPr>
          <a:xfrm>
            <a:off x="5934100" y="2156767"/>
            <a:ext cx="2045700" cy="650000"/>
          </a:xfrm>
          <a:prstGeom prst="rect">
            <a:avLst/>
          </a:prstGeom>
        </p:spPr>
        <p:txBody>
          <a:bodyPr spcFirstLastPara="1" wrap="square" lIns="91425" tIns="91425" rIns="91425" bIns="91425" anchor="b" anchorCtr="0">
            <a:noAutofit/>
          </a:bodyPr>
          <a:lstStyle>
            <a:lvl1pPr lvl="0" rtl="0">
              <a:spcBef>
                <a:spcPts val="0"/>
              </a:spcBef>
              <a:spcAft>
                <a:spcPts val="0"/>
              </a:spcAft>
              <a:buSzPts val="2500"/>
              <a:buNone/>
              <a:defRPr sz="2000">
                <a:latin typeface="Kulim Park"/>
                <a:ea typeface="Kulim Park"/>
                <a:cs typeface="Kulim Park"/>
                <a:sym typeface="Kulim Park"/>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r>
              <a:rPr lang="tr-TR"/>
              <a:t>Asıl başlık stilini düzenlemek için tıklayın</a:t>
            </a:r>
            <a:endParaRPr/>
          </a:p>
        </p:txBody>
      </p:sp>
      <p:sp>
        <p:nvSpPr>
          <p:cNvPr id="194" name="Google Shape;194;p21"/>
          <p:cNvSpPr txBox="1">
            <a:spLocks noGrp="1"/>
          </p:cNvSpPr>
          <p:nvPr>
            <p:ph type="subTitle" idx="6"/>
          </p:nvPr>
        </p:nvSpPr>
        <p:spPr>
          <a:xfrm>
            <a:off x="5934225" y="2869279"/>
            <a:ext cx="2045700" cy="1332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atin typeface="Manrope"/>
                <a:ea typeface="Manrope"/>
                <a:cs typeface="Manrope"/>
                <a:sym typeface="Manrop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r>
              <a:rPr lang="tr-TR"/>
              <a:t>Asıl alt başlık stilini düzenlemek için tıklayın</a:t>
            </a:r>
            <a:endParaRPr/>
          </a:p>
        </p:txBody>
      </p:sp>
    </p:spTree>
    <p:extLst>
      <p:ext uri="{BB962C8B-B14F-4D97-AF65-F5344CB8AC3E}">
        <p14:creationId xmlns:p14="http://schemas.microsoft.com/office/powerpoint/2010/main" val="3044562033"/>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195"/>
        <p:cNvGrpSpPr/>
        <p:nvPr/>
      </p:nvGrpSpPr>
      <p:grpSpPr>
        <a:xfrm>
          <a:off x="0" y="0"/>
          <a:ext cx="0" cy="0"/>
          <a:chOff x="0" y="0"/>
          <a:chExt cx="0" cy="0"/>
        </a:xfrm>
      </p:grpSpPr>
      <p:sp>
        <p:nvSpPr>
          <p:cNvPr id="196" name="Google Shape;196;p22"/>
          <p:cNvSpPr/>
          <p:nvPr/>
        </p:nvSpPr>
        <p:spPr>
          <a:xfrm rot="4102360" flipH="1">
            <a:off x="-3757796" y="6169472"/>
            <a:ext cx="9962104" cy="4771747"/>
          </a:xfrm>
          <a:custGeom>
            <a:avLst/>
            <a:gdLst/>
            <a:ahLst/>
            <a:cxnLst/>
            <a:rect l="l" t="t" r="r" b="b"/>
            <a:pathLst>
              <a:path w="87791" h="56068" extrusionOk="0">
                <a:moveTo>
                  <a:pt x="55192" y="1"/>
                </a:moveTo>
                <a:cubicBezTo>
                  <a:pt x="51710" y="1"/>
                  <a:pt x="48020" y="921"/>
                  <a:pt x="44301" y="3305"/>
                </a:cubicBezTo>
                <a:cubicBezTo>
                  <a:pt x="27981" y="13772"/>
                  <a:pt x="23752" y="23750"/>
                  <a:pt x="23752" y="23750"/>
                </a:cubicBezTo>
                <a:cubicBezTo>
                  <a:pt x="23752" y="23750"/>
                  <a:pt x="23199" y="30455"/>
                  <a:pt x="15945" y="30455"/>
                </a:cubicBezTo>
                <a:cubicBezTo>
                  <a:pt x="15648" y="30455"/>
                  <a:pt x="15339" y="30443"/>
                  <a:pt x="15019" y="30420"/>
                </a:cubicBezTo>
                <a:cubicBezTo>
                  <a:pt x="13947" y="30341"/>
                  <a:pt x="12915" y="30303"/>
                  <a:pt x="11930" y="30303"/>
                </a:cubicBezTo>
                <a:cubicBezTo>
                  <a:pt x="5447" y="30303"/>
                  <a:pt x="1013" y="31926"/>
                  <a:pt x="541" y="33999"/>
                </a:cubicBezTo>
                <a:cubicBezTo>
                  <a:pt x="1" y="36384"/>
                  <a:pt x="5151" y="43216"/>
                  <a:pt x="11333" y="45926"/>
                </a:cubicBezTo>
                <a:cubicBezTo>
                  <a:pt x="16519" y="48202"/>
                  <a:pt x="23841" y="53453"/>
                  <a:pt x="30900" y="53453"/>
                </a:cubicBezTo>
                <a:cubicBezTo>
                  <a:pt x="32256" y="53453"/>
                  <a:pt x="33602" y="53259"/>
                  <a:pt x="34921" y="52814"/>
                </a:cubicBezTo>
                <a:cubicBezTo>
                  <a:pt x="43110" y="50048"/>
                  <a:pt x="85188" y="56067"/>
                  <a:pt x="86489" y="38010"/>
                </a:cubicBezTo>
                <a:cubicBezTo>
                  <a:pt x="87791" y="19953"/>
                  <a:pt x="76403" y="10573"/>
                  <a:pt x="76403" y="10573"/>
                </a:cubicBezTo>
                <a:cubicBezTo>
                  <a:pt x="76403" y="10573"/>
                  <a:pt x="66995" y="1"/>
                  <a:pt x="55192" y="1"/>
                </a:cubicBezTo>
                <a:close/>
              </a:path>
            </a:pathLst>
          </a:custGeom>
          <a:solidFill>
            <a:srgbClr val="E7E2D6">
              <a:alpha val="46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97" name="Google Shape;197;p22"/>
          <p:cNvSpPr/>
          <p:nvPr/>
        </p:nvSpPr>
        <p:spPr>
          <a:xfrm rot="813319">
            <a:off x="-4129602" y="-2316030"/>
            <a:ext cx="6402109" cy="7585537"/>
          </a:xfrm>
          <a:custGeom>
            <a:avLst/>
            <a:gdLst/>
            <a:ahLst/>
            <a:cxnLst/>
            <a:rect l="l" t="t" r="r" b="b"/>
            <a:pathLst>
              <a:path w="31788" h="28248" extrusionOk="0">
                <a:moveTo>
                  <a:pt x="16729" y="0"/>
                </a:moveTo>
                <a:cubicBezTo>
                  <a:pt x="16601" y="0"/>
                  <a:pt x="16474" y="1"/>
                  <a:pt x="16346" y="2"/>
                </a:cubicBezTo>
                <a:cubicBezTo>
                  <a:pt x="16060" y="2"/>
                  <a:pt x="15764" y="5"/>
                  <a:pt x="15461" y="9"/>
                </a:cubicBezTo>
                <a:cubicBezTo>
                  <a:pt x="11690" y="44"/>
                  <a:pt x="7009" y="207"/>
                  <a:pt x="4237" y="2881"/>
                </a:cubicBezTo>
                <a:cubicBezTo>
                  <a:pt x="2392" y="4661"/>
                  <a:pt x="2135" y="8048"/>
                  <a:pt x="1618" y="10410"/>
                </a:cubicBezTo>
                <a:cubicBezTo>
                  <a:pt x="938" y="13517"/>
                  <a:pt x="381" y="16657"/>
                  <a:pt x="219" y="19839"/>
                </a:cubicBezTo>
                <a:cubicBezTo>
                  <a:pt x="1" y="24133"/>
                  <a:pt x="1988" y="26141"/>
                  <a:pt x="6130" y="26720"/>
                </a:cubicBezTo>
                <a:cubicBezTo>
                  <a:pt x="9755" y="27227"/>
                  <a:pt x="13382" y="27712"/>
                  <a:pt x="17036" y="27956"/>
                </a:cubicBezTo>
                <a:cubicBezTo>
                  <a:pt x="18561" y="28056"/>
                  <a:pt x="20165" y="28248"/>
                  <a:pt x="21749" y="28248"/>
                </a:cubicBezTo>
                <a:cubicBezTo>
                  <a:pt x="23047" y="28248"/>
                  <a:pt x="24332" y="28119"/>
                  <a:pt x="25547" y="27706"/>
                </a:cubicBezTo>
                <a:cubicBezTo>
                  <a:pt x="28287" y="26775"/>
                  <a:pt x="29435" y="24198"/>
                  <a:pt x="29933" y="21508"/>
                </a:cubicBezTo>
                <a:cubicBezTo>
                  <a:pt x="30554" y="18140"/>
                  <a:pt x="30847" y="14721"/>
                  <a:pt x="31348" y="11337"/>
                </a:cubicBezTo>
                <a:cubicBezTo>
                  <a:pt x="31787" y="8393"/>
                  <a:pt x="31569" y="5097"/>
                  <a:pt x="28963" y="3194"/>
                </a:cubicBezTo>
                <a:cubicBezTo>
                  <a:pt x="25477" y="645"/>
                  <a:pt x="20958" y="0"/>
                  <a:pt x="16729" y="0"/>
                </a:cubicBezTo>
                <a:close/>
              </a:path>
            </a:pathLst>
          </a:custGeom>
          <a:solidFill>
            <a:srgbClr val="887C62">
              <a:alpha val="66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98" name="Google Shape;198;p22"/>
          <p:cNvSpPr/>
          <p:nvPr/>
        </p:nvSpPr>
        <p:spPr>
          <a:xfrm rot="3394465" flipH="1">
            <a:off x="4142778" y="3821595"/>
            <a:ext cx="11604457" cy="5558223"/>
          </a:xfrm>
          <a:custGeom>
            <a:avLst/>
            <a:gdLst/>
            <a:ahLst/>
            <a:cxnLst/>
            <a:rect l="l" t="t" r="r" b="b"/>
            <a:pathLst>
              <a:path w="87791" h="56068" extrusionOk="0">
                <a:moveTo>
                  <a:pt x="55192" y="1"/>
                </a:moveTo>
                <a:cubicBezTo>
                  <a:pt x="51710" y="1"/>
                  <a:pt x="48020" y="921"/>
                  <a:pt x="44301" y="3305"/>
                </a:cubicBezTo>
                <a:cubicBezTo>
                  <a:pt x="27981" y="13772"/>
                  <a:pt x="23752" y="23750"/>
                  <a:pt x="23752" y="23750"/>
                </a:cubicBezTo>
                <a:cubicBezTo>
                  <a:pt x="23752" y="23750"/>
                  <a:pt x="23199" y="30455"/>
                  <a:pt x="15945" y="30455"/>
                </a:cubicBezTo>
                <a:cubicBezTo>
                  <a:pt x="15648" y="30455"/>
                  <a:pt x="15339" y="30443"/>
                  <a:pt x="15019" y="30420"/>
                </a:cubicBezTo>
                <a:cubicBezTo>
                  <a:pt x="13947" y="30341"/>
                  <a:pt x="12915" y="30303"/>
                  <a:pt x="11930" y="30303"/>
                </a:cubicBezTo>
                <a:cubicBezTo>
                  <a:pt x="5447" y="30303"/>
                  <a:pt x="1013" y="31926"/>
                  <a:pt x="541" y="33999"/>
                </a:cubicBezTo>
                <a:cubicBezTo>
                  <a:pt x="1" y="36384"/>
                  <a:pt x="5151" y="43216"/>
                  <a:pt x="11333" y="45926"/>
                </a:cubicBezTo>
                <a:cubicBezTo>
                  <a:pt x="16519" y="48202"/>
                  <a:pt x="23841" y="53453"/>
                  <a:pt x="30900" y="53453"/>
                </a:cubicBezTo>
                <a:cubicBezTo>
                  <a:pt x="32256" y="53453"/>
                  <a:pt x="33602" y="53259"/>
                  <a:pt x="34921" y="52814"/>
                </a:cubicBezTo>
                <a:cubicBezTo>
                  <a:pt x="43110" y="50048"/>
                  <a:pt x="85188" y="56067"/>
                  <a:pt x="86489" y="38010"/>
                </a:cubicBezTo>
                <a:cubicBezTo>
                  <a:pt x="87791" y="19953"/>
                  <a:pt x="76403" y="10573"/>
                  <a:pt x="76403" y="10573"/>
                </a:cubicBezTo>
                <a:cubicBezTo>
                  <a:pt x="76403" y="10573"/>
                  <a:pt x="66995" y="1"/>
                  <a:pt x="55192" y="1"/>
                </a:cubicBezTo>
                <a:close/>
              </a:path>
            </a:pathLst>
          </a:custGeom>
          <a:solidFill>
            <a:srgbClr val="E7E2D6">
              <a:alpha val="46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99" name="Google Shape;199;p22"/>
          <p:cNvSpPr/>
          <p:nvPr/>
        </p:nvSpPr>
        <p:spPr>
          <a:xfrm rot="-10285603">
            <a:off x="6336472" y="-3889711"/>
            <a:ext cx="7471761" cy="6362485"/>
          </a:xfrm>
          <a:custGeom>
            <a:avLst/>
            <a:gdLst/>
            <a:ahLst/>
            <a:cxnLst/>
            <a:rect l="l" t="t" r="r" b="b"/>
            <a:pathLst>
              <a:path w="87791" h="56068" extrusionOk="0">
                <a:moveTo>
                  <a:pt x="55192" y="1"/>
                </a:moveTo>
                <a:cubicBezTo>
                  <a:pt x="51710" y="1"/>
                  <a:pt x="48020" y="921"/>
                  <a:pt x="44301" y="3305"/>
                </a:cubicBezTo>
                <a:cubicBezTo>
                  <a:pt x="27981" y="13772"/>
                  <a:pt x="23752" y="23750"/>
                  <a:pt x="23752" y="23750"/>
                </a:cubicBezTo>
                <a:cubicBezTo>
                  <a:pt x="23752" y="23750"/>
                  <a:pt x="23199" y="30455"/>
                  <a:pt x="15945" y="30455"/>
                </a:cubicBezTo>
                <a:cubicBezTo>
                  <a:pt x="15648" y="30455"/>
                  <a:pt x="15339" y="30443"/>
                  <a:pt x="15019" y="30420"/>
                </a:cubicBezTo>
                <a:cubicBezTo>
                  <a:pt x="13947" y="30341"/>
                  <a:pt x="12915" y="30303"/>
                  <a:pt x="11930" y="30303"/>
                </a:cubicBezTo>
                <a:cubicBezTo>
                  <a:pt x="5447" y="30303"/>
                  <a:pt x="1013" y="31926"/>
                  <a:pt x="541" y="33999"/>
                </a:cubicBezTo>
                <a:cubicBezTo>
                  <a:pt x="1" y="36384"/>
                  <a:pt x="5151" y="43216"/>
                  <a:pt x="11333" y="45926"/>
                </a:cubicBezTo>
                <a:cubicBezTo>
                  <a:pt x="16519" y="48202"/>
                  <a:pt x="23841" y="53453"/>
                  <a:pt x="30900" y="53453"/>
                </a:cubicBezTo>
                <a:cubicBezTo>
                  <a:pt x="32256" y="53453"/>
                  <a:pt x="33602" y="53259"/>
                  <a:pt x="34921" y="52814"/>
                </a:cubicBezTo>
                <a:cubicBezTo>
                  <a:pt x="43110" y="50048"/>
                  <a:pt x="85188" y="56067"/>
                  <a:pt x="86489" y="38010"/>
                </a:cubicBezTo>
                <a:cubicBezTo>
                  <a:pt x="87791" y="19953"/>
                  <a:pt x="76403" y="10573"/>
                  <a:pt x="76403" y="10573"/>
                </a:cubicBezTo>
                <a:cubicBezTo>
                  <a:pt x="76403" y="10573"/>
                  <a:pt x="66995" y="1"/>
                  <a:pt x="55192" y="1"/>
                </a:cubicBezTo>
                <a:close/>
              </a:path>
            </a:pathLst>
          </a:custGeom>
          <a:solidFill>
            <a:srgbClr val="E6B8AF">
              <a:alpha val="25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00" name="Google Shape;200;p22"/>
          <p:cNvSpPr/>
          <p:nvPr/>
        </p:nvSpPr>
        <p:spPr>
          <a:xfrm rot="-2238616">
            <a:off x="-4635728" y="627126"/>
            <a:ext cx="7826078" cy="3837133"/>
          </a:xfrm>
          <a:custGeom>
            <a:avLst/>
            <a:gdLst/>
            <a:ahLst/>
            <a:cxnLst/>
            <a:rect l="l" t="t" r="r" b="b"/>
            <a:pathLst>
              <a:path w="76674" h="28195" fill="none" extrusionOk="0">
                <a:moveTo>
                  <a:pt x="76673" y="0"/>
                </a:moveTo>
                <a:cubicBezTo>
                  <a:pt x="76673" y="0"/>
                  <a:pt x="67374" y="14124"/>
                  <a:pt x="60786" y="16430"/>
                </a:cubicBezTo>
                <a:cubicBezTo>
                  <a:pt x="52981" y="19160"/>
                  <a:pt x="39856" y="7047"/>
                  <a:pt x="24779" y="17621"/>
                </a:cubicBezTo>
                <a:cubicBezTo>
                  <a:pt x="9706" y="28195"/>
                  <a:pt x="1302" y="23045"/>
                  <a:pt x="1" y="9868"/>
                </a:cubicBezTo>
              </a:path>
            </a:pathLst>
          </a:custGeom>
          <a:noFill/>
          <a:ln w="28575" cap="flat" cmpd="sng">
            <a:solidFill>
              <a:schemeClr val="accent3"/>
            </a:solidFill>
            <a:prstDash val="solid"/>
            <a:miter lim="325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01" name="Google Shape;201;p22"/>
          <p:cNvSpPr txBox="1">
            <a:spLocks noGrp="1"/>
          </p:cNvSpPr>
          <p:nvPr>
            <p:ph type="title"/>
          </p:nvPr>
        </p:nvSpPr>
        <p:spPr>
          <a:xfrm>
            <a:off x="5664001" y="2271500"/>
            <a:ext cx="2227200" cy="6500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500"/>
              <a:buNone/>
              <a:defRPr sz="2000">
                <a:latin typeface="Kulim Park"/>
                <a:ea typeface="Kulim Park"/>
                <a:cs typeface="Kulim Park"/>
                <a:sym typeface="Kulim Park"/>
              </a:defRPr>
            </a:lvl1pPr>
            <a:lvl2pPr lvl="1" rtl="0">
              <a:spcBef>
                <a:spcPts val="0"/>
              </a:spcBef>
              <a:spcAft>
                <a:spcPts val="0"/>
              </a:spcAft>
              <a:buSzPts val="2500"/>
              <a:buNone/>
              <a:defRPr sz="2500"/>
            </a:lvl2pPr>
            <a:lvl3pPr lvl="2" rtl="0">
              <a:spcBef>
                <a:spcPts val="0"/>
              </a:spcBef>
              <a:spcAft>
                <a:spcPts val="0"/>
              </a:spcAft>
              <a:buSzPts val="2500"/>
              <a:buNone/>
              <a:defRPr sz="2500"/>
            </a:lvl3pPr>
            <a:lvl4pPr lvl="3" rtl="0">
              <a:spcBef>
                <a:spcPts val="0"/>
              </a:spcBef>
              <a:spcAft>
                <a:spcPts val="0"/>
              </a:spcAft>
              <a:buSzPts val="2500"/>
              <a:buNone/>
              <a:defRPr sz="2500"/>
            </a:lvl4pPr>
            <a:lvl5pPr lvl="4" rtl="0">
              <a:spcBef>
                <a:spcPts val="0"/>
              </a:spcBef>
              <a:spcAft>
                <a:spcPts val="0"/>
              </a:spcAft>
              <a:buSzPts val="2500"/>
              <a:buNone/>
              <a:defRPr sz="2500"/>
            </a:lvl5pPr>
            <a:lvl6pPr lvl="5" rtl="0">
              <a:spcBef>
                <a:spcPts val="0"/>
              </a:spcBef>
              <a:spcAft>
                <a:spcPts val="0"/>
              </a:spcAft>
              <a:buSzPts val="2500"/>
              <a:buNone/>
              <a:defRPr sz="2500"/>
            </a:lvl6pPr>
            <a:lvl7pPr lvl="6" rtl="0">
              <a:spcBef>
                <a:spcPts val="0"/>
              </a:spcBef>
              <a:spcAft>
                <a:spcPts val="0"/>
              </a:spcAft>
              <a:buSzPts val="2500"/>
              <a:buNone/>
              <a:defRPr sz="2500"/>
            </a:lvl7pPr>
            <a:lvl8pPr lvl="7" rtl="0">
              <a:spcBef>
                <a:spcPts val="0"/>
              </a:spcBef>
              <a:spcAft>
                <a:spcPts val="0"/>
              </a:spcAft>
              <a:buSzPts val="2500"/>
              <a:buNone/>
              <a:defRPr sz="2500"/>
            </a:lvl8pPr>
            <a:lvl9pPr lvl="8" rtl="0">
              <a:spcBef>
                <a:spcPts val="0"/>
              </a:spcBef>
              <a:spcAft>
                <a:spcPts val="0"/>
              </a:spcAft>
              <a:buSzPts val="2500"/>
              <a:buNone/>
              <a:defRPr sz="2500"/>
            </a:lvl9pPr>
          </a:lstStyle>
          <a:p>
            <a:r>
              <a:rPr lang="tr-TR"/>
              <a:t>Asıl başlık stilini düzenlemek için tıklayın</a:t>
            </a:r>
            <a:endParaRPr/>
          </a:p>
        </p:txBody>
      </p:sp>
      <p:sp>
        <p:nvSpPr>
          <p:cNvPr id="202" name="Google Shape;202;p22"/>
          <p:cNvSpPr txBox="1">
            <a:spLocks noGrp="1"/>
          </p:cNvSpPr>
          <p:nvPr>
            <p:ph type="subTitle" idx="1"/>
          </p:nvPr>
        </p:nvSpPr>
        <p:spPr>
          <a:xfrm>
            <a:off x="5664053" y="2847333"/>
            <a:ext cx="2508600" cy="88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atin typeface="Manrope"/>
                <a:ea typeface="Manrope"/>
                <a:cs typeface="Manrope"/>
                <a:sym typeface="Manrope"/>
              </a:defRPr>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a:r>
              <a:rPr lang="tr-TR"/>
              <a:t>Asıl alt başlık stilini düzenlemek için tıklayın</a:t>
            </a:r>
            <a:endParaRPr/>
          </a:p>
        </p:txBody>
      </p:sp>
      <p:sp>
        <p:nvSpPr>
          <p:cNvPr id="203" name="Google Shape;203;p22"/>
          <p:cNvSpPr txBox="1">
            <a:spLocks noGrp="1"/>
          </p:cNvSpPr>
          <p:nvPr>
            <p:ph type="title" idx="2"/>
          </p:nvPr>
        </p:nvSpPr>
        <p:spPr>
          <a:xfrm>
            <a:off x="5664001" y="4264000"/>
            <a:ext cx="2227200" cy="6500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500"/>
              <a:buNone/>
              <a:defRPr sz="2000">
                <a:latin typeface="Kulim Park"/>
                <a:ea typeface="Kulim Park"/>
                <a:cs typeface="Kulim Park"/>
                <a:sym typeface="Kulim Park"/>
              </a:defRPr>
            </a:lvl1pPr>
            <a:lvl2pPr lvl="1" rtl="0">
              <a:spcBef>
                <a:spcPts val="0"/>
              </a:spcBef>
              <a:spcAft>
                <a:spcPts val="0"/>
              </a:spcAft>
              <a:buSzPts val="2500"/>
              <a:buNone/>
              <a:defRPr sz="2500"/>
            </a:lvl2pPr>
            <a:lvl3pPr lvl="2" rtl="0">
              <a:spcBef>
                <a:spcPts val="0"/>
              </a:spcBef>
              <a:spcAft>
                <a:spcPts val="0"/>
              </a:spcAft>
              <a:buSzPts val="2500"/>
              <a:buNone/>
              <a:defRPr sz="2500"/>
            </a:lvl3pPr>
            <a:lvl4pPr lvl="3" rtl="0">
              <a:spcBef>
                <a:spcPts val="0"/>
              </a:spcBef>
              <a:spcAft>
                <a:spcPts val="0"/>
              </a:spcAft>
              <a:buSzPts val="2500"/>
              <a:buNone/>
              <a:defRPr sz="2500"/>
            </a:lvl4pPr>
            <a:lvl5pPr lvl="4" rtl="0">
              <a:spcBef>
                <a:spcPts val="0"/>
              </a:spcBef>
              <a:spcAft>
                <a:spcPts val="0"/>
              </a:spcAft>
              <a:buSzPts val="2500"/>
              <a:buNone/>
              <a:defRPr sz="2500"/>
            </a:lvl5pPr>
            <a:lvl6pPr lvl="5" rtl="0">
              <a:spcBef>
                <a:spcPts val="0"/>
              </a:spcBef>
              <a:spcAft>
                <a:spcPts val="0"/>
              </a:spcAft>
              <a:buSzPts val="2500"/>
              <a:buNone/>
              <a:defRPr sz="2500"/>
            </a:lvl6pPr>
            <a:lvl7pPr lvl="6" rtl="0">
              <a:spcBef>
                <a:spcPts val="0"/>
              </a:spcBef>
              <a:spcAft>
                <a:spcPts val="0"/>
              </a:spcAft>
              <a:buSzPts val="2500"/>
              <a:buNone/>
              <a:defRPr sz="2500"/>
            </a:lvl7pPr>
            <a:lvl8pPr lvl="7" rtl="0">
              <a:spcBef>
                <a:spcPts val="0"/>
              </a:spcBef>
              <a:spcAft>
                <a:spcPts val="0"/>
              </a:spcAft>
              <a:buSzPts val="2500"/>
              <a:buNone/>
              <a:defRPr sz="2500"/>
            </a:lvl8pPr>
            <a:lvl9pPr lvl="8" rtl="0">
              <a:spcBef>
                <a:spcPts val="0"/>
              </a:spcBef>
              <a:spcAft>
                <a:spcPts val="0"/>
              </a:spcAft>
              <a:buSzPts val="2500"/>
              <a:buNone/>
              <a:defRPr sz="2500"/>
            </a:lvl9pPr>
          </a:lstStyle>
          <a:p>
            <a:r>
              <a:rPr lang="tr-TR"/>
              <a:t>Asıl başlık stilini düzenlemek için tıklayın</a:t>
            </a:r>
            <a:endParaRPr/>
          </a:p>
        </p:txBody>
      </p:sp>
      <p:sp>
        <p:nvSpPr>
          <p:cNvPr id="204" name="Google Shape;204;p22"/>
          <p:cNvSpPr txBox="1">
            <a:spLocks noGrp="1"/>
          </p:cNvSpPr>
          <p:nvPr>
            <p:ph type="subTitle" idx="3"/>
          </p:nvPr>
        </p:nvSpPr>
        <p:spPr>
          <a:xfrm>
            <a:off x="5664025" y="4839833"/>
            <a:ext cx="2508600" cy="88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atin typeface="Manrope"/>
                <a:ea typeface="Manrope"/>
                <a:cs typeface="Manrope"/>
                <a:sym typeface="Manrope"/>
              </a:defRPr>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a:r>
              <a:rPr lang="tr-TR"/>
              <a:t>Asıl alt başlık stilini düzenlemek için tıklayın</a:t>
            </a:r>
            <a:endParaRPr/>
          </a:p>
        </p:txBody>
      </p:sp>
      <p:sp>
        <p:nvSpPr>
          <p:cNvPr id="205" name="Google Shape;205;p22"/>
          <p:cNvSpPr txBox="1">
            <a:spLocks noGrp="1"/>
          </p:cNvSpPr>
          <p:nvPr>
            <p:ph type="title" idx="4"/>
          </p:nvPr>
        </p:nvSpPr>
        <p:spPr>
          <a:xfrm>
            <a:off x="1252726" y="2271500"/>
            <a:ext cx="2227200" cy="650000"/>
          </a:xfrm>
          <a:prstGeom prst="rect">
            <a:avLst/>
          </a:prstGeom>
        </p:spPr>
        <p:txBody>
          <a:bodyPr spcFirstLastPara="1" wrap="square" lIns="91425" tIns="91425" rIns="91425" bIns="91425" anchor="b" anchorCtr="0">
            <a:noAutofit/>
          </a:bodyPr>
          <a:lstStyle>
            <a:lvl1pPr lvl="0" algn="r" rtl="0">
              <a:spcBef>
                <a:spcPts val="0"/>
              </a:spcBef>
              <a:spcAft>
                <a:spcPts val="0"/>
              </a:spcAft>
              <a:buSzPts val="2500"/>
              <a:buNone/>
              <a:defRPr sz="2000">
                <a:latin typeface="Kulim Park"/>
                <a:ea typeface="Kulim Park"/>
                <a:cs typeface="Kulim Park"/>
                <a:sym typeface="Kulim Park"/>
              </a:defRPr>
            </a:lvl1pPr>
            <a:lvl2pPr lvl="1" algn="r" rtl="0">
              <a:spcBef>
                <a:spcPts val="0"/>
              </a:spcBef>
              <a:spcAft>
                <a:spcPts val="0"/>
              </a:spcAft>
              <a:buSzPts val="2500"/>
              <a:buNone/>
              <a:defRPr sz="2500"/>
            </a:lvl2pPr>
            <a:lvl3pPr lvl="2" algn="r" rtl="0">
              <a:spcBef>
                <a:spcPts val="0"/>
              </a:spcBef>
              <a:spcAft>
                <a:spcPts val="0"/>
              </a:spcAft>
              <a:buSzPts val="2500"/>
              <a:buNone/>
              <a:defRPr sz="2500"/>
            </a:lvl3pPr>
            <a:lvl4pPr lvl="3" algn="r" rtl="0">
              <a:spcBef>
                <a:spcPts val="0"/>
              </a:spcBef>
              <a:spcAft>
                <a:spcPts val="0"/>
              </a:spcAft>
              <a:buSzPts val="2500"/>
              <a:buNone/>
              <a:defRPr sz="2500"/>
            </a:lvl4pPr>
            <a:lvl5pPr lvl="4" algn="r" rtl="0">
              <a:spcBef>
                <a:spcPts val="0"/>
              </a:spcBef>
              <a:spcAft>
                <a:spcPts val="0"/>
              </a:spcAft>
              <a:buSzPts val="2500"/>
              <a:buNone/>
              <a:defRPr sz="2500"/>
            </a:lvl5pPr>
            <a:lvl6pPr lvl="5" algn="r" rtl="0">
              <a:spcBef>
                <a:spcPts val="0"/>
              </a:spcBef>
              <a:spcAft>
                <a:spcPts val="0"/>
              </a:spcAft>
              <a:buSzPts val="2500"/>
              <a:buNone/>
              <a:defRPr sz="2500"/>
            </a:lvl6pPr>
            <a:lvl7pPr lvl="6" algn="r" rtl="0">
              <a:spcBef>
                <a:spcPts val="0"/>
              </a:spcBef>
              <a:spcAft>
                <a:spcPts val="0"/>
              </a:spcAft>
              <a:buSzPts val="2500"/>
              <a:buNone/>
              <a:defRPr sz="2500"/>
            </a:lvl7pPr>
            <a:lvl8pPr lvl="7" algn="r" rtl="0">
              <a:spcBef>
                <a:spcPts val="0"/>
              </a:spcBef>
              <a:spcAft>
                <a:spcPts val="0"/>
              </a:spcAft>
              <a:buSzPts val="2500"/>
              <a:buNone/>
              <a:defRPr sz="2500"/>
            </a:lvl8pPr>
            <a:lvl9pPr lvl="8" algn="r" rtl="0">
              <a:spcBef>
                <a:spcPts val="0"/>
              </a:spcBef>
              <a:spcAft>
                <a:spcPts val="0"/>
              </a:spcAft>
              <a:buSzPts val="2500"/>
              <a:buNone/>
              <a:defRPr sz="2500"/>
            </a:lvl9pPr>
          </a:lstStyle>
          <a:p>
            <a:r>
              <a:rPr lang="tr-TR"/>
              <a:t>Asıl başlık stilini düzenlemek için tıklayın</a:t>
            </a:r>
            <a:endParaRPr/>
          </a:p>
        </p:txBody>
      </p:sp>
      <p:sp>
        <p:nvSpPr>
          <p:cNvPr id="206" name="Google Shape;206;p22"/>
          <p:cNvSpPr txBox="1">
            <a:spLocks noGrp="1"/>
          </p:cNvSpPr>
          <p:nvPr>
            <p:ph type="subTitle" idx="5"/>
          </p:nvPr>
        </p:nvSpPr>
        <p:spPr>
          <a:xfrm>
            <a:off x="971503" y="2847333"/>
            <a:ext cx="2508600" cy="882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latin typeface="Manrope"/>
                <a:ea typeface="Manrope"/>
                <a:cs typeface="Manrope"/>
                <a:sym typeface="Manrope"/>
              </a:defRPr>
            </a:lvl1pPr>
            <a:lvl2pPr lvl="1" algn="r" rtl="0">
              <a:lnSpc>
                <a:spcPct val="100000"/>
              </a:lnSpc>
              <a:spcBef>
                <a:spcPts val="0"/>
              </a:spcBef>
              <a:spcAft>
                <a:spcPts val="0"/>
              </a:spcAft>
              <a:buSzPts val="1600"/>
              <a:buNone/>
              <a:defRPr/>
            </a:lvl2pPr>
            <a:lvl3pPr lvl="2" algn="r" rtl="0">
              <a:lnSpc>
                <a:spcPct val="100000"/>
              </a:lnSpc>
              <a:spcBef>
                <a:spcPts val="0"/>
              </a:spcBef>
              <a:spcAft>
                <a:spcPts val="0"/>
              </a:spcAft>
              <a:buSzPts val="1600"/>
              <a:buNone/>
              <a:defRPr/>
            </a:lvl3pPr>
            <a:lvl4pPr lvl="3" algn="r" rtl="0">
              <a:lnSpc>
                <a:spcPct val="100000"/>
              </a:lnSpc>
              <a:spcBef>
                <a:spcPts val="0"/>
              </a:spcBef>
              <a:spcAft>
                <a:spcPts val="0"/>
              </a:spcAft>
              <a:buSzPts val="1600"/>
              <a:buNone/>
              <a:defRPr/>
            </a:lvl4pPr>
            <a:lvl5pPr lvl="4" algn="r" rtl="0">
              <a:lnSpc>
                <a:spcPct val="100000"/>
              </a:lnSpc>
              <a:spcBef>
                <a:spcPts val="0"/>
              </a:spcBef>
              <a:spcAft>
                <a:spcPts val="0"/>
              </a:spcAft>
              <a:buSzPts val="1600"/>
              <a:buNone/>
              <a:defRPr/>
            </a:lvl5pPr>
            <a:lvl6pPr lvl="5" algn="r" rtl="0">
              <a:lnSpc>
                <a:spcPct val="100000"/>
              </a:lnSpc>
              <a:spcBef>
                <a:spcPts val="0"/>
              </a:spcBef>
              <a:spcAft>
                <a:spcPts val="0"/>
              </a:spcAft>
              <a:buSzPts val="1600"/>
              <a:buNone/>
              <a:defRPr/>
            </a:lvl6pPr>
            <a:lvl7pPr lvl="6" algn="r" rtl="0">
              <a:lnSpc>
                <a:spcPct val="100000"/>
              </a:lnSpc>
              <a:spcBef>
                <a:spcPts val="0"/>
              </a:spcBef>
              <a:spcAft>
                <a:spcPts val="0"/>
              </a:spcAft>
              <a:buSzPts val="1600"/>
              <a:buNone/>
              <a:defRPr/>
            </a:lvl7pPr>
            <a:lvl8pPr lvl="7" algn="r" rtl="0">
              <a:lnSpc>
                <a:spcPct val="100000"/>
              </a:lnSpc>
              <a:spcBef>
                <a:spcPts val="0"/>
              </a:spcBef>
              <a:spcAft>
                <a:spcPts val="0"/>
              </a:spcAft>
              <a:buSzPts val="1600"/>
              <a:buNone/>
              <a:defRPr/>
            </a:lvl8pPr>
            <a:lvl9pPr lvl="8" algn="r" rtl="0">
              <a:lnSpc>
                <a:spcPct val="100000"/>
              </a:lnSpc>
              <a:spcBef>
                <a:spcPts val="0"/>
              </a:spcBef>
              <a:spcAft>
                <a:spcPts val="0"/>
              </a:spcAft>
              <a:buSzPts val="1600"/>
              <a:buNone/>
              <a:defRPr/>
            </a:lvl9pPr>
          </a:lstStyle>
          <a:p>
            <a:r>
              <a:rPr lang="tr-TR"/>
              <a:t>Asıl alt başlık stilini düzenlemek için tıklayın</a:t>
            </a:r>
            <a:endParaRPr/>
          </a:p>
        </p:txBody>
      </p:sp>
      <p:sp>
        <p:nvSpPr>
          <p:cNvPr id="207" name="Google Shape;207;p22"/>
          <p:cNvSpPr txBox="1">
            <a:spLocks noGrp="1"/>
          </p:cNvSpPr>
          <p:nvPr>
            <p:ph type="title" idx="6"/>
          </p:nvPr>
        </p:nvSpPr>
        <p:spPr>
          <a:xfrm>
            <a:off x="1252726" y="4264000"/>
            <a:ext cx="2227200" cy="650000"/>
          </a:xfrm>
          <a:prstGeom prst="rect">
            <a:avLst/>
          </a:prstGeom>
        </p:spPr>
        <p:txBody>
          <a:bodyPr spcFirstLastPara="1" wrap="square" lIns="91425" tIns="91425" rIns="91425" bIns="91425" anchor="b" anchorCtr="0">
            <a:noAutofit/>
          </a:bodyPr>
          <a:lstStyle>
            <a:lvl1pPr lvl="0" algn="r" rtl="0">
              <a:spcBef>
                <a:spcPts val="0"/>
              </a:spcBef>
              <a:spcAft>
                <a:spcPts val="0"/>
              </a:spcAft>
              <a:buSzPts val="2500"/>
              <a:buNone/>
              <a:defRPr sz="2000">
                <a:latin typeface="Kulim Park"/>
                <a:ea typeface="Kulim Park"/>
                <a:cs typeface="Kulim Park"/>
                <a:sym typeface="Kulim Park"/>
              </a:defRPr>
            </a:lvl1pPr>
            <a:lvl2pPr lvl="1" algn="r" rtl="0">
              <a:spcBef>
                <a:spcPts val="0"/>
              </a:spcBef>
              <a:spcAft>
                <a:spcPts val="0"/>
              </a:spcAft>
              <a:buSzPts val="2500"/>
              <a:buNone/>
              <a:defRPr sz="2500"/>
            </a:lvl2pPr>
            <a:lvl3pPr lvl="2" algn="r" rtl="0">
              <a:spcBef>
                <a:spcPts val="0"/>
              </a:spcBef>
              <a:spcAft>
                <a:spcPts val="0"/>
              </a:spcAft>
              <a:buSzPts val="2500"/>
              <a:buNone/>
              <a:defRPr sz="2500"/>
            </a:lvl3pPr>
            <a:lvl4pPr lvl="3" algn="r" rtl="0">
              <a:spcBef>
                <a:spcPts val="0"/>
              </a:spcBef>
              <a:spcAft>
                <a:spcPts val="0"/>
              </a:spcAft>
              <a:buSzPts val="2500"/>
              <a:buNone/>
              <a:defRPr sz="2500"/>
            </a:lvl4pPr>
            <a:lvl5pPr lvl="4" algn="r" rtl="0">
              <a:spcBef>
                <a:spcPts val="0"/>
              </a:spcBef>
              <a:spcAft>
                <a:spcPts val="0"/>
              </a:spcAft>
              <a:buSzPts val="2500"/>
              <a:buNone/>
              <a:defRPr sz="2500"/>
            </a:lvl5pPr>
            <a:lvl6pPr lvl="5" algn="r" rtl="0">
              <a:spcBef>
                <a:spcPts val="0"/>
              </a:spcBef>
              <a:spcAft>
                <a:spcPts val="0"/>
              </a:spcAft>
              <a:buSzPts val="2500"/>
              <a:buNone/>
              <a:defRPr sz="2500"/>
            </a:lvl6pPr>
            <a:lvl7pPr lvl="6" algn="r" rtl="0">
              <a:spcBef>
                <a:spcPts val="0"/>
              </a:spcBef>
              <a:spcAft>
                <a:spcPts val="0"/>
              </a:spcAft>
              <a:buSzPts val="2500"/>
              <a:buNone/>
              <a:defRPr sz="2500"/>
            </a:lvl7pPr>
            <a:lvl8pPr lvl="7" algn="r" rtl="0">
              <a:spcBef>
                <a:spcPts val="0"/>
              </a:spcBef>
              <a:spcAft>
                <a:spcPts val="0"/>
              </a:spcAft>
              <a:buSzPts val="2500"/>
              <a:buNone/>
              <a:defRPr sz="2500"/>
            </a:lvl8pPr>
            <a:lvl9pPr lvl="8" algn="r" rtl="0">
              <a:spcBef>
                <a:spcPts val="0"/>
              </a:spcBef>
              <a:spcAft>
                <a:spcPts val="0"/>
              </a:spcAft>
              <a:buSzPts val="2500"/>
              <a:buNone/>
              <a:defRPr sz="2500"/>
            </a:lvl9pPr>
          </a:lstStyle>
          <a:p>
            <a:r>
              <a:rPr lang="tr-TR"/>
              <a:t>Asıl başlık stilini düzenlemek için tıklayın</a:t>
            </a:r>
            <a:endParaRPr/>
          </a:p>
        </p:txBody>
      </p:sp>
      <p:sp>
        <p:nvSpPr>
          <p:cNvPr id="208" name="Google Shape;208;p22"/>
          <p:cNvSpPr txBox="1">
            <a:spLocks noGrp="1"/>
          </p:cNvSpPr>
          <p:nvPr>
            <p:ph type="subTitle" idx="7"/>
          </p:nvPr>
        </p:nvSpPr>
        <p:spPr>
          <a:xfrm>
            <a:off x="971475" y="4839833"/>
            <a:ext cx="2508600" cy="882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latin typeface="Manrope"/>
                <a:ea typeface="Manrope"/>
                <a:cs typeface="Manrope"/>
                <a:sym typeface="Manrope"/>
              </a:defRPr>
            </a:lvl1pPr>
            <a:lvl2pPr lvl="1" algn="r" rtl="0">
              <a:lnSpc>
                <a:spcPct val="100000"/>
              </a:lnSpc>
              <a:spcBef>
                <a:spcPts val="0"/>
              </a:spcBef>
              <a:spcAft>
                <a:spcPts val="0"/>
              </a:spcAft>
              <a:buSzPts val="1600"/>
              <a:buNone/>
              <a:defRPr/>
            </a:lvl2pPr>
            <a:lvl3pPr lvl="2" algn="r" rtl="0">
              <a:lnSpc>
                <a:spcPct val="100000"/>
              </a:lnSpc>
              <a:spcBef>
                <a:spcPts val="0"/>
              </a:spcBef>
              <a:spcAft>
                <a:spcPts val="0"/>
              </a:spcAft>
              <a:buSzPts val="1600"/>
              <a:buNone/>
              <a:defRPr/>
            </a:lvl3pPr>
            <a:lvl4pPr lvl="3" algn="r" rtl="0">
              <a:lnSpc>
                <a:spcPct val="100000"/>
              </a:lnSpc>
              <a:spcBef>
                <a:spcPts val="0"/>
              </a:spcBef>
              <a:spcAft>
                <a:spcPts val="0"/>
              </a:spcAft>
              <a:buSzPts val="1600"/>
              <a:buNone/>
              <a:defRPr/>
            </a:lvl4pPr>
            <a:lvl5pPr lvl="4" algn="r" rtl="0">
              <a:lnSpc>
                <a:spcPct val="100000"/>
              </a:lnSpc>
              <a:spcBef>
                <a:spcPts val="0"/>
              </a:spcBef>
              <a:spcAft>
                <a:spcPts val="0"/>
              </a:spcAft>
              <a:buSzPts val="1600"/>
              <a:buNone/>
              <a:defRPr/>
            </a:lvl5pPr>
            <a:lvl6pPr lvl="5" algn="r" rtl="0">
              <a:lnSpc>
                <a:spcPct val="100000"/>
              </a:lnSpc>
              <a:spcBef>
                <a:spcPts val="0"/>
              </a:spcBef>
              <a:spcAft>
                <a:spcPts val="0"/>
              </a:spcAft>
              <a:buSzPts val="1600"/>
              <a:buNone/>
              <a:defRPr/>
            </a:lvl6pPr>
            <a:lvl7pPr lvl="6" algn="r" rtl="0">
              <a:lnSpc>
                <a:spcPct val="100000"/>
              </a:lnSpc>
              <a:spcBef>
                <a:spcPts val="0"/>
              </a:spcBef>
              <a:spcAft>
                <a:spcPts val="0"/>
              </a:spcAft>
              <a:buSzPts val="1600"/>
              <a:buNone/>
              <a:defRPr/>
            </a:lvl7pPr>
            <a:lvl8pPr lvl="7" algn="r" rtl="0">
              <a:lnSpc>
                <a:spcPct val="100000"/>
              </a:lnSpc>
              <a:spcBef>
                <a:spcPts val="0"/>
              </a:spcBef>
              <a:spcAft>
                <a:spcPts val="0"/>
              </a:spcAft>
              <a:buSzPts val="1600"/>
              <a:buNone/>
              <a:defRPr/>
            </a:lvl8pPr>
            <a:lvl9pPr lvl="8" algn="r" rtl="0">
              <a:lnSpc>
                <a:spcPct val="100000"/>
              </a:lnSpc>
              <a:spcBef>
                <a:spcPts val="0"/>
              </a:spcBef>
              <a:spcAft>
                <a:spcPts val="0"/>
              </a:spcAft>
              <a:buSzPts val="1600"/>
              <a:buNone/>
              <a:defRPr/>
            </a:lvl9pPr>
          </a:lstStyle>
          <a:p>
            <a:r>
              <a:rPr lang="tr-TR"/>
              <a:t>Asıl alt başlık stilini düzenlemek için tıklayın</a:t>
            </a:r>
            <a:endParaRPr/>
          </a:p>
        </p:txBody>
      </p:sp>
      <p:sp>
        <p:nvSpPr>
          <p:cNvPr id="209" name="Google Shape;209;p22"/>
          <p:cNvSpPr txBox="1">
            <a:spLocks noGrp="1"/>
          </p:cNvSpPr>
          <p:nvPr>
            <p:ph type="title" idx="8"/>
          </p:nvPr>
        </p:nvSpPr>
        <p:spPr>
          <a:xfrm flipH="1">
            <a:off x="719925" y="583600"/>
            <a:ext cx="7704000" cy="8772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SzPts val="2800"/>
              <a:buNone/>
              <a:defRPr sz="3000">
                <a:latin typeface="Kulim Park"/>
                <a:ea typeface="Kulim Park"/>
                <a:cs typeface="Kulim Park"/>
                <a:sym typeface="Kulim Park"/>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r>
              <a:rPr lang="tr-TR"/>
              <a:t>Asıl başlık stilini düzenlemek için tıklayın</a:t>
            </a:r>
            <a:endParaRPr/>
          </a:p>
        </p:txBody>
      </p:sp>
    </p:spTree>
    <p:extLst>
      <p:ext uri="{BB962C8B-B14F-4D97-AF65-F5344CB8AC3E}">
        <p14:creationId xmlns:p14="http://schemas.microsoft.com/office/powerpoint/2010/main" val="769527223"/>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matchingName="Title and four columns 1">
  <p:cSld name="Title and four columns 1">
    <p:spTree>
      <p:nvGrpSpPr>
        <p:cNvPr id="1" name="Shape 210"/>
        <p:cNvGrpSpPr/>
        <p:nvPr/>
      </p:nvGrpSpPr>
      <p:grpSpPr>
        <a:xfrm>
          <a:off x="0" y="0"/>
          <a:ext cx="0" cy="0"/>
          <a:chOff x="0" y="0"/>
          <a:chExt cx="0" cy="0"/>
        </a:xfrm>
      </p:grpSpPr>
      <p:sp>
        <p:nvSpPr>
          <p:cNvPr id="211" name="Google Shape;211;p23"/>
          <p:cNvSpPr/>
          <p:nvPr/>
        </p:nvSpPr>
        <p:spPr>
          <a:xfrm rot="3394465" flipH="1">
            <a:off x="4142778" y="3821595"/>
            <a:ext cx="11604457" cy="5558223"/>
          </a:xfrm>
          <a:custGeom>
            <a:avLst/>
            <a:gdLst/>
            <a:ahLst/>
            <a:cxnLst/>
            <a:rect l="l" t="t" r="r" b="b"/>
            <a:pathLst>
              <a:path w="87791" h="56068" extrusionOk="0">
                <a:moveTo>
                  <a:pt x="55192" y="1"/>
                </a:moveTo>
                <a:cubicBezTo>
                  <a:pt x="51710" y="1"/>
                  <a:pt x="48020" y="921"/>
                  <a:pt x="44301" y="3305"/>
                </a:cubicBezTo>
                <a:cubicBezTo>
                  <a:pt x="27981" y="13772"/>
                  <a:pt x="23752" y="23750"/>
                  <a:pt x="23752" y="23750"/>
                </a:cubicBezTo>
                <a:cubicBezTo>
                  <a:pt x="23752" y="23750"/>
                  <a:pt x="23199" y="30455"/>
                  <a:pt x="15945" y="30455"/>
                </a:cubicBezTo>
                <a:cubicBezTo>
                  <a:pt x="15648" y="30455"/>
                  <a:pt x="15339" y="30443"/>
                  <a:pt x="15019" y="30420"/>
                </a:cubicBezTo>
                <a:cubicBezTo>
                  <a:pt x="13947" y="30341"/>
                  <a:pt x="12915" y="30303"/>
                  <a:pt x="11930" y="30303"/>
                </a:cubicBezTo>
                <a:cubicBezTo>
                  <a:pt x="5447" y="30303"/>
                  <a:pt x="1013" y="31926"/>
                  <a:pt x="541" y="33999"/>
                </a:cubicBezTo>
                <a:cubicBezTo>
                  <a:pt x="1" y="36384"/>
                  <a:pt x="5151" y="43216"/>
                  <a:pt x="11333" y="45926"/>
                </a:cubicBezTo>
                <a:cubicBezTo>
                  <a:pt x="16519" y="48202"/>
                  <a:pt x="23841" y="53453"/>
                  <a:pt x="30900" y="53453"/>
                </a:cubicBezTo>
                <a:cubicBezTo>
                  <a:pt x="32256" y="53453"/>
                  <a:pt x="33602" y="53259"/>
                  <a:pt x="34921" y="52814"/>
                </a:cubicBezTo>
                <a:cubicBezTo>
                  <a:pt x="43110" y="50048"/>
                  <a:pt x="85188" y="56067"/>
                  <a:pt x="86489" y="38010"/>
                </a:cubicBezTo>
                <a:cubicBezTo>
                  <a:pt x="87791" y="19953"/>
                  <a:pt x="76403" y="10573"/>
                  <a:pt x="76403" y="10573"/>
                </a:cubicBezTo>
                <a:cubicBezTo>
                  <a:pt x="76403" y="10573"/>
                  <a:pt x="66995" y="1"/>
                  <a:pt x="55192" y="1"/>
                </a:cubicBezTo>
                <a:close/>
              </a:path>
            </a:pathLst>
          </a:custGeom>
          <a:solidFill>
            <a:srgbClr val="E7E2D6">
              <a:alpha val="46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12" name="Google Shape;212;p23"/>
          <p:cNvSpPr/>
          <p:nvPr/>
        </p:nvSpPr>
        <p:spPr>
          <a:xfrm rot="-10285603">
            <a:off x="5869522" y="-3889711"/>
            <a:ext cx="7471761" cy="6362485"/>
          </a:xfrm>
          <a:custGeom>
            <a:avLst/>
            <a:gdLst/>
            <a:ahLst/>
            <a:cxnLst/>
            <a:rect l="l" t="t" r="r" b="b"/>
            <a:pathLst>
              <a:path w="87791" h="56068" extrusionOk="0">
                <a:moveTo>
                  <a:pt x="55192" y="1"/>
                </a:moveTo>
                <a:cubicBezTo>
                  <a:pt x="51710" y="1"/>
                  <a:pt x="48020" y="921"/>
                  <a:pt x="44301" y="3305"/>
                </a:cubicBezTo>
                <a:cubicBezTo>
                  <a:pt x="27981" y="13772"/>
                  <a:pt x="23752" y="23750"/>
                  <a:pt x="23752" y="23750"/>
                </a:cubicBezTo>
                <a:cubicBezTo>
                  <a:pt x="23752" y="23750"/>
                  <a:pt x="23199" y="30455"/>
                  <a:pt x="15945" y="30455"/>
                </a:cubicBezTo>
                <a:cubicBezTo>
                  <a:pt x="15648" y="30455"/>
                  <a:pt x="15339" y="30443"/>
                  <a:pt x="15019" y="30420"/>
                </a:cubicBezTo>
                <a:cubicBezTo>
                  <a:pt x="13947" y="30341"/>
                  <a:pt x="12915" y="30303"/>
                  <a:pt x="11930" y="30303"/>
                </a:cubicBezTo>
                <a:cubicBezTo>
                  <a:pt x="5447" y="30303"/>
                  <a:pt x="1013" y="31926"/>
                  <a:pt x="541" y="33999"/>
                </a:cubicBezTo>
                <a:cubicBezTo>
                  <a:pt x="1" y="36384"/>
                  <a:pt x="5151" y="43216"/>
                  <a:pt x="11333" y="45926"/>
                </a:cubicBezTo>
                <a:cubicBezTo>
                  <a:pt x="16519" y="48202"/>
                  <a:pt x="23841" y="53453"/>
                  <a:pt x="30900" y="53453"/>
                </a:cubicBezTo>
                <a:cubicBezTo>
                  <a:pt x="32256" y="53453"/>
                  <a:pt x="33602" y="53259"/>
                  <a:pt x="34921" y="52814"/>
                </a:cubicBezTo>
                <a:cubicBezTo>
                  <a:pt x="43110" y="50048"/>
                  <a:pt x="85188" y="56067"/>
                  <a:pt x="86489" y="38010"/>
                </a:cubicBezTo>
                <a:cubicBezTo>
                  <a:pt x="87791" y="19953"/>
                  <a:pt x="76403" y="10573"/>
                  <a:pt x="76403" y="10573"/>
                </a:cubicBezTo>
                <a:cubicBezTo>
                  <a:pt x="76403" y="10573"/>
                  <a:pt x="66995" y="1"/>
                  <a:pt x="55192" y="1"/>
                </a:cubicBezTo>
                <a:close/>
              </a:path>
            </a:pathLst>
          </a:custGeom>
          <a:solidFill>
            <a:srgbClr val="E6B8AF">
              <a:alpha val="25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13" name="Google Shape;213;p23"/>
          <p:cNvSpPr txBox="1">
            <a:spLocks noGrp="1"/>
          </p:cNvSpPr>
          <p:nvPr>
            <p:ph type="title"/>
          </p:nvPr>
        </p:nvSpPr>
        <p:spPr>
          <a:xfrm flipH="1">
            <a:off x="3993600" y="583600"/>
            <a:ext cx="4410900" cy="877200"/>
          </a:xfrm>
          <a:prstGeom prst="rect">
            <a:avLst/>
          </a:prstGeom>
          <a:noFill/>
          <a:ln>
            <a:noFill/>
          </a:ln>
        </p:spPr>
        <p:txBody>
          <a:bodyPr spcFirstLastPara="1" wrap="square" lIns="91425" tIns="91425" rIns="91425" bIns="91425" anchor="ctr" anchorCtr="0">
            <a:noAutofit/>
          </a:bodyPr>
          <a:lstStyle>
            <a:lvl1pPr lvl="0" algn="l" rtl="0">
              <a:spcBef>
                <a:spcPts val="0"/>
              </a:spcBef>
              <a:spcAft>
                <a:spcPts val="0"/>
              </a:spcAft>
              <a:buSzPts val="2800"/>
              <a:buNone/>
              <a:defRPr sz="3000">
                <a:latin typeface="Kulim Park"/>
                <a:ea typeface="Kulim Park"/>
                <a:cs typeface="Kulim Park"/>
                <a:sym typeface="Kulim Park"/>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r>
              <a:rPr lang="tr-TR"/>
              <a:t>Asıl başlık stilini düzenlemek için tıklayın</a:t>
            </a:r>
            <a:endParaRPr/>
          </a:p>
        </p:txBody>
      </p:sp>
      <p:sp>
        <p:nvSpPr>
          <p:cNvPr id="214" name="Google Shape;214;p23"/>
          <p:cNvSpPr txBox="1">
            <a:spLocks noGrp="1"/>
          </p:cNvSpPr>
          <p:nvPr>
            <p:ph type="title" idx="2"/>
          </p:nvPr>
        </p:nvSpPr>
        <p:spPr>
          <a:xfrm>
            <a:off x="3993450" y="2948933"/>
            <a:ext cx="1241400" cy="1239600"/>
          </a:xfrm>
          <a:prstGeom prst="rect">
            <a:avLst/>
          </a:prstGeom>
        </p:spPr>
        <p:txBody>
          <a:bodyPr spcFirstLastPara="1" wrap="square" lIns="91425" tIns="91425" rIns="91425" bIns="91425" anchor="t" anchorCtr="0">
            <a:noAutofit/>
          </a:bodyPr>
          <a:lstStyle>
            <a:lvl1pPr lvl="0" algn="l" rtl="0">
              <a:spcBef>
                <a:spcPts val="0"/>
              </a:spcBef>
              <a:spcAft>
                <a:spcPts val="0"/>
              </a:spcAft>
              <a:buSzPts val="2500"/>
              <a:buNone/>
              <a:defRPr sz="2000">
                <a:latin typeface="Kulim Park"/>
                <a:ea typeface="Kulim Park"/>
                <a:cs typeface="Kulim Park"/>
                <a:sym typeface="Kulim Park"/>
              </a:defRPr>
            </a:lvl1pPr>
            <a:lvl2pPr lvl="1" rtl="0">
              <a:spcBef>
                <a:spcPts val="0"/>
              </a:spcBef>
              <a:spcAft>
                <a:spcPts val="0"/>
              </a:spcAft>
              <a:buSzPts val="2500"/>
              <a:buNone/>
              <a:defRPr sz="2500"/>
            </a:lvl2pPr>
            <a:lvl3pPr lvl="2" rtl="0">
              <a:spcBef>
                <a:spcPts val="0"/>
              </a:spcBef>
              <a:spcAft>
                <a:spcPts val="0"/>
              </a:spcAft>
              <a:buSzPts val="2500"/>
              <a:buNone/>
              <a:defRPr sz="2500"/>
            </a:lvl3pPr>
            <a:lvl4pPr lvl="3" rtl="0">
              <a:spcBef>
                <a:spcPts val="0"/>
              </a:spcBef>
              <a:spcAft>
                <a:spcPts val="0"/>
              </a:spcAft>
              <a:buSzPts val="2500"/>
              <a:buNone/>
              <a:defRPr sz="2500"/>
            </a:lvl4pPr>
            <a:lvl5pPr lvl="4" rtl="0">
              <a:spcBef>
                <a:spcPts val="0"/>
              </a:spcBef>
              <a:spcAft>
                <a:spcPts val="0"/>
              </a:spcAft>
              <a:buSzPts val="2500"/>
              <a:buNone/>
              <a:defRPr sz="2500"/>
            </a:lvl5pPr>
            <a:lvl6pPr lvl="5" rtl="0">
              <a:spcBef>
                <a:spcPts val="0"/>
              </a:spcBef>
              <a:spcAft>
                <a:spcPts val="0"/>
              </a:spcAft>
              <a:buSzPts val="2500"/>
              <a:buNone/>
              <a:defRPr sz="2500"/>
            </a:lvl6pPr>
            <a:lvl7pPr lvl="6" rtl="0">
              <a:spcBef>
                <a:spcPts val="0"/>
              </a:spcBef>
              <a:spcAft>
                <a:spcPts val="0"/>
              </a:spcAft>
              <a:buSzPts val="2500"/>
              <a:buNone/>
              <a:defRPr sz="2500"/>
            </a:lvl7pPr>
            <a:lvl8pPr lvl="7" rtl="0">
              <a:spcBef>
                <a:spcPts val="0"/>
              </a:spcBef>
              <a:spcAft>
                <a:spcPts val="0"/>
              </a:spcAft>
              <a:buSzPts val="2500"/>
              <a:buNone/>
              <a:defRPr sz="2500"/>
            </a:lvl8pPr>
            <a:lvl9pPr lvl="8" rtl="0">
              <a:spcBef>
                <a:spcPts val="0"/>
              </a:spcBef>
              <a:spcAft>
                <a:spcPts val="0"/>
              </a:spcAft>
              <a:buSzPts val="2500"/>
              <a:buNone/>
              <a:defRPr sz="2500"/>
            </a:lvl9pPr>
          </a:lstStyle>
          <a:p>
            <a:r>
              <a:rPr lang="tr-TR"/>
              <a:t>Asıl başlık stilini düzenlemek için tıklayın</a:t>
            </a:r>
            <a:endParaRPr/>
          </a:p>
        </p:txBody>
      </p:sp>
      <p:sp>
        <p:nvSpPr>
          <p:cNvPr id="215" name="Google Shape;215;p23"/>
          <p:cNvSpPr txBox="1">
            <a:spLocks noGrp="1"/>
          </p:cNvSpPr>
          <p:nvPr>
            <p:ph type="subTitle" idx="1"/>
          </p:nvPr>
        </p:nvSpPr>
        <p:spPr>
          <a:xfrm>
            <a:off x="5645825" y="2948933"/>
            <a:ext cx="2758800" cy="1239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atin typeface="Manrope"/>
                <a:ea typeface="Manrope"/>
                <a:cs typeface="Manrope"/>
                <a:sym typeface="Manrope"/>
              </a:defRPr>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a:r>
              <a:rPr lang="tr-TR"/>
              <a:t>Asıl alt başlık stilini düzenlemek için tıklayın</a:t>
            </a:r>
            <a:endParaRPr/>
          </a:p>
        </p:txBody>
      </p:sp>
      <p:sp>
        <p:nvSpPr>
          <p:cNvPr id="216" name="Google Shape;216;p23"/>
          <p:cNvSpPr txBox="1">
            <a:spLocks noGrp="1"/>
          </p:cNvSpPr>
          <p:nvPr>
            <p:ph type="title" idx="3"/>
          </p:nvPr>
        </p:nvSpPr>
        <p:spPr>
          <a:xfrm>
            <a:off x="3993450" y="4620700"/>
            <a:ext cx="1241400" cy="1239600"/>
          </a:xfrm>
          <a:prstGeom prst="rect">
            <a:avLst/>
          </a:prstGeom>
        </p:spPr>
        <p:txBody>
          <a:bodyPr spcFirstLastPara="1" wrap="square" lIns="91425" tIns="91425" rIns="91425" bIns="91425" anchor="t" anchorCtr="0">
            <a:noAutofit/>
          </a:bodyPr>
          <a:lstStyle>
            <a:lvl1pPr lvl="0" algn="l" rtl="0">
              <a:spcBef>
                <a:spcPts val="0"/>
              </a:spcBef>
              <a:spcAft>
                <a:spcPts val="0"/>
              </a:spcAft>
              <a:buSzPts val="2500"/>
              <a:buNone/>
              <a:defRPr sz="2000">
                <a:latin typeface="Kulim Park"/>
                <a:ea typeface="Kulim Park"/>
                <a:cs typeface="Kulim Park"/>
                <a:sym typeface="Kulim Park"/>
              </a:defRPr>
            </a:lvl1pPr>
            <a:lvl2pPr lvl="1" rtl="0">
              <a:spcBef>
                <a:spcPts val="0"/>
              </a:spcBef>
              <a:spcAft>
                <a:spcPts val="0"/>
              </a:spcAft>
              <a:buSzPts val="2500"/>
              <a:buNone/>
              <a:defRPr sz="2500"/>
            </a:lvl2pPr>
            <a:lvl3pPr lvl="2" rtl="0">
              <a:spcBef>
                <a:spcPts val="0"/>
              </a:spcBef>
              <a:spcAft>
                <a:spcPts val="0"/>
              </a:spcAft>
              <a:buSzPts val="2500"/>
              <a:buNone/>
              <a:defRPr sz="2500"/>
            </a:lvl3pPr>
            <a:lvl4pPr lvl="3" rtl="0">
              <a:spcBef>
                <a:spcPts val="0"/>
              </a:spcBef>
              <a:spcAft>
                <a:spcPts val="0"/>
              </a:spcAft>
              <a:buSzPts val="2500"/>
              <a:buNone/>
              <a:defRPr sz="2500"/>
            </a:lvl4pPr>
            <a:lvl5pPr lvl="4" rtl="0">
              <a:spcBef>
                <a:spcPts val="0"/>
              </a:spcBef>
              <a:spcAft>
                <a:spcPts val="0"/>
              </a:spcAft>
              <a:buSzPts val="2500"/>
              <a:buNone/>
              <a:defRPr sz="2500"/>
            </a:lvl5pPr>
            <a:lvl6pPr lvl="5" rtl="0">
              <a:spcBef>
                <a:spcPts val="0"/>
              </a:spcBef>
              <a:spcAft>
                <a:spcPts val="0"/>
              </a:spcAft>
              <a:buSzPts val="2500"/>
              <a:buNone/>
              <a:defRPr sz="2500"/>
            </a:lvl6pPr>
            <a:lvl7pPr lvl="6" rtl="0">
              <a:spcBef>
                <a:spcPts val="0"/>
              </a:spcBef>
              <a:spcAft>
                <a:spcPts val="0"/>
              </a:spcAft>
              <a:buSzPts val="2500"/>
              <a:buNone/>
              <a:defRPr sz="2500"/>
            </a:lvl7pPr>
            <a:lvl8pPr lvl="7" rtl="0">
              <a:spcBef>
                <a:spcPts val="0"/>
              </a:spcBef>
              <a:spcAft>
                <a:spcPts val="0"/>
              </a:spcAft>
              <a:buSzPts val="2500"/>
              <a:buNone/>
              <a:defRPr sz="2500"/>
            </a:lvl8pPr>
            <a:lvl9pPr lvl="8" rtl="0">
              <a:spcBef>
                <a:spcPts val="0"/>
              </a:spcBef>
              <a:spcAft>
                <a:spcPts val="0"/>
              </a:spcAft>
              <a:buSzPts val="2500"/>
              <a:buNone/>
              <a:defRPr sz="2500"/>
            </a:lvl9pPr>
          </a:lstStyle>
          <a:p>
            <a:r>
              <a:rPr lang="tr-TR"/>
              <a:t>Asıl başlık stilini düzenlemek için tıklayın</a:t>
            </a:r>
            <a:endParaRPr/>
          </a:p>
        </p:txBody>
      </p:sp>
      <p:sp>
        <p:nvSpPr>
          <p:cNvPr id="217" name="Google Shape;217;p23"/>
          <p:cNvSpPr txBox="1">
            <a:spLocks noGrp="1"/>
          </p:cNvSpPr>
          <p:nvPr>
            <p:ph type="subTitle" idx="4"/>
          </p:nvPr>
        </p:nvSpPr>
        <p:spPr>
          <a:xfrm>
            <a:off x="5645825" y="4620700"/>
            <a:ext cx="2758800" cy="1239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atin typeface="Manrope"/>
                <a:ea typeface="Manrope"/>
                <a:cs typeface="Manrope"/>
                <a:sym typeface="Manrope"/>
              </a:defRPr>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a:r>
              <a:rPr lang="tr-TR"/>
              <a:t>Asıl alt başlık stilini düzenlemek için tıklayın</a:t>
            </a:r>
            <a:endParaRPr/>
          </a:p>
        </p:txBody>
      </p:sp>
    </p:spTree>
    <p:extLst>
      <p:ext uri="{BB962C8B-B14F-4D97-AF65-F5344CB8AC3E}">
        <p14:creationId xmlns:p14="http://schemas.microsoft.com/office/powerpoint/2010/main" val="109168469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218"/>
        <p:cNvGrpSpPr/>
        <p:nvPr/>
      </p:nvGrpSpPr>
      <p:grpSpPr>
        <a:xfrm>
          <a:off x="0" y="0"/>
          <a:ext cx="0" cy="0"/>
          <a:chOff x="0" y="0"/>
          <a:chExt cx="0" cy="0"/>
        </a:xfrm>
      </p:grpSpPr>
      <p:sp>
        <p:nvSpPr>
          <p:cNvPr id="219" name="Google Shape;219;p24"/>
          <p:cNvSpPr/>
          <p:nvPr/>
        </p:nvSpPr>
        <p:spPr>
          <a:xfrm rot="-10285629">
            <a:off x="6057524" y="-2832497"/>
            <a:ext cx="9471588" cy="8065413"/>
          </a:xfrm>
          <a:custGeom>
            <a:avLst/>
            <a:gdLst/>
            <a:ahLst/>
            <a:cxnLst/>
            <a:rect l="l" t="t" r="r" b="b"/>
            <a:pathLst>
              <a:path w="87791" h="56068" extrusionOk="0">
                <a:moveTo>
                  <a:pt x="55192" y="1"/>
                </a:moveTo>
                <a:cubicBezTo>
                  <a:pt x="51710" y="1"/>
                  <a:pt x="48020" y="921"/>
                  <a:pt x="44301" y="3305"/>
                </a:cubicBezTo>
                <a:cubicBezTo>
                  <a:pt x="27981" y="13772"/>
                  <a:pt x="23752" y="23750"/>
                  <a:pt x="23752" y="23750"/>
                </a:cubicBezTo>
                <a:cubicBezTo>
                  <a:pt x="23752" y="23750"/>
                  <a:pt x="23199" y="30455"/>
                  <a:pt x="15945" y="30455"/>
                </a:cubicBezTo>
                <a:cubicBezTo>
                  <a:pt x="15648" y="30455"/>
                  <a:pt x="15339" y="30443"/>
                  <a:pt x="15019" y="30420"/>
                </a:cubicBezTo>
                <a:cubicBezTo>
                  <a:pt x="13947" y="30341"/>
                  <a:pt x="12915" y="30303"/>
                  <a:pt x="11930" y="30303"/>
                </a:cubicBezTo>
                <a:cubicBezTo>
                  <a:pt x="5447" y="30303"/>
                  <a:pt x="1013" y="31926"/>
                  <a:pt x="541" y="33999"/>
                </a:cubicBezTo>
                <a:cubicBezTo>
                  <a:pt x="1" y="36384"/>
                  <a:pt x="5151" y="43216"/>
                  <a:pt x="11333" y="45926"/>
                </a:cubicBezTo>
                <a:cubicBezTo>
                  <a:pt x="16519" y="48202"/>
                  <a:pt x="23841" y="53453"/>
                  <a:pt x="30900" y="53453"/>
                </a:cubicBezTo>
                <a:cubicBezTo>
                  <a:pt x="32256" y="53453"/>
                  <a:pt x="33602" y="53259"/>
                  <a:pt x="34921" y="52814"/>
                </a:cubicBezTo>
                <a:cubicBezTo>
                  <a:pt x="43110" y="50048"/>
                  <a:pt x="85188" y="56067"/>
                  <a:pt x="86489" y="38010"/>
                </a:cubicBezTo>
                <a:cubicBezTo>
                  <a:pt x="87791" y="19953"/>
                  <a:pt x="76403" y="10573"/>
                  <a:pt x="76403" y="10573"/>
                </a:cubicBezTo>
                <a:cubicBezTo>
                  <a:pt x="76403" y="10573"/>
                  <a:pt x="66995" y="1"/>
                  <a:pt x="55192" y="1"/>
                </a:cubicBezTo>
                <a:close/>
              </a:path>
            </a:pathLst>
          </a:custGeom>
          <a:solidFill>
            <a:srgbClr val="E7E2D6">
              <a:alpha val="46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20" name="Google Shape;220;p24"/>
          <p:cNvSpPr/>
          <p:nvPr/>
        </p:nvSpPr>
        <p:spPr>
          <a:xfrm flipH="1">
            <a:off x="7942004" y="1339984"/>
            <a:ext cx="5766771" cy="4910623"/>
          </a:xfrm>
          <a:custGeom>
            <a:avLst/>
            <a:gdLst/>
            <a:ahLst/>
            <a:cxnLst/>
            <a:rect l="l" t="t" r="r" b="b"/>
            <a:pathLst>
              <a:path w="87791" h="56068" extrusionOk="0">
                <a:moveTo>
                  <a:pt x="55192" y="1"/>
                </a:moveTo>
                <a:cubicBezTo>
                  <a:pt x="51710" y="1"/>
                  <a:pt x="48020" y="921"/>
                  <a:pt x="44301" y="3305"/>
                </a:cubicBezTo>
                <a:cubicBezTo>
                  <a:pt x="27981" y="13772"/>
                  <a:pt x="23752" y="23750"/>
                  <a:pt x="23752" y="23750"/>
                </a:cubicBezTo>
                <a:cubicBezTo>
                  <a:pt x="23752" y="23750"/>
                  <a:pt x="23199" y="30455"/>
                  <a:pt x="15945" y="30455"/>
                </a:cubicBezTo>
                <a:cubicBezTo>
                  <a:pt x="15648" y="30455"/>
                  <a:pt x="15339" y="30443"/>
                  <a:pt x="15019" y="30420"/>
                </a:cubicBezTo>
                <a:cubicBezTo>
                  <a:pt x="13947" y="30341"/>
                  <a:pt x="12915" y="30303"/>
                  <a:pt x="11930" y="30303"/>
                </a:cubicBezTo>
                <a:cubicBezTo>
                  <a:pt x="5447" y="30303"/>
                  <a:pt x="1013" y="31926"/>
                  <a:pt x="541" y="33999"/>
                </a:cubicBezTo>
                <a:cubicBezTo>
                  <a:pt x="1" y="36384"/>
                  <a:pt x="5151" y="43216"/>
                  <a:pt x="11333" y="45926"/>
                </a:cubicBezTo>
                <a:cubicBezTo>
                  <a:pt x="16519" y="48202"/>
                  <a:pt x="23841" y="53453"/>
                  <a:pt x="30900" y="53453"/>
                </a:cubicBezTo>
                <a:cubicBezTo>
                  <a:pt x="32256" y="53453"/>
                  <a:pt x="33602" y="53259"/>
                  <a:pt x="34921" y="52814"/>
                </a:cubicBezTo>
                <a:cubicBezTo>
                  <a:pt x="43110" y="50048"/>
                  <a:pt x="85188" y="56067"/>
                  <a:pt x="86489" y="38010"/>
                </a:cubicBezTo>
                <a:cubicBezTo>
                  <a:pt x="87791" y="19953"/>
                  <a:pt x="76403" y="10573"/>
                  <a:pt x="76403" y="10573"/>
                </a:cubicBezTo>
                <a:cubicBezTo>
                  <a:pt x="76403" y="10573"/>
                  <a:pt x="66995" y="1"/>
                  <a:pt x="55192" y="1"/>
                </a:cubicBezTo>
                <a:close/>
              </a:path>
            </a:pathLst>
          </a:custGeom>
          <a:solidFill>
            <a:srgbClr val="887C62">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21" name="Google Shape;221;p24"/>
          <p:cNvSpPr/>
          <p:nvPr/>
        </p:nvSpPr>
        <p:spPr>
          <a:xfrm rot="2839443">
            <a:off x="-1375441" y="4204243"/>
            <a:ext cx="8536188" cy="5689181"/>
          </a:xfrm>
          <a:custGeom>
            <a:avLst/>
            <a:gdLst/>
            <a:ahLst/>
            <a:cxnLst/>
            <a:rect l="l" t="t" r="r" b="b"/>
            <a:pathLst>
              <a:path w="31788" h="28248" extrusionOk="0">
                <a:moveTo>
                  <a:pt x="16729" y="0"/>
                </a:moveTo>
                <a:cubicBezTo>
                  <a:pt x="16601" y="0"/>
                  <a:pt x="16474" y="1"/>
                  <a:pt x="16346" y="2"/>
                </a:cubicBezTo>
                <a:cubicBezTo>
                  <a:pt x="16060" y="2"/>
                  <a:pt x="15764" y="5"/>
                  <a:pt x="15461" y="9"/>
                </a:cubicBezTo>
                <a:cubicBezTo>
                  <a:pt x="11690" y="44"/>
                  <a:pt x="7009" y="207"/>
                  <a:pt x="4237" y="2881"/>
                </a:cubicBezTo>
                <a:cubicBezTo>
                  <a:pt x="2392" y="4661"/>
                  <a:pt x="2135" y="8048"/>
                  <a:pt x="1618" y="10410"/>
                </a:cubicBezTo>
                <a:cubicBezTo>
                  <a:pt x="938" y="13517"/>
                  <a:pt x="381" y="16657"/>
                  <a:pt x="219" y="19839"/>
                </a:cubicBezTo>
                <a:cubicBezTo>
                  <a:pt x="1" y="24133"/>
                  <a:pt x="1988" y="26141"/>
                  <a:pt x="6130" y="26720"/>
                </a:cubicBezTo>
                <a:cubicBezTo>
                  <a:pt x="9755" y="27227"/>
                  <a:pt x="13382" y="27712"/>
                  <a:pt x="17036" y="27956"/>
                </a:cubicBezTo>
                <a:cubicBezTo>
                  <a:pt x="18561" y="28056"/>
                  <a:pt x="20165" y="28248"/>
                  <a:pt x="21749" y="28248"/>
                </a:cubicBezTo>
                <a:cubicBezTo>
                  <a:pt x="23047" y="28248"/>
                  <a:pt x="24332" y="28119"/>
                  <a:pt x="25547" y="27706"/>
                </a:cubicBezTo>
                <a:cubicBezTo>
                  <a:pt x="28287" y="26775"/>
                  <a:pt x="29435" y="24198"/>
                  <a:pt x="29933" y="21508"/>
                </a:cubicBezTo>
                <a:cubicBezTo>
                  <a:pt x="30554" y="18140"/>
                  <a:pt x="30847" y="14721"/>
                  <a:pt x="31348" y="11337"/>
                </a:cubicBezTo>
                <a:cubicBezTo>
                  <a:pt x="31787" y="8393"/>
                  <a:pt x="31569" y="5097"/>
                  <a:pt x="28963" y="3194"/>
                </a:cubicBezTo>
                <a:cubicBezTo>
                  <a:pt x="25477" y="645"/>
                  <a:pt x="20958" y="0"/>
                  <a:pt x="16729" y="0"/>
                </a:cubicBezTo>
                <a:close/>
              </a:path>
            </a:pathLst>
          </a:custGeom>
          <a:solidFill>
            <a:srgbClr val="887C62">
              <a:alpha val="6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22" name="Google Shape;222;p24"/>
          <p:cNvSpPr/>
          <p:nvPr/>
        </p:nvSpPr>
        <p:spPr>
          <a:xfrm rot="9405665">
            <a:off x="-5036390" y="2576109"/>
            <a:ext cx="7310152" cy="9133113"/>
          </a:xfrm>
          <a:custGeom>
            <a:avLst/>
            <a:gdLst/>
            <a:ahLst/>
            <a:cxnLst/>
            <a:rect l="l" t="t" r="r" b="b"/>
            <a:pathLst>
              <a:path w="93299" h="87424" extrusionOk="0">
                <a:moveTo>
                  <a:pt x="34162" y="1"/>
                </a:moveTo>
                <a:cubicBezTo>
                  <a:pt x="24245" y="1"/>
                  <a:pt x="25039" y="12520"/>
                  <a:pt x="13717" y="17147"/>
                </a:cubicBezTo>
                <a:cubicBezTo>
                  <a:pt x="1" y="22753"/>
                  <a:pt x="25599" y="33483"/>
                  <a:pt x="18923" y="50349"/>
                </a:cubicBezTo>
                <a:cubicBezTo>
                  <a:pt x="13077" y="65115"/>
                  <a:pt x="23069" y="87424"/>
                  <a:pt x="32143" y="87424"/>
                </a:cubicBezTo>
                <a:cubicBezTo>
                  <a:pt x="33432" y="87424"/>
                  <a:pt x="34703" y="86974"/>
                  <a:pt x="35906" y="85988"/>
                </a:cubicBezTo>
                <a:cubicBezTo>
                  <a:pt x="38841" y="83585"/>
                  <a:pt x="41192" y="82952"/>
                  <a:pt x="43240" y="82952"/>
                </a:cubicBezTo>
                <a:cubicBezTo>
                  <a:pt x="45526" y="82952"/>
                  <a:pt x="47435" y="83741"/>
                  <a:pt x="49356" y="83741"/>
                </a:cubicBezTo>
                <a:cubicBezTo>
                  <a:pt x="51391" y="83741"/>
                  <a:pt x="53441" y="82856"/>
                  <a:pt x="55968" y="79208"/>
                </a:cubicBezTo>
                <a:cubicBezTo>
                  <a:pt x="79663" y="45004"/>
                  <a:pt x="87416" y="44135"/>
                  <a:pt x="87416" y="44135"/>
                </a:cubicBezTo>
                <a:cubicBezTo>
                  <a:pt x="93298" y="21497"/>
                  <a:pt x="60858" y="9397"/>
                  <a:pt x="42111" y="1875"/>
                </a:cubicBezTo>
                <a:cubicBezTo>
                  <a:pt x="38838" y="561"/>
                  <a:pt x="36260" y="1"/>
                  <a:pt x="34162" y="1"/>
                </a:cubicBezTo>
                <a:close/>
              </a:path>
            </a:pathLst>
          </a:custGeom>
          <a:solidFill>
            <a:srgbClr val="E6B8AF">
              <a:alpha val="33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23" name="Google Shape;223;p24"/>
          <p:cNvSpPr/>
          <p:nvPr/>
        </p:nvSpPr>
        <p:spPr>
          <a:xfrm rot="-1478505">
            <a:off x="-435239" y="-3073214"/>
            <a:ext cx="7826136" cy="3837161"/>
          </a:xfrm>
          <a:custGeom>
            <a:avLst/>
            <a:gdLst/>
            <a:ahLst/>
            <a:cxnLst/>
            <a:rect l="l" t="t" r="r" b="b"/>
            <a:pathLst>
              <a:path w="76674" h="28195" fill="none" extrusionOk="0">
                <a:moveTo>
                  <a:pt x="76673" y="0"/>
                </a:moveTo>
                <a:cubicBezTo>
                  <a:pt x="76673" y="0"/>
                  <a:pt x="67374" y="14124"/>
                  <a:pt x="60786" y="16430"/>
                </a:cubicBezTo>
                <a:cubicBezTo>
                  <a:pt x="52981" y="19160"/>
                  <a:pt x="39856" y="7047"/>
                  <a:pt x="24779" y="17621"/>
                </a:cubicBezTo>
                <a:cubicBezTo>
                  <a:pt x="9706" y="28195"/>
                  <a:pt x="1302" y="23045"/>
                  <a:pt x="1" y="9868"/>
                </a:cubicBezTo>
              </a:path>
            </a:pathLst>
          </a:custGeom>
          <a:noFill/>
          <a:ln w="28575" cap="flat" cmpd="sng">
            <a:solidFill>
              <a:schemeClr val="accent3"/>
            </a:solidFill>
            <a:prstDash val="solid"/>
            <a:miter lim="325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24" name="Google Shape;224;p24"/>
          <p:cNvSpPr/>
          <p:nvPr/>
        </p:nvSpPr>
        <p:spPr>
          <a:xfrm rot="9555841" flipH="1">
            <a:off x="8042252" y="2411342"/>
            <a:ext cx="8200942" cy="4020929"/>
          </a:xfrm>
          <a:custGeom>
            <a:avLst/>
            <a:gdLst/>
            <a:ahLst/>
            <a:cxnLst/>
            <a:rect l="l" t="t" r="r" b="b"/>
            <a:pathLst>
              <a:path w="76674" h="28195" fill="none" extrusionOk="0">
                <a:moveTo>
                  <a:pt x="76673" y="0"/>
                </a:moveTo>
                <a:cubicBezTo>
                  <a:pt x="76673" y="0"/>
                  <a:pt x="67374" y="14124"/>
                  <a:pt x="60786" y="16430"/>
                </a:cubicBezTo>
                <a:cubicBezTo>
                  <a:pt x="52981" y="19160"/>
                  <a:pt x="39856" y="7047"/>
                  <a:pt x="24779" y="17621"/>
                </a:cubicBezTo>
                <a:cubicBezTo>
                  <a:pt x="9706" y="28195"/>
                  <a:pt x="1302" y="23045"/>
                  <a:pt x="1" y="9868"/>
                </a:cubicBezTo>
              </a:path>
            </a:pathLst>
          </a:custGeom>
          <a:noFill/>
          <a:ln w="28575" cap="flat" cmpd="sng">
            <a:solidFill>
              <a:schemeClr val="accent3"/>
            </a:solidFill>
            <a:prstDash val="solid"/>
            <a:miter lim="325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25" name="Google Shape;225;p24"/>
          <p:cNvSpPr txBox="1">
            <a:spLocks noGrp="1"/>
          </p:cNvSpPr>
          <p:nvPr>
            <p:ph type="title"/>
          </p:nvPr>
        </p:nvSpPr>
        <p:spPr>
          <a:xfrm>
            <a:off x="1465613" y="2169900"/>
            <a:ext cx="2746500" cy="6500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500"/>
              <a:buNone/>
              <a:defRPr sz="2000">
                <a:latin typeface="Kulim Park"/>
                <a:ea typeface="Kulim Park"/>
                <a:cs typeface="Kulim Park"/>
                <a:sym typeface="Kulim Park"/>
              </a:defRPr>
            </a:lvl1pPr>
            <a:lvl2pPr lvl="1" rtl="0">
              <a:spcBef>
                <a:spcPts val="0"/>
              </a:spcBef>
              <a:spcAft>
                <a:spcPts val="0"/>
              </a:spcAft>
              <a:buSzPts val="2500"/>
              <a:buNone/>
              <a:defRPr sz="2500"/>
            </a:lvl2pPr>
            <a:lvl3pPr lvl="2" rtl="0">
              <a:spcBef>
                <a:spcPts val="0"/>
              </a:spcBef>
              <a:spcAft>
                <a:spcPts val="0"/>
              </a:spcAft>
              <a:buSzPts val="2500"/>
              <a:buNone/>
              <a:defRPr sz="2500"/>
            </a:lvl3pPr>
            <a:lvl4pPr lvl="3" rtl="0">
              <a:spcBef>
                <a:spcPts val="0"/>
              </a:spcBef>
              <a:spcAft>
                <a:spcPts val="0"/>
              </a:spcAft>
              <a:buSzPts val="2500"/>
              <a:buNone/>
              <a:defRPr sz="2500"/>
            </a:lvl4pPr>
            <a:lvl5pPr lvl="4" rtl="0">
              <a:spcBef>
                <a:spcPts val="0"/>
              </a:spcBef>
              <a:spcAft>
                <a:spcPts val="0"/>
              </a:spcAft>
              <a:buSzPts val="2500"/>
              <a:buNone/>
              <a:defRPr sz="2500"/>
            </a:lvl5pPr>
            <a:lvl6pPr lvl="5" rtl="0">
              <a:spcBef>
                <a:spcPts val="0"/>
              </a:spcBef>
              <a:spcAft>
                <a:spcPts val="0"/>
              </a:spcAft>
              <a:buSzPts val="2500"/>
              <a:buNone/>
              <a:defRPr sz="2500"/>
            </a:lvl6pPr>
            <a:lvl7pPr lvl="6" rtl="0">
              <a:spcBef>
                <a:spcPts val="0"/>
              </a:spcBef>
              <a:spcAft>
                <a:spcPts val="0"/>
              </a:spcAft>
              <a:buSzPts val="2500"/>
              <a:buNone/>
              <a:defRPr sz="2500"/>
            </a:lvl7pPr>
            <a:lvl8pPr lvl="7" rtl="0">
              <a:spcBef>
                <a:spcPts val="0"/>
              </a:spcBef>
              <a:spcAft>
                <a:spcPts val="0"/>
              </a:spcAft>
              <a:buSzPts val="2500"/>
              <a:buNone/>
              <a:defRPr sz="2500"/>
            </a:lvl8pPr>
            <a:lvl9pPr lvl="8" rtl="0">
              <a:spcBef>
                <a:spcPts val="0"/>
              </a:spcBef>
              <a:spcAft>
                <a:spcPts val="0"/>
              </a:spcAft>
              <a:buSzPts val="2500"/>
              <a:buNone/>
              <a:defRPr sz="2500"/>
            </a:lvl9pPr>
          </a:lstStyle>
          <a:p>
            <a:r>
              <a:rPr lang="tr-TR"/>
              <a:t>Asıl başlık stilini düzenlemek için tıklayın</a:t>
            </a:r>
            <a:endParaRPr/>
          </a:p>
        </p:txBody>
      </p:sp>
      <p:sp>
        <p:nvSpPr>
          <p:cNvPr id="226" name="Google Shape;226;p24"/>
          <p:cNvSpPr txBox="1">
            <a:spLocks noGrp="1"/>
          </p:cNvSpPr>
          <p:nvPr>
            <p:ph type="subTitle" idx="1"/>
          </p:nvPr>
        </p:nvSpPr>
        <p:spPr>
          <a:xfrm>
            <a:off x="1465679" y="2783467"/>
            <a:ext cx="2746500" cy="650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atin typeface="Manrope"/>
                <a:ea typeface="Manrope"/>
                <a:cs typeface="Manrope"/>
                <a:sym typeface="Manrope"/>
              </a:defRPr>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a:r>
              <a:rPr lang="tr-TR"/>
              <a:t>Asıl alt başlık stilini düzenlemek için tıklayın</a:t>
            </a:r>
            <a:endParaRPr/>
          </a:p>
        </p:txBody>
      </p:sp>
      <p:sp>
        <p:nvSpPr>
          <p:cNvPr id="227" name="Google Shape;227;p24"/>
          <p:cNvSpPr txBox="1">
            <a:spLocks noGrp="1"/>
          </p:cNvSpPr>
          <p:nvPr>
            <p:ph type="title" idx="2"/>
          </p:nvPr>
        </p:nvSpPr>
        <p:spPr>
          <a:xfrm>
            <a:off x="1465613" y="3553933"/>
            <a:ext cx="2746500" cy="6500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500"/>
              <a:buNone/>
              <a:defRPr sz="2000">
                <a:latin typeface="Kulim Park"/>
                <a:ea typeface="Kulim Park"/>
                <a:cs typeface="Kulim Park"/>
                <a:sym typeface="Kulim Park"/>
              </a:defRPr>
            </a:lvl1pPr>
            <a:lvl2pPr lvl="1" rtl="0">
              <a:spcBef>
                <a:spcPts val="0"/>
              </a:spcBef>
              <a:spcAft>
                <a:spcPts val="0"/>
              </a:spcAft>
              <a:buSzPts val="2500"/>
              <a:buNone/>
              <a:defRPr sz="2500"/>
            </a:lvl2pPr>
            <a:lvl3pPr lvl="2" rtl="0">
              <a:spcBef>
                <a:spcPts val="0"/>
              </a:spcBef>
              <a:spcAft>
                <a:spcPts val="0"/>
              </a:spcAft>
              <a:buSzPts val="2500"/>
              <a:buNone/>
              <a:defRPr sz="2500"/>
            </a:lvl3pPr>
            <a:lvl4pPr lvl="3" rtl="0">
              <a:spcBef>
                <a:spcPts val="0"/>
              </a:spcBef>
              <a:spcAft>
                <a:spcPts val="0"/>
              </a:spcAft>
              <a:buSzPts val="2500"/>
              <a:buNone/>
              <a:defRPr sz="2500"/>
            </a:lvl4pPr>
            <a:lvl5pPr lvl="4" rtl="0">
              <a:spcBef>
                <a:spcPts val="0"/>
              </a:spcBef>
              <a:spcAft>
                <a:spcPts val="0"/>
              </a:spcAft>
              <a:buSzPts val="2500"/>
              <a:buNone/>
              <a:defRPr sz="2500"/>
            </a:lvl5pPr>
            <a:lvl6pPr lvl="5" rtl="0">
              <a:spcBef>
                <a:spcPts val="0"/>
              </a:spcBef>
              <a:spcAft>
                <a:spcPts val="0"/>
              </a:spcAft>
              <a:buSzPts val="2500"/>
              <a:buNone/>
              <a:defRPr sz="2500"/>
            </a:lvl6pPr>
            <a:lvl7pPr lvl="6" rtl="0">
              <a:spcBef>
                <a:spcPts val="0"/>
              </a:spcBef>
              <a:spcAft>
                <a:spcPts val="0"/>
              </a:spcAft>
              <a:buSzPts val="2500"/>
              <a:buNone/>
              <a:defRPr sz="2500"/>
            </a:lvl7pPr>
            <a:lvl8pPr lvl="7" rtl="0">
              <a:spcBef>
                <a:spcPts val="0"/>
              </a:spcBef>
              <a:spcAft>
                <a:spcPts val="0"/>
              </a:spcAft>
              <a:buSzPts val="2500"/>
              <a:buNone/>
              <a:defRPr sz="2500"/>
            </a:lvl8pPr>
            <a:lvl9pPr lvl="8" rtl="0">
              <a:spcBef>
                <a:spcPts val="0"/>
              </a:spcBef>
              <a:spcAft>
                <a:spcPts val="0"/>
              </a:spcAft>
              <a:buSzPts val="2500"/>
              <a:buNone/>
              <a:defRPr sz="2500"/>
            </a:lvl9pPr>
          </a:lstStyle>
          <a:p>
            <a:r>
              <a:rPr lang="tr-TR"/>
              <a:t>Asıl başlık stilini düzenlemek için tıklayın</a:t>
            </a:r>
            <a:endParaRPr/>
          </a:p>
        </p:txBody>
      </p:sp>
      <p:sp>
        <p:nvSpPr>
          <p:cNvPr id="228" name="Google Shape;228;p24"/>
          <p:cNvSpPr txBox="1">
            <a:spLocks noGrp="1"/>
          </p:cNvSpPr>
          <p:nvPr>
            <p:ph type="subTitle" idx="3"/>
          </p:nvPr>
        </p:nvSpPr>
        <p:spPr>
          <a:xfrm>
            <a:off x="1465679" y="4129767"/>
            <a:ext cx="2746500" cy="650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atin typeface="Manrope"/>
                <a:ea typeface="Manrope"/>
                <a:cs typeface="Manrope"/>
                <a:sym typeface="Manrope"/>
              </a:defRPr>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a:r>
              <a:rPr lang="tr-TR"/>
              <a:t>Asıl alt başlık stilini düzenlemek için tıklayın</a:t>
            </a:r>
            <a:endParaRPr/>
          </a:p>
        </p:txBody>
      </p:sp>
      <p:sp>
        <p:nvSpPr>
          <p:cNvPr id="229" name="Google Shape;229;p24"/>
          <p:cNvSpPr txBox="1">
            <a:spLocks noGrp="1"/>
          </p:cNvSpPr>
          <p:nvPr>
            <p:ph type="title" idx="4"/>
          </p:nvPr>
        </p:nvSpPr>
        <p:spPr>
          <a:xfrm>
            <a:off x="1465613" y="4937967"/>
            <a:ext cx="2746500" cy="6500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500"/>
              <a:buNone/>
              <a:defRPr sz="2000">
                <a:latin typeface="Kulim Park"/>
                <a:ea typeface="Kulim Park"/>
                <a:cs typeface="Kulim Park"/>
                <a:sym typeface="Kulim Park"/>
              </a:defRPr>
            </a:lvl1pPr>
            <a:lvl2pPr lvl="1" rtl="0">
              <a:spcBef>
                <a:spcPts val="0"/>
              </a:spcBef>
              <a:spcAft>
                <a:spcPts val="0"/>
              </a:spcAft>
              <a:buSzPts val="2500"/>
              <a:buNone/>
              <a:defRPr sz="2500"/>
            </a:lvl2pPr>
            <a:lvl3pPr lvl="2" rtl="0">
              <a:spcBef>
                <a:spcPts val="0"/>
              </a:spcBef>
              <a:spcAft>
                <a:spcPts val="0"/>
              </a:spcAft>
              <a:buSzPts val="2500"/>
              <a:buNone/>
              <a:defRPr sz="2500"/>
            </a:lvl3pPr>
            <a:lvl4pPr lvl="3" rtl="0">
              <a:spcBef>
                <a:spcPts val="0"/>
              </a:spcBef>
              <a:spcAft>
                <a:spcPts val="0"/>
              </a:spcAft>
              <a:buSzPts val="2500"/>
              <a:buNone/>
              <a:defRPr sz="2500"/>
            </a:lvl4pPr>
            <a:lvl5pPr lvl="4" rtl="0">
              <a:spcBef>
                <a:spcPts val="0"/>
              </a:spcBef>
              <a:spcAft>
                <a:spcPts val="0"/>
              </a:spcAft>
              <a:buSzPts val="2500"/>
              <a:buNone/>
              <a:defRPr sz="2500"/>
            </a:lvl5pPr>
            <a:lvl6pPr lvl="5" rtl="0">
              <a:spcBef>
                <a:spcPts val="0"/>
              </a:spcBef>
              <a:spcAft>
                <a:spcPts val="0"/>
              </a:spcAft>
              <a:buSzPts val="2500"/>
              <a:buNone/>
              <a:defRPr sz="2500"/>
            </a:lvl6pPr>
            <a:lvl7pPr lvl="6" rtl="0">
              <a:spcBef>
                <a:spcPts val="0"/>
              </a:spcBef>
              <a:spcAft>
                <a:spcPts val="0"/>
              </a:spcAft>
              <a:buSzPts val="2500"/>
              <a:buNone/>
              <a:defRPr sz="2500"/>
            </a:lvl7pPr>
            <a:lvl8pPr lvl="7" rtl="0">
              <a:spcBef>
                <a:spcPts val="0"/>
              </a:spcBef>
              <a:spcAft>
                <a:spcPts val="0"/>
              </a:spcAft>
              <a:buSzPts val="2500"/>
              <a:buNone/>
              <a:defRPr sz="2500"/>
            </a:lvl8pPr>
            <a:lvl9pPr lvl="8" rtl="0">
              <a:spcBef>
                <a:spcPts val="0"/>
              </a:spcBef>
              <a:spcAft>
                <a:spcPts val="0"/>
              </a:spcAft>
              <a:buSzPts val="2500"/>
              <a:buNone/>
              <a:defRPr sz="2500"/>
            </a:lvl9pPr>
          </a:lstStyle>
          <a:p>
            <a:r>
              <a:rPr lang="tr-TR"/>
              <a:t>Asıl başlık stilini düzenlemek için tıklayın</a:t>
            </a:r>
            <a:endParaRPr/>
          </a:p>
        </p:txBody>
      </p:sp>
      <p:sp>
        <p:nvSpPr>
          <p:cNvPr id="230" name="Google Shape;230;p24"/>
          <p:cNvSpPr txBox="1">
            <a:spLocks noGrp="1"/>
          </p:cNvSpPr>
          <p:nvPr>
            <p:ph type="subTitle" idx="5"/>
          </p:nvPr>
        </p:nvSpPr>
        <p:spPr>
          <a:xfrm>
            <a:off x="1465679" y="5513800"/>
            <a:ext cx="2746500" cy="650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atin typeface="Manrope"/>
                <a:ea typeface="Manrope"/>
                <a:cs typeface="Manrope"/>
                <a:sym typeface="Manrope"/>
              </a:defRPr>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a:r>
              <a:rPr lang="tr-TR"/>
              <a:t>Asıl alt başlık stilini düzenlemek için tıklayın</a:t>
            </a:r>
            <a:endParaRPr/>
          </a:p>
        </p:txBody>
      </p:sp>
      <p:sp>
        <p:nvSpPr>
          <p:cNvPr id="231" name="Google Shape;231;p24"/>
          <p:cNvSpPr txBox="1">
            <a:spLocks noGrp="1"/>
          </p:cNvSpPr>
          <p:nvPr>
            <p:ph type="title" idx="6"/>
          </p:nvPr>
        </p:nvSpPr>
        <p:spPr>
          <a:xfrm>
            <a:off x="5348838" y="2169900"/>
            <a:ext cx="2746500" cy="6500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500"/>
              <a:buNone/>
              <a:defRPr sz="2000">
                <a:latin typeface="Kulim Park"/>
                <a:ea typeface="Kulim Park"/>
                <a:cs typeface="Kulim Park"/>
                <a:sym typeface="Kulim Park"/>
              </a:defRPr>
            </a:lvl1pPr>
            <a:lvl2pPr lvl="1" rtl="0">
              <a:spcBef>
                <a:spcPts val="0"/>
              </a:spcBef>
              <a:spcAft>
                <a:spcPts val="0"/>
              </a:spcAft>
              <a:buSzPts val="2500"/>
              <a:buNone/>
              <a:defRPr sz="2500"/>
            </a:lvl2pPr>
            <a:lvl3pPr lvl="2" rtl="0">
              <a:spcBef>
                <a:spcPts val="0"/>
              </a:spcBef>
              <a:spcAft>
                <a:spcPts val="0"/>
              </a:spcAft>
              <a:buSzPts val="2500"/>
              <a:buNone/>
              <a:defRPr sz="2500"/>
            </a:lvl3pPr>
            <a:lvl4pPr lvl="3" rtl="0">
              <a:spcBef>
                <a:spcPts val="0"/>
              </a:spcBef>
              <a:spcAft>
                <a:spcPts val="0"/>
              </a:spcAft>
              <a:buSzPts val="2500"/>
              <a:buNone/>
              <a:defRPr sz="2500"/>
            </a:lvl4pPr>
            <a:lvl5pPr lvl="4" rtl="0">
              <a:spcBef>
                <a:spcPts val="0"/>
              </a:spcBef>
              <a:spcAft>
                <a:spcPts val="0"/>
              </a:spcAft>
              <a:buSzPts val="2500"/>
              <a:buNone/>
              <a:defRPr sz="2500"/>
            </a:lvl5pPr>
            <a:lvl6pPr lvl="5" rtl="0">
              <a:spcBef>
                <a:spcPts val="0"/>
              </a:spcBef>
              <a:spcAft>
                <a:spcPts val="0"/>
              </a:spcAft>
              <a:buSzPts val="2500"/>
              <a:buNone/>
              <a:defRPr sz="2500"/>
            </a:lvl6pPr>
            <a:lvl7pPr lvl="6" rtl="0">
              <a:spcBef>
                <a:spcPts val="0"/>
              </a:spcBef>
              <a:spcAft>
                <a:spcPts val="0"/>
              </a:spcAft>
              <a:buSzPts val="2500"/>
              <a:buNone/>
              <a:defRPr sz="2500"/>
            </a:lvl7pPr>
            <a:lvl8pPr lvl="7" rtl="0">
              <a:spcBef>
                <a:spcPts val="0"/>
              </a:spcBef>
              <a:spcAft>
                <a:spcPts val="0"/>
              </a:spcAft>
              <a:buSzPts val="2500"/>
              <a:buNone/>
              <a:defRPr sz="2500"/>
            </a:lvl8pPr>
            <a:lvl9pPr lvl="8" rtl="0">
              <a:spcBef>
                <a:spcPts val="0"/>
              </a:spcBef>
              <a:spcAft>
                <a:spcPts val="0"/>
              </a:spcAft>
              <a:buSzPts val="2500"/>
              <a:buNone/>
              <a:defRPr sz="2500"/>
            </a:lvl9pPr>
          </a:lstStyle>
          <a:p>
            <a:r>
              <a:rPr lang="tr-TR"/>
              <a:t>Asıl başlık stilini düzenlemek için tıklayın</a:t>
            </a:r>
            <a:endParaRPr/>
          </a:p>
        </p:txBody>
      </p:sp>
      <p:sp>
        <p:nvSpPr>
          <p:cNvPr id="232" name="Google Shape;232;p24"/>
          <p:cNvSpPr txBox="1">
            <a:spLocks noGrp="1"/>
          </p:cNvSpPr>
          <p:nvPr>
            <p:ph type="subTitle" idx="7"/>
          </p:nvPr>
        </p:nvSpPr>
        <p:spPr>
          <a:xfrm>
            <a:off x="5348904" y="2783467"/>
            <a:ext cx="2746500" cy="650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atin typeface="Manrope"/>
                <a:ea typeface="Manrope"/>
                <a:cs typeface="Manrope"/>
                <a:sym typeface="Manrope"/>
              </a:defRPr>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a:r>
              <a:rPr lang="tr-TR"/>
              <a:t>Asıl alt başlık stilini düzenlemek için tıklayın</a:t>
            </a:r>
            <a:endParaRPr/>
          </a:p>
        </p:txBody>
      </p:sp>
      <p:sp>
        <p:nvSpPr>
          <p:cNvPr id="233" name="Google Shape;233;p24"/>
          <p:cNvSpPr txBox="1">
            <a:spLocks noGrp="1"/>
          </p:cNvSpPr>
          <p:nvPr>
            <p:ph type="title" idx="8"/>
          </p:nvPr>
        </p:nvSpPr>
        <p:spPr>
          <a:xfrm>
            <a:off x="5348838" y="3553933"/>
            <a:ext cx="2746500" cy="6500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500"/>
              <a:buNone/>
              <a:defRPr sz="2000">
                <a:latin typeface="Kulim Park"/>
                <a:ea typeface="Kulim Park"/>
                <a:cs typeface="Kulim Park"/>
                <a:sym typeface="Kulim Park"/>
              </a:defRPr>
            </a:lvl1pPr>
            <a:lvl2pPr lvl="1" rtl="0">
              <a:spcBef>
                <a:spcPts val="0"/>
              </a:spcBef>
              <a:spcAft>
                <a:spcPts val="0"/>
              </a:spcAft>
              <a:buSzPts val="2500"/>
              <a:buNone/>
              <a:defRPr sz="2500"/>
            </a:lvl2pPr>
            <a:lvl3pPr lvl="2" rtl="0">
              <a:spcBef>
                <a:spcPts val="0"/>
              </a:spcBef>
              <a:spcAft>
                <a:spcPts val="0"/>
              </a:spcAft>
              <a:buSzPts val="2500"/>
              <a:buNone/>
              <a:defRPr sz="2500"/>
            </a:lvl3pPr>
            <a:lvl4pPr lvl="3" rtl="0">
              <a:spcBef>
                <a:spcPts val="0"/>
              </a:spcBef>
              <a:spcAft>
                <a:spcPts val="0"/>
              </a:spcAft>
              <a:buSzPts val="2500"/>
              <a:buNone/>
              <a:defRPr sz="2500"/>
            </a:lvl4pPr>
            <a:lvl5pPr lvl="4" rtl="0">
              <a:spcBef>
                <a:spcPts val="0"/>
              </a:spcBef>
              <a:spcAft>
                <a:spcPts val="0"/>
              </a:spcAft>
              <a:buSzPts val="2500"/>
              <a:buNone/>
              <a:defRPr sz="2500"/>
            </a:lvl5pPr>
            <a:lvl6pPr lvl="5" rtl="0">
              <a:spcBef>
                <a:spcPts val="0"/>
              </a:spcBef>
              <a:spcAft>
                <a:spcPts val="0"/>
              </a:spcAft>
              <a:buSzPts val="2500"/>
              <a:buNone/>
              <a:defRPr sz="2500"/>
            </a:lvl6pPr>
            <a:lvl7pPr lvl="6" rtl="0">
              <a:spcBef>
                <a:spcPts val="0"/>
              </a:spcBef>
              <a:spcAft>
                <a:spcPts val="0"/>
              </a:spcAft>
              <a:buSzPts val="2500"/>
              <a:buNone/>
              <a:defRPr sz="2500"/>
            </a:lvl7pPr>
            <a:lvl8pPr lvl="7" rtl="0">
              <a:spcBef>
                <a:spcPts val="0"/>
              </a:spcBef>
              <a:spcAft>
                <a:spcPts val="0"/>
              </a:spcAft>
              <a:buSzPts val="2500"/>
              <a:buNone/>
              <a:defRPr sz="2500"/>
            </a:lvl8pPr>
            <a:lvl9pPr lvl="8" rtl="0">
              <a:spcBef>
                <a:spcPts val="0"/>
              </a:spcBef>
              <a:spcAft>
                <a:spcPts val="0"/>
              </a:spcAft>
              <a:buSzPts val="2500"/>
              <a:buNone/>
              <a:defRPr sz="2500"/>
            </a:lvl9pPr>
          </a:lstStyle>
          <a:p>
            <a:r>
              <a:rPr lang="tr-TR"/>
              <a:t>Asıl başlık stilini düzenlemek için tıklayın</a:t>
            </a:r>
            <a:endParaRPr/>
          </a:p>
        </p:txBody>
      </p:sp>
      <p:sp>
        <p:nvSpPr>
          <p:cNvPr id="234" name="Google Shape;234;p24"/>
          <p:cNvSpPr txBox="1">
            <a:spLocks noGrp="1"/>
          </p:cNvSpPr>
          <p:nvPr>
            <p:ph type="subTitle" idx="9"/>
          </p:nvPr>
        </p:nvSpPr>
        <p:spPr>
          <a:xfrm>
            <a:off x="5348904" y="4129767"/>
            <a:ext cx="2746500" cy="650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atin typeface="Manrope"/>
                <a:ea typeface="Manrope"/>
                <a:cs typeface="Manrope"/>
                <a:sym typeface="Manrope"/>
              </a:defRPr>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a:r>
              <a:rPr lang="tr-TR"/>
              <a:t>Asıl alt başlık stilini düzenlemek için tıklayın</a:t>
            </a:r>
            <a:endParaRPr/>
          </a:p>
        </p:txBody>
      </p:sp>
      <p:sp>
        <p:nvSpPr>
          <p:cNvPr id="235" name="Google Shape;235;p24"/>
          <p:cNvSpPr txBox="1">
            <a:spLocks noGrp="1"/>
          </p:cNvSpPr>
          <p:nvPr>
            <p:ph type="title" idx="13"/>
          </p:nvPr>
        </p:nvSpPr>
        <p:spPr>
          <a:xfrm>
            <a:off x="5348838" y="4937967"/>
            <a:ext cx="2746500" cy="6500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500"/>
              <a:buNone/>
              <a:defRPr sz="2000">
                <a:latin typeface="Kulim Park"/>
                <a:ea typeface="Kulim Park"/>
                <a:cs typeface="Kulim Park"/>
                <a:sym typeface="Kulim Park"/>
              </a:defRPr>
            </a:lvl1pPr>
            <a:lvl2pPr lvl="1" rtl="0">
              <a:spcBef>
                <a:spcPts val="0"/>
              </a:spcBef>
              <a:spcAft>
                <a:spcPts val="0"/>
              </a:spcAft>
              <a:buSzPts val="2500"/>
              <a:buNone/>
              <a:defRPr sz="2500"/>
            </a:lvl2pPr>
            <a:lvl3pPr lvl="2" rtl="0">
              <a:spcBef>
                <a:spcPts val="0"/>
              </a:spcBef>
              <a:spcAft>
                <a:spcPts val="0"/>
              </a:spcAft>
              <a:buSzPts val="2500"/>
              <a:buNone/>
              <a:defRPr sz="2500"/>
            </a:lvl3pPr>
            <a:lvl4pPr lvl="3" rtl="0">
              <a:spcBef>
                <a:spcPts val="0"/>
              </a:spcBef>
              <a:spcAft>
                <a:spcPts val="0"/>
              </a:spcAft>
              <a:buSzPts val="2500"/>
              <a:buNone/>
              <a:defRPr sz="2500"/>
            </a:lvl4pPr>
            <a:lvl5pPr lvl="4" rtl="0">
              <a:spcBef>
                <a:spcPts val="0"/>
              </a:spcBef>
              <a:spcAft>
                <a:spcPts val="0"/>
              </a:spcAft>
              <a:buSzPts val="2500"/>
              <a:buNone/>
              <a:defRPr sz="2500"/>
            </a:lvl5pPr>
            <a:lvl6pPr lvl="5" rtl="0">
              <a:spcBef>
                <a:spcPts val="0"/>
              </a:spcBef>
              <a:spcAft>
                <a:spcPts val="0"/>
              </a:spcAft>
              <a:buSzPts val="2500"/>
              <a:buNone/>
              <a:defRPr sz="2500"/>
            </a:lvl6pPr>
            <a:lvl7pPr lvl="6" rtl="0">
              <a:spcBef>
                <a:spcPts val="0"/>
              </a:spcBef>
              <a:spcAft>
                <a:spcPts val="0"/>
              </a:spcAft>
              <a:buSzPts val="2500"/>
              <a:buNone/>
              <a:defRPr sz="2500"/>
            </a:lvl7pPr>
            <a:lvl8pPr lvl="7" rtl="0">
              <a:spcBef>
                <a:spcPts val="0"/>
              </a:spcBef>
              <a:spcAft>
                <a:spcPts val="0"/>
              </a:spcAft>
              <a:buSzPts val="2500"/>
              <a:buNone/>
              <a:defRPr sz="2500"/>
            </a:lvl8pPr>
            <a:lvl9pPr lvl="8" rtl="0">
              <a:spcBef>
                <a:spcPts val="0"/>
              </a:spcBef>
              <a:spcAft>
                <a:spcPts val="0"/>
              </a:spcAft>
              <a:buSzPts val="2500"/>
              <a:buNone/>
              <a:defRPr sz="2500"/>
            </a:lvl9pPr>
          </a:lstStyle>
          <a:p>
            <a:r>
              <a:rPr lang="tr-TR"/>
              <a:t>Asıl başlık stilini düzenlemek için tıklayın</a:t>
            </a:r>
            <a:endParaRPr/>
          </a:p>
        </p:txBody>
      </p:sp>
      <p:sp>
        <p:nvSpPr>
          <p:cNvPr id="236" name="Google Shape;236;p24"/>
          <p:cNvSpPr txBox="1">
            <a:spLocks noGrp="1"/>
          </p:cNvSpPr>
          <p:nvPr>
            <p:ph type="subTitle" idx="14"/>
          </p:nvPr>
        </p:nvSpPr>
        <p:spPr>
          <a:xfrm>
            <a:off x="5348904" y="5513800"/>
            <a:ext cx="2746500" cy="650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atin typeface="Manrope"/>
                <a:ea typeface="Manrope"/>
                <a:cs typeface="Manrope"/>
                <a:sym typeface="Manrope"/>
              </a:defRPr>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a:r>
              <a:rPr lang="tr-TR"/>
              <a:t>Asıl alt başlık stilini düzenlemek için tıklayın</a:t>
            </a:r>
            <a:endParaRPr/>
          </a:p>
        </p:txBody>
      </p:sp>
      <p:sp>
        <p:nvSpPr>
          <p:cNvPr id="237" name="Google Shape;237;p24"/>
          <p:cNvSpPr txBox="1">
            <a:spLocks noGrp="1"/>
          </p:cNvSpPr>
          <p:nvPr>
            <p:ph type="title" idx="15"/>
          </p:nvPr>
        </p:nvSpPr>
        <p:spPr>
          <a:xfrm>
            <a:off x="719925" y="583600"/>
            <a:ext cx="7704000" cy="8772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SzPts val="2800"/>
              <a:buNone/>
              <a:defRPr sz="3000">
                <a:latin typeface="Kulim Park"/>
                <a:ea typeface="Kulim Park"/>
                <a:cs typeface="Kulim Park"/>
                <a:sym typeface="Kulim Park"/>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r>
              <a:rPr lang="tr-TR"/>
              <a:t>Asıl başlık stilini düzenlemek için tıklayın</a:t>
            </a:r>
            <a:endParaRPr/>
          </a:p>
        </p:txBody>
      </p:sp>
    </p:spTree>
    <p:extLst>
      <p:ext uri="{BB962C8B-B14F-4D97-AF65-F5344CB8AC3E}">
        <p14:creationId xmlns:p14="http://schemas.microsoft.com/office/powerpoint/2010/main" val="596655595"/>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matchingName="Title and six columns 1">
  <p:cSld name="Title and six columns 1">
    <p:spTree>
      <p:nvGrpSpPr>
        <p:cNvPr id="1" name="Shape 238"/>
        <p:cNvGrpSpPr/>
        <p:nvPr/>
      </p:nvGrpSpPr>
      <p:grpSpPr>
        <a:xfrm>
          <a:off x="0" y="0"/>
          <a:ext cx="0" cy="0"/>
          <a:chOff x="0" y="0"/>
          <a:chExt cx="0" cy="0"/>
        </a:xfrm>
      </p:grpSpPr>
      <p:sp>
        <p:nvSpPr>
          <p:cNvPr id="239" name="Google Shape;239;p25"/>
          <p:cNvSpPr/>
          <p:nvPr/>
        </p:nvSpPr>
        <p:spPr>
          <a:xfrm rot="9339447" flipH="1">
            <a:off x="-5157706" y="2926827"/>
            <a:ext cx="7471555" cy="6362309"/>
          </a:xfrm>
          <a:custGeom>
            <a:avLst/>
            <a:gdLst/>
            <a:ahLst/>
            <a:cxnLst/>
            <a:rect l="l" t="t" r="r" b="b"/>
            <a:pathLst>
              <a:path w="87791" h="56068" extrusionOk="0">
                <a:moveTo>
                  <a:pt x="55192" y="1"/>
                </a:moveTo>
                <a:cubicBezTo>
                  <a:pt x="51710" y="1"/>
                  <a:pt x="48020" y="921"/>
                  <a:pt x="44301" y="3305"/>
                </a:cubicBezTo>
                <a:cubicBezTo>
                  <a:pt x="27981" y="13772"/>
                  <a:pt x="23752" y="23750"/>
                  <a:pt x="23752" y="23750"/>
                </a:cubicBezTo>
                <a:cubicBezTo>
                  <a:pt x="23752" y="23750"/>
                  <a:pt x="23199" y="30455"/>
                  <a:pt x="15945" y="30455"/>
                </a:cubicBezTo>
                <a:cubicBezTo>
                  <a:pt x="15648" y="30455"/>
                  <a:pt x="15339" y="30443"/>
                  <a:pt x="15019" y="30420"/>
                </a:cubicBezTo>
                <a:cubicBezTo>
                  <a:pt x="13947" y="30341"/>
                  <a:pt x="12915" y="30303"/>
                  <a:pt x="11930" y="30303"/>
                </a:cubicBezTo>
                <a:cubicBezTo>
                  <a:pt x="5447" y="30303"/>
                  <a:pt x="1013" y="31926"/>
                  <a:pt x="541" y="33999"/>
                </a:cubicBezTo>
                <a:cubicBezTo>
                  <a:pt x="1" y="36384"/>
                  <a:pt x="5151" y="43216"/>
                  <a:pt x="11333" y="45926"/>
                </a:cubicBezTo>
                <a:cubicBezTo>
                  <a:pt x="16519" y="48202"/>
                  <a:pt x="23841" y="53453"/>
                  <a:pt x="30900" y="53453"/>
                </a:cubicBezTo>
                <a:cubicBezTo>
                  <a:pt x="32256" y="53453"/>
                  <a:pt x="33602" y="53259"/>
                  <a:pt x="34921" y="52814"/>
                </a:cubicBezTo>
                <a:cubicBezTo>
                  <a:pt x="43110" y="50048"/>
                  <a:pt x="85188" y="56067"/>
                  <a:pt x="86489" y="38010"/>
                </a:cubicBezTo>
                <a:cubicBezTo>
                  <a:pt x="87791" y="19953"/>
                  <a:pt x="76403" y="10573"/>
                  <a:pt x="76403" y="10573"/>
                </a:cubicBezTo>
                <a:cubicBezTo>
                  <a:pt x="76403" y="10573"/>
                  <a:pt x="66995" y="1"/>
                  <a:pt x="55192" y="1"/>
                </a:cubicBezTo>
                <a:close/>
              </a:path>
            </a:pathLst>
          </a:custGeom>
          <a:solidFill>
            <a:srgbClr val="E7E2D6">
              <a:alpha val="46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40" name="Google Shape;240;p25"/>
          <p:cNvSpPr/>
          <p:nvPr/>
        </p:nvSpPr>
        <p:spPr>
          <a:xfrm rot="-10285603">
            <a:off x="7150322" y="-3021844"/>
            <a:ext cx="7471761" cy="6362485"/>
          </a:xfrm>
          <a:custGeom>
            <a:avLst/>
            <a:gdLst/>
            <a:ahLst/>
            <a:cxnLst/>
            <a:rect l="l" t="t" r="r" b="b"/>
            <a:pathLst>
              <a:path w="87791" h="56068" extrusionOk="0">
                <a:moveTo>
                  <a:pt x="55192" y="1"/>
                </a:moveTo>
                <a:cubicBezTo>
                  <a:pt x="51710" y="1"/>
                  <a:pt x="48020" y="921"/>
                  <a:pt x="44301" y="3305"/>
                </a:cubicBezTo>
                <a:cubicBezTo>
                  <a:pt x="27981" y="13772"/>
                  <a:pt x="23752" y="23750"/>
                  <a:pt x="23752" y="23750"/>
                </a:cubicBezTo>
                <a:cubicBezTo>
                  <a:pt x="23752" y="23750"/>
                  <a:pt x="23199" y="30455"/>
                  <a:pt x="15945" y="30455"/>
                </a:cubicBezTo>
                <a:cubicBezTo>
                  <a:pt x="15648" y="30455"/>
                  <a:pt x="15339" y="30443"/>
                  <a:pt x="15019" y="30420"/>
                </a:cubicBezTo>
                <a:cubicBezTo>
                  <a:pt x="13947" y="30341"/>
                  <a:pt x="12915" y="30303"/>
                  <a:pt x="11930" y="30303"/>
                </a:cubicBezTo>
                <a:cubicBezTo>
                  <a:pt x="5447" y="30303"/>
                  <a:pt x="1013" y="31926"/>
                  <a:pt x="541" y="33999"/>
                </a:cubicBezTo>
                <a:cubicBezTo>
                  <a:pt x="1" y="36384"/>
                  <a:pt x="5151" y="43216"/>
                  <a:pt x="11333" y="45926"/>
                </a:cubicBezTo>
                <a:cubicBezTo>
                  <a:pt x="16519" y="48202"/>
                  <a:pt x="23841" y="53453"/>
                  <a:pt x="30900" y="53453"/>
                </a:cubicBezTo>
                <a:cubicBezTo>
                  <a:pt x="32256" y="53453"/>
                  <a:pt x="33602" y="53259"/>
                  <a:pt x="34921" y="52814"/>
                </a:cubicBezTo>
                <a:cubicBezTo>
                  <a:pt x="43110" y="50048"/>
                  <a:pt x="85188" y="56067"/>
                  <a:pt x="86489" y="38010"/>
                </a:cubicBezTo>
                <a:cubicBezTo>
                  <a:pt x="87791" y="19953"/>
                  <a:pt x="76403" y="10573"/>
                  <a:pt x="76403" y="10573"/>
                </a:cubicBezTo>
                <a:cubicBezTo>
                  <a:pt x="76403" y="10573"/>
                  <a:pt x="66995" y="1"/>
                  <a:pt x="55192" y="1"/>
                </a:cubicBezTo>
                <a:close/>
              </a:path>
            </a:pathLst>
          </a:custGeom>
          <a:solidFill>
            <a:srgbClr val="E7E2D6">
              <a:alpha val="46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41" name="Google Shape;241;p25"/>
          <p:cNvSpPr/>
          <p:nvPr/>
        </p:nvSpPr>
        <p:spPr>
          <a:xfrm rot="649785">
            <a:off x="6848028" y="-325366"/>
            <a:ext cx="4558897" cy="1821148"/>
          </a:xfrm>
          <a:custGeom>
            <a:avLst/>
            <a:gdLst/>
            <a:ahLst/>
            <a:cxnLst/>
            <a:rect l="l" t="t" r="r" b="b"/>
            <a:pathLst>
              <a:path w="49165" h="14730" extrusionOk="0">
                <a:moveTo>
                  <a:pt x="10042" y="1"/>
                </a:moveTo>
                <a:cubicBezTo>
                  <a:pt x="7738" y="1"/>
                  <a:pt x="5495" y="326"/>
                  <a:pt x="4009" y="1712"/>
                </a:cubicBezTo>
                <a:cubicBezTo>
                  <a:pt x="1833" y="3743"/>
                  <a:pt x="1312" y="7198"/>
                  <a:pt x="759" y="9976"/>
                </a:cubicBezTo>
                <a:cubicBezTo>
                  <a:pt x="1" y="13802"/>
                  <a:pt x="5815" y="14642"/>
                  <a:pt x="11014" y="14723"/>
                </a:cubicBezTo>
                <a:cubicBezTo>
                  <a:pt x="11312" y="14728"/>
                  <a:pt x="11609" y="14730"/>
                  <a:pt x="11901" y="14730"/>
                </a:cubicBezTo>
                <a:cubicBezTo>
                  <a:pt x="14717" y="14730"/>
                  <a:pt x="17219" y="14537"/>
                  <a:pt x="18198" y="14531"/>
                </a:cubicBezTo>
                <a:cubicBezTo>
                  <a:pt x="20643" y="14515"/>
                  <a:pt x="23088" y="14508"/>
                  <a:pt x="25533" y="14508"/>
                </a:cubicBezTo>
                <a:cubicBezTo>
                  <a:pt x="31860" y="14508"/>
                  <a:pt x="38186" y="14553"/>
                  <a:pt x="44512" y="14593"/>
                </a:cubicBezTo>
                <a:cubicBezTo>
                  <a:pt x="44551" y="14593"/>
                  <a:pt x="44589" y="14594"/>
                  <a:pt x="44628" y="14594"/>
                </a:cubicBezTo>
                <a:cubicBezTo>
                  <a:pt x="45065" y="14594"/>
                  <a:pt x="45520" y="14568"/>
                  <a:pt x="45879" y="14323"/>
                </a:cubicBezTo>
                <a:cubicBezTo>
                  <a:pt x="46214" y="14095"/>
                  <a:pt x="46403" y="13708"/>
                  <a:pt x="46569" y="13337"/>
                </a:cubicBezTo>
                <a:cubicBezTo>
                  <a:pt x="47681" y="10865"/>
                  <a:pt x="49165" y="7692"/>
                  <a:pt x="48504" y="4911"/>
                </a:cubicBezTo>
                <a:cubicBezTo>
                  <a:pt x="47559" y="915"/>
                  <a:pt x="42091" y="691"/>
                  <a:pt x="37832" y="691"/>
                </a:cubicBezTo>
                <a:cubicBezTo>
                  <a:pt x="37295" y="691"/>
                  <a:pt x="36777" y="694"/>
                  <a:pt x="36289" y="694"/>
                </a:cubicBezTo>
                <a:cubicBezTo>
                  <a:pt x="35639" y="694"/>
                  <a:pt x="35044" y="688"/>
                  <a:pt x="34531" y="658"/>
                </a:cubicBezTo>
                <a:cubicBezTo>
                  <a:pt x="29340" y="361"/>
                  <a:pt x="24149" y="242"/>
                  <a:pt x="18952" y="242"/>
                </a:cubicBezTo>
                <a:cubicBezTo>
                  <a:pt x="17950" y="242"/>
                  <a:pt x="16949" y="246"/>
                  <a:pt x="15946" y="255"/>
                </a:cubicBezTo>
                <a:cubicBezTo>
                  <a:pt x="15904" y="255"/>
                  <a:pt x="15862" y="255"/>
                  <a:pt x="15819" y="255"/>
                </a:cubicBezTo>
                <a:cubicBezTo>
                  <a:pt x="14168" y="255"/>
                  <a:pt x="12081" y="1"/>
                  <a:pt x="10042" y="1"/>
                </a:cubicBezTo>
                <a:close/>
              </a:path>
            </a:pathLst>
          </a:custGeom>
          <a:solidFill>
            <a:srgbClr val="AC9078">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42" name="Google Shape;242;p25"/>
          <p:cNvSpPr/>
          <p:nvPr/>
        </p:nvSpPr>
        <p:spPr>
          <a:xfrm rot="813319">
            <a:off x="-4299402" y="-6290030"/>
            <a:ext cx="6402109" cy="7585537"/>
          </a:xfrm>
          <a:custGeom>
            <a:avLst/>
            <a:gdLst/>
            <a:ahLst/>
            <a:cxnLst/>
            <a:rect l="l" t="t" r="r" b="b"/>
            <a:pathLst>
              <a:path w="31788" h="28248" extrusionOk="0">
                <a:moveTo>
                  <a:pt x="16729" y="0"/>
                </a:moveTo>
                <a:cubicBezTo>
                  <a:pt x="16601" y="0"/>
                  <a:pt x="16474" y="1"/>
                  <a:pt x="16346" y="2"/>
                </a:cubicBezTo>
                <a:cubicBezTo>
                  <a:pt x="16060" y="2"/>
                  <a:pt x="15764" y="5"/>
                  <a:pt x="15461" y="9"/>
                </a:cubicBezTo>
                <a:cubicBezTo>
                  <a:pt x="11690" y="44"/>
                  <a:pt x="7009" y="207"/>
                  <a:pt x="4237" y="2881"/>
                </a:cubicBezTo>
                <a:cubicBezTo>
                  <a:pt x="2392" y="4661"/>
                  <a:pt x="2135" y="8048"/>
                  <a:pt x="1618" y="10410"/>
                </a:cubicBezTo>
                <a:cubicBezTo>
                  <a:pt x="938" y="13517"/>
                  <a:pt x="381" y="16657"/>
                  <a:pt x="219" y="19839"/>
                </a:cubicBezTo>
                <a:cubicBezTo>
                  <a:pt x="1" y="24133"/>
                  <a:pt x="1988" y="26141"/>
                  <a:pt x="6130" y="26720"/>
                </a:cubicBezTo>
                <a:cubicBezTo>
                  <a:pt x="9755" y="27227"/>
                  <a:pt x="13382" y="27712"/>
                  <a:pt x="17036" y="27956"/>
                </a:cubicBezTo>
                <a:cubicBezTo>
                  <a:pt x="18561" y="28056"/>
                  <a:pt x="20165" y="28248"/>
                  <a:pt x="21749" y="28248"/>
                </a:cubicBezTo>
                <a:cubicBezTo>
                  <a:pt x="23047" y="28248"/>
                  <a:pt x="24332" y="28119"/>
                  <a:pt x="25547" y="27706"/>
                </a:cubicBezTo>
                <a:cubicBezTo>
                  <a:pt x="28287" y="26775"/>
                  <a:pt x="29435" y="24198"/>
                  <a:pt x="29933" y="21508"/>
                </a:cubicBezTo>
                <a:cubicBezTo>
                  <a:pt x="30554" y="18140"/>
                  <a:pt x="30847" y="14721"/>
                  <a:pt x="31348" y="11337"/>
                </a:cubicBezTo>
                <a:cubicBezTo>
                  <a:pt x="31787" y="8393"/>
                  <a:pt x="31569" y="5097"/>
                  <a:pt x="28963" y="3194"/>
                </a:cubicBezTo>
                <a:cubicBezTo>
                  <a:pt x="25477" y="645"/>
                  <a:pt x="20958" y="0"/>
                  <a:pt x="16729" y="0"/>
                </a:cubicBezTo>
                <a:close/>
              </a:path>
            </a:pathLst>
          </a:custGeom>
          <a:solidFill>
            <a:srgbClr val="887C62">
              <a:alpha val="6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43" name="Google Shape;243;p25"/>
          <p:cNvSpPr/>
          <p:nvPr/>
        </p:nvSpPr>
        <p:spPr>
          <a:xfrm rot="9089871">
            <a:off x="7049951" y="2525041"/>
            <a:ext cx="7826200" cy="3837193"/>
          </a:xfrm>
          <a:custGeom>
            <a:avLst/>
            <a:gdLst/>
            <a:ahLst/>
            <a:cxnLst/>
            <a:rect l="l" t="t" r="r" b="b"/>
            <a:pathLst>
              <a:path w="76674" h="28195" fill="none" extrusionOk="0">
                <a:moveTo>
                  <a:pt x="76673" y="0"/>
                </a:moveTo>
                <a:cubicBezTo>
                  <a:pt x="76673" y="0"/>
                  <a:pt x="67374" y="14124"/>
                  <a:pt x="60786" y="16430"/>
                </a:cubicBezTo>
                <a:cubicBezTo>
                  <a:pt x="52981" y="19160"/>
                  <a:pt x="39856" y="7047"/>
                  <a:pt x="24779" y="17621"/>
                </a:cubicBezTo>
                <a:cubicBezTo>
                  <a:pt x="9706" y="28195"/>
                  <a:pt x="1302" y="23045"/>
                  <a:pt x="1" y="9868"/>
                </a:cubicBezTo>
              </a:path>
            </a:pathLst>
          </a:custGeom>
          <a:noFill/>
          <a:ln w="28575" cap="flat" cmpd="sng">
            <a:solidFill>
              <a:schemeClr val="accent3"/>
            </a:solidFill>
            <a:prstDash val="solid"/>
            <a:miter lim="325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44" name="Google Shape;244;p25"/>
          <p:cNvSpPr/>
          <p:nvPr/>
        </p:nvSpPr>
        <p:spPr>
          <a:xfrm rot="-576017">
            <a:off x="-4825529" y="-896366"/>
            <a:ext cx="7826074" cy="3837131"/>
          </a:xfrm>
          <a:custGeom>
            <a:avLst/>
            <a:gdLst/>
            <a:ahLst/>
            <a:cxnLst/>
            <a:rect l="l" t="t" r="r" b="b"/>
            <a:pathLst>
              <a:path w="76674" h="28195" fill="none" extrusionOk="0">
                <a:moveTo>
                  <a:pt x="76673" y="0"/>
                </a:moveTo>
                <a:cubicBezTo>
                  <a:pt x="76673" y="0"/>
                  <a:pt x="67374" y="14124"/>
                  <a:pt x="60786" y="16430"/>
                </a:cubicBezTo>
                <a:cubicBezTo>
                  <a:pt x="52981" y="19160"/>
                  <a:pt x="39856" y="7047"/>
                  <a:pt x="24779" y="17621"/>
                </a:cubicBezTo>
                <a:cubicBezTo>
                  <a:pt x="9706" y="28195"/>
                  <a:pt x="1302" y="23045"/>
                  <a:pt x="1" y="9868"/>
                </a:cubicBezTo>
              </a:path>
            </a:pathLst>
          </a:custGeom>
          <a:noFill/>
          <a:ln w="28575" cap="flat" cmpd="sng">
            <a:solidFill>
              <a:schemeClr val="accent3"/>
            </a:solidFill>
            <a:prstDash val="solid"/>
            <a:miter lim="325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45" name="Google Shape;245;p25"/>
          <p:cNvSpPr txBox="1">
            <a:spLocks noGrp="1"/>
          </p:cNvSpPr>
          <p:nvPr>
            <p:ph type="title"/>
          </p:nvPr>
        </p:nvSpPr>
        <p:spPr>
          <a:xfrm>
            <a:off x="721076" y="2576300"/>
            <a:ext cx="2227200" cy="650000"/>
          </a:xfrm>
          <a:prstGeom prst="rect">
            <a:avLst/>
          </a:prstGeom>
        </p:spPr>
        <p:txBody>
          <a:bodyPr spcFirstLastPara="1" wrap="square" lIns="91425" tIns="91425" rIns="91425" bIns="91425" anchor="b" anchorCtr="0">
            <a:noAutofit/>
          </a:bodyPr>
          <a:lstStyle>
            <a:lvl1pPr lvl="0" rtl="0">
              <a:spcBef>
                <a:spcPts val="0"/>
              </a:spcBef>
              <a:spcAft>
                <a:spcPts val="0"/>
              </a:spcAft>
              <a:buSzPts val="2500"/>
              <a:buNone/>
              <a:defRPr sz="2000">
                <a:latin typeface="Kulim Park"/>
                <a:ea typeface="Kulim Park"/>
                <a:cs typeface="Kulim Park"/>
                <a:sym typeface="Kulim Park"/>
              </a:defRPr>
            </a:lvl1pPr>
            <a:lvl2pPr lvl="1" rtl="0">
              <a:spcBef>
                <a:spcPts val="0"/>
              </a:spcBef>
              <a:spcAft>
                <a:spcPts val="0"/>
              </a:spcAft>
              <a:buSzPts val="2500"/>
              <a:buNone/>
              <a:defRPr sz="2500"/>
            </a:lvl2pPr>
            <a:lvl3pPr lvl="2" rtl="0">
              <a:spcBef>
                <a:spcPts val="0"/>
              </a:spcBef>
              <a:spcAft>
                <a:spcPts val="0"/>
              </a:spcAft>
              <a:buSzPts val="2500"/>
              <a:buNone/>
              <a:defRPr sz="2500"/>
            </a:lvl3pPr>
            <a:lvl4pPr lvl="3" rtl="0">
              <a:spcBef>
                <a:spcPts val="0"/>
              </a:spcBef>
              <a:spcAft>
                <a:spcPts val="0"/>
              </a:spcAft>
              <a:buSzPts val="2500"/>
              <a:buNone/>
              <a:defRPr sz="2500"/>
            </a:lvl4pPr>
            <a:lvl5pPr lvl="4" rtl="0">
              <a:spcBef>
                <a:spcPts val="0"/>
              </a:spcBef>
              <a:spcAft>
                <a:spcPts val="0"/>
              </a:spcAft>
              <a:buSzPts val="2500"/>
              <a:buNone/>
              <a:defRPr sz="2500"/>
            </a:lvl5pPr>
            <a:lvl6pPr lvl="5" rtl="0">
              <a:spcBef>
                <a:spcPts val="0"/>
              </a:spcBef>
              <a:spcAft>
                <a:spcPts val="0"/>
              </a:spcAft>
              <a:buSzPts val="2500"/>
              <a:buNone/>
              <a:defRPr sz="2500"/>
            </a:lvl6pPr>
            <a:lvl7pPr lvl="6" rtl="0">
              <a:spcBef>
                <a:spcPts val="0"/>
              </a:spcBef>
              <a:spcAft>
                <a:spcPts val="0"/>
              </a:spcAft>
              <a:buSzPts val="2500"/>
              <a:buNone/>
              <a:defRPr sz="2500"/>
            </a:lvl7pPr>
            <a:lvl8pPr lvl="7" rtl="0">
              <a:spcBef>
                <a:spcPts val="0"/>
              </a:spcBef>
              <a:spcAft>
                <a:spcPts val="0"/>
              </a:spcAft>
              <a:buSzPts val="2500"/>
              <a:buNone/>
              <a:defRPr sz="2500"/>
            </a:lvl8pPr>
            <a:lvl9pPr lvl="8" rtl="0">
              <a:spcBef>
                <a:spcPts val="0"/>
              </a:spcBef>
              <a:spcAft>
                <a:spcPts val="0"/>
              </a:spcAft>
              <a:buSzPts val="2500"/>
              <a:buNone/>
              <a:defRPr sz="2500"/>
            </a:lvl9pPr>
          </a:lstStyle>
          <a:p>
            <a:r>
              <a:rPr lang="tr-TR"/>
              <a:t>Asıl başlık stilini düzenlemek için tıklayın</a:t>
            </a:r>
            <a:endParaRPr/>
          </a:p>
        </p:txBody>
      </p:sp>
      <p:sp>
        <p:nvSpPr>
          <p:cNvPr id="246" name="Google Shape;246;p25"/>
          <p:cNvSpPr txBox="1">
            <a:spLocks noGrp="1"/>
          </p:cNvSpPr>
          <p:nvPr>
            <p:ph type="subTitle" idx="1"/>
          </p:nvPr>
        </p:nvSpPr>
        <p:spPr>
          <a:xfrm>
            <a:off x="721125" y="3050533"/>
            <a:ext cx="2227200" cy="88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atin typeface="Manrope"/>
                <a:ea typeface="Manrope"/>
                <a:cs typeface="Manrope"/>
                <a:sym typeface="Manrope"/>
              </a:defRPr>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a:r>
              <a:rPr lang="tr-TR"/>
              <a:t>Asıl alt başlık stilini düzenlemek için tıklayın</a:t>
            </a:r>
            <a:endParaRPr/>
          </a:p>
        </p:txBody>
      </p:sp>
      <p:sp>
        <p:nvSpPr>
          <p:cNvPr id="247" name="Google Shape;247;p25"/>
          <p:cNvSpPr txBox="1">
            <a:spLocks noGrp="1"/>
          </p:cNvSpPr>
          <p:nvPr>
            <p:ph type="title" idx="2"/>
          </p:nvPr>
        </p:nvSpPr>
        <p:spPr>
          <a:xfrm>
            <a:off x="721076" y="5121367"/>
            <a:ext cx="2227200" cy="650000"/>
          </a:xfrm>
          <a:prstGeom prst="rect">
            <a:avLst/>
          </a:prstGeom>
        </p:spPr>
        <p:txBody>
          <a:bodyPr spcFirstLastPara="1" wrap="square" lIns="91425" tIns="91425" rIns="91425" bIns="91425" anchor="b" anchorCtr="0">
            <a:noAutofit/>
          </a:bodyPr>
          <a:lstStyle>
            <a:lvl1pPr lvl="0" rtl="0">
              <a:spcBef>
                <a:spcPts val="0"/>
              </a:spcBef>
              <a:spcAft>
                <a:spcPts val="0"/>
              </a:spcAft>
              <a:buSzPts val="2500"/>
              <a:buNone/>
              <a:defRPr sz="2000">
                <a:latin typeface="Kulim Park"/>
                <a:ea typeface="Kulim Park"/>
                <a:cs typeface="Kulim Park"/>
                <a:sym typeface="Kulim Park"/>
              </a:defRPr>
            </a:lvl1pPr>
            <a:lvl2pPr lvl="1" rtl="0">
              <a:spcBef>
                <a:spcPts val="0"/>
              </a:spcBef>
              <a:spcAft>
                <a:spcPts val="0"/>
              </a:spcAft>
              <a:buSzPts val="2500"/>
              <a:buNone/>
              <a:defRPr sz="2500"/>
            </a:lvl2pPr>
            <a:lvl3pPr lvl="2" rtl="0">
              <a:spcBef>
                <a:spcPts val="0"/>
              </a:spcBef>
              <a:spcAft>
                <a:spcPts val="0"/>
              </a:spcAft>
              <a:buSzPts val="2500"/>
              <a:buNone/>
              <a:defRPr sz="2500"/>
            </a:lvl3pPr>
            <a:lvl4pPr lvl="3" rtl="0">
              <a:spcBef>
                <a:spcPts val="0"/>
              </a:spcBef>
              <a:spcAft>
                <a:spcPts val="0"/>
              </a:spcAft>
              <a:buSzPts val="2500"/>
              <a:buNone/>
              <a:defRPr sz="2500"/>
            </a:lvl4pPr>
            <a:lvl5pPr lvl="4" rtl="0">
              <a:spcBef>
                <a:spcPts val="0"/>
              </a:spcBef>
              <a:spcAft>
                <a:spcPts val="0"/>
              </a:spcAft>
              <a:buSzPts val="2500"/>
              <a:buNone/>
              <a:defRPr sz="2500"/>
            </a:lvl5pPr>
            <a:lvl6pPr lvl="5" rtl="0">
              <a:spcBef>
                <a:spcPts val="0"/>
              </a:spcBef>
              <a:spcAft>
                <a:spcPts val="0"/>
              </a:spcAft>
              <a:buSzPts val="2500"/>
              <a:buNone/>
              <a:defRPr sz="2500"/>
            </a:lvl6pPr>
            <a:lvl7pPr lvl="6" rtl="0">
              <a:spcBef>
                <a:spcPts val="0"/>
              </a:spcBef>
              <a:spcAft>
                <a:spcPts val="0"/>
              </a:spcAft>
              <a:buSzPts val="2500"/>
              <a:buNone/>
              <a:defRPr sz="2500"/>
            </a:lvl7pPr>
            <a:lvl8pPr lvl="7" rtl="0">
              <a:spcBef>
                <a:spcPts val="0"/>
              </a:spcBef>
              <a:spcAft>
                <a:spcPts val="0"/>
              </a:spcAft>
              <a:buSzPts val="2500"/>
              <a:buNone/>
              <a:defRPr sz="2500"/>
            </a:lvl8pPr>
            <a:lvl9pPr lvl="8" rtl="0">
              <a:spcBef>
                <a:spcPts val="0"/>
              </a:spcBef>
              <a:spcAft>
                <a:spcPts val="0"/>
              </a:spcAft>
              <a:buSzPts val="2500"/>
              <a:buNone/>
              <a:defRPr sz="2500"/>
            </a:lvl9pPr>
          </a:lstStyle>
          <a:p>
            <a:r>
              <a:rPr lang="tr-TR"/>
              <a:t>Asıl başlık stilini düzenlemek için tıklayın</a:t>
            </a:r>
            <a:endParaRPr/>
          </a:p>
        </p:txBody>
      </p:sp>
      <p:sp>
        <p:nvSpPr>
          <p:cNvPr id="248" name="Google Shape;248;p25"/>
          <p:cNvSpPr txBox="1">
            <a:spLocks noGrp="1"/>
          </p:cNvSpPr>
          <p:nvPr>
            <p:ph type="subTitle" idx="3"/>
          </p:nvPr>
        </p:nvSpPr>
        <p:spPr>
          <a:xfrm>
            <a:off x="721100" y="5595600"/>
            <a:ext cx="2227200" cy="88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atin typeface="Manrope"/>
                <a:ea typeface="Manrope"/>
                <a:cs typeface="Manrope"/>
                <a:sym typeface="Manrope"/>
              </a:defRPr>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a:r>
              <a:rPr lang="tr-TR"/>
              <a:t>Asıl alt başlık stilini düzenlemek için tıklayın</a:t>
            </a:r>
            <a:endParaRPr/>
          </a:p>
        </p:txBody>
      </p:sp>
      <p:sp>
        <p:nvSpPr>
          <p:cNvPr id="249" name="Google Shape;249;p25"/>
          <p:cNvSpPr txBox="1">
            <a:spLocks noGrp="1"/>
          </p:cNvSpPr>
          <p:nvPr>
            <p:ph type="title" idx="4"/>
          </p:nvPr>
        </p:nvSpPr>
        <p:spPr>
          <a:xfrm>
            <a:off x="3458376" y="2576300"/>
            <a:ext cx="2227200" cy="650000"/>
          </a:xfrm>
          <a:prstGeom prst="rect">
            <a:avLst/>
          </a:prstGeom>
        </p:spPr>
        <p:txBody>
          <a:bodyPr spcFirstLastPara="1" wrap="square" lIns="91425" tIns="91425" rIns="91425" bIns="91425" anchor="b" anchorCtr="0">
            <a:noAutofit/>
          </a:bodyPr>
          <a:lstStyle>
            <a:lvl1pPr lvl="0" rtl="0">
              <a:spcBef>
                <a:spcPts val="0"/>
              </a:spcBef>
              <a:spcAft>
                <a:spcPts val="0"/>
              </a:spcAft>
              <a:buSzPts val="2500"/>
              <a:buNone/>
              <a:defRPr sz="2000">
                <a:latin typeface="Kulim Park"/>
                <a:ea typeface="Kulim Park"/>
                <a:cs typeface="Kulim Park"/>
                <a:sym typeface="Kulim Park"/>
              </a:defRPr>
            </a:lvl1pPr>
            <a:lvl2pPr lvl="1" rtl="0">
              <a:spcBef>
                <a:spcPts val="0"/>
              </a:spcBef>
              <a:spcAft>
                <a:spcPts val="0"/>
              </a:spcAft>
              <a:buSzPts val="2500"/>
              <a:buNone/>
              <a:defRPr sz="2500"/>
            </a:lvl2pPr>
            <a:lvl3pPr lvl="2" rtl="0">
              <a:spcBef>
                <a:spcPts val="0"/>
              </a:spcBef>
              <a:spcAft>
                <a:spcPts val="0"/>
              </a:spcAft>
              <a:buSzPts val="2500"/>
              <a:buNone/>
              <a:defRPr sz="2500"/>
            </a:lvl3pPr>
            <a:lvl4pPr lvl="3" rtl="0">
              <a:spcBef>
                <a:spcPts val="0"/>
              </a:spcBef>
              <a:spcAft>
                <a:spcPts val="0"/>
              </a:spcAft>
              <a:buSzPts val="2500"/>
              <a:buNone/>
              <a:defRPr sz="2500"/>
            </a:lvl4pPr>
            <a:lvl5pPr lvl="4" rtl="0">
              <a:spcBef>
                <a:spcPts val="0"/>
              </a:spcBef>
              <a:spcAft>
                <a:spcPts val="0"/>
              </a:spcAft>
              <a:buSzPts val="2500"/>
              <a:buNone/>
              <a:defRPr sz="2500"/>
            </a:lvl5pPr>
            <a:lvl6pPr lvl="5" rtl="0">
              <a:spcBef>
                <a:spcPts val="0"/>
              </a:spcBef>
              <a:spcAft>
                <a:spcPts val="0"/>
              </a:spcAft>
              <a:buSzPts val="2500"/>
              <a:buNone/>
              <a:defRPr sz="2500"/>
            </a:lvl6pPr>
            <a:lvl7pPr lvl="6" rtl="0">
              <a:spcBef>
                <a:spcPts val="0"/>
              </a:spcBef>
              <a:spcAft>
                <a:spcPts val="0"/>
              </a:spcAft>
              <a:buSzPts val="2500"/>
              <a:buNone/>
              <a:defRPr sz="2500"/>
            </a:lvl7pPr>
            <a:lvl8pPr lvl="7" rtl="0">
              <a:spcBef>
                <a:spcPts val="0"/>
              </a:spcBef>
              <a:spcAft>
                <a:spcPts val="0"/>
              </a:spcAft>
              <a:buSzPts val="2500"/>
              <a:buNone/>
              <a:defRPr sz="2500"/>
            </a:lvl8pPr>
            <a:lvl9pPr lvl="8" rtl="0">
              <a:spcBef>
                <a:spcPts val="0"/>
              </a:spcBef>
              <a:spcAft>
                <a:spcPts val="0"/>
              </a:spcAft>
              <a:buSzPts val="2500"/>
              <a:buNone/>
              <a:defRPr sz="2500"/>
            </a:lvl9pPr>
          </a:lstStyle>
          <a:p>
            <a:r>
              <a:rPr lang="tr-TR"/>
              <a:t>Asıl başlık stilini düzenlemek için tıklayın</a:t>
            </a:r>
            <a:endParaRPr/>
          </a:p>
        </p:txBody>
      </p:sp>
      <p:sp>
        <p:nvSpPr>
          <p:cNvPr id="250" name="Google Shape;250;p25"/>
          <p:cNvSpPr txBox="1">
            <a:spLocks noGrp="1"/>
          </p:cNvSpPr>
          <p:nvPr>
            <p:ph type="subTitle" idx="5"/>
          </p:nvPr>
        </p:nvSpPr>
        <p:spPr>
          <a:xfrm>
            <a:off x="3458425" y="3050533"/>
            <a:ext cx="2227200" cy="88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atin typeface="Manrope"/>
                <a:ea typeface="Manrope"/>
                <a:cs typeface="Manrope"/>
                <a:sym typeface="Manrope"/>
              </a:defRPr>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a:r>
              <a:rPr lang="tr-TR"/>
              <a:t>Asıl alt başlık stilini düzenlemek için tıklayın</a:t>
            </a:r>
            <a:endParaRPr/>
          </a:p>
        </p:txBody>
      </p:sp>
      <p:sp>
        <p:nvSpPr>
          <p:cNvPr id="251" name="Google Shape;251;p25"/>
          <p:cNvSpPr txBox="1">
            <a:spLocks noGrp="1"/>
          </p:cNvSpPr>
          <p:nvPr>
            <p:ph type="title" idx="6"/>
          </p:nvPr>
        </p:nvSpPr>
        <p:spPr>
          <a:xfrm>
            <a:off x="3458376" y="5121367"/>
            <a:ext cx="2227200" cy="650000"/>
          </a:xfrm>
          <a:prstGeom prst="rect">
            <a:avLst/>
          </a:prstGeom>
        </p:spPr>
        <p:txBody>
          <a:bodyPr spcFirstLastPara="1" wrap="square" lIns="91425" tIns="91425" rIns="91425" bIns="91425" anchor="b" anchorCtr="0">
            <a:noAutofit/>
          </a:bodyPr>
          <a:lstStyle>
            <a:lvl1pPr lvl="0" rtl="0">
              <a:spcBef>
                <a:spcPts val="0"/>
              </a:spcBef>
              <a:spcAft>
                <a:spcPts val="0"/>
              </a:spcAft>
              <a:buSzPts val="2500"/>
              <a:buNone/>
              <a:defRPr sz="2000">
                <a:latin typeface="Kulim Park"/>
                <a:ea typeface="Kulim Park"/>
                <a:cs typeface="Kulim Park"/>
                <a:sym typeface="Kulim Park"/>
              </a:defRPr>
            </a:lvl1pPr>
            <a:lvl2pPr lvl="1" rtl="0">
              <a:spcBef>
                <a:spcPts val="0"/>
              </a:spcBef>
              <a:spcAft>
                <a:spcPts val="0"/>
              </a:spcAft>
              <a:buSzPts val="2500"/>
              <a:buNone/>
              <a:defRPr sz="2500"/>
            </a:lvl2pPr>
            <a:lvl3pPr lvl="2" rtl="0">
              <a:spcBef>
                <a:spcPts val="0"/>
              </a:spcBef>
              <a:spcAft>
                <a:spcPts val="0"/>
              </a:spcAft>
              <a:buSzPts val="2500"/>
              <a:buNone/>
              <a:defRPr sz="2500"/>
            </a:lvl3pPr>
            <a:lvl4pPr lvl="3" rtl="0">
              <a:spcBef>
                <a:spcPts val="0"/>
              </a:spcBef>
              <a:spcAft>
                <a:spcPts val="0"/>
              </a:spcAft>
              <a:buSzPts val="2500"/>
              <a:buNone/>
              <a:defRPr sz="2500"/>
            </a:lvl4pPr>
            <a:lvl5pPr lvl="4" rtl="0">
              <a:spcBef>
                <a:spcPts val="0"/>
              </a:spcBef>
              <a:spcAft>
                <a:spcPts val="0"/>
              </a:spcAft>
              <a:buSzPts val="2500"/>
              <a:buNone/>
              <a:defRPr sz="2500"/>
            </a:lvl5pPr>
            <a:lvl6pPr lvl="5" rtl="0">
              <a:spcBef>
                <a:spcPts val="0"/>
              </a:spcBef>
              <a:spcAft>
                <a:spcPts val="0"/>
              </a:spcAft>
              <a:buSzPts val="2500"/>
              <a:buNone/>
              <a:defRPr sz="2500"/>
            </a:lvl6pPr>
            <a:lvl7pPr lvl="6" rtl="0">
              <a:spcBef>
                <a:spcPts val="0"/>
              </a:spcBef>
              <a:spcAft>
                <a:spcPts val="0"/>
              </a:spcAft>
              <a:buSzPts val="2500"/>
              <a:buNone/>
              <a:defRPr sz="2500"/>
            </a:lvl7pPr>
            <a:lvl8pPr lvl="7" rtl="0">
              <a:spcBef>
                <a:spcPts val="0"/>
              </a:spcBef>
              <a:spcAft>
                <a:spcPts val="0"/>
              </a:spcAft>
              <a:buSzPts val="2500"/>
              <a:buNone/>
              <a:defRPr sz="2500"/>
            </a:lvl8pPr>
            <a:lvl9pPr lvl="8" rtl="0">
              <a:spcBef>
                <a:spcPts val="0"/>
              </a:spcBef>
              <a:spcAft>
                <a:spcPts val="0"/>
              </a:spcAft>
              <a:buSzPts val="2500"/>
              <a:buNone/>
              <a:defRPr sz="2500"/>
            </a:lvl9pPr>
          </a:lstStyle>
          <a:p>
            <a:r>
              <a:rPr lang="tr-TR"/>
              <a:t>Asıl başlık stilini düzenlemek için tıklayın</a:t>
            </a:r>
            <a:endParaRPr/>
          </a:p>
        </p:txBody>
      </p:sp>
      <p:sp>
        <p:nvSpPr>
          <p:cNvPr id="252" name="Google Shape;252;p25"/>
          <p:cNvSpPr txBox="1">
            <a:spLocks noGrp="1"/>
          </p:cNvSpPr>
          <p:nvPr>
            <p:ph type="subTitle" idx="7"/>
          </p:nvPr>
        </p:nvSpPr>
        <p:spPr>
          <a:xfrm>
            <a:off x="3458400" y="5595600"/>
            <a:ext cx="2227200" cy="88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atin typeface="Manrope"/>
                <a:ea typeface="Manrope"/>
                <a:cs typeface="Manrope"/>
                <a:sym typeface="Manrope"/>
              </a:defRPr>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a:r>
              <a:rPr lang="tr-TR"/>
              <a:t>Asıl alt başlık stilini düzenlemek için tıklayın</a:t>
            </a:r>
            <a:endParaRPr/>
          </a:p>
        </p:txBody>
      </p:sp>
      <p:sp>
        <p:nvSpPr>
          <p:cNvPr id="253" name="Google Shape;253;p25"/>
          <p:cNvSpPr txBox="1">
            <a:spLocks noGrp="1"/>
          </p:cNvSpPr>
          <p:nvPr>
            <p:ph type="title" idx="8"/>
          </p:nvPr>
        </p:nvSpPr>
        <p:spPr>
          <a:xfrm>
            <a:off x="6195726" y="2576300"/>
            <a:ext cx="2227200" cy="650000"/>
          </a:xfrm>
          <a:prstGeom prst="rect">
            <a:avLst/>
          </a:prstGeom>
        </p:spPr>
        <p:txBody>
          <a:bodyPr spcFirstLastPara="1" wrap="square" lIns="91425" tIns="91425" rIns="91425" bIns="91425" anchor="b" anchorCtr="0">
            <a:noAutofit/>
          </a:bodyPr>
          <a:lstStyle>
            <a:lvl1pPr lvl="0" rtl="0">
              <a:spcBef>
                <a:spcPts val="0"/>
              </a:spcBef>
              <a:spcAft>
                <a:spcPts val="0"/>
              </a:spcAft>
              <a:buSzPts val="2500"/>
              <a:buNone/>
              <a:defRPr sz="2000">
                <a:latin typeface="Kulim Park"/>
                <a:ea typeface="Kulim Park"/>
                <a:cs typeface="Kulim Park"/>
                <a:sym typeface="Kulim Park"/>
              </a:defRPr>
            </a:lvl1pPr>
            <a:lvl2pPr lvl="1" rtl="0">
              <a:spcBef>
                <a:spcPts val="0"/>
              </a:spcBef>
              <a:spcAft>
                <a:spcPts val="0"/>
              </a:spcAft>
              <a:buSzPts val="2500"/>
              <a:buNone/>
              <a:defRPr sz="2500"/>
            </a:lvl2pPr>
            <a:lvl3pPr lvl="2" rtl="0">
              <a:spcBef>
                <a:spcPts val="0"/>
              </a:spcBef>
              <a:spcAft>
                <a:spcPts val="0"/>
              </a:spcAft>
              <a:buSzPts val="2500"/>
              <a:buNone/>
              <a:defRPr sz="2500"/>
            </a:lvl3pPr>
            <a:lvl4pPr lvl="3" rtl="0">
              <a:spcBef>
                <a:spcPts val="0"/>
              </a:spcBef>
              <a:spcAft>
                <a:spcPts val="0"/>
              </a:spcAft>
              <a:buSzPts val="2500"/>
              <a:buNone/>
              <a:defRPr sz="2500"/>
            </a:lvl4pPr>
            <a:lvl5pPr lvl="4" rtl="0">
              <a:spcBef>
                <a:spcPts val="0"/>
              </a:spcBef>
              <a:spcAft>
                <a:spcPts val="0"/>
              </a:spcAft>
              <a:buSzPts val="2500"/>
              <a:buNone/>
              <a:defRPr sz="2500"/>
            </a:lvl5pPr>
            <a:lvl6pPr lvl="5" rtl="0">
              <a:spcBef>
                <a:spcPts val="0"/>
              </a:spcBef>
              <a:spcAft>
                <a:spcPts val="0"/>
              </a:spcAft>
              <a:buSzPts val="2500"/>
              <a:buNone/>
              <a:defRPr sz="2500"/>
            </a:lvl6pPr>
            <a:lvl7pPr lvl="6" rtl="0">
              <a:spcBef>
                <a:spcPts val="0"/>
              </a:spcBef>
              <a:spcAft>
                <a:spcPts val="0"/>
              </a:spcAft>
              <a:buSzPts val="2500"/>
              <a:buNone/>
              <a:defRPr sz="2500"/>
            </a:lvl7pPr>
            <a:lvl8pPr lvl="7" rtl="0">
              <a:spcBef>
                <a:spcPts val="0"/>
              </a:spcBef>
              <a:spcAft>
                <a:spcPts val="0"/>
              </a:spcAft>
              <a:buSzPts val="2500"/>
              <a:buNone/>
              <a:defRPr sz="2500"/>
            </a:lvl8pPr>
            <a:lvl9pPr lvl="8" rtl="0">
              <a:spcBef>
                <a:spcPts val="0"/>
              </a:spcBef>
              <a:spcAft>
                <a:spcPts val="0"/>
              </a:spcAft>
              <a:buSzPts val="2500"/>
              <a:buNone/>
              <a:defRPr sz="2500"/>
            </a:lvl9pPr>
          </a:lstStyle>
          <a:p>
            <a:r>
              <a:rPr lang="tr-TR"/>
              <a:t>Asıl başlık stilini düzenlemek için tıklayın</a:t>
            </a:r>
            <a:endParaRPr/>
          </a:p>
        </p:txBody>
      </p:sp>
      <p:sp>
        <p:nvSpPr>
          <p:cNvPr id="254" name="Google Shape;254;p25"/>
          <p:cNvSpPr txBox="1">
            <a:spLocks noGrp="1"/>
          </p:cNvSpPr>
          <p:nvPr>
            <p:ph type="subTitle" idx="9"/>
          </p:nvPr>
        </p:nvSpPr>
        <p:spPr>
          <a:xfrm>
            <a:off x="6195775" y="3050533"/>
            <a:ext cx="2227200" cy="88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atin typeface="Manrope"/>
                <a:ea typeface="Manrope"/>
                <a:cs typeface="Manrope"/>
                <a:sym typeface="Manrope"/>
              </a:defRPr>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a:r>
              <a:rPr lang="tr-TR"/>
              <a:t>Asıl alt başlık stilini düzenlemek için tıklayın</a:t>
            </a:r>
            <a:endParaRPr/>
          </a:p>
        </p:txBody>
      </p:sp>
      <p:sp>
        <p:nvSpPr>
          <p:cNvPr id="255" name="Google Shape;255;p25"/>
          <p:cNvSpPr txBox="1">
            <a:spLocks noGrp="1"/>
          </p:cNvSpPr>
          <p:nvPr>
            <p:ph type="title" idx="13"/>
          </p:nvPr>
        </p:nvSpPr>
        <p:spPr>
          <a:xfrm>
            <a:off x="6195726" y="5121367"/>
            <a:ext cx="2227200" cy="650000"/>
          </a:xfrm>
          <a:prstGeom prst="rect">
            <a:avLst/>
          </a:prstGeom>
        </p:spPr>
        <p:txBody>
          <a:bodyPr spcFirstLastPara="1" wrap="square" lIns="91425" tIns="91425" rIns="91425" bIns="91425" anchor="b" anchorCtr="0">
            <a:noAutofit/>
          </a:bodyPr>
          <a:lstStyle>
            <a:lvl1pPr lvl="0" rtl="0">
              <a:spcBef>
                <a:spcPts val="0"/>
              </a:spcBef>
              <a:spcAft>
                <a:spcPts val="0"/>
              </a:spcAft>
              <a:buSzPts val="2500"/>
              <a:buNone/>
              <a:defRPr sz="2000">
                <a:latin typeface="Kulim Park"/>
                <a:ea typeface="Kulim Park"/>
                <a:cs typeface="Kulim Park"/>
                <a:sym typeface="Kulim Park"/>
              </a:defRPr>
            </a:lvl1pPr>
            <a:lvl2pPr lvl="1" rtl="0">
              <a:spcBef>
                <a:spcPts val="0"/>
              </a:spcBef>
              <a:spcAft>
                <a:spcPts val="0"/>
              </a:spcAft>
              <a:buSzPts val="2500"/>
              <a:buNone/>
              <a:defRPr sz="2500"/>
            </a:lvl2pPr>
            <a:lvl3pPr lvl="2" rtl="0">
              <a:spcBef>
                <a:spcPts val="0"/>
              </a:spcBef>
              <a:spcAft>
                <a:spcPts val="0"/>
              </a:spcAft>
              <a:buSzPts val="2500"/>
              <a:buNone/>
              <a:defRPr sz="2500"/>
            </a:lvl3pPr>
            <a:lvl4pPr lvl="3" rtl="0">
              <a:spcBef>
                <a:spcPts val="0"/>
              </a:spcBef>
              <a:spcAft>
                <a:spcPts val="0"/>
              </a:spcAft>
              <a:buSzPts val="2500"/>
              <a:buNone/>
              <a:defRPr sz="2500"/>
            </a:lvl4pPr>
            <a:lvl5pPr lvl="4" rtl="0">
              <a:spcBef>
                <a:spcPts val="0"/>
              </a:spcBef>
              <a:spcAft>
                <a:spcPts val="0"/>
              </a:spcAft>
              <a:buSzPts val="2500"/>
              <a:buNone/>
              <a:defRPr sz="2500"/>
            </a:lvl5pPr>
            <a:lvl6pPr lvl="5" rtl="0">
              <a:spcBef>
                <a:spcPts val="0"/>
              </a:spcBef>
              <a:spcAft>
                <a:spcPts val="0"/>
              </a:spcAft>
              <a:buSzPts val="2500"/>
              <a:buNone/>
              <a:defRPr sz="2500"/>
            </a:lvl6pPr>
            <a:lvl7pPr lvl="6" rtl="0">
              <a:spcBef>
                <a:spcPts val="0"/>
              </a:spcBef>
              <a:spcAft>
                <a:spcPts val="0"/>
              </a:spcAft>
              <a:buSzPts val="2500"/>
              <a:buNone/>
              <a:defRPr sz="2500"/>
            </a:lvl7pPr>
            <a:lvl8pPr lvl="7" rtl="0">
              <a:spcBef>
                <a:spcPts val="0"/>
              </a:spcBef>
              <a:spcAft>
                <a:spcPts val="0"/>
              </a:spcAft>
              <a:buSzPts val="2500"/>
              <a:buNone/>
              <a:defRPr sz="2500"/>
            </a:lvl8pPr>
            <a:lvl9pPr lvl="8" rtl="0">
              <a:spcBef>
                <a:spcPts val="0"/>
              </a:spcBef>
              <a:spcAft>
                <a:spcPts val="0"/>
              </a:spcAft>
              <a:buSzPts val="2500"/>
              <a:buNone/>
              <a:defRPr sz="2500"/>
            </a:lvl9pPr>
          </a:lstStyle>
          <a:p>
            <a:r>
              <a:rPr lang="tr-TR"/>
              <a:t>Asıl başlık stilini düzenlemek için tıklayın</a:t>
            </a:r>
            <a:endParaRPr/>
          </a:p>
        </p:txBody>
      </p:sp>
      <p:sp>
        <p:nvSpPr>
          <p:cNvPr id="256" name="Google Shape;256;p25"/>
          <p:cNvSpPr txBox="1">
            <a:spLocks noGrp="1"/>
          </p:cNvSpPr>
          <p:nvPr>
            <p:ph type="subTitle" idx="14"/>
          </p:nvPr>
        </p:nvSpPr>
        <p:spPr>
          <a:xfrm>
            <a:off x="6195750" y="5595600"/>
            <a:ext cx="2227200" cy="88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atin typeface="Manrope"/>
                <a:ea typeface="Manrope"/>
                <a:cs typeface="Manrope"/>
                <a:sym typeface="Manrope"/>
              </a:defRPr>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a:r>
              <a:rPr lang="tr-TR"/>
              <a:t>Asıl alt başlık stilini düzenlemek için tıklayın</a:t>
            </a:r>
            <a:endParaRPr/>
          </a:p>
        </p:txBody>
      </p:sp>
      <p:sp>
        <p:nvSpPr>
          <p:cNvPr id="257" name="Google Shape;257;p25"/>
          <p:cNvSpPr txBox="1">
            <a:spLocks noGrp="1"/>
          </p:cNvSpPr>
          <p:nvPr>
            <p:ph type="title" idx="15"/>
          </p:nvPr>
        </p:nvSpPr>
        <p:spPr>
          <a:xfrm flipH="1">
            <a:off x="719925" y="583600"/>
            <a:ext cx="7704000" cy="8772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SzPts val="2800"/>
              <a:buNone/>
              <a:defRPr sz="3000">
                <a:latin typeface="Kulim Park"/>
                <a:ea typeface="Kulim Park"/>
                <a:cs typeface="Kulim Park"/>
                <a:sym typeface="Kulim Park"/>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r>
              <a:rPr lang="tr-TR"/>
              <a:t>Asıl başlık stilini düzenlemek için tıklayın</a:t>
            </a:r>
            <a:endParaRPr/>
          </a:p>
        </p:txBody>
      </p:sp>
    </p:spTree>
    <p:extLst>
      <p:ext uri="{BB962C8B-B14F-4D97-AF65-F5344CB8AC3E}">
        <p14:creationId xmlns:p14="http://schemas.microsoft.com/office/powerpoint/2010/main" val="1434201258"/>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258"/>
        <p:cNvGrpSpPr/>
        <p:nvPr/>
      </p:nvGrpSpPr>
      <p:grpSpPr>
        <a:xfrm>
          <a:off x="0" y="0"/>
          <a:ext cx="0" cy="0"/>
          <a:chOff x="0" y="0"/>
          <a:chExt cx="0" cy="0"/>
        </a:xfrm>
      </p:grpSpPr>
      <p:sp>
        <p:nvSpPr>
          <p:cNvPr id="259" name="Google Shape;259;p26"/>
          <p:cNvSpPr/>
          <p:nvPr/>
        </p:nvSpPr>
        <p:spPr>
          <a:xfrm rot="813319">
            <a:off x="-2477752" y="-4099097"/>
            <a:ext cx="6402109" cy="7585537"/>
          </a:xfrm>
          <a:custGeom>
            <a:avLst/>
            <a:gdLst/>
            <a:ahLst/>
            <a:cxnLst/>
            <a:rect l="l" t="t" r="r" b="b"/>
            <a:pathLst>
              <a:path w="31788" h="28248" extrusionOk="0">
                <a:moveTo>
                  <a:pt x="16729" y="0"/>
                </a:moveTo>
                <a:cubicBezTo>
                  <a:pt x="16601" y="0"/>
                  <a:pt x="16474" y="1"/>
                  <a:pt x="16346" y="2"/>
                </a:cubicBezTo>
                <a:cubicBezTo>
                  <a:pt x="16060" y="2"/>
                  <a:pt x="15764" y="5"/>
                  <a:pt x="15461" y="9"/>
                </a:cubicBezTo>
                <a:cubicBezTo>
                  <a:pt x="11690" y="44"/>
                  <a:pt x="7009" y="207"/>
                  <a:pt x="4237" y="2881"/>
                </a:cubicBezTo>
                <a:cubicBezTo>
                  <a:pt x="2392" y="4661"/>
                  <a:pt x="2135" y="8048"/>
                  <a:pt x="1618" y="10410"/>
                </a:cubicBezTo>
                <a:cubicBezTo>
                  <a:pt x="938" y="13517"/>
                  <a:pt x="381" y="16657"/>
                  <a:pt x="219" y="19839"/>
                </a:cubicBezTo>
                <a:cubicBezTo>
                  <a:pt x="1" y="24133"/>
                  <a:pt x="1988" y="26141"/>
                  <a:pt x="6130" y="26720"/>
                </a:cubicBezTo>
                <a:cubicBezTo>
                  <a:pt x="9755" y="27227"/>
                  <a:pt x="13382" y="27712"/>
                  <a:pt x="17036" y="27956"/>
                </a:cubicBezTo>
                <a:cubicBezTo>
                  <a:pt x="18561" y="28056"/>
                  <a:pt x="20165" y="28248"/>
                  <a:pt x="21749" y="28248"/>
                </a:cubicBezTo>
                <a:cubicBezTo>
                  <a:pt x="23047" y="28248"/>
                  <a:pt x="24332" y="28119"/>
                  <a:pt x="25547" y="27706"/>
                </a:cubicBezTo>
                <a:cubicBezTo>
                  <a:pt x="28287" y="26775"/>
                  <a:pt x="29435" y="24198"/>
                  <a:pt x="29933" y="21508"/>
                </a:cubicBezTo>
                <a:cubicBezTo>
                  <a:pt x="30554" y="18140"/>
                  <a:pt x="30847" y="14721"/>
                  <a:pt x="31348" y="11337"/>
                </a:cubicBezTo>
                <a:cubicBezTo>
                  <a:pt x="31787" y="8393"/>
                  <a:pt x="31569" y="5097"/>
                  <a:pt x="28963" y="3194"/>
                </a:cubicBezTo>
                <a:cubicBezTo>
                  <a:pt x="25477" y="645"/>
                  <a:pt x="20958" y="0"/>
                  <a:pt x="16729" y="0"/>
                </a:cubicBezTo>
                <a:close/>
              </a:path>
            </a:pathLst>
          </a:custGeom>
          <a:solidFill>
            <a:srgbClr val="887C62">
              <a:alpha val="6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60" name="Google Shape;260;p26"/>
          <p:cNvSpPr/>
          <p:nvPr/>
        </p:nvSpPr>
        <p:spPr>
          <a:xfrm rot="3394465" flipH="1">
            <a:off x="1626528" y="5503995"/>
            <a:ext cx="11604457" cy="5558223"/>
          </a:xfrm>
          <a:custGeom>
            <a:avLst/>
            <a:gdLst/>
            <a:ahLst/>
            <a:cxnLst/>
            <a:rect l="l" t="t" r="r" b="b"/>
            <a:pathLst>
              <a:path w="87791" h="56068" extrusionOk="0">
                <a:moveTo>
                  <a:pt x="55192" y="1"/>
                </a:moveTo>
                <a:cubicBezTo>
                  <a:pt x="51710" y="1"/>
                  <a:pt x="48020" y="921"/>
                  <a:pt x="44301" y="3305"/>
                </a:cubicBezTo>
                <a:cubicBezTo>
                  <a:pt x="27981" y="13772"/>
                  <a:pt x="23752" y="23750"/>
                  <a:pt x="23752" y="23750"/>
                </a:cubicBezTo>
                <a:cubicBezTo>
                  <a:pt x="23752" y="23750"/>
                  <a:pt x="23199" y="30455"/>
                  <a:pt x="15945" y="30455"/>
                </a:cubicBezTo>
                <a:cubicBezTo>
                  <a:pt x="15648" y="30455"/>
                  <a:pt x="15339" y="30443"/>
                  <a:pt x="15019" y="30420"/>
                </a:cubicBezTo>
                <a:cubicBezTo>
                  <a:pt x="13947" y="30341"/>
                  <a:pt x="12915" y="30303"/>
                  <a:pt x="11930" y="30303"/>
                </a:cubicBezTo>
                <a:cubicBezTo>
                  <a:pt x="5447" y="30303"/>
                  <a:pt x="1013" y="31926"/>
                  <a:pt x="541" y="33999"/>
                </a:cubicBezTo>
                <a:cubicBezTo>
                  <a:pt x="1" y="36384"/>
                  <a:pt x="5151" y="43216"/>
                  <a:pt x="11333" y="45926"/>
                </a:cubicBezTo>
                <a:cubicBezTo>
                  <a:pt x="16519" y="48202"/>
                  <a:pt x="23841" y="53453"/>
                  <a:pt x="30900" y="53453"/>
                </a:cubicBezTo>
                <a:cubicBezTo>
                  <a:pt x="32256" y="53453"/>
                  <a:pt x="33602" y="53259"/>
                  <a:pt x="34921" y="52814"/>
                </a:cubicBezTo>
                <a:cubicBezTo>
                  <a:pt x="43110" y="50048"/>
                  <a:pt x="85188" y="56067"/>
                  <a:pt x="86489" y="38010"/>
                </a:cubicBezTo>
                <a:cubicBezTo>
                  <a:pt x="87791" y="19953"/>
                  <a:pt x="76403" y="10573"/>
                  <a:pt x="76403" y="10573"/>
                </a:cubicBezTo>
                <a:cubicBezTo>
                  <a:pt x="76403" y="10573"/>
                  <a:pt x="66995" y="1"/>
                  <a:pt x="55192" y="1"/>
                </a:cubicBezTo>
                <a:close/>
              </a:path>
            </a:pathLst>
          </a:custGeom>
          <a:solidFill>
            <a:srgbClr val="E7E2D6">
              <a:alpha val="46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61" name="Google Shape;261;p26"/>
          <p:cNvSpPr/>
          <p:nvPr/>
        </p:nvSpPr>
        <p:spPr>
          <a:xfrm>
            <a:off x="5315177" y="-1657996"/>
            <a:ext cx="7065492" cy="7195189"/>
          </a:xfrm>
          <a:custGeom>
            <a:avLst/>
            <a:gdLst/>
            <a:ahLst/>
            <a:cxnLst/>
            <a:rect l="l" t="t" r="r" b="b"/>
            <a:pathLst>
              <a:path w="38799" h="29633" extrusionOk="0">
                <a:moveTo>
                  <a:pt x="24862" y="1"/>
                </a:moveTo>
                <a:cubicBezTo>
                  <a:pt x="17606" y="1"/>
                  <a:pt x="2522" y="6530"/>
                  <a:pt x="2408" y="6818"/>
                </a:cubicBezTo>
                <a:cubicBezTo>
                  <a:pt x="0" y="12908"/>
                  <a:pt x="709" y="23105"/>
                  <a:pt x="5362" y="28314"/>
                </a:cubicBezTo>
                <a:cubicBezTo>
                  <a:pt x="6190" y="29241"/>
                  <a:pt x="7638" y="29632"/>
                  <a:pt x="9471" y="29632"/>
                </a:cubicBezTo>
                <a:cubicBezTo>
                  <a:pt x="17936" y="29632"/>
                  <a:pt x="34625" y="21288"/>
                  <a:pt x="36508" y="18846"/>
                </a:cubicBezTo>
                <a:cubicBezTo>
                  <a:pt x="38798" y="15872"/>
                  <a:pt x="32779" y="1993"/>
                  <a:pt x="26923" y="249"/>
                </a:cubicBezTo>
                <a:cubicBezTo>
                  <a:pt x="26348" y="78"/>
                  <a:pt x="25651" y="1"/>
                  <a:pt x="24862" y="1"/>
                </a:cubicBezTo>
                <a:close/>
              </a:path>
            </a:pathLst>
          </a:custGeom>
          <a:solidFill>
            <a:srgbClr val="E6B8AF">
              <a:alpha val="25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62" name="Google Shape;262;p26"/>
          <p:cNvSpPr/>
          <p:nvPr/>
        </p:nvSpPr>
        <p:spPr>
          <a:xfrm rot="3406877">
            <a:off x="1793712" y="436808"/>
            <a:ext cx="10434787" cy="2877855"/>
          </a:xfrm>
          <a:custGeom>
            <a:avLst/>
            <a:gdLst/>
            <a:ahLst/>
            <a:cxnLst/>
            <a:rect l="l" t="t" r="r" b="b"/>
            <a:pathLst>
              <a:path w="76674" h="28195" fill="none" extrusionOk="0">
                <a:moveTo>
                  <a:pt x="76673" y="0"/>
                </a:moveTo>
                <a:cubicBezTo>
                  <a:pt x="76673" y="0"/>
                  <a:pt x="67374" y="14124"/>
                  <a:pt x="60786" y="16430"/>
                </a:cubicBezTo>
                <a:cubicBezTo>
                  <a:pt x="52981" y="19160"/>
                  <a:pt x="39856" y="7047"/>
                  <a:pt x="24779" y="17621"/>
                </a:cubicBezTo>
                <a:cubicBezTo>
                  <a:pt x="9706" y="28195"/>
                  <a:pt x="1302" y="23045"/>
                  <a:pt x="1" y="9868"/>
                </a:cubicBezTo>
              </a:path>
            </a:pathLst>
          </a:custGeom>
          <a:noFill/>
          <a:ln w="28575" cap="flat" cmpd="sng">
            <a:solidFill>
              <a:schemeClr val="accent3"/>
            </a:solidFill>
            <a:prstDash val="solid"/>
            <a:miter lim="325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63" name="Google Shape;263;p26"/>
          <p:cNvSpPr/>
          <p:nvPr/>
        </p:nvSpPr>
        <p:spPr>
          <a:xfrm rot="-649760" flipH="1">
            <a:off x="7075142" y="-951011"/>
            <a:ext cx="4974484" cy="1987163"/>
          </a:xfrm>
          <a:custGeom>
            <a:avLst/>
            <a:gdLst/>
            <a:ahLst/>
            <a:cxnLst/>
            <a:rect l="l" t="t" r="r" b="b"/>
            <a:pathLst>
              <a:path w="49165" h="14730" extrusionOk="0">
                <a:moveTo>
                  <a:pt x="10042" y="1"/>
                </a:moveTo>
                <a:cubicBezTo>
                  <a:pt x="7738" y="1"/>
                  <a:pt x="5495" y="326"/>
                  <a:pt x="4009" y="1712"/>
                </a:cubicBezTo>
                <a:cubicBezTo>
                  <a:pt x="1833" y="3743"/>
                  <a:pt x="1312" y="7198"/>
                  <a:pt x="759" y="9976"/>
                </a:cubicBezTo>
                <a:cubicBezTo>
                  <a:pt x="1" y="13802"/>
                  <a:pt x="5815" y="14642"/>
                  <a:pt x="11014" y="14723"/>
                </a:cubicBezTo>
                <a:cubicBezTo>
                  <a:pt x="11312" y="14728"/>
                  <a:pt x="11609" y="14730"/>
                  <a:pt x="11901" y="14730"/>
                </a:cubicBezTo>
                <a:cubicBezTo>
                  <a:pt x="14717" y="14730"/>
                  <a:pt x="17219" y="14537"/>
                  <a:pt x="18198" y="14531"/>
                </a:cubicBezTo>
                <a:cubicBezTo>
                  <a:pt x="20643" y="14515"/>
                  <a:pt x="23088" y="14508"/>
                  <a:pt x="25533" y="14508"/>
                </a:cubicBezTo>
                <a:cubicBezTo>
                  <a:pt x="31860" y="14508"/>
                  <a:pt x="38186" y="14553"/>
                  <a:pt x="44512" y="14593"/>
                </a:cubicBezTo>
                <a:cubicBezTo>
                  <a:pt x="44551" y="14593"/>
                  <a:pt x="44589" y="14594"/>
                  <a:pt x="44628" y="14594"/>
                </a:cubicBezTo>
                <a:cubicBezTo>
                  <a:pt x="45065" y="14594"/>
                  <a:pt x="45520" y="14568"/>
                  <a:pt x="45879" y="14323"/>
                </a:cubicBezTo>
                <a:cubicBezTo>
                  <a:pt x="46214" y="14095"/>
                  <a:pt x="46403" y="13708"/>
                  <a:pt x="46569" y="13337"/>
                </a:cubicBezTo>
                <a:cubicBezTo>
                  <a:pt x="47681" y="10865"/>
                  <a:pt x="49165" y="7692"/>
                  <a:pt x="48504" y="4911"/>
                </a:cubicBezTo>
                <a:cubicBezTo>
                  <a:pt x="47559" y="915"/>
                  <a:pt x="42091" y="691"/>
                  <a:pt x="37832" y="691"/>
                </a:cubicBezTo>
                <a:cubicBezTo>
                  <a:pt x="37295" y="691"/>
                  <a:pt x="36777" y="694"/>
                  <a:pt x="36289" y="694"/>
                </a:cubicBezTo>
                <a:cubicBezTo>
                  <a:pt x="35639" y="694"/>
                  <a:pt x="35044" y="688"/>
                  <a:pt x="34531" y="658"/>
                </a:cubicBezTo>
                <a:cubicBezTo>
                  <a:pt x="29340" y="361"/>
                  <a:pt x="24149" y="242"/>
                  <a:pt x="18952" y="242"/>
                </a:cubicBezTo>
                <a:cubicBezTo>
                  <a:pt x="17950" y="242"/>
                  <a:pt x="16949" y="246"/>
                  <a:pt x="15946" y="255"/>
                </a:cubicBezTo>
                <a:cubicBezTo>
                  <a:pt x="15904" y="255"/>
                  <a:pt x="15862" y="255"/>
                  <a:pt x="15819" y="255"/>
                </a:cubicBezTo>
                <a:cubicBezTo>
                  <a:pt x="14168" y="255"/>
                  <a:pt x="12081" y="1"/>
                  <a:pt x="10042" y="1"/>
                </a:cubicBezTo>
                <a:close/>
              </a:path>
            </a:pathLst>
          </a:custGeom>
          <a:solidFill>
            <a:srgbClr val="E6B8A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64" name="Google Shape;264;p26"/>
          <p:cNvSpPr/>
          <p:nvPr/>
        </p:nvSpPr>
        <p:spPr>
          <a:xfrm rot="-10285603">
            <a:off x="-4701904" y="3852923"/>
            <a:ext cx="7471761" cy="6362485"/>
          </a:xfrm>
          <a:custGeom>
            <a:avLst/>
            <a:gdLst/>
            <a:ahLst/>
            <a:cxnLst/>
            <a:rect l="l" t="t" r="r" b="b"/>
            <a:pathLst>
              <a:path w="87791" h="56068" extrusionOk="0">
                <a:moveTo>
                  <a:pt x="55192" y="1"/>
                </a:moveTo>
                <a:cubicBezTo>
                  <a:pt x="51710" y="1"/>
                  <a:pt x="48020" y="921"/>
                  <a:pt x="44301" y="3305"/>
                </a:cubicBezTo>
                <a:cubicBezTo>
                  <a:pt x="27981" y="13772"/>
                  <a:pt x="23752" y="23750"/>
                  <a:pt x="23752" y="23750"/>
                </a:cubicBezTo>
                <a:cubicBezTo>
                  <a:pt x="23752" y="23750"/>
                  <a:pt x="23199" y="30455"/>
                  <a:pt x="15945" y="30455"/>
                </a:cubicBezTo>
                <a:cubicBezTo>
                  <a:pt x="15648" y="30455"/>
                  <a:pt x="15339" y="30443"/>
                  <a:pt x="15019" y="30420"/>
                </a:cubicBezTo>
                <a:cubicBezTo>
                  <a:pt x="13947" y="30341"/>
                  <a:pt x="12915" y="30303"/>
                  <a:pt x="11930" y="30303"/>
                </a:cubicBezTo>
                <a:cubicBezTo>
                  <a:pt x="5447" y="30303"/>
                  <a:pt x="1013" y="31926"/>
                  <a:pt x="541" y="33999"/>
                </a:cubicBezTo>
                <a:cubicBezTo>
                  <a:pt x="1" y="36384"/>
                  <a:pt x="5151" y="43216"/>
                  <a:pt x="11333" y="45926"/>
                </a:cubicBezTo>
                <a:cubicBezTo>
                  <a:pt x="16519" y="48202"/>
                  <a:pt x="23841" y="53453"/>
                  <a:pt x="30900" y="53453"/>
                </a:cubicBezTo>
                <a:cubicBezTo>
                  <a:pt x="32256" y="53453"/>
                  <a:pt x="33602" y="53259"/>
                  <a:pt x="34921" y="52814"/>
                </a:cubicBezTo>
                <a:cubicBezTo>
                  <a:pt x="43110" y="50048"/>
                  <a:pt x="85188" y="56067"/>
                  <a:pt x="86489" y="38010"/>
                </a:cubicBezTo>
                <a:cubicBezTo>
                  <a:pt x="87791" y="19953"/>
                  <a:pt x="76403" y="10573"/>
                  <a:pt x="76403" y="10573"/>
                </a:cubicBezTo>
                <a:cubicBezTo>
                  <a:pt x="76403" y="10573"/>
                  <a:pt x="66995" y="1"/>
                  <a:pt x="55192" y="1"/>
                </a:cubicBezTo>
                <a:close/>
              </a:path>
            </a:pathLst>
          </a:custGeom>
          <a:solidFill>
            <a:srgbClr val="E7E2D6">
              <a:alpha val="46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65" name="Google Shape;265;p26"/>
          <p:cNvSpPr txBox="1">
            <a:spLocks noGrp="1"/>
          </p:cNvSpPr>
          <p:nvPr>
            <p:ph type="title" hasCustomPrompt="1"/>
          </p:nvPr>
        </p:nvSpPr>
        <p:spPr>
          <a:xfrm>
            <a:off x="723300" y="1002633"/>
            <a:ext cx="4696800" cy="1764000"/>
          </a:xfrm>
          <a:prstGeom prst="rect">
            <a:avLst/>
          </a:prstGeom>
        </p:spPr>
        <p:txBody>
          <a:bodyPr spcFirstLastPara="1" wrap="square" lIns="91425" tIns="91425" rIns="91425" bIns="91425" anchor="b" anchorCtr="0">
            <a:noAutofit/>
          </a:bodyPr>
          <a:lstStyle>
            <a:lvl1pPr lvl="0" algn="l" rtl="0">
              <a:spcBef>
                <a:spcPts val="0"/>
              </a:spcBef>
              <a:spcAft>
                <a:spcPts val="0"/>
              </a:spcAft>
              <a:buSzPts val="6000"/>
              <a:buNone/>
              <a:defRPr sz="7300"/>
            </a:lvl1pPr>
            <a:lvl2pPr lvl="1" rtl="0">
              <a:spcBef>
                <a:spcPts val="0"/>
              </a:spcBef>
              <a:spcAft>
                <a:spcPts val="0"/>
              </a:spcAft>
              <a:buSzPts val="6000"/>
              <a:buNone/>
              <a:defRPr sz="6000"/>
            </a:lvl2pPr>
            <a:lvl3pPr lvl="2" rtl="0">
              <a:spcBef>
                <a:spcPts val="0"/>
              </a:spcBef>
              <a:spcAft>
                <a:spcPts val="0"/>
              </a:spcAft>
              <a:buSzPts val="6000"/>
              <a:buNone/>
              <a:defRPr sz="6000"/>
            </a:lvl3pPr>
            <a:lvl4pPr lvl="3" rtl="0">
              <a:spcBef>
                <a:spcPts val="0"/>
              </a:spcBef>
              <a:spcAft>
                <a:spcPts val="0"/>
              </a:spcAft>
              <a:buSzPts val="6000"/>
              <a:buNone/>
              <a:defRPr sz="6000"/>
            </a:lvl4pPr>
            <a:lvl5pPr lvl="4" rtl="0">
              <a:spcBef>
                <a:spcPts val="0"/>
              </a:spcBef>
              <a:spcAft>
                <a:spcPts val="0"/>
              </a:spcAft>
              <a:buSzPts val="6000"/>
              <a:buNone/>
              <a:defRPr sz="6000"/>
            </a:lvl5pPr>
            <a:lvl6pPr lvl="5" rtl="0">
              <a:spcBef>
                <a:spcPts val="0"/>
              </a:spcBef>
              <a:spcAft>
                <a:spcPts val="0"/>
              </a:spcAft>
              <a:buSzPts val="6000"/>
              <a:buNone/>
              <a:defRPr sz="6000"/>
            </a:lvl6pPr>
            <a:lvl7pPr lvl="6" rtl="0">
              <a:spcBef>
                <a:spcPts val="0"/>
              </a:spcBef>
              <a:spcAft>
                <a:spcPts val="0"/>
              </a:spcAft>
              <a:buSzPts val="6000"/>
              <a:buNone/>
              <a:defRPr sz="6000"/>
            </a:lvl7pPr>
            <a:lvl8pPr lvl="7" rtl="0">
              <a:spcBef>
                <a:spcPts val="0"/>
              </a:spcBef>
              <a:spcAft>
                <a:spcPts val="0"/>
              </a:spcAft>
              <a:buSzPts val="6000"/>
              <a:buNone/>
              <a:defRPr sz="6000"/>
            </a:lvl8pPr>
            <a:lvl9pPr lvl="8" rtl="0">
              <a:spcBef>
                <a:spcPts val="0"/>
              </a:spcBef>
              <a:spcAft>
                <a:spcPts val="0"/>
              </a:spcAft>
              <a:buSzPts val="6000"/>
              <a:buNone/>
              <a:defRPr sz="6000"/>
            </a:lvl9pPr>
          </a:lstStyle>
          <a:p>
            <a:r>
              <a:t>xx%</a:t>
            </a:r>
          </a:p>
        </p:txBody>
      </p:sp>
      <p:sp>
        <p:nvSpPr>
          <p:cNvPr id="266" name="Google Shape;266;p26"/>
          <p:cNvSpPr txBox="1">
            <a:spLocks noGrp="1"/>
          </p:cNvSpPr>
          <p:nvPr>
            <p:ph type="subTitle" idx="1"/>
          </p:nvPr>
        </p:nvSpPr>
        <p:spPr>
          <a:xfrm>
            <a:off x="723300" y="2717569"/>
            <a:ext cx="4696800" cy="668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Font typeface="PT Sans"/>
              <a:buNone/>
              <a:defRPr/>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Font typeface="PT Sans"/>
              <a:buNone/>
              <a:defRPr>
                <a:latin typeface="PT Sans"/>
                <a:ea typeface="PT Sans"/>
                <a:cs typeface="PT Sans"/>
                <a:sym typeface="PT Sans"/>
              </a:defRPr>
            </a:lvl4pPr>
            <a:lvl5pPr lvl="4" rtl="0">
              <a:lnSpc>
                <a:spcPct val="100000"/>
              </a:lnSpc>
              <a:spcBef>
                <a:spcPts val="0"/>
              </a:spcBef>
              <a:spcAft>
                <a:spcPts val="0"/>
              </a:spcAft>
              <a:buSzPts val="1600"/>
              <a:buFont typeface="PT Sans"/>
              <a:buNone/>
              <a:defRPr>
                <a:latin typeface="PT Sans"/>
                <a:ea typeface="PT Sans"/>
                <a:cs typeface="PT Sans"/>
                <a:sym typeface="PT Sans"/>
              </a:defRPr>
            </a:lvl5pPr>
            <a:lvl6pPr lvl="5" rtl="0">
              <a:lnSpc>
                <a:spcPct val="100000"/>
              </a:lnSpc>
              <a:spcBef>
                <a:spcPts val="0"/>
              </a:spcBef>
              <a:spcAft>
                <a:spcPts val="0"/>
              </a:spcAft>
              <a:buSzPts val="1600"/>
              <a:buFont typeface="PT Sans"/>
              <a:buNone/>
              <a:defRPr>
                <a:latin typeface="PT Sans"/>
                <a:ea typeface="PT Sans"/>
                <a:cs typeface="PT Sans"/>
                <a:sym typeface="PT Sans"/>
              </a:defRPr>
            </a:lvl6pPr>
            <a:lvl7pPr lvl="6" rtl="0">
              <a:lnSpc>
                <a:spcPct val="100000"/>
              </a:lnSpc>
              <a:spcBef>
                <a:spcPts val="0"/>
              </a:spcBef>
              <a:spcAft>
                <a:spcPts val="0"/>
              </a:spcAft>
              <a:buSzPts val="1600"/>
              <a:buFont typeface="PT Sans"/>
              <a:buNone/>
              <a:defRPr>
                <a:latin typeface="PT Sans"/>
                <a:ea typeface="PT Sans"/>
                <a:cs typeface="PT Sans"/>
                <a:sym typeface="PT Sans"/>
              </a:defRPr>
            </a:lvl7pPr>
            <a:lvl8pPr lvl="7" rtl="0">
              <a:lnSpc>
                <a:spcPct val="100000"/>
              </a:lnSpc>
              <a:spcBef>
                <a:spcPts val="0"/>
              </a:spcBef>
              <a:spcAft>
                <a:spcPts val="0"/>
              </a:spcAft>
              <a:buSzPts val="1600"/>
              <a:buFont typeface="PT Sans"/>
              <a:buNone/>
              <a:defRPr>
                <a:latin typeface="PT Sans"/>
                <a:ea typeface="PT Sans"/>
                <a:cs typeface="PT Sans"/>
                <a:sym typeface="PT Sans"/>
              </a:defRPr>
            </a:lvl8pPr>
            <a:lvl9pPr lvl="8" rtl="0">
              <a:lnSpc>
                <a:spcPct val="100000"/>
              </a:lnSpc>
              <a:spcBef>
                <a:spcPts val="0"/>
              </a:spcBef>
              <a:spcAft>
                <a:spcPts val="0"/>
              </a:spcAft>
              <a:buSzPts val="1600"/>
              <a:buFont typeface="PT Sans"/>
              <a:buNone/>
              <a:defRPr>
                <a:latin typeface="PT Sans"/>
                <a:ea typeface="PT Sans"/>
                <a:cs typeface="PT Sans"/>
                <a:sym typeface="PT Sans"/>
              </a:defRPr>
            </a:lvl9pPr>
          </a:lstStyle>
          <a:p>
            <a:r>
              <a:rPr lang="tr-TR"/>
              <a:t>Asıl alt başlık stilini düzenlemek için tıklayın</a:t>
            </a:r>
            <a:endParaRPr/>
          </a:p>
        </p:txBody>
      </p:sp>
      <p:sp>
        <p:nvSpPr>
          <p:cNvPr id="267" name="Google Shape;267;p26"/>
          <p:cNvSpPr txBox="1">
            <a:spLocks noGrp="1"/>
          </p:cNvSpPr>
          <p:nvPr>
            <p:ph type="title" idx="2" hasCustomPrompt="1"/>
          </p:nvPr>
        </p:nvSpPr>
        <p:spPr>
          <a:xfrm>
            <a:off x="723300" y="3465100"/>
            <a:ext cx="4696800" cy="1764000"/>
          </a:xfrm>
          <a:prstGeom prst="rect">
            <a:avLst/>
          </a:prstGeom>
        </p:spPr>
        <p:txBody>
          <a:bodyPr spcFirstLastPara="1" wrap="square" lIns="91425" tIns="91425" rIns="91425" bIns="91425" anchor="b" anchorCtr="0">
            <a:noAutofit/>
          </a:bodyPr>
          <a:lstStyle>
            <a:lvl1pPr lvl="0" algn="l" rtl="0">
              <a:spcBef>
                <a:spcPts val="0"/>
              </a:spcBef>
              <a:spcAft>
                <a:spcPts val="0"/>
              </a:spcAft>
              <a:buSzPts val="6000"/>
              <a:buNone/>
              <a:defRPr sz="7300"/>
            </a:lvl1pPr>
            <a:lvl2pPr lvl="1" rtl="0">
              <a:spcBef>
                <a:spcPts val="0"/>
              </a:spcBef>
              <a:spcAft>
                <a:spcPts val="0"/>
              </a:spcAft>
              <a:buSzPts val="6000"/>
              <a:buNone/>
              <a:defRPr sz="6000"/>
            </a:lvl2pPr>
            <a:lvl3pPr lvl="2" rtl="0">
              <a:spcBef>
                <a:spcPts val="0"/>
              </a:spcBef>
              <a:spcAft>
                <a:spcPts val="0"/>
              </a:spcAft>
              <a:buSzPts val="6000"/>
              <a:buNone/>
              <a:defRPr sz="6000"/>
            </a:lvl3pPr>
            <a:lvl4pPr lvl="3" rtl="0">
              <a:spcBef>
                <a:spcPts val="0"/>
              </a:spcBef>
              <a:spcAft>
                <a:spcPts val="0"/>
              </a:spcAft>
              <a:buSzPts val="6000"/>
              <a:buNone/>
              <a:defRPr sz="6000"/>
            </a:lvl4pPr>
            <a:lvl5pPr lvl="4" rtl="0">
              <a:spcBef>
                <a:spcPts val="0"/>
              </a:spcBef>
              <a:spcAft>
                <a:spcPts val="0"/>
              </a:spcAft>
              <a:buSzPts val="6000"/>
              <a:buNone/>
              <a:defRPr sz="6000"/>
            </a:lvl5pPr>
            <a:lvl6pPr lvl="5" rtl="0">
              <a:spcBef>
                <a:spcPts val="0"/>
              </a:spcBef>
              <a:spcAft>
                <a:spcPts val="0"/>
              </a:spcAft>
              <a:buSzPts val="6000"/>
              <a:buNone/>
              <a:defRPr sz="6000"/>
            </a:lvl6pPr>
            <a:lvl7pPr lvl="6" rtl="0">
              <a:spcBef>
                <a:spcPts val="0"/>
              </a:spcBef>
              <a:spcAft>
                <a:spcPts val="0"/>
              </a:spcAft>
              <a:buSzPts val="6000"/>
              <a:buNone/>
              <a:defRPr sz="6000"/>
            </a:lvl7pPr>
            <a:lvl8pPr lvl="7" rtl="0">
              <a:spcBef>
                <a:spcPts val="0"/>
              </a:spcBef>
              <a:spcAft>
                <a:spcPts val="0"/>
              </a:spcAft>
              <a:buSzPts val="6000"/>
              <a:buNone/>
              <a:defRPr sz="6000"/>
            </a:lvl8pPr>
            <a:lvl9pPr lvl="8" rtl="0">
              <a:spcBef>
                <a:spcPts val="0"/>
              </a:spcBef>
              <a:spcAft>
                <a:spcPts val="0"/>
              </a:spcAft>
              <a:buSzPts val="6000"/>
              <a:buNone/>
              <a:defRPr sz="6000"/>
            </a:lvl9pPr>
          </a:lstStyle>
          <a:p>
            <a:r>
              <a:t>xx%</a:t>
            </a:r>
          </a:p>
        </p:txBody>
      </p:sp>
      <p:sp>
        <p:nvSpPr>
          <p:cNvPr id="268" name="Google Shape;268;p26"/>
          <p:cNvSpPr txBox="1">
            <a:spLocks noGrp="1"/>
          </p:cNvSpPr>
          <p:nvPr>
            <p:ph type="subTitle" idx="3"/>
          </p:nvPr>
        </p:nvSpPr>
        <p:spPr>
          <a:xfrm>
            <a:off x="723300" y="5186571"/>
            <a:ext cx="4696800" cy="668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Font typeface="PT Sans"/>
              <a:buNone/>
              <a:defRPr/>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Font typeface="PT Sans"/>
              <a:buNone/>
              <a:defRPr>
                <a:latin typeface="PT Sans"/>
                <a:ea typeface="PT Sans"/>
                <a:cs typeface="PT Sans"/>
                <a:sym typeface="PT Sans"/>
              </a:defRPr>
            </a:lvl4pPr>
            <a:lvl5pPr lvl="4" rtl="0">
              <a:lnSpc>
                <a:spcPct val="100000"/>
              </a:lnSpc>
              <a:spcBef>
                <a:spcPts val="0"/>
              </a:spcBef>
              <a:spcAft>
                <a:spcPts val="0"/>
              </a:spcAft>
              <a:buSzPts val="1600"/>
              <a:buFont typeface="PT Sans"/>
              <a:buNone/>
              <a:defRPr>
                <a:latin typeface="PT Sans"/>
                <a:ea typeface="PT Sans"/>
                <a:cs typeface="PT Sans"/>
                <a:sym typeface="PT Sans"/>
              </a:defRPr>
            </a:lvl5pPr>
            <a:lvl6pPr lvl="5" rtl="0">
              <a:lnSpc>
                <a:spcPct val="100000"/>
              </a:lnSpc>
              <a:spcBef>
                <a:spcPts val="0"/>
              </a:spcBef>
              <a:spcAft>
                <a:spcPts val="0"/>
              </a:spcAft>
              <a:buSzPts val="1600"/>
              <a:buFont typeface="PT Sans"/>
              <a:buNone/>
              <a:defRPr>
                <a:latin typeface="PT Sans"/>
                <a:ea typeface="PT Sans"/>
                <a:cs typeface="PT Sans"/>
                <a:sym typeface="PT Sans"/>
              </a:defRPr>
            </a:lvl6pPr>
            <a:lvl7pPr lvl="6" rtl="0">
              <a:lnSpc>
                <a:spcPct val="100000"/>
              </a:lnSpc>
              <a:spcBef>
                <a:spcPts val="0"/>
              </a:spcBef>
              <a:spcAft>
                <a:spcPts val="0"/>
              </a:spcAft>
              <a:buSzPts val="1600"/>
              <a:buFont typeface="PT Sans"/>
              <a:buNone/>
              <a:defRPr>
                <a:latin typeface="PT Sans"/>
                <a:ea typeface="PT Sans"/>
                <a:cs typeface="PT Sans"/>
                <a:sym typeface="PT Sans"/>
              </a:defRPr>
            </a:lvl7pPr>
            <a:lvl8pPr lvl="7" rtl="0">
              <a:lnSpc>
                <a:spcPct val="100000"/>
              </a:lnSpc>
              <a:spcBef>
                <a:spcPts val="0"/>
              </a:spcBef>
              <a:spcAft>
                <a:spcPts val="0"/>
              </a:spcAft>
              <a:buSzPts val="1600"/>
              <a:buFont typeface="PT Sans"/>
              <a:buNone/>
              <a:defRPr>
                <a:latin typeface="PT Sans"/>
                <a:ea typeface="PT Sans"/>
                <a:cs typeface="PT Sans"/>
                <a:sym typeface="PT Sans"/>
              </a:defRPr>
            </a:lvl8pPr>
            <a:lvl9pPr lvl="8" rtl="0">
              <a:lnSpc>
                <a:spcPct val="100000"/>
              </a:lnSpc>
              <a:spcBef>
                <a:spcPts val="0"/>
              </a:spcBef>
              <a:spcAft>
                <a:spcPts val="0"/>
              </a:spcAft>
              <a:buSzPts val="1600"/>
              <a:buFont typeface="PT Sans"/>
              <a:buNone/>
              <a:defRPr>
                <a:latin typeface="PT Sans"/>
                <a:ea typeface="PT Sans"/>
                <a:cs typeface="PT Sans"/>
                <a:sym typeface="PT Sans"/>
              </a:defRPr>
            </a:lvl9pPr>
          </a:lstStyle>
          <a:p>
            <a:r>
              <a:rPr lang="tr-TR"/>
              <a:t>Asıl alt başlık stilini düzenlemek için tıklayın</a:t>
            </a:r>
            <a:endParaRPr/>
          </a:p>
        </p:txBody>
      </p:sp>
    </p:spTree>
    <p:extLst>
      <p:ext uri="{BB962C8B-B14F-4D97-AF65-F5344CB8AC3E}">
        <p14:creationId xmlns:p14="http://schemas.microsoft.com/office/powerpoint/2010/main" val="6524555"/>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matchingName="Numbers and text 1">
  <p:cSld name="Numbers and text 1">
    <p:spTree>
      <p:nvGrpSpPr>
        <p:cNvPr id="1" name="Shape 269"/>
        <p:cNvGrpSpPr/>
        <p:nvPr/>
      </p:nvGrpSpPr>
      <p:grpSpPr>
        <a:xfrm>
          <a:off x="0" y="0"/>
          <a:ext cx="0" cy="0"/>
          <a:chOff x="0" y="0"/>
          <a:chExt cx="0" cy="0"/>
        </a:xfrm>
      </p:grpSpPr>
      <p:sp>
        <p:nvSpPr>
          <p:cNvPr id="270" name="Google Shape;270;p27"/>
          <p:cNvSpPr/>
          <p:nvPr/>
        </p:nvSpPr>
        <p:spPr>
          <a:xfrm rot="-3394465">
            <a:off x="-4380427" y="5503995"/>
            <a:ext cx="11604457" cy="5558223"/>
          </a:xfrm>
          <a:custGeom>
            <a:avLst/>
            <a:gdLst/>
            <a:ahLst/>
            <a:cxnLst/>
            <a:rect l="l" t="t" r="r" b="b"/>
            <a:pathLst>
              <a:path w="87791" h="56068" extrusionOk="0">
                <a:moveTo>
                  <a:pt x="55192" y="1"/>
                </a:moveTo>
                <a:cubicBezTo>
                  <a:pt x="51710" y="1"/>
                  <a:pt x="48020" y="921"/>
                  <a:pt x="44301" y="3305"/>
                </a:cubicBezTo>
                <a:cubicBezTo>
                  <a:pt x="27981" y="13772"/>
                  <a:pt x="23752" y="23750"/>
                  <a:pt x="23752" y="23750"/>
                </a:cubicBezTo>
                <a:cubicBezTo>
                  <a:pt x="23752" y="23750"/>
                  <a:pt x="23199" y="30455"/>
                  <a:pt x="15945" y="30455"/>
                </a:cubicBezTo>
                <a:cubicBezTo>
                  <a:pt x="15648" y="30455"/>
                  <a:pt x="15339" y="30443"/>
                  <a:pt x="15019" y="30420"/>
                </a:cubicBezTo>
                <a:cubicBezTo>
                  <a:pt x="13947" y="30341"/>
                  <a:pt x="12915" y="30303"/>
                  <a:pt x="11930" y="30303"/>
                </a:cubicBezTo>
                <a:cubicBezTo>
                  <a:pt x="5447" y="30303"/>
                  <a:pt x="1013" y="31926"/>
                  <a:pt x="541" y="33999"/>
                </a:cubicBezTo>
                <a:cubicBezTo>
                  <a:pt x="1" y="36384"/>
                  <a:pt x="5151" y="43216"/>
                  <a:pt x="11333" y="45926"/>
                </a:cubicBezTo>
                <a:cubicBezTo>
                  <a:pt x="16519" y="48202"/>
                  <a:pt x="23841" y="53453"/>
                  <a:pt x="30900" y="53453"/>
                </a:cubicBezTo>
                <a:cubicBezTo>
                  <a:pt x="32256" y="53453"/>
                  <a:pt x="33602" y="53259"/>
                  <a:pt x="34921" y="52814"/>
                </a:cubicBezTo>
                <a:cubicBezTo>
                  <a:pt x="43110" y="50048"/>
                  <a:pt x="85188" y="56067"/>
                  <a:pt x="86489" y="38010"/>
                </a:cubicBezTo>
                <a:cubicBezTo>
                  <a:pt x="87791" y="19953"/>
                  <a:pt x="76403" y="10573"/>
                  <a:pt x="76403" y="10573"/>
                </a:cubicBezTo>
                <a:cubicBezTo>
                  <a:pt x="76403" y="10573"/>
                  <a:pt x="66995" y="1"/>
                  <a:pt x="55192" y="1"/>
                </a:cubicBezTo>
                <a:close/>
              </a:path>
            </a:pathLst>
          </a:custGeom>
          <a:solidFill>
            <a:srgbClr val="E7E2D6">
              <a:alpha val="46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71" name="Google Shape;271;p27"/>
          <p:cNvSpPr/>
          <p:nvPr/>
        </p:nvSpPr>
        <p:spPr>
          <a:xfrm flipH="1">
            <a:off x="-4081962" y="-1657996"/>
            <a:ext cx="7065492" cy="7195189"/>
          </a:xfrm>
          <a:custGeom>
            <a:avLst/>
            <a:gdLst/>
            <a:ahLst/>
            <a:cxnLst/>
            <a:rect l="l" t="t" r="r" b="b"/>
            <a:pathLst>
              <a:path w="38799" h="29633" extrusionOk="0">
                <a:moveTo>
                  <a:pt x="24862" y="1"/>
                </a:moveTo>
                <a:cubicBezTo>
                  <a:pt x="17606" y="1"/>
                  <a:pt x="2522" y="6530"/>
                  <a:pt x="2408" y="6818"/>
                </a:cubicBezTo>
                <a:cubicBezTo>
                  <a:pt x="0" y="12908"/>
                  <a:pt x="709" y="23105"/>
                  <a:pt x="5362" y="28314"/>
                </a:cubicBezTo>
                <a:cubicBezTo>
                  <a:pt x="6190" y="29241"/>
                  <a:pt x="7638" y="29632"/>
                  <a:pt x="9471" y="29632"/>
                </a:cubicBezTo>
                <a:cubicBezTo>
                  <a:pt x="17936" y="29632"/>
                  <a:pt x="34625" y="21288"/>
                  <a:pt x="36508" y="18846"/>
                </a:cubicBezTo>
                <a:cubicBezTo>
                  <a:pt x="38798" y="15872"/>
                  <a:pt x="32779" y="1993"/>
                  <a:pt x="26923" y="249"/>
                </a:cubicBezTo>
                <a:cubicBezTo>
                  <a:pt x="26348" y="78"/>
                  <a:pt x="25651" y="1"/>
                  <a:pt x="24862" y="1"/>
                </a:cubicBezTo>
                <a:close/>
              </a:path>
            </a:pathLst>
          </a:custGeom>
          <a:solidFill>
            <a:srgbClr val="E6B8AF">
              <a:alpha val="25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72" name="Google Shape;272;p27"/>
          <p:cNvSpPr/>
          <p:nvPr/>
        </p:nvSpPr>
        <p:spPr>
          <a:xfrm rot="-3952094" flipH="1">
            <a:off x="-5258760" y="436823"/>
            <a:ext cx="10434836" cy="2877868"/>
          </a:xfrm>
          <a:custGeom>
            <a:avLst/>
            <a:gdLst/>
            <a:ahLst/>
            <a:cxnLst/>
            <a:rect l="l" t="t" r="r" b="b"/>
            <a:pathLst>
              <a:path w="76674" h="28195" fill="none" extrusionOk="0">
                <a:moveTo>
                  <a:pt x="76673" y="0"/>
                </a:moveTo>
                <a:cubicBezTo>
                  <a:pt x="76673" y="0"/>
                  <a:pt x="67374" y="14124"/>
                  <a:pt x="60786" y="16430"/>
                </a:cubicBezTo>
                <a:cubicBezTo>
                  <a:pt x="52981" y="19160"/>
                  <a:pt x="39856" y="7047"/>
                  <a:pt x="24779" y="17621"/>
                </a:cubicBezTo>
                <a:cubicBezTo>
                  <a:pt x="9706" y="28195"/>
                  <a:pt x="1302" y="23045"/>
                  <a:pt x="1" y="9868"/>
                </a:cubicBezTo>
              </a:path>
            </a:pathLst>
          </a:custGeom>
          <a:noFill/>
          <a:ln w="28575" cap="flat" cmpd="sng">
            <a:solidFill>
              <a:schemeClr val="accent3"/>
            </a:solidFill>
            <a:prstDash val="solid"/>
            <a:miter lim="325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73" name="Google Shape;273;p27"/>
          <p:cNvSpPr/>
          <p:nvPr/>
        </p:nvSpPr>
        <p:spPr>
          <a:xfrm rot="649760">
            <a:off x="-3199069" y="-951011"/>
            <a:ext cx="4974484" cy="1987163"/>
          </a:xfrm>
          <a:custGeom>
            <a:avLst/>
            <a:gdLst/>
            <a:ahLst/>
            <a:cxnLst/>
            <a:rect l="l" t="t" r="r" b="b"/>
            <a:pathLst>
              <a:path w="49165" h="14730" extrusionOk="0">
                <a:moveTo>
                  <a:pt x="10042" y="1"/>
                </a:moveTo>
                <a:cubicBezTo>
                  <a:pt x="7738" y="1"/>
                  <a:pt x="5495" y="326"/>
                  <a:pt x="4009" y="1712"/>
                </a:cubicBezTo>
                <a:cubicBezTo>
                  <a:pt x="1833" y="3743"/>
                  <a:pt x="1312" y="7198"/>
                  <a:pt x="759" y="9976"/>
                </a:cubicBezTo>
                <a:cubicBezTo>
                  <a:pt x="1" y="13802"/>
                  <a:pt x="5815" y="14642"/>
                  <a:pt x="11014" y="14723"/>
                </a:cubicBezTo>
                <a:cubicBezTo>
                  <a:pt x="11312" y="14728"/>
                  <a:pt x="11609" y="14730"/>
                  <a:pt x="11901" y="14730"/>
                </a:cubicBezTo>
                <a:cubicBezTo>
                  <a:pt x="14717" y="14730"/>
                  <a:pt x="17219" y="14537"/>
                  <a:pt x="18198" y="14531"/>
                </a:cubicBezTo>
                <a:cubicBezTo>
                  <a:pt x="20643" y="14515"/>
                  <a:pt x="23088" y="14508"/>
                  <a:pt x="25533" y="14508"/>
                </a:cubicBezTo>
                <a:cubicBezTo>
                  <a:pt x="31860" y="14508"/>
                  <a:pt x="38186" y="14553"/>
                  <a:pt x="44512" y="14593"/>
                </a:cubicBezTo>
                <a:cubicBezTo>
                  <a:pt x="44551" y="14593"/>
                  <a:pt x="44589" y="14594"/>
                  <a:pt x="44628" y="14594"/>
                </a:cubicBezTo>
                <a:cubicBezTo>
                  <a:pt x="45065" y="14594"/>
                  <a:pt x="45520" y="14568"/>
                  <a:pt x="45879" y="14323"/>
                </a:cubicBezTo>
                <a:cubicBezTo>
                  <a:pt x="46214" y="14095"/>
                  <a:pt x="46403" y="13708"/>
                  <a:pt x="46569" y="13337"/>
                </a:cubicBezTo>
                <a:cubicBezTo>
                  <a:pt x="47681" y="10865"/>
                  <a:pt x="49165" y="7692"/>
                  <a:pt x="48504" y="4911"/>
                </a:cubicBezTo>
                <a:cubicBezTo>
                  <a:pt x="47559" y="915"/>
                  <a:pt x="42091" y="691"/>
                  <a:pt x="37832" y="691"/>
                </a:cubicBezTo>
                <a:cubicBezTo>
                  <a:pt x="37295" y="691"/>
                  <a:pt x="36777" y="694"/>
                  <a:pt x="36289" y="694"/>
                </a:cubicBezTo>
                <a:cubicBezTo>
                  <a:pt x="35639" y="694"/>
                  <a:pt x="35044" y="688"/>
                  <a:pt x="34531" y="658"/>
                </a:cubicBezTo>
                <a:cubicBezTo>
                  <a:pt x="29340" y="361"/>
                  <a:pt x="24149" y="242"/>
                  <a:pt x="18952" y="242"/>
                </a:cubicBezTo>
                <a:cubicBezTo>
                  <a:pt x="17950" y="242"/>
                  <a:pt x="16949" y="246"/>
                  <a:pt x="15946" y="255"/>
                </a:cubicBezTo>
                <a:cubicBezTo>
                  <a:pt x="15904" y="255"/>
                  <a:pt x="15862" y="255"/>
                  <a:pt x="15819" y="255"/>
                </a:cubicBezTo>
                <a:cubicBezTo>
                  <a:pt x="14168" y="255"/>
                  <a:pt x="12081" y="1"/>
                  <a:pt x="10042" y="1"/>
                </a:cubicBezTo>
                <a:close/>
              </a:path>
            </a:pathLst>
          </a:custGeom>
          <a:solidFill>
            <a:srgbClr val="E6B8A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74" name="Google Shape;274;p27"/>
          <p:cNvSpPr/>
          <p:nvPr/>
        </p:nvSpPr>
        <p:spPr>
          <a:xfrm rot="-813319" flipH="1">
            <a:off x="4926201" y="-4099097"/>
            <a:ext cx="6402109" cy="7585537"/>
          </a:xfrm>
          <a:custGeom>
            <a:avLst/>
            <a:gdLst/>
            <a:ahLst/>
            <a:cxnLst/>
            <a:rect l="l" t="t" r="r" b="b"/>
            <a:pathLst>
              <a:path w="31788" h="28248" extrusionOk="0">
                <a:moveTo>
                  <a:pt x="16729" y="0"/>
                </a:moveTo>
                <a:cubicBezTo>
                  <a:pt x="16601" y="0"/>
                  <a:pt x="16474" y="1"/>
                  <a:pt x="16346" y="2"/>
                </a:cubicBezTo>
                <a:cubicBezTo>
                  <a:pt x="16060" y="2"/>
                  <a:pt x="15764" y="5"/>
                  <a:pt x="15461" y="9"/>
                </a:cubicBezTo>
                <a:cubicBezTo>
                  <a:pt x="11690" y="44"/>
                  <a:pt x="7009" y="207"/>
                  <a:pt x="4237" y="2881"/>
                </a:cubicBezTo>
                <a:cubicBezTo>
                  <a:pt x="2392" y="4661"/>
                  <a:pt x="2135" y="8048"/>
                  <a:pt x="1618" y="10410"/>
                </a:cubicBezTo>
                <a:cubicBezTo>
                  <a:pt x="938" y="13517"/>
                  <a:pt x="381" y="16657"/>
                  <a:pt x="219" y="19839"/>
                </a:cubicBezTo>
                <a:cubicBezTo>
                  <a:pt x="1" y="24133"/>
                  <a:pt x="1988" y="26141"/>
                  <a:pt x="6130" y="26720"/>
                </a:cubicBezTo>
                <a:cubicBezTo>
                  <a:pt x="9755" y="27227"/>
                  <a:pt x="13382" y="27712"/>
                  <a:pt x="17036" y="27956"/>
                </a:cubicBezTo>
                <a:cubicBezTo>
                  <a:pt x="18561" y="28056"/>
                  <a:pt x="20165" y="28248"/>
                  <a:pt x="21749" y="28248"/>
                </a:cubicBezTo>
                <a:cubicBezTo>
                  <a:pt x="23047" y="28248"/>
                  <a:pt x="24332" y="28119"/>
                  <a:pt x="25547" y="27706"/>
                </a:cubicBezTo>
                <a:cubicBezTo>
                  <a:pt x="28287" y="26775"/>
                  <a:pt x="29435" y="24198"/>
                  <a:pt x="29933" y="21508"/>
                </a:cubicBezTo>
                <a:cubicBezTo>
                  <a:pt x="30554" y="18140"/>
                  <a:pt x="30847" y="14721"/>
                  <a:pt x="31348" y="11337"/>
                </a:cubicBezTo>
                <a:cubicBezTo>
                  <a:pt x="31787" y="8393"/>
                  <a:pt x="31569" y="5097"/>
                  <a:pt x="28963" y="3194"/>
                </a:cubicBezTo>
                <a:cubicBezTo>
                  <a:pt x="25477" y="645"/>
                  <a:pt x="20958" y="0"/>
                  <a:pt x="16729" y="0"/>
                </a:cubicBezTo>
                <a:close/>
              </a:path>
            </a:pathLst>
          </a:custGeom>
          <a:solidFill>
            <a:srgbClr val="887C62">
              <a:alpha val="6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75" name="Google Shape;275;p27"/>
          <p:cNvSpPr/>
          <p:nvPr/>
        </p:nvSpPr>
        <p:spPr>
          <a:xfrm rot="10285603" flipH="1">
            <a:off x="6080702" y="5003789"/>
            <a:ext cx="7471761" cy="6362485"/>
          </a:xfrm>
          <a:custGeom>
            <a:avLst/>
            <a:gdLst/>
            <a:ahLst/>
            <a:cxnLst/>
            <a:rect l="l" t="t" r="r" b="b"/>
            <a:pathLst>
              <a:path w="87791" h="56068" extrusionOk="0">
                <a:moveTo>
                  <a:pt x="55192" y="1"/>
                </a:moveTo>
                <a:cubicBezTo>
                  <a:pt x="51710" y="1"/>
                  <a:pt x="48020" y="921"/>
                  <a:pt x="44301" y="3305"/>
                </a:cubicBezTo>
                <a:cubicBezTo>
                  <a:pt x="27981" y="13772"/>
                  <a:pt x="23752" y="23750"/>
                  <a:pt x="23752" y="23750"/>
                </a:cubicBezTo>
                <a:cubicBezTo>
                  <a:pt x="23752" y="23750"/>
                  <a:pt x="23199" y="30455"/>
                  <a:pt x="15945" y="30455"/>
                </a:cubicBezTo>
                <a:cubicBezTo>
                  <a:pt x="15648" y="30455"/>
                  <a:pt x="15339" y="30443"/>
                  <a:pt x="15019" y="30420"/>
                </a:cubicBezTo>
                <a:cubicBezTo>
                  <a:pt x="13947" y="30341"/>
                  <a:pt x="12915" y="30303"/>
                  <a:pt x="11930" y="30303"/>
                </a:cubicBezTo>
                <a:cubicBezTo>
                  <a:pt x="5447" y="30303"/>
                  <a:pt x="1013" y="31926"/>
                  <a:pt x="541" y="33999"/>
                </a:cubicBezTo>
                <a:cubicBezTo>
                  <a:pt x="1" y="36384"/>
                  <a:pt x="5151" y="43216"/>
                  <a:pt x="11333" y="45926"/>
                </a:cubicBezTo>
                <a:cubicBezTo>
                  <a:pt x="16519" y="48202"/>
                  <a:pt x="23841" y="53453"/>
                  <a:pt x="30900" y="53453"/>
                </a:cubicBezTo>
                <a:cubicBezTo>
                  <a:pt x="32256" y="53453"/>
                  <a:pt x="33602" y="53259"/>
                  <a:pt x="34921" y="52814"/>
                </a:cubicBezTo>
                <a:cubicBezTo>
                  <a:pt x="43110" y="50048"/>
                  <a:pt x="85188" y="56067"/>
                  <a:pt x="86489" y="38010"/>
                </a:cubicBezTo>
                <a:cubicBezTo>
                  <a:pt x="87791" y="19953"/>
                  <a:pt x="76403" y="10573"/>
                  <a:pt x="76403" y="10573"/>
                </a:cubicBezTo>
                <a:cubicBezTo>
                  <a:pt x="76403" y="10573"/>
                  <a:pt x="66995" y="1"/>
                  <a:pt x="55192" y="1"/>
                </a:cubicBezTo>
                <a:close/>
              </a:path>
            </a:pathLst>
          </a:custGeom>
          <a:solidFill>
            <a:srgbClr val="E7E2D6">
              <a:alpha val="46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76" name="Google Shape;276;p27"/>
          <p:cNvSpPr/>
          <p:nvPr/>
        </p:nvSpPr>
        <p:spPr>
          <a:xfrm rot="7426355" flipH="1">
            <a:off x="5277711" y="1990080"/>
            <a:ext cx="10434728" cy="2877838"/>
          </a:xfrm>
          <a:custGeom>
            <a:avLst/>
            <a:gdLst/>
            <a:ahLst/>
            <a:cxnLst/>
            <a:rect l="l" t="t" r="r" b="b"/>
            <a:pathLst>
              <a:path w="76674" h="28195" fill="none" extrusionOk="0">
                <a:moveTo>
                  <a:pt x="76673" y="0"/>
                </a:moveTo>
                <a:cubicBezTo>
                  <a:pt x="76673" y="0"/>
                  <a:pt x="67374" y="14124"/>
                  <a:pt x="60786" y="16430"/>
                </a:cubicBezTo>
                <a:cubicBezTo>
                  <a:pt x="52981" y="19160"/>
                  <a:pt x="39856" y="7047"/>
                  <a:pt x="24779" y="17621"/>
                </a:cubicBezTo>
                <a:cubicBezTo>
                  <a:pt x="9706" y="28195"/>
                  <a:pt x="1302" y="23045"/>
                  <a:pt x="1" y="9868"/>
                </a:cubicBezTo>
              </a:path>
            </a:pathLst>
          </a:custGeom>
          <a:noFill/>
          <a:ln w="28575" cap="flat" cmpd="sng">
            <a:solidFill>
              <a:schemeClr val="accent3"/>
            </a:solidFill>
            <a:prstDash val="solid"/>
            <a:miter lim="325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77" name="Google Shape;277;p27"/>
          <p:cNvSpPr txBox="1">
            <a:spLocks noGrp="1"/>
          </p:cNvSpPr>
          <p:nvPr>
            <p:ph type="title"/>
          </p:nvPr>
        </p:nvSpPr>
        <p:spPr>
          <a:xfrm flipH="1">
            <a:off x="719925" y="583600"/>
            <a:ext cx="7704000" cy="8772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SzPts val="2800"/>
              <a:buNone/>
              <a:defRPr sz="3000">
                <a:latin typeface="Kulim Park"/>
                <a:ea typeface="Kulim Park"/>
                <a:cs typeface="Kulim Park"/>
                <a:sym typeface="Kulim Park"/>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r>
              <a:rPr lang="tr-TR"/>
              <a:t>Asıl başlık stilini düzenlemek için tıklayın</a:t>
            </a:r>
            <a:endParaRPr/>
          </a:p>
        </p:txBody>
      </p:sp>
      <p:sp>
        <p:nvSpPr>
          <p:cNvPr id="278" name="Google Shape;278;p27"/>
          <p:cNvSpPr txBox="1">
            <a:spLocks noGrp="1"/>
          </p:cNvSpPr>
          <p:nvPr>
            <p:ph type="title" idx="2"/>
          </p:nvPr>
        </p:nvSpPr>
        <p:spPr>
          <a:xfrm>
            <a:off x="872476" y="1900551"/>
            <a:ext cx="2305200" cy="48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r>
              <a:rPr lang="tr-TR"/>
              <a:t>Asıl başlık stilini düzenlemek için tıklayın</a:t>
            </a:r>
            <a:endParaRPr/>
          </a:p>
        </p:txBody>
      </p:sp>
      <p:sp>
        <p:nvSpPr>
          <p:cNvPr id="279" name="Google Shape;279;p27"/>
          <p:cNvSpPr txBox="1">
            <a:spLocks noGrp="1"/>
          </p:cNvSpPr>
          <p:nvPr>
            <p:ph type="subTitle" idx="1"/>
          </p:nvPr>
        </p:nvSpPr>
        <p:spPr>
          <a:xfrm>
            <a:off x="872475" y="4899567"/>
            <a:ext cx="2305200" cy="1246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r>
              <a:rPr lang="tr-TR"/>
              <a:t>Asıl alt başlık stilini düzenlemek için tıklayın</a:t>
            </a:r>
            <a:endParaRPr/>
          </a:p>
        </p:txBody>
      </p:sp>
      <p:sp>
        <p:nvSpPr>
          <p:cNvPr id="280" name="Google Shape;280;p27"/>
          <p:cNvSpPr txBox="1">
            <a:spLocks noGrp="1"/>
          </p:cNvSpPr>
          <p:nvPr>
            <p:ph type="title" idx="3"/>
          </p:nvPr>
        </p:nvSpPr>
        <p:spPr>
          <a:xfrm>
            <a:off x="3498100" y="1900551"/>
            <a:ext cx="2147700" cy="48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r>
              <a:rPr lang="tr-TR"/>
              <a:t>Asıl başlık stilini düzenlemek için tıklayın</a:t>
            </a:r>
            <a:endParaRPr/>
          </a:p>
        </p:txBody>
      </p:sp>
      <p:sp>
        <p:nvSpPr>
          <p:cNvPr id="281" name="Google Shape;281;p27"/>
          <p:cNvSpPr txBox="1">
            <a:spLocks noGrp="1"/>
          </p:cNvSpPr>
          <p:nvPr>
            <p:ph type="subTitle" idx="4"/>
          </p:nvPr>
        </p:nvSpPr>
        <p:spPr>
          <a:xfrm>
            <a:off x="3498101" y="4899567"/>
            <a:ext cx="2147700" cy="1246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r>
              <a:rPr lang="tr-TR"/>
              <a:t>Asıl alt başlık stilini düzenlemek için tıklayın</a:t>
            </a:r>
            <a:endParaRPr/>
          </a:p>
        </p:txBody>
      </p:sp>
      <p:sp>
        <p:nvSpPr>
          <p:cNvPr id="282" name="Google Shape;282;p27"/>
          <p:cNvSpPr txBox="1">
            <a:spLocks noGrp="1"/>
          </p:cNvSpPr>
          <p:nvPr>
            <p:ph type="title" idx="5"/>
          </p:nvPr>
        </p:nvSpPr>
        <p:spPr>
          <a:xfrm>
            <a:off x="5966121" y="1900551"/>
            <a:ext cx="2305500" cy="48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r>
              <a:rPr lang="tr-TR"/>
              <a:t>Asıl başlık stilini düzenlemek için tıklayın</a:t>
            </a:r>
            <a:endParaRPr/>
          </a:p>
        </p:txBody>
      </p:sp>
      <p:sp>
        <p:nvSpPr>
          <p:cNvPr id="283" name="Google Shape;283;p27"/>
          <p:cNvSpPr txBox="1">
            <a:spLocks noGrp="1"/>
          </p:cNvSpPr>
          <p:nvPr>
            <p:ph type="subTitle" idx="6"/>
          </p:nvPr>
        </p:nvSpPr>
        <p:spPr>
          <a:xfrm>
            <a:off x="5966125" y="4899567"/>
            <a:ext cx="2305500" cy="1246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r>
              <a:rPr lang="tr-TR"/>
              <a:t>Asıl alt başlık stilini düzenlemek için tıklayın</a:t>
            </a:r>
            <a:endParaRPr/>
          </a:p>
        </p:txBody>
      </p:sp>
      <p:sp>
        <p:nvSpPr>
          <p:cNvPr id="284" name="Google Shape;284;p27"/>
          <p:cNvSpPr txBox="1">
            <a:spLocks noGrp="1"/>
          </p:cNvSpPr>
          <p:nvPr>
            <p:ph type="title" idx="7" hasCustomPrompt="1"/>
          </p:nvPr>
        </p:nvSpPr>
        <p:spPr>
          <a:xfrm>
            <a:off x="1573073" y="3364859"/>
            <a:ext cx="898200" cy="5808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25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285" name="Google Shape;285;p27"/>
          <p:cNvSpPr txBox="1">
            <a:spLocks noGrp="1"/>
          </p:cNvSpPr>
          <p:nvPr>
            <p:ph type="title" idx="8" hasCustomPrompt="1"/>
          </p:nvPr>
        </p:nvSpPr>
        <p:spPr>
          <a:xfrm>
            <a:off x="4123139" y="3358579"/>
            <a:ext cx="898200" cy="5808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25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286" name="Google Shape;286;p27"/>
          <p:cNvSpPr txBox="1">
            <a:spLocks noGrp="1"/>
          </p:cNvSpPr>
          <p:nvPr>
            <p:ph type="title" idx="9" hasCustomPrompt="1"/>
          </p:nvPr>
        </p:nvSpPr>
        <p:spPr>
          <a:xfrm>
            <a:off x="6672769" y="3364859"/>
            <a:ext cx="898200" cy="5808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25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Tree>
    <p:extLst>
      <p:ext uri="{BB962C8B-B14F-4D97-AF65-F5344CB8AC3E}">
        <p14:creationId xmlns:p14="http://schemas.microsoft.com/office/powerpoint/2010/main" val="1650023763"/>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287"/>
        <p:cNvGrpSpPr/>
        <p:nvPr/>
      </p:nvGrpSpPr>
      <p:grpSpPr>
        <a:xfrm>
          <a:off x="0" y="0"/>
          <a:ext cx="0" cy="0"/>
          <a:chOff x="0" y="0"/>
          <a:chExt cx="0" cy="0"/>
        </a:xfrm>
      </p:grpSpPr>
      <p:sp>
        <p:nvSpPr>
          <p:cNvPr id="288" name="Google Shape;288;p28"/>
          <p:cNvSpPr/>
          <p:nvPr/>
        </p:nvSpPr>
        <p:spPr>
          <a:xfrm rot="-813319" flipH="1">
            <a:off x="4432698" y="-4565697"/>
            <a:ext cx="6402109" cy="7585537"/>
          </a:xfrm>
          <a:custGeom>
            <a:avLst/>
            <a:gdLst/>
            <a:ahLst/>
            <a:cxnLst/>
            <a:rect l="l" t="t" r="r" b="b"/>
            <a:pathLst>
              <a:path w="31788" h="28248" extrusionOk="0">
                <a:moveTo>
                  <a:pt x="16729" y="0"/>
                </a:moveTo>
                <a:cubicBezTo>
                  <a:pt x="16601" y="0"/>
                  <a:pt x="16474" y="1"/>
                  <a:pt x="16346" y="2"/>
                </a:cubicBezTo>
                <a:cubicBezTo>
                  <a:pt x="16060" y="2"/>
                  <a:pt x="15764" y="5"/>
                  <a:pt x="15461" y="9"/>
                </a:cubicBezTo>
                <a:cubicBezTo>
                  <a:pt x="11690" y="44"/>
                  <a:pt x="7009" y="207"/>
                  <a:pt x="4237" y="2881"/>
                </a:cubicBezTo>
                <a:cubicBezTo>
                  <a:pt x="2392" y="4661"/>
                  <a:pt x="2135" y="8048"/>
                  <a:pt x="1618" y="10410"/>
                </a:cubicBezTo>
                <a:cubicBezTo>
                  <a:pt x="938" y="13517"/>
                  <a:pt x="381" y="16657"/>
                  <a:pt x="219" y="19839"/>
                </a:cubicBezTo>
                <a:cubicBezTo>
                  <a:pt x="1" y="24133"/>
                  <a:pt x="1988" y="26141"/>
                  <a:pt x="6130" y="26720"/>
                </a:cubicBezTo>
                <a:cubicBezTo>
                  <a:pt x="9755" y="27227"/>
                  <a:pt x="13382" y="27712"/>
                  <a:pt x="17036" y="27956"/>
                </a:cubicBezTo>
                <a:cubicBezTo>
                  <a:pt x="18561" y="28056"/>
                  <a:pt x="20165" y="28248"/>
                  <a:pt x="21749" y="28248"/>
                </a:cubicBezTo>
                <a:cubicBezTo>
                  <a:pt x="23047" y="28248"/>
                  <a:pt x="24332" y="28119"/>
                  <a:pt x="25547" y="27706"/>
                </a:cubicBezTo>
                <a:cubicBezTo>
                  <a:pt x="28287" y="26775"/>
                  <a:pt x="29435" y="24198"/>
                  <a:pt x="29933" y="21508"/>
                </a:cubicBezTo>
                <a:cubicBezTo>
                  <a:pt x="30554" y="18140"/>
                  <a:pt x="30847" y="14721"/>
                  <a:pt x="31348" y="11337"/>
                </a:cubicBezTo>
                <a:cubicBezTo>
                  <a:pt x="31787" y="8393"/>
                  <a:pt x="31569" y="5097"/>
                  <a:pt x="28963" y="3194"/>
                </a:cubicBezTo>
                <a:cubicBezTo>
                  <a:pt x="25477" y="645"/>
                  <a:pt x="20958" y="0"/>
                  <a:pt x="16729" y="0"/>
                </a:cubicBezTo>
                <a:close/>
              </a:path>
            </a:pathLst>
          </a:custGeom>
          <a:solidFill>
            <a:srgbClr val="887C62">
              <a:alpha val="6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89" name="Google Shape;289;p28"/>
          <p:cNvSpPr/>
          <p:nvPr/>
        </p:nvSpPr>
        <p:spPr>
          <a:xfrm rot="649785">
            <a:off x="-1816445" y="-984566"/>
            <a:ext cx="4558897" cy="1821148"/>
          </a:xfrm>
          <a:custGeom>
            <a:avLst/>
            <a:gdLst/>
            <a:ahLst/>
            <a:cxnLst/>
            <a:rect l="l" t="t" r="r" b="b"/>
            <a:pathLst>
              <a:path w="49165" h="14730" extrusionOk="0">
                <a:moveTo>
                  <a:pt x="10042" y="1"/>
                </a:moveTo>
                <a:cubicBezTo>
                  <a:pt x="7738" y="1"/>
                  <a:pt x="5495" y="326"/>
                  <a:pt x="4009" y="1712"/>
                </a:cubicBezTo>
                <a:cubicBezTo>
                  <a:pt x="1833" y="3743"/>
                  <a:pt x="1312" y="7198"/>
                  <a:pt x="759" y="9976"/>
                </a:cubicBezTo>
                <a:cubicBezTo>
                  <a:pt x="1" y="13802"/>
                  <a:pt x="5815" y="14642"/>
                  <a:pt x="11014" y="14723"/>
                </a:cubicBezTo>
                <a:cubicBezTo>
                  <a:pt x="11312" y="14728"/>
                  <a:pt x="11609" y="14730"/>
                  <a:pt x="11901" y="14730"/>
                </a:cubicBezTo>
                <a:cubicBezTo>
                  <a:pt x="14717" y="14730"/>
                  <a:pt x="17219" y="14537"/>
                  <a:pt x="18198" y="14531"/>
                </a:cubicBezTo>
                <a:cubicBezTo>
                  <a:pt x="20643" y="14515"/>
                  <a:pt x="23088" y="14508"/>
                  <a:pt x="25533" y="14508"/>
                </a:cubicBezTo>
                <a:cubicBezTo>
                  <a:pt x="31860" y="14508"/>
                  <a:pt x="38186" y="14553"/>
                  <a:pt x="44512" y="14593"/>
                </a:cubicBezTo>
                <a:cubicBezTo>
                  <a:pt x="44551" y="14593"/>
                  <a:pt x="44589" y="14594"/>
                  <a:pt x="44628" y="14594"/>
                </a:cubicBezTo>
                <a:cubicBezTo>
                  <a:pt x="45065" y="14594"/>
                  <a:pt x="45520" y="14568"/>
                  <a:pt x="45879" y="14323"/>
                </a:cubicBezTo>
                <a:cubicBezTo>
                  <a:pt x="46214" y="14095"/>
                  <a:pt x="46403" y="13708"/>
                  <a:pt x="46569" y="13337"/>
                </a:cubicBezTo>
                <a:cubicBezTo>
                  <a:pt x="47681" y="10865"/>
                  <a:pt x="49165" y="7692"/>
                  <a:pt x="48504" y="4911"/>
                </a:cubicBezTo>
                <a:cubicBezTo>
                  <a:pt x="47559" y="915"/>
                  <a:pt x="42091" y="691"/>
                  <a:pt x="37832" y="691"/>
                </a:cubicBezTo>
                <a:cubicBezTo>
                  <a:pt x="37295" y="691"/>
                  <a:pt x="36777" y="694"/>
                  <a:pt x="36289" y="694"/>
                </a:cubicBezTo>
                <a:cubicBezTo>
                  <a:pt x="35639" y="694"/>
                  <a:pt x="35044" y="688"/>
                  <a:pt x="34531" y="658"/>
                </a:cubicBezTo>
                <a:cubicBezTo>
                  <a:pt x="29340" y="361"/>
                  <a:pt x="24149" y="242"/>
                  <a:pt x="18952" y="242"/>
                </a:cubicBezTo>
                <a:cubicBezTo>
                  <a:pt x="17950" y="242"/>
                  <a:pt x="16949" y="246"/>
                  <a:pt x="15946" y="255"/>
                </a:cubicBezTo>
                <a:cubicBezTo>
                  <a:pt x="15904" y="255"/>
                  <a:pt x="15862" y="255"/>
                  <a:pt x="15819" y="255"/>
                </a:cubicBezTo>
                <a:cubicBezTo>
                  <a:pt x="14168" y="255"/>
                  <a:pt x="12081" y="1"/>
                  <a:pt x="10042" y="1"/>
                </a:cubicBezTo>
                <a:close/>
              </a:path>
            </a:pathLst>
          </a:custGeom>
          <a:solidFill>
            <a:srgbClr val="E7E2D6">
              <a:alpha val="46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90" name="Google Shape;290;p28"/>
          <p:cNvSpPr/>
          <p:nvPr/>
        </p:nvSpPr>
        <p:spPr>
          <a:xfrm flipH="1">
            <a:off x="620871" y="2984134"/>
            <a:ext cx="7471673" cy="6362409"/>
          </a:xfrm>
          <a:custGeom>
            <a:avLst/>
            <a:gdLst/>
            <a:ahLst/>
            <a:cxnLst/>
            <a:rect l="l" t="t" r="r" b="b"/>
            <a:pathLst>
              <a:path w="87791" h="56068" extrusionOk="0">
                <a:moveTo>
                  <a:pt x="55192" y="1"/>
                </a:moveTo>
                <a:cubicBezTo>
                  <a:pt x="51710" y="1"/>
                  <a:pt x="48020" y="921"/>
                  <a:pt x="44301" y="3305"/>
                </a:cubicBezTo>
                <a:cubicBezTo>
                  <a:pt x="27981" y="13772"/>
                  <a:pt x="23752" y="23750"/>
                  <a:pt x="23752" y="23750"/>
                </a:cubicBezTo>
                <a:cubicBezTo>
                  <a:pt x="23752" y="23750"/>
                  <a:pt x="23199" y="30455"/>
                  <a:pt x="15945" y="30455"/>
                </a:cubicBezTo>
                <a:cubicBezTo>
                  <a:pt x="15648" y="30455"/>
                  <a:pt x="15339" y="30443"/>
                  <a:pt x="15019" y="30420"/>
                </a:cubicBezTo>
                <a:cubicBezTo>
                  <a:pt x="13947" y="30341"/>
                  <a:pt x="12915" y="30303"/>
                  <a:pt x="11930" y="30303"/>
                </a:cubicBezTo>
                <a:cubicBezTo>
                  <a:pt x="5447" y="30303"/>
                  <a:pt x="1013" y="31926"/>
                  <a:pt x="541" y="33999"/>
                </a:cubicBezTo>
                <a:cubicBezTo>
                  <a:pt x="1" y="36384"/>
                  <a:pt x="5151" y="43216"/>
                  <a:pt x="11333" y="45926"/>
                </a:cubicBezTo>
                <a:cubicBezTo>
                  <a:pt x="16519" y="48202"/>
                  <a:pt x="23841" y="53453"/>
                  <a:pt x="30900" y="53453"/>
                </a:cubicBezTo>
                <a:cubicBezTo>
                  <a:pt x="32256" y="53453"/>
                  <a:pt x="33602" y="53259"/>
                  <a:pt x="34921" y="52814"/>
                </a:cubicBezTo>
                <a:cubicBezTo>
                  <a:pt x="43110" y="50048"/>
                  <a:pt x="85188" y="56067"/>
                  <a:pt x="86489" y="38010"/>
                </a:cubicBezTo>
                <a:cubicBezTo>
                  <a:pt x="87791" y="19953"/>
                  <a:pt x="76403" y="10573"/>
                  <a:pt x="76403" y="10573"/>
                </a:cubicBezTo>
                <a:cubicBezTo>
                  <a:pt x="76403" y="10573"/>
                  <a:pt x="66995" y="1"/>
                  <a:pt x="55192" y="1"/>
                </a:cubicBezTo>
                <a:close/>
              </a:path>
            </a:pathLst>
          </a:custGeom>
          <a:solidFill>
            <a:srgbClr val="E7E2D6">
              <a:alpha val="46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91" name="Google Shape;291;p28"/>
          <p:cNvSpPr/>
          <p:nvPr/>
        </p:nvSpPr>
        <p:spPr>
          <a:xfrm rot="-8823147" flipH="1">
            <a:off x="5804215" y="3745031"/>
            <a:ext cx="5990392" cy="7484240"/>
          </a:xfrm>
          <a:custGeom>
            <a:avLst/>
            <a:gdLst/>
            <a:ahLst/>
            <a:cxnLst/>
            <a:rect l="l" t="t" r="r" b="b"/>
            <a:pathLst>
              <a:path w="93299" h="87424" extrusionOk="0">
                <a:moveTo>
                  <a:pt x="34162" y="1"/>
                </a:moveTo>
                <a:cubicBezTo>
                  <a:pt x="24245" y="1"/>
                  <a:pt x="25039" y="12520"/>
                  <a:pt x="13717" y="17147"/>
                </a:cubicBezTo>
                <a:cubicBezTo>
                  <a:pt x="1" y="22753"/>
                  <a:pt x="25599" y="33483"/>
                  <a:pt x="18923" y="50349"/>
                </a:cubicBezTo>
                <a:cubicBezTo>
                  <a:pt x="13077" y="65115"/>
                  <a:pt x="23069" y="87424"/>
                  <a:pt x="32143" y="87424"/>
                </a:cubicBezTo>
                <a:cubicBezTo>
                  <a:pt x="33432" y="87424"/>
                  <a:pt x="34703" y="86974"/>
                  <a:pt x="35906" y="85988"/>
                </a:cubicBezTo>
                <a:cubicBezTo>
                  <a:pt x="38841" y="83585"/>
                  <a:pt x="41192" y="82952"/>
                  <a:pt x="43240" y="82952"/>
                </a:cubicBezTo>
                <a:cubicBezTo>
                  <a:pt x="45526" y="82952"/>
                  <a:pt x="47435" y="83741"/>
                  <a:pt x="49356" y="83741"/>
                </a:cubicBezTo>
                <a:cubicBezTo>
                  <a:pt x="51391" y="83741"/>
                  <a:pt x="53441" y="82856"/>
                  <a:pt x="55968" y="79208"/>
                </a:cubicBezTo>
                <a:cubicBezTo>
                  <a:pt x="79663" y="45004"/>
                  <a:pt x="87416" y="44135"/>
                  <a:pt x="87416" y="44135"/>
                </a:cubicBezTo>
                <a:cubicBezTo>
                  <a:pt x="93298" y="21497"/>
                  <a:pt x="60858" y="9397"/>
                  <a:pt x="42111" y="1875"/>
                </a:cubicBezTo>
                <a:cubicBezTo>
                  <a:pt x="38838" y="561"/>
                  <a:pt x="36260" y="1"/>
                  <a:pt x="34162" y="1"/>
                </a:cubicBezTo>
                <a:close/>
              </a:path>
            </a:pathLst>
          </a:custGeom>
          <a:solidFill>
            <a:srgbClr val="E6B8AF">
              <a:alpha val="33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92" name="Google Shape;292;p28"/>
          <p:cNvSpPr/>
          <p:nvPr/>
        </p:nvSpPr>
        <p:spPr>
          <a:xfrm rot="8100000" flipH="1">
            <a:off x="-2522993" y="658901"/>
            <a:ext cx="4935837" cy="5026512"/>
          </a:xfrm>
          <a:custGeom>
            <a:avLst/>
            <a:gdLst/>
            <a:ahLst/>
            <a:cxnLst/>
            <a:rect l="l" t="t" r="r" b="b"/>
            <a:pathLst>
              <a:path w="38799" h="29633" extrusionOk="0">
                <a:moveTo>
                  <a:pt x="24862" y="1"/>
                </a:moveTo>
                <a:cubicBezTo>
                  <a:pt x="17606" y="1"/>
                  <a:pt x="2522" y="6530"/>
                  <a:pt x="2408" y="6818"/>
                </a:cubicBezTo>
                <a:cubicBezTo>
                  <a:pt x="0" y="12908"/>
                  <a:pt x="709" y="23105"/>
                  <a:pt x="5362" y="28314"/>
                </a:cubicBezTo>
                <a:cubicBezTo>
                  <a:pt x="6190" y="29241"/>
                  <a:pt x="7638" y="29632"/>
                  <a:pt x="9471" y="29632"/>
                </a:cubicBezTo>
                <a:cubicBezTo>
                  <a:pt x="17936" y="29632"/>
                  <a:pt x="34625" y="21288"/>
                  <a:pt x="36508" y="18846"/>
                </a:cubicBezTo>
                <a:cubicBezTo>
                  <a:pt x="38798" y="15872"/>
                  <a:pt x="32779" y="1993"/>
                  <a:pt x="26923" y="249"/>
                </a:cubicBezTo>
                <a:cubicBezTo>
                  <a:pt x="26348" y="78"/>
                  <a:pt x="25651" y="1"/>
                  <a:pt x="24862" y="1"/>
                </a:cubicBezTo>
                <a:close/>
              </a:path>
            </a:pathLst>
          </a:custGeom>
          <a:solidFill>
            <a:srgbClr val="E6B8AF">
              <a:alpha val="25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93" name="Google Shape;293;p28"/>
          <p:cNvSpPr/>
          <p:nvPr/>
        </p:nvSpPr>
        <p:spPr>
          <a:xfrm rot="-649785" flipH="1">
            <a:off x="3942881" y="5868167"/>
            <a:ext cx="4558897" cy="1821148"/>
          </a:xfrm>
          <a:custGeom>
            <a:avLst/>
            <a:gdLst/>
            <a:ahLst/>
            <a:cxnLst/>
            <a:rect l="l" t="t" r="r" b="b"/>
            <a:pathLst>
              <a:path w="49165" h="14730" extrusionOk="0">
                <a:moveTo>
                  <a:pt x="10042" y="1"/>
                </a:moveTo>
                <a:cubicBezTo>
                  <a:pt x="7738" y="1"/>
                  <a:pt x="5495" y="326"/>
                  <a:pt x="4009" y="1712"/>
                </a:cubicBezTo>
                <a:cubicBezTo>
                  <a:pt x="1833" y="3743"/>
                  <a:pt x="1312" y="7198"/>
                  <a:pt x="759" y="9976"/>
                </a:cubicBezTo>
                <a:cubicBezTo>
                  <a:pt x="1" y="13802"/>
                  <a:pt x="5815" y="14642"/>
                  <a:pt x="11014" y="14723"/>
                </a:cubicBezTo>
                <a:cubicBezTo>
                  <a:pt x="11312" y="14728"/>
                  <a:pt x="11609" y="14730"/>
                  <a:pt x="11901" y="14730"/>
                </a:cubicBezTo>
                <a:cubicBezTo>
                  <a:pt x="14717" y="14730"/>
                  <a:pt x="17219" y="14537"/>
                  <a:pt x="18198" y="14531"/>
                </a:cubicBezTo>
                <a:cubicBezTo>
                  <a:pt x="20643" y="14515"/>
                  <a:pt x="23088" y="14508"/>
                  <a:pt x="25533" y="14508"/>
                </a:cubicBezTo>
                <a:cubicBezTo>
                  <a:pt x="31860" y="14508"/>
                  <a:pt x="38186" y="14553"/>
                  <a:pt x="44512" y="14593"/>
                </a:cubicBezTo>
                <a:cubicBezTo>
                  <a:pt x="44551" y="14593"/>
                  <a:pt x="44589" y="14594"/>
                  <a:pt x="44628" y="14594"/>
                </a:cubicBezTo>
                <a:cubicBezTo>
                  <a:pt x="45065" y="14594"/>
                  <a:pt x="45520" y="14568"/>
                  <a:pt x="45879" y="14323"/>
                </a:cubicBezTo>
                <a:cubicBezTo>
                  <a:pt x="46214" y="14095"/>
                  <a:pt x="46403" y="13708"/>
                  <a:pt x="46569" y="13337"/>
                </a:cubicBezTo>
                <a:cubicBezTo>
                  <a:pt x="47681" y="10865"/>
                  <a:pt x="49165" y="7692"/>
                  <a:pt x="48504" y="4911"/>
                </a:cubicBezTo>
                <a:cubicBezTo>
                  <a:pt x="47559" y="915"/>
                  <a:pt x="42091" y="691"/>
                  <a:pt x="37832" y="691"/>
                </a:cubicBezTo>
                <a:cubicBezTo>
                  <a:pt x="37295" y="691"/>
                  <a:pt x="36777" y="694"/>
                  <a:pt x="36289" y="694"/>
                </a:cubicBezTo>
                <a:cubicBezTo>
                  <a:pt x="35639" y="694"/>
                  <a:pt x="35044" y="688"/>
                  <a:pt x="34531" y="658"/>
                </a:cubicBezTo>
                <a:cubicBezTo>
                  <a:pt x="29340" y="361"/>
                  <a:pt x="24149" y="242"/>
                  <a:pt x="18952" y="242"/>
                </a:cubicBezTo>
                <a:cubicBezTo>
                  <a:pt x="17950" y="242"/>
                  <a:pt x="16949" y="246"/>
                  <a:pt x="15946" y="255"/>
                </a:cubicBezTo>
                <a:cubicBezTo>
                  <a:pt x="15904" y="255"/>
                  <a:pt x="15862" y="255"/>
                  <a:pt x="15819" y="255"/>
                </a:cubicBezTo>
                <a:cubicBezTo>
                  <a:pt x="14168" y="255"/>
                  <a:pt x="12081" y="1"/>
                  <a:pt x="10042" y="1"/>
                </a:cubicBezTo>
                <a:close/>
              </a:path>
            </a:pathLst>
          </a:custGeom>
          <a:solidFill>
            <a:srgbClr val="AC9078">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94" name="Google Shape;294;p28"/>
          <p:cNvSpPr/>
          <p:nvPr/>
        </p:nvSpPr>
        <p:spPr>
          <a:xfrm rot="-2128845" flipH="1">
            <a:off x="-1704639" y="-2356972"/>
            <a:ext cx="7826192" cy="3837189"/>
          </a:xfrm>
          <a:custGeom>
            <a:avLst/>
            <a:gdLst/>
            <a:ahLst/>
            <a:cxnLst/>
            <a:rect l="l" t="t" r="r" b="b"/>
            <a:pathLst>
              <a:path w="76674" h="28195" fill="none" extrusionOk="0">
                <a:moveTo>
                  <a:pt x="76673" y="0"/>
                </a:moveTo>
                <a:cubicBezTo>
                  <a:pt x="76673" y="0"/>
                  <a:pt x="67374" y="14124"/>
                  <a:pt x="60786" y="16430"/>
                </a:cubicBezTo>
                <a:cubicBezTo>
                  <a:pt x="52981" y="19160"/>
                  <a:pt x="39856" y="7047"/>
                  <a:pt x="24779" y="17621"/>
                </a:cubicBezTo>
                <a:cubicBezTo>
                  <a:pt x="9706" y="28195"/>
                  <a:pt x="1302" y="23045"/>
                  <a:pt x="1" y="9868"/>
                </a:cubicBezTo>
              </a:path>
            </a:pathLst>
          </a:custGeom>
          <a:noFill/>
          <a:ln w="28575" cap="flat" cmpd="sng">
            <a:solidFill>
              <a:schemeClr val="accent3"/>
            </a:solidFill>
            <a:prstDash val="solid"/>
            <a:miter lim="325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95" name="Google Shape;295;p28"/>
          <p:cNvSpPr txBox="1">
            <a:spLocks noGrp="1"/>
          </p:cNvSpPr>
          <p:nvPr>
            <p:ph type="title"/>
          </p:nvPr>
        </p:nvSpPr>
        <p:spPr>
          <a:xfrm>
            <a:off x="1276650" y="585200"/>
            <a:ext cx="6590700" cy="13336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sz="70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r>
              <a:rPr lang="tr-TR"/>
              <a:t>Asıl başlık stilini düzenlemek için tıklayın</a:t>
            </a:r>
            <a:endParaRPr/>
          </a:p>
        </p:txBody>
      </p:sp>
      <p:sp>
        <p:nvSpPr>
          <p:cNvPr id="296" name="Google Shape;296;p28"/>
          <p:cNvSpPr txBox="1">
            <a:spLocks noGrp="1"/>
          </p:cNvSpPr>
          <p:nvPr>
            <p:ph type="subTitle" idx="1"/>
          </p:nvPr>
        </p:nvSpPr>
        <p:spPr>
          <a:xfrm>
            <a:off x="2854650" y="2203963"/>
            <a:ext cx="3434700" cy="1333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r>
              <a:rPr lang="tr-TR"/>
              <a:t>Asıl alt başlık stilini düzenlemek için tıklayın</a:t>
            </a:r>
            <a:endParaRPr/>
          </a:p>
        </p:txBody>
      </p:sp>
      <p:sp>
        <p:nvSpPr>
          <p:cNvPr id="297" name="Google Shape;297;p28"/>
          <p:cNvSpPr/>
          <p:nvPr/>
        </p:nvSpPr>
        <p:spPr>
          <a:xfrm rot="9555807" flipH="1">
            <a:off x="7660042" y="3063059"/>
            <a:ext cx="7826096" cy="3837143"/>
          </a:xfrm>
          <a:custGeom>
            <a:avLst/>
            <a:gdLst/>
            <a:ahLst/>
            <a:cxnLst/>
            <a:rect l="l" t="t" r="r" b="b"/>
            <a:pathLst>
              <a:path w="76674" h="28195" fill="none" extrusionOk="0">
                <a:moveTo>
                  <a:pt x="76673" y="0"/>
                </a:moveTo>
                <a:cubicBezTo>
                  <a:pt x="76673" y="0"/>
                  <a:pt x="67374" y="14124"/>
                  <a:pt x="60786" y="16430"/>
                </a:cubicBezTo>
                <a:cubicBezTo>
                  <a:pt x="52981" y="19160"/>
                  <a:pt x="39856" y="7047"/>
                  <a:pt x="24779" y="17621"/>
                </a:cubicBezTo>
                <a:cubicBezTo>
                  <a:pt x="9706" y="28195"/>
                  <a:pt x="1302" y="23045"/>
                  <a:pt x="1" y="9868"/>
                </a:cubicBezTo>
              </a:path>
            </a:pathLst>
          </a:custGeom>
          <a:noFill/>
          <a:ln w="28575" cap="flat" cmpd="sng">
            <a:solidFill>
              <a:schemeClr val="accent3"/>
            </a:solidFill>
            <a:prstDash val="solid"/>
            <a:miter lim="325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98" name="Google Shape;298;p28"/>
          <p:cNvSpPr txBox="1"/>
          <p:nvPr/>
        </p:nvSpPr>
        <p:spPr>
          <a:xfrm>
            <a:off x="1814475" y="5289733"/>
            <a:ext cx="5515200" cy="4932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 sz="1400">
                <a:solidFill>
                  <a:schemeClr val="dk1"/>
                </a:solidFill>
                <a:latin typeface="Manrope"/>
                <a:ea typeface="Manrope"/>
                <a:cs typeface="Manrope"/>
                <a:sym typeface="Manrope"/>
              </a:rPr>
              <a:t>CREDITS: This presentation template was created by </a:t>
            </a:r>
            <a:r>
              <a:rPr lang="en" sz="1400" b="1">
                <a:solidFill>
                  <a:schemeClr val="dk1"/>
                </a:solidFill>
                <a:uFill>
                  <a:noFill/>
                </a:uFill>
                <a:latin typeface="Manrope"/>
                <a:ea typeface="Manrope"/>
                <a:cs typeface="Manrope"/>
                <a:sym typeface="Manrope"/>
                <a:hlinkClick r:id="rId2">
                  <a:extLst>
                    <a:ext uri="{A12FA001-AC4F-418D-AE19-62706E023703}">
                      <ahyp:hlinkClr xmlns:ahyp="http://schemas.microsoft.com/office/drawing/2018/hyperlinkcolor" val="tx"/>
                    </a:ext>
                  </a:extLst>
                </a:hlinkClick>
              </a:rPr>
              <a:t>Slidesgo</a:t>
            </a:r>
            <a:r>
              <a:rPr lang="en" sz="1400">
                <a:solidFill>
                  <a:schemeClr val="dk1"/>
                </a:solidFill>
                <a:latin typeface="Manrope"/>
                <a:ea typeface="Manrope"/>
                <a:cs typeface="Manrope"/>
                <a:sym typeface="Manrope"/>
              </a:rPr>
              <a:t>, including icons by</a:t>
            </a:r>
            <a:r>
              <a:rPr lang="en" sz="1400" b="1">
                <a:solidFill>
                  <a:schemeClr val="dk1"/>
                </a:solidFill>
                <a:latin typeface="Manrope"/>
                <a:ea typeface="Manrope"/>
                <a:cs typeface="Manrope"/>
                <a:sym typeface="Manrope"/>
              </a:rPr>
              <a:t> </a:t>
            </a:r>
            <a:r>
              <a:rPr lang="en" sz="1400" b="1">
                <a:solidFill>
                  <a:schemeClr val="dk1"/>
                </a:solidFill>
                <a:uFill>
                  <a:noFill/>
                </a:uFill>
                <a:latin typeface="Manrope"/>
                <a:ea typeface="Manrope"/>
                <a:cs typeface="Manrope"/>
                <a:sym typeface="Manrope"/>
                <a:hlinkClick r:id="rId3">
                  <a:extLst>
                    <a:ext uri="{A12FA001-AC4F-418D-AE19-62706E023703}">
                      <ahyp:hlinkClr xmlns:ahyp="http://schemas.microsoft.com/office/drawing/2018/hyperlinkcolor" val="tx"/>
                    </a:ext>
                  </a:extLst>
                </a:hlinkClick>
              </a:rPr>
              <a:t>Flaticon</a:t>
            </a:r>
            <a:r>
              <a:rPr lang="en" sz="1400">
                <a:solidFill>
                  <a:schemeClr val="dk1"/>
                </a:solidFill>
                <a:latin typeface="Manrope"/>
                <a:ea typeface="Manrope"/>
                <a:cs typeface="Manrope"/>
                <a:sym typeface="Manrope"/>
              </a:rPr>
              <a:t>, infographics &amp; images by</a:t>
            </a:r>
            <a:r>
              <a:rPr lang="en" sz="1400" b="1">
                <a:solidFill>
                  <a:schemeClr val="dk1"/>
                </a:solidFill>
                <a:latin typeface="Manrope"/>
                <a:ea typeface="Manrope"/>
                <a:cs typeface="Manrope"/>
                <a:sym typeface="Manrope"/>
              </a:rPr>
              <a:t> </a:t>
            </a:r>
            <a:r>
              <a:rPr lang="en" sz="1400" b="1">
                <a:solidFill>
                  <a:schemeClr val="dk1"/>
                </a:solidFill>
                <a:uFill>
                  <a:noFill/>
                </a:uFill>
                <a:latin typeface="Manrope"/>
                <a:ea typeface="Manrope"/>
                <a:cs typeface="Manrope"/>
                <a:sym typeface="Manrope"/>
                <a:hlinkClick r:id="rId4">
                  <a:extLst>
                    <a:ext uri="{A12FA001-AC4F-418D-AE19-62706E023703}">
                      <ahyp:hlinkClr xmlns:ahyp="http://schemas.microsoft.com/office/drawing/2018/hyperlinkcolor" val="tx"/>
                    </a:ext>
                  </a:extLst>
                </a:hlinkClick>
              </a:rPr>
              <a:t>Freepik</a:t>
            </a:r>
            <a:endParaRPr sz="1400" b="1">
              <a:solidFill>
                <a:schemeClr val="dk1"/>
              </a:solidFill>
              <a:latin typeface="Manrope"/>
              <a:ea typeface="Manrope"/>
              <a:cs typeface="Manrope"/>
              <a:sym typeface="Manrope"/>
            </a:endParaRPr>
          </a:p>
        </p:txBody>
      </p:sp>
    </p:spTree>
    <p:extLst>
      <p:ext uri="{BB962C8B-B14F-4D97-AF65-F5344CB8AC3E}">
        <p14:creationId xmlns:p14="http://schemas.microsoft.com/office/powerpoint/2010/main" val="371651543"/>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299"/>
        <p:cNvGrpSpPr/>
        <p:nvPr/>
      </p:nvGrpSpPr>
      <p:grpSpPr>
        <a:xfrm>
          <a:off x="0" y="0"/>
          <a:ext cx="0" cy="0"/>
          <a:chOff x="0" y="0"/>
          <a:chExt cx="0" cy="0"/>
        </a:xfrm>
      </p:grpSpPr>
      <p:sp>
        <p:nvSpPr>
          <p:cNvPr id="300" name="Google Shape;300;p29"/>
          <p:cNvSpPr/>
          <p:nvPr/>
        </p:nvSpPr>
        <p:spPr>
          <a:xfrm rot="-10285629">
            <a:off x="4140874" y="-2686831"/>
            <a:ext cx="9471588" cy="8065413"/>
          </a:xfrm>
          <a:custGeom>
            <a:avLst/>
            <a:gdLst/>
            <a:ahLst/>
            <a:cxnLst/>
            <a:rect l="l" t="t" r="r" b="b"/>
            <a:pathLst>
              <a:path w="87791" h="56068" extrusionOk="0">
                <a:moveTo>
                  <a:pt x="55192" y="1"/>
                </a:moveTo>
                <a:cubicBezTo>
                  <a:pt x="51710" y="1"/>
                  <a:pt x="48020" y="921"/>
                  <a:pt x="44301" y="3305"/>
                </a:cubicBezTo>
                <a:cubicBezTo>
                  <a:pt x="27981" y="13772"/>
                  <a:pt x="23752" y="23750"/>
                  <a:pt x="23752" y="23750"/>
                </a:cubicBezTo>
                <a:cubicBezTo>
                  <a:pt x="23752" y="23750"/>
                  <a:pt x="23199" y="30455"/>
                  <a:pt x="15945" y="30455"/>
                </a:cubicBezTo>
                <a:cubicBezTo>
                  <a:pt x="15648" y="30455"/>
                  <a:pt x="15339" y="30443"/>
                  <a:pt x="15019" y="30420"/>
                </a:cubicBezTo>
                <a:cubicBezTo>
                  <a:pt x="13947" y="30341"/>
                  <a:pt x="12915" y="30303"/>
                  <a:pt x="11930" y="30303"/>
                </a:cubicBezTo>
                <a:cubicBezTo>
                  <a:pt x="5447" y="30303"/>
                  <a:pt x="1013" y="31926"/>
                  <a:pt x="541" y="33999"/>
                </a:cubicBezTo>
                <a:cubicBezTo>
                  <a:pt x="1" y="36384"/>
                  <a:pt x="5151" y="43216"/>
                  <a:pt x="11333" y="45926"/>
                </a:cubicBezTo>
                <a:cubicBezTo>
                  <a:pt x="16519" y="48202"/>
                  <a:pt x="23841" y="53453"/>
                  <a:pt x="30900" y="53453"/>
                </a:cubicBezTo>
                <a:cubicBezTo>
                  <a:pt x="32256" y="53453"/>
                  <a:pt x="33602" y="53259"/>
                  <a:pt x="34921" y="52814"/>
                </a:cubicBezTo>
                <a:cubicBezTo>
                  <a:pt x="43110" y="50048"/>
                  <a:pt x="85188" y="56067"/>
                  <a:pt x="86489" y="38010"/>
                </a:cubicBezTo>
                <a:cubicBezTo>
                  <a:pt x="87791" y="19953"/>
                  <a:pt x="76403" y="10573"/>
                  <a:pt x="76403" y="10573"/>
                </a:cubicBezTo>
                <a:cubicBezTo>
                  <a:pt x="76403" y="10573"/>
                  <a:pt x="66995" y="1"/>
                  <a:pt x="55192" y="1"/>
                </a:cubicBezTo>
                <a:close/>
              </a:path>
            </a:pathLst>
          </a:custGeom>
          <a:solidFill>
            <a:srgbClr val="E7E2D6">
              <a:alpha val="46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01" name="Google Shape;301;p29"/>
          <p:cNvSpPr/>
          <p:nvPr/>
        </p:nvSpPr>
        <p:spPr>
          <a:xfrm flipH="1">
            <a:off x="6818629" y="3448885"/>
            <a:ext cx="5766771" cy="4910623"/>
          </a:xfrm>
          <a:custGeom>
            <a:avLst/>
            <a:gdLst/>
            <a:ahLst/>
            <a:cxnLst/>
            <a:rect l="l" t="t" r="r" b="b"/>
            <a:pathLst>
              <a:path w="87791" h="56068" extrusionOk="0">
                <a:moveTo>
                  <a:pt x="55192" y="1"/>
                </a:moveTo>
                <a:cubicBezTo>
                  <a:pt x="51710" y="1"/>
                  <a:pt x="48020" y="921"/>
                  <a:pt x="44301" y="3305"/>
                </a:cubicBezTo>
                <a:cubicBezTo>
                  <a:pt x="27981" y="13772"/>
                  <a:pt x="23752" y="23750"/>
                  <a:pt x="23752" y="23750"/>
                </a:cubicBezTo>
                <a:cubicBezTo>
                  <a:pt x="23752" y="23750"/>
                  <a:pt x="23199" y="30455"/>
                  <a:pt x="15945" y="30455"/>
                </a:cubicBezTo>
                <a:cubicBezTo>
                  <a:pt x="15648" y="30455"/>
                  <a:pt x="15339" y="30443"/>
                  <a:pt x="15019" y="30420"/>
                </a:cubicBezTo>
                <a:cubicBezTo>
                  <a:pt x="13947" y="30341"/>
                  <a:pt x="12915" y="30303"/>
                  <a:pt x="11930" y="30303"/>
                </a:cubicBezTo>
                <a:cubicBezTo>
                  <a:pt x="5447" y="30303"/>
                  <a:pt x="1013" y="31926"/>
                  <a:pt x="541" y="33999"/>
                </a:cubicBezTo>
                <a:cubicBezTo>
                  <a:pt x="1" y="36384"/>
                  <a:pt x="5151" y="43216"/>
                  <a:pt x="11333" y="45926"/>
                </a:cubicBezTo>
                <a:cubicBezTo>
                  <a:pt x="16519" y="48202"/>
                  <a:pt x="23841" y="53453"/>
                  <a:pt x="30900" y="53453"/>
                </a:cubicBezTo>
                <a:cubicBezTo>
                  <a:pt x="32256" y="53453"/>
                  <a:pt x="33602" y="53259"/>
                  <a:pt x="34921" y="52814"/>
                </a:cubicBezTo>
                <a:cubicBezTo>
                  <a:pt x="43110" y="50048"/>
                  <a:pt x="85188" y="56067"/>
                  <a:pt x="86489" y="38010"/>
                </a:cubicBezTo>
                <a:cubicBezTo>
                  <a:pt x="87791" y="19953"/>
                  <a:pt x="76403" y="10573"/>
                  <a:pt x="76403" y="10573"/>
                </a:cubicBezTo>
                <a:cubicBezTo>
                  <a:pt x="76403" y="10573"/>
                  <a:pt x="66995" y="1"/>
                  <a:pt x="55192" y="1"/>
                </a:cubicBezTo>
                <a:close/>
              </a:path>
            </a:pathLst>
          </a:custGeom>
          <a:solidFill>
            <a:srgbClr val="887C62">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02" name="Google Shape;302;p29"/>
          <p:cNvSpPr/>
          <p:nvPr/>
        </p:nvSpPr>
        <p:spPr>
          <a:xfrm rot="9748587" flipH="1">
            <a:off x="5601527" y="2695020"/>
            <a:ext cx="8200944" cy="4020931"/>
          </a:xfrm>
          <a:custGeom>
            <a:avLst/>
            <a:gdLst/>
            <a:ahLst/>
            <a:cxnLst/>
            <a:rect l="l" t="t" r="r" b="b"/>
            <a:pathLst>
              <a:path w="76674" h="28195" fill="none" extrusionOk="0">
                <a:moveTo>
                  <a:pt x="76673" y="0"/>
                </a:moveTo>
                <a:cubicBezTo>
                  <a:pt x="76673" y="0"/>
                  <a:pt x="67374" y="14124"/>
                  <a:pt x="60786" y="16430"/>
                </a:cubicBezTo>
                <a:cubicBezTo>
                  <a:pt x="52981" y="19160"/>
                  <a:pt x="39856" y="7047"/>
                  <a:pt x="24779" y="17621"/>
                </a:cubicBezTo>
                <a:cubicBezTo>
                  <a:pt x="9706" y="28195"/>
                  <a:pt x="1302" y="23045"/>
                  <a:pt x="1" y="9868"/>
                </a:cubicBezTo>
              </a:path>
            </a:pathLst>
          </a:custGeom>
          <a:noFill/>
          <a:ln w="28575" cap="flat" cmpd="sng">
            <a:solidFill>
              <a:schemeClr val="accent3"/>
            </a:solidFill>
            <a:prstDash val="solid"/>
            <a:miter lim="325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03" name="Google Shape;303;p29"/>
          <p:cNvSpPr/>
          <p:nvPr/>
        </p:nvSpPr>
        <p:spPr>
          <a:xfrm rot="4102346" flipH="1">
            <a:off x="-3840357" y="6076758"/>
            <a:ext cx="12555117" cy="6013774"/>
          </a:xfrm>
          <a:custGeom>
            <a:avLst/>
            <a:gdLst/>
            <a:ahLst/>
            <a:cxnLst/>
            <a:rect l="l" t="t" r="r" b="b"/>
            <a:pathLst>
              <a:path w="87791" h="56068" extrusionOk="0">
                <a:moveTo>
                  <a:pt x="55192" y="1"/>
                </a:moveTo>
                <a:cubicBezTo>
                  <a:pt x="51710" y="1"/>
                  <a:pt x="48020" y="921"/>
                  <a:pt x="44301" y="3305"/>
                </a:cubicBezTo>
                <a:cubicBezTo>
                  <a:pt x="27981" y="13772"/>
                  <a:pt x="23752" y="23750"/>
                  <a:pt x="23752" y="23750"/>
                </a:cubicBezTo>
                <a:cubicBezTo>
                  <a:pt x="23752" y="23750"/>
                  <a:pt x="23199" y="30455"/>
                  <a:pt x="15945" y="30455"/>
                </a:cubicBezTo>
                <a:cubicBezTo>
                  <a:pt x="15648" y="30455"/>
                  <a:pt x="15339" y="30443"/>
                  <a:pt x="15019" y="30420"/>
                </a:cubicBezTo>
                <a:cubicBezTo>
                  <a:pt x="13947" y="30341"/>
                  <a:pt x="12915" y="30303"/>
                  <a:pt x="11930" y="30303"/>
                </a:cubicBezTo>
                <a:cubicBezTo>
                  <a:pt x="5447" y="30303"/>
                  <a:pt x="1013" y="31926"/>
                  <a:pt x="541" y="33999"/>
                </a:cubicBezTo>
                <a:cubicBezTo>
                  <a:pt x="1" y="36384"/>
                  <a:pt x="5151" y="43216"/>
                  <a:pt x="11333" y="45926"/>
                </a:cubicBezTo>
                <a:cubicBezTo>
                  <a:pt x="16519" y="48202"/>
                  <a:pt x="23841" y="53453"/>
                  <a:pt x="30900" y="53453"/>
                </a:cubicBezTo>
                <a:cubicBezTo>
                  <a:pt x="32256" y="53453"/>
                  <a:pt x="33602" y="53259"/>
                  <a:pt x="34921" y="52814"/>
                </a:cubicBezTo>
                <a:cubicBezTo>
                  <a:pt x="43110" y="50048"/>
                  <a:pt x="85188" y="56067"/>
                  <a:pt x="86489" y="38010"/>
                </a:cubicBezTo>
                <a:cubicBezTo>
                  <a:pt x="87791" y="19953"/>
                  <a:pt x="76403" y="10573"/>
                  <a:pt x="76403" y="10573"/>
                </a:cubicBezTo>
                <a:cubicBezTo>
                  <a:pt x="76403" y="10573"/>
                  <a:pt x="66995" y="1"/>
                  <a:pt x="55192" y="1"/>
                </a:cubicBezTo>
                <a:close/>
              </a:path>
            </a:pathLst>
          </a:custGeom>
          <a:solidFill>
            <a:srgbClr val="E7E2D6">
              <a:alpha val="46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04" name="Google Shape;304;p29"/>
          <p:cNvSpPr/>
          <p:nvPr/>
        </p:nvSpPr>
        <p:spPr>
          <a:xfrm rot="813319">
            <a:off x="-3580677" y="-1900963"/>
            <a:ext cx="6402109" cy="7585537"/>
          </a:xfrm>
          <a:custGeom>
            <a:avLst/>
            <a:gdLst/>
            <a:ahLst/>
            <a:cxnLst/>
            <a:rect l="l" t="t" r="r" b="b"/>
            <a:pathLst>
              <a:path w="31788" h="28248" extrusionOk="0">
                <a:moveTo>
                  <a:pt x="16729" y="0"/>
                </a:moveTo>
                <a:cubicBezTo>
                  <a:pt x="16601" y="0"/>
                  <a:pt x="16474" y="1"/>
                  <a:pt x="16346" y="2"/>
                </a:cubicBezTo>
                <a:cubicBezTo>
                  <a:pt x="16060" y="2"/>
                  <a:pt x="15764" y="5"/>
                  <a:pt x="15461" y="9"/>
                </a:cubicBezTo>
                <a:cubicBezTo>
                  <a:pt x="11690" y="44"/>
                  <a:pt x="7009" y="207"/>
                  <a:pt x="4237" y="2881"/>
                </a:cubicBezTo>
                <a:cubicBezTo>
                  <a:pt x="2392" y="4661"/>
                  <a:pt x="2135" y="8048"/>
                  <a:pt x="1618" y="10410"/>
                </a:cubicBezTo>
                <a:cubicBezTo>
                  <a:pt x="938" y="13517"/>
                  <a:pt x="381" y="16657"/>
                  <a:pt x="219" y="19839"/>
                </a:cubicBezTo>
                <a:cubicBezTo>
                  <a:pt x="1" y="24133"/>
                  <a:pt x="1988" y="26141"/>
                  <a:pt x="6130" y="26720"/>
                </a:cubicBezTo>
                <a:cubicBezTo>
                  <a:pt x="9755" y="27227"/>
                  <a:pt x="13382" y="27712"/>
                  <a:pt x="17036" y="27956"/>
                </a:cubicBezTo>
                <a:cubicBezTo>
                  <a:pt x="18561" y="28056"/>
                  <a:pt x="20165" y="28248"/>
                  <a:pt x="21749" y="28248"/>
                </a:cubicBezTo>
                <a:cubicBezTo>
                  <a:pt x="23047" y="28248"/>
                  <a:pt x="24332" y="28119"/>
                  <a:pt x="25547" y="27706"/>
                </a:cubicBezTo>
                <a:cubicBezTo>
                  <a:pt x="28287" y="26775"/>
                  <a:pt x="29435" y="24198"/>
                  <a:pt x="29933" y="21508"/>
                </a:cubicBezTo>
                <a:cubicBezTo>
                  <a:pt x="30554" y="18140"/>
                  <a:pt x="30847" y="14721"/>
                  <a:pt x="31348" y="11337"/>
                </a:cubicBezTo>
                <a:cubicBezTo>
                  <a:pt x="31787" y="8393"/>
                  <a:pt x="31569" y="5097"/>
                  <a:pt x="28963" y="3194"/>
                </a:cubicBezTo>
                <a:cubicBezTo>
                  <a:pt x="25477" y="645"/>
                  <a:pt x="20958" y="0"/>
                  <a:pt x="16729" y="0"/>
                </a:cubicBezTo>
                <a:close/>
              </a:path>
            </a:pathLst>
          </a:custGeom>
          <a:solidFill>
            <a:srgbClr val="887C62">
              <a:alpha val="6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05" name="Google Shape;305;p29"/>
          <p:cNvSpPr/>
          <p:nvPr/>
        </p:nvSpPr>
        <p:spPr>
          <a:xfrm>
            <a:off x="3065327" y="-5601329"/>
            <a:ext cx="7065492" cy="7195189"/>
          </a:xfrm>
          <a:custGeom>
            <a:avLst/>
            <a:gdLst/>
            <a:ahLst/>
            <a:cxnLst/>
            <a:rect l="l" t="t" r="r" b="b"/>
            <a:pathLst>
              <a:path w="38799" h="29633" extrusionOk="0">
                <a:moveTo>
                  <a:pt x="24862" y="1"/>
                </a:moveTo>
                <a:cubicBezTo>
                  <a:pt x="17606" y="1"/>
                  <a:pt x="2522" y="6530"/>
                  <a:pt x="2408" y="6818"/>
                </a:cubicBezTo>
                <a:cubicBezTo>
                  <a:pt x="0" y="12908"/>
                  <a:pt x="709" y="23105"/>
                  <a:pt x="5362" y="28314"/>
                </a:cubicBezTo>
                <a:cubicBezTo>
                  <a:pt x="6190" y="29241"/>
                  <a:pt x="7638" y="29632"/>
                  <a:pt x="9471" y="29632"/>
                </a:cubicBezTo>
                <a:cubicBezTo>
                  <a:pt x="17936" y="29632"/>
                  <a:pt x="34625" y="21288"/>
                  <a:pt x="36508" y="18846"/>
                </a:cubicBezTo>
                <a:cubicBezTo>
                  <a:pt x="38798" y="15872"/>
                  <a:pt x="32779" y="1993"/>
                  <a:pt x="26923" y="249"/>
                </a:cubicBezTo>
                <a:cubicBezTo>
                  <a:pt x="26348" y="78"/>
                  <a:pt x="25651" y="1"/>
                  <a:pt x="24862" y="1"/>
                </a:cubicBezTo>
                <a:close/>
              </a:path>
            </a:pathLst>
          </a:custGeom>
          <a:solidFill>
            <a:srgbClr val="E6B8AF">
              <a:alpha val="25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Tree>
    <p:extLst>
      <p:ext uri="{BB962C8B-B14F-4D97-AF65-F5344CB8AC3E}">
        <p14:creationId xmlns:p14="http://schemas.microsoft.com/office/powerpoint/2010/main" val="25680513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81"/>
        <p:cNvGrpSpPr/>
        <p:nvPr/>
      </p:nvGrpSpPr>
      <p:grpSpPr>
        <a:xfrm>
          <a:off x="0" y="0"/>
          <a:ext cx="0" cy="0"/>
          <a:chOff x="0" y="0"/>
          <a:chExt cx="0" cy="0"/>
        </a:xfrm>
      </p:grpSpPr>
      <p:sp>
        <p:nvSpPr>
          <p:cNvPr id="82" name="Google Shape;82;p13"/>
          <p:cNvSpPr txBox="1">
            <a:spLocks noGrp="1"/>
          </p:cNvSpPr>
          <p:nvPr>
            <p:ph type="title"/>
          </p:nvPr>
        </p:nvSpPr>
        <p:spPr>
          <a:xfrm>
            <a:off x="713225" y="719333"/>
            <a:ext cx="77175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tr-TR"/>
              <a:t>Asıl başlık stilini düzenlemek için tıklayın</a:t>
            </a:r>
            <a:endParaRPr/>
          </a:p>
        </p:txBody>
      </p:sp>
      <p:sp>
        <p:nvSpPr>
          <p:cNvPr id="83" name="Google Shape;83;p13"/>
          <p:cNvSpPr txBox="1">
            <a:spLocks noGrp="1"/>
          </p:cNvSpPr>
          <p:nvPr>
            <p:ph type="title" idx="2" hasCustomPrompt="1"/>
          </p:nvPr>
        </p:nvSpPr>
        <p:spPr>
          <a:xfrm>
            <a:off x="1002333" y="1745000"/>
            <a:ext cx="1936500" cy="8504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r>
              <a:t>xx%</a:t>
            </a:r>
          </a:p>
        </p:txBody>
      </p:sp>
      <p:sp>
        <p:nvSpPr>
          <p:cNvPr id="84" name="Google Shape;84;p13"/>
          <p:cNvSpPr txBox="1">
            <a:spLocks noGrp="1"/>
          </p:cNvSpPr>
          <p:nvPr>
            <p:ph type="title" idx="3"/>
          </p:nvPr>
        </p:nvSpPr>
        <p:spPr>
          <a:xfrm>
            <a:off x="713225" y="2390128"/>
            <a:ext cx="2514900" cy="763600"/>
          </a:xfrm>
          <a:prstGeom prst="rect">
            <a:avLst/>
          </a:prstGeom>
        </p:spPr>
        <p:txBody>
          <a:bodyPr spcFirstLastPara="1" wrap="square" lIns="91425" tIns="91425" rIns="91425" bIns="91425" anchor="ctr" anchorCtr="0">
            <a:noAutofit/>
          </a:bodyPr>
          <a:lstStyle>
            <a:lvl1pPr lvl="0">
              <a:spcBef>
                <a:spcPts val="0"/>
              </a:spcBef>
              <a:spcAft>
                <a:spcPts val="0"/>
              </a:spcAft>
              <a:buSzPts val="2400"/>
              <a:buNone/>
              <a:defRPr sz="22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r>
              <a:rPr lang="tr-TR"/>
              <a:t>Asıl başlık stilini düzenlemek için tıklayın</a:t>
            </a:r>
            <a:endParaRPr/>
          </a:p>
        </p:txBody>
      </p:sp>
      <p:sp>
        <p:nvSpPr>
          <p:cNvPr id="85" name="Google Shape;85;p13"/>
          <p:cNvSpPr txBox="1">
            <a:spLocks noGrp="1"/>
          </p:cNvSpPr>
          <p:nvPr>
            <p:ph type="subTitle" idx="1"/>
          </p:nvPr>
        </p:nvSpPr>
        <p:spPr>
          <a:xfrm>
            <a:off x="713225" y="2922299"/>
            <a:ext cx="2514900" cy="850400"/>
          </a:xfrm>
          <a:prstGeom prst="rect">
            <a:avLst/>
          </a:prstGeom>
        </p:spPr>
        <p:txBody>
          <a:bodyPr spcFirstLastPara="1" wrap="square" lIns="91425" tIns="91425" rIns="91425" bIns="91425" anchor="t" anchorCtr="0">
            <a:noAutofit/>
          </a:bodyPr>
          <a:lstStyle>
            <a:lvl1pPr lvl="0" algn="ctr">
              <a:spcBef>
                <a:spcPts val="0"/>
              </a:spcBef>
              <a:spcAft>
                <a:spcPts val="0"/>
              </a:spcAft>
              <a:buSzPts val="1600"/>
              <a:buNone/>
              <a:defRPr/>
            </a:lvl1pPr>
            <a:lvl2pPr lvl="1">
              <a:spcBef>
                <a:spcPts val="0"/>
              </a:spcBef>
              <a:spcAft>
                <a:spcPts val="0"/>
              </a:spcAft>
              <a:buSzPts val="1600"/>
              <a:buNone/>
              <a:defRPr/>
            </a:lvl2pPr>
            <a:lvl3pPr lvl="2">
              <a:spcBef>
                <a:spcPts val="0"/>
              </a:spcBef>
              <a:spcAft>
                <a:spcPts val="0"/>
              </a:spcAft>
              <a:buSzPts val="1600"/>
              <a:buNone/>
              <a:defRPr/>
            </a:lvl3pPr>
            <a:lvl4pPr lvl="3">
              <a:spcBef>
                <a:spcPts val="0"/>
              </a:spcBef>
              <a:spcAft>
                <a:spcPts val="0"/>
              </a:spcAft>
              <a:buSzPts val="1600"/>
              <a:buNone/>
              <a:defRPr/>
            </a:lvl4pPr>
            <a:lvl5pPr lvl="4">
              <a:spcBef>
                <a:spcPts val="0"/>
              </a:spcBef>
              <a:spcAft>
                <a:spcPts val="0"/>
              </a:spcAft>
              <a:buSzPts val="1600"/>
              <a:buNone/>
              <a:defRPr/>
            </a:lvl5pPr>
            <a:lvl6pPr lvl="5">
              <a:spcBef>
                <a:spcPts val="0"/>
              </a:spcBef>
              <a:spcAft>
                <a:spcPts val="0"/>
              </a:spcAft>
              <a:buSzPts val="1600"/>
              <a:buNone/>
              <a:defRPr/>
            </a:lvl6pPr>
            <a:lvl7pPr lvl="6">
              <a:spcBef>
                <a:spcPts val="0"/>
              </a:spcBef>
              <a:spcAft>
                <a:spcPts val="0"/>
              </a:spcAft>
              <a:buSzPts val="1600"/>
              <a:buNone/>
              <a:defRPr/>
            </a:lvl7pPr>
            <a:lvl8pPr lvl="7">
              <a:spcBef>
                <a:spcPts val="0"/>
              </a:spcBef>
              <a:spcAft>
                <a:spcPts val="0"/>
              </a:spcAft>
              <a:buSzPts val="1600"/>
              <a:buNone/>
              <a:defRPr/>
            </a:lvl8pPr>
            <a:lvl9pPr lvl="8">
              <a:spcBef>
                <a:spcPts val="0"/>
              </a:spcBef>
              <a:spcAft>
                <a:spcPts val="0"/>
              </a:spcAft>
              <a:buSzPts val="1600"/>
              <a:buNone/>
              <a:defRPr/>
            </a:lvl9pPr>
          </a:lstStyle>
          <a:p>
            <a:r>
              <a:rPr lang="tr-TR"/>
              <a:t>Asıl alt başlık stilini düzenlemek için tıklayın</a:t>
            </a:r>
            <a:endParaRPr/>
          </a:p>
        </p:txBody>
      </p:sp>
      <p:sp>
        <p:nvSpPr>
          <p:cNvPr id="86" name="Google Shape;86;p13"/>
          <p:cNvSpPr txBox="1">
            <a:spLocks noGrp="1"/>
          </p:cNvSpPr>
          <p:nvPr>
            <p:ph type="title" idx="4" hasCustomPrompt="1"/>
          </p:nvPr>
        </p:nvSpPr>
        <p:spPr>
          <a:xfrm>
            <a:off x="3603694" y="1745000"/>
            <a:ext cx="1936500" cy="8504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r>
              <a:t>xx%</a:t>
            </a:r>
          </a:p>
        </p:txBody>
      </p:sp>
      <p:sp>
        <p:nvSpPr>
          <p:cNvPr id="87" name="Google Shape;87;p13"/>
          <p:cNvSpPr txBox="1">
            <a:spLocks noGrp="1"/>
          </p:cNvSpPr>
          <p:nvPr>
            <p:ph type="title" idx="5"/>
          </p:nvPr>
        </p:nvSpPr>
        <p:spPr>
          <a:xfrm>
            <a:off x="3314587" y="2390128"/>
            <a:ext cx="25149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2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r>
              <a:rPr lang="tr-TR"/>
              <a:t>Asıl başlık stilini düzenlemek için tıklayın</a:t>
            </a:r>
            <a:endParaRPr/>
          </a:p>
        </p:txBody>
      </p:sp>
      <p:sp>
        <p:nvSpPr>
          <p:cNvPr id="88" name="Google Shape;88;p13"/>
          <p:cNvSpPr txBox="1">
            <a:spLocks noGrp="1"/>
          </p:cNvSpPr>
          <p:nvPr>
            <p:ph type="subTitle" idx="6"/>
          </p:nvPr>
        </p:nvSpPr>
        <p:spPr>
          <a:xfrm>
            <a:off x="3314590" y="2922299"/>
            <a:ext cx="2514900" cy="850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r>
              <a:rPr lang="tr-TR"/>
              <a:t>Asıl alt başlık stilini düzenlemek için tıklayın</a:t>
            </a:r>
            <a:endParaRPr/>
          </a:p>
        </p:txBody>
      </p:sp>
      <p:sp>
        <p:nvSpPr>
          <p:cNvPr id="89" name="Google Shape;89;p13"/>
          <p:cNvSpPr txBox="1">
            <a:spLocks noGrp="1"/>
          </p:cNvSpPr>
          <p:nvPr>
            <p:ph type="title" idx="7" hasCustomPrompt="1"/>
          </p:nvPr>
        </p:nvSpPr>
        <p:spPr>
          <a:xfrm>
            <a:off x="6205058" y="1745000"/>
            <a:ext cx="1936500" cy="8504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r>
              <a:t>xx%</a:t>
            </a:r>
          </a:p>
        </p:txBody>
      </p:sp>
      <p:sp>
        <p:nvSpPr>
          <p:cNvPr id="90" name="Google Shape;90;p13"/>
          <p:cNvSpPr txBox="1">
            <a:spLocks noGrp="1"/>
          </p:cNvSpPr>
          <p:nvPr>
            <p:ph type="title" idx="8"/>
          </p:nvPr>
        </p:nvSpPr>
        <p:spPr>
          <a:xfrm>
            <a:off x="5915950" y="2390129"/>
            <a:ext cx="25149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2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r>
              <a:rPr lang="tr-TR"/>
              <a:t>Asıl başlık stilini düzenlemek için tıklayın</a:t>
            </a:r>
            <a:endParaRPr/>
          </a:p>
        </p:txBody>
      </p:sp>
      <p:sp>
        <p:nvSpPr>
          <p:cNvPr id="91" name="Google Shape;91;p13"/>
          <p:cNvSpPr txBox="1">
            <a:spLocks noGrp="1"/>
          </p:cNvSpPr>
          <p:nvPr>
            <p:ph type="subTitle" idx="9"/>
          </p:nvPr>
        </p:nvSpPr>
        <p:spPr>
          <a:xfrm>
            <a:off x="5915954" y="2922299"/>
            <a:ext cx="2514900" cy="850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r>
              <a:rPr lang="tr-TR"/>
              <a:t>Asıl alt başlık stilini düzenlemek için tıklayın</a:t>
            </a:r>
            <a:endParaRPr/>
          </a:p>
        </p:txBody>
      </p:sp>
      <p:sp>
        <p:nvSpPr>
          <p:cNvPr id="92" name="Google Shape;92;p13"/>
          <p:cNvSpPr txBox="1">
            <a:spLocks noGrp="1"/>
          </p:cNvSpPr>
          <p:nvPr>
            <p:ph type="title" idx="13" hasCustomPrompt="1"/>
          </p:nvPr>
        </p:nvSpPr>
        <p:spPr>
          <a:xfrm>
            <a:off x="2302991" y="4113360"/>
            <a:ext cx="1936500" cy="8504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r>
              <a:t>xx%</a:t>
            </a:r>
          </a:p>
        </p:txBody>
      </p:sp>
      <p:sp>
        <p:nvSpPr>
          <p:cNvPr id="93" name="Google Shape;93;p13"/>
          <p:cNvSpPr txBox="1">
            <a:spLocks noGrp="1"/>
          </p:cNvSpPr>
          <p:nvPr>
            <p:ph type="title" idx="14"/>
          </p:nvPr>
        </p:nvSpPr>
        <p:spPr>
          <a:xfrm>
            <a:off x="2013874" y="4758489"/>
            <a:ext cx="25149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2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r>
              <a:rPr lang="tr-TR"/>
              <a:t>Asıl başlık stilini düzenlemek için tıklayın</a:t>
            </a:r>
            <a:endParaRPr/>
          </a:p>
        </p:txBody>
      </p:sp>
      <p:sp>
        <p:nvSpPr>
          <p:cNvPr id="94" name="Google Shape;94;p13"/>
          <p:cNvSpPr txBox="1">
            <a:spLocks noGrp="1"/>
          </p:cNvSpPr>
          <p:nvPr>
            <p:ph type="subTitle" idx="15"/>
          </p:nvPr>
        </p:nvSpPr>
        <p:spPr>
          <a:xfrm>
            <a:off x="2013863" y="5290657"/>
            <a:ext cx="2514900" cy="850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r>
              <a:rPr lang="tr-TR"/>
              <a:t>Asıl alt başlık stilini düzenlemek için tıklayın</a:t>
            </a:r>
            <a:endParaRPr/>
          </a:p>
        </p:txBody>
      </p:sp>
      <p:sp>
        <p:nvSpPr>
          <p:cNvPr id="95" name="Google Shape;95;p13"/>
          <p:cNvSpPr txBox="1">
            <a:spLocks noGrp="1"/>
          </p:cNvSpPr>
          <p:nvPr>
            <p:ph type="title" idx="16" hasCustomPrompt="1"/>
          </p:nvPr>
        </p:nvSpPr>
        <p:spPr>
          <a:xfrm>
            <a:off x="4904286" y="4113360"/>
            <a:ext cx="1936800" cy="8504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r>
              <a:t>xx%</a:t>
            </a:r>
          </a:p>
        </p:txBody>
      </p:sp>
      <p:sp>
        <p:nvSpPr>
          <p:cNvPr id="96" name="Google Shape;96;p13"/>
          <p:cNvSpPr txBox="1">
            <a:spLocks noGrp="1"/>
          </p:cNvSpPr>
          <p:nvPr>
            <p:ph type="title" idx="17"/>
          </p:nvPr>
        </p:nvSpPr>
        <p:spPr>
          <a:xfrm>
            <a:off x="4615140" y="4758489"/>
            <a:ext cx="25149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2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r>
              <a:rPr lang="tr-TR"/>
              <a:t>Asıl başlık stilini düzenlemek için tıklayın</a:t>
            </a:r>
            <a:endParaRPr/>
          </a:p>
        </p:txBody>
      </p:sp>
      <p:sp>
        <p:nvSpPr>
          <p:cNvPr id="97" name="Google Shape;97;p13"/>
          <p:cNvSpPr txBox="1">
            <a:spLocks noGrp="1"/>
          </p:cNvSpPr>
          <p:nvPr>
            <p:ph type="subTitle" idx="18"/>
          </p:nvPr>
        </p:nvSpPr>
        <p:spPr>
          <a:xfrm>
            <a:off x="4615137" y="5290657"/>
            <a:ext cx="2514900" cy="850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r>
              <a:rPr lang="tr-TR"/>
              <a:t>Asıl alt başlık stilini düzenlemek için tıklayın</a:t>
            </a:r>
            <a:endParaRPr/>
          </a:p>
        </p:txBody>
      </p:sp>
      <p:pic>
        <p:nvPicPr>
          <p:cNvPr id="98" name="Google Shape;98;p13"/>
          <p:cNvPicPr preferRelativeResize="0"/>
          <p:nvPr/>
        </p:nvPicPr>
        <p:blipFill rotWithShape="1">
          <a:blip r:embed="rId2">
            <a:alphaModFix/>
          </a:blip>
          <a:srcRect/>
          <a:stretch/>
        </p:blipFill>
        <p:spPr>
          <a:xfrm rot="395882" flipH="1">
            <a:off x="-158200" y="-946022"/>
            <a:ext cx="1572000" cy="5084356"/>
          </a:xfrm>
          <a:prstGeom prst="rect">
            <a:avLst/>
          </a:prstGeom>
          <a:noFill/>
          <a:ln>
            <a:noFill/>
          </a:ln>
        </p:spPr>
      </p:pic>
      <p:pic>
        <p:nvPicPr>
          <p:cNvPr id="99" name="Google Shape;99;p13"/>
          <p:cNvPicPr preferRelativeResize="0"/>
          <p:nvPr/>
        </p:nvPicPr>
        <p:blipFill rotWithShape="1">
          <a:blip r:embed="rId3">
            <a:alphaModFix/>
          </a:blip>
          <a:srcRect/>
          <a:stretch/>
        </p:blipFill>
        <p:spPr>
          <a:xfrm flipH="1">
            <a:off x="-106925" y="4742369"/>
            <a:ext cx="1187150" cy="2050728"/>
          </a:xfrm>
          <a:prstGeom prst="rect">
            <a:avLst/>
          </a:prstGeom>
          <a:noFill/>
          <a:ln>
            <a:noFill/>
          </a:ln>
        </p:spPr>
      </p:pic>
      <p:pic>
        <p:nvPicPr>
          <p:cNvPr id="100" name="Google Shape;100;p13"/>
          <p:cNvPicPr preferRelativeResize="0"/>
          <p:nvPr/>
        </p:nvPicPr>
        <p:blipFill rotWithShape="1">
          <a:blip r:embed="rId4">
            <a:alphaModFix/>
          </a:blip>
          <a:srcRect/>
          <a:stretch/>
        </p:blipFill>
        <p:spPr>
          <a:xfrm rot="399011">
            <a:off x="8224736" y="1068214"/>
            <a:ext cx="1889979" cy="5737575"/>
          </a:xfrm>
          <a:prstGeom prst="rect">
            <a:avLst/>
          </a:prstGeom>
          <a:noFill/>
          <a:ln>
            <a:noFill/>
          </a:ln>
        </p:spPr>
      </p:pic>
    </p:spTree>
    <p:extLst>
      <p:ext uri="{BB962C8B-B14F-4D97-AF65-F5344CB8AC3E}">
        <p14:creationId xmlns:p14="http://schemas.microsoft.com/office/powerpoint/2010/main" val="2627426480"/>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306"/>
        <p:cNvGrpSpPr/>
        <p:nvPr/>
      </p:nvGrpSpPr>
      <p:grpSpPr>
        <a:xfrm>
          <a:off x="0" y="0"/>
          <a:ext cx="0" cy="0"/>
          <a:chOff x="0" y="0"/>
          <a:chExt cx="0" cy="0"/>
        </a:xfrm>
      </p:grpSpPr>
      <p:sp>
        <p:nvSpPr>
          <p:cNvPr id="307" name="Google Shape;307;p30"/>
          <p:cNvSpPr/>
          <p:nvPr/>
        </p:nvSpPr>
        <p:spPr>
          <a:xfrm rot="4102360" flipH="1">
            <a:off x="-3757796" y="6169472"/>
            <a:ext cx="9962104" cy="4771747"/>
          </a:xfrm>
          <a:custGeom>
            <a:avLst/>
            <a:gdLst/>
            <a:ahLst/>
            <a:cxnLst/>
            <a:rect l="l" t="t" r="r" b="b"/>
            <a:pathLst>
              <a:path w="87791" h="56068" extrusionOk="0">
                <a:moveTo>
                  <a:pt x="55192" y="1"/>
                </a:moveTo>
                <a:cubicBezTo>
                  <a:pt x="51710" y="1"/>
                  <a:pt x="48020" y="921"/>
                  <a:pt x="44301" y="3305"/>
                </a:cubicBezTo>
                <a:cubicBezTo>
                  <a:pt x="27981" y="13772"/>
                  <a:pt x="23752" y="23750"/>
                  <a:pt x="23752" y="23750"/>
                </a:cubicBezTo>
                <a:cubicBezTo>
                  <a:pt x="23752" y="23750"/>
                  <a:pt x="23199" y="30455"/>
                  <a:pt x="15945" y="30455"/>
                </a:cubicBezTo>
                <a:cubicBezTo>
                  <a:pt x="15648" y="30455"/>
                  <a:pt x="15339" y="30443"/>
                  <a:pt x="15019" y="30420"/>
                </a:cubicBezTo>
                <a:cubicBezTo>
                  <a:pt x="13947" y="30341"/>
                  <a:pt x="12915" y="30303"/>
                  <a:pt x="11930" y="30303"/>
                </a:cubicBezTo>
                <a:cubicBezTo>
                  <a:pt x="5447" y="30303"/>
                  <a:pt x="1013" y="31926"/>
                  <a:pt x="541" y="33999"/>
                </a:cubicBezTo>
                <a:cubicBezTo>
                  <a:pt x="1" y="36384"/>
                  <a:pt x="5151" y="43216"/>
                  <a:pt x="11333" y="45926"/>
                </a:cubicBezTo>
                <a:cubicBezTo>
                  <a:pt x="16519" y="48202"/>
                  <a:pt x="23841" y="53453"/>
                  <a:pt x="30900" y="53453"/>
                </a:cubicBezTo>
                <a:cubicBezTo>
                  <a:pt x="32256" y="53453"/>
                  <a:pt x="33602" y="53259"/>
                  <a:pt x="34921" y="52814"/>
                </a:cubicBezTo>
                <a:cubicBezTo>
                  <a:pt x="43110" y="50048"/>
                  <a:pt x="85188" y="56067"/>
                  <a:pt x="86489" y="38010"/>
                </a:cubicBezTo>
                <a:cubicBezTo>
                  <a:pt x="87791" y="19953"/>
                  <a:pt x="76403" y="10573"/>
                  <a:pt x="76403" y="10573"/>
                </a:cubicBezTo>
                <a:cubicBezTo>
                  <a:pt x="76403" y="10573"/>
                  <a:pt x="66995" y="1"/>
                  <a:pt x="55192" y="1"/>
                </a:cubicBezTo>
                <a:close/>
              </a:path>
            </a:pathLst>
          </a:custGeom>
          <a:solidFill>
            <a:srgbClr val="E7E2D6">
              <a:alpha val="46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08" name="Google Shape;308;p30"/>
          <p:cNvSpPr/>
          <p:nvPr/>
        </p:nvSpPr>
        <p:spPr>
          <a:xfrm rot="813319">
            <a:off x="-4129602" y="-2316030"/>
            <a:ext cx="6402109" cy="7585537"/>
          </a:xfrm>
          <a:custGeom>
            <a:avLst/>
            <a:gdLst/>
            <a:ahLst/>
            <a:cxnLst/>
            <a:rect l="l" t="t" r="r" b="b"/>
            <a:pathLst>
              <a:path w="31788" h="28248" extrusionOk="0">
                <a:moveTo>
                  <a:pt x="16729" y="0"/>
                </a:moveTo>
                <a:cubicBezTo>
                  <a:pt x="16601" y="0"/>
                  <a:pt x="16474" y="1"/>
                  <a:pt x="16346" y="2"/>
                </a:cubicBezTo>
                <a:cubicBezTo>
                  <a:pt x="16060" y="2"/>
                  <a:pt x="15764" y="5"/>
                  <a:pt x="15461" y="9"/>
                </a:cubicBezTo>
                <a:cubicBezTo>
                  <a:pt x="11690" y="44"/>
                  <a:pt x="7009" y="207"/>
                  <a:pt x="4237" y="2881"/>
                </a:cubicBezTo>
                <a:cubicBezTo>
                  <a:pt x="2392" y="4661"/>
                  <a:pt x="2135" y="8048"/>
                  <a:pt x="1618" y="10410"/>
                </a:cubicBezTo>
                <a:cubicBezTo>
                  <a:pt x="938" y="13517"/>
                  <a:pt x="381" y="16657"/>
                  <a:pt x="219" y="19839"/>
                </a:cubicBezTo>
                <a:cubicBezTo>
                  <a:pt x="1" y="24133"/>
                  <a:pt x="1988" y="26141"/>
                  <a:pt x="6130" y="26720"/>
                </a:cubicBezTo>
                <a:cubicBezTo>
                  <a:pt x="9755" y="27227"/>
                  <a:pt x="13382" y="27712"/>
                  <a:pt x="17036" y="27956"/>
                </a:cubicBezTo>
                <a:cubicBezTo>
                  <a:pt x="18561" y="28056"/>
                  <a:pt x="20165" y="28248"/>
                  <a:pt x="21749" y="28248"/>
                </a:cubicBezTo>
                <a:cubicBezTo>
                  <a:pt x="23047" y="28248"/>
                  <a:pt x="24332" y="28119"/>
                  <a:pt x="25547" y="27706"/>
                </a:cubicBezTo>
                <a:cubicBezTo>
                  <a:pt x="28287" y="26775"/>
                  <a:pt x="29435" y="24198"/>
                  <a:pt x="29933" y="21508"/>
                </a:cubicBezTo>
                <a:cubicBezTo>
                  <a:pt x="30554" y="18140"/>
                  <a:pt x="30847" y="14721"/>
                  <a:pt x="31348" y="11337"/>
                </a:cubicBezTo>
                <a:cubicBezTo>
                  <a:pt x="31787" y="8393"/>
                  <a:pt x="31569" y="5097"/>
                  <a:pt x="28963" y="3194"/>
                </a:cubicBezTo>
                <a:cubicBezTo>
                  <a:pt x="25477" y="645"/>
                  <a:pt x="20958" y="0"/>
                  <a:pt x="16729" y="0"/>
                </a:cubicBezTo>
                <a:close/>
              </a:path>
            </a:pathLst>
          </a:custGeom>
          <a:solidFill>
            <a:srgbClr val="887C62">
              <a:alpha val="66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09" name="Google Shape;309;p30"/>
          <p:cNvSpPr/>
          <p:nvPr/>
        </p:nvSpPr>
        <p:spPr>
          <a:xfrm rot="3394465" flipH="1">
            <a:off x="4142778" y="3821595"/>
            <a:ext cx="11604457" cy="5558223"/>
          </a:xfrm>
          <a:custGeom>
            <a:avLst/>
            <a:gdLst/>
            <a:ahLst/>
            <a:cxnLst/>
            <a:rect l="l" t="t" r="r" b="b"/>
            <a:pathLst>
              <a:path w="87791" h="56068" extrusionOk="0">
                <a:moveTo>
                  <a:pt x="55192" y="1"/>
                </a:moveTo>
                <a:cubicBezTo>
                  <a:pt x="51710" y="1"/>
                  <a:pt x="48020" y="921"/>
                  <a:pt x="44301" y="3305"/>
                </a:cubicBezTo>
                <a:cubicBezTo>
                  <a:pt x="27981" y="13772"/>
                  <a:pt x="23752" y="23750"/>
                  <a:pt x="23752" y="23750"/>
                </a:cubicBezTo>
                <a:cubicBezTo>
                  <a:pt x="23752" y="23750"/>
                  <a:pt x="23199" y="30455"/>
                  <a:pt x="15945" y="30455"/>
                </a:cubicBezTo>
                <a:cubicBezTo>
                  <a:pt x="15648" y="30455"/>
                  <a:pt x="15339" y="30443"/>
                  <a:pt x="15019" y="30420"/>
                </a:cubicBezTo>
                <a:cubicBezTo>
                  <a:pt x="13947" y="30341"/>
                  <a:pt x="12915" y="30303"/>
                  <a:pt x="11930" y="30303"/>
                </a:cubicBezTo>
                <a:cubicBezTo>
                  <a:pt x="5447" y="30303"/>
                  <a:pt x="1013" y="31926"/>
                  <a:pt x="541" y="33999"/>
                </a:cubicBezTo>
                <a:cubicBezTo>
                  <a:pt x="1" y="36384"/>
                  <a:pt x="5151" y="43216"/>
                  <a:pt x="11333" y="45926"/>
                </a:cubicBezTo>
                <a:cubicBezTo>
                  <a:pt x="16519" y="48202"/>
                  <a:pt x="23841" y="53453"/>
                  <a:pt x="30900" y="53453"/>
                </a:cubicBezTo>
                <a:cubicBezTo>
                  <a:pt x="32256" y="53453"/>
                  <a:pt x="33602" y="53259"/>
                  <a:pt x="34921" y="52814"/>
                </a:cubicBezTo>
                <a:cubicBezTo>
                  <a:pt x="43110" y="50048"/>
                  <a:pt x="85188" y="56067"/>
                  <a:pt x="86489" y="38010"/>
                </a:cubicBezTo>
                <a:cubicBezTo>
                  <a:pt x="87791" y="19953"/>
                  <a:pt x="76403" y="10573"/>
                  <a:pt x="76403" y="10573"/>
                </a:cubicBezTo>
                <a:cubicBezTo>
                  <a:pt x="76403" y="10573"/>
                  <a:pt x="66995" y="1"/>
                  <a:pt x="55192" y="1"/>
                </a:cubicBezTo>
                <a:close/>
              </a:path>
            </a:pathLst>
          </a:custGeom>
          <a:solidFill>
            <a:srgbClr val="E7E2D6">
              <a:alpha val="46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10" name="Google Shape;310;p30"/>
          <p:cNvSpPr/>
          <p:nvPr/>
        </p:nvSpPr>
        <p:spPr>
          <a:xfrm rot="-10285603">
            <a:off x="6336472" y="-3889711"/>
            <a:ext cx="7471761" cy="6362485"/>
          </a:xfrm>
          <a:custGeom>
            <a:avLst/>
            <a:gdLst/>
            <a:ahLst/>
            <a:cxnLst/>
            <a:rect l="l" t="t" r="r" b="b"/>
            <a:pathLst>
              <a:path w="87791" h="56068" extrusionOk="0">
                <a:moveTo>
                  <a:pt x="55192" y="1"/>
                </a:moveTo>
                <a:cubicBezTo>
                  <a:pt x="51710" y="1"/>
                  <a:pt x="48020" y="921"/>
                  <a:pt x="44301" y="3305"/>
                </a:cubicBezTo>
                <a:cubicBezTo>
                  <a:pt x="27981" y="13772"/>
                  <a:pt x="23752" y="23750"/>
                  <a:pt x="23752" y="23750"/>
                </a:cubicBezTo>
                <a:cubicBezTo>
                  <a:pt x="23752" y="23750"/>
                  <a:pt x="23199" y="30455"/>
                  <a:pt x="15945" y="30455"/>
                </a:cubicBezTo>
                <a:cubicBezTo>
                  <a:pt x="15648" y="30455"/>
                  <a:pt x="15339" y="30443"/>
                  <a:pt x="15019" y="30420"/>
                </a:cubicBezTo>
                <a:cubicBezTo>
                  <a:pt x="13947" y="30341"/>
                  <a:pt x="12915" y="30303"/>
                  <a:pt x="11930" y="30303"/>
                </a:cubicBezTo>
                <a:cubicBezTo>
                  <a:pt x="5447" y="30303"/>
                  <a:pt x="1013" y="31926"/>
                  <a:pt x="541" y="33999"/>
                </a:cubicBezTo>
                <a:cubicBezTo>
                  <a:pt x="1" y="36384"/>
                  <a:pt x="5151" y="43216"/>
                  <a:pt x="11333" y="45926"/>
                </a:cubicBezTo>
                <a:cubicBezTo>
                  <a:pt x="16519" y="48202"/>
                  <a:pt x="23841" y="53453"/>
                  <a:pt x="30900" y="53453"/>
                </a:cubicBezTo>
                <a:cubicBezTo>
                  <a:pt x="32256" y="53453"/>
                  <a:pt x="33602" y="53259"/>
                  <a:pt x="34921" y="52814"/>
                </a:cubicBezTo>
                <a:cubicBezTo>
                  <a:pt x="43110" y="50048"/>
                  <a:pt x="85188" y="56067"/>
                  <a:pt x="86489" y="38010"/>
                </a:cubicBezTo>
                <a:cubicBezTo>
                  <a:pt x="87791" y="19953"/>
                  <a:pt x="76403" y="10573"/>
                  <a:pt x="76403" y="10573"/>
                </a:cubicBezTo>
                <a:cubicBezTo>
                  <a:pt x="76403" y="10573"/>
                  <a:pt x="66995" y="1"/>
                  <a:pt x="55192" y="1"/>
                </a:cubicBezTo>
                <a:close/>
              </a:path>
            </a:pathLst>
          </a:custGeom>
          <a:solidFill>
            <a:srgbClr val="E6B8AF">
              <a:alpha val="25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11" name="Google Shape;311;p30"/>
          <p:cNvSpPr/>
          <p:nvPr/>
        </p:nvSpPr>
        <p:spPr>
          <a:xfrm rot="-2238616">
            <a:off x="-4635728" y="627126"/>
            <a:ext cx="7826078" cy="3837133"/>
          </a:xfrm>
          <a:custGeom>
            <a:avLst/>
            <a:gdLst/>
            <a:ahLst/>
            <a:cxnLst/>
            <a:rect l="l" t="t" r="r" b="b"/>
            <a:pathLst>
              <a:path w="76674" h="28195" fill="none" extrusionOk="0">
                <a:moveTo>
                  <a:pt x="76673" y="0"/>
                </a:moveTo>
                <a:cubicBezTo>
                  <a:pt x="76673" y="0"/>
                  <a:pt x="67374" y="14124"/>
                  <a:pt x="60786" y="16430"/>
                </a:cubicBezTo>
                <a:cubicBezTo>
                  <a:pt x="52981" y="19160"/>
                  <a:pt x="39856" y="7047"/>
                  <a:pt x="24779" y="17621"/>
                </a:cubicBezTo>
                <a:cubicBezTo>
                  <a:pt x="9706" y="28195"/>
                  <a:pt x="1302" y="23045"/>
                  <a:pt x="1" y="9868"/>
                </a:cubicBezTo>
              </a:path>
            </a:pathLst>
          </a:custGeom>
          <a:noFill/>
          <a:ln w="28575" cap="flat" cmpd="sng">
            <a:solidFill>
              <a:schemeClr val="accent3"/>
            </a:solidFill>
            <a:prstDash val="solid"/>
            <a:miter lim="325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Tree>
    <p:extLst>
      <p:ext uri="{BB962C8B-B14F-4D97-AF65-F5344CB8AC3E}">
        <p14:creationId xmlns:p14="http://schemas.microsoft.com/office/powerpoint/2010/main" val="355840946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63BE381-DFB3-E36F-56AE-65D00EC330D9}"/>
              </a:ext>
            </a:extLst>
          </p:cNvPr>
          <p:cNvSpPr>
            <a:spLocks noGrp="1"/>
          </p:cNvSpPr>
          <p:nvPr>
            <p:ph type="title"/>
          </p:nvPr>
        </p:nvSpPr>
        <p:spPr/>
        <p:txBody>
          <a:bodyPr/>
          <a:lstStyle/>
          <a:p>
            <a:r>
              <a:rPr lang="tr-TR"/>
              <a:t>Asıl başlık stilini düzenlemek için tıklayın</a:t>
            </a:r>
            <a:endParaRPr lang="en"/>
          </a:p>
        </p:txBody>
      </p:sp>
      <p:sp>
        <p:nvSpPr>
          <p:cNvPr id="3" name="İçerik Yer Tutucusu 2">
            <a:extLst>
              <a:ext uri="{FF2B5EF4-FFF2-40B4-BE49-F238E27FC236}">
                <a16:creationId xmlns:a16="http://schemas.microsoft.com/office/drawing/2014/main" id="{5CE57B42-20A4-E435-2118-7EC15A7D3E70}"/>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
          </a:p>
        </p:txBody>
      </p:sp>
      <p:sp>
        <p:nvSpPr>
          <p:cNvPr id="4" name="Veri Yer Tutucusu 3">
            <a:extLst>
              <a:ext uri="{FF2B5EF4-FFF2-40B4-BE49-F238E27FC236}">
                <a16:creationId xmlns:a16="http://schemas.microsoft.com/office/drawing/2014/main" id="{AFCD7A53-2C39-7B57-53B8-E4170F5CB276}"/>
              </a:ext>
            </a:extLst>
          </p:cNvPr>
          <p:cNvSpPr>
            <a:spLocks noGrp="1"/>
          </p:cNvSpPr>
          <p:nvPr>
            <p:ph type="dt" sz="half" idx="10"/>
          </p:nvPr>
        </p:nvSpPr>
        <p:spPr/>
        <p:txBody>
          <a:bodyPr/>
          <a:lstStyle/>
          <a:p>
            <a:fld id="{2DD6A391-8B5A-4635-B470-F04388BCA84C}" type="datetimeFigureOut">
              <a:rPr lang="en" smtClean="0"/>
              <a:t>3/7/2023</a:t>
            </a:fld>
            <a:endParaRPr lang="en"/>
          </a:p>
        </p:txBody>
      </p:sp>
      <p:sp>
        <p:nvSpPr>
          <p:cNvPr id="5" name="Alt Bilgi Yer Tutucusu 4">
            <a:extLst>
              <a:ext uri="{FF2B5EF4-FFF2-40B4-BE49-F238E27FC236}">
                <a16:creationId xmlns:a16="http://schemas.microsoft.com/office/drawing/2014/main" id="{8FC96F75-28CA-B92D-16BF-61DAA5464595}"/>
              </a:ext>
            </a:extLst>
          </p:cNvPr>
          <p:cNvSpPr>
            <a:spLocks noGrp="1"/>
          </p:cNvSpPr>
          <p:nvPr>
            <p:ph type="ftr" sz="quarter" idx="11"/>
          </p:nvPr>
        </p:nvSpPr>
        <p:spPr/>
        <p:txBody>
          <a:bodyPr/>
          <a:lstStyle/>
          <a:p>
            <a:endParaRPr lang="en"/>
          </a:p>
        </p:txBody>
      </p:sp>
      <p:sp>
        <p:nvSpPr>
          <p:cNvPr id="6" name="Slayt Numarası Yer Tutucusu 5">
            <a:extLst>
              <a:ext uri="{FF2B5EF4-FFF2-40B4-BE49-F238E27FC236}">
                <a16:creationId xmlns:a16="http://schemas.microsoft.com/office/drawing/2014/main" id="{B9634E31-2BD7-F484-8D1D-2B2B831683F9}"/>
              </a:ext>
            </a:extLst>
          </p:cNvPr>
          <p:cNvSpPr>
            <a:spLocks noGrp="1"/>
          </p:cNvSpPr>
          <p:nvPr>
            <p:ph type="sldNum" sz="quarter" idx="12"/>
          </p:nvPr>
        </p:nvSpPr>
        <p:spPr/>
        <p:txBody>
          <a:bodyPr/>
          <a:lstStyle/>
          <a:p>
            <a:fld id="{BD1559B2-32B8-4AEC-B2F9-211382B6FCDD}" type="slidenum">
              <a:rPr lang="en" smtClean="0"/>
              <a:t>‹#›</a:t>
            </a:fld>
            <a:endParaRPr lang="en"/>
          </a:p>
        </p:txBody>
      </p:sp>
    </p:spTree>
    <p:extLst>
      <p:ext uri="{BB962C8B-B14F-4D97-AF65-F5344CB8AC3E}">
        <p14:creationId xmlns:p14="http://schemas.microsoft.com/office/powerpoint/2010/main" val="10426894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spTree>
      <p:nvGrpSpPr>
        <p:cNvPr id="1" name="Shape 101"/>
        <p:cNvGrpSpPr/>
        <p:nvPr/>
      </p:nvGrpSpPr>
      <p:grpSpPr>
        <a:xfrm>
          <a:off x="0" y="0"/>
          <a:ext cx="0" cy="0"/>
          <a:chOff x="0" y="0"/>
          <a:chExt cx="0" cy="0"/>
        </a:xfrm>
      </p:grpSpPr>
      <p:sp>
        <p:nvSpPr>
          <p:cNvPr id="102" name="Google Shape;102;p14"/>
          <p:cNvSpPr txBox="1">
            <a:spLocks noGrp="1"/>
          </p:cNvSpPr>
          <p:nvPr>
            <p:ph type="title"/>
          </p:nvPr>
        </p:nvSpPr>
        <p:spPr>
          <a:xfrm>
            <a:off x="713225" y="2532167"/>
            <a:ext cx="2537700" cy="7636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400"/>
              <a:buNone/>
              <a:defRPr sz="22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r>
              <a:rPr lang="tr-TR"/>
              <a:t>Asıl başlık stilini düzenlemek için tıklayın</a:t>
            </a:r>
            <a:endParaRPr/>
          </a:p>
        </p:txBody>
      </p:sp>
      <p:sp>
        <p:nvSpPr>
          <p:cNvPr id="103" name="Google Shape;103;p14"/>
          <p:cNvSpPr txBox="1">
            <a:spLocks noGrp="1"/>
          </p:cNvSpPr>
          <p:nvPr>
            <p:ph type="subTitle" idx="1"/>
          </p:nvPr>
        </p:nvSpPr>
        <p:spPr>
          <a:xfrm>
            <a:off x="713225" y="3064323"/>
            <a:ext cx="2537700" cy="11804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r>
              <a:rPr lang="tr-TR"/>
              <a:t>Asıl alt başlık stilini düzenlemek için tıklayın</a:t>
            </a:r>
            <a:endParaRPr/>
          </a:p>
        </p:txBody>
      </p:sp>
      <p:sp>
        <p:nvSpPr>
          <p:cNvPr id="104" name="Google Shape;104;p14"/>
          <p:cNvSpPr txBox="1">
            <a:spLocks noGrp="1"/>
          </p:cNvSpPr>
          <p:nvPr>
            <p:ph type="title" idx="2"/>
          </p:nvPr>
        </p:nvSpPr>
        <p:spPr>
          <a:xfrm>
            <a:off x="713225" y="719333"/>
            <a:ext cx="77175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tr-TR"/>
              <a:t>Asıl başlık stilini düzenlemek için tıklayın</a:t>
            </a:r>
            <a:endParaRPr/>
          </a:p>
        </p:txBody>
      </p:sp>
      <p:sp>
        <p:nvSpPr>
          <p:cNvPr id="105" name="Google Shape;105;p14"/>
          <p:cNvSpPr txBox="1">
            <a:spLocks noGrp="1"/>
          </p:cNvSpPr>
          <p:nvPr>
            <p:ph type="title" idx="3"/>
          </p:nvPr>
        </p:nvSpPr>
        <p:spPr>
          <a:xfrm>
            <a:off x="5893076" y="3851367"/>
            <a:ext cx="2537700" cy="7636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400"/>
              <a:buNone/>
              <a:defRPr sz="22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r>
              <a:rPr lang="tr-TR"/>
              <a:t>Asıl başlık stilini düzenlemek için tıklayın</a:t>
            </a:r>
            <a:endParaRPr/>
          </a:p>
        </p:txBody>
      </p:sp>
      <p:sp>
        <p:nvSpPr>
          <p:cNvPr id="106" name="Google Shape;106;p14"/>
          <p:cNvSpPr txBox="1">
            <a:spLocks noGrp="1"/>
          </p:cNvSpPr>
          <p:nvPr>
            <p:ph type="subTitle" idx="4"/>
          </p:nvPr>
        </p:nvSpPr>
        <p:spPr>
          <a:xfrm>
            <a:off x="5893075" y="4383523"/>
            <a:ext cx="2537700" cy="11804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r>
              <a:rPr lang="tr-TR"/>
              <a:t>Asıl alt başlık stilini düzenlemek için tıklayın</a:t>
            </a:r>
            <a:endParaRPr/>
          </a:p>
        </p:txBody>
      </p:sp>
      <p:pic>
        <p:nvPicPr>
          <p:cNvPr id="107" name="Google Shape;107;p14"/>
          <p:cNvPicPr preferRelativeResize="0"/>
          <p:nvPr/>
        </p:nvPicPr>
        <p:blipFill rotWithShape="1">
          <a:blip r:embed="rId2">
            <a:alphaModFix/>
          </a:blip>
          <a:srcRect/>
          <a:stretch/>
        </p:blipFill>
        <p:spPr>
          <a:xfrm rot="5400000">
            <a:off x="7501909" y="1533159"/>
            <a:ext cx="1857733" cy="1349250"/>
          </a:xfrm>
          <a:prstGeom prst="rect">
            <a:avLst/>
          </a:prstGeom>
          <a:noFill/>
          <a:ln>
            <a:noFill/>
          </a:ln>
        </p:spPr>
      </p:pic>
      <p:pic>
        <p:nvPicPr>
          <p:cNvPr id="108" name="Google Shape;108;p14"/>
          <p:cNvPicPr preferRelativeResize="0"/>
          <p:nvPr/>
        </p:nvPicPr>
        <p:blipFill>
          <a:blip r:embed="rId3">
            <a:alphaModFix/>
          </a:blip>
          <a:stretch>
            <a:fillRect/>
          </a:stretch>
        </p:blipFill>
        <p:spPr>
          <a:xfrm rot="-5400000">
            <a:off x="-308962" y="5288654"/>
            <a:ext cx="2454500" cy="1700025"/>
          </a:xfrm>
          <a:prstGeom prst="rect">
            <a:avLst/>
          </a:prstGeom>
          <a:noFill/>
          <a:ln>
            <a:noFill/>
          </a:ln>
        </p:spPr>
      </p:pic>
      <p:pic>
        <p:nvPicPr>
          <p:cNvPr id="109" name="Google Shape;109;p14"/>
          <p:cNvPicPr preferRelativeResize="0"/>
          <p:nvPr/>
        </p:nvPicPr>
        <p:blipFill rotWithShape="1">
          <a:blip r:embed="rId4">
            <a:alphaModFix/>
          </a:blip>
          <a:srcRect/>
          <a:stretch/>
        </p:blipFill>
        <p:spPr>
          <a:xfrm rot="10800000">
            <a:off x="7557912" y="-630666"/>
            <a:ext cx="2372929" cy="2454500"/>
          </a:xfrm>
          <a:prstGeom prst="rect">
            <a:avLst/>
          </a:prstGeom>
          <a:noFill/>
          <a:ln>
            <a:noFill/>
          </a:ln>
        </p:spPr>
      </p:pic>
      <p:pic>
        <p:nvPicPr>
          <p:cNvPr id="110" name="Google Shape;110;p14"/>
          <p:cNvPicPr preferRelativeResize="0"/>
          <p:nvPr/>
        </p:nvPicPr>
        <p:blipFill>
          <a:blip r:embed="rId5">
            <a:alphaModFix/>
          </a:blip>
          <a:stretch>
            <a:fillRect/>
          </a:stretch>
        </p:blipFill>
        <p:spPr>
          <a:xfrm rot="7597377">
            <a:off x="5685197" y="-2201512"/>
            <a:ext cx="3182432" cy="4381382"/>
          </a:xfrm>
          <a:prstGeom prst="rect">
            <a:avLst/>
          </a:prstGeom>
          <a:noFill/>
          <a:ln>
            <a:noFill/>
          </a:ln>
        </p:spPr>
      </p:pic>
      <p:pic>
        <p:nvPicPr>
          <p:cNvPr id="111" name="Google Shape;111;p14"/>
          <p:cNvPicPr preferRelativeResize="0"/>
          <p:nvPr/>
        </p:nvPicPr>
        <p:blipFill rotWithShape="1">
          <a:blip r:embed="rId6">
            <a:alphaModFix/>
          </a:blip>
          <a:srcRect/>
          <a:stretch/>
        </p:blipFill>
        <p:spPr>
          <a:xfrm rot="10799990">
            <a:off x="-984822" y="939094"/>
            <a:ext cx="1774244" cy="5386213"/>
          </a:xfrm>
          <a:prstGeom prst="rect">
            <a:avLst/>
          </a:prstGeom>
          <a:noFill/>
          <a:ln>
            <a:noFill/>
          </a:ln>
        </p:spPr>
      </p:pic>
    </p:spTree>
    <p:extLst>
      <p:ext uri="{BB962C8B-B14F-4D97-AF65-F5344CB8AC3E}">
        <p14:creationId xmlns:p14="http://schemas.microsoft.com/office/powerpoint/2010/main" val="2709529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wo columns 2">
  <p:cSld name="Title and two columns 2">
    <p:spTree>
      <p:nvGrpSpPr>
        <p:cNvPr id="1" name="Shape 112"/>
        <p:cNvGrpSpPr/>
        <p:nvPr/>
      </p:nvGrpSpPr>
      <p:grpSpPr>
        <a:xfrm>
          <a:off x="0" y="0"/>
          <a:ext cx="0" cy="0"/>
          <a:chOff x="0" y="0"/>
          <a:chExt cx="0" cy="0"/>
        </a:xfrm>
      </p:grpSpPr>
      <p:sp>
        <p:nvSpPr>
          <p:cNvPr id="113" name="Google Shape;113;p15"/>
          <p:cNvSpPr txBox="1">
            <a:spLocks noGrp="1"/>
          </p:cNvSpPr>
          <p:nvPr>
            <p:ph type="subTitle" idx="1"/>
          </p:nvPr>
        </p:nvSpPr>
        <p:spPr>
          <a:xfrm>
            <a:off x="727575" y="2752100"/>
            <a:ext cx="3672300" cy="27012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Char char="●"/>
              <a:defRPr/>
            </a:lvl1pPr>
            <a:lvl2pPr lvl="1" rtl="0">
              <a:spcBef>
                <a:spcPts val="0"/>
              </a:spcBef>
              <a:spcAft>
                <a:spcPts val="0"/>
              </a:spcAft>
              <a:buSzPts val="1600"/>
              <a:buChar char="○"/>
              <a:defRPr/>
            </a:lvl2pPr>
            <a:lvl3pPr lvl="2" rtl="0">
              <a:spcBef>
                <a:spcPts val="0"/>
              </a:spcBef>
              <a:spcAft>
                <a:spcPts val="0"/>
              </a:spcAft>
              <a:buSzPts val="1600"/>
              <a:buChar char="■"/>
              <a:defRPr/>
            </a:lvl3pPr>
            <a:lvl4pPr lvl="3" rtl="0">
              <a:spcBef>
                <a:spcPts val="0"/>
              </a:spcBef>
              <a:spcAft>
                <a:spcPts val="0"/>
              </a:spcAft>
              <a:buSzPts val="1600"/>
              <a:buChar char="●"/>
              <a:defRPr/>
            </a:lvl4pPr>
            <a:lvl5pPr lvl="4" rtl="0">
              <a:spcBef>
                <a:spcPts val="0"/>
              </a:spcBef>
              <a:spcAft>
                <a:spcPts val="0"/>
              </a:spcAft>
              <a:buSzPts val="1600"/>
              <a:buChar char="○"/>
              <a:defRPr/>
            </a:lvl5pPr>
            <a:lvl6pPr lvl="5" rtl="0">
              <a:spcBef>
                <a:spcPts val="0"/>
              </a:spcBef>
              <a:spcAft>
                <a:spcPts val="0"/>
              </a:spcAft>
              <a:buSzPts val="1600"/>
              <a:buChar char="■"/>
              <a:defRPr/>
            </a:lvl6pPr>
            <a:lvl7pPr lvl="6" rtl="0">
              <a:spcBef>
                <a:spcPts val="0"/>
              </a:spcBef>
              <a:spcAft>
                <a:spcPts val="0"/>
              </a:spcAft>
              <a:buSzPts val="1600"/>
              <a:buChar char="●"/>
              <a:defRPr/>
            </a:lvl7pPr>
            <a:lvl8pPr lvl="7" rtl="0">
              <a:spcBef>
                <a:spcPts val="0"/>
              </a:spcBef>
              <a:spcAft>
                <a:spcPts val="0"/>
              </a:spcAft>
              <a:buSzPts val="1600"/>
              <a:buChar char="○"/>
              <a:defRPr/>
            </a:lvl8pPr>
            <a:lvl9pPr lvl="8" rtl="0">
              <a:spcBef>
                <a:spcPts val="0"/>
              </a:spcBef>
              <a:spcAft>
                <a:spcPts val="0"/>
              </a:spcAft>
              <a:buSzPts val="1600"/>
              <a:buChar char="■"/>
              <a:defRPr/>
            </a:lvl9pPr>
          </a:lstStyle>
          <a:p>
            <a:r>
              <a:rPr lang="tr-TR"/>
              <a:t>Asıl alt başlık stilini düzenlemek için tıklayın</a:t>
            </a:r>
            <a:endParaRPr/>
          </a:p>
        </p:txBody>
      </p:sp>
      <p:sp>
        <p:nvSpPr>
          <p:cNvPr id="114" name="Google Shape;114;p15"/>
          <p:cNvSpPr txBox="1">
            <a:spLocks noGrp="1"/>
          </p:cNvSpPr>
          <p:nvPr>
            <p:ph type="title"/>
          </p:nvPr>
        </p:nvSpPr>
        <p:spPr>
          <a:xfrm>
            <a:off x="713225" y="719333"/>
            <a:ext cx="77175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tr-TR"/>
              <a:t>Asıl başlık stilini düzenlemek için tıklayın</a:t>
            </a:r>
            <a:endParaRPr/>
          </a:p>
        </p:txBody>
      </p:sp>
      <p:sp>
        <p:nvSpPr>
          <p:cNvPr id="115" name="Google Shape;115;p15"/>
          <p:cNvSpPr txBox="1">
            <a:spLocks noGrp="1"/>
          </p:cNvSpPr>
          <p:nvPr>
            <p:ph type="subTitle" idx="2"/>
          </p:nvPr>
        </p:nvSpPr>
        <p:spPr>
          <a:xfrm>
            <a:off x="4729750" y="2752100"/>
            <a:ext cx="3701100" cy="27012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Char char="●"/>
              <a:defRPr/>
            </a:lvl1pPr>
            <a:lvl2pPr lvl="1" rtl="0">
              <a:spcBef>
                <a:spcPts val="0"/>
              </a:spcBef>
              <a:spcAft>
                <a:spcPts val="0"/>
              </a:spcAft>
              <a:buSzPts val="1600"/>
              <a:buChar char="○"/>
              <a:defRPr/>
            </a:lvl2pPr>
            <a:lvl3pPr lvl="2" rtl="0">
              <a:spcBef>
                <a:spcPts val="0"/>
              </a:spcBef>
              <a:spcAft>
                <a:spcPts val="0"/>
              </a:spcAft>
              <a:buSzPts val="1600"/>
              <a:buChar char="■"/>
              <a:defRPr/>
            </a:lvl3pPr>
            <a:lvl4pPr lvl="3" rtl="0">
              <a:spcBef>
                <a:spcPts val="0"/>
              </a:spcBef>
              <a:spcAft>
                <a:spcPts val="0"/>
              </a:spcAft>
              <a:buSzPts val="1600"/>
              <a:buChar char="●"/>
              <a:defRPr/>
            </a:lvl4pPr>
            <a:lvl5pPr lvl="4" rtl="0">
              <a:spcBef>
                <a:spcPts val="0"/>
              </a:spcBef>
              <a:spcAft>
                <a:spcPts val="0"/>
              </a:spcAft>
              <a:buSzPts val="1600"/>
              <a:buChar char="○"/>
              <a:defRPr/>
            </a:lvl5pPr>
            <a:lvl6pPr lvl="5" rtl="0">
              <a:spcBef>
                <a:spcPts val="0"/>
              </a:spcBef>
              <a:spcAft>
                <a:spcPts val="0"/>
              </a:spcAft>
              <a:buSzPts val="1600"/>
              <a:buChar char="■"/>
              <a:defRPr/>
            </a:lvl6pPr>
            <a:lvl7pPr lvl="6" rtl="0">
              <a:spcBef>
                <a:spcPts val="0"/>
              </a:spcBef>
              <a:spcAft>
                <a:spcPts val="0"/>
              </a:spcAft>
              <a:buSzPts val="1600"/>
              <a:buChar char="●"/>
              <a:defRPr/>
            </a:lvl7pPr>
            <a:lvl8pPr lvl="7" rtl="0">
              <a:spcBef>
                <a:spcPts val="0"/>
              </a:spcBef>
              <a:spcAft>
                <a:spcPts val="0"/>
              </a:spcAft>
              <a:buSzPts val="1600"/>
              <a:buChar char="○"/>
              <a:defRPr/>
            </a:lvl8pPr>
            <a:lvl9pPr lvl="8" rtl="0">
              <a:spcBef>
                <a:spcPts val="0"/>
              </a:spcBef>
              <a:spcAft>
                <a:spcPts val="0"/>
              </a:spcAft>
              <a:buSzPts val="1600"/>
              <a:buChar char="■"/>
              <a:defRPr/>
            </a:lvl9pPr>
          </a:lstStyle>
          <a:p>
            <a:r>
              <a:rPr lang="tr-TR"/>
              <a:t>Asıl alt başlık stilini düzenlemek için tıklayın</a:t>
            </a:r>
            <a:endParaRPr/>
          </a:p>
        </p:txBody>
      </p:sp>
      <p:pic>
        <p:nvPicPr>
          <p:cNvPr id="116" name="Google Shape;116;p15"/>
          <p:cNvPicPr preferRelativeResize="0"/>
          <p:nvPr/>
        </p:nvPicPr>
        <p:blipFill rotWithShape="1">
          <a:blip r:embed="rId2">
            <a:alphaModFix/>
          </a:blip>
          <a:srcRect/>
          <a:stretch/>
        </p:blipFill>
        <p:spPr>
          <a:xfrm rot="10800000">
            <a:off x="-698700" y="501667"/>
            <a:ext cx="1812850" cy="1875133"/>
          </a:xfrm>
          <a:prstGeom prst="rect">
            <a:avLst/>
          </a:prstGeom>
          <a:noFill/>
          <a:ln>
            <a:noFill/>
          </a:ln>
        </p:spPr>
      </p:pic>
      <p:pic>
        <p:nvPicPr>
          <p:cNvPr id="117" name="Google Shape;117;p15"/>
          <p:cNvPicPr preferRelativeResize="0"/>
          <p:nvPr/>
        </p:nvPicPr>
        <p:blipFill rotWithShape="1">
          <a:blip r:embed="rId3">
            <a:alphaModFix/>
          </a:blip>
          <a:srcRect/>
          <a:stretch/>
        </p:blipFill>
        <p:spPr>
          <a:xfrm rot="10800000" flipH="1">
            <a:off x="8093576" y="93900"/>
            <a:ext cx="1209425" cy="2089200"/>
          </a:xfrm>
          <a:prstGeom prst="rect">
            <a:avLst/>
          </a:prstGeom>
          <a:noFill/>
          <a:ln>
            <a:noFill/>
          </a:ln>
        </p:spPr>
      </p:pic>
      <p:pic>
        <p:nvPicPr>
          <p:cNvPr id="118" name="Google Shape;118;p15"/>
          <p:cNvPicPr preferRelativeResize="0"/>
          <p:nvPr/>
        </p:nvPicPr>
        <p:blipFill rotWithShape="1">
          <a:blip r:embed="rId4">
            <a:alphaModFix/>
          </a:blip>
          <a:srcRect/>
          <a:stretch/>
        </p:blipFill>
        <p:spPr>
          <a:xfrm rot="5400007">
            <a:off x="2677975" y="4883209"/>
            <a:ext cx="1695600" cy="3084848"/>
          </a:xfrm>
          <a:prstGeom prst="rect">
            <a:avLst/>
          </a:prstGeom>
          <a:noFill/>
          <a:ln>
            <a:noFill/>
          </a:ln>
        </p:spPr>
      </p:pic>
      <p:pic>
        <p:nvPicPr>
          <p:cNvPr id="119" name="Google Shape;119;p15"/>
          <p:cNvPicPr preferRelativeResize="0"/>
          <p:nvPr/>
        </p:nvPicPr>
        <p:blipFill rotWithShape="1">
          <a:blip r:embed="rId5">
            <a:alphaModFix/>
          </a:blip>
          <a:srcRect/>
          <a:stretch/>
        </p:blipFill>
        <p:spPr>
          <a:xfrm rot="-5400008">
            <a:off x="4133602" y="4819173"/>
            <a:ext cx="2669944" cy="4559254"/>
          </a:xfrm>
          <a:prstGeom prst="rect">
            <a:avLst/>
          </a:prstGeom>
          <a:noFill/>
          <a:ln>
            <a:noFill/>
          </a:ln>
        </p:spPr>
      </p:pic>
    </p:spTree>
    <p:extLst>
      <p:ext uri="{BB962C8B-B14F-4D97-AF65-F5344CB8AC3E}">
        <p14:creationId xmlns:p14="http://schemas.microsoft.com/office/powerpoint/2010/main" val="18728206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120"/>
        <p:cNvGrpSpPr/>
        <p:nvPr/>
      </p:nvGrpSpPr>
      <p:grpSpPr>
        <a:xfrm>
          <a:off x="0" y="0"/>
          <a:ext cx="0" cy="0"/>
          <a:chOff x="0" y="0"/>
          <a:chExt cx="0" cy="0"/>
        </a:xfrm>
      </p:grpSpPr>
      <p:sp>
        <p:nvSpPr>
          <p:cNvPr id="121" name="Google Shape;121;p16"/>
          <p:cNvSpPr txBox="1">
            <a:spLocks noGrp="1"/>
          </p:cNvSpPr>
          <p:nvPr>
            <p:ph type="title"/>
          </p:nvPr>
        </p:nvSpPr>
        <p:spPr>
          <a:xfrm>
            <a:off x="909400" y="3106900"/>
            <a:ext cx="21696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2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r>
              <a:rPr lang="tr-TR"/>
              <a:t>Asıl başlık stilini düzenlemek için tıklayın</a:t>
            </a:r>
            <a:endParaRPr/>
          </a:p>
        </p:txBody>
      </p:sp>
      <p:sp>
        <p:nvSpPr>
          <p:cNvPr id="122" name="Google Shape;122;p16"/>
          <p:cNvSpPr txBox="1">
            <a:spLocks noGrp="1"/>
          </p:cNvSpPr>
          <p:nvPr>
            <p:ph type="subTitle" idx="1"/>
          </p:nvPr>
        </p:nvSpPr>
        <p:spPr>
          <a:xfrm>
            <a:off x="909400" y="3627411"/>
            <a:ext cx="2169600" cy="1180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r>
              <a:rPr lang="tr-TR"/>
              <a:t>Asıl alt başlık stilini düzenlemek için tıklayın</a:t>
            </a:r>
            <a:endParaRPr/>
          </a:p>
        </p:txBody>
      </p:sp>
      <p:sp>
        <p:nvSpPr>
          <p:cNvPr id="123" name="Google Shape;123;p16"/>
          <p:cNvSpPr txBox="1">
            <a:spLocks noGrp="1"/>
          </p:cNvSpPr>
          <p:nvPr>
            <p:ph type="title" idx="2"/>
          </p:nvPr>
        </p:nvSpPr>
        <p:spPr>
          <a:xfrm>
            <a:off x="713225" y="719333"/>
            <a:ext cx="77175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tr-TR"/>
              <a:t>Asıl başlık stilini düzenlemek için tıklayın</a:t>
            </a:r>
            <a:endParaRPr/>
          </a:p>
        </p:txBody>
      </p:sp>
      <p:sp>
        <p:nvSpPr>
          <p:cNvPr id="124" name="Google Shape;124;p16"/>
          <p:cNvSpPr txBox="1">
            <a:spLocks noGrp="1"/>
          </p:cNvSpPr>
          <p:nvPr>
            <p:ph type="title" idx="3"/>
          </p:nvPr>
        </p:nvSpPr>
        <p:spPr>
          <a:xfrm>
            <a:off x="3487101" y="3106900"/>
            <a:ext cx="21696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2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r>
              <a:rPr lang="tr-TR"/>
              <a:t>Asıl başlık stilini düzenlemek için tıklayın</a:t>
            </a:r>
            <a:endParaRPr/>
          </a:p>
        </p:txBody>
      </p:sp>
      <p:sp>
        <p:nvSpPr>
          <p:cNvPr id="125" name="Google Shape;125;p16"/>
          <p:cNvSpPr txBox="1">
            <a:spLocks noGrp="1"/>
          </p:cNvSpPr>
          <p:nvPr>
            <p:ph type="subTitle" idx="4"/>
          </p:nvPr>
        </p:nvSpPr>
        <p:spPr>
          <a:xfrm>
            <a:off x="3487100" y="3627411"/>
            <a:ext cx="2169600" cy="1180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r>
              <a:rPr lang="tr-TR"/>
              <a:t>Asıl alt başlık stilini düzenlemek için tıklayın</a:t>
            </a:r>
            <a:endParaRPr/>
          </a:p>
        </p:txBody>
      </p:sp>
      <p:sp>
        <p:nvSpPr>
          <p:cNvPr id="126" name="Google Shape;126;p16"/>
          <p:cNvSpPr txBox="1">
            <a:spLocks noGrp="1"/>
          </p:cNvSpPr>
          <p:nvPr>
            <p:ph type="title" idx="5"/>
          </p:nvPr>
        </p:nvSpPr>
        <p:spPr>
          <a:xfrm>
            <a:off x="6064802" y="3106900"/>
            <a:ext cx="21696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2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r>
              <a:rPr lang="tr-TR"/>
              <a:t>Asıl başlık stilini düzenlemek için tıklayın</a:t>
            </a:r>
            <a:endParaRPr/>
          </a:p>
        </p:txBody>
      </p:sp>
      <p:sp>
        <p:nvSpPr>
          <p:cNvPr id="127" name="Google Shape;127;p16"/>
          <p:cNvSpPr txBox="1">
            <a:spLocks noGrp="1"/>
          </p:cNvSpPr>
          <p:nvPr>
            <p:ph type="subTitle" idx="6"/>
          </p:nvPr>
        </p:nvSpPr>
        <p:spPr>
          <a:xfrm>
            <a:off x="6064800" y="3627411"/>
            <a:ext cx="2169600" cy="1180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r>
              <a:rPr lang="tr-TR"/>
              <a:t>Asıl alt başlık stilini düzenlemek için tıklayın</a:t>
            </a:r>
            <a:endParaRPr/>
          </a:p>
        </p:txBody>
      </p:sp>
      <p:pic>
        <p:nvPicPr>
          <p:cNvPr id="128" name="Google Shape;128;p16"/>
          <p:cNvPicPr preferRelativeResize="0"/>
          <p:nvPr/>
        </p:nvPicPr>
        <p:blipFill rotWithShape="1">
          <a:blip r:embed="rId2">
            <a:alphaModFix/>
          </a:blip>
          <a:srcRect/>
          <a:stretch/>
        </p:blipFill>
        <p:spPr>
          <a:xfrm rot="3546976">
            <a:off x="-784848" y="-509994"/>
            <a:ext cx="2395245" cy="4090188"/>
          </a:xfrm>
          <a:prstGeom prst="rect">
            <a:avLst/>
          </a:prstGeom>
          <a:noFill/>
          <a:ln>
            <a:noFill/>
          </a:ln>
        </p:spPr>
      </p:pic>
      <p:pic>
        <p:nvPicPr>
          <p:cNvPr id="129" name="Google Shape;129;p16"/>
          <p:cNvPicPr preferRelativeResize="0"/>
          <p:nvPr/>
        </p:nvPicPr>
        <p:blipFill rotWithShape="1">
          <a:blip r:embed="rId3">
            <a:alphaModFix/>
          </a:blip>
          <a:srcRect/>
          <a:stretch/>
        </p:blipFill>
        <p:spPr>
          <a:xfrm rot="10800000" flipH="1">
            <a:off x="7789500" y="-413333"/>
            <a:ext cx="1572000" cy="2715533"/>
          </a:xfrm>
          <a:prstGeom prst="rect">
            <a:avLst/>
          </a:prstGeom>
          <a:noFill/>
          <a:ln>
            <a:noFill/>
          </a:ln>
        </p:spPr>
      </p:pic>
      <p:pic>
        <p:nvPicPr>
          <p:cNvPr id="130" name="Google Shape;130;p16"/>
          <p:cNvPicPr preferRelativeResize="0"/>
          <p:nvPr/>
        </p:nvPicPr>
        <p:blipFill rotWithShape="1">
          <a:blip r:embed="rId4">
            <a:alphaModFix/>
          </a:blip>
          <a:srcRect/>
          <a:stretch/>
        </p:blipFill>
        <p:spPr>
          <a:xfrm rot="-5400000">
            <a:off x="1743950" y="4824417"/>
            <a:ext cx="2299200" cy="4182900"/>
          </a:xfrm>
          <a:prstGeom prst="rect">
            <a:avLst/>
          </a:prstGeom>
          <a:noFill/>
          <a:ln>
            <a:noFill/>
          </a:ln>
        </p:spPr>
      </p:pic>
    </p:spTree>
    <p:extLst>
      <p:ext uri="{BB962C8B-B14F-4D97-AF65-F5344CB8AC3E}">
        <p14:creationId xmlns:p14="http://schemas.microsoft.com/office/powerpoint/2010/main" val="20766487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hree columns 1">
  <p:cSld name="Title and three columns 1">
    <p:spTree>
      <p:nvGrpSpPr>
        <p:cNvPr id="1" name="Shape 131"/>
        <p:cNvGrpSpPr/>
        <p:nvPr/>
      </p:nvGrpSpPr>
      <p:grpSpPr>
        <a:xfrm>
          <a:off x="0" y="0"/>
          <a:ext cx="0" cy="0"/>
          <a:chOff x="0" y="0"/>
          <a:chExt cx="0" cy="0"/>
        </a:xfrm>
      </p:grpSpPr>
      <p:sp>
        <p:nvSpPr>
          <p:cNvPr id="132" name="Google Shape;132;p17"/>
          <p:cNvSpPr txBox="1">
            <a:spLocks noGrp="1"/>
          </p:cNvSpPr>
          <p:nvPr>
            <p:ph type="title"/>
          </p:nvPr>
        </p:nvSpPr>
        <p:spPr>
          <a:xfrm>
            <a:off x="909400" y="4272500"/>
            <a:ext cx="21696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2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r>
              <a:rPr lang="tr-TR"/>
              <a:t>Asıl başlık stilini düzenlemek için tıklayın</a:t>
            </a:r>
            <a:endParaRPr/>
          </a:p>
        </p:txBody>
      </p:sp>
      <p:sp>
        <p:nvSpPr>
          <p:cNvPr id="133" name="Google Shape;133;p17"/>
          <p:cNvSpPr txBox="1">
            <a:spLocks noGrp="1"/>
          </p:cNvSpPr>
          <p:nvPr>
            <p:ph type="subTitle" idx="1"/>
          </p:nvPr>
        </p:nvSpPr>
        <p:spPr>
          <a:xfrm>
            <a:off x="909400" y="4804667"/>
            <a:ext cx="2169600" cy="903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r>
              <a:rPr lang="tr-TR"/>
              <a:t>Asıl alt başlık stilini düzenlemek için tıklayın</a:t>
            </a:r>
            <a:endParaRPr/>
          </a:p>
        </p:txBody>
      </p:sp>
      <p:sp>
        <p:nvSpPr>
          <p:cNvPr id="134" name="Google Shape;134;p17"/>
          <p:cNvSpPr txBox="1">
            <a:spLocks noGrp="1"/>
          </p:cNvSpPr>
          <p:nvPr>
            <p:ph type="title" idx="2"/>
          </p:nvPr>
        </p:nvSpPr>
        <p:spPr>
          <a:xfrm>
            <a:off x="713225" y="719333"/>
            <a:ext cx="77175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tr-TR"/>
              <a:t>Asıl başlık stilini düzenlemek için tıklayın</a:t>
            </a:r>
            <a:endParaRPr/>
          </a:p>
        </p:txBody>
      </p:sp>
      <p:sp>
        <p:nvSpPr>
          <p:cNvPr id="135" name="Google Shape;135;p17"/>
          <p:cNvSpPr txBox="1">
            <a:spLocks noGrp="1"/>
          </p:cNvSpPr>
          <p:nvPr>
            <p:ph type="title" idx="3"/>
          </p:nvPr>
        </p:nvSpPr>
        <p:spPr>
          <a:xfrm>
            <a:off x="3487101" y="4272500"/>
            <a:ext cx="21696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2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r>
              <a:rPr lang="tr-TR"/>
              <a:t>Asıl başlık stilini düzenlemek için tıklayın</a:t>
            </a:r>
            <a:endParaRPr/>
          </a:p>
        </p:txBody>
      </p:sp>
      <p:sp>
        <p:nvSpPr>
          <p:cNvPr id="136" name="Google Shape;136;p17"/>
          <p:cNvSpPr txBox="1">
            <a:spLocks noGrp="1"/>
          </p:cNvSpPr>
          <p:nvPr>
            <p:ph type="subTitle" idx="4"/>
          </p:nvPr>
        </p:nvSpPr>
        <p:spPr>
          <a:xfrm>
            <a:off x="3487100" y="4804667"/>
            <a:ext cx="2169600" cy="903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r>
              <a:rPr lang="tr-TR"/>
              <a:t>Asıl alt başlık stilini düzenlemek için tıklayın</a:t>
            </a:r>
            <a:endParaRPr/>
          </a:p>
        </p:txBody>
      </p:sp>
      <p:sp>
        <p:nvSpPr>
          <p:cNvPr id="137" name="Google Shape;137;p17"/>
          <p:cNvSpPr txBox="1">
            <a:spLocks noGrp="1"/>
          </p:cNvSpPr>
          <p:nvPr>
            <p:ph type="title" idx="5"/>
          </p:nvPr>
        </p:nvSpPr>
        <p:spPr>
          <a:xfrm>
            <a:off x="6064802" y="4272500"/>
            <a:ext cx="21696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2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r>
              <a:rPr lang="tr-TR"/>
              <a:t>Asıl başlık stilini düzenlemek için tıklayın</a:t>
            </a:r>
            <a:endParaRPr/>
          </a:p>
        </p:txBody>
      </p:sp>
      <p:sp>
        <p:nvSpPr>
          <p:cNvPr id="138" name="Google Shape;138;p17"/>
          <p:cNvSpPr txBox="1">
            <a:spLocks noGrp="1"/>
          </p:cNvSpPr>
          <p:nvPr>
            <p:ph type="subTitle" idx="6"/>
          </p:nvPr>
        </p:nvSpPr>
        <p:spPr>
          <a:xfrm>
            <a:off x="6064800" y="4804667"/>
            <a:ext cx="2169600" cy="903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r>
              <a:rPr lang="tr-TR"/>
              <a:t>Asıl alt başlık stilini düzenlemek için tıklayın</a:t>
            </a:r>
            <a:endParaRPr/>
          </a:p>
        </p:txBody>
      </p:sp>
      <p:pic>
        <p:nvPicPr>
          <p:cNvPr id="139" name="Google Shape;139;p17"/>
          <p:cNvPicPr preferRelativeResize="0"/>
          <p:nvPr/>
        </p:nvPicPr>
        <p:blipFill rotWithShape="1">
          <a:blip r:embed="rId2">
            <a:alphaModFix/>
          </a:blip>
          <a:srcRect/>
          <a:stretch/>
        </p:blipFill>
        <p:spPr>
          <a:xfrm rot="5400000">
            <a:off x="3133309" y="6217675"/>
            <a:ext cx="1857733" cy="1349250"/>
          </a:xfrm>
          <a:prstGeom prst="rect">
            <a:avLst/>
          </a:prstGeom>
          <a:noFill/>
          <a:ln>
            <a:noFill/>
          </a:ln>
        </p:spPr>
      </p:pic>
      <p:pic>
        <p:nvPicPr>
          <p:cNvPr id="140" name="Google Shape;140;p17"/>
          <p:cNvPicPr preferRelativeResize="0"/>
          <p:nvPr/>
        </p:nvPicPr>
        <p:blipFill>
          <a:blip r:embed="rId3">
            <a:alphaModFix/>
          </a:blip>
          <a:stretch>
            <a:fillRect/>
          </a:stretch>
        </p:blipFill>
        <p:spPr>
          <a:xfrm rot="-5400000">
            <a:off x="7941697" y="4691788"/>
            <a:ext cx="2212033" cy="1532125"/>
          </a:xfrm>
          <a:prstGeom prst="rect">
            <a:avLst/>
          </a:prstGeom>
          <a:noFill/>
          <a:ln>
            <a:noFill/>
          </a:ln>
        </p:spPr>
      </p:pic>
      <p:pic>
        <p:nvPicPr>
          <p:cNvPr id="141" name="Google Shape;141;p17"/>
          <p:cNvPicPr preferRelativeResize="0"/>
          <p:nvPr/>
        </p:nvPicPr>
        <p:blipFill rotWithShape="1">
          <a:blip r:embed="rId4">
            <a:alphaModFix/>
          </a:blip>
          <a:srcRect/>
          <a:stretch/>
        </p:blipFill>
        <p:spPr>
          <a:xfrm rot="-9355986">
            <a:off x="-232067" y="415267"/>
            <a:ext cx="1328784" cy="4297732"/>
          </a:xfrm>
          <a:prstGeom prst="rect">
            <a:avLst/>
          </a:prstGeom>
          <a:noFill/>
          <a:ln>
            <a:noFill/>
          </a:ln>
        </p:spPr>
      </p:pic>
      <p:pic>
        <p:nvPicPr>
          <p:cNvPr id="142" name="Google Shape;142;p17"/>
          <p:cNvPicPr preferRelativeResize="0"/>
          <p:nvPr/>
        </p:nvPicPr>
        <p:blipFill rotWithShape="1">
          <a:blip r:embed="rId5">
            <a:alphaModFix/>
          </a:blip>
          <a:srcRect/>
          <a:stretch/>
        </p:blipFill>
        <p:spPr>
          <a:xfrm rot="-8611223">
            <a:off x="2644600" y="5989167"/>
            <a:ext cx="2835150" cy="2710333"/>
          </a:xfrm>
          <a:prstGeom prst="rect">
            <a:avLst/>
          </a:prstGeom>
          <a:noFill/>
          <a:ln>
            <a:noFill/>
          </a:ln>
        </p:spPr>
      </p:pic>
      <p:pic>
        <p:nvPicPr>
          <p:cNvPr id="143" name="Google Shape;143;p17"/>
          <p:cNvPicPr preferRelativeResize="0"/>
          <p:nvPr/>
        </p:nvPicPr>
        <p:blipFill rotWithShape="1">
          <a:blip r:embed="rId6">
            <a:alphaModFix/>
          </a:blip>
          <a:srcRect/>
          <a:stretch/>
        </p:blipFill>
        <p:spPr>
          <a:xfrm rot="-5400008">
            <a:off x="7237302" y="-1560294"/>
            <a:ext cx="2669944" cy="4559254"/>
          </a:xfrm>
          <a:prstGeom prst="rect">
            <a:avLst/>
          </a:prstGeom>
          <a:noFill/>
          <a:ln>
            <a:noFill/>
          </a:ln>
        </p:spPr>
      </p:pic>
    </p:spTree>
    <p:extLst>
      <p:ext uri="{BB962C8B-B14F-4D97-AF65-F5344CB8AC3E}">
        <p14:creationId xmlns:p14="http://schemas.microsoft.com/office/powerpoint/2010/main" val="10287433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hree columns 2">
  <p:cSld name="Title and three columns 2">
    <p:spTree>
      <p:nvGrpSpPr>
        <p:cNvPr id="1" name="Shape 144"/>
        <p:cNvGrpSpPr/>
        <p:nvPr/>
      </p:nvGrpSpPr>
      <p:grpSpPr>
        <a:xfrm>
          <a:off x="0" y="0"/>
          <a:ext cx="0" cy="0"/>
          <a:chOff x="0" y="0"/>
          <a:chExt cx="0" cy="0"/>
        </a:xfrm>
      </p:grpSpPr>
      <p:sp>
        <p:nvSpPr>
          <p:cNvPr id="145" name="Google Shape;145;p18"/>
          <p:cNvSpPr txBox="1">
            <a:spLocks noGrp="1"/>
          </p:cNvSpPr>
          <p:nvPr>
            <p:ph type="title"/>
          </p:nvPr>
        </p:nvSpPr>
        <p:spPr>
          <a:xfrm>
            <a:off x="1986650" y="1760719"/>
            <a:ext cx="2588700" cy="763600"/>
          </a:xfrm>
          <a:prstGeom prst="rect">
            <a:avLst/>
          </a:prstGeom>
        </p:spPr>
        <p:txBody>
          <a:bodyPr spcFirstLastPara="1" wrap="square" lIns="91425" tIns="91425" rIns="91425" bIns="91425" anchor="t" anchorCtr="0">
            <a:noAutofit/>
          </a:bodyPr>
          <a:lstStyle>
            <a:lvl1pPr lvl="0" algn="l" rtl="0">
              <a:spcBef>
                <a:spcPts val="0"/>
              </a:spcBef>
              <a:spcAft>
                <a:spcPts val="0"/>
              </a:spcAft>
              <a:buSzPts val="2400"/>
              <a:buNone/>
              <a:defRPr sz="22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r>
              <a:rPr lang="tr-TR"/>
              <a:t>Asıl başlık stilini düzenlemek için tıklayın</a:t>
            </a:r>
            <a:endParaRPr/>
          </a:p>
        </p:txBody>
      </p:sp>
      <p:sp>
        <p:nvSpPr>
          <p:cNvPr id="146" name="Google Shape;146;p18"/>
          <p:cNvSpPr txBox="1">
            <a:spLocks noGrp="1"/>
          </p:cNvSpPr>
          <p:nvPr>
            <p:ph type="subTitle" idx="1"/>
          </p:nvPr>
        </p:nvSpPr>
        <p:spPr>
          <a:xfrm>
            <a:off x="1986650" y="2237896"/>
            <a:ext cx="2588700" cy="9032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r>
              <a:rPr lang="tr-TR"/>
              <a:t>Asıl alt başlık stilini düzenlemek için tıklayın</a:t>
            </a:r>
            <a:endParaRPr/>
          </a:p>
        </p:txBody>
      </p:sp>
      <p:sp>
        <p:nvSpPr>
          <p:cNvPr id="147" name="Google Shape;147;p18"/>
          <p:cNvSpPr txBox="1">
            <a:spLocks noGrp="1"/>
          </p:cNvSpPr>
          <p:nvPr>
            <p:ph type="title" idx="2"/>
          </p:nvPr>
        </p:nvSpPr>
        <p:spPr>
          <a:xfrm>
            <a:off x="713225" y="719333"/>
            <a:ext cx="77175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tr-TR"/>
              <a:t>Asıl başlık stilini düzenlemek için tıklayın</a:t>
            </a:r>
            <a:endParaRPr/>
          </a:p>
        </p:txBody>
      </p:sp>
      <p:sp>
        <p:nvSpPr>
          <p:cNvPr id="148" name="Google Shape;148;p18"/>
          <p:cNvSpPr txBox="1">
            <a:spLocks noGrp="1"/>
          </p:cNvSpPr>
          <p:nvPr>
            <p:ph type="title" idx="3"/>
          </p:nvPr>
        </p:nvSpPr>
        <p:spPr>
          <a:xfrm>
            <a:off x="1986651" y="3213468"/>
            <a:ext cx="2588700" cy="763600"/>
          </a:xfrm>
          <a:prstGeom prst="rect">
            <a:avLst/>
          </a:prstGeom>
        </p:spPr>
        <p:txBody>
          <a:bodyPr spcFirstLastPara="1" wrap="square" lIns="91425" tIns="91425" rIns="91425" bIns="91425" anchor="t" anchorCtr="0">
            <a:noAutofit/>
          </a:bodyPr>
          <a:lstStyle>
            <a:lvl1pPr lvl="0" algn="l" rtl="0">
              <a:spcBef>
                <a:spcPts val="0"/>
              </a:spcBef>
              <a:spcAft>
                <a:spcPts val="0"/>
              </a:spcAft>
              <a:buSzPts val="2400"/>
              <a:buNone/>
              <a:defRPr sz="22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r>
              <a:rPr lang="tr-TR"/>
              <a:t>Asıl başlık stilini düzenlemek için tıklayın</a:t>
            </a:r>
            <a:endParaRPr/>
          </a:p>
        </p:txBody>
      </p:sp>
      <p:sp>
        <p:nvSpPr>
          <p:cNvPr id="149" name="Google Shape;149;p18"/>
          <p:cNvSpPr txBox="1">
            <a:spLocks noGrp="1"/>
          </p:cNvSpPr>
          <p:nvPr>
            <p:ph type="subTitle" idx="4"/>
          </p:nvPr>
        </p:nvSpPr>
        <p:spPr>
          <a:xfrm>
            <a:off x="1986650" y="3690645"/>
            <a:ext cx="2588700" cy="9032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r>
              <a:rPr lang="tr-TR"/>
              <a:t>Asıl alt başlık stilini düzenlemek için tıklayın</a:t>
            </a:r>
            <a:endParaRPr/>
          </a:p>
        </p:txBody>
      </p:sp>
      <p:sp>
        <p:nvSpPr>
          <p:cNvPr id="150" name="Google Shape;150;p18"/>
          <p:cNvSpPr txBox="1">
            <a:spLocks noGrp="1"/>
          </p:cNvSpPr>
          <p:nvPr>
            <p:ph type="title" idx="5"/>
          </p:nvPr>
        </p:nvSpPr>
        <p:spPr>
          <a:xfrm>
            <a:off x="1986652" y="4666185"/>
            <a:ext cx="2588700" cy="763600"/>
          </a:xfrm>
          <a:prstGeom prst="rect">
            <a:avLst/>
          </a:prstGeom>
        </p:spPr>
        <p:txBody>
          <a:bodyPr spcFirstLastPara="1" wrap="square" lIns="91425" tIns="91425" rIns="91425" bIns="91425" anchor="t" anchorCtr="0">
            <a:noAutofit/>
          </a:bodyPr>
          <a:lstStyle>
            <a:lvl1pPr lvl="0" algn="l" rtl="0">
              <a:spcBef>
                <a:spcPts val="0"/>
              </a:spcBef>
              <a:spcAft>
                <a:spcPts val="0"/>
              </a:spcAft>
              <a:buSzPts val="2400"/>
              <a:buNone/>
              <a:defRPr sz="22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r>
              <a:rPr lang="tr-TR"/>
              <a:t>Asıl başlık stilini düzenlemek için tıklayın</a:t>
            </a:r>
            <a:endParaRPr/>
          </a:p>
        </p:txBody>
      </p:sp>
      <p:sp>
        <p:nvSpPr>
          <p:cNvPr id="151" name="Google Shape;151;p18"/>
          <p:cNvSpPr txBox="1">
            <a:spLocks noGrp="1"/>
          </p:cNvSpPr>
          <p:nvPr>
            <p:ph type="subTitle" idx="6"/>
          </p:nvPr>
        </p:nvSpPr>
        <p:spPr>
          <a:xfrm>
            <a:off x="1986650" y="5143375"/>
            <a:ext cx="2588700" cy="9032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r>
              <a:rPr lang="tr-TR"/>
              <a:t>Asıl alt başlık stilini düzenlemek için tıklayın</a:t>
            </a:r>
            <a:endParaRPr/>
          </a:p>
        </p:txBody>
      </p:sp>
      <p:pic>
        <p:nvPicPr>
          <p:cNvPr id="152" name="Google Shape;152;p18"/>
          <p:cNvPicPr preferRelativeResize="0"/>
          <p:nvPr/>
        </p:nvPicPr>
        <p:blipFill rotWithShape="1">
          <a:blip r:embed="rId2">
            <a:alphaModFix/>
          </a:blip>
          <a:srcRect/>
          <a:stretch/>
        </p:blipFill>
        <p:spPr>
          <a:xfrm rot="-3282886">
            <a:off x="8313471" y="4321704"/>
            <a:ext cx="2365660" cy="4039661"/>
          </a:xfrm>
          <a:prstGeom prst="rect">
            <a:avLst/>
          </a:prstGeom>
          <a:noFill/>
          <a:ln>
            <a:noFill/>
          </a:ln>
        </p:spPr>
      </p:pic>
      <p:pic>
        <p:nvPicPr>
          <p:cNvPr id="153" name="Google Shape;153;p18"/>
          <p:cNvPicPr preferRelativeResize="0"/>
          <p:nvPr/>
        </p:nvPicPr>
        <p:blipFill rotWithShape="1">
          <a:blip r:embed="rId3">
            <a:alphaModFix/>
          </a:blip>
          <a:srcRect/>
          <a:stretch/>
        </p:blipFill>
        <p:spPr>
          <a:xfrm rot="10800000">
            <a:off x="7797200" y="392157"/>
            <a:ext cx="2504350" cy="1916040"/>
          </a:xfrm>
          <a:prstGeom prst="rect">
            <a:avLst/>
          </a:prstGeom>
          <a:noFill/>
          <a:ln>
            <a:noFill/>
          </a:ln>
        </p:spPr>
      </p:pic>
      <p:pic>
        <p:nvPicPr>
          <p:cNvPr id="154" name="Google Shape;154;p18"/>
          <p:cNvPicPr preferRelativeResize="0"/>
          <p:nvPr/>
        </p:nvPicPr>
        <p:blipFill rotWithShape="1">
          <a:blip r:embed="rId4">
            <a:alphaModFix/>
          </a:blip>
          <a:srcRect/>
          <a:stretch/>
        </p:blipFill>
        <p:spPr>
          <a:xfrm rot="-4500000">
            <a:off x="-2075650" y="2636426"/>
            <a:ext cx="4041712" cy="2173351"/>
          </a:xfrm>
          <a:prstGeom prst="rect">
            <a:avLst/>
          </a:prstGeom>
          <a:noFill/>
          <a:ln>
            <a:noFill/>
          </a:ln>
        </p:spPr>
      </p:pic>
    </p:spTree>
    <p:extLst>
      <p:ext uri="{BB962C8B-B14F-4D97-AF65-F5344CB8AC3E}">
        <p14:creationId xmlns:p14="http://schemas.microsoft.com/office/powerpoint/2010/main" val="23418567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155"/>
        <p:cNvGrpSpPr/>
        <p:nvPr/>
      </p:nvGrpSpPr>
      <p:grpSpPr>
        <a:xfrm>
          <a:off x="0" y="0"/>
          <a:ext cx="0" cy="0"/>
          <a:chOff x="0" y="0"/>
          <a:chExt cx="0" cy="0"/>
        </a:xfrm>
      </p:grpSpPr>
      <p:sp>
        <p:nvSpPr>
          <p:cNvPr id="156" name="Google Shape;156;p19"/>
          <p:cNvSpPr txBox="1">
            <a:spLocks noGrp="1"/>
          </p:cNvSpPr>
          <p:nvPr>
            <p:ph type="title"/>
          </p:nvPr>
        </p:nvSpPr>
        <p:spPr>
          <a:xfrm>
            <a:off x="1624450" y="2172184"/>
            <a:ext cx="2694000" cy="7636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400"/>
              <a:buNone/>
              <a:defRPr sz="22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r>
              <a:rPr lang="tr-TR"/>
              <a:t>Asıl başlık stilini düzenlemek için tıklayın</a:t>
            </a:r>
            <a:endParaRPr/>
          </a:p>
        </p:txBody>
      </p:sp>
      <p:sp>
        <p:nvSpPr>
          <p:cNvPr id="157" name="Google Shape;157;p19"/>
          <p:cNvSpPr txBox="1">
            <a:spLocks noGrp="1"/>
          </p:cNvSpPr>
          <p:nvPr>
            <p:ph type="subTitle" idx="1"/>
          </p:nvPr>
        </p:nvSpPr>
        <p:spPr>
          <a:xfrm>
            <a:off x="1624450" y="2704349"/>
            <a:ext cx="2694000" cy="11804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r>
              <a:rPr lang="tr-TR"/>
              <a:t>Asıl alt başlık stilini düzenlemek için tıklayın</a:t>
            </a:r>
            <a:endParaRPr/>
          </a:p>
        </p:txBody>
      </p:sp>
      <p:sp>
        <p:nvSpPr>
          <p:cNvPr id="158" name="Google Shape;158;p19"/>
          <p:cNvSpPr txBox="1">
            <a:spLocks noGrp="1"/>
          </p:cNvSpPr>
          <p:nvPr>
            <p:ph type="title" idx="2"/>
          </p:nvPr>
        </p:nvSpPr>
        <p:spPr>
          <a:xfrm>
            <a:off x="713225" y="719333"/>
            <a:ext cx="77175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tr-TR"/>
              <a:t>Asıl başlık stilini düzenlemek için tıklayın</a:t>
            </a:r>
            <a:endParaRPr/>
          </a:p>
        </p:txBody>
      </p:sp>
      <p:sp>
        <p:nvSpPr>
          <p:cNvPr id="159" name="Google Shape;159;p19"/>
          <p:cNvSpPr txBox="1">
            <a:spLocks noGrp="1"/>
          </p:cNvSpPr>
          <p:nvPr>
            <p:ph type="title" idx="3"/>
          </p:nvPr>
        </p:nvSpPr>
        <p:spPr>
          <a:xfrm>
            <a:off x="4825390" y="2172184"/>
            <a:ext cx="2694000" cy="7636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400"/>
              <a:buNone/>
              <a:defRPr sz="22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r>
              <a:rPr lang="tr-TR"/>
              <a:t>Asıl başlık stilini düzenlemek için tıklayın</a:t>
            </a:r>
            <a:endParaRPr/>
          </a:p>
        </p:txBody>
      </p:sp>
      <p:sp>
        <p:nvSpPr>
          <p:cNvPr id="160" name="Google Shape;160;p19"/>
          <p:cNvSpPr txBox="1">
            <a:spLocks noGrp="1"/>
          </p:cNvSpPr>
          <p:nvPr>
            <p:ph type="subTitle" idx="4"/>
          </p:nvPr>
        </p:nvSpPr>
        <p:spPr>
          <a:xfrm>
            <a:off x="4825389" y="2704349"/>
            <a:ext cx="2694000" cy="11804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r>
              <a:rPr lang="tr-TR"/>
              <a:t>Asıl alt başlık stilini düzenlemek için tıklayın</a:t>
            </a:r>
            <a:endParaRPr/>
          </a:p>
        </p:txBody>
      </p:sp>
      <p:sp>
        <p:nvSpPr>
          <p:cNvPr id="161" name="Google Shape;161;p19"/>
          <p:cNvSpPr txBox="1">
            <a:spLocks noGrp="1"/>
          </p:cNvSpPr>
          <p:nvPr>
            <p:ph type="title" idx="5"/>
          </p:nvPr>
        </p:nvSpPr>
        <p:spPr>
          <a:xfrm>
            <a:off x="1624450" y="3997551"/>
            <a:ext cx="2694000" cy="7636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400"/>
              <a:buNone/>
              <a:defRPr sz="22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r>
              <a:rPr lang="tr-TR"/>
              <a:t>Asıl başlık stilini düzenlemek için tıklayın</a:t>
            </a:r>
            <a:endParaRPr/>
          </a:p>
        </p:txBody>
      </p:sp>
      <p:sp>
        <p:nvSpPr>
          <p:cNvPr id="162" name="Google Shape;162;p19"/>
          <p:cNvSpPr txBox="1">
            <a:spLocks noGrp="1"/>
          </p:cNvSpPr>
          <p:nvPr>
            <p:ph type="subTitle" idx="6"/>
          </p:nvPr>
        </p:nvSpPr>
        <p:spPr>
          <a:xfrm>
            <a:off x="1624450" y="4529717"/>
            <a:ext cx="2694000" cy="11804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r>
              <a:rPr lang="tr-TR"/>
              <a:t>Asıl alt başlık stilini düzenlemek için tıklayın</a:t>
            </a:r>
            <a:endParaRPr/>
          </a:p>
        </p:txBody>
      </p:sp>
      <p:sp>
        <p:nvSpPr>
          <p:cNvPr id="163" name="Google Shape;163;p19"/>
          <p:cNvSpPr txBox="1">
            <a:spLocks noGrp="1"/>
          </p:cNvSpPr>
          <p:nvPr>
            <p:ph type="title" idx="7"/>
          </p:nvPr>
        </p:nvSpPr>
        <p:spPr>
          <a:xfrm>
            <a:off x="4825390" y="3997551"/>
            <a:ext cx="2694000" cy="7636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400"/>
              <a:buNone/>
              <a:defRPr sz="22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r>
              <a:rPr lang="tr-TR"/>
              <a:t>Asıl başlık stilini düzenlemek için tıklayın</a:t>
            </a:r>
            <a:endParaRPr/>
          </a:p>
        </p:txBody>
      </p:sp>
      <p:sp>
        <p:nvSpPr>
          <p:cNvPr id="164" name="Google Shape;164;p19"/>
          <p:cNvSpPr txBox="1">
            <a:spLocks noGrp="1"/>
          </p:cNvSpPr>
          <p:nvPr>
            <p:ph type="subTitle" idx="8"/>
          </p:nvPr>
        </p:nvSpPr>
        <p:spPr>
          <a:xfrm>
            <a:off x="4825389" y="4529717"/>
            <a:ext cx="2694000" cy="11804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r>
              <a:rPr lang="tr-TR"/>
              <a:t>Asıl alt başlık stilini düzenlemek için tıklayın</a:t>
            </a:r>
            <a:endParaRPr/>
          </a:p>
        </p:txBody>
      </p:sp>
      <p:pic>
        <p:nvPicPr>
          <p:cNvPr id="165" name="Google Shape;165;p19"/>
          <p:cNvPicPr preferRelativeResize="0"/>
          <p:nvPr/>
        </p:nvPicPr>
        <p:blipFill rotWithShape="1">
          <a:blip r:embed="rId2">
            <a:alphaModFix/>
          </a:blip>
          <a:srcRect/>
          <a:stretch/>
        </p:blipFill>
        <p:spPr>
          <a:xfrm rot="7138799">
            <a:off x="7464368" y="-1001899"/>
            <a:ext cx="1932816" cy="3300532"/>
          </a:xfrm>
          <a:prstGeom prst="rect">
            <a:avLst/>
          </a:prstGeom>
          <a:noFill/>
          <a:ln>
            <a:noFill/>
          </a:ln>
        </p:spPr>
      </p:pic>
      <p:pic>
        <p:nvPicPr>
          <p:cNvPr id="166" name="Google Shape;166;p19"/>
          <p:cNvPicPr preferRelativeResize="0"/>
          <p:nvPr/>
        </p:nvPicPr>
        <p:blipFill rotWithShape="1">
          <a:blip r:embed="rId3">
            <a:alphaModFix/>
          </a:blip>
          <a:srcRect/>
          <a:stretch/>
        </p:blipFill>
        <p:spPr>
          <a:xfrm rot="5400000">
            <a:off x="-848742" y="738575"/>
            <a:ext cx="1857733" cy="1349250"/>
          </a:xfrm>
          <a:prstGeom prst="rect">
            <a:avLst/>
          </a:prstGeom>
          <a:noFill/>
          <a:ln>
            <a:noFill/>
          </a:ln>
        </p:spPr>
      </p:pic>
      <p:pic>
        <p:nvPicPr>
          <p:cNvPr id="167" name="Google Shape;167;p19"/>
          <p:cNvPicPr preferRelativeResize="0"/>
          <p:nvPr/>
        </p:nvPicPr>
        <p:blipFill rotWithShape="1">
          <a:blip r:embed="rId4">
            <a:alphaModFix/>
          </a:blip>
          <a:srcRect/>
          <a:stretch/>
        </p:blipFill>
        <p:spPr>
          <a:xfrm rot="-5400000">
            <a:off x="4952900" y="5510708"/>
            <a:ext cx="1754200" cy="3191450"/>
          </a:xfrm>
          <a:prstGeom prst="rect">
            <a:avLst/>
          </a:prstGeom>
          <a:noFill/>
          <a:ln>
            <a:noFill/>
          </a:ln>
        </p:spPr>
      </p:pic>
    </p:spTree>
    <p:extLst>
      <p:ext uri="{BB962C8B-B14F-4D97-AF65-F5344CB8AC3E}">
        <p14:creationId xmlns:p14="http://schemas.microsoft.com/office/powerpoint/2010/main" val="30731520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168"/>
        <p:cNvGrpSpPr/>
        <p:nvPr/>
      </p:nvGrpSpPr>
      <p:grpSpPr>
        <a:xfrm>
          <a:off x="0" y="0"/>
          <a:ext cx="0" cy="0"/>
          <a:chOff x="0" y="0"/>
          <a:chExt cx="0" cy="0"/>
        </a:xfrm>
      </p:grpSpPr>
      <p:sp>
        <p:nvSpPr>
          <p:cNvPr id="169" name="Google Shape;169;p20"/>
          <p:cNvSpPr txBox="1">
            <a:spLocks noGrp="1"/>
          </p:cNvSpPr>
          <p:nvPr>
            <p:ph type="title"/>
          </p:nvPr>
        </p:nvSpPr>
        <p:spPr>
          <a:xfrm>
            <a:off x="909475" y="2392633"/>
            <a:ext cx="2169600" cy="6516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22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r>
              <a:rPr lang="tr-TR"/>
              <a:t>Asıl başlık stilini düzenlemek için tıklayın</a:t>
            </a:r>
            <a:endParaRPr/>
          </a:p>
        </p:txBody>
      </p:sp>
      <p:sp>
        <p:nvSpPr>
          <p:cNvPr id="170" name="Google Shape;170;p20"/>
          <p:cNvSpPr txBox="1">
            <a:spLocks noGrp="1"/>
          </p:cNvSpPr>
          <p:nvPr>
            <p:ph type="subTitle" idx="1"/>
          </p:nvPr>
        </p:nvSpPr>
        <p:spPr>
          <a:xfrm>
            <a:off x="909475" y="2924800"/>
            <a:ext cx="2169600" cy="843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r>
              <a:rPr lang="tr-TR"/>
              <a:t>Asıl alt başlık stilini düzenlemek için tıklayın</a:t>
            </a:r>
            <a:endParaRPr/>
          </a:p>
        </p:txBody>
      </p:sp>
      <p:sp>
        <p:nvSpPr>
          <p:cNvPr id="171" name="Google Shape;171;p20"/>
          <p:cNvSpPr txBox="1">
            <a:spLocks noGrp="1"/>
          </p:cNvSpPr>
          <p:nvPr>
            <p:ph type="title" idx="2"/>
          </p:nvPr>
        </p:nvSpPr>
        <p:spPr>
          <a:xfrm>
            <a:off x="713225" y="719333"/>
            <a:ext cx="77175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tr-TR"/>
              <a:t>Asıl başlık stilini düzenlemek için tıklayın</a:t>
            </a:r>
            <a:endParaRPr/>
          </a:p>
        </p:txBody>
      </p:sp>
      <p:sp>
        <p:nvSpPr>
          <p:cNvPr id="172" name="Google Shape;172;p20"/>
          <p:cNvSpPr txBox="1">
            <a:spLocks noGrp="1"/>
          </p:cNvSpPr>
          <p:nvPr>
            <p:ph type="title" idx="3"/>
          </p:nvPr>
        </p:nvSpPr>
        <p:spPr>
          <a:xfrm>
            <a:off x="3487175" y="2392633"/>
            <a:ext cx="2169600" cy="6516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22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r>
              <a:rPr lang="tr-TR"/>
              <a:t>Asıl başlık stilini düzenlemek için tıklayın</a:t>
            </a:r>
            <a:endParaRPr/>
          </a:p>
        </p:txBody>
      </p:sp>
      <p:sp>
        <p:nvSpPr>
          <p:cNvPr id="173" name="Google Shape;173;p20"/>
          <p:cNvSpPr txBox="1">
            <a:spLocks noGrp="1"/>
          </p:cNvSpPr>
          <p:nvPr>
            <p:ph type="subTitle" idx="4"/>
          </p:nvPr>
        </p:nvSpPr>
        <p:spPr>
          <a:xfrm>
            <a:off x="3487175" y="2924800"/>
            <a:ext cx="2169600" cy="843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r>
              <a:rPr lang="tr-TR"/>
              <a:t>Asıl alt başlık stilini düzenlemek için tıklayın</a:t>
            </a:r>
            <a:endParaRPr/>
          </a:p>
        </p:txBody>
      </p:sp>
      <p:sp>
        <p:nvSpPr>
          <p:cNvPr id="174" name="Google Shape;174;p20"/>
          <p:cNvSpPr txBox="1">
            <a:spLocks noGrp="1"/>
          </p:cNvSpPr>
          <p:nvPr>
            <p:ph type="title" idx="5"/>
          </p:nvPr>
        </p:nvSpPr>
        <p:spPr>
          <a:xfrm>
            <a:off x="909475" y="4589300"/>
            <a:ext cx="2169600" cy="6516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22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r>
              <a:rPr lang="tr-TR"/>
              <a:t>Asıl başlık stilini düzenlemek için tıklayın</a:t>
            </a:r>
            <a:endParaRPr/>
          </a:p>
        </p:txBody>
      </p:sp>
      <p:sp>
        <p:nvSpPr>
          <p:cNvPr id="175" name="Google Shape;175;p20"/>
          <p:cNvSpPr txBox="1">
            <a:spLocks noGrp="1"/>
          </p:cNvSpPr>
          <p:nvPr>
            <p:ph type="subTitle" idx="6"/>
          </p:nvPr>
        </p:nvSpPr>
        <p:spPr>
          <a:xfrm>
            <a:off x="909475" y="5121467"/>
            <a:ext cx="2169600" cy="843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r>
              <a:rPr lang="tr-TR"/>
              <a:t>Asıl alt başlık stilini düzenlemek için tıklayın</a:t>
            </a:r>
            <a:endParaRPr/>
          </a:p>
        </p:txBody>
      </p:sp>
      <p:sp>
        <p:nvSpPr>
          <p:cNvPr id="176" name="Google Shape;176;p20"/>
          <p:cNvSpPr txBox="1">
            <a:spLocks noGrp="1"/>
          </p:cNvSpPr>
          <p:nvPr>
            <p:ph type="title" idx="7"/>
          </p:nvPr>
        </p:nvSpPr>
        <p:spPr>
          <a:xfrm>
            <a:off x="3487176" y="4589300"/>
            <a:ext cx="2169600" cy="6516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22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r>
              <a:rPr lang="tr-TR"/>
              <a:t>Asıl başlık stilini düzenlemek için tıklayın</a:t>
            </a:r>
            <a:endParaRPr/>
          </a:p>
        </p:txBody>
      </p:sp>
      <p:sp>
        <p:nvSpPr>
          <p:cNvPr id="177" name="Google Shape;177;p20"/>
          <p:cNvSpPr txBox="1">
            <a:spLocks noGrp="1"/>
          </p:cNvSpPr>
          <p:nvPr>
            <p:ph type="subTitle" idx="8"/>
          </p:nvPr>
        </p:nvSpPr>
        <p:spPr>
          <a:xfrm>
            <a:off x="3487175" y="5121467"/>
            <a:ext cx="2169600" cy="843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r>
              <a:rPr lang="tr-TR"/>
              <a:t>Asıl alt başlık stilini düzenlemek için tıklayın</a:t>
            </a:r>
            <a:endParaRPr/>
          </a:p>
        </p:txBody>
      </p:sp>
      <p:sp>
        <p:nvSpPr>
          <p:cNvPr id="178" name="Google Shape;178;p20"/>
          <p:cNvSpPr txBox="1">
            <a:spLocks noGrp="1"/>
          </p:cNvSpPr>
          <p:nvPr>
            <p:ph type="title" idx="9"/>
          </p:nvPr>
        </p:nvSpPr>
        <p:spPr>
          <a:xfrm>
            <a:off x="6064875" y="2392633"/>
            <a:ext cx="2169600" cy="6516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22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r>
              <a:rPr lang="tr-TR"/>
              <a:t>Asıl başlık stilini düzenlemek için tıklayın</a:t>
            </a:r>
            <a:endParaRPr/>
          </a:p>
        </p:txBody>
      </p:sp>
      <p:sp>
        <p:nvSpPr>
          <p:cNvPr id="179" name="Google Shape;179;p20"/>
          <p:cNvSpPr txBox="1">
            <a:spLocks noGrp="1"/>
          </p:cNvSpPr>
          <p:nvPr>
            <p:ph type="subTitle" idx="13"/>
          </p:nvPr>
        </p:nvSpPr>
        <p:spPr>
          <a:xfrm>
            <a:off x="6064875" y="2924800"/>
            <a:ext cx="2169600" cy="843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r>
              <a:rPr lang="tr-TR"/>
              <a:t>Asıl alt başlık stilini düzenlemek için tıklayın</a:t>
            </a:r>
            <a:endParaRPr/>
          </a:p>
        </p:txBody>
      </p:sp>
      <p:sp>
        <p:nvSpPr>
          <p:cNvPr id="180" name="Google Shape;180;p20"/>
          <p:cNvSpPr txBox="1">
            <a:spLocks noGrp="1"/>
          </p:cNvSpPr>
          <p:nvPr>
            <p:ph type="title" idx="14"/>
          </p:nvPr>
        </p:nvSpPr>
        <p:spPr>
          <a:xfrm>
            <a:off x="6064875" y="4589300"/>
            <a:ext cx="2169600" cy="6516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22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r>
              <a:rPr lang="tr-TR"/>
              <a:t>Asıl başlık stilini düzenlemek için tıklayın</a:t>
            </a:r>
            <a:endParaRPr/>
          </a:p>
        </p:txBody>
      </p:sp>
      <p:sp>
        <p:nvSpPr>
          <p:cNvPr id="181" name="Google Shape;181;p20"/>
          <p:cNvSpPr txBox="1">
            <a:spLocks noGrp="1"/>
          </p:cNvSpPr>
          <p:nvPr>
            <p:ph type="subTitle" idx="15"/>
          </p:nvPr>
        </p:nvSpPr>
        <p:spPr>
          <a:xfrm>
            <a:off x="6064875" y="5121467"/>
            <a:ext cx="2169600" cy="843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r>
              <a:rPr lang="tr-TR"/>
              <a:t>Asıl alt başlık stilini düzenlemek için tıklayın</a:t>
            </a:r>
            <a:endParaRPr/>
          </a:p>
        </p:txBody>
      </p:sp>
      <p:pic>
        <p:nvPicPr>
          <p:cNvPr id="182" name="Google Shape;182;p20"/>
          <p:cNvPicPr preferRelativeResize="0"/>
          <p:nvPr/>
        </p:nvPicPr>
        <p:blipFill rotWithShape="1">
          <a:blip r:embed="rId2">
            <a:alphaModFix/>
          </a:blip>
          <a:srcRect/>
          <a:stretch/>
        </p:blipFill>
        <p:spPr>
          <a:xfrm rot="-10059469">
            <a:off x="-250407" y="255211"/>
            <a:ext cx="1320763" cy="4271711"/>
          </a:xfrm>
          <a:prstGeom prst="rect">
            <a:avLst/>
          </a:prstGeom>
          <a:noFill/>
          <a:ln>
            <a:noFill/>
          </a:ln>
        </p:spPr>
      </p:pic>
      <p:pic>
        <p:nvPicPr>
          <p:cNvPr id="183" name="Google Shape;183;p20"/>
          <p:cNvPicPr preferRelativeResize="0"/>
          <p:nvPr/>
        </p:nvPicPr>
        <p:blipFill rotWithShape="1">
          <a:blip r:embed="rId3">
            <a:alphaModFix/>
          </a:blip>
          <a:srcRect/>
          <a:stretch/>
        </p:blipFill>
        <p:spPr>
          <a:xfrm rot="5400000" flipH="1">
            <a:off x="-523609" y="122534"/>
            <a:ext cx="1572667" cy="1528135"/>
          </a:xfrm>
          <a:prstGeom prst="rect">
            <a:avLst/>
          </a:prstGeom>
          <a:noFill/>
          <a:ln>
            <a:noFill/>
          </a:ln>
        </p:spPr>
      </p:pic>
      <p:pic>
        <p:nvPicPr>
          <p:cNvPr id="184" name="Google Shape;184;p20"/>
          <p:cNvPicPr preferRelativeResize="0"/>
          <p:nvPr/>
        </p:nvPicPr>
        <p:blipFill rotWithShape="1">
          <a:blip r:embed="rId4">
            <a:alphaModFix/>
          </a:blip>
          <a:srcRect/>
          <a:stretch/>
        </p:blipFill>
        <p:spPr>
          <a:xfrm rot="-3">
            <a:off x="7978008" y="3411875"/>
            <a:ext cx="1796434" cy="5453584"/>
          </a:xfrm>
          <a:prstGeom prst="rect">
            <a:avLst/>
          </a:prstGeom>
          <a:noFill/>
          <a:ln>
            <a:noFill/>
          </a:ln>
        </p:spPr>
      </p:pic>
    </p:spTree>
    <p:extLst>
      <p:ext uri="{BB962C8B-B14F-4D97-AF65-F5344CB8AC3E}">
        <p14:creationId xmlns:p14="http://schemas.microsoft.com/office/powerpoint/2010/main" val="1156966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6"/>
        <p:cNvGrpSpPr/>
        <p:nvPr/>
      </p:nvGrpSpPr>
      <p:grpSpPr>
        <a:xfrm>
          <a:off x="0" y="0"/>
          <a:ext cx="0" cy="0"/>
          <a:chOff x="0" y="0"/>
          <a:chExt cx="0" cy="0"/>
        </a:xfrm>
      </p:grpSpPr>
      <p:sp>
        <p:nvSpPr>
          <p:cNvPr id="17" name="Google Shape;17;p3"/>
          <p:cNvSpPr txBox="1">
            <a:spLocks noGrp="1"/>
          </p:cNvSpPr>
          <p:nvPr>
            <p:ph type="title"/>
          </p:nvPr>
        </p:nvSpPr>
        <p:spPr>
          <a:xfrm>
            <a:off x="2166450" y="3111460"/>
            <a:ext cx="48111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r>
              <a:rPr lang="tr-TR"/>
              <a:t>Asıl başlık stilini düzenlemek için tıklayın</a:t>
            </a:r>
            <a:endParaRPr/>
          </a:p>
        </p:txBody>
      </p:sp>
      <p:sp>
        <p:nvSpPr>
          <p:cNvPr id="18" name="Google Shape;18;p3"/>
          <p:cNvSpPr txBox="1">
            <a:spLocks noGrp="1"/>
          </p:cNvSpPr>
          <p:nvPr>
            <p:ph type="subTitle" idx="1"/>
          </p:nvPr>
        </p:nvSpPr>
        <p:spPr>
          <a:xfrm>
            <a:off x="3293225" y="4233860"/>
            <a:ext cx="2557800" cy="810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r>
              <a:rPr lang="tr-TR"/>
              <a:t>Asıl alt başlık stilini düzenlemek için tıklayın</a:t>
            </a:r>
            <a:endParaRPr/>
          </a:p>
        </p:txBody>
      </p:sp>
      <p:sp>
        <p:nvSpPr>
          <p:cNvPr id="19" name="Google Shape;19;p3"/>
          <p:cNvSpPr txBox="1">
            <a:spLocks noGrp="1"/>
          </p:cNvSpPr>
          <p:nvPr>
            <p:ph type="title" idx="2" hasCustomPrompt="1"/>
          </p:nvPr>
        </p:nvSpPr>
        <p:spPr>
          <a:xfrm>
            <a:off x="3334800" y="1663211"/>
            <a:ext cx="2474400" cy="144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96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pic>
        <p:nvPicPr>
          <p:cNvPr id="20" name="Google Shape;20;p3"/>
          <p:cNvPicPr preferRelativeResize="0"/>
          <p:nvPr/>
        </p:nvPicPr>
        <p:blipFill rotWithShape="1">
          <a:blip r:embed="rId2">
            <a:alphaModFix/>
          </a:blip>
          <a:srcRect/>
          <a:stretch/>
        </p:blipFill>
        <p:spPr>
          <a:xfrm rot="3883291">
            <a:off x="-826787" y="2460886"/>
            <a:ext cx="3425472" cy="1474162"/>
          </a:xfrm>
          <a:prstGeom prst="rect">
            <a:avLst/>
          </a:prstGeom>
          <a:noFill/>
          <a:ln>
            <a:noFill/>
          </a:ln>
        </p:spPr>
      </p:pic>
      <p:pic>
        <p:nvPicPr>
          <p:cNvPr id="21" name="Google Shape;21;p3"/>
          <p:cNvPicPr preferRelativeResize="0"/>
          <p:nvPr/>
        </p:nvPicPr>
        <p:blipFill rotWithShape="1">
          <a:blip r:embed="rId3">
            <a:alphaModFix/>
          </a:blip>
          <a:srcRect/>
          <a:stretch/>
        </p:blipFill>
        <p:spPr>
          <a:xfrm>
            <a:off x="440314" y="218257"/>
            <a:ext cx="1840875" cy="2376887"/>
          </a:xfrm>
          <a:prstGeom prst="rect">
            <a:avLst/>
          </a:prstGeom>
          <a:noFill/>
          <a:ln>
            <a:noFill/>
          </a:ln>
        </p:spPr>
      </p:pic>
      <p:pic>
        <p:nvPicPr>
          <p:cNvPr id="22" name="Google Shape;22;p3"/>
          <p:cNvPicPr preferRelativeResize="0"/>
          <p:nvPr/>
        </p:nvPicPr>
        <p:blipFill rotWithShape="1">
          <a:blip r:embed="rId4">
            <a:alphaModFix/>
          </a:blip>
          <a:srcRect/>
          <a:stretch/>
        </p:blipFill>
        <p:spPr>
          <a:xfrm rot="-1639246">
            <a:off x="941801" y="3661933"/>
            <a:ext cx="1733751" cy="5263267"/>
          </a:xfrm>
          <a:prstGeom prst="rect">
            <a:avLst/>
          </a:prstGeom>
          <a:noFill/>
          <a:ln>
            <a:noFill/>
          </a:ln>
        </p:spPr>
      </p:pic>
      <p:pic>
        <p:nvPicPr>
          <p:cNvPr id="23" name="Google Shape;23;p3"/>
          <p:cNvPicPr preferRelativeResize="0"/>
          <p:nvPr/>
        </p:nvPicPr>
        <p:blipFill>
          <a:blip r:embed="rId5">
            <a:alphaModFix/>
          </a:blip>
          <a:stretch>
            <a:fillRect/>
          </a:stretch>
        </p:blipFill>
        <p:spPr>
          <a:xfrm>
            <a:off x="7081726" y="4292402"/>
            <a:ext cx="1840875" cy="2266700"/>
          </a:xfrm>
          <a:prstGeom prst="rect">
            <a:avLst/>
          </a:prstGeom>
          <a:noFill/>
          <a:ln>
            <a:noFill/>
          </a:ln>
        </p:spPr>
      </p:pic>
      <p:pic>
        <p:nvPicPr>
          <p:cNvPr id="24" name="Google Shape;24;p3"/>
          <p:cNvPicPr preferRelativeResize="0"/>
          <p:nvPr/>
        </p:nvPicPr>
        <p:blipFill>
          <a:blip r:embed="rId6">
            <a:alphaModFix/>
          </a:blip>
          <a:stretch>
            <a:fillRect/>
          </a:stretch>
        </p:blipFill>
        <p:spPr>
          <a:xfrm>
            <a:off x="7304126" y="812956"/>
            <a:ext cx="2386824" cy="5841843"/>
          </a:xfrm>
          <a:prstGeom prst="rect">
            <a:avLst/>
          </a:prstGeom>
          <a:noFill/>
          <a:ln>
            <a:noFill/>
          </a:ln>
        </p:spPr>
      </p:pic>
      <p:pic>
        <p:nvPicPr>
          <p:cNvPr id="25" name="Google Shape;25;p3"/>
          <p:cNvPicPr preferRelativeResize="0"/>
          <p:nvPr/>
        </p:nvPicPr>
        <p:blipFill rotWithShape="1">
          <a:blip r:embed="rId4">
            <a:alphaModFix/>
          </a:blip>
          <a:srcRect/>
          <a:stretch/>
        </p:blipFill>
        <p:spPr>
          <a:xfrm rot="-1639246">
            <a:off x="6379676" y="-2467834"/>
            <a:ext cx="1733751" cy="5263267"/>
          </a:xfrm>
          <a:prstGeom prst="rect">
            <a:avLst/>
          </a:prstGeom>
          <a:noFill/>
          <a:ln>
            <a:noFill/>
          </a:ln>
        </p:spPr>
      </p:pic>
    </p:spTree>
    <p:extLst>
      <p:ext uri="{BB962C8B-B14F-4D97-AF65-F5344CB8AC3E}">
        <p14:creationId xmlns:p14="http://schemas.microsoft.com/office/powerpoint/2010/main" val="26559442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185"/>
        <p:cNvGrpSpPr/>
        <p:nvPr/>
      </p:nvGrpSpPr>
      <p:grpSpPr>
        <a:xfrm>
          <a:off x="0" y="0"/>
          <a:ext cx="0" cy="0"/>
          <a:chOff x="0" y="0"/>
          <a:chExt cx="0" cy="0"/>
        </a:xfrm>
      </p:grpSpPr>
      <p:sp>
        <p:nvSpPr>
          <p:cNvPr id="186" name="Google Shape;186;p21"/>
          <p:cNvSpPr txBox="1">
            <a:spLocks noGrp="1"/>
          </p:cNvSpPr>
          <p:nvPr>
            <p:ph type="subTitle" idx="1"/>
          </p:nvPr>
        </p:nvSpPr>
        <p:spPr>
          <a:xfrm>
            <a:off x="2640050" y="3044900"/>
            <a:ext cx="3863700" cy="1850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r>
              <a:rPr lang="tr-TR"/>
              <a:t>Asıl alt başlık stilini düzenlemek için tıklayın</a:t>
            </a:r>
            <a:endParaRPr/>
          </a:p>
        </p:txBody>
      </p:sp>
      <p:sp>
        <p:nvSpPr>
          <p:cNvPr id="187" name="Google Shape;187;p21"/>
          <p:cNvSpPr txBox="1">
            <a:spLocks noGrp="1"/>
          </p:cNvSpPr>
          <p:nvPr>
            <p:ph type="title"/>
          </p:nvPr>
        </p:nvSpPr>
        <p:spPr>
          <a:xfrm>
            <a:off x="713225" y="719333"/>
            <a:ext cx="77175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tr-TR"/>
              <a:t>Asıl başlık stilini düzenlemek için tıklayın</a:t>
            </a:r>
            <a:endParaRPr/>
          </a:p>
        </p:txBody>
      </p:sp>
      <p:pic>
        <p:nvPicPr>
          <p:cNvPr id="188" name="Google Shape;188;p21"/>
          <p:cNvPicPr preferRelativeResize="0"/>
          <p:nvPr/>
        </p:nvPicPr>
        <p:blipFill rotWithShape="1">
          <a:blip r:embed="rId2">
            <a:alphaModFix/>
          </a:blip>
          <a:srcRect/>
          <a:stretch/>
        </p:blipFill>
        <p:spPr>
          <a:xfrm rot="-3883295" flipH="1">
            <a:off x="-201854" y="4418142"/>
            <a:ext cx="3079965" cy="1325469"/>
          </a:xfrm>
          <a:prstGeom prst="rect">
            <a:avLst/>
          </a:prstGeom>
          <a:noFill/>
          <a:ln>
            <a:noFill/>
          </a:ln>
        </p:spPr>
      </p:pic>
      <p:pic>
        <p:nvPicPr>
          <p:cNvPr id="189" name="Google Shape;189;p21"/>
          <p:cNvPicPr preferRelativeResize="0"/>
          <p:nvPr/>
        </p:nvPicPr>
        <p:blipFill rotWithShape="1">
          <a:blip r:embed="rId3">
            <a:alphaModFix/>
          </a:blip>
          <a:srcRect/>
          <a:stretch/>
        </p:blipFill>
        <p:spPr>
          <a:xfrm flipH="1">
            <a:off x="83624" y="2401712"/>
            <a:ext cx="1655192" cy="2137145"/>
          </a:xfrm>
          <a:prstGeom prst="rect">
            <a:avLst/>
          </a:prstGeom>
          <a:noFill/>
          <a:ln>
            <a:noFill/>
          </a:ln>
        </p:spPr>
      </p:pic>
      <p:pic>
        <p:nvPicPr>
          <p:cNvPr id="190" name="Google Shape;190;p21"/>
          <p:cNvPicPr preferRelativeResize="0"/>
          <p:nvPr/>
        </p:nvPicPr>
        <p:blipFill rotWithShape="1">
          <a:blip r:embed="rId4">
            <a:alphaModFix/>
          </a:blip>
          <a:srcRect/>
          <a:stretch/>
        </p:blipFill>
        <p:spPr>
          <a:xfrm rot="1639246" flipH="1">
            <a:off x="-112326" y="-198100"/>
            <a:ext cx="1733751" cy="5263267"/>
          </a:xfrm>
          <a:prstGeom prst="rect">
            <a:avLst/>
          </a:prstGeom>
          <a:noFill/>
          <a:ln>
            <a:noFill/>
          </a:ln>
        </p:spPr>
      </p:pic>
      <p:pic>
        <p:nvPicPr>
          <p:cNvPr id="191" name="Google Shape;191;p21"/>
          <p:cNvPicPr preferRelativeResize="0"/>
          <p:nvPr/>
        </p:nvPicPr>
        <p:blipFill>
          <a:blip r:embed="rId5">
            <a:alphaModFix/>
          </a:blip>
          <a:stretch>
            <a:fillRect/>
          </a:stretch>
        </p:blipFill>
        <p:spPr>
          <a:xfrm rot="6057767" flipH="1">
            <a:off x="6895213" y="2861840"/>
            <a:ext cx="2454500" cy="1700025"/>
          </a:xfrm>
          <a:prstGeom prst="rect">
            <a:avLst/>
          </a:prstGeom>
          <a:noFill/>
          <a:ln>
            <a:noFill/>
          </a:ln>
        </p:spPr>
      </p:pic>
      <p:pic>
        <p:nvPicPr>
          <p:cNvPr id="192" name="Google Shape;192;p21"/>
          <p:cNvPicPr preferRelativeResize="0"/>
          <p:nvPr/>
        </p:nvPicPr>
        <p:blipFill>
          <a:blip r:embed="rId6">
            <a:alphaModFix/>
          </a:blip>
          <a:stretch>
            <a:fillRect/>
          </a:stretch>
        </p:blipFill>
        <p:spPr>
          <a:xfrm>
            <a:off x="6602325" y="1623556"/>
            <a:ext cx="2386824" cy="5841843"/>
          </a:xfrm>
          <a:prstGeom prst="rect">
            <a:avLst/>
          </a:prstGeom>
          <a:noFill/>
          <a:ln>
            <a:noFill/>
          </a:ln>
        </p:spPr>
      </p:pic>
    </p:spTree>
    <p:extLst>
      <p:ext uri="{BB962C8B-B14F-4D97-AF65-F5344CB8AC3E}">
        <p14:creationId xmlns:p14="http://schemas.microsoft.com/office/powerpoint/2010/main" val="14918056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193"/>
        <p:cNvGrpSpPr/>
        <p:nvPr/>
      </p:nvGrpSpPr>
      <p:grpSpPr>
        <a:xfrm>
          <a:off x="0" y="0"/>
          <a:ext cx="0" cy="0"/>
          <a:chOff x="0" y="0"/>
          <a:chExt cx="0" cy="0"/>
        </a:xfrm>
      </p:grpSpPr>
      <p:sp>
        <p:nvSpPr>
          <p:cNvPr id="194" name="Google Shape;194;p22"/>
          <p:cNvSpPr txBox="1">
            <a:spLocks noGrp="1"/>
          </p:cNvSpPr>
          <p:nvPr>
            <p:ph type="subTitle" idx="1"/>
          </p:nvPr>
        </p:nvSpPr>
        <p:spPr>
          <a:xfrm>
            <a:off x="1729425" y="2313633"/>
            <a:ext cx="5685000" cy="3825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Char char="●"/>
              <a:defRPr/>
            </a:lvl1pPr>
            <a:lvl2pPr lvl="1" rtl="0">
              <a:spcBef>
                <a:spcPts val="0"/>
              </a:spcBef>
              <a:spcAft>
                <a:spcPts val="0"/>
              </a:spcAft>
              <a:buSzPts val="1600"/>
              <a:buChar char="○"/>
              <a:defRPr/>
            </a:lvl2pPr>
            <a:lvl3pPr lvl="2" rtl="0">
              <a:spcBef>
                <a:spcPts val="0"/>
              </a:spcBef>
              <a:spcAft>
                <a:spcPts val="0"/>
              </a:spcAft>
              <a:buSzPts val="1600"/>
              <a:buChar char="■"/>
              <a:defRPr/>
            </a:lvl3pPr>
            <a:lvl4pPr lvl="3" rtl="0">
              <a:spcBef>
                <a:spcPts val="0"/>
              </a:spcBef>
              <a:spcAft>
                <a:spcPts val="0"/>
              </a:spcAft>
              <a:buSzPts val="1600"/>
              <a:buChar char="●"/>
              <a:defRPr/>
            </a:lvl4pPr>
            <a:lvl5pPr lvl="4" rtl="0">
              <a:spcBef>
                <a:spcPts val="0"/>
              </a:spcBef>
              <a:spcAft>
                <a:spcPts val="0"/>
              </a:spcAft>
              <a:buSzPts val="1600"/>
              <a:buChar char="○"/>
              <a:defRPr/>
            </a:lvl5pPr>
            <a:lvl6pPr lvl="5" rtl="0">
              <a:spcBef>
                <a:spcPts val="0"/>
              </a:spcBef>
              <a:spcAft>
                <a:spcPts val="0"/>
              </a:spcAft>
              <a:buSzPts val="1600"/>
              <a:buChar char="■"/>
              <a:defRPr/>
            </a:lvl6pPr>
            <a:lvl7pPr lvl="6" rtl="0">
              <a:spcBef>
                <a:spcPts val="0"/>
              </a:spcBef>
              <a:spcAft>
                <a:spcPts val="0"/>
              </a:spcAft>
              <a:buSzPts val="1600"/>
              <a:buChar char="●"/>
              <a:defRPr/>
            </a:lvl7pPr>
            <a:lvl8pPr lvl="7" rtl="0">
              <a:spcBef>
                <a:spcPts val="0"/>
              </a:spcBef>
              <a:spcAft>
                <a:spcPts val="0"/>
              </a:spcAft>
              <a:buSzPts val="1600"/>
              <a:buChar char="○"/>
              <a:defRPr/>
            </a:lvl8pPr>
            <a:lvl9pPr lvl="8" rtl="0">
              <a:spcBef>
                <a:spcPts val="0"/>
              </a:spcBef>
              <a:spcAft>
                <a:spcPts val="0"/>
              </a:spcAft>
              <a:buSzPts val="1600"/>
              <a:buChar char="■"/>
              <a:defRPr/>
            </a:lvl9pPr>
          </a:lstStyle>
          <a:p>
            <a:r>
              <a:rPr lang="tr-TR"/>
              <a:t>Asıl alt başlık stilini düzenlemek için tıklayın</a:t>
            </a:r>
            <a:endParaRPr/>
          </a:p>
        </p:txBody>
      </p:sp>
      <p:sp>
        <p:nvSpPr>
          <p:cNvPr id="195" name="Google Shape;195;p22"/>
          <p:cNvSpPr txBox="1">
            <a:spLocks noGrp="1"/>
          </p:cNvSpPr>
          <p:nvPr>
            <p:ph type="title"/>
          </p:nvPr>
        </p:nvSpPr>
        <p:spPr>
          <a:xfrm>
            <a:off x="713225" y="719333"/>
            <a:ext cx="77175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tr-TR"/>
              <a:t>Asıl başlık stilini düzenlemek için tıklayın</a:t>
            </a:r>
            <a:endParaRPr/>
          </a:p>
        </p:txBody>
      </p:sp>
      <p:pic>
        <p:nvPicPr>
          <p:cNvPr id="196" name="Google Shape;196;p22"/>
          <p:cNvPicPr preferRelativeResize="0"/>
          <p:nvPr/>
        </p:nvPicPr>
        <p:blipFill rotWithShape="1">
          <a:blip r:embed="rId2">
            <a:alphaModFix/>
          </a:blip>
          <a:srcRect/>
          <a:stretch/>
        </p:blipFill>
        <p:spPr>
          <a:xfrm rot="9160750">
            <a:off x="7533060" y="-835676"/>
            <a:ext cx="2002458" cy="6079007"/>
          </a:xfrm>
          <a:prstGeom prst="rect">
            <a:avLst/>
          </a:prstGeom>
          <a:noFill/>
          <a:ln>
            <a:noFill/>
          </a:ln>
        </p:spPr>
      </p:pic>
      <p:pic>
        <p:nvPicPr>
          <p:cNvPr id="197" name="Google Shape;197;p22"/>
          <p:cNvPicPr preferRelativeResize="0"/>
          <p:nvPr/>
        </p:nvPicPr>
        <p:blipFill rotWithShape="1">
          <a:blip r:embed="rId3">
            <a:alphaModFix/>
          </a:blip>
          <a:srcRect/>
          <a:stretch/>
        </p:blipFill>
        <p:spPr>
          <a:xfrm rot="-8859426">
            <a:off x="-1146437" y="2574986"/>
            <a:ext cx="2569104" cy="1965549"/>
          </a:xfrm>
          <a:prstGeom prst="rect">
            <a:avLst/>
          </a:prstGeom>
          <a:noFill/>
          <a:ln>
            <a:noFill/>
          </a:ln>
        </p:spPr>
      </p:pic>
      <p:pic>
        <p:nvPicPr>
          <p:cNvPr id="198" name="Google Shape;198;p22"/>
          <p:cNvPicPr preferRelativeResize="0"/>
          <p:nvPr/>
        </p:nvPicPr>
        <p:blipFill rotWithShape="1">
          <a:blip r:embed="rId4">
            <a:alphaModFix/>
          </a:blip>
          <a:srcRect/>
          <a:stretch/>
        </p:blipFill>
        <p:spPr>
          <a:xfrm rot="-5400000">
            <a:off x="-201078" y="2184735"/>
            <a:ext cx="1857733" cy="1349250"/>
          </a:xfrm>
          <a:prstGeom prst="rect">
            <a:avLst/>
          </a:prstGeom>
          <a:noFill/>
          <a:ln>
            <a:noFill/>
          </a:ln>
        </p:spPr>
      </p:pic>
      <p:pic>
        <p:nvPicPr>
          <p:cNvPr id="199" name="Google Shape;199;p22"/>
          <p:cNvPicPr preferRelativeResize="0"/>
          <p:nvPr/>
        </p:nvPicPr>
        <p:blipFill rotWithShape="1">
          <a:blip r:embed="rId5">
            <a:alphaModFix/>
          </a:blip>
          <a:srcRect/>
          <a:stretch/>
        </p:blipFill>
        <p:spPr>
          <a:xfrm rot="-5400000">
            <a:off x="-2179920" y="5124150"/>
            <a:ext cx="5344467" cy="2873900"/>
          </a:xfrm>
          <a:prstGeom prst="rect">
            <a:avLst/>
          </a:prstGeom>
          <a:noFill/>
          <a:ln>
            <a:noFill/>
          </a:ln>
        </p:spPr>
      </p:pic>
      <p:pic>
        <p:nvPicPr>
          <p:cNvPr id="200" name="Google Shape;200;p22"/>
          <p:cNvPicPr preferRelativeResize="0"/>
          <p:nvPr/>
        </p:nvPicPr>
        <p:blipFill rotWithShape="1">
          <a:blip r:embed="rId6">
            <a:alphaModFix/>
          </a:blip>
          <a:srcRect/>
          <a:stretch/>
        </p:blipFill>
        <p:spPr>
          <a:xfrm rot="10134819">
            <a:off x="8170864" y="1542593"/>
            <a:ext cx="1924050" cy="6223000"/>
          </a:xfrm>
          <a:prstGeom prst="rect">
            <a:avLst/>
          </a:prstGeom>
          <a:noFill/>
          <a:ln>
            <a:noFill/>
          </a:ln>
        </p:spPr>
      </p:pic>
    </p:spTree>
    <p:extLst>
      <p:ext uri="{BB962C8B-B14F-4D97-AF65-F5344CB8AC3E}">
        <p14:creationId xmlns:p14="http://schemas.microsoft.com/office/powerpoint/2010/main" val="10449286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text 2">
  <p:cSld name="Title and text 2">
    <p:spTree>
      <p:nvGrpSpPr>
        <p:cNvPr id="1" name="Shape 201"/>
        <p:cNvGrpSpPr/>
        <p:nvPr/>
      </p:nvGrpSpPr>
      <p:grpSpPr>
        <a:xfrm>
          <a:off x="0" y="0"/>
          <a:ext cx="0" cy="0"/>
          <a:chOff x="0" y="0"/>
          <a:chExt cx="0" cy="0"/>
        </a:xfrm>
      </p:grpSpPr>
      <p:sp>
        <p:nvSpPr>
          <p:cNvPr id="202" name="Google Shape;202;p23"/>
          <p:cNvSpPr txBox="1">
            <a:spLocks noGrp="1"/>
          </p:cNvSpPr>
          <p:nvPr>
            <p:ph type="subTitle" idx="1"/>
          </p:nvPr>
        </p:nvSpPr>
        <p:spPr>
          <a:xfrm>
            <a:off x="1275750" y="3061867"/>
            <a:ext cx="2906100" cy="15412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r>
              <a:rPr lang="tr-TR"/>
              <a:t>Asıl alt başlık stilini düzenlemek için tıklayın</a:t>
            </a:r>
            <a:endParaRPr/>
          </a:p>
        </p:txBody>
      </p:sp>
      <p:sp>
        <p:nvSpPr>
          <p:cNvPr id="203" name="Google Shape;203;p23"/>
          <p:cNvSpPr txBox="1">
            <a:spLocks noGrp="1"/>
          </p:cNvSpPr>
          <p:nvPr>
            <p:ph type="title"/>
          </p:nvPr>
        </p:nvSpPr>
        <p:spPr>
          <a:xfrm>
            <a:off x="713225" y="719333"/>
            <a:ext cx="77175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tr-TR"/>
              <a:t>Asıl başlık stilini düzenlemek için tıklayın</a:t>
            </a:r>
            <a:endParaRPr/>
          </a:p>
        </p:txBody>
      </p:sp>
      <p:pic>
        <p:nvPicPr>
          <p:cNvPr id="204" name="Google Shape;204;p23"/>
          <p:cNvPicPr preferRelativeResize="0"/>
          <p:nvPr/>
        </p:nvPicPr>
        <p:blipFill rotWithShape="1">
          <a:blip r:embed="rId2">
            <a:alphaModFix/>
          </a:blip>
          <a:srcRect/>
          <a:stretch/>
        </p:blipFill>
        <p:spPr>
          <a:xfrm rot="665182" flipH="1">
            <a:off x="7579959" y="1929332"/>
            <a:ext cx="1492285" cy="4826537"/>
          </a:xfrm>
          <a:prstGeom prst="rect">
            <a:avLst/>
          </a:prstGeom>
          <a:noFill/>
          <a:ln>
            <a:noFill/>
          </a:ln>
        </p:spPr>
      </p:pic>
      <p:pic>
        <p:nvPicPr>
          <p:cNvPr id="205" name="Google Shape;205;p23"/>
          <p:cNvPicPr preferRelativeResize="0"/>
          <p:nvPr/>
        </p:nvPicPr>
        <p:blipFill rotWithShape="1">
          <a:blip r:embed="rId3">
            <a:alphaModFix/>
          </a:blip>
          <a:srcRect/>
          <a:stretch/>
        </p:blipFill>
        <p:spPr>
          <a:xfrm rot="358732">
            <a:off x="-796229" y="503130"/>
            <a:ext cx="2002458" cy="6079009"/>
          </a:xfrm>
          <a:prstGeom prst="rect">
            <a:avLst/>
          </a:prstGeom>
          <a:noFill/>
          <a:ln>
            <a:noFill/>
          </a:ln>
        </p:spPr>
      </p:pic>
      <p:pic>
        <p:nvPicPr>
          <p:cNvPr id="206" name="Google Shape;206;p23"/>
          <p:cNvPicPr preferRelativeResize="0"/>
          <p:nvPr/>
        </p:nvPicPr>
        <p:blipFill>
          <a:blip r:embed="rId4">
            <a:alphaModFix/>
          </a:blip>
          <a:stretch>
            <a:fillRect/>
          </a:stretch>
        </p:blipFill>
        <p:spPr>
          <a:xfrm>
            <a:off x="7491801" y="296823"/>
            <a:ext cx="2386824" cy="5841843"/>
          </a:xfrm>
          <a:prstGeom prst="rect">
            <a:avLst/>
          </a:prstGeom>
          <a:noFill/>
          <a:ln>
            <a:noFill/>
          </a:ln>
        </p:spPr>
      </p:pic>
    </p:spTree>
    <p:extLst>
      <p:ext uri="{BB962C8B-B14F-4D97-AF65-F5344CB8AC3E}">
        <p14:creationId xmlns:p14="http://schemas.microsoft.com/office/powerpoint/2010/main" val="1797750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207"/>
        <p:cNvGrpSpPr/>
        <p:nvPr/>
      </p:nvGrpSpPr>
      <p:grpSpPr>
        <a:xfrm>
          <a:off x="0" y="0"/>
          <a:ext cx="0" cy="0"/>
          <a:chOff x="0" y="0"/>
          <a:chExt cx="0" cy="0"/>
        </a:xfrm>
      </p:grpSpPr>
      <p:sp>
        <p:nvSpPr>
          <p:cNvPr id="208" name="Google Shape;208;p24"/>
          <p:cNvSpPr txBox="1">
            <a:spLocks noGrp="1"/>
          </p:cNvSpPr>
          <p:nvPr>
            <p:ph type="title" hasCustomPrompt="1"/>
          </p:nvPr>
        </p:nvSpPr>
        <p:spPr>
          <a:xfrm>
            <a:off x="2349850" y="973333"/>
            <a:ext cx="4444500" cy="8504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36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r>
              <a:t>xx%</a:t>
            </a:r>
          </a:p>
        </p:txBody>
      </p:sp>
      <p:sp>
        <p:nvSpPr>
          <p:cNvPr id="209" name="Google Shape;209;p24"/>
          <p:cNvSpPr txBox="1">
            <a:spLocks noGrp="1"/>
          </p:cNvSpPr>
          <p:nvPr>
            <p:ph type="subTitle" idx="1"/>
          </p:nvPr>
        </p:nvSpPr>
        <p:spPr>
          <a:xfrm>
            <a:off x="2349875" y="1722133"/>
            <a:ext cx="4444500" cy="610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solidFill>
                  <a:srgbClr val="242424"/>
                </a:solidFill>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r>
              <a:rPr lang="tr-TR"/>
              <a:t>Asıl alt başlık stilini düzenlemek için tıklayın</a:t>
            </a:r>
            <a:endParaRPr/>
          </a:p>
        </p:txBody>
      </p:sp>
      <p:sp>
        <p:nvSpPr>
          <p:cNvPr id="210" name="Google Shape;210;p24"/>
          <p:cNvSpPr txBox="1">
            <a:spLocks noGrp="1"/>
          </p:cNvSpPr>
          <p:nvPr>
            <p:ph type="title" idx="2" hasCustomPrompt="1"/>
          </p:nvPr>
        </p:nvSpPr>
        <p:spPr>
          <a:xfrm>
            <a:off x="2349850" y="2749400"/>
            <a:ext cx="4444500" cy="8504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36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r>
              <a:t>xx%</a:t>
            </a:r>
          </a:p>
        </p:txBody>
      </p:sp>
      <p:sp>
        <p:nvSpPr>
          <p:cNvPr id="211" name="Google Shape;211;p24"/>
          <p:cNvSpPr txBox="1">
            <a:spLocks noGrp="1"/>
          </p:cNvSpPr>
          <p:nvPr>
            <p:ph type="subTitle" idx="3"/>
          </p:nvPr>
        </p:nvSpPr>
        <p:spPr>
          <a:xfrm>
            <a:off x="2349875" y="3498200"/>
            <a:ext cx="4444500" cy="610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solidFill>
                  <a:srgbClr val="242424"/>
                </a:solidFill>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r>
              <a:rPr lang="tr-TR"/>
              <a:t>Asıl alt başlık stilini düzenlemek için tıklayın</a:t>
            </a:r>
            <a:endParaRPr/>
          </a:p>
        </p:txBody>
      </p:sp>
      <p:sp>
        <p:nvSpPr>
          <p:cNvPr id="212" name="Google Shape;212;p24"/>
          <p:cNvSpPr txBox="1">
            <a:spLocks noGrp="1"/>
          </p:cNvSpPr>
          <p:nvPr>
            <p:ph type="title" idx="4" hasCustomPrompt="1"/>
          </p:nvPr>
        </p:nvSpPr>
        <p:spPr>
          <a:xfrm>
            <a:off x="2349850" y="4525467"/>
            <a:ext cx="4444500" cy="8504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36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r>
              <a:t>xx%</a:t>
            </a:r>
          </a:p>
        </p:txBody>
      </p:sp>
      <p:sp>
        <p:nvSpPr>
          <p:cNvPr id="213" name="Google Shape;213;p24"/>
          <p:cNvSpPr txBox="1">
            <a:spLocks noGrp="1"/>
          </p:cNvSpPr>
          <p:nvPr>
            <p:ph type="subTitle" idx="5"/>
          </p:nvPr>
        </p:nvSpPr>
        <p:spPr>
          <a:xfrm>
            <a:off x="2349875" y="5274267"/>
            <a:ext cx="4444500" cy="610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solidFill>
                  <a:srgbClr val="242424"/>
                </a:solidFill>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r>
              <a:rPr lang="tr-TR"/>
              <a:t>Asıl alt başlık stilini düzenlemek için tıklayın</a:t>
            </a:r>
            <a:endParaRPr/>
          </a:p>
        </p:txBody>
      </p:sp>
      <p:pic>
        <p:nvPicPr>
          <p:cNvPr id="214" name="Google Shape;214;p24"/>
          <p:cNvPicPr preferRelativeResize="0"/>
          <p:nvPr/>
        </p:nvPicPr>
        <p:blipFill rotWithShape="1">
          <a:blip r:embed="rId2">
            <a:alphaModFix/>
          </a:blip>
          <a:srcRect/>
          <a:stretch/>
        </p:blipFill>
        <p:spPr>
          <a:xfrm rot="-2700007" flipH="1">
            <a:off x="-236953" y="745649"/>
            <a:ext cx="2096005" cy="3813303"/>
          </a:xfrm>
          <a:prstGeom prst="rect">
            <a:avLst/>
          </a:prstGeom>
          <a:noFill/>
          <a:ln>
            <a:noFill/>
          </a:ln>
        </p:spPr>
      </p:pic>
      <p:pic>
        <p:nvPicPr>
          <p:cNvPr id="215" name="Google Shape;215;p24"/>
          <p:cNvPicPr preferRelativeResize="0"/>
          <p:nvPr/>
        </p:nvPicPr>
        <p:blipFill rotWithShape="1">
          <a:blip r:embed="rId3">
            <a:alphaModFix/>
          </a:blip>
          <a:srcRect/>
          <a:stretch/>
        </p:blipFill>
        <p:spPr>
          <a:xfrm rot="4778591">
            <a:off x="-1601300" y="1669833"/>
            <a:ext cx="4112400" cy="2211400"/>
          </a:xfrm>
          <a:prstGeom prst="rect">
            <a:avLst/>
          </a:prstGeom>
          <a:noFill/>
          <a:ln>
            <a:noFill/>
          </a:ln>
        </p:spPr>
      </p:pic>
      <p:pic>
        <p:nvPicPr>
          <p:cNvPr id="216" name="Google Shape;216;p24"/>
          <p:cNvPicPr preferRelativeResize="0"/>
          <p:nvPr/>
        </p:nvPicPr>
        <p:blipFill rotWithShape="1">
          <a:blip r:embed="rId4">
            <a:alphaModFix/>
          </a:blip>
          <a:srcRect/>
          <a:stretch/>
        </p:blipFill>
        <p:spPr>
          <a:xfrm rot="10800000">
            <a:off x="6969862" y="4445918"/>
            <a:ext cx="2372929" cy="2454500"/>
          </a:xfrm>
          <a:prstGeom prst="rect">
            <a:avLst/>
          </a:prstGeom>
          <a:noFill/>
          <a:ln>
            <a:noFill/>
          </a:ln>
        </p:spPr>
      </p:pic>
      <p:pic>
        <p:nvPicPr>
          <p:cNvPr id="217" name="Google Shape;217;p24"/>
          <p:cNvPicPr preferRelativeResize="0"/>
          <p:nvPr/>
        </p:nvPicPr>
        <p:blipFill rotWithShape="1">
          <a:blip r:embed="rId5">
            <a:alphaModFix/>
          </a:blip>
          <a:srcRect/>
          <a:stretch/>
        </p:blipFill>
        <p:spPr>
          <a:xfrm rot="5400000">
            <a:off x="7070034" y="3729175"/>
            <a:ext cx="1857733" cy="1349250"/>
          </a:xfrm>
          <a:prstGeom prst="rect">
            <a:avLst/>
          </a:prstGeom>
          <a:noFill/>
          <a:ln>
            <a:noFill/>
          </a:ln>
        </p:spPr>
      </p:pic>
      <p:pic>
        <p:nvPicPr>
          <p:cNvPr id="218" name="Google Shape;218;p24"/>
          <p:cNvPicPr preferRelativeResize="0"/>
          <p:nvPr/>
        </p:nvPicPr>
        <p:blipFill rotWithShape="1">
          <a:blip r:embed="rId6">
            <a:alphaModFix/>
          </a:blip>
          <a:srcRect/>
          <a:stretch/>
        </p:blipFill>
        <p:spPr>
          <a:xfrm rot="-8">
            <a:off x="7340345" y="389498"/>
            <a:ext cx="2002458" cy="6079005"/>
          </a:xfrm>
          <a:prstGeom prst="rect">
            <a:avLst/>
          </a:prstGeom>
          <a:noFill/>
          <a:ln>
            <a:noFill/>
          </a:ln>
        </p:spPr>
      </p:pic>
    </p:spTree>
    <p:extLst>
      <p:ext uri="{BB962C8B-B14F-4D97-AF65-F5344CB8AC3E}">
        <p14:creationId xmlns:p14="http://schemas.microsoft.com/office/powerpoint/2010/main" val="19094156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219"/>
        <p:cNvGrpSpPr/>
        <p:nvPr/>
      </p:nvGrpSpPr>
      <p:grpSpPr>
        <a:xfrm>
          <a:off x="0" y="0"/>
          <a:ext cx="0" cy="0"/>
          <a:chOff x="0" y="0"/>
          <a:chExt cx="0" cy="0"/>
        </a:xfrm>
      </p:grpSpPr>
      <p:sp>
        <p:nvSpPr>
          <p:cNvPr id="220" name="Google Shape;220;p25"/>
          <p:cNvSpPr txBox="1">
            <a:spLocks noGrp="1"/>
          </p:cNvSpPr>
          <p:nvPr>
            <p:ph type="ctrTitle"/>
          </p:nvPr>
        </p:nvSpPr>
        <p:spPr>
          <a:xfrm>
            <a:off x="2733325" y="719333"/>
            <a:ext cx="3677400" cy="1322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r>
              <a:rPr lang="tr-TR"/>
              <a:t>Asıl başlık stilini düzenlemek için tıklayın</a:t>
            </a:r>
            <a:endParaRPr/>
          </a:p>
        </p:txBody>
      </p:sp>
      <p:sp>
        <p:nvSpPr>
          <p:cNvPr id="221" name="Google Shape;221;p25"/>
          <p:cNvSpPr txBox="1">
            <a:spLocks noGrp="1"/>
          </p:cNvSpPr>
          <p:nvPr>
            <p:ph type="subTitle" idx="1"/>
          </p:nvPr>
        </p:nvSpPr>
        <p:spPr>
          <a:xfrm>
            <a:off x="2733375" y="2041800"/>
            <a:ext cx="3677400" cy="154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r>
              <a:rPr lang="tr-TR"/>
              <a:t>Asıl alt başlık stilini düzenlemek için tıklayın</a:t>
            </a:r>
            <a:endParaRPr/>
          </a:p>
        </p:txBody>
      </p:sp>
      <p:sp>
        <p:nvSpPr>
          <p:cNvPr id="222" name="Google Shape;222;p25"/>
          <p:cNvSpPr txBox="1"/>
          <p:nvPr/>
        </p:nvSpPr>
        <p:spPr>
          <a:xfrm>
            <a:off x="2733175" y="4360933"/>
            <a:ext cx="3677700" cy="1010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b="1">
                <a:solidFill>
                  <a:schemeClr val="dk1"/>
                </a:solidFill>
                <a:latin typeface="Karla"/>
                <a:ea typeface="Karla"/>
                <a:cs typeface="Karla"/>
                <a:sym typeface="Karla"/>
              </a:rPr>
              <a:t>CREDITS</a:t>
            </a:r>
            <a:r>
              <a:rPr lang="en" sz="1200">
                <a:solidFill>
                  <a:schemeClr val="dk1"/>
                </a:solidFill>
                <a:latin typeface="Karla"/>
                <a:ea typeface="Karla"/>
                <a:cs typeface="Karla"/>
                <a:sym typeface="Karla"/>
              </a:rPr>
              <a:t>: This presentation template was created by </a:t>
            </a:r>
            <a:r>
              <a:rPr lang="en" sz="1200" b="1">
                <a:solidFill>
                  <a:schemeClr val="dk1"/>
                </a:solidFill>
                <a:uFill>
                  <a:noFill/>
                </a:uFill>
                <a:latin typeface="Karla"/>
                <a:ea typeface="Karla"/>
                <a:cs typeface="Karla"/>
                <a:sym typeface="Karla"/>
                <a:hlinkClick r:id="rId2">
                  <a:extLst>
                    <a:ext uri="{A12FA001-AC4F-418D-AE19-62706E023703}">
                      <ahyp:hlinkClr xmlns:ahyp="http://schemas.microsoft.com/office/drawing/2018/hyperlinkcolor" val="tx"/>
                    </a:ext>
                  </a:extLst>
                </a:hlinkClick>
              </a:rPr>
              <a:t>Slidesgo</a:t>
            </a:r>
            <a:r>
              <a:rPr lang="en" sz="1200" b="1">
                <a:solidFill>
                  <a:schemeClr val="dk1"/>
                </a:solidFill>
                <a:latin typeface="Karla"/>
                <a:ea typeface="Karla"/>
                <a:cs typeface="Karla"/>
                <a:sym typeface="Karla"/>
              </a:rPr>
              <a:t>,</a:t>
            </a:r>
            <a:r>
              <a:rPr lang="en" sz="1200">
                <a:solidFill>
                  <a:schemeClr val="dk1"/>
                </a:solidFill>
                <a:latin typeface="Karla"/>
                <a:ea typeface="Karla"/>
                <a:cs typeface="Karla"/>
                <a:sym typeface="Karla"/>
              </a:rPr>
              <a:t> including icons by </a:t>
            </a:r>
            <a:r>
              <a:rPr lang="en" sz="1200" b="1">
                <a:solidFill>
                  <a:schemeClr val="dk1"/>
                </a:solidFill>
                <a:uFill>
                  <a:noFill/>
                </a:uFill>
                <a:latin typeface="Karla"/>
                <a:ea typeface="Karla"/>
                <a:cs typeface="Karla"/>
                <a:sym typeface="Karla"/>
                <a:hlinkClick r:id="rId3">
                  <a:extLst>
                    <a:ext uri="{A12FA001-AC4F-418D-AE19-62706E023703}">
                      <ahyp:hlinkClr xmlns:ahyp="http://schemas.microsoft.com/office/drawing/2018/hyperlinkcolor" val="tx"/>
                    </a:ext>
                  </a:extLst>
                </a:hlinkClick>
              </a:rPr>
              <a:t>Flaticon</a:t>
            </a:r>
            <a:r>
              <a:rPr lang="en" sz="1200">
                <a:solidFill>
                  <a:schemeClr val="dk1"/>
                </a:solidFill>
                <a:latin typeface="Karla"/>
                <a:ea typeface="Karla"/>
                <a:cs typeface="Karla"/>
                <a:sym typeface="Karla"/>
              </a:rPr>
              <a:t> and infographics &amp; images by </a:t>
            </a:r>
            <a:r>
              <a:rPr lang="en" sz="1200" b="1">
                <a:solidFill>
                  <a:schemeClr val="dk1"/>
                </a:solidFill>
                <a:uFill>
                  <a:noFill/>
                </a:uFill>
                <a:latin typeface="Karla"/>
                <a:ea typeface="Karla"/>
                <a:cs typeface="Karla"/>
                <a:sym typeface="Karla"/>
                <a:hlinkClick r:id="rId4">
                  <a:extLst>
                    <a:ext uri="{A12FA001-AC4F-418D-AE19-62706E023703}">
                      <ahyp:hlinkClr xmlns:ahyp="http://schemas.microsoft.com/office/drawing/2018/hyperlinkcolor" val="tx"/>
                    </a:ext>
                  </a:extLst>
                </a:hlinkClick>
              </a:rPr>
              <a:t>Freepik</a:t>
            </a:r>
            <a:r>
              <a:rPr lang="en" sz="1200">
                <a:solidFill>
                  <a:schemeClr val="dk1"/>
                </a:solidFill>
                <a:latin typeface="Karla"/>
                <a:ea typeface="Karla"/>
                <a:cs typeface="Karla"/>
                <a:sym typeface="Karla"/>
              </a:rPr>
              <a:t>.</a:t>
            </a:r>
            <a:endParaRPr sz="1200">
              <a:solidFill>
                <a:schemeClr val="dk1"/>
              </a:solidFill>
              <a:latin typeface="Karla"/>
              <a:ea typeface="Karla"/>
              <a:cs typeface="Karla"/>
              <a:sym typeface="Karla"/>
            </a:endParaRPr>
          </a:p>
        </p:txBody>
      </p:sp>
      <p:pic>
        <p:nvPicPr>
          <p:cNvPr id="223" name="Google Shape;223;p25"/>
          <p:cNvPicPr preferRelativeResize="0"/>
          <p:nvPr/>
        </p:nvPicPr>
        <p:blipFill rotWithShape="1">
          <a:blip r:embed="rId5">
            <a:alphaModFix/>
          </a:blip>
          <a:srcRect/>
          <a:stretch/>
        </p:blipFill>
        <p:spPr>
          <a:xfrm rot="5400000">
            <a:off x="-1055188" y="2081779"/>
            <a:ext cx="3715384" cy="2161739"/>
          </a:xfrm>
          <a:prstGeom prst="rect">
            <a:avLst/>
          </a:prstGeom>
          <a:noFill/>
          <a:ln>
            <a:noFill/>
          </a:ln>
        </p:spPr>
      </p:pic>
      <p:pic>
        <p:nvPicPr>
          <p:cNvPr id="224" name="Google Shape;224;p25"/>
          <p:cNvPicPr preferRelativeResize="0"/>
          <p:nvPr/>
        </p:nvPicPr>
        <p:blipFill rotWithShape="1">
          <a:blip r:embed="rId6">
            <a:alphaModFix/>
          </a:blip>
          <a:srcRect/>
          <a:stretch/>
        </p:blipFill>
        <p:spPr>
          <a:xfrm rot="5400000">
            <a:off x="46645" y="589962"/>
            <a:ext cx="2744388" cy="1993199"/>
          </a:xfrm>
          <a:prstGeom prst="rect">
            <a:avLst/>
          </a:prstGeom>
          <a:noFill/>
          <a:ln>
            <a:noFill/>
          </a:ln>
        </p:spPr>
      </p:pic>
      <p:pic>
        <p:nvPicPr>
          <p:cNvPr id="225" name="Google Shape;225;p25"/>
          <p:cNvPicPr preferRelativeResize="0"/>
          <p:nvPr/>
        </p:nvPicPr>
        <p:blipFill rotWithShape="1">
          <a:blip r:embed="rId7">
            <a:alphaModFix/>
          </a:blip>
          <a:srcRect/>
          <a:stretch/>
        </p:blipFill>
        <p:spPr>
          <a:xfrm rot="-5400000">
            <a:off x="-1661293" y="4604432"/>
            <a:ext cx="5377737" cy="2891800"/>
          </a:xfrm>
          <a:prstGeom prst="rect">
            <a:avLst/>
          </a:prstGeom>
          <a:noFill/>
          <a:ln>
            <a:noFill/>
          </a:ln>
        </p:spPr>
      </p:pic>
      <p:pic>
        <p:nvPicPr>
          <p:cNvPr id="226" name="Google Shape;226;p25"/>
          <p:cNvPicPr preferRelativeResize="0"/>
          <p:nvPr/>
        </p:nvPicPr>
        <p:blipFill rotWithShape="1">
          <a:blip r:embed="rId8">
            <a:alphaModFix/>
          </a:blip>
          <a:srcRect/>
          <a:stretch/>
        </p:blipFill>
        <p:spPr>
          <a:xfrm rot="3546973">
            <a:off x="7311067" y="3274008"/>
            <a:ext cx="2232892" cy="3812953"/>
          </a:xfrm>
          <a:prstGeom prst="rect">
            <a:avLst/>
          </a:prstGeom>
          <a:noFill/>
          <a:ln>
            <a:noFill/>
          </a:ln>
        </p:spPr>
      </p:pic>
      <p:pic>
        <p:nvPicPr>
          <p:cNvPr id="227" name="Google Shape;227;p25"/>
          <p:cNvPicPr preferRelativeResize="0"/>
          <p:nvPr/>
        </p:nvPicPr>
        <p:blipFill rotWithShape="1">
          <a:blip r:embed="rId9">
            <a:alphaModFix/>
          </a:blip>
          <a:srcRect/>
          <a:stretch/>
        </p:blipFill>
        <p:spPr>
          <a:xfrm rot="-665179">
            <a:off x="6799175" y="-1055368"/>
            <a:ext cx="1769485" cy="5723077"/>
          </a:xfrm>
          <a:prstGeom prst="rect">
            <a:avLst/>
          </a:prstGeom>
          <a:noFill/>
          <a:ln>
            <a:noFill/>
          </a:ln>
        </p:spPr>
      </p:pic>
    </p:spTree>
    <p:extLst>
      <p:ext uri="{BB962C8B-B14F-4D97-AF65-F5344CB8AC3E}">
        <p14:creationId xmlns:p14="http://schemas.microsoft.com/office/powerpoint/2010/main" val="3815845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228"/>
        <p:cNvGrpSpPr/>
        <p:nvPr/>
      </p:nvGrpSpPr>
      <p:grpSpPr>
        <a:xfrm>
          <a:off x="0" y="0"/>
          <a:ext cx="0" cy="0"/>
          <a:chOff x="0" y="0"/>
          <a:chExt cx="0" cy="0"/>
        </a:xfrm>
      </p:grpSpPr>
    </p:spTree>
    <p:extLst>
      <p:ext uri="{BB962C8B-B14F-4D97-AF65-F5344CB8AC3E}">
        <p14:creationId xmlns:p14="http://schemas.microsoft.com/office/powerpoint/2010/main" val="339283196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229"/>
        <p:cNvGrpSpPr/>
        <p:nvPr/>
      </p:nvGrpSpPr>
      <p:grpSpPr>
        <a:xfrm>
          <a:off x="0" y="0"/>
          <a:ext cx="0" cy="0"/>
          <a:chOff x="0" y="0"/>
          <a:chExt cx="0" cy="0"/>
        </a:xfrm>
      </p:grpSpPr>
      <p:pic>
        <p:nvPicPr>
          <p:cNvPr id="230" name="Google Shape;230;p27"/>
          <p:cNvPicPr preferRelativeResize="0"/>
          <p:nvPr/>
        </p:nvPicPr>
        <p:blipFill rotWithShape="1">
          <a:blip r:embed="rId2">
            <a:alphaModFix/>
          </a:blip>
          <a:srcRect/>
          <a:stretch/>
        </p:blipFill>
        <p:spPr>
          <a:xfrm rot="9305281">
            <a:off x="6956225" y="-48033"/>
            <a:ext cx="1924050" cy="6223000"/>
          </a:xfrm>
          <a:prstGeom prst="rect">
            <a:avLst/>
          </a:prstGeom>
          <a:noFill/>
          <a:ln>
            <a:noFill/>
          </a:ln>
        </p:spPr>
      </p:pic>
      <p:pic>
        <p:nvPicPr>
          <p:cNvPr id="231" name="Google Shape;231;p27"/>
          <p:cNvPicPr preferRelativeResize="0"/>
          <p:nvPr/>
        </p:nvPicPr>
        <p:blipFill rotWithShape="1">
          <a:blip r:embed="rId3">
            <a:alphaModFix/>
          </a:blip>
          <a:srcRect/>
          <a:stretch/>
        </p:blipFill>
        <p:spPr>
          <a:xfrm rot="5399999">
            <a:off x="5537217" y="1333327"/>
            <a:ext cx="5081267" cy="2732349"/>
          </a:xfrm>
          <a:prstGeom prst="rect">
            <a:avLst/>
          </a:prstGeom>
          <a:noFill/>
          <a:ln>
            <a:noFill/>
          </a:ln>
        </p:spPr>
      </p:pic>
      <p:pic>
        <p:nvPicPr>
          <p:cNvPr id="232" name="Google Shape;232;p27"/>
          <p:cNvPicPr preferRelativeResize="0"/>
          <p:nvPr/>
        </p:nvPicPr>
        <p:blipFill rotWithShape="1">
          <a:blip r:embed="rId4">
            <a:alphaModFix/>
          </a:blip>
          <a:srcRect/>
          <a:stretch/>
        </p:blipFill>
        <p:spPr>
          <a:xfrm rot="-10">
            <a:off x="155678" y="1368227"/>
            <a:ext cx="1774244" cy="5386213"/>
          </a:xfrm>
          <a:prstGeom prst="rect">
            <a:avLst/>
          </a:prstGeom>
          <a:noFill/>
          <a:ln>
            <a:noFill/>
          </a:ln>
        </p:spPr>
      </p:pic>
    </p:spTree>
    <p:extLst>
      <p:ext uri="{BB962C8B-B14F-4D97-AF65-F5344CB8AC3E}">
        <p14:creationId xmlns:p14="http://schemas.microsoft.com/office/powerpoint/2010/main" val="386209272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233"/>
        <p:cNvGrpSpPr/>
        <p:nvPr/>
      </p:nvGrpSpPr>
      <p:grpSpPr>
        <a:xfrm>
          <a:off x="0" y="0"/>
          <a:ext cx="0" cy="0"/>
          <a:chOff x="0" y="0"/>
          <a:chExt cx="0" cy="0"/>
        </a:xfrm>
      </p:grpSpPr>
      <p:pic>
        <p:nvPicPr>
          <p:cNvPr id="234" name="Google Shape;234;p28"/>
          <p:cNvPicPr preferRelativeResize="0"/>
          <p:nvPr/>
        </p:nvPicPr>
        <p:blipFill rotWithShape="1">
          <a:blip r:embed="rId2">
            <a:alphaModFix/>
          </a:blip>
          <a:srcRect/>
          <a:stretch/>
        </p:blipFill>
        <p:spPr>
          <a:xfrm rot="10800000">
            <a:off x="7178600" y="214357"/>
            <a:ext cx="2504350" cy="1916040"/>
          </a:xfrm>
          <a:prstGeom prst="rect">
            <a:avLst/>
          </a:prstGeom>
          <a:noFill/>
          <a:ln>
            <a:noFill/>
          </a:ln>
        </p:spPr>
      </p:pic>
      <p:pic>
        <p:nvPicPr>
          <p:cNvPr id="235" name="Google Shape;235;p28"/>
          <p:cNvPicPr preferRelativeResize="0"/>
          <p:nvPr/>
        </p:nvPicPr>
        <p:blipFill>
          <a:blip r:embed="rId3">
            <a:alphaModFix/>
          </a:blip>
          <a:stretch>
            <a:fillRect/>
          </a:stretch>
        </p:blipFill>
        <p:spPr>
          <a:xfrm rot="4956358">
            <a:off x="5161435" y="-1504814"/>
            <a:ext cx="3182432" cy="4381382"/>
          </a:xfrm>
          <a:prstGeom prst="rect">
            <a:avLst/>
          </a:prstGeom>
          <a:noFill/>
          <a:ln>
            <a:noFill/>
          </a:ln>
        </p:spPr>
      </p:pic>
      <p:pic>
        <p:nvPicPr>
          <p:cNvPr id="236" name="Google Shape;236;p28"/>
          <p:cNvPicPr preferRelativeResize="0"/>
          <p:nvPr/>
        </p:nvPicPr>
        <p:blipFill rotWithShape="1">
          <a:blip r:embed="rId4">
            <a:alphaModFix/>
          </a:blip>
          <a:srcRect/>
          <a:stretch/>
        </p:blipFill>
        <p:spPr>
          <a:xfrm rot="-5400000">
            <a:off x="-331998" y="3168289"/>
            <a:ext cx="3715384" cy="2161739"/>
          </a:xfrm>
          <a:prstGeom prst="rect">
            <a:avLst/>
          </a:prstGeom>
          <a:noFill/>
          <a:ln>
            <a:noFill/>
          </a:ln>
        </p:spPr>
      </p:pic>
      <p:pic>
        <p:nvPicPr>
          <p:cNvPr id="237" name="Google Shape;237;p28"/>
          <p:cNvPicPr preferRelativeResize="0"/>
          <p:nvPr/>
        </p:nvPicPr>
        <p:blipFill rotWithShape="1">
          <a:blip r:embed="rId5">
            <a:alphaModFix/>
          </a:blip>
          <a:srcRect/>
          <a:stretch/>
        </p:blipFill>
        <p:spPr>
          <a:xfrm rot="-5400000">
            <a:off x="-462834" y="4828647"/>
            <a:ext cx="2744388" cy="1993199"/>
          </a:xfrm>
          <a:prstGeom prst="rect">
            <a:avLst/>
          </a:prstGeom>
          <a:noFill/>
          <a:ln>
            <a:noFill/>
          </a:ln>
        </p:spPr>
      </p:pic>
      <p:pic>
        <p:nvPicPr>
          <p:cNvPr id="238" name="Google Shape;238;p28"/>
          <p:cNvPicPr preferRelativeResize="0"/>
          <p:nvPr/>
        </p:nvPicPr>
        <p:blipFill>
          <a:blip r:embed="rId6">
            <a:alphaModFix/>
          </a:blip>
          <a:stretch>
            <a:fillRect/>
          </a:stretch>
        </p:blipFill>
        <p:spPr>
          <a:xfrm rot="10800000">
            <a:off x="6645600" y="4930734"/>
            <a:ext cx="1840875" cy="2266700"/>
          </a:xfrm>
          <a:prstGeom prst="rect">
            <a:avLst/>
          </a:prstGeom>
          <a:noFill/>
          <a:ln>
            <a:noFill/>
          </a:ln>
        </p:spPr>
      </p:pic>
      <p:pic>
        <p:nvPicPr>
          <p:cNvPr id="239" name="Google Shape;239;p28"/>
          <p:cNvPicPr preferRelativeResize="0"/>
          <p:nvPr/>
        </p:nvPicPr>
        <p:blipFill rotWithShape="1">
          <a:blip r:embed="rId7">
            <a:alphaModFix/>
          </a:blip>
          <a:srcRect/>
          <a:stretch/>
        </p:blipFill>
        <p:spPr>
          <a:xfrm rot="-5400000" flipH="1">
            <a:off x="6958750" y="5131108"/>
            <a:ext cx="2096000" cy="2036650"/>
          </a:xfrm>
          <a:prstGeom prst="rect">
            <a:avLst/>
          </a:prstGeom>
          <a:noFill/>
          <a:ln>
            <a:noFill/>
          </a:ln>
        </p:spPr>
      </p:pic>
      <p:pic>
        <p:nvPicPr>
          <p:cNvPr id="240" name="Google Shape;240;p28"/>
          <p:cNvPicPr preferRelativeResize="0"/>
          <p:nvPr/>
        </p:nvPicPr>
        <p:blipFill rotWithShape="1">
          <a:blip r:embed="rId8">
            <a:alphaModFix/>
          </a:blip>
          <a:srcRect/>
          <a:stretch/>
        </p:blipFill>
        <p:spPr>
          <a:xfrm rot="358732">
            <a:off x="-399179" y="-873070"/>
            <a:ext cx="2002458" cy="6079009"/>
          </a:xfrm>
          <a:prstGeom prst="rect">
            <a:avLst/>
          </a:prstGeom>
          <a:noFill/>
          <a:ln>
            <a:noFill/>
          </a:ln>
        </p:spPr>
      </p:pic>
    </p:spTree>
    <p:extLst>
      <p:ext uri="{BB962C8B-B14F-4D97-AF65-F5344CB8AC3E}">
        <p14:creationId xmlns:p14="http://schemas.microsoft.com/office/powerpoint/2010/main" val="22457000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23D38D4A-87C1-4E96-AC66-70E661D3301C}" type="datetimeFigureOut">
              <a:rPr lang="tr-TR" smtClean="0"/>
              <a:pPr/>
              <a:t>7.03.2023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3033139-36CD-48D3-808A-794F2A1BA04D}" type="slidenum">
              <a:rPr lang="tr-TR" smtClean="0"/>
              <a:pPr/>
              <a:t>‹#›</a:t>
            </a:fld>
            <a:endParaRPr lang="tr-TR"/>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277185339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lank slide" type="blank" preserve="1">
  <p:cSld name="Blank slide">
    <p:spTree>
      <p:nvGrpSpPr>
        <p:cNvPr id="1" name="Shape 244"/>
        <p:cNvGrpSpPr/>
        <p:nvPr/>
      </p:nvGrpSpPr>
      <p:grpSpPr>
        <a:xfrm>
          <a:off x="0" y="0"/>
          <a:ext cx="0" cy="0"/>
          <a:chOff x="0" y="0"/>
          <a:chExt cx="0" cy="0"/>
        </a:xfrm>
      </p:grpSpPr>
    </p:spTree>
    <p:extLst>
      <p:ext uri="{BB962C8B-B14F-4D97-AF65-F5344CB8AC3E}">
        <p14:creationId xmlns:p14="http://schemas.microsoft.com/office/powerpoint/2010/main" val="15602988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6"/>
        <p:cNvGrpSpPr/>
        <p:nvPr/>
      </p:nvGrpSpPr>
      <p:grpSpPr>
        <a:xfrm>
          <a:off x="0" y="0"/>
          <a:ext cx="0" cy="0"/>
          <a:chOff x="0" y="0"/>
          <a:chExt cx="0" cy="0"/>
        </a:xfrm>
      </p:grpSpPr>
      <p:sp>
        <p:nvSpPr>
          <p:cNvPr id="27" name="Google Shape;27;p4"/>
          <p:cNvSpPr txBox="1">
            <a:spLocks noGrp="1"/>
          </p:cNvSpPr>
          <p:nvPr>
            <p:ph type="title"/>
          </p:nvPr>
        </p:nvSpPr>
        <p:spPr>
          <a:xfrm>
            <a:off x="713225" y="719333"/>
            <a:ext cx="77175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r>
              <a:rPr lang="tr-TR"/>
              <a:t>Asıl başlık stilini düzenlemek için tıklayın</a:t>
            </a:r>
            <a:endParaRPr/>
          </a:p>
        </p:txBody>
      </p:sp>
      <p:sp>
        <p:nvSpPr>
          <p:cNvPr id="28" name="Google Shape;28;p4"/>
          <p:cNvSpPr txBox="1">
            <a:spLocks noGrp="1"/>
          </p:cNvSpPr>
          <p:nvPr>
            <p:ph type="body" idx="1"/>
          </p:nvPr>
        </p:nvSpPr>
        <p:spPr>
          <a:xfrm>
            <a:off x="713225" y="1583467"/>
            <a:ext cx="7717500" cy="4555200"/>
          </a:xfrm>
          <a:prstGeom prst="rect">
            <a:avLst/>
          </a:prstGeom>
        </p:spPr>
        <p:txBody>
          <a:bodyPr spcFirstLastPara="1" wrap="square" lIns="91425" tIns="91425" rIns="91425" bIns="91425" anchor="t" anchorCtr="0">
            <a:noAutofit/>
          </a:bodyPr>
          <a:lstStyle>
            <a:lvl1pPr marL="457200" lvl="0" indent="-330200">
              <a:spcBef>
                <a:spcPts val="0"/>
              </a:spcBef>
              <a:spcAft>
                <a:spcPts val="0"/>
              </a:spcAft>
              <a:buSzPts val="1600"/>
              <a:buAutoNum type="arabicPeriod"/>
              <a:defRPr sz="1200"/>
            </a:lvl1pPr>
            <a:lvl2pPr marL="914400" lvl="1" indent="-330200">
              <a:spcBef>
                <a:spcPts val="0"/>
              </a:spcBef>
              <a:spcAft>
                <a:spcPts val="0"/>
              </a:spcAft>
              <a:buSzPts val="1600"/>
              <a:buAutoNum type="alphaLcPeriod"/>
              <a:defRPr/>
            </a:lvl2pPr>
            <a:lvl3pPr marL="1371600" lvl="2" indent="-330200">
              <a:spcBef>
                <a:spcPts val="0"/>
              </a:spcBef>
              <a:spcAft>
                <a:spcPts val="0"/>
              </a:spcAft>
              <a:buSzPts val="1600"/>
              <a:buAutoNum type="romanLcPeriod"/>
              <a:defRPr/>
            </a:lvl3pPr>
            <a:lvl4pPr marL="1828800" lvl="3" indent="-330200">
              <a:spcBef>
                <a:spcPts val="0"/>
              </a:spcBef>
              <a:spcAft>
                <a:spcPts val="0"/>
              </a:spcAft>
              <a:buSzPts val="1600"/>
              <a:buAutoNum type="arabicPeriod"/>
              <a:defRPr/>
            </a:lvl4pPr>
            <a:lvl5pPr marL="2286000" lvl="4" indent="-330200">
              <a:spcBef>
                <a:spcPts val="0"/>
              </a:spcBef>
              <a:spcAft>
                <a:spcPts val="0"/>
              </a:spcAft>
              <a:buSzPts val="1600"/>
              <a:buAutoNum type="alphaLcPeriod"/>
              <a:defRPr/>
            </a:lvl5pPr>
            <a:lvl6pPr marL="2743200" lvl="5" indent="-330200">
              <a:spcBef>
                <a:spcPts val="0"/>
              </a:spcBef>
              <a:spcAft>
                <a:spcPts val="0"/>
              </a:spcAft>
              <a:buSzPts val="1600"/>
              <a:buAutoNum type="romanLcPeriod"/>
              <a:defRPr/>
            </a:lvl6pPr>
            <a:lvl7pPr marL="3200400" lvl="6" indent="-330200">
              <a:spcBef>
                <a:spcPts val="0"/>
              </a:spcBef>
              <a:spcAft>
                <a:spcPts val="0"/>
              </a:spcAft>
              <a:buSzPts val="1600"/>
              <a:buAutoNum type="arabicPeriod"/>
              <a:defRPr/>
            </a:lvl7pPr>
            <a:lvl8pPr marL="3657600" lvl="7" indent="-330200">
              <a:spcBef>
                <a:spcPts val="0"/>
              </a:spcBef>
              <a:spcAft>
                <a:spcPts val="0"/>
              </a:spcAft>
              <a:buSzPts val="1600"/>
              <a:buAutoNum type="alphaLcPeriod"/>
              <a:defRPr/>
            </a:lvl8pPr>
            <a:lvl9pPr marL="4114800" lvl="8" indent="-330200">
              <a:spcBef>
                <a:spcPts val="0"/>
              </a:spcBef>
              <a:spcAft>
                <a:spcPts val="0"/>
              </a:spcAft>
              <a:buSzPts val="1600"/>
              <a:buAutoNum type="romanLcPeriod"/>
              <a:defRPr/>
            </a:lvl9pPr>
          </a:lstStyle>
          <a:p>
            <a:pPr lvl="0"/>
            <a:r>
              <a:rPr lang="tr-TR"/>
              <a:t>Asıl metin stillerini düzenlemek için tıklayın</a:t>
            </a:r>
          </a:p>
        </p:txBody>
      </p:sp>
      <p:pic>
        <p:nvPicPr>
          <p:cNvPr id="29" name="Google Shape;29;p4"/>
          <p:cNvPicPr preferRelativeResize="0"/>
          <p:nvPr/>
        </p:nvPicPr>
        <p:blipFill rotWithShape="1">
          <a:blip r:embed="rId2">
            <a:alphaModFix/>
          </a:blip>
          <a:srcRect/>
          <a:stretch/>
        </p:blipFill>
        <p:spPr>
          <a:xfrm rot="5400000">
            <a:off x="6729441" y="-1701325"/>
            <a:ext cx="2311667" cy="3947449"/>
          </a:xfrm>
          <a:prstGeom prst="rect">
            <a:avLst/>
          </a:prstGeom>
          <a:noFill/>
          <a:ln>
            <a:noFill/>
          </a:ln>
        </p:spPr>
      </p:pic>
      <p:pic>
        <p:nvPicPr>
          <p:cNvPr id="30" name="Google Shape;30;p4"/>
          <p:cNvPicPr preferRelativeResize="0"/>
          <p:nvPr/>
        </p:nvPicPr>
        <p:blipFill rotWithShape="1">
          <a:blip r:embed="rId3">
            <a:alphaModFix/>
          </a:blip>
          <a:srcRect/>
          <a:stretch/>
        </p:blipFill>
        <p:spPr>
          <a:xfrm rot="5400000">
            <a:off x="-2732834" y="2598049"/>
            <a:ext cx="4717967" cy="2030400"/>
          </a:xfrm>
          <a:prstGeom prst="rect">
            <a:avLst/>
          </a:prstGeom>
          <a:noFill/>
          <a:ln>
            <a:noFill/>
          </a:ln>
        </p:spPr>
      </p:pic>
      <p:pic>
        <p:nvPicPr>
          <p:cNvPr id="31" name="Google Shape;31;p4"/>
          <p:cNvPicPr preferRelativeResize="0"/>
          <p:nvPr/>
        </p:nvPicPr>
        <p:blipFill rotWithShape="1">
          <a:blip r:embed="rId4">
            <a:alphaModFix/>
          </a:blip>
          <a:srcRect/>
          <a:stretch/>
        </p:blipFill>
        <p:spPr>
          <a:xfrm>
            <a:off x="8430725" y="3628533"/>
            <a:ext cx="1666150" cy="2151267"/>
          </a:xfrm>
          <a:prstGeom prst="rect">
            <a:avLst/>
          </a:prstGeom>
          <a:noFill/>
          <a:ln>
            <a:noFill/>
          </a:ln>
        </p:spPr>
      </p:pic>
    </p:spTree>
    <p:extLst>
      <p:ext uri="{BB962C8B-B14F-4D97-AF65-F5344CB8AC3E}">
        <p14:creationId xmlns:p14="http://schemas.microsoft.com/office/powerpoint/2010/main" val="126807256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p:nvPr/>
        </p:nvSpPr>
        <p:spPr>
          <a:xfrm rot="813319">
            <a:off x="-1616877" y="-4565697"/>
            <a:ext cx="6402109" cy="7585537"/>
          </a:xfrm>
          <a:custGeom>
            <a:avLst/>
            <a:gdLst/>
            <a:ahLst/>
            <a:cxnLst/>
            <a:rect l="l" t="t" r="r" b="b"/>
            <a:pathLst>
              <a:path w="31788" h="28248" extrusionOk="0">
                <a:moveTo>
                  <a:pt x="16729" y="0"/>
                </a:moveTo>
                <a:cubicBezTo>
                  <a:pt x="16601" y="0"/>
                  <a:pt x="16474" y="1"/>
                  <a:pt x="16346" y="2"/>
                </a:cubicBezTo>
                <a:cubicBezTo>
                  <a:pt x="16060" y="2"/>
                  <a:pt x="15764" y="5"/>
                  <a:pt x="15461" y="9"/>
                </a:cubicBezTo>
                <a:cubicBezTo>
                  <a:pt x="11690" y="44"/>
                  <a:pt x="7009" y="207"/>
                  <a:pt x="4237" y="2881"/>
                </a:cubicBezTo>
                <a:cubicBezTo>
                  <a:pt x="2392" y="4661"/>
                  <a:pt x="2135" y="8048"/>
                  <a:pt x="1618" y="10410"/>
                </a:cubicBezTo>
                <a:cubicBezTo>
                  <a:pt x="938" y="13517"/>
                  <a:pt x="381" y="16657"/>
                  <a:pt x="219" y="19839"/>
                </a:cubicBezTo>
                <a:cubicBezTo>
                  <a:pt x="1" y="24133"/>
                  <a:pt x="1988" y="26141"/>
                  <a:pt x="6130" y="26720"/>
                </a:cubicBezTo>
                <a:cubicBezTo>
                  <a:pt x="9755" y="27227"/>
                  <a:pt x="13382" y="27712"/>
                  <a:pt x="17036" y="27956"/>
                </a:cubicBezTo>
                <a:cubicBezTo>
                  <a:pt x="18561" y="28056"/>
                  <a:pt x="20165" y="28248"/>
                  <a:pt x="21749" y="28248"/>
                </a:cubicBezTo>
                <a:cubicBezTo>
                  <a:pt x="23047" y="28248"/>
                  <a:pt x="24332" y="28119"/>
                  <a:pt x="25547" y="27706"/>
                </a:cubicBezTo>
                <a:cubicBezTo>
                  <a:pt x="28287" y="26775"/>
                  <a:pt x="29435" y="24198"/>
                  <a:pt x="29933" y="21508"/>
                </a:cubicBezTo>
                <a:cubicBezTo>
                  <a:pt x="30554" y="18140"/>
                  <a:pt x="30847" y="14721"/>
                  <a:pt x="31348" y="11337"/>
                </a:cubicBezTo>
                <a:cubicBezTo>
                  <a:pt x="31787" y="8393"/>
                  <a:pt x="31569" y="5097"/>
                  <a:pt x="28963" y="3194"/>
                </a:cubicBezTo>
                <a:cubicBezTo>
                  <a:pt x="25477" y="645"/>
                  <a:pt x="20958" y="0"/>
                  <a:pt x="16729" y="0"/>
                </a:cubicBezTo>
                <a:close/>
              </a:path>
            </a:pathLst>
          </a:custGeom>
          <a:solidFill>
            <a:srgbClr val="887C62">
              <a:alpha val="6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0" name="Google Shape;10;p2"/>
          <p:cNvSpPr/>
          <p:nvPr/>
        </p:nvSpPr>
        <p:spPr>
          <a:xfrm rot="-649785" flipH="1">
            <a:off x="6475478" y="-984566"/>
            <a:ext cx="4558897" cy="1821148"/>
          </a:xfrm>
          <a:custGeom>
            <a:avLst/>
            <a:gdLst/>
            <a:ahLst/>
            <a:cxnLst/>
            <a:rect l="l" t="t" r="r" b="b"/>
            <a:pathLst>
              <a:path w="49165" h="14730" extrusionOk="0">
                <a:moveTo>
                  <a:pt x="10042" y="1"/>
                </a:moveTo>
                <a:cubicBezTo>
                  <a:pt x="7738" y="1"/>
                  <a:pt x="5495" y="326"/>
                  <a:pt x="4009" y="1712"/>
                </a:cubicBezTo>
                <a:cubicBezTo>
                  <a:pt x="1833" y="3743"/>
                  <a:pt x="1312" y="7198"/>
                  <a:pt x="759" y="9976"/>
                </a:cubicBezTo>
                <a:cubicBezTo>
                  <a:pt x="1" y="13802"/>
                  <a:pt x="5815" y="14642"/>
                  <a:pt x="11014" y="14723"/>
                </a:cubicBezTo>
                <a:cubicBezTo>
                  <a:pt x="11312" y="14728"/>
                  <a:pt x="11609" y="14730"/>
                  <a:pt x="11901" y="14730"/>
                </a:cubicBezTo>
                <a:cubicBezTo>
                  <a:pt x="14717" y="14730"/>
                  <a:pt x="17219" y="14537"/>
                  <a:pt x="18198" y="14531"/>
                </a:cubicBezTo>
                <a:cubicBezTo>
                  <a:pt x="20643" y="14515"/>
                  <a:pt x="23088" y="14508"/>
                  <a:pt x="25533" y="14508"/>
                </a:cubicBezTo>
                <a:cubicBezTo>
                  <a:pt x="31860" y="14508"/>
                  <a:pt x="38186" y="14553"/>
                  <a:pt x="44512" y="14593"/>
                </a:cubicBezTo>
                <a:cubicBezTo>
                  <a:pt x="44551" y="14593"/>
                  <a:pt x="44589" y="14594"/>
                  <a:pt x="44628" y="14594"/>
                </a:cubicBezTo>
                <a:cubicBezTo>
                  <a:pt x="45065" y="14594"/>
                  <a:pt x="45520" y="14568"/>
                  <a:pt x="45879" y="14323"/>
                </a:cubicBezTo>
                <a:cubicBezTo>
                  <a:pt x="46214" y="14095"/>
                  <a:pt x="46403" y="13708"/>
                  <a:pt x="46569" y="13337"/>
                </a:cubicBezTo>
                <a:cubicBezTo>
                  <a:pt x="47681" y="10865"/>
                  <a:pt x="49165" y="7692"/>
                  <a:pt x="48504" y="4911"/>
                </a:cubicBezTo>
                <a:cubicBezTo>
                  <a:pt x="47559" y="915"/>
                  <a:pt x="42091" y="691"/>
                  <a:pt x="37832" y="691"/>
                </a:cubicBezTo>
                <a:cubicBezTo>
                  <a:pt x="37295" y="691"/>
                  <a:pt x="36777" y="694"/>
                  <a:pt x="36289" y="694"/>
                </a:cubicBezTo>
                <a:cubicBezTo>
                  <a:pt x="35639" y="694"/>
                  <a:pt x="35044" y="688"/>
                  <a:pt x="34531" y="658"/>
                </a:cubicBezTo>
                <a:cubicBezTo>
                  <a:pt x="29340" y="361"/>
                  <a:pt x="24149" y="242"/>
                  <a:pt x="18952" y="242"/>
                </a:cubicBezTo>
                <a:cubicBezTo>
                  <a:pt x="17950" y="242"/>
                  <a:pt x="16949" y="246"/>
                  <a:pt x="15946" y="255"/>
                </a:cubicBezTo>
                <a:cubicBezTo>
                  <a:pt x="15904" y="255"/>
                  <a:pt x="15862" y="255"/>
                  <a:pt x="15819" y="255"/>
                </a:cubicBezTo>
                <a:cubicBezTo>
                  <a:pt x="14168" y="255"/>
                  <a:pt x="12081" y="1"/>
                  <a:pt x="10042" y="1"/>
                </a:cubicBezTo>
                <a:close/>
              </a:path>
            </a:pathLst>
          </a:custGeom>
          <a:solidFill>
            <a:srgbClr val="E7E2D6">
              <a:alpha val="46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1" name="Google Shape;11;p2"/>
          <p:cNvSpPr/>
          <p:nvPr/>
        </p:nvSpPr>
        <p:spPr>
          <a:xfrm>
            <a:off x="1125388" y="2984134"/>
            <a:ext cx="7471673" cy="6362409"/>
          </a:xfrm>
          <a:custGeom>
            <a:avLst/>
            <a:gdLst/>
            <a:ahLst/>
            <a:cxnLst/>
            <a:rect l="l" t="t" r="r" b="b"/>
            <a:pathLst>
              <a:path w="87791" h="56068" extrusionOk="0">
                <a:moveTo>
                  <a:pt x="55192" y="1"/>
                </a:moveTo>
                <a:cubicBezTo>
                  <a:pt x="51710" y="1"/>
                  <a:pt x="48020" y="921"/>
                  <a:pt x="44301" y="3305"/>
                </a:cubicBezTo>
                <a:cubicBezTo>
                  <a:pt x="27981" y="13772"/>
                  <a:pt x="23752" y="23750"/>
                  <a:pt x="23752" y="23750"/>
                </a:cubicBezTo>
                <a:cubicBezTo>
                  <a:pt x="23752" y="23750"/>
                  <a:pt x="23199" y="30455"/>
                  <a:pt x="15945" y="30455"/>
                </a:cubicBezTo>
                <a:cubicBezTo>
                  <a:pt x="15648" y="30455"/>
                  <a:pt x="15339" y="30443"/>
                  <a:pt x="15019" y="30420"/>
                </a:cubicBezTo>
                <a:cubicBezTo>
                  <a:pt x="13947" y="30341"/>
                  <a:pt x="12915" y="30303"/>
                  <a:pt x="11930" y="30303"/>
                </a:cubicBezTo>
                <a:cubicBezTo>
                  <a:pt x="5447" y="30303"/>
                  <a:pt x="1013" y="31926"/>
                  <a:pt x="541" y="33999"/>
                </a:cubicBezTo>
                <a:cubicBezTo>
                  <a:pt x="1" y="36384"/>
                  <a:pt x="5151" y="43216"/>
                  <a:pt x="11333" y="45926"/>
                </a:cubicBezTo>
                <a:cubicBezTo>
                  <a:pt x="16519" y="48202"/>
                  <a:pt x="23841" y="53453"/>
                  <a:pt x="30900" y="53453"/>
                </a:cubicBezTo>
                <a:cubicBezTo>
                  <a:pt x="32256" y="53453"/>
                  <a:pt x="33602" y="53259"/>
                  <a:pt x="34921" y="52814"/>
                </a:cubicBezTo>
                <a:cubicBezTo>
                  <a:pt x="43110" y="50048"/>
                  <a:pt x="85188" y="56067"/>
                  <a:pt x="86489" y="38010"/>
                </a:cubicBezTo>
                <a:cubicBezTo>
                  <a:pt x="87791" y="19953"/>
                  <a:pt x="76403" y="10573"/>
                  <a:pt x="76403" y="10573"/>
                </a:cubicBezTo>
                <a:cubicBezTo>
                  <a:pt x="76403" y="10573"/>
                  <a:pt x="66995" y="1"/>
                  <a:pt x="55192" y="1"/>
                </a:cubicBezTo>
                <a:close/>
              </a:path>
            </a:pathLst>
          </a:custGeom>
          <a:solidFill>
            <a:srgbClr val="E7E2D6">
              <a:alpha val="46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2" name="Google Shape;12;p2"/>
          <p:cNvSpPr/>
          <p:nvPr/>
        </p:nvSpPr>
        <p:spPr>
          <a:xfrm rot="8823147">
            <a:off x="-2265377" y="3745031"/>
            <a:ext cx="5990392" cy="7484240"/>
          </a:xfrm>
          <a:custGeom>
            <a:avLst/>
            <a:gdLst/>
            <a:ahLst/>
            <a:cxnLst/>
            <a:rect l="l" t="t" r="r" b="b"/>
            <a:pathLst>
              <a:path w="93299" h="87424" extrusionOk="0">
                <a:moveTo>
                  <a:pt x="34162" y="1"/>
                </a:moveTo>
                <a:cubicBezTo>
                  <a:pt x="24245" y="1"/>
                  <a:pt x="25039" y="12520"/>
                  <a:pt x="13717" y="17147"/>
                </a:cubicBezTo>
                <a:cubicBezTo>
                  <a:pt x="1" y="22753"/>
                  <a:pt x="25599" y="33483"/>
                  <a:pt x="18923" y="50349"/>
                </a:cubicBezTo>
                <a:cubicBezTo>
                  <a:pt x="13077" y="65115"/>
                  <a:pt x="23069" y="87424"/>
                  <a:pt x="32143" y="87424"/>
                </a:cubicBezTo>
                <a:cubicBezTo>
                  <a:pt x="33432" y="87424"/>
                  <a:pt x="34703" y="86974"/>
                  <a:pt x="35906" y="85988"/>
                </a:cubicBezTo>
                <a:cubicBezTo>
                  <a:pt x="38841" y="83585"/>
                  <a:pt x="41192" y="82952"/>
                  <a:pt x="43240" y="82952"/>
                </a:cubicBezTo>
                <a:cubicBezTo>
                  <a:pt x="45526" y="82952"/>
                  <a:pt x="47435" y="83741"/>
                  <a:pt x="49356" y="83741"/>
                </a:cubicBezTo>
                <a:cubicBezTo>
                  <a:pt x="51391" y="83741"/>
                  <a:pt x="53441" y="82856"/>
                  <a:pt x="55968" y="79208"/>
                </a:cubicBezTo>
                <a:cubicBezTo>
                  <a:pt x="79663" y="45004"/>
                  <a:pt x="87416" y="44135"/>
                  <a:pt x="87416" y="44135"/>
                </a:cubicBezTo>
                <a:cubicBezTo>
                  <a:pt x="93298" y="21497"/>
                  <a:pt x="60858" y="9397"/>
                  <a:pt x="42111" y="1875"/>
                </a:cubicBezTo>
                <a:cubicBezTo>
                  <a:pt x="38838" y="561"/>
                  <a:pt x="36260" y="1"/>
                  <a:pt x="34162" y="1"/>
                </a:cubicBezTo>
                <a:close/>
              </a:path>
            </a:pathLst>
          </a:custGeom>
          <a:solidFill>
            <a:srgbClr val="E6B8AF">
              <a:alpha val="33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3" name="Google Shape;13;p2"/>
          <p:cNvSpPr/>
          <p:nvPr/>
        </p:nvSpPr>
        <p:spPr>
          <a:xfrm>
            <a:off x="6536239" y="-190000"/>
            <a:ext cx="4935815" cy="5026448"/>
          </a:xfrm>
          <a:custGeom>
            <a:avLst/>
            <a:gdLst/>
            <a:ahLst/>
            <a:cxnLst/>
            <a:rect l="l" t="t" r="r" b="b"/>
            <a:pathLst>
              <a:path w="38799" h="29633" extrusionOk="0">
                <a:moveTo>
                  <a:pt x="24862" y="1"/>
                </a:moveTo>
                <a:cubicBezTo>
                  <a:pt x="17606" y="1"/>
                  <a:pt x="2522" y="6530"/>
                  <a:pt x="2408" y="6818"/>
                </a:cubicBezTo>
                <a:cubicBezTo>
                  <a:pt x="0" y="12908"/>
                  <a:pt x="709" y="23105"/>
                  <a:pt x="5362" y="28314"/>
                </a:cubicBezTo>
                <a:cubicBezTo>
                  <a:pt x="6190" y="29241"/>
                  <a:pt x="7638" y="29632"/>
                  <a:pt x="9471" y="29632"/>
                </a:cubicBezTo>
                <a:cubicBezTo>
                  <a:pt x="17936" y="29632"/>
                  <a:pt x="34625" y="21288"/>
                  <a:pt x="36508" y="18846"/>
                </a:cubicBezTo>
                <a:cubicBezTo>
                  <a:pt x="38798" y="15872"/>
                  <a:pt x="32779" y="1993"/>
                  <a:pt x="26923" y="249"/>
                </a:cubicBezTo>
                <a:cubicBezTo>
                  <a:pt x="26348" y="78"/>
                  <a:pt x="25651" y="1"/>
                  <a:pt x="24862" y="1"/>
                </a:cubicBezTo>
                <a:close/>
              </a:path>
            </a:pathLst>
          </a:custGeom>
          <a:solidFill>
            <a:srgbClr val="E6B8AF">
              <a:alpha val="25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4" name="Google Shape;14;p2"/>
          <p:cNvSpPr/>
          <p:nvPr/>
        </p:nvSpPr>
        <p:spPr>
          <a:xfrm rot="649785">
            <a:off x="716153" y="5868167"/>
            <a:ext cx="4558897" cy="1821148"/>
          </a:xfrm>
          <a:custGeom>
            <a:avLst/>
            <a:gdLst/>
            <a:ahLst/>
            <a:cxnLst/>
            <a:rect l="l" t="t" r="r" b="b"/>
            <a:pathLst>
              <a:path w="49165" h="14730" extrusionOk="0">
                <a:moveTo>
                  <a:pt x="10042" y="1"/>
                </a:moveTo>
                <a:cubicBezTo>
                  <a:pt x="7738" y="1"/>
                  <a:pt x="5495" y="326"/>
                  <a:pt x="4009" y="1712"/>
                </a:cubicBezTo>
                <a:cubicBezTo>
                  <a:pt x="1833" y="3743"/>
                  <a:pt x="1312" y="7198"/>
                  <a:pt x="759" y="9976"/>
                </a:cubicBezTo>
                <a:cubicBezTo>
                  <a:pt x="1" y="13802"/>
                  <a:pt x="5815" y="14642"/>
                  <a:pt x="11014" y="14723"/>
                </a:cubicBezTo>
                <a:cubicBezTo>
                  <a:pt x="11312" y="14728"/>
                  <a:pt x="11609" y="14730"/>
                  <a:pt x="11901" y="14730"/>
                </a:cubicBezTo>
                <a:cubicBezTo>
                  <a:pt x="14717" y="14730"/>
                  <a:pt x="17219" y="14537"/>
                  <a:pt x="18198" y="14531"/>
                </a:cubicBezTo>
                <a:cubicBezTo>
                  <a:pt x="20643" y="14515"/>
                  <a:pt x="23088" y="14508"/>
                  <a:pt x="25533" y="14508"/>
                </a:cubicBezTo>
                <a:cubicBezTo>
                  <a:pt x="31860" y="14508"/>
                  <a:pt x="38186" y="14553"/>
                  <a:pt x="44512" y="14593"/>
                </a:cubicBezTo>
                <a:cubicBezTo>
                  <a:pt x="44551" y="14593"/>
                  <a:pt x="44589" y="14594"/>
                  <a:pt x="44628" y="14594"/>
                </a:cubicBezTo>
                <a:cubicBezTo>
                  <a:pt x="45065" y="14594"/>
                  <a:pt x="45520" y="14568"/>
                  <a:pt x="45879" y="14323"/>
                </a:cubicBezTo>
                <a:cubicBezTo>
                  <a:pt x="46214" y="14095"/>
                  <a:pt x="46403" y="13708"/>
                  <a:pt x="46569" y="13337"/>
                </a:cubicBezTo>
                <a:cubicBezTo>
                  <a:pt x="47681" y="10865"/>
                  <a:pt x="49165" y="7692"/>
                  <a:pt x="48504" y="4911"/>
                </a:cubicBezTo>
                <a:cubicBezTo>
                  <a:pt x="47559" y="915"/>
                  <a:pt x="42091" y="691"/>
                  <a:pt x="37832" y="691"/>
                </a:cubicBezTo>
                <a:cubicBezTo>
                  <a:pt x="37295" y="691"/>
                  <a:pt x="36777" y="694"/>
                  <a:pt x="36289" y="694"/>
                </a:cubicBezTo>
                <a:cubicBezTo>
                  <a:pt x="35639" y="694"/>
                  <a:pt x="35044" y="688"/>
                  <a:pt x="34531" y="658"/>
                </a:cubicBezTo>
                <a:cubicBezTo>
                  <a:pt x="29340" y="361"/>
                  <a:pt x="24149" y="242"/>
                  <a:pt x="18952" y="242"/>
                </a:cubicBezTo>
                <a:cubicBezTo>
                  <a:pt x="17950" y="242"/>
                  <a:pt x="16949" y="246"/>
                  <a:pt x="15946" y="255"/>
                </a:cubicBezTo>
                <a:cubicBezTo>
                  <a:pt x="15904" y="255"/>
                  <a:pt x="15862" y="255"/>
                  <a:pt x="15819" y="255"/>
                </a:cubicBezTo>
                <a:cubicBezTo>
                  <a:pt x="14168" y="255"/>
                  <a:pt x="12081" y="1"/>
                  <a:pt x="10042" y="1"/>
                </a:cubicBezTo>
                <a:close/>
              </a:path>
            </a:pathLst>
          </a:custGeom>
          <a:solidFill>
            <a:srgbClr val="AC9078">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5" name="Google Shape;15;p2"/>
          <p:cNvSpPr/>
          <p:nvPr/>
        </p:nvSpPr>
        <p:spPr>
          <a:xfrm rot="1244193">
            <a:off x="4086917" y="-1036357"/>
            <a:ext cx="7826096" cy="3837143"/>
          </a:xfrm>
          <a:custGeom>
            <a:avLst/>
            <a:gdLst/>
            <a:ahLst/>
            <a:cxnLst/>
            <a:rect l="l" t="t" r="r" b="b"/>
            <a:pathLst>
              <a:path w="76674" h="28195" fill="none" extrusionOk="0">
                <a:moveTo>
                  <a:pt x="76673" y="0"/>
                </a:moveTo>
                <a:cubicBezTo>
                  <a:pt x="76673" y="0"/>
                  <a:pt x="67374" y="14124"/>
                  <a:pt x="60786" y="16430"/>
                </a:cubicBezTo>
                <a:cubicBezTo>
                  <a:pt x="52981" y="19160"/>
                  <a:pt x="39856" y="7047"/>
                  <a:pt x="24779" y="17621"/>
                </a:cubicBezTo>
                <a:cubicBezTo>
                  <a:pt x="9706" y="28195"/>
                  <a:pt x="1302" y="23045"/>
                  <a:pt x="1" y="9868"/>
                </a:cubicBezTo>
              </a:path>
            </a:pathLst>
          </a:custGeom>
          <a:noFill/>
          <a:ln w="28575" cap="flat" cmpd="sng">
            <a:solidFill>
              <a:schemeClr val="accent3"/>
            </a:solidFill>
            <a:prstDash val="solid"/>
            <a:miter lim="325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6" name="Google Shape;16;p2"/>
          <p:cNvSpPr/>
          <p:nvPr/>
        </p:nvSpPr>
        <p:spPr>
          <a:xfrm rot="-9555807">
            <a:off x="-6119383" y="3063059"/>
            <a:ext cx="7826096" cy="3837143"/>
          </a:xfrm>
          <a:custGeom>
            <a:avLst/>
            <a:gdLst/>
            <a:ahLst/>
            <a:cxnLst/>
            <a:rect l="l" t="t" r="r" b="b"/>
            <a:pathLst>
              <a:path w="76674" h="28195" fill="none" extrusionOk="0">
                <a:moveTo>
                  <a:pt x="76673" y="0"/>
                </a:moveTo>
                <a:cubicBezTo>
                  <a:pt x="76673" y="0"/>
                  <a:pt x="67374" y="14124"/>
                  <a:pt x="60786" y="16430"/>
                </a:cubicBezTo>
                <a:cubicBezTo>
                  <a:pt x="52981" y="19160"/>
                  <a:pt x="39856" y="7047"/>
                  <a:pt x="24779" y="17621"/>
                </a:cubicBezTo>
                <a:cubicBezTo>
                  <a:pt x="9706" y="28195"/>
                  <a:pt x="1302" y="23045"/>
                  <a:pt x="1" y="9868"/>
                </a:cubicBezTo>
              </a:path>
            </a:pathLst>
          </a:custGeom>
          <a:noFill/>
          <a:ln w="28575" cap="flat" cmpd="sng">
            <a:solidFill>
              <a:schemeClr val="accent3"/>
            </a:solidFill>
            <a:prstDash val="solid"/>
            <a:miter lim="325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7" name="Google Shape;17;p2"/>
          <p:cNvSpPr txBox="1">
            <a:spLocks noGrp="1"/>
          </p:cNvSpPr>
          <p:nvPr>
            <p:ph type="ctrTitle"/>
          </p:nvPr>
        </p:nvSpPr>
        <p:spPr>
          <a:xfrm>
            <a:off x="723150" y="1992267"/>
            <a:ext cx="7697700" cy="2130800"/>
          </a:xfrm>
          <a:prstGeom prst="rect">
            <a:avLst/>
          </a:prstGeom>
        </p:spPr>
        <p:txBody>
          <a:bodyPr spcFirstLastPara="1" wrap="square" lIns="91425" tIns="91425" rIns="91425" bIns="91425" anchor="ctr" anchorCtr="0">
            <a:noAutofit/>
          </a:bodyPr>
          <a:lstStyle>
            <a:lvl1pPr lvl="0" rtl="0">
              <a:lnSpc>
                <a:spcPct val="90000"/>
              </a:lnSpc>
              <a:spcBef>
                <a:spcPts val="0"/>
              </a:spcBef>
              <a:spcAft>
                <a:spcPts val="0"/>
              </a:spcAft>
              <a:buSzPts val="5200"/>
              <a:buNone/>
              <a:defRPr sz="6600">
                <a:latin typeface="Kulim Park SemiBold"/>
                <a:ea typeface="Kulim Park SemiBold"/>
                <a:cs typeface="Kulim Park SemiBold"/>
                <a:sym typeface="Kulim Park SemiBold"/>
              </a:defRPr>
            </a:lvl1pPr>
            <a:lvl2pPr lvl="1" algn="ctr" rtl="0">
              <a:spcBef>
                <a:spcPts val="0"/>
              </a:spcBef>
              <a:spcAft>
                <a:spcPts val="0"/>
              </a:spcAft>
              <a:buClr>
                <a:srgbClr val="191919"/>
              </a:buClr>
              <a:buSzPts val="5200"/>
              <a:buNone/>
              <a:defRPr sz="5200">
                <a:solidFill>
                  <a:srgbClr val="191919"/>
                </a:solidFill>
              </a:defRPr>
            </a:lvl2pPr>
            <a:lvl3pPr lvl="2" algn="ctr" rtl="0">
              <a:spcBef>
                <a:spcPts val="0"/>
              </a:spcBef>
              <a:spcAft>
                <a:spcPts val="0"/>
              </a:spcAft>
              <a:buClr>
                <a:srgbClr val="191919"/>
              </a:buClr>
              <a:buSzPts val="5200"/>
              <a:buNone/>
              <a:defRPr sz="5200">
                <a:solidFill>
                  <a:srgbClr val="191919"/>
                </a:solidFill>
              </a:defRPr>
            </a:lvl3pPr>
            <a:lvl4pPr lvl="3" algn="ctr" rtl="0">
              <a:spcBef>
                <a:spcPts val="0"/>
              </a:spcBef>
              <a:spcAft>
                <a:spcPts val="0"/>
              </a:spcAft>
              <a:buClr>
                <a:srgbClr val="191919"/>
              </a:buClr>
              <a:buSzPts val="5200"/>
              <a:buNone/>
              <a:defRPr sz="5200">
                <a:solidFill>
                  <a:srgbClr val="191919"/>
                </a:solidFill>
              </a:defRPr>
            </a:lvl4pPr>
            <a:lvl5pPr lvl="4" algn="ctr" rtl="0">
              <a:spcBef>
                <a:spcPts val="0"/>
              </a:spcBef>
              <a:spcAft>
                <a:spcPts val="0"/>
              </a:spcAft>
              <a:buClr>
                <a:srgbClr val="191919"/>
              </a:buClr>
              <a:buSzPts val="5200"/>
              <a:buNone/>
              <a:defRPr sz="5200">
                <a:solidFill>
                  <a:srgbClr val="191919"/>
                </a:solidFill>
              </a:defRPr>
            </a:lvl5pPr>
            <a:lvl6pPr lvl="5" algn="ctr" rtl="0">
              <a:spcBef>
                <a:spcPts val="0"/>
              </a:spcBef>
              <a:spcAft>
                <a:spcPts val="0"/>
              </a:spcAft>
              <a:buClr>
                <a:srgbClr val="191919"/>
              </a:buClr>
              <a:buSzPts val="5200"/>
              <a:buNone/>
              <a:defRPr sz="5200">
                <a:solidFill>
                  <a:srgbClr val="191919"/>
                </a:solidFill>
              </a:defRPr>
            </a:lvl6pPr>
            <a:lvl7pPr lvl="6" algn="ctr" rtl="0">
              <a:spcBef>
                <a:spcPts val="0"/>
              </a:spcBef>
              <a:spcAft>
                <a:spcPts val="0"/>
              </a:spcAft>
              <a:buClr>
                <a:srgbClr val="191919"/>
              </a:buClr>
              <a:buSzPts val="5200"/>
              <a:buNone/>
              <a:defRPr sz="5200">
                <a:solidFill>
                  <a:srgbClr val="191919"/>
                </a:solidFill>
              </a:defRPr>
            </a:lvl7pPr>
            <a:lvl8pPr lvl="7" algn="ctr" rtl="0">
              <a:spcBef>
                <a:spcPts val="0"/>
              </a:spcBef>
              <a:spcAft>
                <a:spcPts val="0"/>
              </a:spcAft>
              <a:buClr>
                <a:srgbClr val="191919"/>
              </a:buClr>
              <a:buSzPts val="5200"/>
              <a:buNone/>
              <a:defRPr sz="5200">
                <a:solidFill>
                  <a:srgbClr val="191919"/>
                </a:solidFill>
              </a:defRPr>
            </a:lvl8pPr>
            <a:lvl9pPr lvl="8" algn="ctr" rtl="0">
              <a:spcBef>
                <a:spcPts val="0"/>
              </a:spcBef>
              <a:spcAft>
                <a:spcPts val="0"/>
              </a:spcAft>
              <a:buClr>
                <a:srgbClr val="191919"/>
              </a:buClr>
              <a:buSzPts val="5200"/>
              <a:buNone/>
              <a:defRPr sz="5200">
                <a:solidFill>
                  <a:srgbClr val="191919"/>
                </a:solidFill>
              </a:defRPr>
            </a:lvl9pPr>
          </a:lstStyle>
          <a:p>
            <a:r>
              <a:rPr lang="tr-TR"/>
              <a:t>Asıl başlık stilini düzenlemek için tıklayın</a:t>
            </a:r>
            <a:endParaRPr/>
          </a:p>
        </p:txBody>
      </p:sp>
      <p:sp>
        <p:nvSpPr>
          <p:cNvPr id="18" name="Google Shape;18;p2"/>
          <p:cNvSpPr txBox="1">
            <a:spLocks noGrp="1"/>
          </p:cNvSpPr>
          <p:nvPr>
            <p:ph type="subTitle" idx="1"/>
          </p:nvPr>
        </p:nvSpPr>
        <p:spPr>
          <a:xfrm>
            <a:off x="1962550" y="4134100"/>
            <a:ext cx="5218500" cy="7316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a:latin typeface="Manrope"/>
                <a:ea typeface="Manrope"/>
                <a:cs typeface="Manrope"/>
                <a:sym typeface="Manrope"/>
              </a:defRPr>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r>
              <a:rPr lang="tr-TR"/>
              <a:t>Asıl alt başlık stilini düzenlemek için tıklayın</a:t>
            </a:r>
            <a:endParaRPr/>
          </a:p>
        </p:txBody>
      </p:sp>
    </p:spTree>
    <p:extLst>
      <p:ext uri="{BB962C8B-B14F-4D97-AF65-F5344CB8AC3E}">
        <p14:creationId xmlns:p14="http://schemas.microsoft.com/office/powerpoint/2010/main" val="152310578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9"/>
        <p:cNvGrpSpPr/>
        <p:nvPr/>
      </p:nvGrpSpPr>
      <p:grpSpPr>
        <a:xfrm>
          <a:off x="0" y="0"/>
          <a:ext cx="0" cy="0"/>
          <a:chOff x="0" y="0"/>
          <a:chExt cx="0" cy="0"/>
        </a:xfrm>
      </p:grpSpPr>
      <p:sp>
        <p:nvSpPr>
          <p:cNvPr id="20" name="Google Shape;20;p3"/>
          <p:cNvSpPr/>
          <p:nvPr/>
        </p:nvSpPr>
        <p:spPr>
          <a:xfrm rot="-10285629">
            <a:off x="4140874" y="-2686831"/>
            <a:ext cx="9471588" cy="8065413"/>
          </a:xfrm>
          <a:custGeom>
            <a:avLst/>
            <a:gdLst/>
            <a:ahLst/>
            <a:cxnLst/>
            <a:rect l="l" t="t" r="r" b="b"/>
            <a:pathLst>
              <a:path w="87791" h="56068" extrusionOk="0">
                <a:moveTo>
                  <a:pt x="55192" y="1"/>
                </a:moveTo>
                <a:cubicBezTo>
                  <a:pt x="51710" y="1"/>
                  <a:pt x="48020" y="921"/>
                  <a:pt x="44301" y="3305"/>
                </a:cubicBezTo>
                <a:cubicBezTo>
                  <a:pt x="27981" y="13772"/>
                  <a:pt x="23752" y="23750"/>
                  <a:pt x="23752" y="23750"/>
                </a:cubicBezTo>
                <a:cubicBezTo>
                  <a:pt x="23752" y="23750"/>
                  <a:pt x="23199" y="30455"/>
                  <a:pt x="15945" y="30455"/>
                </a:cubicBezTo>
                <a:cubicBezTo>
                  <a:pt x="15648" y="30455"/>
                  <a:pt x="15339" y="30443"/>
                  <a:pt x="15019" y="30420"/>
                </a:cubicBezTo>
                <a:cubicBezTo>
                  <a:pt x="13947" y="30341"/>
                  <a:pt x="12915" y="30303"/>
                  <a:pt x="11930" y="30303"/>
                </a:cubicBezTo>
                <a:cubicBezTo>
                  <a:pt x="5447" y="30303"/>
                  <a:pt x="1013" y="31926"/>
                  <a:pt x="541" y="33999"/>
                </a:cubicBezTo>
                <a:cubicBezTo>
                  <a:pt x="1" y="36384"/>
                  <a:pt x="5151" y="43216"/>
                  <a:pt x="11333" y="45926"/>
                </a:cubicBezTo>
                <a:cubicBezTo>
                  <a:pt x="16519" y="48202"/>
                  <a:pt x="23841" y="53453"/>
                  <a:pt x="30900" y="53453"/>
                </a:cubicBezTo>
                <a:cubicBezTo>
                  <a:pt x="32256" y="53453"/>
                  <a:pt x="33602" y="53259"/>
                  <a:pt x="34921" y="52814"/>
                </a:cubicBezTo>
                <a:cubicBezTo>
                  <a:pt x="43110" y="50048"/>
                  <a:pt x="85188" y="56067"/>
                  <a:pt x="86489" y="38010"/>
                </a:cubicBezTo>
                <a:cubicBezTo>
                  <a:pt x="87791" y="19953"/>
                  <a:pt x="76403" y="10573"/>
                  <a:pt x="76403" y="10573"/>
                </a:cubicBezTo>
                <a:cubicBezTo>
                  <a:pt x="76403" y="10573"/>
                  <a:pt x="66995" y="1"/>
                  <a:pt x="55192" y="1"/>
                </a:cubicBezTo>
                <a:close/>
              </a:path>
            </a:pathLst>
          </a:custGeom>
          <a:solidFill>
            <a:srgbClr val="E7E2D6">
              <a:alpha val="46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1" name="Google Shape;21;p3"/>
          <p:cNvSpPr/>
          <p:nvPr/>
        </p:nvSpPr>
        <p:spPr>
          <a:xfrm flipH="1">
            <a:off x="6818629" y="3448885"/>
            <a:ext cx="5766771" cy="4910623"/>
          </a:xfrm>
          <a:custGeom>
            <a:avLst/>
            <a:gdLst/>
            <a:ahLst/>
            <a:cxnLst/>
            <a:rect l="l" t="t" r="r" b="b"/>
            <a:pathLst>
              <a:path w="87791" h="56068" extrusionOk="0">
                <a:moveTo>
                  <a:pt x="55192" y="1"/>
                </a:moveTo>
                <a:cubicBezTo>
                  <a:pt x="51710" y="1"/>
                  <a:pt x="48020" y="921"/>
                  <a:pt x="44301" y="3305"/>
                </a:cubicBezTo>
                <a:cubicBezTo>
                  <a:pt x="27981" y="13772"/>
                  <a:pt x="23752" y="23750"/>
                  <a:pt x="23752" y="23750"/>
                </a:cubicBezTo>
                <a:cubicBezTo>
                  <a:pt x="23752" y="23750"/>
                  <a:pt x="23199" y="30455"/>
                  <a:pt x="15945" y="30455"/>
                </a:cubicBezTo>
                <a:cubicBezTo>
                  <a:pt x="15648" y="30455"/>
                  <a:pt x="15339" y="30443"/>
                  <a:pt x="15019" y="30420"/>
                </a:cubicBezTo>
                <a:cubicBezTo>
                  <a:pt x="13947" y="30341"/>
                  <a:pt x="12915" y="30303"/>
                  <a:pt x="11930" y="30303"/>
                </a:cubicBezTo>
                <a:cubicBezTo>
                  <a:pt x="5447" y="30303"/>
                  <a:pt x="1013" y="31926"/>
                  <a:pt x="541" y="33999"/>
                </a:cubicBezTo>
                <a:cubicBezTo>
                  <a:pt x="1" y="36384"/>
                  <a:pt x="5151" y="43216"/>
                  <a:pt x="11333" y="45926"/>
                </a:cubicBezTo>
                <a:cubicBezTo>
                  <a:pt x="16519" y="48202"/>
                  <a:pt x="23841" y="53453"/>
                  <a:pt x="30900" y="53453"/>
                </a:cubicBezTo>
                <a:cubicBezTo>
                  <a:pt x="32256" y="53453"/>
                  <a:pt x="33602" y="53259"/>
                  <a:pt x="34921" y="52814"/>
                </a:cubicBezTo>
                <a:cubicBezTo>
                  <a:pt x="43110" y="50048"/>
                  <a:pt x="85188" y="56067"/>
                  <a:pt x="86489" y="38010"/>
                </a:cubicBezTo>
                <a:cubicBezTo>
                  <a:pt x="87791" y="19953"/>
                  <a:pt x="76403" y="10573"/>
                  <a:pt x="76403" y="10573"/>
                </a:cubicBezTo>
                <a:cubicBezTo>
                  <a:pt x="76403" y="10573"/>
                  <a:pt x="66995" y="1"/>
                  <a:pt x="55192" y="1"/>
                </a:cubicBezTo>
                <a:close/>
              </a:path>
            </a:pathLst>
          </a:custGeom>
          <a:solidFill>
            <a:srgbClr val="887C62">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2" name="Google Shape;22;p3"/>
          <p:cNvSpPr/>
          <p:nvPr/>
        </p:nvSpPr>
        <p:spPr>
          <a:xfrm rot="9748587" flipH="1">
            <a:off x="5601527" y="2695020"/>
            <a:ext cx="8200944" cy="4020931"/>
          </a:xfrm>
          <a:custGeom>
            <a:avLst/>
            <a:gdLst/>
            <a:ahLst/>
            <a:cxnLst/>
            <a:rect l="l" t="t" r="r" b="b"/>
            <a:pathLst>
              <a:path w="76674" h="28195" fill="none" extrusionOk="0">
                <a:moveTo>
                  <a:pt x="76673" y="0"/>
                </a:moveTo>
                <a:cubicBezTo>
                  <a:pt x="76673" y="0"/>
                  <a:pt x="67374" y="14124"/>
                  <a:pt x="60786" y="16430"/>
                </a:cubicBezTo>
                <a:cubicBezTo>
                  <a:pt x="52981" y="19160"/>
                  <a:pt x="39856" y="7047"/>
                  <a:pt x="24779" y="17621"/>
                </a:cubicBezTo>
                <a:cubicBezTo>
                  <a:pt x="9706" y="28195"/>
                  <a:pt x="1302" y="23045"/>
                  <a:pt x="1" y="9868"/>
                </a:cubicBezTo>
              </a:path>
            </a:pathLst>
          </a:custGeom>
          <a:noFill/>
          <a:ln w="28575" cap="flat" cmpd="sng">
            <a:solidFill>
              <a:schemeClr val="accent3"/>
            </a:solidFill>
            <a:prstDash val="solid"/>
            <a:miter lim="325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3" name="Google Shape;23;p3"/>
          <p:cNvSpPr/>
          <p:nvPr/>
        </p:nvSpPr>
        <p:spPr>
          <a:xfrm rot="4102346" flipH="1">
            <a:off x="-3840357" y="6076758"/>
            <a:ext cx="12555117" cy="6013774"/>
          </a:xfrm>
          <a:custGeom>
            <a:avLst/>
            <a:gdLst/>
            <a:ahLst/>
            <a:cxnLst/>
            <a:rect l="l" t="t" r="r" b="b"/>
            <a:pathLst>
              <a:path w="87791" h="56068" extrusionOk="0">
                <a:moveTo>
                  <a:pt x="55192" y="1"/>
                </a:moveTo>
                <a:cubicBezTo>
                  <a:pt x="51710" y="1"/>
                  <a:pt x="48020" y="921"/>
                  <a:pt x="44301" y="3305"/>
                </a:cubicBezTo>
                <a:cubicBezTo>
                  <a:pt x="27981" y="13772"/>
                  <a:pt x="23752" y="23750"/>
                  <a:pt x="23752" y="23750"/>
                </a:cubicBezTo>
                <a:cubicBezTo>
                  <a:pt x="23752" y="23750"/>
                  <a:pt x="23199" y="30455"/>
                  <a:pt x="15945" y="30455"/>
                </a:cubicBezTo>
                <a:cubicBezTo>
                  <a:pt x="15648" y="30455"/>
                  <a:pt x="15339" y="30443"/>
                  <a:pt x="15019" y="30420"/>
                </a:cubicBezTo>
                <a:cubicBezTo>
                  <a:pt x="13947" y="30341"/>
                  <a:pt x="12915" y="30303"/>
                  <a:pt x="11930" y="30303"/>
                </a:cubicBezTo>
                <a:cubicBezTo>
                  <a:pt x="5447" y="30303"/>
                  <a:pt x="1013" y="31926"/>
                  <a:pt x="541" y="33999"/>
                </a:cubicBezTo>
                <a:cubicBezTo>
                  <a:pt x="1" y="36384"/>
                  <a:pt x="5151" y="43216"/>
                  <a:pt x="11333" y="45926"/>
                </a:cubicBezTo>
                <a:cubicBezTo>
                  <a:pt x="16519" y="48202"/>
                  <a:pt x="23841" y="53453"/>
                  <a:pt x="30900" y="53453"/>
                </a:cubicBezTo>
                <a:cubicBezTo>
                  <a:pt x="32256" y="53453"/>
                  <a:pt x="33602" y="53259"/>
                  <a:pt x="34921" y="52814"/>
                </a:cubicBezTo>
                <a:cubicBezTo>
                  <a:pt x="43110" y="50048"/>
                  <a:pt x="85188" y="56067"/>
                  <a:pt x="86489" y="38010"/>
                </a:cubicBezTo>
                <a:cubicBezTo>
                  <a:pt x="87791" y="19953"/>
                  <a:pt x="76403" y="10573"/>
                  <a:pt x="76403" y="10573"/>
                </a:cubicBezTo>
                <a:cubicBezTo>
                  <a:pt x="76403" y="10573"/>
                  <a:pt x="66995" y="1"/>
                  <a:pt x="55192" y="1"/>
                </a:cubicBezTo>
                <a:close/>
              </a:path>
            </a:pathLst>
          </a:custGeom>
          <a:solidFill>
            <a:srgbClr val="E7E2D6">
              <a:alpha val="46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4" name="Google Shape;24;p3"/>
          <p:cNvSpPr/>
          <p:nvPr/>
        </p:nvSpPr>
        <p:spPr>
          <a:xfrm rot="813319">
            <a:off x="-3580677" y="-1900963"/>
            <a:ext cx="6402109" cy="7585537"/>
          </a:xfrm>
          <a:custGeom>
            <a:avLst/>
            <a:gdLst/>
            <a:ahLst/>
            <a:cxnLst/>
            <a:rect l="l" t="t" r="r" b="b"/>
            <a:pathLst>
              <a:path w="31788" h="28248" extrusionOk="0">
                <a:moveTo>
                  <a:pt x="16729" y="0"/>
                </a:moveTo>
                <a:cubicBezTo>
                  <a:pt x="16601" y="0"/>
                  <a:pt x="16474" y="1"/>
                  <a:pt x="16346" y="2"/>
                </a:cubicBezTo>
                <a:cubicBezTo>
                  <a:pt x="16060" y="2"/>
                  <a:pt x="15764" y="5"/>
                  <a:pt x="15461" y="9"/>
                </a:cubicBezTo>
                <a:cubicBezTo>
                  <a:pt x="11690" y="44"/>
                  <a:pt x="7009" y="207"/>
                  <a:pt x="4237" y="2881"/>
                </a:cubicBezTo>
                <a:cubicBezTo>
                  <a:pt x="2392" y="4661"/>
                  <a:pt x="2135" y="8048"/>
                  <a:pt x="1618" y="10410"/>
                </a:cubicBezTo>
                <a:cubicBezTo>
                  <a:pt x="938" y="13517"/>
                  <a:pt x="381" y="16657"/>
                  <a:pt x="219" y="19839"/>
                </a:cubicBezTo>
                <a:cubicBezTo>
                  <a:pt x="1" y="24133"/>
                  <a:pt x="1988" y="26141"/>
                  <a:pt x="6130" y="26720"/>
                </a:cubicBezTo>
                <a:cubicBezTo>
                  <a:pt x="9755" y="27227"/>
                  <a:pt x="13382" y="27712"/>
                  <a:pt x="17036" y="27956"/>
                </a:cubicBezTo>
                <a:cubicBezTo>
                  <a:pt x="18561" y="28056"/>
                  <a:pt x="20165" y="28248"/>
                  <a:pt x="21749" y="28248"/>
                </a:cubicBezTo>
                <a:cubicBezTo>
                  <a:pt x="23047" y="28248"/>
                  <a:pt x="24332" y="28119"/>
                  <a:pt x="25547" y="27706"/>
                </a:cubicBezTo>
                <a:cubicBezTo>
                  <a:pt x="28287" y="26775"/>
                  <a:pt x="29435" y="24198"/>
                  <a:pt x="29933" y="21508"/>
                </a:cubicBezTo>
                <a:cubicBezTo>
                  <a:pt x="30554" y="18140"/>
                  <a:pt x="30847" y="14721"/>
                  <a:pt x="31348" y="11337"/>
                </a:cubicBezTo>
                <a:cubicBezTo>
                  <a:pt x="31787" y="8393"/>
                  <a:pt x="31569" y="5097"/>
                  <a:pt x="28963" y="3194"/>
                </a:cubicBezTo>
                <a:cubicBezTo>
                  <a:pt x="25477" y="645"/>
                  <a:pt x="20958" y="0"/>
                  <a:pt x="16729" y="0"/>
                </a:cubicBezTo>
                <a:close/>
              </a:path>
            </a:pathLst>
          </a:custGeom>
          <a:solidFill>
            <a:srgbClr val="887C62">
              <a:alpha val="6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5" name="Google Shape;25;p3"/>
          <p:cNvSpPr txBox="1">
            <a:spLocks noGrp="1"/>
          </p:cNvSpPr>
          <p:nvPr>
            <p:ph type="title"/>
          </p:nvPr>
        </p:nvSpPr>
        <p:spPr>
          <a:xfrm>
            <a:off x="716550" y="2572367"/>
            <a:ext cx="3855600" cy="2146800"/>
          </a:xfrm>
          <a:prstGeom prst="rect">
            <a:avLst/>
          </a:prstGeom>
          <a:noFill/>
          <a:ln>
            <a:noFill/>
          </a:ln>
        </p:spPr>
        <p:txBody>
          <a:bodyPr spcFirstLastPara="1" wrap="square" lIns="91425" tIns="91425" rIns="91425" bIns="91425" anchor="b" anchorCtr="0">
            <a:noAutofit/>
          </a:bodyPr>
          <a:lstStyle>
            <a:lvl1pPr lvl="0" algn="l">
              <a:spcBef>
                <a:spcPts val="0"/>
              </a:spcBef>
              <a:spcAft>
                <a:spcPts val="0"/>
              </a:spcAft>
              <a:buSzPts val="3600"/>
              <a:buNone/>
              <a:defRPr sz="5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r>
              <a:rPr lang="tr-TR"/>
              <a:t>Asıl başlık stilini düzenlemek için tıklayın</a:t>
            </a:r>
            <a:endParaRPr/>
          </a:p>
        </p:txBody>
      </p:sp>
      <p:sp>
        <p:nvSpPr>
          <p:cNvPr id="26" name="Google Shape;26;p3"/>
          <p:cNvSpPr txBox="1">
            <a:spLocks noGrp="1"/>
          </p:cNvSpPr>
          <p:nvPr>
            <p:ph type="title" idx="2" hasCustomPrompt="1"/>
          </p:nvPr>
        </p:nvSpPr>
        <p:spPr>
          <a:xfrm>
            <a:off x="723300" y="1126985"/>
            <a:ext cx="1498200" cy="1498000"/>
          </a:xfrm>
          <a:prstGeom prst="rect">
            <a:avLst/>
          </a:prstGeom>
          <a:noFill/>
          <a:ln>
            <a:noFill/>
          </a:ln>
        </p:spPr>
        <p:txBody>
          <a:bodyPr spcFirstLastPara="1" wrap="square" lIns="91425" tIns="91425" rIns="91425" bIns="91425" anchor="b" anchorCtr="0">
            <a:noAutofit/>
          </a:bodyPr>
          <a:lstStyle>
            <a:lvl1pPr lvl="0" algn="l" rtl="0">
              <a:spcBef>
                <a:spcPts val="0"/>
              </a:spcBef>
              <a:spcAft>
                <a:spcPts val="0"/>
              </a:spcAft>
              <a:buSzPts val="6000"/>
              <a:buNone/>
              <a:defRPr sz="70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27" name="Google Shape;27;p3"/>
          <p:cNvSpPr txBox="1">
            <a:spLocks noGrp="1"/>
          </p:cNvSpPr>
          <p:nvPr>
            <p:ph type="subTitle" idx="1"/>
          </p:nvPr>
        </p:nvSpPr>
        <p:spPr>
          <a:xfrm>
            <a:off x="716550" y="4771785"/>
            <a:ext cx="2752500" cy="9592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r>
              <a:rPr lang="tr-TR"/>
              <a:t>Asıl alt başlık stilini düzenlemek için tıklayın</a:t>
            </a:r>
            <a:endParaRPr/>
          </a:p>
        </p:txBody>
      </p:sp>
      <p:sp>
        <p:nvSpPr>
          <p:cNvPr id="28" name="Google Shape;28;p3"/>
          <p:cNvSpPr/>
          <p:nvPr/>
        </p:nvSpPr>
        <p:spPr>
          <a:xfrm>
            <a:off x="3065327" y="-5601329"/>
            <a:ext cx="7065492" cy="7195189"/>
          </a:xfrm>
          <a:custGeom>
            <a:avLst/>
            <a:gdLst/>
            <a:ahLst/>
            <a:cxnLst/>
            <a:rect l="l" t="t" r="r" b="b"/>
            <a:pathLst>
              <a:path w="38799" h="29633" extrusionOk="0">
                <a:moveTo>
                  <a:pt x="24862" y="1"/>
                </a:moveTo>
                <a:cubicBezTo>
                  <a:pt x="17606" y="1"/>
                  <a:pt x="2522" y="6530"/>
                  <a:pt x="2408" y="6818"/>
                </a:cubicBezTo>
                <a:cubicBezTo>
                  <a:pt x="0" y="12908"/>
                  <a:pt x="709" y="23105"/>
                  <a:pt x="5362" y="28314"/>
                </a:cubicBezTo>
                <a:cubicBezTo>
                  <a:pt x="6190" y="29241"/>
                  <a:pt x="7638" y="29632"/>
                  <a:pt x="9471" y="29632"/>
                </a:cubicBezTo>
                <a:cubicBezTo>
                  <a:pt x="17936" y="29632"/>
                  <a:pt x="34625" y="21288"/>
                  <a:pt x="36508" y="18846"/>
                </a:cubicBezTo>
                <a:cubicBezTo>
                  <a:pt x="38798" y="15872"/>
                  <a:pt x="32779" y="1993"/>
                  <a:pt x="26923" y="249"/>
                </a:cubicBezTo>
                <a:cubicBezTo>
                  <a:pt x="26348" y="78"/>
                  <a:pt x="25651" y="1"/>
                  <a:pt x="24862" y="1"/>
                </a:cubicBezTo>
                <a:close/>
              </a:path>
            </a:pathLst>
          </a:custGeom>
          <a:solidFill>
            <a:srgbClr val="E6B8AF">
              <a:alpha val="25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Tree>
    <p:extLst>
      <p:ext uri="{BB962C8B-B14F-4D97-AF65-F5344CB8AC3E}">
        <p14:creationId xmlns:p14="http://schemas.microsoft.com/office/powerpoint/2010/main" val="154225727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9"/>
        <p:cNvGrpSpPr/>
        <p:nvPr/>
      </p:nvGrpSpPr>
      <p:grpSpPr>
        <a:xfrm>
          <a:off x="0" y="0"/>
          <a:ext cx="0" cy="0"/>
          <a:chOff x="0" y="0"/>
          <a:chExt cx="0" cy="0"/>
        </a:xfrm>
      </p:grpSpPr>
      <p:sp>
        <p:nvSpPr>
          <p:cNvPr id="30" name="Google Shape;30;p4"/>
          <p:cNvSpPr/>
          <p:nvPr/>
        </p:nvSpPr>
        <p:spPr>
          <a:xfrm rot="813319">
            <a:off x="-704002" y="3122770"/>
            <a:ext cx="6402109" cy="7585537"/>
          </a:xfrm>
          <a:custGeom>
            <a:avLst/>
            <a:gdLst/>
            <a:ahLst/>
            <a:cxnLst/>
            <a:rect l="l" t="t" r="r" b="b"/>
            <a:pathLst>
              <a:path w="31788" h="28248" extrusionOk="0">
                <a:moveTo>
                  <a:pt x="16729" y="0"/>
                </a:moveTo>
                <a:cubicBezTo>
                  <a:pt x="16601" y="0"/>
                  <a:pt x="16474" y="1"/>
                  <a:pt x="16346" y="2"/>
                </a:cubicBezTo>
                <a:cubicBezTo>
                  <a:pt x="16060" y="2"/>
                  <a:pt x="15764" y="5"/>
                  <a:pt x="15461" y="9"/>
                </a:cubicBezTo>
                <a:cubicBezTo>
                  <a:pt x="11690" y="44"/>
                  <a:pt x="7009" y="207"/>
                  <a:pt x="4237" y="2881"/>
                </a:cubicBezTo>
                <a:cubicBezTo>
                  <a:pt x="2392" y="4661"/>
                  <a:pt x="2135" y="8048"/>
                  <a:pt x="1618" y="10410"/>
                </a:cubicBezTo>
                <a:cubicBezTo>
                  <a:pt x="938" y="13517"/>
                  <a:pt x="381" y="16657"/>
                  <a:pt x="219" y="19839"/>
                </a:cubicBezTo>
                <a:cubicBezTo>
                  <a:pt x="1" y="24133"/>
                  <a:pt x="1988" y="26141"/>
                  <a:pt x="6130" y="26720"/>
                </a:cubicBezTo>
                <a:cubicBezTo>
                  <a:pt x="9755" y="27227"/>
                  <a:pt x="13382" y="27712"/>
                  <a:pt x="17036" y="27956"/>
                </a:cubicBezTo>
                <a:cubicBezTo>
                  <a:pt x="18561" y="28056"/>
                  <a:pt x="20165" y="28248"/>
                  <a:pt x="21749" y="28248"/>
                </a:cubicBezTo>
                <a:cubicBezTo>
                  <a:pt x="23047" y="28248"/>
                  <a:pt x="24332" y="28119"/>
                  <a:pt x="25547" y="27706"/>
                </a:cubicBezTo>
                <a:cubicBezTo>
                  <a:pt x="28287" y="26775"/>
                  <a:pt x="29435" y="24198"/>
                  <a:pt x="29933" y="21508"/>
                </a:cubicBezTo>
                <a:cubicBezTo>
                  <a:pt x="30554" y="18140"/>
                  <a:pt x="30847" y="14721"/>
                  <a:pt x="31348" y="11337"/>
                </a:cubicBezTo>
                <a:cubicBezTo>
                  <a:pt x="31787" y="8393"/>
                  <a:pt x="31569" y="5097"/>
                  <a:pt x="28963" y="3194"/>
                </a:cubicBezTo>
                <a:cubicBezTo>
                  <a:pt x="25477" y="645"/>
                  <a:pt x="20958" y="0"/>
                  <a:pt x="16729" y="0"/>
                </a:cubicBezTo>
                <a:close/>
              </a:path>
            </a:pathLst>
          </a:custGeom>
          <a:solidFill>
            <a:srgbClr val="887C62">
              <a:alpha val="6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1" name="Google Shape;31;p4"/>
          <p:cNvSpPr/>
          <p:nvPr/>
        </p:nvSpPr>
        <p:spPr>
          <a:xfrm rot="-5553048">
            <a:off x="-4420082" y="3069723"/>
            <a:ext cx="7987156" cy="5613156"/>
          </a:xfrm>
          <a:custGeom>
            <a:avLst/>
            <a:gdLst/>
            <a:ahLst/>
            <a:cxnLst/>
            <a:rect l="l" t="t" r="r" b="b"/>
            <a:pathLst>
              <a:path w="93299" h="87424" extrusionOk="0">
                <a:moveTo>
                  <a:pt x="34162" y="1"/>
                </a:moveTo>
                <a:cubicBezTo>
                  <a:pt x="24245" y="1"/>
                  <a:pt x="25039" y="12520"/>
                  <a:pt x="13717" y="17147"/>
                </a:cubicBezTo>
                <a:cubicBezTo>
                  <a:pt x="1" y="22753"/>
                  <a:pt x="25599" y="33483"/>
                  <a:pt x="18923" y="50349"/>
                </a:cubicBezTo>
                <a:cubicBezTo>
                  <a:pt x="13077" y="65115"/>
                  <a:pt x="23069" y="87424"/>
                  <a:pt x="32143" y="87424"/>
                </a:cubicBezTo>
                <a:cubicBezTo>
                  <a:pt x="33432" y="87424"/>
                  <a:pt x="34703" y="86974"/>
                  <a:pt x="35906" y="85988"/>
                </a:cubicBezTo>
                <a:cubicBezTo>
                  <a:pt x="38841" y="83585"/>
                  <a:pt x="41192" y="82952"/>
                  <a:pt x="43240" y="82952"/>
                </a:cubicBezTo>
                <a:cubicBezTo>
                  <a:pt x="45526" y="82952"/>
                  <a:pt x="47435" y="83741"/>
                  <a:pt x="49356" y="83741"/>
                </a:cubicBezTo>
                <a:cubicBezTo>
                  <a:pt x="51391" y="83741"/>
                  <a:pt x="53441" y="82856"/>
                  <a:pt x="55968" y="79208"/>
                </a:cubicBezTo>
                <a:cubicBezTo>
                  <a:pt x="79663" y="45004"/>
                  <a:pt x="87416" y="44135"/>
                  <a:pt x="87416" y="44135"/>
                </a:cubicBezTo>
                <a:cubicBezTo>
                  <a:pt x="93298" y="21497"/>
                  <a:pt x="60858" y="9397"/>
                  <a:pt x="42111" y="1875"/>
                </a:cubicBezTo>
                <a:cubicBezTo>
                  <a:pt x="38838" y="561"/>
                  <a:pt x="36260" y="1"/>
                  <a:pt x="34162" y="1"/>
                </a:cubicBezTo>
                <a:close/>
              </a:path>
            </a:pathLst>
          </a:custGeom>
          <a:solidFill>
            <a:srgbClr val="AC9078">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2" name="Google Shape;32;p4"/>
          <p:cNvSpPr/>
          <p:nvPr/>
        </p:nvSpPr>
        <p:spPr>
          <a:xfrm rot="-1460553" flipH="1">
            <a:off x="6702383" y="-882447"/>
            <a:ext cx="7471555" cy="6362309"/>
          </a:xfrm>
          <a:custGeom>
            <a:avLst/>
            <a:gdLst/>
            <a:ahLst/>
            <a:cxnLst/>
            <a:rect l="l" t="t" r="r" b="b"/>
            <a:pathLst>
              <a:path w="87791" h="56068" extrusionOk="0">
                <a:moveTo>
                  <a:pt x="55192" y="1"/>
                </a:moveTo>
                <a:cubicBezTo>
                  <a:pt x="51710" y="1"/>
                  <a:pt x="48020" y="921"/>
                  <a:pt x="44301" y="3305"/>
                </a:cubicBezTo>
                <a:cubicBezTo>
                  <a:pt x="27981" y="13772"/>
                  <a:pt x="23752" y="23750"/>
                  <a:pt x="23752" y="23750"/>
                </a:cubicBezTo>
                <a:cubicBezTo>
                  <a:pt x="23752" y="23750"/>
                  <a:pt x="23199" y="30455"/>
                  <a:pt x="15945" y="30455"/>
                </a:cubicBezTo>
                <a:cubicBezTo>
                  <a:pt x="15648" y="30455"/>
                  <a:pt x="15339" y="30443"/>
                  <a:pt x="15019" y="30420"/>
                </a:cubicBezTo>
                <a:cubicBezTo>
                  <a:pt x="13947" y="30341"/>
                  <a:pt x="12915" y="30303"/>
                  <a:pt x="11930" y="30303"/>
                </a:cubicBezTo>
                <a:cubicBezTo>
                  <a:pt x="5447" y="30303"/>
                  <a:pt x="1013" y="31926"/>
                  <a:pt x="541" y="33999"/>
                </a:cubicBezTo>
                <a:cubicBezTo>
                  <a:pt x="1" y="36384"/>
                  <a:pt x="5151" y="43216"/>
                  <a:pt x="11333" y="45926"/>
                </a:cubicBezTo>
                <a:cubicBezTo>
                  <a:pt x="16519" y="48202"/>
                  <a:pt x="23841" y="53453"/>
                  <a:pt x="30900" y="53453"/>
                </a:cubicBezTo>
                <a:cubicBezTo>
                  <a:pt x="32256" y="53453"/>
                  <a:pt x="33602" y="53259"/>
                  <a:pt x="34921" y="52814"/>
                </a:cubicBezTo>
                <a:cubicBezTo>
                  <a:pt x="43110" y="50048"/>
                  <a:pt x="85188" y="56067"/>
                  <a:pt x="86489" y="38010"/>
                </a:cubicBezTo>
                <a:cubicBezTo>
                  <a:pt x="87791" y="19953"/>
                  <a:pt x="76403" y="10573"/>
                  <a:pt x="76403" y="10573"/>
                </a:cubicBezTo>
                <a:cubicBezTo>
                  <a:pt x="76403" y="10573"/>
                  <a:pt x="66995" y="1"/>
                  <a:pt x="55192" y="1"/>
                </a:cubicBezTo>
                <a:close/>
              </a:path>
            </a:pathLst>
          </a:custGeom>
          <a:solidFill>
            <a:srgbClr val="E7E2D6">
              <a:alpha val="46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3" name="Google Shape;33;p4"/>
          <p:cNvSpPr/>
          <p:nvPr/>
        </p:nvSpPr>
        <p:spPr>
          <a:xfrm rot="3657786">
            <a:off x="6483230" y="1418498"/>
            <a:ext cx="6078609" cy="1365879"/>
          </a:xfrm>
          <a:custGeom>
            <a:avLst/>
            <a:gdLst/>
            <a:ahLst/>
            <a:cxnLst/>
            <a:rect l="l" t="t" r="r" b="b"/>
            <a:pathLst>
              <a:path w="49165" h="14730" extrusionOk="0">
                <a:moveTo>
                  <a:pt x="10042" y="1"/>
                </a:moveTo>
                <a:cubicBezTo>
                  <a:pt x="7738" y="1"/>
                  <a:pt x="5495" y="326"/>
                  <a:pt x="4009" y="1712"/>
                </a:cubicBezTo>
                <a:cubicBezTo>
                  <a:pt x="1833" y="3743"/>
                  <a:pt x="1312" y="7198"/>
                  <a:pt x="759" y="9976"/>
                </a:cubicBezTo>
                <a:cubicBezTo>
                  <a:pt x="1" y="13802"/>
                  <a:pt x="5815" y="14642"/>
                  <a:pt x="11014" y="14723"/>
                </a:cubicBezTo>
                <a:cubicBezTo>
                  <a:pt x="11312" y="14728"/>
                  <a:pt x="11609" y="14730"/>
                  <a:pt x="11901" y="14730"/>
                </a:cubicBezTo>
                <a:cubicBezTo>
                  <a:pt x="14717" y="14730"/>
                  <a:pt x="17219" y="14537"/>
                  <a:pt x="18198" y="14531"/>
                </a:cubicBezTo>
                <a:cubicBezTo>
                  <a:pt x="20643" y="14515"/>
                  <a:pt x="23088" y="14508"/>
                  <a:pt x="25533" y="14508"/>
                </a:cubicBezTo>
                <a:cubicBezTo>
                  <a:pt x="31860" y="14508"/>
                  <a:pt x="38186" y="14553"/>
                  <a:pt x="44512" y="14593"/>
                </a:cubicBezTo>
                <a:cubicBezTo>
                  <a:pt x="44551" y="14593"/>
                  <a:pt x="44589" y="14594"/>
                  <a:pt x="44628" y="14594"/>
                </a:cubicBezTo>
                <a:cubicBezTo>
                  <a:pt x="45065" y="14594"/>
                  <a:pt x="45520" y="14568"/>
                  <a:pt x="45879" y="14323"/>
                </a:cubicBezTo>
                <a:cubicBezTo>
                  <a:pt x="46214" y="14095"/>
                  <a:pt x="46403" y="13708"/>
                  <a:pt x="46569" y="13337"/>
                </a:cubicBezTo>
                <a:cubicBezTo>
                  <a:pt x="47681" y="10865"/>
                  <a:pt x="49165" y="7692"/>
                  <a:pt x="48504" y="4911"/>
                </a:cubicBezTo>
                <a:cubicBezTo>
                  <a:pt x="47559" y="915"/>
                  <a:pt x="42091" y="691"/>
                  <a:pt x="37832" y="691"/>
                </a:cubicBezTo>
                <a:cubicBezTo>
                  <a:pt x="37295" y="691"/>
                  <a:pt x="36777" y="694"/>
                  <a:pt x="36289" y="694"/>
                </a:cubicBezTo>
                <a:cubicBezTo>
                  <a:pt x="35639" y="694"/>
                  <a:pt x="35044" y="688"/>
                  <a:pt x="34531" y="658"/>
                </a:cubicBezTo>
                <a:cubicBezTo>
                  <a:pt x="29340" y="361"/>
                  <a:pt x="24149" y="242"/>
                  <a:pt x="18952" y="242"/>
                </a:cubicBezTo>
                <a:cubicBezTo>
                  <a:pt x="17950" y="242"/>
                  <a:pt x="16949" y="246"/>
                  <a:pt x="15946" y="255"/>
                </a:cubicBezTo>
                <a:cubicBezTo>
                  <a:pt x="15904" y="255"/>
                  <a:pt x="15862" y="255"/>
                  <a:pt x="15819" y="255"/>
                </a:cubicBezTo>
                <a:cubicBezTo>
                  <a:pt x="14168" y="255"/>
                  <a:pt x="12081" y="1"/>
                  <a:pt x="10042" y="1"/>
                </a:cubicBezTo>
                <a:close/>
              </a:path>
            </a:pathLst>
          </a:custGeom>
          <a:solidFill>
            <a:srgbClr val="E6B8AF">
              <a:alpha val="33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4" name="Google Shape;34;p4"/>
          <p:cNvSpPr/>
          <p:nvPr/>
        </p:nvSpPr>
        <p:spPr>
          <a:xfrm rot="3624623">
            <a:off x="4457330" y="1290904"/>
            <a:ext cx="10434704" cy="2877832"/>
          </a:xfrm>
          <a:custGeom>
            <a:avLst/>
            <a:gdLst/>
            <a:ahLst/>
            <a:cxnLst/>
            <a:rect l="l" t="t" r="r" b="b"/>
            <a:pathLst>
              <a:path w="76674" h="28195" fill="none" extrusionOk="0">
                <a:moveTo>
                  <a:pt x="76673" y="0"/>
                </a:moveTo>
                <a:cubicBezTo>
                  <a:pt x="76673" y="0"/>
                  <a:pt x="67374" y="14124"/>
                  <a:pt x="60786" y="16430"/>
                </a:cubicBezTo>
                <a:cubicBezTo>
                  <a:pt x="52981" y="19160"/>
                  <a:pt x="39856" y="7047"/>
                  <a:pt x="24779" y="17621"/>
                </a:cubicBezTo>
                <a:cubicBezTo>
                  <a:pt x="9706" y="28195"/>
                  <a:pt x="1302" y="23045"/>
                  <a:pt x="1" y="9868"/>
                </a:cubicBezTo>
              </a:path>
            </a:pathLst>
          </a:custGeom>
          <a:noFill/>
          <a:ln w="28575" cap="flat" cmpd="sng">
            <a:solidFill>
              <a:schemeClr val="accent3"/>
            </a:solidFill>
            <a:prstDash val="solid"/>
            <a:miter lim="325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5" name="Google Shape;35;p4"/>
          <p:cNvSpPr txBox="1">
            <a:spLocks noGrp="1"/>
          </p:cNvSpPr>
          <p:nvPr>
            <p:ph type="title"/>
          </p:nvPr>
        </p:nvSpPr>
        <p:spPr>
          <a:xfrm>
            <a:off x="720000" y="583600"/>
            <a:ext cx="7702800" cy="8772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SzPts val="2800"/>
              <a:buNone/>
              <a:defRPr sz="3000">
                <a:latin typeface="Kulim Park"/>
                <a:ea typeface="Kulim Park"/>
                <a:cs typeface="Kulim Park"/>
                <a:sym typeface="Kulim Park"/>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r>
              <a:rPr lang="tr-TR"/>
              <a:t>Asıl başlık stilini düzenlemek için tıklayın</a:t>
            </a:r>
            <a:endParaRPr/>
          </a:p>
        </p:txBody>
      </p:sp>
      <p:sp>
        <p:nvSpPr>
          <p:cNvPr id="36" name="Google Shape;36;p4"/>
          <p:cNvSpPr txBox="1">
            <a:spLocks noGrp="1"/>
          </p:cNvSpPr>
          <p:nvPr>
            <p:ph type="body" idx="1"/>
          </p:nvPr>
        </p:nvSpPr>
        <p:spPr>
          <a:xfrm>
            <a:off x="720000" y="1460600"/>
            <a:ext cx="7702800" cy="4814400"/>
          </a:xfrm>
          <a:prstGeom prst="rect">
            <a:avLst/>
          </a:prstGeom>
          <a:noFill/>
          <a:ln>
            <a:noFill/>
          </a:ln>
        </p:spPr>
        <p:txBody>
          <a:bodyPr spcFirstLastPara="1" wrap="square" lIns="91425" tIns="91425" rIns="91425" bIns="91425" anchor="b" anchorCtr="0">
            <a:noAutofit/>
          </a:bodyPr>
          <a:lstStyle>
            <a:lvl1pPr marL="457200" lvl="0" indent="-330200" rtl="0">
              <a:lnSpc>
                <a:spcPct val="100000"/>
              </a:lnSpc>
              <a:spcBef>
                <a:spcPts val="0"/>
              </a:spcBef>
              <a:spcAft>
                <a:spcPts val="0"/>
              </a:spcAft>
              <a:buSzPts val="1600"/>
              <a:buChar char="●"/>
              <a:defRPr sz="1250">
                <a:latin typeface="Manrope"/>
                <a:ea typeface="Manrope"/>
                <a:cs typeface="Manrope"/>
                <a:sym typeface="Manrope"/>
              </a:defRPr>
            </a:lvl1pPr>
            <a:lvl2pPr marL="914400" lvl="1" indent="-330200" rtl="0">
              <a:lnSpc>
                <a:spcPct val="100000"/>
              </a:lnSpc>
              <a:spcBef>
                <a:spcPts val="0"/>
              </a:spcBef>
              <a:spcAft>
                <a:spcPts val="0"/>
              </a:spcAft>
              <a:buSzPts val="1600"/>
              <a:buChar char="○"/>
              <a:defRPr/>
            </a:lvl2pPr>
            <a:lvl3pPr marL="1371600" lvl="2" indent="-330200" rtl="0">
              <a:lnSpc>
                <a:spcPct val="100000"/>
              </a:lnSpc>
              <a:spcBef>
                <a:spcPts val="0"/>
              </a:spcBef>
              <a:spcAft>
                <a:spcPts val="0"/>
              </a:spcAft>
              <a:buSzPts val="1600"/>
              <a:buChar char="■"/>
              <a:defRPr/>
            </a:lvl3pPr>
            <a:lvl4pPr marL="1828800" lvl="3" indent="-330200" rtl="0">
              <a:lnSpc>
                <a:spcPct val="100000"/>
              </a:lnSpc>
              <a:spcBef>
                <a:spcPts val="0"/>
              </a:spcBef>
              <a:spcAft>
                <a:spcPts val="0"/>
              </a:spcAft>
              <a:buSzPts val="1600"/>
              <a:buChar char="●"/>
              <a:defRPr/>
            </a:lvl4pPr>
            <a:lvl5pPr marL="2286000" lvl="4" indent="-330200" rtl="0">
              <a:lnSpc>
                <a:spcPct val="100000"/>
              </a:lnSpc>
              <a:spcBef>
                <a:spcPts val="0"/>
              </a:spcBef>
              <a:spcAft>
                <a:spcPts val="0"/>
              </a:spcAft>
              <a:buSzPts val="1600"/>
              <a:buChar char="○"/>
              <a:defRPr/>
            </a:lvl5pPr>
            <a:lvl6pPr marL="2743200" lvl="5" indent="-330200" rtl="0">
              <a:lnSpc>
                <a:spcPct val="100000"/>
              </a:lnSpc>
              <a:spcBef>
                <a:spcPts val="0"/>
              </a:spcBef>
              <a:spcAft>
                <a:spcPts val="0"/>
              </a:spcAft>
              <a:buSzPts val="1600"/>
              <a:buChar char="■"/>
              <a:defRPr/>
            </a:lvl6pPr>
            <a:lvl7pPr marL="3200400" lvl="6" indent="-330200" rtl="0">
              <a:lnSpc>
                <a:spcPct val="100000"/>
              </a:lnSpc>
              <a:spcBef>
                <a:spcPts val="0"/>
              </a:spcBef>
              <a:spcAft>
                <a:spcPts val="0"/>
              </a:spcAft>
              <a:buSzPts val="1600"/>
              <a:buChar char="●"/>
              <a:defRPr/>
            </a:lvl7pPr>
            <a:lvl8pPr marL="3657600" lvl="7" indent="-330200" rtl="0">
              <a:lnSpc>
                <a:spcPct val="100000"/>
              </a:lnSpc>
              <a:spcBef>
                <a:spcPts val="0"/>
              </a:spcBef>
              <a:spcAft>
                <a:spcPts val="0"/>
              </a:spcAft>
              <a:buSzPts val="1600"/>
              <a:buChar char="○"/>
              <a:defRPr/>
            </a:lvl8pPr>
            <a:lvl9pPr marL="4114800" lvl="8" indent="-330200" rtl="0">
              <a:lnSpc>
                <a:spcPct val="100000"/>
              </a:lnSpc>
              <a:spcBef>
                <a:spcPts val="0"/>
              </a:spcBef>
              <a:spcAft>
                <a:spcPts val="0"/>
              </a:spcAft>
              <a:buSzPts val="1600"/>
              <a:buChar char="■"/>
              <a:defRPr/>
            </a:lvl9pPr>
          </a:lstStyle>
          <a:p>
            <a:pPr lvl="0"/>
            <a:r>
              <a:rPr lang="tr-TR"/>
              <a:t>Asıl metin stillerini düzenlemek için tıklayın</a:t>
            </a:r>
          </a:p>
        </p:txBody>
      </p:sp>
    </p:spTree>
    <p:extLst>
      <p:ext uri="{BB962C8B-B14F-4D97-AF65-F5344CB8AC3E}">
        <p14:creationId xmlns:p14="http://schemas.microsoft.com/office/powerpoint/2010/main" val="101829878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37"/>
        <p:cNvGrpSpPr/>
        <p:nvPr/>
      </p:nvGrpSpPr>
      <p:grpSpPr>
        <a:xfrm>
          <a:off x="0" y="0"/>
          <a:ext cx="0" cy="0"/>
          <a:chOff x="0" y="0"/>
          <a:chExt cx="0" cy="0"/>
        </a:xfrm>
      </p:grpSpPr>
      <p:sp>
        <p:nvSpPr>
          <p:cNvPr id="38" name="Google Shape;38;p5"/>
          <p:cNvSpPr/>
          <p:nvPr/>
        </p:nvSpPr>
        <p:spPr>
          <a:xfrm>
            <a:off x="-4528356" y="1339984"/>
            <a:ext cx="5766771" cy="4910623"/>
          </a:xfrm>
          <a:custGeom>
            <a:avLst/>
            <a:gdLst/>
            <a:ahLst/>
            <a:cxnLst/>
            <a:rect l="l" t="t" r="r" b="b"/>
            <a:pathLst>
              <a:path w="87791" h="56068" extrusionOk="0">
                <a:moveTo>
                  <a:pt x="55192" y="1"/>
                </a:moveTo>
                <a:cubicBezTo>
                  <a:pt x="51710" y="1"/>
                  <a:pt x="48020" y="921"/>
                  <a:pt x="44301" y="3305"/>
                </a:cubicBezTo>
                <a:cubicBezTo>
                  <a:pt x="27981" y="13772"/>
                  <a:pt x="23752" y="23750"/>
                  <a:pt x="23752" y="23750"/>
                </a:cubicBezTo>
                <a:cubicBezTo>
                  <a:pt x="23752" y="23750"/>
                  <a:pt x="23199" y="30455"/>
                  <a:pt x="15945" y="30455"/>
                </a:cubicBezTo>
                <a:cubicBezTo>
                  <a:pt x="15648" y="30455"/>
                  <a:pt x="15339" y="30443"/>
                  <a:pt x="15019" y="30420"/>
                </a:cubicBezTo>
                <a:cubicBezTo>
                  <a:pt x="13947" y="30341"/>
                  <a:pt x="12915" y="30303"/>
                  <a:pt x="11930" y="30303"/>
                </a:cubicBezTo>
                <a:cubicBezTo>
                  <a:pt x="5447" y="30303"/>
                  <a:pt x="1013" y="31926"/>
                  <a:pt x="541" y="33999"/>
                </a:cubicBezTo>
                <a:cubicBezTo>
                  <a:pt x="1" y="36384"/>
                  <a:pt x="5151" y="43216"/>
                  <a:pt x="11333" y="45926"/>
                </a:cubicBezTo>
                <a:cubicBezTo>
                  <a:pt x="16519" y="48202"/>
                  <a:pt x="23841" y="53453"/>
                  <a:pt x="30900" y="53453"/>
                </a:cubicBezTo>
                <a:cubicBezTo>
                  <a:pt x="32256" y="53453"/>
                  <a:pt x="33602" y="53259"/>
                  <a:pt x="34921" y="52814"/>
                </a:cubicBezTo>
                <a:cubicBezTo>
                  <a:pt x="43110" y="50048"/>
                  <a:pt x="85188" y="56067"/>
                  <a:pt x="86489" y="38010"/>
                </a:cubicBezTo>
                <a:cubicBezTo>
                  <a:pt x="87791" y="19953"/>
                  <a:pt x="76403" y="10573"/>
                  <a:pt x="76403" y="10573"/>
                </a:cubicBezTo>
                <a:cubicBezTo>
                  <a:pt x="76403" y="10573"/>
                  <a:pt x="66995" y="1"/>
                  <a:pt x="55192" y="1"/>
                </a:cubicBezTo>
                <a:close/>
              </a:path>
            </a:pathLst>
          </a:custGeom>
          <a:solidFill>
            <a:srgbClr val="887C62">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9" name="Google Shape;39;p5"/>
          <p:cNvSpPr/>
          <p:nvPr/>
        </p:nvSpPr>
        <p:spPr>
          <a:xfrm rot="-9405665" flipH="1">
            <a:off x="6846081" y="1708209"/>
            <a:ext cx="7310152" cy="9133113"/>
          </a:xfrm>
          <a:custGeom>
            <a:avLst/>
            <a:gdLst/>
            <a:ahLst/>
            <a:cxnLst/>
            <a:rect l="l" t="t" r="r" b="b"/>
            <a:pathLst>
              <a:path w="93299" h="87424" extrusionOk="0">
                <a:moveTo>
                  <a:pt x="34162" y="1"/>
                </a:moveTo>
                <a:cubicBezTo>
                  <a:pt x="24245" y="1"/>
                  <a:pt x="25039" y="12520"/>
                  <a:pt x="13717" y="17147"/>
                </a:cubicBezTo>
                <a:cubicBezTo>
                  <a:pt x="1" y="22753"/>
                  <a:pt x="25599" y="33483"/>
                  <a:pt x="18923" y="50349"/>
                </a:cubicBezTo>
                <a:cubicBezTo>
                  <a:pt x="13077" y="65115"/>
                  <a:pt x="23069" y="87424"/>
                  <a:pt x="32143" y="87424"/>
                </a:cubicBezTo>
                <a:cubicBezTo>
                  <a:pt x="33432" y="87424"/>
                  <a:pt x="34703" y="86974"/>
                  <a:pt x="35906" y="85988"/>
                </a:cubicBezTo>
                <a:cubicBezTo>
                  <a:pt x="38841" y="83585"/>
                  <a:pt x="41192" y="82952"/>
                  <a:pt x="43240" y="82952"/>
                </a:cubicBezTo>
                <a:cubicBezTo>
                  <a:pt x="45526" y="82952"/>
                  <a:pt x="47435" y="83741"/>
                  <a:pt x="49356" y="83741"/>
                </a:cubicBezTo>
                <a:cubicBezTo>
                  <a:pt x="51391" y="83741"/>
                  <a:pt x="53441" y="82856"/>
                  <a:pt x="55968" y="79208"/>
                </a:cubicBezTo>
                <a:cubicBezTo>
                  <a:pt x="79663" y="45004"/>
                  <a:pt x="87416" y="44135"/>
                  <a:pt x="87416" y="44135"/>
                </a:cubicBezTo>
                <a:cubicBezTo>
                  <a:pt x="93298" y="21497"/>
                  <a:pt x="60858" y="9397"/>
                  <a:pt x="42111" y="1875"/>
                </a:cubicBezTo>
                <a:cubicBezTo>
                  <a:pt x="38838" y="561"/>
                  <a:pt x="36260" y="1"/>
                  <a:pt x="34162" y="1"/>
                </a:cubicBezTo>
                <a:close/>
              </a:path>
            </a:pathLst>
          </a:custGeom>
          <a:solidFill>
            <a:srgbClr val="E6B8AF">
              <a:alpha val="33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0" name="Google Shape;40;p5"/>
          <p:cNvSpPr/>
          <p:nvPr/>
        </p:nvSpPr>
        <p:spPr>
          <a:xfrm rot="1478505" flipH="1">
            <a:off x="3709533" y="-1333381"/>
            <a:ext cx="7826136" cy="3837161"/>
          </a:xfrm>
          <a:custGeom>
            <a:avLst/>
            <a:gdLst/>
            <a:ahLst/>
            <a:cxnLst/>
            <a:rect l="l" t="t" r="r" b="b"/>
            <a:pathLst>
              <a:path w="76674" h="28195" fill="none" extrusionOk="0">
                <a:moveTo>
                  <a:pt x="76673" y="0"/>
                </a:moveTo>
                <a:cubicBezTo>
                  <a:pt x="76673" y="0"/>
                  <a:pt x="67374" y="14124"/>
                  <a:pt x="60786" y="16430"/>
                </a:cubicBezTo>
                <a:cubicBezTo>
                  <a:pt x="52981" y="19160"/>
                  <a:pt x="39856" y="7047"/>
                  <a:pt x="24779" y="17621"/>
                </a:cubicBezTo>
                <a:cubicBezTo>
                  <a:pt x="9706" y="28195"/>
                  <a:pt x="1302" y="23045"/>
                  <a:pt x="1" y="9868"/>
                </a:cubicBezTo>
              </a:path>
            </a:pathLst>
          </a:custGeom>
          <a:noFill/>
          <a:ln w="28575" cap="flat" cmpd="sng">
            <a:solidFill>
              <a:schemeClr val="accent3"/>
            </a:solidFill>
            <a:prstDash val="solid"/>
            <a:miter lim="325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1" name="Google Shape;41;p5"/>
          <p:cNvSpPr txBox="1">
            <a:spLocks noGrp="1"/>
          </p:cNvSpPr>
          <p:nvPr>
            <p:ph type="title"/>
          </p:nvPr>
        </p:nvSpPr>
        <p:spPr>
          <a:xfrm flipH="1">
            <a:off x="720000" y="585216"/>
            <a:ext cx="77040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r>
              <a:rPr lang="tr-TR"/>
              <a:t>Asıl başlık stilini düzenlemek için tıklayın</a:t>
            </a:r>
            <a:endParaRPr/>
          </a:p>
        </p:txBody>
      </p:sp>
      <p:sp>
        <p:nvSpPr>
          <p:cNvPr id="42" name="Google Shape;42;p5"/>
          <p:cNvSpPr txBox="1">
            <a:spLocks noGrp="1"/>
          </p:cNvSpPr>
          <p:nvPr>
            <p:ph type="title" idx="2"/>
          </p:nvPr>
        </p:nvSpPr>
        <p:spPr>
          <a:xfrm>
            <a:off x="4789925" y="4495368"/>
            <a:ext cx="2325300" cy="650000"/>
          </a:xfrm>
          <a:prstGeom prst="rect">
            <a:avLst/>
          </a:prstGeom>
        </p:spPr>
        <p:txBody>
          <a:bodyPr spcFirstLastPara="1" wrap="square" lIns="91425" tIns="91425" rIns="91425" bIns="91425" anchor="b" anchorCtr="0">
            <a:noAutofit/>
          </a:bodyPr>
          <a:lstStyle>
            <a:lvl1pPr lvl="0" rtl="0">
              <a:spcBef>
                <a:spcPts val="0"/>
              </a:spcBef>
              <a:spcAft>
                <a:spcPts val="0"/>
              </a:spcAft>
              <a:buSzPts val="2500"/>
              <a:buNone/>
              <a:defRPr sz="2000">
                <a:latin typeface="Kulim Park"/>
                <a:ea typeface="Kulim Park"/>
                <a:cs typeface="Kulim Park"/>
                <a:sym typeface="Kulim Park"/>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r>
              <a:rPr lang="tr-TR"/>
              <a:t>Asıl başlık stilini düzenlemek için tıklayın</a:t>
            </a:r>
            <a:endParaRPr/>
          </a:p>
        </p:txBody>
      </p:sp>
      <p:sp>
        <p:nvSpPr>
          <p:cNvPr id="43" name="Google Shape;43;p5"/>
          <p:cNvSpPr txBox="1">
            <a:spLocks noGrp="1"/>
          </p:cNvSpPr>
          <p:nvPr>
            <p:ph type="subTitle" idx="1"/>
          </p:nvPr>
        </p:nvSpPr>
        <p:spPr>
          <a:xfrm>
            <a:off x="4789950" y="5172801"/>
            <a:ext cx="2325300" cy="831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atin typeface="Manrope"/>
                <a:ea typeface="Manrope"/>
                <a:cs typeface="Manrope"/>
                <a:sym typeface="Manrop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r>
              <a:rPr lang="tr-TR"/>
              <a:t>Asıl alt başlık stilini düzenlemek için tıklayın</a:t>
            </a:r>
            <a:endParaRPr/>
          </a:p>
        </p:txBody>
      </p:sp>
      <p:sp>
        <p:nvSpPr>
          <p:cNvPr id="44" name="Google Shape;44;p5"/>
          <p:cNvSpPr txBox="1">
            <a:spLocks noGrp="1"/>
          </p:cNvSpPr>
          <p:nvPr>
            <p:ph type="title" idx="3"/>
          </p:nvPr>
        </p:nvSpPr>
        <p:spPr>
          <a:xfrm>
            <a:off x="2028750" y="4495368"/>
            <a:ext cx="2325300" cy="650000"/>
          </a:xfrm>
          <a:prstGeom prst="rect">
            <a:avLst/>
          </a:prstGeom>
        </p:spPr>
        <p:txBody>
          <a:bodyPr spcFirstLastPara="1" wrap="square" lIns="91425" tIns="91425" rIns="91425" bIns="91425" anchor="b" anchorCtr="0">
            <a:noAutofit/>
          </a:bodyPr>
          <a:lstStyle>
            <a:lvl1pPr lvl="0" rtl="0">
              <a:spcBef>
                <a:spcPts val="0"/>
              </a:spcBef>
              <a:spcAft>
                <a:spcPts val="0"/>
              </a:spcAft>
              <a:buSzPts val="2500"/>
              <a:buNone/>
              <a:defRPr sz="2000">
                <a:latin typeface="Kulim Park"/>
                <a:ea typeface="Kulim Park"/>
                <a:cs typeface="Kulim Park"/>
                <a:sym typeface="Kulim Park"/>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r>
              <a:rPr lang="tr-TR"/>
              <a:t>Asıl başlık stilini düzenlemek için tıklayın</a:t>
            </a:r>
            <a:endParaRPr/>
          </a:p>
        </p:txBody>
      </p:sp>
      <p:sp>
        <p:nvSpPr>
          <p:cNvPr id="45" name="Google Shape;45;p5"/>
          <p:cNvSpPr txBox="1">
            <a:spLocks noGrp="1"/>
          </p:cNvSpPr>
          <p:nvPr>
            <p:ph type="subTitle" idx="4"/>
          </p:nvPr>
        </p:nvSpPr>
        <p:spPr>
          <a:xfrm>
            <a:off x="2028775" y="5172801"/>
            <a:ext cx="2325300" cy="831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atin typeface="Manrope"/>
                <a:ea typeface="Manrope"/>
                <a:cs typeface="Manrope"/>
                <a:sym typeface="Manrop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r>
              <a:rPr lang="tr-TR"/>
              <a:t>Asıl alt başlık stilini düzenlemek için tıklayın</a:t>
            </a:r>
            <a:endParaRPr/>
          </a:p>
        </p:txBody>
      </p:sp>
      <p:sp>
        <p:nvSpPr>
          <p:cNvPr id="46" name="Google Shape;46;p5"/>
          <p:cNvSpPr/>
          <p:nvPr/>
        </p:nvSpPr>
        <p:spPr>
          <a:xfrm rot="9524149" flipH="1">
            <a:off x="-6659422" y="-3900402"/>
            <a:ext cx="9471569" cy="8065396"/>
          </a:xfrm>
          <a:custGeom>
            <a:avLst/>
            <a:gdLst/>
            <a:ahLst/>
            <a:cxnLst/>
            <a:rect l="l" t="t" r="r" b="b"/>
            <a:pathLst>
              <a:path w="87791" h="56068" extrusionOk="0">
                <a:moveTo>
                  <a:pt x="55192" y="1"/>
                </a:moveTo>
                <a:cubicBezTo>
                  <a:pt x="51710" y="1"/>
                  <a:pt x="48020" y="921"/>
                  <a:pt x="44301" y="3305"/>
                </a:cubicBezTo>
                <a:cubicBezTo>
                  <a:pt x="27981" y="13772"/>
                  <a:pt x="23752" y="23750"/>
                  <a:pt x="23752" y="23750"/>
                </a:cubicBezTo>
                <a:cubicBezTo>
                  <a:pt x="23752" y="23750"/>
                  <a:pt x="23199" y="30455"/>
                  <a:pt x="15945" y="30455"/>
                </a:cubicBezTo>
                <a:cubicBezTo>
                  <a:pt x="15648" y="30455"/>
                  <a:pt x="15339" y="30443"/>
                  <a:pt x="15019" y="30420"/>
                </a:cubicBezTo>
                <a:cubicBezTo>
                  <a:pt x="13947" y="30341"/>
                  <a:pt x="12915" y="30303"/>
                  <a:pt x="11930" y="30303"/>
                </a:cubicBezTo>
                <a:cubicBezTo>
                  <a:pt x="5447" y="30303"/>
                  <a:pt x="1013" y="31926"/>
                  <a:pt x="541" y="33999"/>
                </a:cubicBezTo>
                <a:cubicBezTo>
                  <a:pt x="1" y="36384"/>
                  <a:pt x="5151" y="43216"/>
                  <a:pt x="11333" y="45926"/>
                </a:cubicBezTo>
                <a:cubicBezTo>
                  <a:pt x="16519" y="48202"/>
                  <a:pt x="23841" y="53453"/>
                  <a:pt x="30900" y="53453"/>
                </a:cubicBezTo>
                <a:cubicBezTo>
                  <a:pt x="32256" y="53453"/>
                  <a:pt x="33602" y="53259"/>
                  <a:pt x="34921" y="52814"/>
                </a:cubicBezTo>
                <a:cubicBezTo>
                  <a:pt x="43110" y="50048"/>
                  <a:pt x="85188" y="56067"/>
                  <a:pt x="86489" y="38010"/>
                </a:cubicBezTo>
                <a:cubicBezTo>
                  <a:pt x="87791" y="19953"/>
                  <a:pt x="76403" y="10573"/>
                  <a:pt x="76403" y="10573"/>
                </a:cubicBezTo>
                <a:cubicBezTo>
                  <a:pt x="76403" y="10573"/>
                  <a:pt x="66995" y="1"/>
                  <a:pt x="55192" y="1"/>
                </a:cubicBezTo>
                <a:close/>
              </a:path>
            </a:pathLst>
          </a:custGeom>
          <a:solidFill>
            <a:srgbClr val="E7E2D6">
              <a:alpha val="46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7" name="Google Shape;47;p5"/>
          <p:cNvSpPr/>
          <p:nvPr/>
        </p:nvSpPr>
        <p:spPr>
          <a:xfrm rot="-9555841">
            <a:off x="-6785773" y="2411342"/>
            <a:ext cx="8200942" cy="4020929"/>
          </a:xfrm>
          <a:custGeom>
            <a:avLst/>
            <a:gdLst/>
            <a:ahLst/>
            <a:cxnLst/>
            <a:rect l="l" t="t" r="r" b="b"/>
            <a:pathLst>
              <a:path w="76674" h="28195" fill="none" extrusionOk="0">
                <a:moveTo>
                  <a:pt x="76673" y="0"/>
                </a:moveTo>
                <a:cubicBezTo>
                  <a:pt x="76673" y="0"/>
                  <a:pt x="67374" y="14124"/>
                  <a:pt x="60786" y="16430"/>
                </a:cubicBezTo>
                <a:cubicBezTo>
                  <a:pt x="52981" y="19160"/>
                  <a:pt x="39856" y="7047"/>
                  <a:pt x="24779" y="17621"/>
                </a:cubicBezTo>
                <a:cubicBezTo>
                  <a:pt x="9706" y="28195"/>
                  <a:pt x="1302" y="23045"/>
                  <a:pt x="1" y="9868"/>
                </a:cubicBezTo>
              </a:path>
            </a:pathLst>
          </a:custGeom>
          <a:noFill/>
          <a:ln w="28575" cap="flat" cmpd="sng">
            <a:solidFill>
              <a:schemeClr val="accent3"/>
            </a:solidFill>
            <a:prstDash val="solid"/>
            <a:miter lim="325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Tree>
    <p:extLst>
      <p:ext uri="{BB962C8B-B14F-4D97-AF65-F5344CB8AC3E}">
        <p14:creationId xmlns:p14="http://schemas.microsoft.com/office/powerpoint/2010/main" val="127501022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8"/>
        <p:cNvGrpSpPr/>
        <p:nvPr/>
      </p:nvGrpSpPr>
      <p:grpSpPr>
        <a:xfrm>
          <a:off x="0" y="0"/>
          <a:ext cx="0" cy="0"/>
          <a:chOff x="0" y="0"/>
          <a:chExt cx="0" cy="0"/>
        </a:xfrm>
      </p:grpSpPr>
      <p:sp>
        <p:nvSpPr>
          <p:cNvPr id="49" name="Google Shape;49;p6"/>
          <p:cNvSpPr/>
          <p:nvPr/>
        </p:nvSpPr>
        <p:spPr>
          <a:xfrm rot="3394465" flipH="1">
            <a:off x="1626528" y="5503995"/>
            <a:ext cx="11604457" cy="5558223"/>
          </a:xfrm>
          <a:custGeom>
            <a:avLst/>
            <a:gdLst/>
            <a:ahLst/>
            <a:cxnLst/>
            <a:rect l="l" t="t" r="r" b="b"/>
            <a:pathLst>
              <a:path w="87791" h="56068" extrusionOk="0">
                <a:moveTo>
                  <a:pt x="55192" y="1"/>
                </a:moveTo>
                <a:cubicBezTo>
                  <a:pt x="51710" y="1"/>
                  <a:pt x="48020" y="921"/>
                  <a:pt x="44301" y="3305"/>
                </a:cubicBezTo>
                <a:cubicBezTo>
                  <a:pt x="27981" y="13772"/>
                  <a:pt x="23752" y="23750"/>
                  <a:pt x="23752" y="23750"/>
                </a:cubicBezTo>
                <a:cubicBezTo>
                  <a:pt x="23752" y="23750"/>
                  <a:pt x="23199" y="30455"/>
                  <a:pt x="15945" y="30455"/>
                </a:cubicBezTo>
                <a:cubicBezTo>
                  <a:pt x="15648" y="30455"/>
                  <a:pt x="15339" y="30443"/>
                  <a:pt x="15019" y="30420"/>
                </a:cubicBezTo>
                <a:cubicBezTo>
                  <a:pt x="13947" y="30341"/>
                  <a:pt x="12915" y="30303"/>
                  <a:pt x="11930" y="30303"/>
                </a:cubicBezTo>
                <a:cubicBezTo>
                  <a:pt x="5447" y="30303"/>
                  <a:pt x="1013" y="31926"/>
                  <a:pt x="541" y="33999"/>
                </a:cubicBezTo>
                <a:cubicBezTo>
                  <a:pt x="1" y="36384"/>
                  <a:pt x="5151" y="43216"/>
                  <a:pt x="11333" y="45926"/>
                </a:cubicBezTo>
                <a:cubicBezTo>
                  <a:pt x="16519" y="48202"/>
                  <a:pt x="23841" y="53453"/>
                  <a:pt x="30900" y="53453"/>
                </a:cubicBezTo>
                <a:cubicBezTo>
                  <a:pt x="32256" y="53453"/>
                  <a:pt x="33602" y="53259"/>
                  <a:pt x="34921" y="52814"/>
                </a:cubicBezTo>
                <a:cubicBezTo>
                  <a:pt x="43110" y="50048"/>
                  <a:pt x="85188" y="56067"/>
                  <a:pt x="86489" y="38010"/>
                </a:cubicBezTo>
                <a:cubicBezTo>
                  <a:pt x="87791" y="19953"/>
                  <a:pt x="76403" y="10573"/>
                  <a:pt x="76403" y="10573"/>
                </a:cubicBezTo>
                <a:cubicBezTo>
                  <a:pt x="76403" y="10573"/>
                  <a:pt x="66995" y="1"/>
                  <a:pt x="55192" y="1"/>
                </a:cubicBezTo>
                <a:close/>
              </a:path>
            </a:pathLst>
          </a:custGeom>
          <a:solidFill>
            <a:srgbClr val="E7E2D6">
              <a:alpha val="46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0" name="Google Shape;50;p6"/>
          <p:cNvSpPr/>
          <p:nvPr/>
        </p:nvSpPr>
        <p:spPr>
          <a:xfrm>
            <a:off x="5867027" y="-1657996"/>
            <a:ext cx="7065492" cy="7195189"/>
          </a:xfrm>
          <a:custGeom>
            <a:avLst/>
            <a:gdLst/>
            <a:ahLst/>
            <a:cxnLst/>
            <a:rect l="l" t="t" r="r" b="b"/>
            <a:pathLst>
              <a:path w="38799" h="29633" extrusionOk="0">
                <a:moveTo>
                  <a:pt x="24862" y="1"/>
                </a:moveTo>
                <a:cubicBezTo>
                  <a:pt x="17606" y="1"/>
                  <a:pt x="2522" y="6530"/>
                  <a:pt x="2408" y="6818"/>
                </a:cubicBezTo>
                <a:cubicBezTo>
                  <a:pt x="0" y="12908"/>
                  <a:pt x="709" y="23105"/>
                  <a:pt x="5362" y="28314"/>
                </a:cubicBezTo>
                <a:cubicBezTo>
                  <a:pt x="6190" y="29241"/>
                  <a:pt x="7638" y="29632"/>
                  <a:pt x="9471" y="29632"/>
                </a:cubicBezTo>
                <a:cubicBezTo>
                  <a:pt x="17936" y="29632"/>
                  <a:pt x="34625" y="21288"/>
                  <a:pt x="36508" y="18846"/>
                </a:cubicBezTo>
                <a:cubicBezTo>
                  <a:pt x="38798" y="15872"/>
                  <a:pt x="32779" y="1993"/>
                  <a:pt x="26923" y="249"/>
                </a:cubicBezTo>
                <a:cubicBezTo>
                  <a:pt x="26348" y="78"/>
                  <a:pt x="25651" y="1"/>
                  <a:pt x="24862" y="1"/>
                </a:cubicBezTo>
                <a:close/>
              </a:path>
            </a:pathLst>
          </a:custGeom>
          <a:solidFill>
            <a:srgbClr val="E6B8AF">
              <a:alpha val="25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1" name="Google Shape;51;p6"/>
          <p:cNvSpPr/>
          <p:nvPr/>
        </p:nvSpPr>
        <p:spPr>
          <a:xfrm rot="3952094">
            <a:off x="3674482" y="436823"/>
            <a:ext cx="10434836" cy="2877868"/>
          </a:xfrm>
          <a:custGeom>
            <a:avLst/>
            <a:gdLst/>
            <a:ahLst/>
            <a:cxnLst/>
            <a:rect l="l" t="t" r="r" b="b"/>
            <a:pathLst>
              <a:path w="76674" h="28195" fill="none" extrusionOk="0">
                <a:moveTo>
                  <a:pt x="76673" y="0"/>
                </a:moveTo>
                <a:cubicBezTo>
                  <a:pt x="76673" y="0"/>
                  <a:pt x="67374" y="14124"/>
                  <a:pt x="60786" y="16430"/>
                </a:cubicBezTo>
                <a:cubicBezTo>
                  <a:pt x="52981" y="19160"/>
                  <a:pt x="39856" y="7047"/>
                  <a:pt x="24779" y="17621"/>
                </a:cubicBezTo>
                <a:cubicBezTo>
                  <a:pt x="9706" y="28195"/>
                  <a:pt x="1302" y="23045"/>
                  <a:pt x="1" y="9868"/>
                </a:cubicBezTo>
              </a:path>
            </a:pathLst>
          </a:custGeom>
          <a:noFill/>
          <a:ln w="28575" cap="flat" cmpd="sng">
            <a:solidFill>
              <a:schemeClr val="accent3"/>
            </a:solidFill>
            <a:prstDash val="solid"/>
            <a:miter lim="325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2" name="Google Shape;52;p6"/>
          <p:cNvSpPr/>
          <p:nvPr/>
        </p:nvSpPr>
        <p:spPr>
          <a:xfrm rot="-649760" flipH="1">
            <a:off x="7075142" y="-951011"/>
            <a:ext cx="4974484" cy="1987163"/>
          </a:xfrm>
          <a:custGeom>
            <a:avLst/>
            <a:gdLst/>
            <a:ahLst/>
            <a:cxnLst/>
            <a:rect l="l" t="t" r="r" b="b"/>
            <a:pathLst>
              <a:path w="49165" h="14730" extrusionOk="0">
                <a:moveTo>
                  <a:pt x="10042" y="1"/>
                </a:moveTo>
                <a:cubicBezTo>
                  <a:pt x="7738" y="1"/>
                  <a:pt x="5495" y="326"/>
                  <a:pt x="4009" y="1712"/>
                </a:cubicBezTo>
                <a:cubicBezTo>
                  <a:pt x="1833" y="3743"/>
                  <a:pt x="1312" y="7198"/>
                  <a:pt x="759" y="9976"/>
                </a:cubicBezTo>
                <a:cubicBezTo>
                  <a:pt x="1" y="13802"/>
                  <a:pt x="5815" y="14642"/>
                  <a:pt x="11014" y="14723"/>
                </a:cubicBezTo>
                <a:cubicBezTo>
                  <a:pt x="11312" y="14728"/>
                  <a:pt x="11609" y="14730"/>
                  <a:pt x="11901" y="14730"/>
                </a:cubicBezTo>
                <a:cubicBezTo>
                  <a:pt x="14717" y="14730"/>
                  <a:pt x="17219" y="14537"/>
                  <a:pt x="18198" y="14531"/>
                </a:cubicBezTo>
                <a:cubicBezTo>
                  <a:pt x="20643" y="14515"/>
                  <a:pt x="23088" y="14508"/>
                  <a:pt x="25533" y="14508"/>
                </a:cubicBezTo>
                <a:cubicBezTo>
                  <a:pt x="31860" y="14508"/>
                  <a:pt x="38186" y="14553"/>
                  <a:pt x="44512" y="14593"/>
                </a:cubicBezTo>
                <a:cubicBezTo>
                  <a:pt x="44551" y="14593"/>
                  <a:pt x="44589" y="14594"/>
                  <a:pt x="44628" y="14594"/>
                </a:cubicBezTo>
                <a:cubicBezTo>
                  <a:pt x="45065" y="14594"/>
                  <a:pt x="45520" y="14568"/>
                  <a:pt x="45879" y="14323"/>
                </a:cubicBezTo>
                <a:cubicBezTo>
                  <a:pt x="46214" y="14095"/>
                  <a:pt x="46403" y="13708"/>
                  <a:pt x="46569" y="13337"/>
                </a:cubicBezTo>
                <a:cubicBezTo>
                  <a:pt x="47681" y="10865"/>
                  <a:pt x="49165" y="7692"/>
                  <a:pt x="48504" y="4911"/>
                </a:cubicBezTo>
                <a:cubicBezTo>
                  <a:pt x="47559" y="915"/>
                  <a:pt x="42091" y="691"/>
                  <a:pt x="37832" y="691"/>
                </a:cubicBezTo>
                <a:cubicBezTo>
                  <a:pt x="37295" y="691"/>
                  <a:pt x="36777" y="694"/>
                  <a:pt x="36289" y="694"/>
                </a:cubicBezTo>
                <a:cubicBezTo>
                  <a:pt x="35639" y="694"/>
                  <a:pt x="35044" y="688"/>
                  <a:pt x="34531" y="658"/>
                </a:cubicBezTo>
                <a:cubicBezTo>
                  <a:pt x="29340" y="361"/>
                  <a:pt x="24149" y="242"/>
                  <a:pt x="18952" y="242"/>
                </a:cubicBezTo>
                <a:cubicBezTo>
                  <a:pt x="17950" y="242"/>
                  <a:pt x="16949" y="246"/>
                  <a:pt x="15946" y="255"/>
                </a:cubicBezTo>
                <a:cubicBezTo>
                  <a:pt x="15904" y="255"/>
                  <a:pt x="15862" y="255"/>
                  <a:pt x="15819" y="255"/>
                </a:cubicBezTo>
                <a:cubicBezTo>
                  <a:pt x="14168" y="255"/>
                  <a:pt x="12081" y="1"/>
                  <a:pt x="10042" y="1"/>
                </a:cubicBezTo>
                <a:close/>
              </a:path>
            </a:pathLst>
          </a:custGeom>
          <a:solidFill>
            <a:srgbClr val="E6B8A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3" name="Google Shape;53;p6"/>
          <p:cNvSpPr/>
          <p:nvPr/>
        </p:nvSpPr>
        <p:spPr>
          <a:xfrm rot="813319">
            <a:off x="-2477752" y="-4099097"/>
            <a:ext cx="6402109" cy="7585537"/>
          </a:xfrm>
          <a:custGeom>
            <a:avLst/>
            <a:gdLst/>
            <a:ahLst/>
            <a:cxnLst/>
            <a:rect l="l" t="t" r="r" b="b"/>
            <a:pathLst>
              <a:path w="31788" h="28248" extrusionOk="0">
                <a:moveTo>
                  <a:pt x="16729" y="0"/>
                </a:moveTo>
                <a:cubicBezTo>
                  <a:pt x="16601" y="0"/>
                  <a:pt x="16474" y="1"/>
                  <a:pt x="16346" y="2"/>
                </a:cubicBezTo>
                <a:cubicBezTo>
                  <a:pt x="16060" y="2"/>
                  <a:pt x="15764" y="5"/>
                  <a:pt x="15461" y="9"/>
                </a:cubicBezTo>
                <a:cubicBezTo>
                  <a:pt x="11690" y="44"/>
                  <a:pt x="7009" y="207"/>
                  <a:pt x="4237" y="2881"/>
                </a:cubicBezTo>
                <a:cubicBezTo>
                  <a:pt x="2392" y="4661"/>
                  <a:pt x="2135" y="8048"/>
                  <a:pt x="1618" y="10410"/>
                </a:cubicBezTo>
                <a:cubicBezTo>
                  <a:pt x="938" y="13517"/>
                  <a:pt x="381" y="16657"/>
                  <a:pt x="219" y="19839"/>
                </a:cubicBezTo>
                <a:cubicBezTo>
                  <a:pt x="1" y="24133"/>
                  <a:pt x="1988" y="26141"/>
                  <a:pt x="6130" y="26720"/>
                </a:cubicBezTo>
                <a:cubicBezTo>
                  <a:pt x="9755" y="27227"/>
                  <a:pt x="13382" y="27712"/>
                  <a:pt x="17036" y="27956"/>
                </a:cubicBezTo>
                <a:cubicBezTo>
                  <a:pt x="18561" y="28056"/>
                  <a:pt x="20165" y="28248"/>
                  <a:pt x="21749" y="28248"/>
                </a:cubicBezTo>
                <a:cubicBezTo>
                  <a:pt x="23047" y="28248"/>
                  <a:pt x="24332" y="28119"/>
                  <a:pt x="25547" y="27706"/>
                </a:cubicBezTo>
                <a:cubicBezTo>
                  <a:pt x="28287" y="26775"/>
                  <a:pt x="29435" y="24198"/>
                  <a:pt x="29933" y="21508"/>
                </a:cubicBezTo>
                <a:cubicBezTo>
                  <a:pt x="30554" y="18140"/>
                  <a:pt x="30847" y="14721"/>
                  <a:pt x="31348" y="11337"/>
                </a:cubicBezTo>
                <a:cubicBezTo>
                  <a:pt x="31787" y="8393"/>
                  <a:pt x="31569" y="5097"/>
                  <a:pt x="28963" y="3194"/>
                </a:cubicBezTo>
                <a:cubicBezTo>
                  <a:pt x="25477" y="645"/>
                  <a:pt x="20958" y="0"/>
                  <a:pt x="16729" y="0"/>
                </a:cubicBezTo>
                <a:close/>
              </a:path>
            </a:pathLst>
          </a:custGeom>
          <a:solidFill>
            <a:srgbClr val="887C62">
              <a:alpha val="6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4" name="Google Shape;54;p6"/>
          <p:cNvSpPr/>
          <p:nvPr/>
        </p:nvSpPr>
        <p:spPr>
          <a:xfrm rot="-10285603">
            <a:off x="-4701904" y="5003789"/>
            <a:ext cx="7471761" cy="6362485"/>
          </a:xfrm>
          <a:custGeom>
            <a:avLst/>
            <a:gdLst/>
            <a:ahLst/>
            <a:cxnLst/>
            <a:rect l="l" t="t" r="r" b="b"/>
            <a:pathLst>
              <a:path w="87791" h="56068" extrusionOk="0">
                <a:moveTo>
                  <a:pt x="55192" y="1"/>
                </a:moveTo>
                <a:cubicBezTo>
                  <a:pt x="51710" y="1"/>
                  <a:pt x="48020" y="921"/>
                  <a:pt x="44301" y="3305"/>
                </a:cubicBezTo>
                <a:cubicBezTo>
                  <a:pt x="27981" y="13772"/>
                  <a:pt x="23752" y="23750"/>
                  <a:pt x="23752" y="23750"/>
                </a:cubicBezTo>
                <a:cubicBezTo>
                  <a:pt x="23752" y="23750"/>
                  <a:pt x="23199" y="30455"/>
                  <a:pt x="15945" y="30455"/>
                </a:cubicBezTo>
                <a:cubicBezTo>
                  <a:pt x="15648" y="30455"/>
                  <a:pt x="15339" y="30443"/>
                  <a:pt x="15019" y="30420"/>
                </a:cubicBezTo>
                <a:cubicBezTo>
                  <a:pt x="13947" y="30341"/>
                  <a:pt x="12915" y="30303"/>
                  <a:pt x="11930" y="30303"/>
                </a:cubicBezTo>
                <a:cubicBezTo>
                  <a:pt x="5447" y="30303"/>
                  <a:pt x="1013" y="31926"/>
                  <a:pt x="541" y="33999"/>
                </a:cubicBezTo>
                <a:cubicBezTo>
                  <a:pt x="1" y="36384"/>
                  <a:pt x="5151" y="43216"/>
                  <a:pt x="11333" y="45926"/>
                </a:cubicBezTo>
                <a:cubicBezTo>
                  <a:pt x="16519" y="48202"/>
                  <a:pt x="23841" y="53453"/>
                  <a:pt x="30900" y="53453"/>
                </a:cubicBezTo>
                <a:cubicBezTo>
                  <a:pt x="32256" y="53453"/>
                  <a:pt x="33602" y="53259"/>
                  <a:pt x="34921" y="52814"/>
                </a:cubicBezTo>
                <a:cubicBezTo>
                  <a:pt x="43110" y="50048"/>
                  <a:pt x="85188" y="56067"/>
                  <a:pt x="86489" y="38010"/>
                </a:cubicBezTo>
                <a:cubicBezTo>
                  <a:pt x="87791" y="19953"/>
                  <a:pt x="76403" y="10573"/>
                  <a:pt x="76403" y="10573"/>
                </a:cubicBezTo>
                <a:cubicBezTo>
                  <a:pt x="76403" y="10573"/>
                  <a:pt x="66995" y="1"/>
                  <a:pt x="55192" y="1"/>
                </a:cubicBezTo>
                <a:close/>
              </a:path>
            </a:pathLst>
          </a:custGeom>
          <a:solidFill>
            <a:srgbClr val="E7E2D6">
              <a:alpha val="46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5" name="Google Shape;55;p6"/>
          <p:cNvSpPr/>
          <p:nvPr/>
        </p:nvSpPr>
        <p:spPr>
          <a:xfrm rot="-7426355">
            <a:off x="-6861883" y="1990080"/>
            <a:ext cx="10434728" cy="2877838"/>
          </a:xfrm>
          <a:custGeom>
            <a:avLst/>
            <a:gdLst/>
            <a:ahLst/>
            <a:cxnLst/>
            <a:rect l="l" t="t" r="r" b="b"/>
            <a:pathLst>
              <a:path w="76674" h="28195" fill="none" extrusionOk="0">
                <a:moveTo>
                  <a:pt x="76673" y="0"/>
                </a:moveTo>
                <a:cubicBezTo>
                  <a:pt x="76673" y="0"/>
                  <a:pt x="67374" y="14124"/>
                  <a:pt x="60786" y="16430"/>
                </a:cubicBezTo>
                <a:cubicBezTo>
                  <a:pt x="52981" y="19160"/>
                  <a:pt x="39856" y="7047"/>
                  <a:pt x="24779" y="17621"/>
                </a:cubicBezTo>
                <a:cubicBezTo>
                  <a:pt x="9706" y="28195"/>
                  <a:pt x="1302" y="23045"/>
                  <a:pt x="1" y="9868"/>
                </a:cubicBezTo>
              </a:path>
            </a:pathLst>
          </a:custGeom>
          <a:noFill/>
          <a:ln w="28575" cap="flat" cmpd="sng">
            <a:solidFill>
              <a:schemeClr val="accent3"/>
            </a:solidFill>
            <a:prstDash val="solid"/>
            <a:miter lim="325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6" name="Google Shape;56;p6"/>
          <p:cNvSpPr txBox="1">
            <a:spLocks noGrp="1"/>
          </p:cNvSpPr>
          <p:nvPr>
            <p:ph type="title"/>
          </p:nvPr>
        </p:nvSpPr>
        <p:spPr>
          <a:xfrm flipH="1">
            <a:off x="719925" y="583600"/>
            <a:ext cx="7704000" cy="8772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SzPts val="2800"/>
              <a:buNone/>
              <a:defRPr sz="3000">
                <a:latin typeface="Kulim Park"/>
                <a:ea typeface="Kulim Park"/>
                <a:cs typeface="Kulim Park"/>
                <a:sym typeface="Kulim Park"/>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r>
              <a:rPr lang="tr-TR"/>
              <a:t>Asıl başlık stilini düzenlemek için tıklayın</a:t>
            </a:r>
            <a:endParaRPr/>
          </a:p>
        </p:txBody>
      </p:sp>
    </p:spTree>
    <p:extLst>
      <p:ext uri="{BB962C8B-B14F-4D97-AF65-F5344CB8AC3E}">
        <p14:creationId xmlns:p14="http://schemas.microsoft.com/office/powerpoint/2010/main" val="209489462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57"/>
        <p:cNvGrpSpPr/>
        <p:nvPr/>
      </p:nvGrpSpPr>
      <p:grpSpPr>
        <a:xfrm>
          <a:off x="0" y="0"/>
          <a:ext cx="0" cy="0"/>
          <a:chOff x="0" y="0"/>
          <a:chExt cx="0" cy="0"/>
        </a:xfrm>
      </p:grpSpPr>
      <p:sp>
        <p:nvSpPr>
          <p:cNvPr id="58" name="Google Shape;58;p7"/>
          <p:cNvSpPr/>
          <p:nvPr/>
        </p:nvSpPr>
        <p:spPr>
          <a:xfrm rot="3394465" flipH="1">
            <a:off x="3590928" y="3974395"/>
            <a:ext cx="11604457" cy="5558223"/>
          </a:xfrm>
          <a:custGeom>
            <a:avLst/>
            <a:gdLst/>
            <a:ahLst/>
            <a:cxnLst/>
            <a:rect l="l" t="t" r="r" b="b"/>
            <a:pathLst>
              <a:path w="87791" h="56068" extrusionOk="0">
                <a:moveTo>
                  <a:pt x="55192" y="1"/>
                </a:moveTo>
                <a:cubicBezTo>
                  <a:pt x="51710" y="1"/>
                  <a:pt x="48020" y="921"/>
                  <a:pt x="44301" y="3305"/>
                </a:cubicBezTo>
                <a:cubicBezTo>
                  <a:pt x="27981" y="13772"/>
                  <a:pt x="23752" y="23750"/>
                  <a:pt x="23752" y="23750"/>
                </a:cubicBezTo>
                <a:cubicBezTo>
                  <a:pt x="23752" y="23750"/>
                  <a:pt x="23199" y="30455"/>
                  <a:pt x="15945" y="30455"/>
                </a:cubicBezTo>
                <a:cubicBezTo>
                  <a:pt x="15648" y="30455"/>
                  <a:pt x="15339" y="30443"/>
                  <a:pt x="15019" y="30420"/>
                </a:cubicBezTo>
                <a:cubicBezTo>
                  <a:pt x="13947" y="30341"/>
                  <a:pt x="12915" y="30303"/>
                  <a:pt x="11930" y="30303"/>
                </a:cubicBezTo>
                <a:cubicBezTo>
                  <a:pt x="5447" y="30303"/>
                  <a:pt x="1013" y="31926"/>
                  <a:pt x="541" y="33999"/>
                </a:cubicBezTo>
                <a:cubicBezTo>
                  <a:pt x="1" y="36384"/>
                  <a:pt x="5151" y="43216"/>
                  <a:pt x="11333" y="45926"/>
                </a:cubicBezTo>
                <a:cubicBezTo>
                  <a:pt x="16519" y="48202"/>
                  <a:pt x="23841" y="53453"/>
                  <a:pt x="30900" y="53453"/>
                </a:cubicBezTo>
                <a:cubicBezTo>
                  <a:pt x="32256" y="53453"/>
                  <a:pt x="33602" y="53259"/>
                  <a:pt x="34921" y="52814"/>
                </a:cubicBezTo>
                <a:cubicBezTo>
                  <a:pt x="43110" y="50048"/>
                  <a:pt x="85188" y="56067"/>
                  <a:pt x="86489" y="38010"/>
                </a:cubicBezTo>
                <a:cubicBezTo>
                  <a:pt x="87791" y="19953"/>
                  <a:pt x="76403" y="10573"/>
                  <a:pt x="76403" y="10573"/>
                </a:cubicBezTo>
                <a:cubicBezTo>
                  <a:pt x="76403" y="10573"/>
                  <a:pt x="66995" y="1"/>
                  <a:pt x="55192" y="1"/>
                </a:cubicBezTo>
                <a:close/>
              </a:path>
            </a:pathLst>
          </a:custGeom>
          <a:solidFill>
            <a:srgbClr val="E7E2D6">
              <a:alpha val="46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9" name="Google Shape;59;p7"/>
          <p:cNvSpPr/>
          <p:nvPr/>
        </p:nvSpPr>
        <p:spPr>
          <a:xfrm rot="-10285603">
            <a:off x="7150322" y="-3021844"/>
            <a:ext cx="7471761" cy="6362485"/>
          </a:xfrm>
          <a:custGeom>
            <a:avLst/>
            <a:gdLst/>
            <a:ahLst/>
            <a:cxnLst/>
            <a:rect l="l" t="t" r="r" b="b"/>
            <a:pathLst>
              <a:path w="87791" h="56068" extrusionOk="0">
                <a:moveTo>
                  <a:pt x="55192" y="1"/>
                </a:moveTo>
                <a:cubicBezTo>
                  <a:pt x="51710" y="1"/>
                  <a:pt x="48020" y="921"/>
                  <a:pt x="44301" y="3305"/>
                </a:cubicBezTo>
                <a:cubicBezTo>
                  <a:pt x="27981" y="13772"/>
                  <a:pt x="23752" y="23750"/>
                  <a:pt x="23752" y="23750"/>
                </a:cubicBezTo>
                <a:cubicBezTo>
                  <a:pt x="23752" y="23750"/>
                  <a:pt x="23199" y="30455"/>
                  <a:pt x="15945" y="30455"/>
                </a:cubicBezTo>
                <a:cubicBezTo>
                  <a:pt x="15648" y="30455"/>
                  <a:pt x="15339" y="30443"/>
                  <a:pt x="15019" y="30420"/>
                </a:cubicBezTo>
                <a:cubicBezTo>
                  <a:pt x="13947" y="30341"/>
                  <a:pt x="12915" y="30303"/>
                  <a:pt x="11930" y="30303"/>
                </a:cubicBezTo>
                <a:cubicBezTo>
                  <a:pt x="5447" y="30303"/>
                  <a:pt x="1013" y="31926"/>
                  <a:pt x="541" y="33999"/>
                </a:cubicBezTo>
                <a:cubicBezTo>
                  <a:pt x="1" y="36384"/>
                  <a:pt x="5151" y="43216"/>
                  <a:pt x="11333" y="45926"/>
                </a:cubicBezTo>
                <a:cubicBezTo>
                  <a:pt x="16519" y="48202"/>
                  <a:pt x="23841" y="53453"/>
                  <a:pt x="30900" y="53453"/>
                </a:cubicBezTo>
                <a:cubicBezTo>
                  <a:pt x="32256" y="53453"/>
                  <a:pt x="33602" y="53259"/>
                  <a:pt x="34921" y="52814"/>
                </a:cubicBezTo>
                <a:cubicBezTo>
                  <a:pt x="43110" y="50048"/>
                  <a:pt x="85188" y="56067"/>
                  <a:pt x="86489" y="38010"/>
                </a:cubicBezTo>
                <a:cubicBezTo>
                  <a:pt x="87791" y="19953"/>
                  <a:pt x="76403" y="10573"/>
                  <a:pt x="76403" y="10573"/>
                </a:cubicBezTo>
                <a:cubicBezTo>
                  <a:pt x="76403" y="10573"/>
                  <a:pt x="66995" y="1"/>
                  <a:pt x="55192" y="1"/>
                </a:cubicBezTo>
                <a:close/>
              </a:path>
            </a:pathLst>
          </a:custGeom>
          <a:solidFill>
            <a:srgbClr val="E6B8AF">
              <a:alpha val="25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60" name="Google Shape;60;p7"/>
          <p:cNvSpPr/>
          <p:nvPr/>
        </p:nvSpPr>
        <p:spPr>
          <a:xfrm rot="955394" flipH="1">
            <a:off x="1460861" y="-2930283"/>
            <a:ext cx="7826028" cy="3837109"/>
          </a:xfrm>
          <a:custGeom>
            <a:avLst/>
            <a:gdLst/>
            <a:ahLst/>
            <a:cxnLst/>
            <a:rect l="l" t="t" r="r" b="b"/>
            <a:pathLst>
              <a:path w="76674" h="28195" fill="none" extrusionOk="0">
                <a:moveTo>
                  <a:pt x="76673" y="0"/>
                </a:moveTo>
                <a:cubicBezTo>
                  <a:pt x="76673" y="0"/>
                  <a:pt x="67374" y="14124"/>
                  <a:pt x="60786" y="16430"/>
                </a:cubicBezTo>
                <a:cubicBezTo>
                  <a:pt x="52981" y="19160"/>
                  <a:pt x="39856" y="7047"/>
                  <a:pt x="24779" y="17621"/>
                </a:cubicBezTo>
                <a:cubicBezTo>
                  <a:pt x="9706" y="28195"/>
                  <a:pt x="1302" y="23045"/>
                  <a:pt x="1" y="9868"/>
                </a:cubicBezTo>
              </a:path>
            </a:pathLst>
          </a:custGeom>
          <a:noFill/>
          <a:ln w="28575" cap="flat" cmpd="sng">
            <a:solidFill>
              <a:schemeClr val="accent3"/>
            </a:solidFill>
            <a:prstDash val="solid"/>
            <a:miter lim="325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61" name="Google Shape;61;p7"/>
          <p:cNvSpPr txBox="1">
            <a:spLocks noGrp="1"/>
          </p:cNvSpPr>
          <p:nvPr>
            <p:ph type="body" idx="1"/>
          </p:nvPr>
        </p:nvSpPr>
        <p:spPr>
          <a:xfrm>
            <a:off x="4572000" y="1825767"/>
            <a:ext cx="3850500" cy="4443600"/>
          </a:xfrm>
          <a:prstGeom prst="rect">
            <a:avLst/>
          </a:prstGeom>
        </p:spPr>
        <p:txBody>
          <a:bodyPr spcFirstLastPara="1" wrap="square" lIns="91425" tIns="91425" rIns="91425" bIns="91425" anchor="ctr" anchorCtr="0">
            <a:noAutofit/>
          </a:bodyPr>
          <a:lstStyle>
            <a:lvl1pPr marL="457200" lvl="0" indent="-330200" rtl="0">
              <a:lnSpc>
                <a:spcPct val="100000"/>
              </a:lnSpc>
              <a:spcBef>
                <a:spcPts val="0"/>
              </a:spcBef>
              <a:spcAft>
                <a:spcPts val="0"/>
              </a:spcAft>
              <a:buSzPts val="1600"/>
              <a:buFont typeface="Nunito Light"/>
              <a:buChar char="●"/>
              <a:defRPr sz="1400"/>
            </a:lvl1pPr>
            <a:lvl2pPr marL="914400" lvl="1" indent="-330200" rtl="0">
              <a:lnSpc>
                <a:spcPct val="100000"/>
              </a:lnSpc>
              <a:spcBef>
                <a:spcPts val="0"/>
              </a:spcBef>
              <a:spcAft>
                <a:spcPts val="0"/>
              </a:spcAft>
              <a:buSzPts val="1600"/>
              <a:buFont typeface="Nunito Light"/>
              <a:buChar char="○"/>
              <a:defRPr/>
            </a:lvl2pPr>
            <a:lvl3pPr marL="1371600" lvl="2" indent="-323850" rtl="0">
              <a:lnSpc>
                <a:spcPct val="100000"/>
              </a:lnSpc>
              <a:spcBef>
                <a:spcPts val="1600"/>
              </a:spcBef>
              <a:spcAft>
                <a:spcPts val="0"/>
              </a:spcAft>
              <a:buSzPts val="1500"/>
              <a:buFont typeface="Nunito Light"/>
              <a:buChar char="■"/>
              <a:defRPr/>
            </a:lvl3pPr>
            <a:lvl4pPr marL="1828800" lvl="3" indent="-323850" rtl="0">
              <a:lnSpc>
                <a:spcPct val="100000"/>
              </a:lnSpc>
              <a:spcBef>
                <a:spcPts val="1600"/>
              </a:spcBef>
              <a:spcAft>
                <a:spcPts val="0"/>
              </a:spcAft>
              <a:buSzPts val="1500"/>
              <a:buFont typeface="Nunito Light"/>
              <a:buChar char="●"/>
              <a:defRPr/>
            </a:lvl4pPr>
            <a:lvl5pPr marL="2286000" lvl="4" indent="-330200" rtl="0">
              <a:lnSpc>
                <a:spcPct val="100000"/>
              </a:lnSpc>
              <a:spcBef>
                <a:spcPts val="1600"/>
              </a:spcBef>
              <a:spcAft>
                <a:spcPts val="0"/>
              </a:spcAft>
              <a:buSzPts val="1600"/>
              <a:buFont typeface="Nunito Light"/>
              <a:buChar char="○"/>
              <a:defRPr/>
            </a:lvl5pPr>
            <a:lvl6pPr marL="2743200" lvl="5" indent="-330200" rtl="0">
              <a:lnSpc>
                <a:spcPct val="100000"/>
              </a:lnSpc>
              <a:spcBef>
                <a:spcPts val="1600"/>
              </a:spcBef>
              <a:spcAft>
                <a:spcPts val="0"/>
              </a:spcAft>
              <a:buSzPts val="1600"/>
              <a:buFont typeface="Nunito Light"/>
              <a:buChar char="■"/>
              <a:defRPr/>
            </a:lvl6pPr>
            <a:lvl7pPr marL="3200400" lvl="6" indent="-311150" rtl="0">
              <a:lnSpc>
                <a:spcPct val="100000"/>
              </a:lnSpc>
              <a:spcBef>
                <a:spcPts val="1600"/>
              </a:spcBef>
              <a:spcAft>
                <a:spcPts val="0"/>
              </a:spcAft>
              <a:buSzPts val="1300"/>
              <a:buFont typeface="Nunito Light"/>
              <a:buChar char="●"/>
              <a:defRPr/>
            </a:lvl7pPr>
            <a:lvl8pPr marL="3657600" lvl="7" indent="-311150" rtl="0">
              <a:lnSpc>
                <a:spcPct val="100000"/>
              </a:lnSpc>
              <a:spcBef>
                <a:spcPts val="1600"/>
              </a:spcBef>
              <a:spcAft>
                <a:spcPts val="0"/>
              </a:spcAft>
              <a:buSzPts val="1300"/>
              <a:buFont typeface="Nunito Light"/>
              <a:buChar char="○"/>
              <a:defRPr/>
            </a:lvl8pPr>
            <a:lvl9pPr marL="4114800" lvl="8" indent="-330200" rtl="0">
              <a:lnSpc>
                <a:spcPct val="100000"/>
              </a:lnSpc>
              <a:spcBef>
                <a:spcPts val="1600"/>
              </a:spcBef>
              <a:spcAft>
                <a:spcPts val="1600"/>
              </a:spcAft>
              <a:buSzPts val="1600"/>
              <a:buFont typeface="Nunito Light"/>
              <a:buChar char="■"/>
              <a:defRPr/>
            </a:lvl9pPr>
          </a:lstStyle>
          <a:p>
            <a:pPr lvl="0"/>
            <a:r>
              <a:rPr lang="tr-TR"/>
              <a:t>Asıl metin stillerini düzenlemek için tıklayın</a:t>
            </a:r>
          </a:p>
        </p:txBody>
      </p:sp>
      <p:sp>
        <p:nvSpPr>
          <p:cNvPr id="62" name="Google Shape;62;p7"/>
          <p:cNvSpPr txBox="1">
            <a:spLocks noGrp="1"/>
          </p:cNvSpPr>
          <p:nvPr>
            <p:ph type="title"/>
          </p:nvPr>
        </p:nvSpPr>
        <p:spPr>
          <a:xfrm>
            <a:off x="719925" y="583600"/>
            <a:ext cx="7704000" cy="8772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SzPts val="2800"/>
              <a:buNone/>
              <a:defRPr sz="3000">
                <a:latin typeface="Kulim Park"/>
                <a:ea typeface="Kulim Park"/>
                <a:cs typeface="Kulim Park"/>
                <a:sym typeface="Kulim Park"/>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r>
              <a:rPr lang="tr-TR"/>
              <a:t>Asıl başlık stilini düzenlemek için tıklayın</a:t>
            </a:r>
            <a:endParaRPr/>
          </a:p>
        </p:txBody>
      </p:sp>
    </p:spTree>
    <p:extLst>
      <p:ext uri="{BB962C8B-B14F-4D97-AF65-F5344CB8AC3E}">
        <p14:creationId xmlns:p14="http://schemas.microsoft.com/office/powerpoint/2010/main" val="333971398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63"/>
        <p:cNvGrpSpPr/>
        <p:nvPr/>
      </p:nvGrpSpPr>
      <p:grpSpPr>
        <a:xfrm>
          <a:off x="0" y="0"/>
          <a:ext cx="0" cy="0"/>
          <a:chOff x="0" y="0"/>
          <a:chExt cx="0" cy="0"/>
        </a:xfrm>
      </p:grpSpPr>
      <p:sp>
        <p:nvSpPr>
          <p:cNvPr id="64" name="Google Shape;64;p8"/>
          <p:cNvSpPr/>
          <p:nvPr/>
        </p:nvSpPr>
        <p:spPr>
          <a:xfrm rot="-813319" flipH="1">
            <a:off x="4432698" y="-4565697"/>
            <a:ext cx="6402109" cy="7585537"/>
          </a:xfrm>
          <a:custGeom>
            <a:avLst/>
            <a:gdLst/>
            <a:ahLst/>
            <a:cxnLst/>
            <a:rect l="l" t="t" r="r" b="b"/>
            <a:pathLst>
              <a:path w="31788" h="28248" extrusionOk="0">
                <a:moveTo>
                  <a:pt x="16729" y="0"/>
                </a:moveTo>
                <a:cubicBezTo>
                  <a:pt x="16601" y="0"/>
                  <a:pt x="16474" y="1"/>
                  <a:pt x="16346" y="2"/>
                </a:cubicBezTo>
                <a:cubicBezTo>
                  <a:pt x="16060" y="2"/>
                  <a:pt x="15764" y="5"/>
                  <a:pt x="15461" y="9"/>
                </a:cubicBezTo>
                <a:cubicBezTo>
                  <a:pt x="11690" y="44"/>
                  <a:pt x="7009" y="207"/>
                  <a:pt x="4237" y="2881"/>
                </a:cubicBezTo>
                <a:cubicBezTo>
                  <a:pt x="2392" y="4661"/>
                  <a:pt x="2135" y="8048"/>
                  <a:pt x="1618" y="10410"/>
                </a:cubicBezTo>
                <a:cubicBezTo>
                  <a:pt x="938" y="13517"/>
                  <a:pt x="381" y="16657"/>
                  <a:pt x="219" y="19839"/>
                </a:cubicBezTo>
                <a:cubicBezTo>
                  <a:pt x="1" y="24133"/>
                  <a:pt x="1988" y="26141"/>
                  <a:pt x="6130" y="26720"/>
                </a:cubicBezTo>
                <a:cubicBezTo>
                  <a:pt x="9755" y="27227"/>
                  <a:pt x="13382" y="27712"/>
                  <a:pt x="17036" y="27956"/>
                </a:cubicBezTo>
                <a:cubicBezTo>
                  <a:pt x="18561" y="28056"/>
                  <a:pt x="20165" y="28248"/>
                  <a:pt x="21749" y="28248"/>
                </a:cubicBezTo>
                <a:cubicBezTo>
                  <a:pt x="23047" y="28248"/>
                  <a:pt x="24332" y="28119"/>
                  <a:pt x="25547" y="27706"/>
                </a:cubicBezTo>
                <a:cubicBezTo>
                  <a:pt x="28287" y="26775"/>
                  <a:pt x="29435" y="24198"/>
                  <a:pt x="29933" y="21508"/>
                </a:cubicBezTo>
                <a:cubicBezTo>
                  <a:pt x="30554" y="18140"/>
                  <a:pt x="30847" y="14721"/>
                  <a:pt x="31348" y="11337"/>
                </a:cubicBezTo>
                <a:cubicBezTo>
                  <a:pt x="31787" y="8393"/>
                  <a:pt x="31569" y="5097"/>
                  <a:pt x="28963" y="3194"/>
                </a:cubicBezTo>
                <a:cubicBezTo>
                  <a:pt x="25477" y="645"/>
                  <a:pt x="20958" y="0"/>
                  <a:pt x="16729" y="0"/>
                </a:cubicBezTo>
                <a:close/>
              </a:path>
            </a:pathLst>
          </a:custGeom>
          <a:solidFill>
            <a:srgbClr val="887C62">
              <a:alpha val="6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65" name="Google Shape;65;p8"/>
          <p:cNvSpPr/>
          <p:nvPr/>
        </p:nvSpPr>
        <p:spPr>
          <a:xfrm rot="649785">
            <a:off x="-1816445" y="-984566"/>
            <a:ext cx="4558897" cy="1821148"/>
          </a:xfrm>
          <a:custGeom>
            <a:avLst/>
            <a:gdLst/>
            <a:ahLst/>
            <a:cxnLst/>
            <a:rect l="l" t="t" r="r" b="b"/>
            <a:pathLst>
              <a:path w="49165" h="14730" extrusionOk="0">
                <a:moveTo>
                  <a:pt x="10042" y="1"/>
                </a:moveTo>
                <a:cubicBezTo>
                  <a:pt x="7738" y="1"/>
                  <a:pt x="5495" y="326"/>
                  <a:pt x="4009" y="1712"/>
                </a:cubicBezTo>
                <a:cubicBezTo>
                  <a:pt x="1833" y="3743"/>
                  <a:pt x="1312" y="7198"/>
                  <a:pt x="759" y="9976"/>
                </a:cubicBezTo>
                <a:cubicBezTo>
                  <a:pt x="1" y="13802"/>
                  <a:pt x="5815" y="14642"/>
                  <a:pt x="11014" y="14723"/>
                </a:cubicBezTo>
                <a:cubicBezTo>
                  <a:pt x="11312" y="14728"/>
                  <a:pt x="11609" y="14730"/>
                  <a:pt x="11901" y="14730"/>
                </a:cubicBezTo>
                <a:cubicBezTo>
                  <a:pt x="14717" y="14730"/>
                  <a:pt x="17219" y="14537"/>
                  <a:pt x="18198" y="14531"/>
                </a:cubicBezTo>
                <a:cubicBezTo>
                  <a:pt x="20643" y="14515"/>
                  <a:pt x="23088" y="14508"/>
                  <a:pt x="25533" y="14508"/>
                </a:cubicBezTo>
                <a:cubicBezTo>
                  <a:pt x="31860" y="14508"/>
                  <a:pt x="38186" y="14553"/>
                  <a:pt x="44512" y="14593"/>
                </a:cubicBezTo>
                <a:cubicBezTo>
                  <a:pt x="44551" y="14593"/>
                  <a:pt x="44589" y="14594"/>
                  <a:pt x="44628" y="14594"/>
                </a:cubicBezTo>
                <a:cubicBezTo>
                  <a:pt x="45065" y="14594"/>
                  <a:pt x="45520" y="14568"/>
                  <a:pt x="45879" y="14323"/>
                </a:cubicBezTo>
                <a:cubicBezTo>
                  <a:pt x="46214" y="14095"/>
                  <a:pt x="46403" y="13708"/>
                  <a:pt x="46569" y="13337"/>
                </a:cubicBezTo>
                <a:cubicBezTo>
                  <a:pt x="47681" y="10865"/>
                  <a:pt x="49165" y="7692"/>
                  <a:pt x="48504" y="4911"/>
                </a:cubicBezTo>
                <a:cubicBezTo>
                  <a:pt x="47559" y="915"/>
                  <a:pt x="42091" y="691"/>
                  <a:pt x="37832" y="691"/>
                </a:cubicBezTo>
                <a:cubicBezTo>
                  <a:pt x="37295" y="691"/>
                  <a:pt x="36777" y="694"/>
                  <a:pt x="36289" y="694"/>
                </a:cubicBezTo>
                <a:cubicBezTo>
                  <a:pt x="35639" y="694"/>
                  <a:pt x="35044" y="688"/>
                  <a:pt x="34531" y="658"/>
                </a:cubicBezTo>
                <a:cubicBezTo>
                  <a:pt x="29340" y="361"/>
                  <a:pt x="24149" y="242"/>
                  <a:pt x="18952" y="242"/>
                </a:cubicBezTo>
                <a:cubicBezTo>
                  <a:pt x="17950" y="242"/>
                  <a:pt x="16949" y="246"/>
                  <a:pt x="15946" y="255"/>
                </a:cubicBezTo>
                <a:cubicBezTo>
                  <a:pt x="15904" y="255"/>
                  <a:pt x="15862" y="255"/>
                  <a:pt x="15819" y="255"/>
                </a:cubicBezTo>
                <a:cubicBezTo>
                  <a:pt x="14168" y="255"/>
                  <a:pt x="12081" y="1"/>
                  <a:pt x="10042" y="1"/>
                </a:cubicBezTo>
                <a:close/>
              </a:path>
            </a:pathLst>
          </a:custGeom>
          <a:solidFill>
            <a:srgbClr val="E7E2D6">
              <a:alpha val="46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66" name="Google Shape;66;p8"/>
          <p:cNvSpPr/>
          <p:nvPr/>
        </p:nvSpPr>
        <p:spPr>
          <a:xfrm flipH="1">
            <a:off x="620871" y="2984134"/>
            <a:ext cx="7471673" cy="6362409"/>
          </a:xfrm>
          <a:custGeom>
            <a:avLst/>
            <a:gdLst/>
            <a:ahLst/>
            <a:cxnLst/>
            <a:rect l="l" t="t" r="r" b="b"/>
            <a:pathLst>
              <a:path w="87791" h="56068" extrusionOk="0">
                <a:moveTo>
                  <a:pt x="55192" y="1"/>
                </a:moveTo>
                <a:cubicBezTo>
                  <a:pt x="51710" y="1"/>
                  <a:pt x="48020" y="921"/>
                  <a:pt x="44301" y="3305"/>
                </a:cubicBezTo>
                <a:cubicBezTo>
                  <a:pt x="27981" y="13772"/>
                  <a:pt x="23752" y="23750"/>
                  <a:pt x="23752" y="23750"/>
                </a:cubicBezTo>
                <a:cubicBezTo>
                  <a:pt x="23752" y="23750"/>
                  <a:pt x="23199" y="30455"/>
                  <a:pt x="15945" y="30455"/>
                </a:cubicBezTo>
                <a:cubicBezTo>
                  <a:pt x="15648" y="30455"/>
                  <a:pt x="15339" y="30443"/>
                  <a:pt x="15019" y="30420"/>
                </a:cubicBezTo>
                <a:cubicBezTo>
                  <a:pt x="13947" y="30341"/>
                  <a:pt x="12915" y="30303"/>
                  <a:pt x="11930" y="30303"/>
                </a:cubicBezTo>
                <a:cubicBezTo>
                  <a:pt x="5447" y="30303"/>
                  <a:pt x="1013" y="31926"/>
                  <a:pt x="541" y="33999"/>
                </a:cubicBezTo>
                <a:cubicBezTo>
                  <a:pt x="1" y="36384"/>
                  <a:pt x="5151" y="43216"/>
                  <a:pt x="11333" y="45926"/>
                </a:cubicBezTo>
                <a:cubicBezTo>
                  <a:pt x="16519" y="48202"/>
                  <a:pt x="23841" y="53453"/>
                  <a:pt x="30900" y="53453"/>
                </a:cubicBezTo>
                <a:cubicBezTo>
                  <a:pt x="32256" y="53453"/>
                  <a:pt x="33602" y="53259"/>
                  <a:pt x="34921" y="52814"/>
                </a:cubicBezTo>
                <a:cubicBezTo>
                  <a:pt x="43110" y="50048"/>
                  <a:pt x="85188" y="56067"/>
                  <a:pt x="86489" y="38010"/>
                </a:cubicBezTo>
                <a:cubicBezTo>
                  <a:pt x="87791" y="19953"/>
                  <a:pt x="76403" y="10573"/>
                  <a:pt x="76403" y="10573"/>
                </a:cubicBezTo>
                <a:cubicBezTo>
                  <a:pt x="76403" y="10573"/>
                  <a:pt x="66995" y="1"/>
                  <a:pt x="55192" y="1"/>
                </a:cubicBezTo>
                <a:close/>
              </a:path>
            </a:pathLst>
          </a:custGeom>
          <a:solidFill>
            <a:srgbClr val="E7E2D6">
              <a:alpha val="46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67" name="Google Shape;67;p8"/>
          <p:cNvSpPr/>
          <p:nvPr/>
        </p:nvSpPr>
        <p:spPr>
          <a:xfrm rot="-8823147" flipH="1">
            <a:off x="5492915" y="3745031"/>
            <a:ext cx="5990392" cy="7484240"/>
          </a:xfrm>
          <a:custGeom>
            <a:avLst/>
            <a:gdLst/>
            <a:ahLst/>
            <a:cxnLst/>
            <a:rect l="l" t="t" r="r" b="b"/>
            <a:pathLst>
              <a:path w="93299" h="87424" extrusionOk="0">
                <a:moveTo>
                  <a:pt x="34162" y="1"/>
                </a:moveTo>
                <a:cubicBezTo>
                  <a:pt x="24245" y="1"/>
                  <a:pt x="25039" y="12520"/>
                  <a:pt x="13717" y="17147"/>
                </a:cubicBezTo>
                <a:cubicBezTo>
                  <a:pt x="1" y="22753"/>
                  <a:pt x="25599" y="33483"/>
                  <a:pt x="18923" y="50349"/>
                </a:cubicBezTo>
                <a:cubicBezTo>
                  <a:pt x="13077" y="65115"/>
                  <a:pt x="23069" y="87424"/>
                  <a:pt x="32143" y="87424"/>
                </a:cubicBezTo>
                <a:cubicBezTo>
                  <a:pt x="33432" y="87424"/>
                  <a:pt x="34703" y="86974"/>
                  <a:pt x="35906" y="85988"/>
                </a:cubicBezTo>
                <a:cubicBezTo>
                  <a:pt x="38841" y="83585"/>
                  <a:pt x="41192" y="82952"/>
                  <a:pt x="43240" y="82952"/>
                </a:cubicBezTo>
                <a:cubicBezTo>
                  <a:pt x="45526" y="82952"/>
                  <a:pt x="47435" y="83741"/>
                  <a:pt x="49356" y="83741"/>
                </a:cubicBezTo>
                <a:cubicBezTo>
                  <a:pt x="51391" y="83741"/>
                  <a:pt x="53441" y="82856"/>
                  <a:pt x="55968" y="79208"/>
                </a:cubicBezTo>
                <a:cubicBezTo>
                  <a:pt x="79663" y="45004"/>
                  <a:pt x="87416" y="44135"/>
                  <a:pt x="87416" y="44135"/>
                </a:cubicBezTo>
                <a:cubicBezTo>
                  <a:pt x="93298" y="21497"/>
                  <a:pt x="60858" y="9397"/>
                  <a:pt x="42111" y="1875"/>
                </a:cubicBezTo>
                <a:cubicBezTo>
                  <a:pt x="38838" y="561"/>
                  <a:pt x="36260" y="1"/>
                  <a:pt x="34162" y="1"/>
                </a:cubicBezTo>
                <a:close/>
              </a:path>
            </a:pathLst>
          </a:custGeom>
          <a:solidFill>
            <a:srgbClr val="E6B8AF">
              <a:alpha val="33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68" name="Google Shape;68;p8"/>
          <p:cNvSpPr/>
          <p:nvPr/>
        </p:nvSpPr>
        <p:spPr>
          <a:xfrm flipH="1">
            <a:off x="-2254122" y="-190000"/>
            <a:ext cx="4935815" cy="5026448"/>
          </a:xfrm>
          <a:custGeom>
            <a:avLst/>
            <a:gdLst/>
            <a:ahLst/>
            <a:cxnLst/>
            <a:rect l="l" t="t" r="r" b="b"/>
            <a:pathLst>
              <a:path w="38799" h="29633" extrusionOk="0">
                <a:moveTo>
                  <a:pt x="24862" y="1"/>
                </a:moveTo>
                <a:cubicBezTo>
                  <a:pt x="17606" y="1"/>
                  <a:pt x="2522" y="6530"/>
                  <a:pt x="2408" y="6818"/>
                </a:cubicBezTo>
                <a:cubicBezTo>
                  <a:pt x="0" y="12908"/>
                  <a:pt x="709" y="23105"/>
                  <a:pt x="5362" y="28314"/>
                </a:cubicBezTo>
                <a:cubicBezTo>
                  <a:pt x="6190" y="29241"/>
                  <a:pt x="7638" y="29632"/>
                  <a:pt x="9471" y="29632"/>
                </a:cubicBezTo>
                <a:cubicBezTo>
                  <a:pt x="17936" y="29632"/>
                  <a:pt x="34625" y="21288"/>
                  <a:pt x="36508" y="18846"/>
                </a:cubicBezTo>
                <a:cubicBezTo>
                  <a:pt x="38798" y="15872"/>
                  <a:pt x="32779" y="1993"/>
                  <a:pt x="26923" y="249"/>
                </a:cubicBezTo>
                <a:cubicBezTo>
                  <a:pt x="26348" y="78"/>
                  <a:pt x="25651" y="1"/>
                  <a:pt x="24862" y="1"/>
                </a:cubicBezTo>
                <a:close/>
              </a:path>
            </a:pathLst>
          </a:custGeom>
          <a:solidFill>
            <a:srgbClr val="E6B8AF">
              <a:alpha val="25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69" name="Google Shape;69;p8"/>
          <p:cNvSpPr/>
          <p:nvPr/>
        </p:nvSpPr>
        <p:spPr>
          <a:xfrm rot="-649785" flipH="1">
            <a:off x="3942881" y="5868167"/>
            <a:ext cx="4558897" cy="1821148"/>
          </a:xfrm>
          <a:custGeom>
            <a:avLst/>
            <a:gdLst/>
            <a:ahLst/>
            <a:cxnLst/>
            <a:rect l="l" t="t" r="r" b="b"/>
            <a:pathLst>
              <a:path w="49165" h="14730" extrusionOk="0">
                <a:moveTo>
                  <a:pt x="10042" y="1"/>
                </a:moveTo>
                <a:cubicBezTo>
                  <a:pt x="7738" y="1"/>
                  <a:pt x="5495" y="326"/>
                  <a:pt x="4009" y="1712"/>
                </a:cubicBezTo>
                <a:cubicBezTo>
                  <a:pt x="1833" y="3743"/>
                  <a:pt x="1312" y="7198"/>
                  <a:pt x="759" y="9976"/>
                </a:cubicBezTo>
                <a:cubicBezTo>
                  <a:pt x="1" y="13802"/>
                  <a:pt x="5815" y="14642"/>
                  <a:pt x="11014" y="14723"/>
                </a:cubicBezTo>
                <a:cubicBezTo>
                  <a:pt x="11312" y="14728"/>
                  <a:pt x="11609" y="14730"/>
                  <a:pt x="11901" y="14730"/>
                </a:cubicBezTo>
                <a:cubicBezTo>
                  <a:pt x="14717" y="14730"/>
                  <a:pt x="17219" y="14537"/>
                  <a:pt x="18198" y="14531"/>
                </a:cubicBezTo>
                <a:cubicBezTo>
                  <a:pt x="20643" y="14515"/>
                  <a:pt x="23088" y="14508"/>
                  <a:pt x="25533" y="14508"/>
                </a:cubicBezTo>
                <a:cubicBezTo>
                  <a:pt x="31860" y="14508"/>
                  <a:pt x="38186" y="14553"/>
                  <a:pt x="44512" y="14593"/>
                </a:cubicBezTo>
                <a:cubicBezTo>
                  <a:pt x="44551" y="14593"/>
                  <a:pt x="44589" y="14594"/>
                  <a:pt x="44628" y="14594"/>
                </a:cubicBezTo>
                <a:cubicBezTo>
                  <a:pt x="45065" y="14594"/>
                  <a:pt x="45520" y="14568"/>
                  <a:pt x="45879" y="14323"/>
                </a:cubicBezTo>
                <a:cubicBezTo>
                  <a:pt x="46214" y="14095"/>
                  <a:pt x="46403" y="13708"/>
                  <a:pt x="46569" y="13337"/>
                </a:cubicBezTo>
                <a:cubicBezTo>
                  <a:pt x="47681" y="10865"/>
                  <a:pt x="49165" y="7692"/>
                  <a:pt x="48504" y="4911"/>
                </a:cubicBezTo>
                <a:cubicBezTo>
                  <a:pt x="47559" y="915"/>
                  <a:pt x="42091" y="691"/>
                  <a:pt x="37832" y="691"/>
                </a:cubicBezTo>
                <a:cubicBezTo>
                  <a:pt x="37295" y="691"/>
                  <a:pt x="36777" y="694"/>
                  <a:pt x="36289" y="694"/>
                </a:cubicBezTo>
                <a:cubicBezTo>
                  <a:pt x="35639" y="694"/>
                  <a:pt x="35044" y="688"/>
                  <a:pt x="34531" y="658"/>
                </a:cubicBezTo>
                <a:cubicBezTo>
                  <a:pt x="29340" y="361"/>
                  <a:pt x="24149" y="242"/>
                  <a:pt x="18952" y="242"/>
                </a:cubicBezTo>
                <a:cubicBezTo>
                  <a:pt x="17950" y="242"/>
                  <a:pt x="16949" y="246"/>
                  <a:pt x="15946" y="255"/>
                </a:cubicBezTo>
                <a:cubicBezTo>
                  <a:pt x="15904" y="255"/>
                  <a:pt x="15862" y="255"/>
                  <a:pt x="15819" y="255"/>
                </a:cubicBezTo>
                <a:cubicBezTo>
                  <a:pt x="14168" y="255"/>
                  <a:pt x="12081" y="1"/>
                  <a:pt x="10042" y="1"/>
                </a:cubicBezTo>
                <a:close/>
              </a:path>
            </a:pathLst>
          </a:custGeom>
          <a:solidFill>
            <a:srgbClr val="AC9078">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70" name="Google Shape;70;p8"/>
          <p:cNvSpPr/>
          <p:nvPr/>
        </p:nvSpPr>
        <p:spPr>
          <a:xfrm rot="-1244193" flipH="1">
            <a:off x="-2695083" y="-1036357"/>
            <a:ext cx="7826096" cy="3837143"/>
          </a:xfrm>
          <a:custGeom>
            <a:avLst/>
            <a:gdLst/>
            <a:ahLst/>
            <a:cxnLst/>
            <a:rect l="l" t="t" r="r" b="b"/>
            <a:pathLst>
              <a:path w="76674" h="28195" fill="none" extrusionOk="0">
                <a:moveTo>
                  <a:pt x="76673" y="0"/>
                </a:moveTo>
                <a:cubicBezTo>
                  <a:pt x="76673" y="0"/>
                  <a:pt x="67374" y="14124"/>
                  <a:pt x="60786" y="16430"/>
                </a:cubicBezTo>
                <a:cubicBezTo>
                  <a:pt x="52981" y="19160"/>
                  <a:pt x="39856" y="7047"/>
                  <a:pt x="24779" y="17621"/>
                </a:cubicBezTo>
                <a:cubicBezTo>
                  <a:pt x="9706" y="28195"/>
                  <a:pt x="1302" y="23045"/>
                  <a:pt x="1" y="9868"/>
                </a:cubicBezTo>
              </a:path>
            </a:pathLst>
          </a:custGeom>
          <a:noFill/>
          <a:ln w="28575" cap="flat" cmpd="sng">
            <a:solidFill>
              <a:schemeClr val="accent3"/>
            </a:solidFill>
            <a:prstDash val="solid"/>
            <a:miter lim="325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71" name="Google Shape;71;p8"/>
          <p:cNvSpPr/>
          <p:nvPr/>
        </p:nvSpPr>
        <p:spPr>
          <a:xfrm rot="9555807" flipH="1">
            <a:off x="7511217" y="3063059"/>
            <a:ext cx="7826096" cy="3837143"/>
          </a:xfrm>
          <a:custGeom>
            <a:avLst/>
            <a:gdLst/>
            <a:ahLst/>
            <a:cxnLst/>
            <a:rect l="l" t="t" r="r" b="b"/>
            <a:pathLst>
              <a:path w="76674" h="28195" fill="none" extrusionOk="0">
                <a:moveTo>
                  <a:pt x="76673" y="0"/>
                </a:moveTo>
                <a:cubicBezTo>
                  <a:pt x="76673" y="0"/>
                  <a:pt x="67374" y="14124"/>
                  <a:pt x="60786" y="16430"/>
                </a:cubicBezTo>
                <a:cubicBezTo>
                  <a:pt x="52981" y="19160"/>
                  <a:pt x="39856" y="7047"/>
                  <a:pt x="24779" y="17621"/>
                </a:cubicBezTo>
                <a:cubicBezTo>
                  <a:pt x="9706" y="28195"/>
                  <a:pt x="1302" y="23045"/>
                  <a:pt x="1" y="9868"/>
                </a:cubicBezTo>
              </a:path>
            </a:pathLst>
          </a:custGeom>
          <a:noFill/>
          <a:ln w="28575" cap="flat" cmpd="sng">
            <a:solidFill>
              <a:schemeClr val="accent3"/>
            </a:solidFill>
            <a:prstDash val="solid"/>
            <a:miter lim="325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72" name="Google Shape;72;p8"/>
          <p:cNvSpPr txBox="1">
            <a:spLocks noGrp="1"/>
          </p:cNvSpPr>
          <p:nvPr>
            <p:ph type="title"/>
          </p:nvPr>
        </p:nvSpPr>
        <p:spPr>
          <a:xfrm>
            <a:off x="1796850" y="1735733"/>
            <a:ext cx="5550300" cy="3386400"/>
          </a:xfrm>
          <a:prstGeom prst="rect">
            <a:avLst/>
          </a:prstGeom>
        </p:spPr>
        <p:txBody>
          <a:bodyPr spcFirstLastPara="1" wrap="square" lIns="91425" tIns="91425" rIns="91425" bIns="91425" anchor="ctr" anchorCtr="0">
            <a:noAutofit/>
          </a:bodyPr>
          <a:lstStyle>
            <a:lvl1pPr lvl="0" algn="ctr" rtl="0">
              <a:lnSpc>
                <a:spcPct val="80000"/>
              </a:lnSpc>
              <a:spcBef>
                <a:spcPts val="0"/>
              </a:spcBef>
              <a:spcAft>
                <a:spcPts val="0"/>
              </a:spcAft>
              <a:buSzPts val="4800"/>
              <a:buNone/>
              <a:defRPr sz="80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r>
              <a:rPr lang="tr-TR"/>
              <a:t>Asıl başlık stilini düzenlemek için tıklayın</a:t>
            </a:r>
            <a:endParaRPr/>
          </a:p>
        </p:txBody>
      </p:sp>
    </p:spTree>
    <p:extLst>
      <p:ext uri="{BB962C8B-B14F-4D97-AF65-F5344CB8AC3E}">
        <p14:creationId xmlns:p14="http://schemas.microsoft.com/office/powerpoint/2010/main" val="273437090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73"/>
        <p:cNvGrpSpPr/>
        <p:nvPr/>
      </p:nvGrpSpPr>
      <p:grpSpPr>
        <a:xfrm>
          <a:off x="0" y="0"/>
          <a:ext cx="0" cy="0"/>
          <a:chOff x="0" y="0"/>
          <a:chExt cx="0" cy="0"/>
        </a:xfrm>
      </p:grpSpPr>
      <p:sp>
        <p:nvSpPr>
          <p:cNvPr id="74" name="Google Shape;74;p9"/>
          <p:cNvSpPr/>
          <p:nvPr/>
        </p:nvSpPr>
        <p:spPr>
          <a:xfrm rot="813319">
            <a:off x="-2477752" y="-4099097"/>
            <a:ext cx="6402109" cy="7585537"/>
          </a:xfrm>
          <a:custGeom>
            <a:avLst/>
            <a:gdLst/>
            <a:ahLst/>
            <a:cxnLst/>
            <a:rect l="l" t="t" r="r" b="b"/>
            <a:pathLst>
              <a:path w="31788" h="28248" extrusionOk="0">
                <a:moveTo>
                  <a:pt x="16729" y="0"/>
                </a:moveTo>
                <a:cubicBezTo>
                  <a:pt x="16601" y="0"/>
                  <a:pt x="16474" y="1"/>
                  <a:pt x="16346" y="2"/>
                </a:cubicBezTo>
                <a:cubicBezTo>
                  <a:pt x="16060" y="2"/>
                  <a:pt x="15764" y="5"/>
                  <a:pt x="15461" y="9"/>
                </a:cubicBezTo>
                <a:cubicBezTo>
                  <a:pt x="11690" y="44"/>
                  <a:pt x="7009" y="207"/>
                  <a:pt x="4237" y="2881"/>
                </a:cubicBezTo>
                <a:cubicBezTo>
                  <a:pt x="2392" y="4661"/>
                  <a:pt x="2135" y="8048"/>
                  <a:pt x="1618" y="10410"/>
                </a:cubicBezTo>
                <a:cubicBezTo>
                  <a:pt x="938" y="13517"/>
                  <a:pt x="381" y="16657"/>
                  <a:pt x="219" y="19839"/>
                </a:cubicBezTo>
                <a:cubicBezTo>
                  <a:pt x="1" y="24133"/>
                  <a:pt x="1988" y="26141"/>
                  <a:pt x="6130" y="26720"/>
                </a:cubicBezTo>
                <a:cubicBezTo>
                  <a:pt x="9755" y="27227"/>
                  <a:pt x="13382" y="27712"/>
                  <a:pt x="17036" y="27956"/>
                </a:cubicBezTo>
                <a:cubicBezTo>
                  <a:pt x="18561" y="28056"/>
                  <a:pt x="20165" y="28248"/>
                  <a:pt x="21749" y="28248"/>
                </a:cubicBezTo>
                <a:cubicBezTo>
                  <a:pt x="23047" y="28248"/>
                  <a:pt x="24332" y="28119"/>
                  <a:pt x="25547" y="27706"/>
                </a:cubicBezTo>
                <a:cubicBezTo>
                  <a:pt x="28287" y="26775"/>
                  <a:pt x="29435" y="24198"/>
                  <a:pt x="29933" y="21508"/>
                </a:cubicBezTo>
                <a:cubicBezTo>
                  <a:pt x="30554" y="18140"/>
                  <a:pt x="30847" y="14721"/>
                  <a:pt x="31348" y="11337"/>
                </a:cubicBezTo>
                <a:cubicBezTo>
                  <a:pt x="31787" y="8393"/>
                  <a:pt x="31569" y="5097"/>
                  <a:pt x="28963" y="3194"/>
                </a:cubicBezTo>
                <a:cubicBezTo>
                  <a:pt x="25477" y="645"/>
                  <a:pt x="20958" y="0"/>
                  <a:pt x="16729" y="0"/>
                </a:cubicBezTo>
                <a:close/>
              </a:path>
            </a:pathLst>
          </a:custGeom>
          <a:solidFill>
            <a:srgbClr val="887C62">
              <a:alpha val="6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75" name="Google Shape;75;p9"/>
          <p:cNvSpPr/>
          <p:nvPr/>
        </p:nvSpPr>
        <p:spPr>
          <a:xfrm rot="3394465" flipH="1">
            <a:off x="1626528" y="5503995"/>
            <a:ext cx="11604457" cy="5558223"/>
          </a:xfrm>
          <a:custGeom>
            <a:avLst/>
            <a:gdLst/>
            <a:ahLst/>
            <a:cxnLst/>
            <a:rect l="l" t="t" r="r" b="b"/>
            <a:pathLst>
              <a:path w="87791" h="56068" extrusionOk="0">
                <a:moveTo>
                  <a:pt x="55192" y="1"/>
                </a:moveTo>
                <a:cubicBezTo>
                  <a:pt x="51710" y="1"/>
                  <a:pt x="48020" y="921"/>
                  <a:pt x="44301" y="3305"/>
                </a:cubicBezTo>
                <a:cubicBezTo>
                  <a:pt x="27981" y="13772"/>
                  <a:pt x="23752" y="23750"/>
                  <a:pt x="23752" y="23750"/>
                </a:cubicBezTo>
                <a:cubicBezTo>
                  <a:pt x="23752" y="23750"/>
                  <a:pt x="23199" y="30455"/>
                  <a:pt x="15945" y="30455"/>
                </a:cubicBezTo>
                <a:cubicBezTo>
                  <a:pt x="15648" y="30455"/>
                  <a:pt x="15339" y="30443"/>
                  <a:pt x="15019" y="30420"/>
                </a:cubicBezTo>
                <a:cubicBezTo>
                  <a:pt x="13947" y="30341"/>
                  <a:pt x="12915" y="30303"/>
                  <a:pt x="11930" y="30303"/>
                </a:cubicBezTo>
                <a:cubicBezTo>
                  <a:pt x="5447" y="30303"/>
                  <a:pt x="1013" y="31926"/>
                  <a:pt x="541" y="33999"/>
                </a:cubicBezTo>
                <a:cubicBezTo>
                  <a:pt x="1" y="36384"/>
                  <a:pt x="5151" y="43216"/>
                  <a:pt x="11333" y="45926"/>
                </a:cubicBezTo>
                <a:cubicBezTo>
                  <a:pt x="16519" y="48202"/>
                  <a:pt x="23841" y="53453"/>
                  <a:pt x="30900" y="53453"/>
                </a:cubicBezTo>
                <a:cubicBezTo>
                  <a:pt x="32256" y="53453"/>
                  <a:pt x="33602" y="53259"/>
                  <a:pt x="34921" y="52814"/>
                </a:cubicBezTo>
                <a:cubicBezTo>
                  <a:pt x="43110" y="50048"/>
                  <a:pt x="85188" y="56067"/>
                  <a:pt x="86489" y="38010"/>
                </a:cubicBezTo>
                <a:cubicBezTo>
                  <a:pt x="87791" y="19953"/>
                  <a:pt x="76403" y="10573"/>
                  <a:pt x="76403" y="10573"/>
                </a:cubicBezTo>
                <a:cubicBezTo>
                  <a:pt x="76403" y="10573"/>
                  <a:pt x="66995" y="1"/>
                  <a:pt x="55192" y="1"/>
                </a:cubicBezTo>
                <a:close/>
              </a:path>
            </a:pathLst>
          </a:custGeom>
          <a:solidFill>
            <a:srgbClr val="E7E2D6">
              <a:alpha val="46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76" name="Google Shape;76;p9"/>
          <p:cNvSpPr/>
          <p:nvPr/>
        </p:nvSpPr>
        <p:spPr>
          <a:xfrm>
            <a:off x="5867027" y="-1657996"/>
            <a:ext cx="7065492" cy="7195189"/>
          </a:xfrm>
          <a:custGeom>
            <a:avLst/>
            <a:gdLst/>
            <a:ahLst/>
            <a:cxnLst/>
            <a:rect l="l" t="t" r="r" b="b"/>
            <a:pathLst>
              <a:path w="38799" h="29633" extrusionOk="0">
                <a:moveTo>
                  <a:pt x="24862" y="1"/>
                </a:moveTo>
                <a:cubicBezTo>
                  <a:pt x="17606" y="1"/>
                  <a:pt x="2522" y="6530"/>
                  <a:pt x="2408" y="6818"/>
                </a:cubicBezTo>
                <a:cubicBezTo>
                  <a:pt x="0" y="12908"/>
                  <a:pt x="709" y="23105"/>
                  <a:pt x="5362" y="28314"/>
                </a:cubicBezTo>
                <a:cubicBezTo>
                  <a:pt x="6190" y="29241"/>
                  <a:pt x="7638" y="29632"/>
                  <a:pt x="9471" y="29632"/>
                </a:cubicBezTo>
                <a:cubicBezTo>
                  <a:pt x="17936" y="29632"/>
                  <a:pt x="34625" y="21288"/>
                  <a:pt x="36508" y="18846"/>
                </a:cubicBezTo>
                <a:cubicBezTo>
                  <a:pt x="38798" y="15872"/>
                  <a:pt x="32779" y="1993"/>
                  <a:pt x="26923" y="249"/>
                </a:cubicBezTo>
                <a:cubicBezTo>
                  <a:pt x="26348" y="78"/>
                  <a:pt x="25651" y="1"/>
                  <a:pt x="24862" y="1"/>
                </a:cubicBezTo>
                <a:close/>
              </a:path>
            </a:pathLst>
          </a:custGeom>
          <a:solidFill>
            <a:srgbClr val="E6B8AF">
              <a:alpha val="25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77" name="Google Shape;77;p9"/>
          <p:cNvSpPr/>
          <p:nvPr/>
        </p:nvSpPr>
        <p:spPr>
          <a:xfrm rot="3406877">
            <a:off x="1793712" y="436808"/>
            <a:ext cx="10434787" cy="2877855"/>
          </a:xfrm>
          <a:custGeom>
            <a:avLst/>
            <a:gdLst/>
            <a:ahLst/>
            <a:cxnLst/>
            <a:rect l="l" t="t" r="r" b="b"/>
            <a:pathLst>
              <a:path w="76674" h="28195" fill="none" extrusionOk="0">
                <a:moveTo>
                  <a:pt x="76673" y="0"/>
                </a:moveTo>
                <a:cubicBezTo>
                  <a:pt x="76673" y="0"/>
                  <a:pt x="67374" y="14124"/>
                  <a:pt x="60786" y="16430"/>
                </a:cubicBezTo>
                <a:cubicBezTo>
                  <a:pt x="52981" y="19160"/>
                  <a:pt x="39856" y="7047"/>
                  <a:pt x="24779" y="17621"/>
                </a:cubicBezTo>
                <a:cubicBezTo>
                  <a:pt x="9706" y="28195"/>
                  <a:pt x="1302" y="23045"/>
                  <a:pt x="1" y="9868"/>
                </a:cubicBezTo>
              </a:path>
            </a:pathLst>
          </a:custGeom>
          <a:noFill/>
          <a:ln w="28575" cap="flat" cmpd="sng">
            <a:solidFill>
              <a:schemeClr val="accent3"/>
            </a:solidFill>
            <a:prstDash val="solid"/>
            <a:miter lim="325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78" name="Google Shape;78;p9"/>
          <p:cNvSpPr/>
          <p:nvPr/>
        </p:nvSpPr>
        <p:spPr>
          <a:xfrm rot="-649760" flipH="1">
            <a:off x="7075142" y="-951011"/>
            <a:ext cx="4974484" cy="1987163"/>
          </a:xfrm>
          <a:custGeom>
            <a:avLst/>
            <a:gdLst/>
            <a:ahLst/>
            <a:cxnLst/>
            <a:rect l="l" t="t" r="r" b="b"/>
            <a:pathLst>
              <a:path w="49165" h="14730" extrusionOk="0">
                <a:moveTo>
                  <a:pt x="10042" y="1"/>
                </a:moveTo>
                <a:cubicBezTo>
                  <a:pt x="7738" y="1"/>
                  <a:pt x="5495" y="326"/>
                  <a:pt x="4009" y="1712"/>
                </a:cubicBezTo>
                <a:cubicBezTo>
                  <a:pt x="1833" y="3743"/>
                  <a:pt x="1312" y="7198"/>
                  <a:pt x="759" y="9976"/>
                </a:cubicBezTo>
                <a:cubicBezTo>
                  <a:pt x="1" y="13802"/>
                  <a:pt x="5815" y="14642"/>
                  <a:pt x="11014" y="14723"/>
                </a:cubicBezTo>
                <a:cubicBezTo>
                  <a:pt x="11312" y="14728"/>
                  <a:pt x="11609" y="14730"/>
                  <a:pt x="11901" y="14730"/>
                </a:cubicBezTo>
                <a:cubicBezTo>
                  <a:pt x="14717" y="14730"/>
                  <a:pt x="17219" y="14537"/>
                  <a:pt x="18198" y="14531"/>
                </a:cubicBezTo>
                <a:cubicBezTo>
                  <a:pt x="20643" y="14515"/>
                  <a:pt x="23088" y="14508"/>
                  <a:pt x="25533" y="14508"/>
                </a:cubicBezTo>
                <a:cubicBezTo>
                  <a:pt x="31860" y="14508"/>
                  <a:pt x="38186" y="14553"/>
                  <a:pt x="44512" y="14593"/>
                </a:cubicBezTo>
                <a:cubicBezTo>
                  <a:pt x="44551" y="14593"/>
                  <a:pt x="44589" y="14594"/>
                  <a:pt x="44628" y="14594"/>
                </a:cubicBezTo>
                <a:cubicBezTo>
                  <a:pt x="45065" y="14594"/>
                  <a:pt x="45520" y="14568"/>
                  <a:pt x="45879" y="14323"/>
                </a:cubicBezTo>
                <a:cubicBezTo>
                  <a:pt x="46214" y="14095"/>
                  <a:pt x="46403" y="13708"/>
                  <a:pt x="46569" y="13337"/>
                </a:cubicBezTo>
                <a:cubicBezTo>
                  <a:pt x="47681" y="10865"/>
                  <a:pt x="49165" y="7692"/>
                  <a:pt x="48504" y="4911"/>
                </a:cubicBezTo>
                <a:cubicBezTo>
                  <a:pt x="47559" y="915"/>
                  <a:pt x="42091" y="691"/>
                  <a:pt x="37832" y="691"/>
                </a:cubicBezTo>
                <a:cubicBezTo>
                  <a:pt x="37295" y="691"/>
                  <a:pt x="36777" y="694"/>
                  <a:pt x="36289" y="694"/>
                </a:cubicBezTo>
                <a:cubicBezTo>
                  <a:pt x="35639" y="694"/>
                  <a:pt x="35044" y="688"/>
                  <a:pt x="34531" y="658"/>
                </a:cubicBezTo>
                <a:cubicBezTo>
                  <a:pt x="29340" y="361"/>
                  <a:pt x="24149" y="242"/>
                  <a:pt x="18952" y="242"/>
                </a:cubicBezTo>
                <a:cubicBezTo>
                  <a:pt x="17950" y="242"/>
                  <a:pt x="16949" y="246"/>
                  <a:pt x="15946" y="255"/>
                </a:cubicBezTo>
                <a:cubicBezTo>
                  <a:pt x="15904" y="255"/>
                  <a:pt x="15862" y="255"/>
                  <a:pt x="15819" y="255"/>
                </a:cubicBezTo>
                <a:cubicBezTo>
                  <a:pt x="14168" y="255"/>
                  <a:pt x="12081" y="1"/>
                  <a:pt x="10042" y="1"/>
                </a:cubicBezTo>
                <a:close/>
              </a:path>
            </a:pathLst>
          </a:custGeom>
          <a:solidFill>
            <a:srgbClr val="E6B8A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79" name="Google Shape;79;p9"/>
          <p:cNvSpPr/>
          <p:nvPr/>
        </p:nvSpPr>
        <p:spPr>
          <a:xfrm rot="-10285603">
            <a:off x="-4701904" y="5003789"/>
            <a:ext cx="7471761" cy="6362485"/>
          </a:xfrm>
          <a:custGeom>
            <a:avLst/>
            <a:gdLst/>
            <a:ahLst/>
            <a:cxnLst/>
            <a:rect l="l" t="t" r="r" b="b"/>
            <a:pathLst>
              <a:path w="87791" h="56068" extrusionOk="0">
                <a:moveTo>
                  <a:pt x="55192" y="1"/>
                </a:moveTo>
                <a:cubicBezTo>
                  <a:pt x="51710" y="1"/>
                  <a:pt x="48020" y="921"/>
                  <a:pt x="44301" y="3305"/>
                </a:cubicBezTo>
                <a:cubicBezTo>
                  <a:pt x="27981" y="13772"/>
                  <a:pt x="23752" y="23750"/>
                  <a:pt x="23752" y="23750"/>
                </a:cubicBezTo>
                <a:cubicBezTo>
                  <a:pt x="23752" y="23750"/>
                  <a:pt x="23199" y="30455"/>
                  <a:pt x="15945" y="30455"/>
                </a:cubicBezTo>
                <a:cubicBezTo>
                  <a:pt x="15648" y="30455"/>
                  <a:pt x="15339" y="30443"/>
                  <a:pt x="15019" y="30420"/>
                </a:cubicBezTo>
                <a:cubicBezTo>
                  <a:pt x="13947" y="30341"/>
                  <a:pt x="12915" y="30303"/>
                  <a:pt x="11930" y="30303"/>
                </a:cubicBezTo>
                <a:cubicBezTo>
                  <a:pt x="5447" y="30303"/>
                  <a:pt x="1013" y="31926"/>
                  <a:pt x="541" y="33999"/>
                </a:cubicBezTo>
                <a:cubicBezTo>
                  <a:pt x="1" y="36384"/>
                  <a:pt x="5151" y="43216"/>
                  <a:pt x="11333" y="45926"/>
                </a:cubicBezTo>
                <a:cubicBezTo>
                  <a:pt x="16519" y="48202"/>
                  <a:pt x="23841" y="53453"/>
                  <a:pt x="30900" y="53453"/>
                </a:cubicBezTo>
                <a:cubicBezTo>
                  <a:pt x="32256" y="53453"/>
                  <a:pt x="33602" y="53259"/>
                  <a:pt x="34921" y="52814"/>
                </a:cubicBezTo>
                <a:cubicBezTo>
                  <a:pt x="43110" y="50048"/>
                  <a:pt x="85188" y="56067"/>
                  <a:pt x="86489" y="38010"/>
                </a:cubicBezTo>
                <a:cubicBezTo>
                  <a:pt x="87791" y="19953"/>
                  <a:pt x="76403" y="10573"/>
                  <a:pt x="76403" y="10573"/>
                </a:cubicBezTo>
                <a:cubicBezTo>
                  <a:pt x="76403" y="10573"/>
                  <a:pt x="66995" y="1"/>
                  <a:pt x="55192" y="1"/>
                </a:cubicBezTo>
                <a:close/>
              </a:path>
            </a:pathLst>
          </a:custGeom>
          <a:solidFill>
            <a:srgbClr val="E7E2D6">
              <a:alpha val="46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80" name="Google Shape;80;p9"/>
          <p:cNvSpPr/>
          <p:nvPr/>
        </p:nvSpPr>
        <p:spPr>
          <a:xfrm rot="-7426355">
            <a:off x="-6861883" y="1990080"/>
            <a:ext cx="10434728" cy="2877838"/>
          </a:xfrm>
          <a:custGeom>
            <a:avLst/>
            <a:gdLst/>
            <a:ahLst/>
            <a:cxnLst/>
            <a:rect l="l" t="t" r="r" b="b"/>
            <a:pathLst>
              <a:path w="76674" h="28195" fill="none" extrusionOk="0">
                <a:moveTo>
                  <a:pt x="76673" y="0"/>
                </a:moveTo>
                <a:cubicBezTo>
                  <a:pt x="76673" y="0"/>
                  <a:pt x="67374" y="14124"/>
                  <a:pt x="60786" y="16430"/>
                </a:cubicBezTo>
                <a:cubicBezTo>
                  <a:pt x="52981" y="19160"/>
                  <a:pt x="39856" y="7047"/>
                  <a:pt x="24779" y="17621"/>
                </a:cubicBezTo>
                <a:cubicBezTo>
                  <a:pt x="9706" y="28195"/>
                  <a:pt x="1302" y="23045"/>
                  <a:pt x="1" y="9868"/>
                </a:cubicBezTo>
              </a:path>
            </a:pathLst>
          </a:custGeom>
          <a:noFill/>
          <a:ln w="28575" cap="flat" cmpd="sng">
            <a:solidFill>
              <a:schemeClr val="accent3"/>
            </a:solidFill>
            <a:prstDash val="solid"/>
            <a:miter lim="325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81" name="Google Shape;81;p9"/>
          <p:cNvSpPr txBox="1">
            <a:spLocks noGrp="1"/>
          </p:cNvSpPr>
          <p:nvPr>
            <p:ph type="title"/>
          </p:nvPr>
        </p:nvSpPr>
        <p:spPr>
          <a:xfrm>
            <a:off x="723300" y="1844167"/>
            <a:ext cx="4510500" cy="12292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800"/>
              <a:buNone/>
              <a:defRPr sz="5000">
                <a:solidFill>
                  <a:schemeClr val="lt1"/>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r>
              <a:rPr lang="tr-TR"/>
              <a:t>Asıl başlık stilini düzenlemek için tıklayın</a:t>
            </a:r>
            <a:endParaRPr/>
          </a:p>
        </p:txBody>
      </p:sp>
      <p:sp>
        <p:nvSpPr>
          <p:cNvPr id="82" name="Google Shape;82;p9"/>
          <p:cNvSpPr txBox="1">
            <a:spLocks noGrp="1"/>
          </p:cNvSpPr>
          <p:nvPr>
            <p:ph type="subTitle" idx="1"/>
          </p:nvPr>
        </p:nvSpPr>
        <p:spPr>
          <a:xfrm>
            <a:off x="723300" y="3104633"/>
            <a:ext cx="4359900" cy="1909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None/>
              <a:defRPr>
                <a:latin typeface="Manrope"/>
                <a:ea typeface="Manrope"/>
                <a:cs typeface="Manrope"/>
                <a:sym typeface="Manrop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r>
              <a:rPr lang="tr-TR"/>
              <a:t>Asıl alt başlık stilini düzenlemek için tıklayın</a:t>
            </a:r>
            <a:endParaRPr/>
          </a:p>
        </p:txBody>
      </p:sp>
    </p:spTree>
    <p:extLst>
      <p:ext uri="{BB962C8B-B14F-4D97-AF65-F5344CB8AC3E}">
        <p14:creationId xmlns:p14="http://schemas.microsoft.com/office/powerpoint/2010/main" val="388963092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83"/>
        <p:cNvGrpSpPr/>
        <p:nvPr/>
      </p:nvGrpSpPr>
      <p:grpSpPr>
        <a:xfrm>
          <a:off x="0" y="0"/>
          <a:ext cx="0" cy="0"/>
          <a:chOff x="0" y="0"/>
          <a:chExt cx="0" cy="0"/>
        </a:xfrm>
      </p:grpSpPr>
      <p:sp>
        <p:nvSpPr>
          <p:cNvPr id="84" name="Google Shape;84;p10"/>
          <p:cNvSpPr/>
          <p:nvPr/>
        </p:nvSpPr>
        <p:spPr>
          <a:xfrm rot="2839443">
            <a:off x="-1403741" y="4618843"/>
            <a:ext cx="8536188" cy="5689181"/>
          </a:xfrm>
          <a:custGeom>
            <a:avLst/>
            <a:gdLst/>
            <a:ahLst/>
            <a:cxnLst/>
            <a:rect l="l" t="t" r="r" b="b"/>
            <a:pathLst>
              <a:path w="31788" h="28248" extrusionOk="0">
                <a:moveTo>
                  <a:pt x="16729" y="0"/>
                </a:moveTo>
                <a:cubicBezTo>
                  <a:pt x="16601" y="0"/>
                  <a:pt x="16474" y="1"/>
                  <a:pt x="16346" y="2"/>
                </a:cubicBezTo>
                <a:cubicBezTo>
                  <a:pt x="16060" y="2"/>
                  <a:pt x="15764" y="5"/>
                  <a:pt x="15461" y="9"/>
                </a:cubicBezTo>
                <a:cubicBezTo>
                  <a:pt x="11690" y="44"/>
                  <a:pt x="7009" y="207"/>
                  <a:pt x="4237" y="2881"/>
                </a:cubicBezTo>
                <a:cubicBezTo>
                  <a:pt x="2392" y="4661"/>
                  <a:pt x="2135" y="8048"/>
                  <a:pt x="1618" y="10410"/>
                </a:cubicBezTo>
                <a:cubicBezTo>
                  <a:pt x="938" y="13517"/>
                  <a:pt x="381" y="16657"/>
                  <a:pt x="219" y="19839"/>
                </a:cubicBezTo>
                <a:cubicBezTo>
                  <a:pt x="1" y="24133"/>
                  <a:pt x="1988" y="26141"/>
                  <a:pt x="6130" y="26720"/>
                </a:cubicBezTo>
                <a:cubicBezTo>
                  <a:pt x="9755" y="27227"/>
                  <a:pt x="13382" y="27712"/>
                  <a:pt x="17036" y="27956"/>
                </a:cubicBezTo>
                <a:cubicBezTo>
                  <a:pt x="18561" y="28056"/>
                  <a:pt x="20165" y="28248"/>
                  <a:pt x="21749" y="28248"/>
                </a:cubicBezTo>
                <a:cubicBezTo>
                  <a:pt x="23047" y="28248"/>
                  <a:pt x="24332" y="28119"/>
                  <a:pt x="25547" y="27706"/>
                </a:cubicBezTo>
                <a:cubicBezTo>
                  <a:pt x="28287" y="26775"/>
                  <a:pt x="29435" y="24198"/>
                  <a:pt x="29933" y="21508"/>
                </a:cubicBezTo>
                <a:cubicBezTo>
                  <a:pt x="30554" y="18140"/>
                  <a:pt x="30847" y="14721"/>
                  <a:pt x="31348" y="11337"/>
                </a:cubicBezTo>
                <a:cubicBezTo>
                  <a:pt x="31787" y="8393"/>
                  <a:pt x="31569" y="5097"/>
                  <a:pt x="28963" y="3194"/>
                </a:cubicBezTo>
                <a:cubicBezTo>
                  <a:pt x="25477" y="645"/>
                  <a:pt x="20958" y="0"/>
                  <a:pt x="16729" y="0"/>
                </a:cubicBezTo>
                <a:close/>
              </a:path>
            </a:pathLst>
          </a:custGeom>
          <a:solidFill>
            <a:srgbClr val="E7E2D6">
              <a:alpha val="30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85" name="Google Shape;85;p10"/>
          <p:cNvSpPr/>
          <p:nvPr/>
        </p:nvSpPr>
        <p:spPr>
          <a:xfrm rot="-10285629">
            <a:off x="4072449" y="-4989431"/>
            <a:ext cx="9471588" cy="8065413"/>
          </a:xfrm>
          <a:custGeom>
            <a:avLst/>
            <a:gdLst/>
            <a:ahLst/>
            <a:cxnLst/>
            <a:rect l="l" t="t" r="r" b="b"/>
            <a:pathLst>
              <a:path w="87791" h="56068" extrusionOk="0">
                <a:moveTo>
                  <a:pt x="55192" y="1"/>
                </a:moveTo>
                <a:cubicBezTo>
                  <a:pt x="51710" y="1"/>
                  <a:pt x="48020" y="921"/>
                  <a:pt x="44301" y="3305"/>
                </a:cubicBezTo>
                <a:cubicBezTo>
                  <a:pt x="27981" y="13772"/>
                  <a:pt x="23752" y="23750"/>
                  <a:pt x="23752" y="23750"/>
                </a:cubicBezTo>
                <a:cubicBezTo>
                  <a:pt x="23752" y="23750"/>
                  <a:pt x="23199" y="30455"/>
                  <a:pt x="15945" y="30455"/>
                </a:cubicBezTo>
                <a:cubicBezTo>
                  <a:pt x="15648" y="30455"/>
                  <a:pt x="15339" y="30443"/>
                  <a:pt x="15019" y="30420"/>
                </a:cubicBezTo>
                <a:cubicBezTo>
                  <a:pt x="13947" y="30341"/>
                  <a:pt x="12915" y="30303"/>
                  <a:pt x="11930" y="30303"/>
                </a:cubicBezTo>
                <a:cubicBezTo>
                  <a:pt x="5447" y="30303"/>
                  <a:pt x="1013" y="31926"/>
                  <a:pt x="541" y="33999"/>
                </a:cubicBezTo>
                <a:cubicBezTo>
                  <a:pt x="1" y="36384"/>
                  <a:pt x="5151" y="43216"/>
                  <a:pt x="11333" y="45926"/>
                </a:cubicBezTo>
                <a:cubicBezTo>
                  <a:pt x="16519" y="48202"/>
                  <a:pt x="23841" y="53453"/>
                  <a:pt x="30900" y="53453"/>
                </a:cubicBezTo>
                <a:cubicBezTo>
                  <a:pt x="32256" y="53453"/>
                  <a:pt x="33602" y="53259"/>
                  <a:pt x="34921" y="52814"/>
                </a:cubicBezTo>
                <a:cubicBezTo>
                  <a:pt x="43110" y="50048"/>
                  <a:pt x="85188" y="56067"/>
                  <a:pt x="86489" y="38010"/>
                </a:cubicBezTo>
                <a:cubicBezTo>
                  <a:pt x="87791" y="19953"/>
                  <a:pt x="76403" y="10573"/>
                  <a:pt x="76403" y="10573"/>
                </a:cubicBezTo>
                <a:cubicBezTo>
                  <a:pt x="76403" y="10573"/>
                  <a:pt x="66995" y="1"/>
                  <a:pt x="55192" y="1"/>
                </a:cubicBezTo>
                <a:close/>
              </a:path>
            </a:pathLst>
          </a:custGeom>
          <a:solidFill>
            <a:srgbClr val="E7E2D6">
              <a:alpha val="30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86" name="Google Shape;86;p10"/>
          <p:cNvSpPr/>
          <p:nvPr/>
        </p:nvSpPr>
        <p:spPr>
          <a:xfrm flipH="1">
            <a:off x="7484804" y="1339984"/>
            <a:ext cx="5766771" cy="4910623"/>
          </a:xfrm>
          <a:custGeom>
            <a:avLst/>
            <a:gdLst/>
            <a:ahLst/>
            <a:cxnLst/>
            <a:rect l="l" t="t" r="r" b="b"/>
            <a:pathLst>
              <a:path w="87791" h="56068" extrusionOk="0">
                <a:moveTo>
                  <a:pt x="55192" y="1"/>
                </a:moveTo>
                <a:cubicBezTo>
                  <a:pt x="51710" y="1"/>
                  <a:pt x="48020" y="921"/>
                  <a:pt x="44301" y="3305"/>
                </a:cubicBezTo>
                <a:cubicBezTo>
                  <a:pt x="27981" y="13772"/>
                  <a:pt x="23752" y="23750"/>
                  <a:pt x="23752" y="23750"/>
                </a:cubicBezTo>
                <a:cubicBezTo>
                  <a:pt x="23752" y="23750"/>
                  <a:pt x="23199" y="30455"/>
                  <a:pt x="15945" y="30455"/>
                </a:cubicBezTo>
                <a:cubicBezTo>
                  <a:pt x="15648" y="30455"/>
                  <a:pt x="15339" y="30443"/>
                  <a:pt x="15019" y="30420"/>
                </a:cubicBezTo>
                <a:cubicBezTo>
                  <a:pt x="13947" y="30341"/>
                  <a:pt x="12915" y="30303"/>
                  <a:pt x="11930" y="30303"/>
                </a:cubicBezTo>
                <a:cubicBezTo>
                  <a:pt x="5447" y="30303"/>
                  <a:pt x="1013" y="31926"/>
                  <a:pt x="541" y="33999"/>
                </a:cubicBezTo>
                <a:cubicBezTo>
                  <a:pt x="1" y="36384"/>
                  <a:pt x="5151" y="43216"/>
                  <a:pt x="11333" y="45926"/>
                </a:cubicBezTo>
                <a:cubicBezTo>
                  <a:pt x="16519" y="48202"/>
                  <a:pt x="23841" y="53453"/>
                  <a:pt x="30900" y="53453"/>
                </a:cubicBezTo>
                <a:cubicBezTo>
                  <a:pt x="32256" y="53453"/>
                  <a:pt x="33602" y="53259"/>
                  <a:pt x="34921" y="52814"/>
                </a:cubicBezTo>
                <a:cubicBezTo>
                  <a:pt x="43110" y="50048"/>
                  <a:pt x="85188" y="56067"/>
                  <a:pt x="86489" y="38010"/>
                </a:cubicBezTo>
                <a:cubicBezTo>
                  <a:pt x="87791" y="19953"/>
                  <a:pt x="76403" y="10573"/>
                  <a:pt x="76403" y="10573"/>
                </a:cubicBezTo>
                <a:cubicBezTo>
                  <a:pt x="76403" y="10573"/>
                  <a:pt x="66995" y="1"/>
                  <a:pt x="55192" y="1"/>
                </a:cubicBezTo>
                <a:close/>
              </a:path>
            </a:pathLst>
          </a:custGeom>
          <a:solidFill>
            <a:srgbClr val="887C62">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87" name="Google Shape;87;p10"/>
          <p:cNvSpPr/>
          <p:nvPr/>
        </p:nvSpPr>
        <p:spPr>
          <a:xfrm rot="9555841" flipH="1">
            <a:off x="6141752" y="2411342"/>
            <a:ext cx="8200942" cy="4020929"/>
          </a:xfrm>
          <a:custGeom>
            <a:avLst/>
            <a:gdLst/>
            <a:ahLst/>
            <a:cxnLst/>
            <a:rect l="l" t="t" r="r" b="b"/>
            <a:pathLst>
              <a:path w="76674" h="28195" fill="none" extrusionOk="0">
                <a:moveTo>
                  <a:pt x="76673" y="0"/>
                </a:moveTo>
                <a:cubicBezTo>
                  <a:pt x="76673" y="0"/>
                  <a:pt x="67374" y="14124"/>
                  <a:pt x="60786" y="16430"/>
                </a:cubicBezTo>
                <a:cubicBezTo>
                  <a:pt x="52981" y="19160"/>
                  <a:pt x="39856" y="7047"/>
                  <a:pt x="24779" y="17621"/>
                </a:cubicBezTo>
                <a:cubicBezTo>
                  <a:pt x="9706" y="28195"/>
                  <a:pt x="1302" y="23045"/>
                  <a:pt x="1" y="9868"/>
                </a:cubicBezTo>
              </a:path>
            </a:pathLst>
          </a:custGeom>
          <a:noFill/>
          <a:ln w="28575" cap="flat" cmpd="sng">
            <a:solidFill>
              <a:schemeClr val="accent3"/>
            </a:solidFill>
            <a:prstDash val="solid"/>
            <a:miter lim="325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88" name="Google Shape;88;p10"/>
          <p:cNvSpPr/>
          <p:nvPr/>
        </p:nvSpPr>
        <p:spPr>
          <a:xfrm rot="-1478505">
            <a:off x="-4010126" y="-744181"/>
            <a:ext cx="7826136" cy="3837161"/>
          </a:xfrm>
          <a:custGeom>
            <a:avLst/>
            <a:gdLst/>
            <a:ahLst/>
            <a:cxnLst/>
            <a:rect l="l" t="t" r="r" b="b"/>
            <a:pathLst>
              <a:path w="76674" h="28195" fill="none" extrusionOk="0">
                <a:moveTo>
                  <a:pt x="76673" y="0"/>
                </a:moveTo>
                <a:cubicBezTo>
                  <a:pt x="76673" y="0"/>
                  <a:pt x="67374" y="14124"/>
                  <a:pt x="60786" y="16430"/>
                </a:cubicBezTo>
                <a:cubicBezTo>
                  <a:pt x="52981" y="19160"/>
                  <a:pt x="39856" y="7047"/>
                  <a:pt x="24779" y="17621"/>
                </a:cubicBezTo>
                <a:cubicBezTo>
                  <a:pt x="9706" y="28195"/>
                  <a:pt x="1302" y="23045"/>
                  <a:pt x="1" y="9868"/>
                </a:cubicBezTo>
              </a:path>
            </a:pathLst>
          </a:custGeom>
          <a:noFill/>
          <a:ln w="28575" cap="flat" cmpd="sng">
            <a:solidFill>
              <a:schemeClr val="accent3"/>
            </a:solidFill>
            <a:prstDash val="solid"/>
            <a:miter lim="325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89" name="Google Shape;89;p10"/>
          <p:cNvSpPr txBox="1">
            <a:spLocks noGrp="1"/>
          </p:cNvSpPr>
          <p:nvPr>
            <p:ph type="title"/>
          </p:nvPr>
        </p:nvSpPr>
        <p:spPr>
          <a:xfrm>
            <a:off x="723300" y="1754600"/>
            <a:ext cx="2771700" cy="33488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800"/>
              <a:buNone/>
              <a:defRPr sz="36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r>
              <a:rPr lang="tr-TR"/>
              <a:t>Asıl başlık stilini düzenlemek için tıklayın</a:t>
            </a:r>
            <a:endParaRPr/>
          </a:p>
        </p:txBody>
      </p:sp>
      <p:sp>
        <p:nvSpPr>
          <p:cNvPr id="90" name="Google Shape;90;p10"/>
          <p:cNvSpPr/>
          <p:nvPr/>
        </p:nvSpPr>
        <p:spPr>
          <a:xfrm rot="9405665">
            <a:off x="-4305365" y="1708242"/>
            <a:ext cx="7310152" cy="9133113"/>
          </a:xfrm>
          <a:custGeom>
            <a:avLst/>
            <a:gdLst/>
            <a:ahLst/>
            <a:cxnLst/>
            <a:rect l="l" t="t" r="r" b="b"/>
            <a:pathLst>
              <a:path w="93299" h="87424" extrusionOk="0">
                <a:moveTo>
                  <a:pt x="34162" y="1"/>
                </a:moveTo>
                <a:cubicBezTo>
                  <a:pt x="24245" y="1"/>
                  <a:pt x="25039" y="12520"/>
                  <a:pt x="13717" y="17147"/>
                </a:cubicBezTo>
                <a:cubicBezTo>
                  <a:pt x="1" y="22753"/>
                  <a:pt x="25599" y="33483"/>
                  <a:pt x="18923" y="50349"/>
                </a:cubicBezTo>
                <a:cubicBezTo>
                  <a:pt x="13077" y="65115"/>
                  <a:pt x="23069" y="87424"/>
                  <a:pt x="32143" y="87424"/>
                </a:cubicBezTo>
                <a:cubicBezTo>
                  <a:pt x="33432" y="87424"/>
                  <a:pt x="34703" y="86974"/>
                  <a:pt x="35906" y="85988"/>
                </a:cubicBezTo>
                <a:cubicBezTo>
                  <a:pt x="38841" y="83585"/>
                  <a:pt x="41192" y="82952"/>
                  <a:pt x="43240" y="82952"/>
                </a:cubicBezTo>
                <a:cubicBezTo>
                  <a:pt x="45526" y="82952"/>
                  <a:pt x="47435" y="83741"/>
                  <a:pt x="49356" y="83741"/>
                </a:cubicBezTo>
                <a:cubicBezTo>
                  <a:pt x="51391" y="83741"/>
                  <a:pt x="53441" y="82856"/>
                  <a:pt x="55968" y="79208"/>
                </a:cubicBezTo>
                <a:cubicBezTo>
                  <a:pt x="79663" y="45004"/>
                  <a:pt x="87416" y="44135"/>
                  <a:pt x="87416" y="44135"/>
                </a:cubicBezTo>
                <a:cubicBezTo>
                  <a:pt x="93298" y="21497"/>
                  <a:pt x="60858" y="9397"/>
                  <a:pt x="42111" y="1875"/>
                </a:cubicBezTo>
                <a:cubicBezTo>
                  <a:pt x="38838" y="561"/>
                  <a:pt x="36260" y="1"/>
                  <a:pt x="34162" y="1"/>
                </a:cubicBezTo>
                <a:close/>
              </a:path>
            </a:pathLst>
          </a:custGeom>
          <a:solidFill>
            <a:srgbClr val="E6B8AF">
              <a:alpha val="21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Tree>
    <p:extLst>
      <p:ext uri="{BB962C8B-B14F-4D97-AF65-F5344CB8AC3E}">
        <p14:creationId xmlns:p14="http://schemas.microsoft.com/office/powerpoint/2010/main" val="98231484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91"/>
        <p:cNvGrpSpPr/>
        <p:nvPr/>
      </p:nvGrpSpPr>
      <p:grpSpPr>
        <a:xfrm>
          <a:off x="0" y="0"/>
          <a:ext cx="0" cy="0"/>
          <a:chOff x="0" y="0"/>
          <a:chExt cx="0" cy="0"/>
        </a:xfrm>
      </p:grpSpPr>
      <p:sp>
        <p:nvSpPr>
          <p:cNvPr id="92" name="Google Shape;92;p11"/>
          <p:cNvSpPr/>
          <p:nvPr/>
        </p:nvSpPr>
        <p:spPr>
          <a:xfrm rot="-10285629">
            <a:off x="5066449" y="-2832497"/>
            <a:ext cx="9471588" cy="8065413"/>
          </a:xfrm>
          <a:custGeom>
            <a:avLst/>
            <a:gdLst/>
            <a:ahLst/>
            <a:cxnLst/>
            <a:rect l="l" t="t" r="r" b="b"/>
            <a:pathLst>
              <a:path w="87791" h="56068" extrusionOk="0">
                <a:moveTo>
                  <a:pt x="55192" y="1"/>
                </a:moveTo>
                <a:cubicBezTo>
                  <a:pt x="51710" y="1"/>
                  <a:pt x="48020" y="921"/>
                  <a:pt x="44301" y="3305"/>
                </a:cubicBezTo>
                <a:cubicBezTo>
                  <a:pt x="27981" y="13772"/>
                  <a:pt x="23752" y="23750"/>
                  <a:pt x="23752" y="23750"/>
                </a:cubicBezTo>
                <a:cubicBezTo>
                  <a:pt x="23752" y="23750"/>
                  <a:pt x="23199" y="30455"/>
                  <a:pt x="15945" y="30455"/>
                </a:cubicBezTo>
                <a:cubicBezTo>
                  <a:pt x="15648" y="30455"/>
                  <a:pt x="15339" y="30443"/>
                  <a:pt x="15019" y="30420"/>
                </a:cubicBezTo>
                <a:cubicBezTo>
                  <a:pt x="13947" y="30341"/>
                  <a:pt x="12915" y="30303"/>
                  <a:pt x="11930" y="30303"/>
                </a:cubicBezTo>
                <a:cubicBezTo>
                  <a:pt x="5447" y="30303"/>
                  <a:pt x="1013" y="31926"/>
                  <a:pt x="541" y="33999"/>
                </a:cubicBezTo>
                <a:cubicBezTo>
                  <a:pt x="1" y="36384"/>
                  <a:pt x="5151" y="43216"/>
                  <a:pt x="11333" y="45926"/>
                </a:cubicBezTo>
                <a:cubicBezTo>
                  <a:pt x="16519" y="48202"/>
                  <a:pt x="23841" y="53453"/>
                  <a:pt x="30900" y="53453"/>
                </a:cubicBezTo>
                <a:cubicBezTo>
                  <a:pt x="32256" y="53453"/>
                  <a:pt x="33602" y="53259"/>
                  <a:pt x="34921" y="52814"/>
                </a:cubicBezTo>
                <a:cubicBezTo>
                  <a:pt x="43110" y="50048"/>
                  <a:pt x="85188" y="56067"/>
                  <a:pt x="86489" y="38010"/>
                </a:cubicBezTo>
                <a:cubicBezTo>
                  <a:pt x="87791" y="19953"/>
                  <a:pt x="76403" y="10573"/>
                  <a:pt x="76403" y="10573"/>
                </a:cubicBezTo>
                <a:cubicBezTo>
                  <a:pt x="76403" y="10573"/>
                  <a:pt x="66995" y="1"/>
                  <a:pt x="55192" y="1"/>
                </a:cubicBezTo>
                <a:close/>
              </a:path>
            </a:pathLst>
          </a:custGeom>
          <a:solidFill>
            <a:srgbClr val="E7E2D6">
              <a:alpha val="46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93" name="Google Shape;93;p11"/>
          <p:cNvSpPr/>
          <p:nvPr/>
        </p:nvSpPr>
        <p:spPr>
          <a:xfrm flipH="1">
            <a:off x="7942004" y="1339984"/>
            <a:ext cx="5766771" cy="4910623"/>
          </a:xfrm>
          <a:custGeom>
            <a:avLst/>
            <a:gdLst/>
            <a:ahLst/>
            <a:cxnLst/>
            <a:rect l="l" t="t" r="r" b="b"/>
            <a:pathLst>
              <a:path w="87791" h="56068" extrusionOk="0">
                <a:moveTo>
                  <a:pt x="55192" y="1"/>
                </a:moveTo>
                <a:cubicBezTo>
                  <a:pt x="51710" y="1"/>
                  <a:pt x="48020" y="921"/>
                  <a:pt x="44301" y="3305"/>
                </a:cubicBezTo>
                <a:cubicBezTo>
                  <a:pt x="27981" y="13772"/>
                  <a:pt x="23752" y="23750"/>
                  <a:pt x="23752" y="23750"/>
                </a:cubicBezTo>
                <a:cubicBezTo>
                  <a:pt x="23752" y="23750"/>
                  <a:pt x="23199" y="30455"/>
                  <a:pt x="15945" y="30455"/>
                </a:cubicBezTo>
                <a:cubicBezTo>
                  <a:pt x="15648" y="30455"/>
                  <a:pt x="15339" y="30443"/>
                  <a:pt x="15019" y="30420"/>
                </a:cubicBezTo>
                <a:cubicBezTo>
                  <a:pt x="13947" y="30341"/>
                  <a:pt x="12915" y="30303"/>
                  <a:pt x="11930" y="30303"/>
                </a:cubicBezTo>
                <a:cubicBezTo>
                  <a:pt x="5447" y="30303"/>
                  <a:pt x="1013" y="31926"/>
                  <a:pt x="541" y="33999"/>
                </a:cubicBezTo>
                <a:cubicBezTo>
                  <a:pt x="1" y="36384"/>
                  <a:pt x="5151" y="43216"/>
                  <a:pt x="11333" y="45926"/>
                </a:cubicBezTo>
                <a:cubicBezTo>
                  <a:pt x="16519" y="48202"/>
                  <a:pt x="23841" y="53453"/>
                  <a:pt x="30900" y="53453"/>
                </a:cubicBezTo>
                <a:cubicBezTo>
                  <a:pt x="32256" y="53453"/>
                  <a:pt x="33602" y="53259"/>
                  <a:pt x="34921" y="52814"/>
                </a:cubicBezTo>
                <a:cubicBezTo>
                  <a:pt x="43110" y="50048"/>
                  <a:pt x="85188" y="56067"/>
                  <a:pt x="86489" y="38010"/>
                </a:cubicBezTo>
                <a:cubicBezTo>
                  <a:pt x="87791" y="19953"/>
                  <a:pt x="76403" y="10573"/>
                  <a:pt x="76403" y="10573"/>
                </a:cubicBezTo>
                <a:cubicBezTo>
                  <a:pt x="76403" y="10573"/>
                  <a:pt x="66995" y="1"/>
                  <a:pt x="55192" y="1"/>
                </a:cubicBezTo>
                <a:close/>
              </a:path>
            </a:pathLst>
          </a:custGeom>
          <a:solidFill>
            <a:srgbClr val="887C62">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94" name="Google Shape;94;p11"/>
          <p:cNvSpPr/>
          <p:nvPr/>
        </p:nvSpPr>
        <p:spPr>
          <a:xfrm rot="2839443">
            <a:off x="-1375441" y="4204243"/>
            <a:ext cx="8536188" cy="5689181"/>
          </a:xfrm>
          <a:custGeom>
            <a:avLst/>
            <a:gdLst/>
            <a:ahLst/>
            <a:cxnLst/>
            <a:rect l="l" t="t" r="r" b="b"/>
            <a:pathLst>
              <a:path w="31788" h="28248" extrusionOk="0">
                <a:moveTo>
                  <a:pt x="16729" y="0"/>
                </a:moveTo>
                <a:cubicBezTo>
                  <a:pt x="16601" y="0"/>
                  <a:pt x="16474" y="1"/>
                  <a:pt x="16346" y="2"/>
                </a:cubicBezTo>
                <a:cubicBezTo>
                  <a:pt x="16060" y="2"/>
                  <a:pt x="15764" y="5"/>
                  <a:pt x="15461" y="9"/>
                </a:cubicBezTo>
                <a:cubicBezTo>
                  <a:pt x="11690" y="44"/>
                  <a:pt x="7009" y="207"/>
                  <a:pt x="4237" y="2881"/>
                </a:cubicBezTo>
                <a:cubicBezTo>
                  <a:pt x="2392" y="4661"/>
                  <a:pt x="2135" y="8048"/>
                  <a:pt x="1618" y="10410"/>
                </a:cubicBezTo>
                <a:cubicBezTo>
                  <a:pt x="938" y="13517"/>
                  <a:pt x="381" y="16657"/>
                  <a:pt x="219" y="19839"/>
                </a:cubicBezTo>
                <a:cubicBezTo>
                  <a:pt x="1" y="24133"/>
                  <a:pt x="1988" y="26141"/>
                  <a:pt x="6130" y="26720"/>
                </a:cubicBezTo>
                <a:cubicBezTo>
                  <a:pt x="9755" y="27227"/>
                  <a:pt x="13382" y="27712"/>
                  <a:pt x="17036" y="27956"/>
                </a:cubicBezTo>
                <a:cubicBezTo>
                  <a:pt x="18561" y="28056"/>
                  <a:pt x="20165" y="28248"/>
                  <a:pt x="21749" y="28248"/>
                </a:cubicBezTo>
                <a:cubicBezTo>
                  <a:pt x="23047" y="28248"/>
                  <a:pt x="24332" y="28119"/>
                  <a:pt x="25547" y="27706"/>
                </a:cubicBezTo>
                <a:cubicBezTo>
                  <a:pt x="28287" y="26775"/>
                  <a:pt x="29435" y="24198"/>
                  <a:pt x="29933" y="21508"/>
                </a:cubicBezTo>
                <a:cubicBezTo>
                  <a:pt x="30554" y="18140"/>
                  <a:pt x="30847" y="14721"/>
                  <a:pt x="31348" y="11337"/>
                </a:cubicBezTo>
                <a:cubicBezTo>
                  <a:pt x="31787" y="8393"/>
                  <a:pt x="31569" y="5097"/>
                  <a:pt x="28963" y="3194"/>
                </a:cubicBezTo>
                <a:cubicBezTo>
                  <a:pt x="25477" y="645"/>
                  <a:pt x="20958" y="0"/>
                  <a:pt x="16729" y="0"/>
                </a:cubicBezTo>
                <a:close/>
              </a:path>
            </a:pathLst>
          </a:custGeom>
          <a:solidFill>
            <a:srgbClr val="887C62">
              <a:alpha val="6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95" name="Google Shape;95;p11"/>
          <p:cNvSpPr/>
          <p:nvPr/>
        </p:nvSpPr>
        <p:spPr>
          <a:xfrm rot="9405665">
            <a:off x="-4305365" y="1708242"/>
            <a:ext cx="7310152" cy="9133113"/>
          </a:xfrm>
          <a:custGeom>
            <a:avLst/>
            <a:gdLst/>
            <a:ahLst/>
            <a:cxnLst/>
            <a:rect l="l" t="t" r="r" b="b"/>
            <a:pathLst>
              <a:path w="93299" h="87424" extrusionOk="0">
                <a:moveTo>
                  <a:pt x="34162" y="1"/>
                </a:moveTo>
                <a:cubicBezTo>
                  <a:pt x="24245" y="1"/>
                  <a:pt x="25039" y="12520"/>
                  <a:pt x="13717" y="17147"/>
                </a:cubicBezTo>
                <a:cubicBezTo>
                  <a:pt x="1" y="22753"/>
                  <a:pt x="25599" y="33483"/>
                  <a:pt x="18923" y="50349"/>
                </a:cubicBezTo>
                <a:cubicBezTo>
                  <a:pt x="13077" y="65115"/>
                  <a:pt x="23069" y="87424"/>
                  <a:pt x="32143" y="87424"/>
                </a:cubicBezTo>
                <a:cubicBezTo>
                  <a:pt x="33432" y="87424"/>
                  <a:pt x="34703" y="86974"/>
                  <a:pt x="35906" y="85988"/>
                </a:cubicBezTo>
                <a:cubicBezTo>
                  <a:pt x="38841" y="83585"/>
                  <a:pt x="41192" y="82952"/>
                  <a:pt x="43240" y="82952"/>
                </a:cubicBezTo>
                <a:cubicBezTo>
                  <a:pt x="45526" y="82952"/>
                  <a:pt x="47435" y="83741"/>
                  <a:pt x="49356" y="83741"/>
                </a:cubicBezTo>
                <a:cubicBezTo>
                  <a:pt x="51391" y="83741"/>
                  <a:pt x="53441" y="82856"/>
                  <a:pt x="55968" y="79208"/>
                </a:cubicBezTo>
                <a:cubicBezTo>
                  <a:pt x="79663" y="45004"/>
                  <a:pt x="87416" y="44135"/>
                  <a:pt x="87416" y="44135"/>
                </a:cubicBezTo>
                <a:cubicBezTo>
                  <a:pt x="93298" y="21497"/>
                  <a:pt x="60858" y="9397"/>
                  <a:pt x="42111" y="1875"/>
                </a:cubicBezTo>
                <a:cubicBezTo>
                  <a:pt x="38838" y="561"/>
                  <a:pt x="36260" y="1"/>
                  <a:pt x="34162" y="1"/>
                </a:cubicBezTo>
                <a:close/>
              </a:path>
            </a:pathLst>
          </a:custGeom>
          <a:solidFill>
            <a:srgbClr val="E6B8AF">
              <a:alpha val="33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96" name="Google Shape;96;p11"/>
          <p:cNvSpPr/>
          <p:nvPr/>
        </p:nvSpPr>
        <p:spPr>
          <a:xfrm rot="-1478505">
            <a:off x="-2334601" y="-1333381"/>
            <a:ext cx="7826136" cy="3837161"/>
          </a:xfrm>
          <a:custGeom>
            <a:avLst/>
            <a:gdLst/>
            <a:ahLst/>
            <a:cxnLst/>
            <a:rect l="l" t="t" r="r" b="b"/>
            <a:pathLst>
              <a:path w="76674" h="28195" fill="none" extrusionOk="0">
                <a:moveTo>
                  <a:pt x="76673" y="0"/>
                </a:moveTo>
                <a:cubicBezTo>
                  <a:pt x="76673" y="0"/>
                  <a:pt x="67374" y="14124"/>
                  <a:pt x="60786" y="16430"/>
                </a:cubicBezTo>
                <a:cubicBezTo>
                  <a:pt x="52981" y="19160"/>
                  <a:pt x="39856" y="7047"/>
                  <a:pt x="24779" y="17621"/>
                </a:cubicBezTo>
                <a:cubicBezTo>
                  <a:pt x="9706" y="28195"/>
                  <a:pt x="1302" y="23045"/>
                  <a:pt x="1" y="9868"/>
                </a:cubicBezTo>
              </a:path>
            </a:pathLst>
          </a:custGeom>
          <a:noFill/>
          <a:ln w="28575" cap="flat" cmpd="sng">
            <a:solidFill>
              <a:schemeClr val="accent3"/>
            </a:solidFill>
            <a:prstDash val="solid"/>
            <a:miter lim="325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97" name="Google Shape;97;p11"/>
          <p:cNvSpPr/>
          <p:nvPr/>
        </p:nvSpPr>
        <p:spPr>
          <a:xfrm rot="9555841" flipH="1">
            <a:off x="7023452" y="2411342"/>
            <a:ext cx="8200942" cy="4020929"/>
          </a:xfrm>
          <a:custGeom>
            <a:avLst/>
            <a:gdLst/>
            <a:ahLst/>
            <a:cxnLst/>
            <a:rect l="l" t="t" r="r" b="b"/>
            <a:pathLst>
              <a:path w="76674" h="28195" fill="none" extrusionOk="0">
                <a:moveTo>
                  <a:pt x="76673" y="0"/>
                </a:moveTo>
                <a:cubicBezTo>
                  <a:pt x="76673" y="0"/>
                  <a:pt x="67374" y="14124"/>
                  <a:pt x="60786" y="16430"/>
                </a:cubicBezTo>
                <a:cubicBezTo>
                  <a:pt x="52981" y="19160"/>
                  <a:pt x="39856" y="7047"/>
                  <a:pt x="24779" y="17621"/>
                </a:cubicBezTo>
                <a:cubicBezTo>
                  <a:pt x="9706" y="28195"/>
                  <a:pt x="1302" y="23045"/>
                  <a:pt x="1" y="9868"/>
                </a:cubicBezTo>
              </a:path>
            </a:pathLst>
          </a:custGeom>
          <a:noFill/>
          <a:ln w="28575" cap="flat" cmpd="sng">
            <a:solidFill>
              <a:schemeClr val="accent3"/>
            </a:solidFill>
            <a:prstDash val="solid"/>
            <a:miter lim="325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98" name="Google Shape;98;p11"/>
          <p:cNvSpPr txBox="1">
            <a:spLocks noGrp="1"/>
          </p:cNvSpPr>
          <p:nvPr>
            <p:ph type="title" hasCustomPrompt="1"/>
          </p:nvPr>
        </p:nvSpPr>
        <p:spPr>
          <a:xfrm>
            <a:off x="1248600" y="2037600"/>
            <a:ext cx="6646800" cy="204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9600"/>
              <a:buNone/>
              <a:defRPr sz="11000"/>
            </a:lvl1pPr>
            <a:lvl2pPr lvl="1" algn="ctr" rtl="0">
              <a:spcBef>
                <a:spcPts val="0"/>
              </a:spcBef>
              <a:spcAft>
                <a:spcPts val="0"/>
              </a:spcAft>
              <a:buSzPts val="9600"/>
              <a:buNone/>
              <a:defRPr sz="9600"/>
            </a:lvl2pPr>
            <a:lvl3pPr lvl="2" algn="ctr" rtl="0">
              <a:spcBef>
                <a:spcPts val="0"/>
              </a:spcBef>
              <a:spcAft>
                <a:spcPts val="0"/>
              </a:spcAft>
              <a:buSzPts val="9600"/>
              <a:buNone/>
              <a:defRPr sz="9600"/>
            </a:lvl3pPr>
            <a:lvl4pPr lvl="3" algn="ctr" rtl="0">
              <a:spcBef>
                <a:spcPts val="0"/>
              </a:spcBef>
              <a:spcAft>
                <a:spcPts val="0"/>
              </a:spcAft>
              <a:buSzPts val="9600"/>
              <a:buNone/>
              <a:defRPr sz="9600"/>
            </a:lvl4pPr>
            <a:lvl5pPr lvl="4" algn="ctr" rtl="0">
              <a:spcBef>
                <a:spcPts val="0"/>
              </a:spcBef>
              <a:spcAft>
                <a:spcPts val="0"/>
              </a:spcAft>
              <a:buSzPts val="9600"/>
              <a:buNone/>
              <a:defRPr sz="9600"/>
            </a:lvl5pPr>
            <a:lvl6pPr lvl="5" algn="ctr" rtl="0">
              <a:spcBef>
                <a:spcPts val="0"/>
              </a:spcBef>
              <a:spcAft>
                <a:spcPts val="0"/>
              </a:spcAft>
              <a:buSzPts val="9600"/>
              <a:buNone/>
              <a:defRPr sz="9600"/>
            </a:lvl6pPr>
            <a:lvl7pPr lvl="6" algn="ctr" rtl="0">
              <a:spcBef>
                <a:spcPts val="0"/>
              </a:spcBef>
              <a:spcAft>
                <a:spcPts val="0"/>
              </a:spcAft>
              <a:buSzPts val="9600"/>
              <a:buNone/>
              <a:defRPr sz="9600"/>
            </a:lvl7pPr>
            <a:lvl8pPr lvl="7" algn="ctr" rtl="0">
              <a:spcBef>
                <a:spcPts val="0"/>
              </a:spcBef>
              <a:spcAft>
                <a:spcPts val="0"/>
              </a:spcAft>
              <a:buSzPts val="9600"/>
              <a:buNone/>
              <a:defRPr sz="9600"/>
            </a:lvl8pPr>
            <a:lvl9pPr lvl="8" algn="ctr" rtl="0">
              <a:spcBef>
                <a:spcPts val="0"/>
              </a:spcBef>
              <a:spcAft>
                <a:spcPts val="0"/>
              </a:spcAft>
              <a:buSzPts val="9600"/>
              <a:buNone/>
              <a:defRPr sz="9600"/>
            </a:lvl9pPr>
          </a:lstStyle>
          <a:p>
            <a:r>
              <a:t>xx%</a:t>
            </a:r>
          </a:p>
        </p:txBody>
      </p:sp>
      <p:sp>
        <p:nvSpPr>
          <p:cNvPr id="99" name="Google Shape;99;p11"/>
          <p:cNvSpPr txBox="1">
            <a:spLocks noGrp="1"/>
          </p:cNvSpPr>
          <p:nvPr>
            <p:ph type="subTitle" idx="1"/>
          </p:nvPr>
        </p:nvSpPr>
        <p:spPr>
          <a:xfrm>
            <a:off x="1248450" y="4152233"/>
            <a:ext cx="6646800" cy="662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r>
              <a:rPr lang="tr-TR"/>
              <a:t>Asıl alt başlık stilini düzenlemek için tıklayın</a:t>
            </a:r>
            <a:endParaRPr/>
          </a:p>
        </p:txBody>
      </p:sp>
    </p:spTree>
    <p:extLst>
      <p:ext uri="{BB962C8B-B14F-4D97-AF65-F5344CB8AC3E}">
        <p14:creationId xmlns:p14="http://schemas.microsoft.com/office/powerpoint/2010/main" val="42934197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32"/>
        <p:cNvGrpSpPr/>
        <p:nvPr/>
      </p:nvGrpSpPr>
      <p:grpSpPr>
        <a:xfrm>
          <a:off x="0" y="0"/>
          <a:ext cx="0" cy="0"/>
          <a:chOff x="0" y="0"/>
          <a:chExt cx="0" cy="0"/>
        </a:xfrm>
      </p:grpSpPr>
      <p:sp>
        <p:nvSpPr>
          <p:cNvPr id="33" name="Google Shape;33;p5"/>
          <p:cNvSpPr txBox="1">
            <a:spLocks noGrp="1"/>
          </p:cNvSpPr>
          <p:nvPr>
            <p:ph type="title"/>
          </p:nvPr>
        </p:nvSpPr>
        <p:spPr>
          <a:xfrm>
            <a:off x="713225" y="719333"/>
            <a:ext cx="77175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r>
              <a:rPr lang="tr-TR"/>
              <a:t>Asıl başlık stilini düzenlemek için tıklayın</a:t>
            </a:r>
            <a:endParaRPr/>
          </a:p>
        </p:txBody>
      </p:sp>
      <p:sp>
        <p:nvSpPr>
          <p:cNvPr id="34" name="Google Shape;34;p5"/>
          <p:cNvSpPr txBox="1">
            <a:spLocks noGrp="1"/>
          </p:cNvSpPr>
          <p:nvPr>
            <p:ph type="body" idx="1"/>
          </p:nvPr>
        </p:nvSpPr>
        <p:spPr>
          <a:xfrm>
            <a:off x="783350" y="4541101"/>
            <a:ext cx="3556500" cy="1220400"/>
          </a:xfrm>
          <a:prstGeom prst="rect">
            <a:avLst/>
          </a:prstGeom>
        </p:spPr>
        <p:txBody>
          <a:bodyPr spcFirstLastPara="1" wrap="square" lIns="91425" tIns="91425" rIns="91425" bIns="91425" anchor="t" anchorCtr="0">
            <a:noAutofit/>
          </a:bodyPr>
          <a:lstStyle>
            <a:lvl1pPr marL="457200" lvl="0" indent="-330200" algn="ctr">
              <a:spcBef>
                <a:spcPts val="0"/>
              </a:spcBef>
              <a:spcAft>
                <a:spcPts val="0"/>
              </a:spcAft>
              <a:buSzPts val="1600"/>
              <a:buChar char="●"/>
              <a:defRPr/>
            </a:lvl1pPr>
            <a:lvl2pPr marL="914400" lvl="1" indent="-330200">
              <a:spcBef>
                <a:spcPts val="0"/>
              </a:spcBef>
              <a:spcAft>
                <a:spcPts val="0"/>
              </a:spcAft>
              <a:buSzPts val="1600"/>
              <a:buChar char="○"/>
              <a:defRPr/>
            </a:lvl2pPr>
            <a:lvl3pPr marL="1371600" lvl="2" indent="-330200">
              <a:spcBef>
                <a:spcPts val="0"/>
              </a:spcBef>
              <a:spcAft>
                <a:spcPts val="0"/>
              </a:spcAft>
              <a:buSzPts val="1600"/>
              <a:buChar char="■"/>
              <a:defRPr/>
            </a:lvl3pPr>
            <a:lvl4pPr marL="1828800" lvl="3" indent="-330200">
              <a:spcBef>
                <a:spcPts val="0"/>
              </a:spcBef>
              <a:spcAft>
                <a:spcPts val="0"/>
              </a:spcAft>
              <a:buSzPts val="1600"/>
              <a:buChar char="●"/>
              <a:defRPr/>
            </a:lvl4pPr>
            <a:lvl5pPr marL="2286000" lvl="4" indent="-330200">
              <a:spcBef>
                <a:spcPts val="0"/>
              </a:spcBef>
              <a:spcAft>
                <a:spcPts val="0"/>
              </a:spcAft>
              <a:buSzPts val="1600"/>
              <a:buChar char="○"/>
              <a:defRPr/>
            </a:lvl5pPr>
            <a:lvl6pPr marL="2743200" lvl="5" indent="-330200">
              <a:spcBef>
                <a:spcPts val="0"/>
              </a:spcBef>
              <a:spcAft>
                <a:spcPts val="0"/>
              </a:spcAft>
              <a:buSzPts val="1600"/>
              <a:buChar char="■"/>
              <a:defRPr/>
            </a:lvl6pPr>
            <a:lvl7pPr marL="3200400" lvl="6" indent="-330200">
              <a:spcBef>
                <a:spcPts val="0"/>
              </a:spcBef>
              <a:spcAft>
                <a:spcPts val="0"/>
              </a:spcAft>
              <a:buSzPts val="1600"/>
              <a:buChar char="●"/>
              <a:defRPr/>
            </a:lvl7pPr>
            <a:lvl8pPr marL="3657600" lvl="7" indent="-330200">
              <a:spcBef>
                <a:spcPts val="0"/>
              </a:spcBef>
              <a:spcAft>
                <a:spcPts val="0"/>
              </a:spcAft>
              <a:buSzPts val="1600"/>
              <a:buChar char="○"/>
              <a:defRPr/>
            </a:lvl8pPr>
            <a:lvl9pPr marL="4114800" lvl="8" indent="-330200">
              <a:spcBef>
                <a:spcPts val="0"/>
              </a:spcBef>
              <a:spcAft>
                <a:spcPts val="0"/>
              </a:spcAft>
              <a:buSzPts val="1600"/>
              <a:buChar char="■"/>
              <a:defRPr/>
            </a:lvl9pPr>
          </a:lstStyle>
          <a:p>
            <a:pPr lvl="0"/>
            <a:r>
              <a:rPr lang="tr-TR"/>
              <a:t>Asıl metin stillerini düzenlemek için tıklayın</a:t>
            </a:r>
          </a:p>
        </p:txBody>
      </p:sp>
      <p:sp>
        <p:nvSpPr>
          <p:cNvPr id="35" name="Google Shape;35;p5"/>
          <p:cNvSpPr txBox="1">
            <a:spLocks noGrp="1"/>
          </p:cNvSpPr>
          <p:nvPr>
            <p:ph type="body" idx="2"/>
          </p:nvPr>
        </p:nvSpPr>
        <p:spPr>
          <a:xfrm>
            <a:off x="4804123" y="4541101"/>
            <a:ext cx="3556500" cy="1220400"/>
          </a:xfrm>
          <a:prstGeom prst="rect">
            <a:avLst/>
          </a:prstGeom>
        </p:spPr>
        <p:txBody>
          <a:bodyPr spcFirstLastPara="1" wrap="square" lIns="91425" tIns="91425" rIns="91425" bIns="91425" anchor="t" anchorCtr="0">
            <a:noAutofit/>
          </a:bodyPr>
          <a:lstStyle>
            <a:lvl1pPr marL="457200" lvl="0" indent="-330200" algn="ctr">
              <a:spcBef>
                <a:spcPts val="0"/>
              </a:spcBef>
              <a:spcAft>
                <a:spcPts val="0"/>
              </a:spcAft>
              <a:buSzPts val="1600"/>
              <a:buChar char="●"/>
              <a:defRPr/>
            </a:lvl1pPr>
            <a:lvl2pPr marL="914400" lvl="1" indent="-330200">
              <a:spcBef>
                <a:spcPts val="0"/>
              </a:spcBef>
              <a:spcAft>
                <a:spcPts val="0"/>
              </a:spcAft>
              <a:buSzPts val="1600"/>
              <a:buChar char="○"/>
              <a:defRPr/>
            </a:lvl2pPr>
            <a:lvl3pPr marL="1371600" lvl="2" indent="-330200">
              <a:spcBef>
                <a:spcPts val="0"/>
              </a:spcBef>
              <a:spcAft>
                <a:spcPts val="0"/>
              </a:spcAft>
              <a:buSzPts val="1600"/>
              <a:buChar char="■"/>
              <a:defRPr/>
            </a:lvl3pPr>
            <a:lvl4pPr marL="1828800" lvl="3" indent="-330200">
              <a:spcBef>
                <a:spcPts val="0"/>
              </a:spcBef>
              <a:spcAft>
                <a:spcPts val="0"/>
              </a:spcAft>
              <a:buSzPts val="1600"/>
              <a:buChar char="●"/>
              <a:defRPr/>
            </a:lvl4pPr>
            <a:lvl5pPr marL="2286000" lvl="4" indent="-330200">
              <a:spcBef>
                <a:spcPts val="0"/>
              </a:spcBef>
              <a:spcAft>
                <a:spcPts val="0"/>
              </a:spcAft>
              <a:buSzPts val="1600"/>
              <a:buChar char="○"/>
              <a:defRPr/>
            </a:lvl5pPr>
            <a:lvl6pPr marL="2743200" lvl="5" indent="-330200">
              <a:spcBef>
                <a:spcPts val="0"/>
              </a:spcBef>
              <a:spcAft>
                <a:spcPts val="0"/>
              </a:spcAft>
              <a:buSzPts val="1600"/>
              <a:buChar char="■"/>
              <a:defRPr/>
            </a:lvl6pPr>
            <a:lvl7pPr marL="3200400" lvl="6" indent="-330200">
              <a:spcBef>
                <a:spcPts val="0"/>
              </a:spcBef>
              <a:spcAft>
                <a:spcPts val="0"/>
              </a:spcAft>
              <a:buSzPts val="1600"/>
              <a:buChar char="●"/>
              <a:defRPr/>
            </a:lvl7pPr>
            <a:lvl8pPr marL="3657600" lvl="7" indent="-330200">
              <a:spcBef>
                <a:spcPts val="0"/>
              </a:spcBef>
              <a:spcAft>
                <a:spcPts val="0"/>
              </a:spcAft>
              <a:buSzPts val="1600"/>
              <a:buChar char="○"/>
              <a:defRPr/>
            </a:lvl8pPr>
            <a:lvl9pPr marL="4114800" lvl="8" indent="-330200">
              <a:spcBef>
                <a:spcPts val="0"/>
              </a:spcBef>
              <a:spcAft>
                <a:spcPts val="0"/>
              </a:spcAft>
              <a:buSzPts val="1600"/>
              <a:buChar char="■"/>
              <a:defRPr/>
            </a:lvl9pPr>
          </a:lstStyle>
          <a:p>
            <a:pPr lvl="0"/>
            <a:r>
              <a:rPr lang="tr-TR"/>
              <a:t>Asıl metin stillerini düzenlemek için tıklayın</a:t>
            </a:r>
          </a:p>
        </p:txBody>
      </p:sp>
      <p:sp>
        <p:nvSpPr>
          <p:cNvPr id="36" name="Google Shape;36;p5"/>
          <p:cNvSpPr txBox="1">
            <a:spLocks noGrp="1"/>
          </p:cNvSpPr>
          <p:nvPr>
            <p:ph type="title" idx="3"/>
          </p:nvPr>
        </p:nvSpPr>
        <p:spPr>
          <a:xfrm>
            <a:off x="783498" y="3992567"/>
            <a:ext cx="3556500" cy="763600"/>
          </a:xfrm>
          <a:prstGeom prst="rect">
            <a:avLst/>
          </a:prstGeom>
        </p:spPr>
        <p:txBody>
          <a:bodyPr spcFirstLastPara="1" wrap="square" lIns="91425" tIns="91425" rIns="91425" bIns="91425" anchor="b" anchorCtr="0">
            <a:noAutofit/>
          </a:bodyPr>
          <a:lstStyle>
            <a:lvl1pPr lvl="0">
              <a:spcBef>
                <a:spcPts val="0"/>
              </a:spcBef>
              <a:spcAft>
                <a:spcPts val="0"/>
              </a:spcAft>
              <a:buSzPts val="2200"/>
              <a:buNone/>
              <a:defRPr sz="2200"/>
            </a:lvl1pPr>
            <a:lvl2pPr lvl="1">
              <a:spcBef>
                <a:spcPts val="0"/>
              </a:spcBef>
              <a:spcAft>
                <a:spcPts val="0"/>
              </a:spcAft>
              <a:buSzPts val="2800"/>
              <a:buNone/>
              <a:defRPr>
                <a:latin typeface="Karla"/>
                <a:ea typeface="Karla"/>
                <a:cs typeface="Karla"/>
                <a:sym typeface="Karla"/>
              </a:defRPr>
            </a:lvl2pPr>
            <a:lvl3pPr lvl="2">
              <a:spcBef>
                <a:spcPts val="0"/>
              </a:spcBef>
              <a:spcAft>
                <a:spcPts val="0"/>
              </a:spcAft>
              <a:buSzPts val="2800"/>
              <a:buNone/>
              <a:defRPr>
                <a:latin typeface="Karla"/>
                <a:ea typeface="Karla"/>
                <a:cs typeface="Karla"/>
                <a:sym typeface="Karla"/>
              </a:defRPr>
            </a:lvl3pPr>
            <a:lvl4pPr lvl="3">
              <a:spcBef>
                <a:spcPts val="0"/>
              </a:spcBef>
              <a:spcAft>
                <a:spcPts val="0"/>
              </a:spcAft>
              <a:buSzPts val="2800"/>
              <a:buNone/>
              <a:defRPr>
                <a:latin typeface="Karla"/>
                <a:ea typeface="Karla"/>
                <a:cs typeface="Karla"/>
                <a:sym typeface="Karla"/>
              </a:defRPr>
            </a:lvl4pPr>
            <a:lvl5pPr lvl="4">
              <a:spcBef>
                <a:spcPts val="0"/>
              </a:spcBef>
              <a:spcAft>
                <a:spcPts val="0"/>
              </a:spcAft>
              <a:buSzPts val="2800"/>
              <a:buNone/>
              <a:defRPr>
                <a:latin typeface="Karla"/>
                <a:ea typeface="Karla"/>
                <a:cs typeface="Karla"/>
                <a:sym typeface="Karla"/>
              </a:defRPr>
            </a:lvl5pPr>
            <a:lvl6pPr lvl="5">
              <a:spcBef>
                <a:spcPts val="0"/>
              </a:spcBef>
              <a:spcAft>
                <a:spcPts val="0"/>
              </a:spcAft>
              <a:buSzPts val="2800"/>
              <a:buNone/>
              <a:defRPr>
                <a:latin typeface="Karla"/>
                <a:ea typeface="Karla"/>
                <a:cs typeface="Karla"/>
                <a:sym typeface="Karla"/>
              </a:defRPr>
            </a:lvl6pPr>
            <a:lvl7pPr lvl="6">
              <a:spcBef>
                <a:spcPts val="0"/>
              </a:spcBef>
              <a:spcAft>
                <a:spcPts val="0"/>
              </a:spcAft>
              <a:buSzPts val="2800"/>
              <a:buNone/>
              <a:defRPr>
                <a:latin typeface="Karla"/>
                <a:ea typeface="Karla"/>
                <a:cs typeface="Karla"/>
                <a:sym typeface="Karla"/>
              </a:defRPr>
            </a:lvl7pPr>
            <a:lvl8pPr lvl="7">
              <a:spcBef>
                <a:spcPts val="0"/>
              </a:spcBef>
              <a:spcAft>
                <a:spcPts val="0"/>
              </a:spcAft>
              <a:buSzPts val="2800"/>
              <a:buNone/>
              <a:defRPr>
                <a:latin typeface="Karla"/>
                <a:ea typeface="Karla"/>
                <a:cs typeface="Karla"/>
                <a:sym typeface="Karla"/>
              </a:defRPr>
            </a:lvl8pPr>
            <a:lvl9pPr lvl="8">
              <a:spcBef>
                <a:spcPts val="0"/>
              </a:spcBef>
              <a:spcAft>
                <a:spcPts val="0"/>
              </a:spcAft>
              <a:buSzPts val="2800"/>
              <a:buNone/>
              <a:defRPr>
                <a:latin typeface="Karla"/>
                <a:ea typeface="Karla"/>
                <a:cs typeface="Karla"/>
                <a:sym typeface="Karla"/>
              </a:defRPr>
            </a:lvl9pPr>
          </a:lstStyle>
          <a:p>
            <a:r>
              <a:rPr lang="tr-TR"/>
              <a:t>Asıl başlık stilini düzenlemek için tıklayın</a:t>
            </a:r>
            <a:endParaRPr/>
          </a:p>
        </p:txBody>
      </p:sp>
      <p:sp>
        <p:nvSpPr>
          <p:cNvPr id="37" name="Google Shape;37;p5"/>
          <p:cNvSpPr txBox="1">
            <a:spLocks noGrp="1"/>
          </p:cNvSpPr>
          <p:nvPr>
            <p:ph type="title" idx="4"/>
          </p:nvPr>
        </p:nvSpPr>
        <p:spPr>
          <a:xfrm>
            <a:off x="4804112" y="3992567"/>
            <a:ext cx="3556500" cy="763600"/>
          </a:xfrm>
          <a:prstGeom prst="rect">
            <a:avLst/>
          </a:prstGeom>
        </p:spPr>
        <p:txBody>
          <a:bodyPr spcFirstLastPara="1" wrap="square" lIns="91425" tIns="91425" rIns="91425" bIns="91425" anchor="b" anchorCtr="0">
            <a:noAutofit/>
          </a:bodyPr>
          <a:lstStyle>
            <a:lvl1pPr lvl="0" rtl="0">
              <a:spcBef>
                <a:spcPts val="0"/>
              </a:spcBef>
              <a:spcAft>
                <a:spcPts val="0"/>
              </a:spcAft>
              <a:buSzPts val="2200"/>
              <a:buNone/>
              <a:defRPr sz="2200"/>
            </a:lvl1pPr>
            <a:lvl2pPr lvl="1" rtl="0">
              <a:spcBef>
                <a:spcPts val="0"/>
              </a:spcBef>
              <a:spcAft>
                <a:spcPts val="0"/>
              </a:spcAft>
              <a:buSzPts val="2800"/>
              <a:buNone/>
              <a:defRPr>
                <a:latin typeface="Karla"/>
                <a:ea typeface="Karla"/>
                <a:cs typeface="Karla"/>
                <a:sym typeface="Karla"/>
              </a:defRPr>
            </a:lvl2pPr>
            <a:lvl3pPr lvl="2" rtl="0">
              <a:spcBef>
                <a:spcPts val="0"/>
              </a:spcBef>
              <a:spcAft>
                <a:spcPts val="0"/>
              </a:spcAft>
              <a:buSzPts val="2800"/>
              <a:buNone/>
              <a:defRPr>
                <a:latin typeface="Karla"/>
                <a:ea typeface="Karla"/>
                <a:cs typeface="Karla"/>
                <a:sym typeface="Karla"/>
              </a:defRPr>
            </a:lvl3pPr>
            <a:lvl4pPr lvl="3" rtl="0">
              <a:spcBef>
                <a:spcPts val="0"/>
              </a:spcBef>
              <a:spcAft>
                <a:spcPts val="0"/>
              </a:spcAft>
              <a:buSzPts val="2800"/>
              <a:buNone/>
              <a:defRPr>
                <a:latin typeface="Karla"/>
                <a:ea typeface="Karla"/>
                <a:cs typeface="Karla"/>
                <a:sym typeface="Karla"/>
              </a:defRPr>
            </a:lvl4pPr>
            <a:lvl5pPr lvl="4" rtl="0">
              <a:spcBef>
                <a:spcPts val="0"/>
              </a:spcBef>
              <a:spcAft>
                <a:spcPts val="0"/>
              </a:spcAft>
              <a:buSzPts val="2800"/>
              <a:buNone/>
              <a:defRPr>
                <a:latin typeface="Karla"/>
                <a:ea typeface="Karla"/>
                <a:cs typeface="Karla"/>
                <a:sym typeface="Karla"/>
              </a:defRPr>
            </a:lvl5pPr>
            <a:lvl6pPr lvl="5" rtl="0">
              <a:spcBef>
                <a:spcPts val="0"/>
              </a:spcBef>
              <a:spcAft>
                <a:spcPts val="0"/>
              </a:spcAft>
              <a:buSzPts val="2800"/>
              <a:buNone/>
              <a:defRPr>
                <a:latin typeface="Karla"/>
                <a:ea typeface="Karla"/>
                <a:cs typeface="Karla"/>
                <a:sym typeface="Karla"/>
              </a:defRPr>
            </a:lvl6pPr>
            <a:lvl7pPr lvl="6" rtl="0">
              <a:spcBef>
                <a:spcPts val="0"/>
              </a:spcBef>
              <a:spcAft>
                <a:spcPts val="0"/>
              </a:spcAft>
              <a:buSzPts val="2800"/>
              <a:buNone/>
              <a:defRPr>
                <a:latin typeface="Karla"/>
                <a:ea typeface="Karla"/>
                <a:cs typeface="Karla"/>
                <a:sym typeface="Karla"/>
              </a:defRPr>
            </a:lvl7pPr>
            <a:lvl8pPr lvl="7" rtl="0">
              <a:spcBef>
                <a:spcPts val="0"/>
              </a:spcBef>
              <a:spcAft>
                <a:spcPts val="0"/>
              </a:spcAft>
              <a:buSzPts val="2800"/>
              <a:buNone/>
              <a:defRPr>
                <a:latin typeface="Karla"/>
                <a:ea typeface="Karla"/>
                <a:cs typeface="Karla"/>
                <a:sym typeface="Karla"/>
              </a:defRPr>
            </a:lvl8pPr>
            <a:lvl9pPr lvl="8" rtl="0">
              <a:spcBef>
                <a:spcPts val="0"/>
              </a:spcBef>
              <a:spcAft>
                <a:spcPts val="0"/>
              </a:spcAft>
              <a:buSzPts val="2800"/>
              <a:buNone/>
              <a:defRPr>
                <a:latin typeface="Karla"/>
                <a:ea typeface="Karla"/>
                <a:cs typeface="Karla"/>
                <a:sym typeface="Karla"/>
              </a:defRPr>
            </a:lvl9pPr>
          </a:lstStyle>
          <a:p>
            <a:r>
              <a:rPr lang="tr-TR"/>
              <a:t>Asıl başlık stilini düzenlemek için tıklayın</a:t>
            </a:r>
            <a:endParaRPr/>
          </a:p>
        </p:txBody>
      </p:sp>
      <p:pic>
        <p:nvPicPr>
          <p:cNvPr id="38" name="Google Shape;38;p5"/>
          <p:cNvPicPr preferRelativeResize="0"/>
          <p:nvPr/>
        </p:nvPicPr>
        <p:blipFill rotWithShape="1">
          <a:blip r:embed="rId2">
            <a:alphaModFix/>
          </a:blip>
          <a:srcRect/>
          <a:stretch/>
        </p:blipFill>
        <p:spPr>
          <a:xfrm rot="5400000">
            <a:off x="3518525" y="4998242"/>
            <a:ext cx="2922800" cy="4991050"/>
          </a:xfrm>
          <a:prstGeom prst="rect">
            <a:avLst/>
          </a:prstGeom>
          <a:noFill/>
          <a:ln>
            <a:noFill/>
          </a:ln>
        </p:spPr>
      </p:pic>
      <p:pic>
        <p:nvPicPr>
          <p:cNvPr id="39" name="Google Shape;39;p5"/>
          <p:cNvPicPr preferRelativeResize="0"/>
          <p:nvPr/>
        </p:nvPicPr>
        <p:blipFill>
          <a:blip r:embed="rId3">
            <a:alphaModFix/>
          </a:blip>
          <a:stretch>
            <a:fillRect/>
          </a:stretch>
        </p:blipFill>
        <p:spPr>
          <a:xfrm rot="-1650512">
            <a:off x="-592450" y="1975667"/>
            <a:ext cx="1730375" cy="2130632"/>
          </a:xfrm>
          <a:prstGeom prst="rect">
            <a:avLst/>
          </a:prstGeom>
          <a:noFill/>
          <a:ln>
            <a:noFill/>
          </a:ln>
        </p:spPr>
      </p:pic>
      <p:pic>
        <p:nvPicPr>
          <p:cNvPr id="40" name="Google Shape;40;p5"/>
          <p:cNvPicPr preferRelativeResize="0"/>
          <p:nvPr/>
        </p:nvPicPr>
        <p:blipFill rotWithShape="1">
          <a:blip r:embed="rId4">
            <a:alphaModFix/>
          </a:blip>
          <a:srcRect/>
          <a:stretch/>
        </p:blipFill>
        <p:spPr>
          <a:xfrm rot="-1498519">
            <a:off x="-1548411" y="517434"/>
            <a:ext cx="3031283" cy="2897801"/>
          </a:xfrm>
          <a:prstGeom prst="rect">
            <a:avLst/>
          </a:prstGeom>
          <a:noFill/>
          <a:ln>
            <a:noFill/>
          </a:ln>
        </p:spPr>
      </p:pic>
      <p:pic>
        <p:nvPicPr>
          <p:cNvPr id="41" name="Google Shape;41;p5"/>
          <p:cNvPicPr preferRelativeResize="0"/>
          <p:nvPr/>
        </p:nvPicPr>
        <p:blipFill rotWithShape="1">
          <a:blip r:embed="rId5">
            <a:alphaModFix/>
          </a:blip>
          <a:srcRect/>
          <a:stretch/>
        </p:blipFill>
        <p:spPr>
          <a:xfrm rot="5400000">
            <a:off x="7370134" y="1073550"/>
            <a:ext cx="2841533" cy="1653300"/>
          </a:xfrm>
          <a:prstGeom prst="rect">
            <a:avLst/>
          </a:prstGeom>
          <a:noFill/>
          <a:ln>
            <a:noFill/>
          </a:ln>
        </p:spPr>
      </p:pic>
    </p:spTree>
    <p:extLst>
      <p:ext uri="{BB962C8B-B14F-4D97-AF65-F5344CB8AC3E}">
        <p14:creationId xmlns:p14="http://schemas.microsoft.com/office/powerpoint/2010/main" val="257355811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6"/>
        </a:solidFill>
        <a:effectLst/>
      </p:bgPr>
    </p:bg>
    <p:spTree>
      <p:nvGrpSpPr>
        <p:cNvPr id="1" name="Shape 100"/>
        <p:cNvGrpSpPr/>
        <p:nvPr/>
      </p:nvGrpSpPr>
      <p:grpSpPr>
        <a:xfrm>
          <a:off x="0" y="0"/>
          <a:ext cx="0" cy="0"/>
          <a:chOff x="0" y="0"/>
          <a:chExt cx="0" cy="0"/>
        </a:xfrm>
      </p:grpSpPr>
    </p:spTree>
    <p:extLst>
      <p:ext uri="{BB962C8B-B14F-4D97-AF65-F5344CB8AC3E}">
        <p14:creationId xmlns:p14="http://schemas.microsoft.com/office/powerpoint/2010/main" val="257016582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101"/>
        <p:cNvGrpSpPr/>
        <p:nvPr/>
      </p:nvGrpSpPr>
      <p:grpSpPr>
        <a:xfrm>
          <a:off x="0" y="0"/>
          <a:ext cx="0" cy="0"/>
          <a:chOff x="0" y="0"/>
          <a:chExt cx="0" cy="0"/>
        </a:xfrm>
      </p:grpSpPr>
      <p:sp>
        <p:nvSpPr>
          <p:cNvPr id="102" name="Google Shape;102;p13"/>
          <p:cNvSpPr/>
          <p:nvPr/>
        </p:nvSpPr>
        <p:spPr>
          <a:xfrm rot="9339447" flipH="1">
            <a:off x="-5157706" y="2926827"/>
            <a:ext cx="7471555" cy="6362309"/>
          </a:xfrm>
          <a:custGeom>
            <a:avLst/>
            <a:gdLst/>
            <a:ahLst/>
            <a:cxnLst/>
            <a:rect l="l" t="t" r="r" b="b"/>
            <a:pathLst>
              <a:path w="87791" h="56068" extrusionOk="0">
                <a:moveTo>
                  <a:pt x="55192" y="1"/>
                </a:moveTo>
                <a:cubicBezTo>
                  <a:pt x="51710" y="1"/>
                  <a:pt x="48020" y="921"/>
                  <a:pt x="44301" y="3305"/>
                </a:cubicBezTo>
                <a:cubicBezTo>
                  <a:pt x="27981" y="13772"/>
                  <a:pt x="23752" y="23750"/>
                  <a:pt x="23752" y="23750"/>
                </a:cubicBezTo>
                <a:cubicBezTo>
                  <a:pt x="23752" y="23750"/>
                  <a:pt x="23199" y="30455"/>
                  <a:pt x="15945" y="30455"/>
                </a:cubicBezTo>
                <a:cubicBezTo>
                  <a:pt x="15648" y="30455"/>
                  <a:pt x="15339" y="30443"/>
                  <a:pt x="15019" y="30420"/>
                </a:cubicBezTo>
                <a:cubicBezTo>
                  <a:pt x="13947" y="30341"/>
                  <a:pt x="12915" y="30303"/>
                  <a:pt x="11930" y="30303"/>
                </a:cubicBezTo>
                <a:cubicBezTo>
                  <a:pt x="5447" y="30303"/>
                  <a:pt x="1013" y="31926"/>
                  <a:pt x="541" y="33999"/>
                </a:cubicBezTo>
                <a:cubicBezTo>
                  <a:pt x="1" y="36384"/>
                  <a:pt x="5151" y="43216"/>
                  <a:pt x="11333" y="45926"/>
                </a:cubicBezTo>
                <a:cubicBezTo>
                  <a:pt x="16519" y="48202"/>
                  <a:pt x="23841" y="53453"/>
                  <a:pt x="30900" y="53453"/>
                </a:cubicBezTo>
                <a:cubicBezTo>
                  <a:pt x="32256" y="53453"/>
                  <a:pt x="33602" y="53259"/>
                  <a:pt x="34921" y="52814"/>
                </a:cubicBezTo>
                <a:cubicBezTo>
                  <a:pt x="43110" y="50048"/>
                  <a:pt x="85188" y="56067"/>
                  <a:pt x="86489" y="38010"/>
                </a:cubicBezTo>
                <a:cubicBezTo>
                  <a:pt x="87791" y="19953"/>
                  <a:pt x="76403" y="10573"/>
                  <a:pt x="76403" y="10573"/>
                </a:cubicBezTo>
                <a:cubicBezTo>
                  <a:pt x="76403" y="10573"/>
                  <a:pt x="66995" y="1"/>
                  <a:pt x="55192" y="1"/>
                </a:cubicBezTo>
                <a:close/>
              </a:path>
            </a:pathLst>
          </a:custGeom>
          <a:solidFill>
            <a:srgbClr val="E7E2D6">
              <a:alpha val="46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03" name="Google Shape;103;p13"/>
          <p:cNvSpPr/>
          <p:nvPr/>
        </p:nvSpPr>
        <p:spPr>
          <a:xfrm>
            <a:off x="1118567" y="2065591"/>
            <a:ext cx="1350837" cy="1297527"/>
          </a:xfrm>
          <a:custGeom>
            <a:avLst/>
            <a:gdLst/>
            <a:ahLst/>
            <a:cxnLst/>
            <a:rect l="l" t="t" r="r" b="b"/>
            <a:pathLst>
              <a:path w="18827" h="13563" extrusionOk="0">
                <a:moveTo>
                  <a:pt x="7161" y="0"/>
                </a:moveTo>
                <a:cubicBezTo>
                  <a:pt x="6367" y="0"/>
                  <a:pt x="5745" y="97"/>
                  <a:pt x="5462" y="302"/>
                </a:cubicBezTo>
                <a:cubicBezTo>
                  <a:pt x="5439" y="302"/>
                  <a:pt x="5416" y="302"/>
                  <a:pt x="5393" y="302"/>
                </a:cubicBezTo>
                <a:cubicBezTo>
                  <a:pt x="1116" y="302"/>
                  <a:pt x="1" y="5785"/>
                  <a:pt x="370" y="9035"/>
                </a:cubicBezTo>
                <a:cubicBezTo>
                  <a:pt x="734" y="12239"/>
                  <a:pt x="5348" y="13486"/>
                  <a:pt x="7931" y="13560"/>
                </a:cubicBezTo>
                <a:cubicBezTo>
                  <a:pt x="7975" y="13562"/>
                  <a:pt x="8020" y="13562"/>
                  <a:pt x="8064" y="13562"/>
                </a:cubicBezTo>
                <a:cubicBezTo>
                  <a:pt x="13120" y="13562"/>
                  <a:pt x="18826" y="5169"/>
                  <a:pt x="13911" y="1714"/>
                </a:cubicBezTo>
                <a:cubicBezTo>
                  <a:pt x="12377" y="637"/>
                  <a:pt x="9200" y="0"/>
                  <a:pt x="7161" y="0"/>
                </a:cubicBezTo>
                <a:close/>
              </a:path>
            </a:pathLst>
          </a:custGeom>
          <a:solidFill>
            <a:srgbClr val="E7E2D6">
              <a:alpha val="46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04" name="Google Shape;104;p13"/>
          <p:cNvSpPr/>
          <p:nvPr/>
        </p:nvSpPr>
        <p:spPr>
          <a:xfrm flipH="1">
            <a:off x="4816264" y="2065601"/>
            <a:ext cx="1350837" cy="1297527"/>
          </a:xfrm>
          <a:custGeom>
            <a:avLst/>
            <a:gdLst/>
            <a:ahLst/>
            <a:cxnLst/>
            <a:rect l="l" t="t" r="r" b="b"/>
            <a:pathLst>
              <a:path w="18827" h="13563" extrusionOk="0">
                <a:moveTo>
                  <a:pt x="7161" y="0"/>
                </a:moveTo>
                <a:cubicBezTo>
                  <a:pt x="6367" y="0"/>
                  <a:pt x="5745" y="97"/>
                  <a:pt x="5462" y="302"/>
                </a:cubicBezTo>
                <a:cubicBezTo>
                  <a:pt x="5439" y="302"/>
                  <a:pt x="5416" y="302"/>
                  <a:pt x="5393" y="302"/>
                </a:cubicBezTo>
                <a:cubicBezTo>
                  <a:pt x="1116" y="302"/>
                  <a:pt x="1" y="5785"/>
                  <a:pt x="370" y="9035"/>
                </a:cubicBezTo>
                <a:cubicBezTo>
                  <a:pt x="734" y="12239"/>
                  <a:pt x="5348" y="13486"/>
                  <a:pt x="7931" y="13560"/>
                </a:cubicBezTo>
                <a:cubicBezTo>
                  <a:pt x="7975" y="13562"/>
                  <a:pt x="8020" y="13562"/>
                  <a:pt x="8064" y="13562"/>
                </a:cubicBezTo>
                <a:cubicBezTo>
                  <a:pt x="13120" y="13562"/>
                  <a:pt x="18826" y="5169"/>
                  <a:pt x="13911" y="1714"/>
                </a:cubicBezTo>
                <a:cubicBezTo>
                  <a:pt x="12377" y="637"/>
                  <a:pt x="9200" y="0"/>
                  <a:pt x="7161" y="0"/>
                </a:cubicBezTo>
                <a:close/>
              </a:path>
            </a:pathLst>
          </a:custGeom>
          <a:solidFill>
            <a:srgbClr val="887C62">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05" name="Google Shape;105;p13"/>
          <p:cNvSpPr/>
          <p:nvPr/>
        </p:nvSpPr>
        <p:spPr>
          <a:xfrm flipH="1">
            <a:off x="6912086" y="1986050"/>
            <a:ext cx="1162249" cy="1377089"/>
          </a:xfrm>
          <a:custGeom>
            <a:avLst/>
            <a:gdLst/>
            <a:ahLst/>
            <a:cxnLst/>
            <a:rect l="l" t="t" r="r" b="b"/>
            <a:pathLst>
              <a:path w="31788" h="28248" extrusionOk="0">
                <a:moveTo>
                  <a:pt x="16729" y="0"/>
                </a:moveTo>
                <a:cubicBezTo>
                  <a:pt x="16601" y="0"/>
                  <a:pt x="16474" y="1"/>
                  <a:pt x="16346" y="2"/>
                </a:cubicBezTo>
                <a:cubicBezTo>
                  <a:pt x="16060" y="2"/>
                  <a:pt x="15764" y="5"/>
                  <a:pt x="15461" y="9"/>
                </a:cubicBezTo>
                <a:cubicBezTo>
                  <a:pt x="11690" y="44"/>
                  <a:pt x="7009" y="207"/>
                  <a:pt x="4237" y="2881"/>
                </a:cubicBezTo>
                <a:cubicBezTo>
                  <a:pt x="2392" y="4661"/>
                  <a:pt x="2135" y="8048"/>
                  <a:pt x="1618" y="10410"/>
                </a:cubicBezTo>
                <a:cubicBezTo>
                  <a:pt x="938" y="13517"/>
                  <a:pt x="381" y="16657"/>
                  <a:pt x="219" y="19839"/>
                </a:cubicBezTo>
                <a:cubicBezTo>
                  <a:pt x="1" y="24133"/>
                  <a:pt x="1988" y="26141"/>
                  <a:pt x="6130" y="26720"/>
                </a:cubicBezTo>
                <a:cubicBezTo>
                  <a:pt x="9755" y="27227"/>
                  <a:pt x="13382" y="27712"/>
                  <a:pt x="17036" y="27956"/>
                </a:cubicBezTo>
                <a:cubicBezTo>
                  <a:pt x="18561" y="28056"/>
                  <a:pt x="20165" y="28248"/>
                  <a:pt x="21749" y="28248"/>
                </a:cubicBezTo>
                <a:cubicBezTo>
                  <a:pt x="23047" y="28248"/>
                  <a:pt x="24332" y="28119"/>
                  <a:pt x="25547" y="27706"/>
                </a:cubicBezTo>
                <a:cubicBezTo>
                  <a:pt x="28287" y="26775"/>
                  <a:pt x="29435" y="24198"/>
                  <a:pt x="29933" y="21508"/>
                </a:cubicBezTo>
                <a:cubicBezTo>
                  <a:pt x="30554" y="18140"/>
                  <a:pt x="30847" y="14721"/>
                  <a:pt x="31348" y="11337"/>
                </a:cubicBezTo>
                <a:cubicBezTo>
                  <a:pt x="31787" y="8393"/>
                  <a:pt x="31569" y="5097"/>
                  <a:pt x="28963" y="3194"/>
                </a:cubicBezTo>
                <a:cubicBezTo>
                  <a:pt x="25477" y="645"/>
                  <a:pt x="20958" y="0"/>
                  <a:pt x="16729" y="0"/>
                </a:cubicBezTo>
                <a:close/>
              </a:path>
            </a:pathLst>
          </a:custGeom>
          <a:solidFill>
            <a:srgbClr val="AC9078">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06" name="Google Shape;106;p13"/>
          <p:cNvSpPr/>
          <p:nvPr/>
        </p:nvSpPr>
        <p:spPr>
          <a:xfrm>
            <a:off x="3050701" y="2025818"/>
            <a:ext cx="1095097" cy="1297525"/>
          </a:xfrm>
          <a:custGeom>
            <a:avLst/>
            <a:gdLst/>
            <a:ahLst/>
            <a:cxnLst/>
            <a:rect l="l" t="t" r="r" b="b"/>
            <a:pathLst>
              <a:path w="31788" h="28248" extrusionOk="0">
                <a:moveTo>
                  <a:pt x="16729" y="0"/>
                </a:moveTo>
                <a:cubicBezTo>
                  <a:pt x="16601" y="0"/>
                  <a:pt x="16474" y="1"/>
                  <a:pt x="16346" y="2"/>
                </a:cubicBezTo>
                <a:cubicBezTo>
                  <a:pt x="16060" y="2"/>
                  <a:pt x="15764" y="5"/>
                  <a:pt x="15461" y="9"/>
                </a:cubicBezTo>
                <a:cubicBezTo>
                  <a:pt x="11690" y="44"/>
                  <a:pt x="7009" y="207"/>
                  <a:pt x="4237" y="2881"/>
                </a:cubicBezTo>
                <a:cubicBezTo>
                  <a:pt x="2392" y="4661"/>
                  <a:pt x="2135" y="8048"/>
                  <a:pt x="1618" y="10410"/>
                </a:cubicBezTo>
                <a:cubicBezTo>
                  <a:pt x="938" y="13517"/>
                  <a:pt x="381" y="16657"/>
                  <a:pt x="219" y="19839"/>
                </a:cubicBezTo>
                <a:cubicBezTo>
                  <a:pt x="1" y="24133"/>
                  <a:pt x="1988" y="26141"/>
                  <a:pt x="6130" y="26720"/>
                </a:cubicBezTo>
                <a:cubicBezTo>
                  <a:pt x="9755" y="27227"/>
                  <a:pt x="13382" y="27712"/>
                  <a:pt x="17036" y="27956"/>
                </a:cubicBezTo>
                <a:cubicBezTo>
                  <a:pt x="18561" y="28056"/>
                  <a:pt x="20165" y="28248"/>
                  <a:pt x="21749" y="28248"/>
                </a:cubicBezTo>
                <a:cubicBezTo>
                  <a:pt x="23047" y="28248"/>
                  <a:pt x="24332" y="28119"/>
                  <a:pt x="25547" y="27706"/>
                </a:cubicBezTo>
                <a:cubicBezTo>
                  <a:pt x="28287" y="26775"/>
                  <a:pt x="29435" y="24198"/>
                  <a:pt x="29933" y="21508"/>
                </a:cubicBezTo>
                <a:cubicBezTo>
                  <a:pt x="30554" y="18140"/>
                  <a:pt x="30847" y="14721"/>
                  <a:pt x="31348" y="11337"/>
                </a:cubicBezTo>
                <a:cubicBezTo>
                  <a:pt x="31787" y="8393"/>
                  <a:pt x="31569" y="5097"/>
                  <a:pt x="28963" y="3194"/>
                </a:cubicBezTo>
                <a:cubicBezTo>
                  <a:pt x="25477" y="645"/>
                  <a:pt x="20958" y="0"/>
                  <a:pt x="16729" y="0"/>
                </a:cubicBezTo>
                <a:close/>
              </a:path>
            </a:pathLst>
          </a:custGeom>
          <a:solidFill>
            <a:srgbClr val="E6B8AF">
              <a:alpha val="25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07" name="Google Shape;107;p13"/>
          <p:cNvSpPr/>
          <p:nvPr/>
        </p:nvSpPr>
        <p:spPr>
          <a:xfrm rot="-10285603">
            <a:off x="7150322" y="-3021844"/>
            <a:ext cx="7471761" cy="6362485"/>
          </a:xfrm>
          <a:custGeom>
            <a:avLst/>
            <a:gdLst/>
            <a:ahLst/>
            <a:cxnLst/>
            <a:rect l="l" t="t" r="r" b="b"/>
            <a:pathLst>
              <a:path w="87791" h="56068" extrusionOk="0">
                <a:moveTo>
                  <a:pt x="55192" y="1"/>
                </a:moveTo>
                <a:cubicBezTo>
                  <a:pt x="51710" y="1"/>
                  <a:pt x="48020" y="921"/>
                  <a:pt x="44301" y="3305"/>
                </a:cubicBezTo>
                <a:cubicBezTo>
                  <a:pt x="27981" y="13772"/>
                  <a:pt x="23752" y="23750"/>
                  <a:pt x="23752" y="23750"/>
                </a:cubicBezTo>
                <a:cubicBezTo>
                  <a:pt x="23752" y="23750"/>
                  <a:pt x="23199" y="30455"/>
                  <a:pt x="15945" y="30455"/>
                </a:cubicBezTo>
                <a:cubicBezTo>
                  <a:pt x="15648" y="30455"/>
                  <a:pt x="15339" y="30443"/>
                  <a:pt x="15019" y="30420"/>
                </a:cubicBezTo>
                <a:cubicBezTo>
                  <a:pt x="13947" y="30341"/>
                  <a:pt x="12915" y="30303"/>
                  <a:pt x="11930" y="30303"/>
                </a:cubicBezTo>
                <a:cubicBezTo>
                  <a:pt x="5447" y="30303"/>
                  <a:pt x="1013" y="31926"/>
                  <a:pt x="541" y="33999"/>
                </a:cubicBezTo>
                <a:cubicBezTo>
                  <a:pt x="1" y="36384"/>
                  <a:pt x="5151" y="43216"/>
                  <a:pt x="11333" y="45926"/>
                </a:cubicBezTo>
                <a:cubicBezTo>
                  <a:pt x="16519" y="48202"/>
                  <a:pt x="23841" y="53453"/>
                  <a:pt x="30900" y="53453"/>
                </a:cubicBezTo>
                <a:cubicBezTo>
                  <a:pt x="32256" y="53453"/>
                  <a:pt x="33602" y="53259"/>
                  <a:pt x="34921" y="52814"/>
                </a:cubicBezTo>
                <a:cubicBezTo>
                  <a:pt x="43110" y="50048"/>
                  <a:pt x="85188" y="56067"/>
                  <a:pt x="86489" y="38010"/>
                </a:cubicBezTo>
                <a:cubicBezTo>
                  <a:pt x="87791" y="19953"/>
                  <a:pt x="76403" y="10573"/>
                  <a:pt x="76403" y="10573"/>
                </a:cubicBezTo>
                <a:cubicBezTo>
                  <a:pt x="76403" y="10573"/>
                  <a:pt x="66995" y="1"/>
                  <a:pt x="55192" y="1"/>
                </a:cubicBezTo>
                <a:close/>
              </a:path>
            </a:pathLst>
          </a:custGeom>
          <a:solidFill>
            <a:srgbClr val="E7E2D6">
              <a:alpha val="46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08" name="Google Shape;108;p13"/>
          <p:cNvSpPr/>
          <p:nvPr/>
        </p:nvSpPr>
        <p:spPr>
          <a:xfrm rot="649785">
            <a:off x="6848028" y="-325366"/>
            <a:ext cx="4558897" cy="1821148"/>
          </a:xfrm>
          <a:custGeom>
            <a:avLst/>
            <a:gdLst/>
            <a:ahLst/>
            <a:cxnLst/>
            <a:rect l="l" t="t" r="r" b="b"/>
            <a:pathLst>
              <a:path w="49165" h="14730" extrusionOk="0">
                <a:moveTo>
                  <a:pt x="10042" y="1"/>
                </a:moveTo>
                <a:cubicBezTo>
                  <a:pt x="7738" y="1"/>
                  <a:pt x="5495" y="326"/>
                  <a:pt x="4009" y="1712"/>
                </a:cubicBezTo>
                <a:cubicBezTo>
                  <a:pt x="1833" y="3743"/>
                  <a:pt x="1312" y="7198"/>
                  <a:pt x="759" y="9976"/>
                </a:cubicBezTo>
                <a:cubicBezTo>
                  <a:pt x="1" y="13802"/>
                  <a:pt x="5815" y="14642"/>
                  <a:pt x="11014" y="14723"/>
                </a:cubicBezTo>
                <a:cubicBezTo>
                  <a:pt x="11312" y="14728"/>
                  <a:pt x="11609" y="14730"/>
                  <a:pt x="11901" y="14730"/>
                </a:cubicBezTo>
                <a:cubicBezTo>
                  <a:pt x="14717" y="14730"/>
                  <a:pt x="17219" y="14537"/>
                  <a:pt x="18198" y="14531"/>
                </a:cubicBezTo>
                <a:cubicBezTo>
                  <a:pt x="20643" y="14515"/>
                  <a:pt x="23088" y="14508"/>
                  <a:pt x="25533" y="14508"/>
                </a:cubicBezTo>
                <a:cubicBezTo>
                  <a:pt x="31860" y="14508"/>
                  <a:pt x="38186" y="14553"/>
                  <a:pt x="44512" y="14593"/>
                </a:cubicBezTo>
                <a:cubicBezTo>
                  <a:pt x="44551" y="14593"/>
                  <a:pt x="44589" y="14594"/>
                  <a:pt x="44628" y="14594"/>
                </a:cubicBezTo>
                <a:cubicBezTo>
                  <a:pt x="45065" y="14594"/>
                  <a:pt x="45520" y="14568"/>
                  <a:pt x="45879" y="14323"/>
                </a:cubicBezTo>
                <a:cubicBezTo>
                  <a:pt x="46214" y="14095"/>
                  <a:pt x="46403" y="13708"/>
                  <a:pt x="46569" y="13337"/>
                </a:cubicBezTo>
                <a:cubicBezTo>
                  <a:pt x="47681" y="10865"/>
                  <a:pt x="49165" y="7692"/>
                  <a:pt x="48504" y="4911"/>
                </a:cubicBezTo>
                <a:cubicBezTo>
                  <a:pt x="47559" y="915"/>
                  <a:pt x="42091" y="691"/>
                  <a:pt x="37832" y="691"/>
                </a:cubicBezTo>
                <a:cubicBezTo>
                  <a:pt x="37295" y="691"/>
                  <a:pt x="36777" y="694"/>
                  <a:pt x="36289" y="694"/>
                </a:cubicBezTo>
                <a:cubicBezTo>
                  <a:pt x="35639" y="694"/>
                  <a:pt x="35044" y="688"/>
                  <a:pt x="34531" y="658"/>
                </a:cubicBezTo>
                <a:cubicBezTo>
                  <a:pt x="29340" y="361"/>
                  <a:pt x="24149" y="242"/>
                  <a:pt x="18952" y="242"/>
                </a:cubicBezTo>
                <a:cubicBezTo>
                  <a:pt x="17950" y="242"/>
                  <a:pt x="16949" y="246"/>
                  <a:pt x="15946" y="255"/>
                </a:cubicBezTo>
                <a:cubicBezTo>
                  <a:pt x="15904" y="255"/>
                  <a:pt x="15862" y="255"/>
                  <a:pt x="15819" y="255"/>
                </a:cubicBezTo>
                <a:cubicBezTo>
                  <a:pt x="14168" y="255"/>
                  <a:pt x="12081" y="1"/>
                  <a:pt x="10042" y="1"/>
                </a:cubicBezTo>
                <a:close/>
              </a:path>
            </a:pathLst>
          </a:custGeom>
          <a:solidFill>
            <a:srgbClr val="AC9078">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09" name="Google Shape;109;p13"/>
          <p:cNvSpPr/>
          <p:nvPr/>
        </p:nvSpPr>
        <p:spPr>
          <a:xfrm rot="813319">
            <a:off x="-4299402" y="-6290030"/>
            <a:ext cx="6402109" cy="7585537"/>
          </a:xfrm>
          <a:custGeom>
            <a:avLst/>
            <a:gdLst/>
            <a:ahLst/>
            <a:cxnLst/>
            <a:rect l="l" t="t" r="r" b="b"/>
            <a:pathLst>
              <a:path w="31788" h="28248" extrusionOk="0">
                <a:moveTo>
                  <a:pt x="16729" y="0"/>
                </a:moveTo>
                <a:cubicBezTo>
                  <a:pt x="16601" y="0"/>
                  <a:pt x="16474" y="1"/>
                  <a:pt x="16346" y="2"/>
                </a:cubicBezTo>
                <a:cubicBezTo>
                  <a:pt x="16060" y="2"/>
                  <a:pt x="15764" y="5"/>
                  <a:pt x="15461" y="9"/>
                </a:cubicBezTo>
                <a:cubicBezTo>
                  <a:pt x="11690" y="44"/>
                  <a:pt x="7009" y="207"/>
                  <a:pt x="4237" y="2881"/>
                </a:cubicBezTo>
                <a:cubicBezTo>
                  <a:pt x="2392" y="4661"/>
                  <a:pt x="2135" y="8048"/>
                  <a:pt x="1618" y="10410"/>
                </a:cubicBezTo>
                <a:cubicBezTo>
                  <a:pt x="938" y="13517"/>
                  <a:pt x="381" y="16657"/>
                  <a:pt x="219" y="19839"/>
                </a:cubicBezTo>
                <a:cubicBezTo>
                  <a:pt x="1" y="24133"/>
                  <a:pt x="1988" y="26141"/>
                  <a:pt x="6130" y="26720"/>
                </a:cubicBezTo>
                <a:cubicBezTo>
                  <a:pt x="9755" y="27227"/>
                  <a:pt x="13382" y="27712"/>
                  <a:pt x="17036" y="27956"/>
                </a:cubicBezTo>
                <a:cubicBezTo>
                  <a:pt x="18561" y="28056"/>
                  <a:pt x="20165" y="28248"/>
                  <a:pt x="21749" y="28248"/>
                </a:cubicBezTo>
                <a:cubicBezTo>
                  <a:pt x="23047" y="28248"/>
                  <a:pt x="24332" y="28119"/>
                  <a:pt x="25547" y="27706"/>
                </a:cubicBezTo>
                <a:cubicBezTo>
                  <a:pt x="28287" y="26775"/>
                  <a:pt x="29435" y="24198"/>
                  <a:pt x="29933" y="21508"/>
                </a:cubicBezTo>
                <a:cubicBezTo>
                  <a:pt x="30554" y="18140"/>
                  <a:pt x="30847" y="14721"/>
                  <a:pt x="31348" y="11337"/>
                </a:cubicBezTo>
                <a:cubicBezTo>
                  <a:pt x="31787" y="8393"/>
                  <a:pt x="31569" y="5097"/>
                  <a:pt x="28963" y="3194"/>
                </a:cubicBezTo>
                <a:cubicBezTo>
                  <a:pt x="25477" y="645"/>
                  <a:pt x="20958" y="0"/>
                  <a:pt x="16729" y="0"/>
                </a:cubicBezTo>
                <a:close/>
              </a:path>
            </a:pathLst>
          </a:custGeom>
          <a:solidFill>
            <a:srgbClr val="887C62">
              <a:alpha val="6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10" name="Google Shape;110;p13"/>
          <p:cNvSpPr/>
          <p:nvPr/>
        </p:nvSpPr>
        <p:spPr>
          <a:xfrm rot="9089871">
            <a:off x="7049951" y="2525041"/>
            <a:ext cx="7826200" cy="3837193"/>
          </a:xfrm>
          <a:custGeom>
            <a:avLst/>
            <a:gdLst/>
            <a:ahLst/>
            <a:cxnLst/>
            <a:rect l="l" t="t" r="r" b="b"/>
            <a:pathLst>
              <a:path w="76674" h="28195" fill="none" extrusionOk="0">
                <a:moveTo>
                  <a:pt x="76673" y="0"/>
                </a:moveTo>
                <a:cubicBezTo>
                  <a:pt x="76673" y="0"/>
                  <a:pt x="67374" y="14124"/>
                  <a:pt x="60786" y="16430"/>
                </a:cubicBezTo>
                <a:cubicBezTo>
                  <a:pt x="52981" y="19160"/>
                  <a:pt x="39856" y="7047"/>
                  <a:pt x="24779" y="17621"/>
                </a:cubicBezTo>
                <a:cubicBezTo>
                  <a:pt x="9706" y="28195"/>
                  <a:pt x="1302" y="23045"/>
                  <a:pt x="1" y="9868"/>
                </a:cubicBezTo>
              </a:path>
            </a:pathLst>
          </a:custGeom>
          <a:noFill/>
          <a:ln w="28575" cap="flat" cmpd="sng">
            <a:solidFill>
              <a:schemeClr val="accent3"/>
            </a:solidFill>
            <a:prstDash val="solid"/>
            <a:miter lim="325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11" name="Google Shape;111;p13"/>
          <p:cNvSpPr/>
          <p:nvPr/>
        </p:nvSpPr>
        <p:spPr>
          <a:xfrm rot="-576017">
            <a:off x="-4825529" y="-896366"/>
            <a:ext cx="7826074" cy="3837131"/>
          </a:xfrm>
          <a:custGeom>
            <a:avLst/>
            <a:gdLst/>
            <a:ahLst/>
            <a:cxnLst/>
            <a:rect l="l" t="t" r="r" b="b"/>
            <a:pathLst>
              <a:path w="76674" h="28195" fill="none" extrusionOk="0">
                <a:moveTo>
                  <a:pt x="76673" y="0"/>
                </a:moveTo>
                <a:cubicBezTo>
                  <a:pt x="76673" y="0"/>
                  <a:pt x="67374" y="14124"/>
                  <a:pt x="60786" y="16430"/>
                </a:cubicBezTo>
                <a:cubicBezTo>
                  <a:pt x="52981" y="19160"/>
                  <a:pt x="39856" y="7047"/>
                  <a:pt x="24779" y="17621"/>
                </a:cubicBezTo>
                <a:cubicBezTo>
                  <a:pt x="9706" y="28195"/>
                  <a:pt x="1302" y="23045"/>
                  <a:pt x="1" y="9868"/>
                </a:cubicBezTo>
              </a:path>
            </a:pathLst>
          </a:custGeom>
          <a:noFill/>
          <a:ln w="28575" cap="flat" cmpd="sng">
            <a:solidFill>
              <a:schemeClr val="accent3"/>
            </a:solidFill>
            <a:prstDash val="solid"/>
            <a:miter lim="325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12" name="Google Shape;112;p13"/>
          <p:cNvSpPr txBox="1">
            <a:spLocks noGrp="1"/>
          </p:cNvSpPr>
          <p:nvPr>
            <p:ph type="title"/>
          </p:nvPr>
        </p:nvSpPr>
        <p:spPr>
          <a:xfrm>
            <a:off x="732775" y="3509733"/>
            <a:ext cx="1836000" cy="1116400"/>
          </a:xfrm>
          <a:prstGeom prst="rect">
            <a:avLst/>
          </a:prstGeom>
        </p:spPr>
        <p:txBody>
          <a:bodyPr spcFirstLastPara="1" wrap="square" lIns="91425" tIns="91425" rIns="91425" bIns="91425" anchor="b" anchorCtr="0">
            <a:noAutofit/>
          </a:bodyPr>
          <a:lstStyle>
            <a:lvl1pPr lvl="0" rtl="0">
              <a:spcBef>
                <a:spcPts val="0"/>
              </a:spcBef>
              <a:spcAft>
                <a:spcPts val="0"/>
              </a:spcAft>
              <a:buSzPts val="2500"/>
              <a:buNone/>
              <a:defRPr sz="2000">
                <a:latin typeface="Kulim Park"/>
                <a:ea typeface="Kulim Park"/>
                <a:cs typeface="Kulim Park"/>
                <a:sym typeface="Kulim Park"/>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r>
              <a:rPr lang="tr-TR"/>
              <a:t>Asıl başlık stilini düzenlemek için tıklayın</a:t>
            </a:r>
            <a:endParaRPr/>
          </a:p>
        </p:txBody>
      </p:sp>
      <p:sp>
        <p:nvSpPr>
          <p:cNvPr id="113" name="Google Shape;113;p13"/>
          <p:cNvSpPr txBox="1">
            <a:spLocks noGrp="1"/>
          </p:cNvSpPr>
          <p:nvPr>
            <p:ph type="subTitle" idx="1"/>
          </p:nvPr>
        </p:nvSpPr>
        <p:spPr>
          <a:xfrm>
            <a:off x="732787" y="4682288"/>
            <a:ext cx="1836000" cy="111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atin typeface="Manrope"/>
                <a:ea typeface="Manrope"/>
                <a:cs typeface="Manrope"/>
                <a:sym typeface="Manrop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r>
              <a:rPr lang="tr-TR"/>
              <a:t>Asıl alt başlık stilini düzenlemek için tıklayın</a:t>
            </a:r>
            <a:endParaRPr/>
          </a:p>
        </p:txBody>
      </p:sp>
      <p:sp>
        <p:nvSpPr>
          <p:cNvPr id="114" name="Google Shape;114;p13"/>
          <p:cNvSpPr txBox="1">
            <a:spLocks noGrp="1"/>
          </p:cNvSpPr>
          <p:nvPr>
            <p:ph type="title" idx="2" hasCustomPrompt="1"/>
          </p:nvPr>
        </p:nvSpPr>
        <p:spPr>
          <a:xfrm>
            <a:off x="732776" y="2415785"/>
            <a:ext cx="1836000" cy="5968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3000"/>
              <a:buNone/>
              <a:defRPr sz="3600">
                <a:solidFill>
                  <a:schemeClr val="l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15" name="Google Shape;115;p13"/>
          <p:cNvSpPr txBox="1">
            <a:spLocks noGrp="1"/>
          </p:cNvSpPr>
          <p:nvPr>
            <p:ph type="title" idx="3"/>
          </p:nvPr>
        </p:nvSpPr>
        <p:spPr>
          <a:xfrm>
            <a:off x="719925" y="583600"/>
            <a:ext cx="7704000" cy="8772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SzPts val="2800"/>
              <a:buNone/>
              <a:defRPr sz="3000">
                <a:latin typeface="Kulim Park"/>
                <a:ea typeface="Kulim Park"/>
                <a:cs typeface="Kulim Park"/>
                <a:sym typeface="Kulim Park"/>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r>
              <a:rPr lang="tr-TR"/>
              <a:t>Asıl başlık stilini düzenlemek için tıklayın</a:t>
            </a:r>
            <a:endParaRPr/>
          </a:p>
        </p:txBody>
      </p:sp>
      <p:sp>
        <p:nvSpPr>
          <p:cNvPr id="116" name="Google Shape;116;p13"/>
          <p:cNvSpPr txBox="1">
            <a:spLocks noGrp="1"/>
          </p:cNvSpPr>
          <p:nvPr>
            <p:ph type="title" idx="4"/>
          </p:nvPr>
        </p:nvSpPr>
        <p:spPr>
          <a:xfrm>
            <a:off x="2680250" y="3509733"/>
            <a:ext cx="1836000" cy="1116400"/>
          </a:xfrm>
          <a:prstGeom prst="rect">
            <a:avLst/>
          </a:prstGeom>
        </p:spPr>
        <p:txBody>
          <a:bodyPr spcFirstLastPara="1" wrap="square" lIns="91425" tIns="91425" rIns="91425" bIns="91425" anchor="b" anchorCtr="0">
            <a:noAutofit/>
          </a:bodyPr>
          <a:lstStyle>
            <a:lvl1pPr lvl="0" rtl="0">
              <a:spcBef>
                <a:spcPts val="0"/>
              </a:spcBef>
              <a:spcAft>
                <a:spcPts val="0"/>
              </a:spcAft>
              <a:buSzPts val="2500"/>
              <a:buNone/>
              <a:defRPr sz="2000">
                <a:latin typeface="Kulim Park"/>
                <a:ea typeface="Kulim Park"/>
                <a:cs typeface="Kulim Park"/>
                <a:sym typeface="Kulim Park"/>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r>
              <a:rPr lang="tr-TR"/>
              <a:t>Asıl başlık stilini düzenlemek için tıklayın</a:t>
            </a:r>
            <a:endParaRPr/>
          </a:p>
        </p:txBody>
      </p:sp>
      <p:sp>
        <p:nvSpPr>
          <p:cNvPr id="117" name="Google Shape;117;p13"/>
          <p:cNvSpPr txBox="1">
            <a:spLocks noGrp="1"/>
          </p:cNvSpPr>
          <p:nvPr>
            <p:ph type="subTitle" idx="5"/>
          </p:nvPr>
        </p:nvSpPr>
        <p:spPr>
          <a:xfrm>
            <a:off x="2680262" y="4682288"/>
            <a:ext cx="1836000" cy="111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atin typeface="Manrope"/>
                <a:ea typeface="Manrope"/>
                <a:cs typeface="Manrope"/>
                <a:sym typeface="Manrop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r>
              <a:rPr lang="tr-TR"/>
              <a:t>Asıl alt başlık stilini düzenlemek için tıklayın</a:t>
            </a:r>
            <a:endParaRPr/>
          </a:p>
        </p:txBody>
      </p:sp>
      <p:sp>
        <p:nvSpPr>
          <p:cNvPr id="118" name="Google Shape;118;p13"/>
          <p:cNvSpPr txBox="1">
            <a:spLocks noGrp="1"/>
          </p:cNvSpPr>
          <p:nvPr>
            <p:ph type="title" idx="6"/>
          </p:nvPr>
        </p:nvSpPr>
        <p:spPr>
          <a:xfrm>
            <a:off x="4627725" y="3509733"/>
            <a:ext cx="1836000" cy="1116400"/>
          </a:xfrm>
          <a:prstGeom prst="rect">
            <a:avLst/>
          </a:prstGeom>
        </p:spPr>
        <p:txBody>
          <a:bodyPr spcFirstLastPara="1" wrap="square" lIns="91425" tIns="91425" rIns="91425" bIns="91425" anchor="b" anchorCtr="0">
            <a:noAutofit/>
          </a:bodyPr>
          <a:lstStyle>
            <a:lvl1pPr lvl="0" rtl="0">
              <a:spcBef>
                <a:spcPts val="0"/>
              </a:spcBef>
              <a:spcAft>
                <a:spcPts val="0"/>
              </a:spcAft>
              <a:buSzPts val="2500"/>
              <a:buNone/>
              <a:defRPr sz="2000">
                <a:latin typeface="Kulim Park"/>
                <a:ea typeface="Kulim Park"/>
                <a:cs typeface="Kulim Park"/>
                <a:sym typeface="Kulim Park"/>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r>
              <a:rPr lang="tr-TR"/>
              <a:t>Asıl başlık stilini düzenlemek için tıklayın</a:t>
            </a:r>
            <a:endParaRPr/>
          </a:p>
        </p:txBody>
      </p:sp>
      <p:sp>
        <p:nvSpPr>
          <p:cNvPr id="119" name="Google Shape;119;p13"/>
          <p:cNvSpPr txBox="1">
            <a:spLocks noGrp="1"/>
          </p:cNvSpPr>
          <p:nvPr>
            <p:ph type="subTitle" idx="7"/>
          </p:nvPr>
        </p:nvSpPr>
        <p:spPr>
          <a:xfrm>
            <a:off x="4627737" y="4682288"/>
            <a:ext cx="1836000" cy="111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atin typeface="Manrope"/>
                <a:ea typeface="Manrope"/>
                <a:cs typeface="Manrope"/>
                <a:sym typeface="Manrop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r>
              <a:rPr lang="tr-TR"/>
              <a:t>Asıl alt başlık stilini düzenlemek için tıklayın</a:t>
            </a:r>
            <a:endParaRPr/>
          </a:p>
        </p:txBody>
      </p:sp>
      <p:sp>
        <p:nvSpPr>
          <p:cNvPr id="120" name="Google Shape;120;p13"/>
          <p:cNvSpPr txBox="1">
            <a:spLocks noGrp="1"/>
          </p:cNvSpPr>
          <p:nvPr>
            <p:ph type="title" idx="8"/>
          </p:nvPr>
        </p:nvSpPr>
        <p:spPr>
          <a:xfrm>
            <a:off x="6575200" y="3509733"/>
            <a:ext cx="1836000" cy="1116400"/>
          </a:xfrm>
          <a:prstGeom prst="rect">
            <a:avLst/>
          </a:prstGeom>
        </p:spPr>
        <p:txBody>
          <a:bodyPr spcFirstLastPara="1" wrap="square" lIns="91425" tIns="91425" rIns="91425" bIns="91425" anchor="b" anchorCtr="0">
            <a:noAutofit/>
          </a:bodyPr>
          <a:lstStyle>
            <a:lvl1pPr lvl="0" rtl="0">
              <a:spcBef>
                <a:spcPts val="0"/>
              </a:spcBef>
              <a:spcAft>
                <a:spcPts val="0"/>
              </a:spcAft>
              <a:buSzPts val="2500"/>
              <a:buNone/>
              <a:defRPr sz="2000">
                <a:latin typeface="Kulim Park"/>
                <a:ea typeface="Kulim Park"/>
                <a:cs typeface="Kulim Park"/>
                <a:sym typeface="Kulim Park"/>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r>
              <a:rPr lang="tr-TR"/>
              <a:t>Asıl başlık stilini düzenlemek için tıklayın</a:t>
            </a:r>
            <a:endParaRPr/>
          </a:p>
        </p:txBody>
      </p:sp>
      <p:sp>
        <p:nvSpPr>
          <p:cNvPr id="121" name="Google Shape;121;p13"/>
          <p:cNvSpPr txBox="1">
            <a:spLocks noGrp="1"/>
          </p:cNvSpPr>
          <p:nvPr>
            <p:ph type="subTitle" idx="9"/>
          </p:nvPr>
        </p:nvSpPr>
        <p:spPr>
          <a:xfrm>
            <a:off x="6575212" y="4682288"/>
            <a:ext cx="1836000" cy="111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atin typeface="Manrope"/>
                <a:ea typeface="Manrope"/>
                <a:cs typeface="Manrope"/>
                <a:sym typeface="Manrop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r>
              <a:rPr lang="tr-TR"/>
              <a:t>Asıl alt başlık stilini düzenlemek için tıklayın</a:t>
            </a:r>
            <a:endParaRPr/>
          </a:p>
        </p:txBody>
      </p:sp>
      <p:sp>
        <p:nvSpPr>
          <p:cNvPr id="122" name="Google Shape;122;p13"/>
          <p:cNvSpPr txBox="1">
            <a:spLocks noGrp="1"/>
          </p:cNvSpPr>
          <p:nvPr>
            <p:ph type="title" idx="13" hasCustomPrompt="1"/>
          </p:nvPr>
        </p:nvSpPr>
        <p:spPr>
          <a:xfrm>
            <a:off x="2680246" y="2415785"/>
            <a:ext cx="1836000" cy="5968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3000"/>
              <a:buNone/>
              <a:defRPr sz="3600">
                <a:solidFill>
                  <a:schemeClr val="l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23" name="Google Shape;123;p13"/>
          <p:cNvSpPr txBox="1">
            <a:spLocks noGrp="1"/>
          </p:cNvSpPr>
          <p:nvPr>
            <p:ph type="title" idx="14" hasCustomPrompt="1"/>
          </p:nvPr>
        </p:nvSpPr>
        <p:spPr>
          <a:xfrm>
            <a:off x="4627721" y="2415785"/>
            <a:ext cx="1836000" cy="5968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3000"/>
              <a:buNone/>
              <a:defRPr sz="3600">
                <a:solidFill>
                  <a:schemeClr val="l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24" name="Google Shape;124;p13"/>
          <p:cNvSpPr txBox="1">
            <a:spLocks noGrp="1"/>
          </p:cNvSpPr>
          <p:nvPr>
            <p:ph type="title" idx="15" hasCustomPrompt="1"/>
          </p:nvPr>
        </p:nvSpPr>
        <p:spPr>
          <a:xfrm>
            <a:off x="6575196" y="2415785"/>
            <a:ext cx="1836000" cy="5968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3000"/>
              <a:buNone/>
              <a:defRPr sz="3600">
                <a:solidFill>
                  <a:schemeClr val="l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Tree>
    <p:extLst>
      <p:ext uri="{BB962C8B-B14F-4D97-AF65-F5344CB8AC3E}">
        <p14:creationId xmlns:p14="http://schemas.microsoft.com/office/powerpoint/2010/main" val="369783642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125"/>
        <p:cNvGrpSpPr/>
        <p:nvPr/>
      </p:nvGrpSpPr>
      <p:grpSpPr>
        <a:xfrm>
          <a:off x="0" y="0"/>
          <a:ext cx="0" cy="0"/>
          <a:chOff x="0" y="0"/>
          <a:chExt cx="0" cy="0"/>
        </a:xfrm>
      </p:grpSpPr>
      <p:sp>
        <p:nvSpPr>
          <p:cNvPr id="126" name="Google Shape;126;p14"/>
          <p:cNvSpPr txBox="1">
            <a:spLocks noGrp="1"/>
          </p:cNvSpPr>
          <p:nvPr>
            <p:ph type="title"/>
          </p:nvPr>
        </p:nvSpPr>
        <p:spPr>
          <a:xfrm>
            <a:off x="723300" y="4536017"/>
            <a:ext cx="3848700" cy="7092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000"/>
              <a:buNone/>
              <a:defRPr sz="25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rPr lang="tr-TR"/>
              <a:t>Asıl başlık stilini düzenlemek için tıklayın</a:t>
            </a:r>
            <a:endParaRPr/>
          </a:p>
        </p:txBody>
      </p:sp>
      <p:sp>
        <p:nvSpPr>
          <p:cNvPr id="127" name="Google Shape;127;p14"/>
          <p:cNvSpPr txBox="1">
            <a:spLocks noGrp="1"/>
          </p:cNvSpPr>
          <p:nvPr>
            <p:ph type="subTitle" idx="1"/>
          </p:nvPr>
        </p:nvSpPr>
        <p:spPr>
          <a:xfrm>
            <a:off x="723350" y="1096667"/>
            <a:ext cx="4902000" cy="27708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3000"/>
              <a:buNone/>
              <a:defRPr sz="2500"/>
            </a:lvl1pPr>
            <a:lvl2pPr lvl="1" algn="ctr" rtl="0">
              <a:lnSpc>
                <a:spcPct val="100000"/>
              </a:lnSpc>
              <a:spcBef>
                <a:spcPts val="0"/>
              </a:spcBef>
              <a:spcAft>
                <a:spcPts val="0"/>
              </a:spcAft>
              <a:buSzPts val="3000"/>
              <a:buNone/>
              <a:defRPr sz="3000"/>
            </a:lvl2pPr>
            <a:lvl3pPr lvl="2" algn="ctr" rtl="0">
              <a:lnSpc>
                <a:spcPct val="100000"/>
              </a:lnSpc>
              <a:spcBef>
                <a:spcPts val="0"/>
              </a:spcBef>
              <a:spcAft>
                <a:spcPts val="0"/>
              </a:spcAft>
              <a:buSzPts val="3000"/>
              <a:buNone/>
              <a:defRPr sz="3000"/>
            </a:lvl3pPr>
            <a:lvl4pPr lvl="3" algn="ctr" rtl="0">
              <a:lnSpc>
                <a:spcPct val="100000"/>
              </a:lnSpc>
              <a:spcBef>
                <a:spcPts val="0"/>
              </a:spcBef>
              <a:spcAft>
                <a:spcPts val="0"/>
              </a:spcAft>
              <a:buSzPts val="3000"/>
              <a:buNone/>
              <a:defRPr sz="3000"/>
            </a:lvl4pPr>
            <a:lvl5pPr lvl="4" algn="ctr" rtl="0">
              <a:lnSpc>
                <a:spcPct val="100000"/>
              </a:lnSpc>
              <a:spcBef>
                <a:spcPts val="0"/>
              </a:spcBef>
              <a:spcAft>
                <a:spcPts val="0"/>
              </a:spcAft>
              <a:buSzPts val="3000"/>
              <a:buNone/>
              <a:defRPr sz="3000"/>
            </a:lvl5pPr>
            <a:lvl6pPr lvl="5" algn="ctr" rtl="0">
              <a:lnSpc>
                <a:spcPct val="100000"/>
              </a:lnSpc>
              <a:spcBef>
                <a:spcPts val="0"/>
              </a:spcBef>
              <a:spcAft>
                <a:spcPts val="0"/>
              </a:spcAft>
              <a:buSzPts val="3000"/>
              <a:buNone/>
              <a:defRPr sz="3000"/>
            </a:lvl6pPr>
            <a:lvl7pPr lvl="6" algn="ctr" rtl="0">
              <a:lnSpc>
                <a:spcPct val="100000"/>
              </a:lnSpc>
              <a:spcBef>
                <a:spcPts val="0"/>
              </a:spcBef>
              <a:spcAft>
                <a:spcPts val="0"/>
              </a:spcAft>
              <a:buSzPts val="3000"/>
              <a:buNone/>
              <a:defRPr sz="3000"/>
            </a:lvl7pPr>
            <a:lvl8pPr lvl="7" algn="ctr" rtl="0">
              <a:lnSpc>
                <a:spcPct val="100000"/>
              </a:lnSpc>
              <a:spcBef>
                <a:spcPts val="0"/>
              </a:spcBef>
              <a:spcAft>
                <a:spcPts val="0"/>
              </a:spcAft>
              <a:buSzPts val="3000"/>
              <a:buNone/>
              <a:defRPr sz="3000"/>
            </a:lvl8pPr>
            <a:lvl9pPr lvl="8" algn="ctr" rtl="0">
              <a:lnSpc>
                <a:spcPct val="100000"/>
              </a:lnSpc>
              <a:spcBef>
                <a:spcPts val="0"/>
              </a:spcBef>
              <a:spcAft>
                <a:spcPts val="0"/>
              </a:spcAft>
              <a:buSzPts val="3000"/>
              <a:buNone/>
              <a:defRPr sz="3000"/>
            </a:lvl9pPr>
          </a:lstStyle>
          <a:p>
            <a:r>
              <a:rPr lang="tr-TR"/>
              <a:t>Asıl alt başlık stilini düzenlemek için tıklayın</a:t>
            </a:r>
            <a:endParaRPr/>
          </a:p>
        </p:txBody>
      </p:sp>
    </p:spTree>
    <p:extLst>
      <p:ext uri="{BB962C8B-B14F-4D97-AF65-F5344CB8AC3E}">
        <p14:creationId xmlns:p14="http://schemas.microsoft.com/office/powerpoint/2010/main" val="95076827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128"/>
        <p:cNvGrpSpPr/>
        <p:nvPr/>
      </p:nvGrpSpPr>
      <p:grpSpPr>
        <a:xfrm>
          <a:off x="0" y="0"/>
          <a:ext cx="0" cy="0"/>
          <a:chOff x="0" y="0"/>
          <a:chExt cx="0" cy="0"/>
        </a:xfrm>
      </p:grpSpPr>
      <p:sp>
        <p:nvSpPr>
          <p:cNvPr id="129" name="Google Shape;129;p15"/>
          <p:cNvSpPr/>
          <p:nvPr/>
        </p:nvSpPr>
        <p:spPr>
          <a:xfrm rot="-3394465">
            <a:off x="-4380427" y="5503995"/>
            <a:ext cx="11604457" cy="5558223"/>
          </a:xfrm>
          <a:custGeom>
            <a:avLst/>
            <a:gdLst/>
            <a:ahLst/>
            <a:cxnLst/>
            <a:rect l="l" t="t" r="r" b="b"/>
            <a:pathLst>
              <a:path w="87791" h="56068" extrusionOk="0">
                <a:moveTo>
                  <a:pt x="55192" y="1"/>
                </a:moveTo>
                <a:cubicBezTo>
                  <a:pt x="51710" y="1"/>
                  <a:pt x="48020" y="921"/>
                  <a:pt x="44301" y="3305"/>
                </a:cubicBezTo>
                <a:cubicBezTo>
                  <a:pt x="27981" y="13772"/>
                  <a:pt x="23752" y="23750"/>
                  <a:pt x="23752" y="23750"/>
                </a:cubicBezTo>
                <a:cubicBezTo>
                  <a:pt x="23752" y="23750"/>
                  <a:pt x="23199" y="30455"/>
                  <a:pt x="15945" y="30455"/>
                </a:cubicBezTo>
                <a:cubicBezTo>
                  <a:pt x="15648" y="30455"/>
                  <a:pt x="15339" y="30443"/>
                  <a:pt x="15019" y="30420"/>
                </a:cubicBezTo>
                <a:cubicBezTo>
                  <a:pt x="13947" y="30341"/>
                  <a:pt x="12915" y="30303"/>
                  <a:pt x="11930" y="30303"/>
                </a:cubicBezTo>
                <a:cubicBezTo>
                  <a:pt x="5447" y="30303"/>
                  <a:pt x="1013" y="31926"/>
                  <a:pt x="541" y="33999"/>
                </a:cubicBezTo>
                <a:cubicBezTo>
                  <a:pt x="1" y="36384"/>
                  <a:pt x="5151" y="43216"/>
                  <a:pt x="11333" y="45926"/>
                </a:cubicBezTo>
                <a:cubicBezTo>
                  <a:pt x="16519" y="48202"/>
                  <a:pt x="23841" y="53453"/>
                  <a:pt x="30900" y="53453"/>
                </a:cubicBezTo>
                <a:cubicBezTo>
                  <a:pt x="32256" y="53453"/>
                  <a:pt x="33602" y="53259"/>
                  <a:pt x="34921" y="52814"/>
                </a:cubicBezTo>
                <a:cubicBezTo>
                  <a:pt x="43110" y="50048"/>
                  <a:pt x="85188" y="56067"/>
                  <a:pt x="86489" y="38010"/>
                </a:cubicBezTo>
                <a:cubicBezTo>
                  <a:pt x="87791" y="19953"/>
                  <a:pt x="76403" y="10573"/>
                  <a:pt x="76403" y="10573"/>
                </a:cubicBezTo>
                <a:cubicBezTo>
                  <a:pt x="76403" y="10573"/>
                  <a:pt x="66995" y="1"/>
                  <a:pt x="55192" y="1"/>
                </a:cubicBezTo>
                <a:close/>
              </a:path>
            </a:pathLst>
          </a:custGeom>
          <a:solidFill>
            <a:srgbClr val="E7E2D6">
              <a:alpha val="46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30" name="Google Shape;130;p15"/>
          <p:cNvSpPr/>
          <p:nvPr/>
        </p:nvSpPr>
        <p:spPr>
          <a:xfrm flipH="1">
            <a:off x="-4081962" y="-1657996"/>
            <a:ext cx="7065492" cy="7195189"/>
          </a:xfrm>
          <a:custGeom>
            <a:avLst/>
            <a:gdLst/>
            <a:ahLst/>
            <a:cxnLst/>
            <a:rect l="l" t="t" r="r" b="b"/>
            <a:pathLst>
              <a:path w="38799" h="29633" extrusionOk="0">
                <a:moveTo>
                  <a:pt x="24862" y="1"/>
                </a:moveTo>
                <a:cubicBezTo>
                  <a:pt x="17606" y="1"/>
                  <a:pt x="2522" y="6530"/>
                  <a:pt x="2408" y="6818"/>
                </a:cubicBezTo>
                <a:cubicBezTo>
                  <a:pt x="0" y="12908"/>
                  <a:pt x="709" y="23105"/>
                  <a:pt x="5362" y="28314"/>
                </a:cubicBezTo>
                <a:cubicBezTo>
                  <a:pt x="6190" y="29241"/>
                  <a:pt x="7638" y="29632"/>
                  <a:pt x="9471" y="29632"/>
                </a:cubicBezTo>
                <a:cubicBezTo>
                  <a:pt x="17936" y="29632"/>
                  <a:pt x="34625" y="21288"/>
                  <a:pt x="36508" y="18846"/>
                </a:cubicBezTo>
                <a:cubicBezTo>
                  <a:pt x="38798" y="15872"/>
                  <a:pt x="32779" y="1993"/>
                  <a:pt x="26923" y="249"/>
                </a:cubicBezTo>
                <a:cubicBezTo>
                  <a:pt x="26348" y="78"/>
                  <a:pt x="25651" y="1"/>
                  <a:pt x="24862" y="1"/>
                </a:cubicBezTo>
                <a:close/>
              </a:path>
            </a:pathLst>
          </a:custGeom>
          <a:solidFill>
            <a:srgbClr val="E6B8AF">
              <a:alpha val="25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31" name="Google Shape;131;p15"/>
          <p:cNvSpPr/>
          <p:nvPr/>
        </p:nvSpPr>
        <p:spPr>
          <a:xfrm rot="-3952094" flipH="1">
            <a:off x="-5258760" y="436823"/>
            <a:ext cx="10434836" cy="2877868"/>
          </a:xfrm>
          <a:custGeom>
            <a:avLst/>
            <a:gdLst/>
            <a:ahLst/>
            <a:cxnLst/>
            <a:rect l="l" t="t" r="r" b="b"/>
            <a:pathLst>
              <a:path w="76674" h="28195" fill="none" extrusionOk="0">
                <a:moveTo>
                  <a:pt x="76673" y="0"/>
                </a:moveTo>
                <a:cubicBezTo>
                  <a:pt x="76673" y="0"/>
                  <a:pt x="67374" y="14124"/>
                  <a:pt x="60786" y="16430"/>
                </a:cubicBezTo>
                <a:cubicBezTo>
                  <a:pt x="52981" y="19160"/>
                  <a:pt x="39856" y="7047"/>
                  <a:pt x="24779" y="17621"/>
                </a:cubicBezTo>
                <a:cubicBezTo>
                  <a:pt x="9706" y="28195"/>
                  <a:pt x="1302" y="23045"/>
                  <a:pt x="1" y="9868"/>
                </a:cubicBezTo>
              </a:path>
            </a:pathLst>
          </a:custGeom>
          <a:noFill/>
          <a:ln w="28575" cap="flat" cmpd="sng">
            <a:solidFill>
              <a:schemeClr val="accent3"/>
            </a:solidFill>
            <a:prstDash val="solid"/>
            <a:miter lim="325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32" name="Google Shape;132;p15"/>
          <p:cNvSpPr/>
          <p:nvPr/>
        </p:nvSpPr>
        <p:spPr>
          <a:xfrm rot="649760">
            <a:off x="-3199069" y="-951011"/>
            <a:ext cx="4974484" cy="1987163"/>
          </a:xfrm>
          <a:custGeom>
            <a:avLst/>
            <a:gdLst/>
            <a:ahLst/>
            <a:cxnLst/>
            <a:rect l="l" t="t" r="r" b="b"/>
            <a:pathLst>
              <a:path w="49165" h="14730" extrusionOk="0">
                <a:moveTo>
                  <a:pt x="10042" y="1"/>
                </a:moveTo>
                <a:cubicBezTo>
                  <a:pt x="7738" y="1"/>
                  <a:pt x="5495" y="326"/>
                  <a:pt x="4009" y="1712"/>
                </a:cubicBezTo>
                <a:cubicBezTo>
                  <a:pt x="1833" y="3743"/>
                  <a:pt x="1312" y="7198"/>
                  <a:pt x="759" y="9976"/>
                </a:cubicBezTo>
                <a:cubicBezTo>
                  <a:pt x="1" y="13802"/>
                  <a:pt x="5815" y="14642"/>
                  <a:pt x="11014" y="14723"/>
                </a:cubicBezTo>
                <a:cubicBezTo>
                  <a:pt x="11312" y="14728"/>
                  <a:pt x="11609" y="14730"/>
                  <a:pt x="11901" y="14730"/>
                </a:cubicBezTo>
                <a:cubicBezTo>
                  <a:pt x="14717" y="14730"/>
                  <a:pt x="17219" y="14537"/>
                  <a:pt x="18198" y="14531"/>
                </a:cubicBezTo>
                <a:cubicBezTo>
                  <a:pt x="20643" y="14515"/>
                  <a:pt x="23088" y="14508"/>
                  <a:pt x="25533" y="14508"/>
                </a:cubicBezTo>
                <a:cubicBezTo>
                  <a:pt x="31860" y="14508"/>
                  <a:pt x="38186" y="14553"/>
                  <a:pt x="44512" y="14593"/>
                </a:cubicBezTo>
                <a:cubicBezTo>
                  <a:pt x="44551" y="14593"/>
                  <a:pt x="44589" y="14594"/>
                  <a:pt x="44628" y="14594"/>
                </a:cubicBezTo>
                <a:cubicBezTo>
                  <a:pt x="45065" y="14594"/>
                  <a:pt x="45520" y="14568"/>
                  <a:pt x="45879" y="14323"/>
                </a:cubicBezTo>
                <a:cubicBezTo>
                  <a:pt x="46214" y="14095"/>
                  <a:pt x="46403" y="13708"/>
                  <a:pt x="46569" y="13337"/>
                </a:cubicBezTo>
                <a:cubicBezTo>
                  <a:pt x="47681" y="10865"/>
                  <a:pt x="49165" y="7692"/>
                  <a:pt x="48504" y="4911"/>
                </a:cubicBezTo>
                <a:cubicBezTo>
                  <a:pt x="47559" y="915"/>
                  <a:pt x="42091" y="691"/>
                  <a:pt x="37832" y="691"/>
                </a:cubicBezTo>
                <a:cubicBezTo>
                  <a:pt x="37295" y="691"/>
                  <a:pt x="36777" y="694"/>
                  <a:pt x="36289" y="694"/>
                </a:cubicBezTo>
                <a:cubicBezTo>
                  <a:pt x="35639" y="694"/>
                  <a:pt x="35044" y="688"/>
                  <a:pt x="34531" y="658"/>
                </a:cubicBezTo>
                <a:cubicBezTo>
                  <a:pt x="29340" y="361"/>
                  <a:pt x="24149" y="242"/>
                  <a:pt x="18952" y="242"/>
                </a:cubicBezTo>
                <a:cubicBezTo>
                  <a:pt x="17950" y="242"/>
                  <a:pt x="16949" y="246"/>
                  <a:pt x="15946" y="255"/>
                </a:cubicBezTo>
                <a:cubicBezTo>
                  <a:pt x="15904" y="255"/>
                  <a:pt x="15862" y="255"/>
                  <a:pt x="15819" y="255"/>
                </a:cubicBezTo>
                <a:cubicBezTo>
                  <a:pt x="14168" y="255"/>
                  <a:pt x="12081" y="1"/>
                  <a:pt x="10042" y="1"/>
                </a:cubicBezTo>
                <a:close/>
              </a:path>
            </a:pathLst>
          </a:custGeom>
          <a:solidFill>
            <a:srgbClr val="E6B8A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33" name="Google Shape;133;p15"/>
          <p:cNvSpPr/>
          <p:nvPr/>
        </p:nvSpPr>
        <p:spPr>
          <a:xfrm rot="-813319" flipH="1">
            <a:off x="4926201" y="-4099097"/>
            <a:ext cx="6402109" cy="7585537"/>
          </a:xfrm>
          <a:custGeom>
            <a:avLst/>
            <a:gdLst/>
            <a:ahLst/>
            <a:cxnLst/>
            <a:rect l="l" t="t" r="r" b="b"/>
            <a:pathLst>
              <a:path w="31788" h="28248" extrusionOk="0">
                <a:moveTo>
                  <a:pt x="16729" y="0"/>
                </a:moveTo>
                <a:cubicBezTo>
                  <a:pt x="16601" y="0"/>
                  <a:pt x="16474" y="1"/>
                  <a:pt x="16346" y="2"/>
                </a:cubicBezTo>
                <a:cubicBezTo>
                  <a:pt x="16060" y="2"/>
                  <a:pt x="15764" y="5"/>
                  <a:pt x="15461" y="9"/>
                </a:cubicBezTo>
                <a:cubicBezTo>
                  <a:pt x="11690" y="44"/>
                  <a:pt x="7009" y="207"/>
                  <a:pt x="4237" y="2881"/>
                </a:cubicBezTo>
                <a:cubicBezTo>
                  <a:pt x="2392" y="4661"/>
                  <a:pt x="2135" y="8048"/>
                  <a:pt x="1618" y="10410"/>
                </a:cubicBezTo>
                <a:cubicBezTo>
                  <a:pt x="938" y="13517"/>
                  <a:pt x="381" y="16657"/>
                  <a:pt x="219" y="19839"/>
                </a:cubicBezTo>
                <a:cubicBezTo>
                  <a:pt x="1" y="24133"/>
                  <a:pt x="1988" y="26141"/>
                  <a:pt x="6130" y="26720"/>
                </a:cubicBezTo>
                <a:cubicBezTo>
                  <a:pt x="9755" y="27227"/>
                  <a:pt x="13382" y="27712"/>
                  <a:pt x="17036" y="27956"/>
                </a:cubicBezTo>
                <a:cubicBezTo>
                  <a:pt x="18561" y="28056"/>
                  <a:pt x="20165" y="28248"/>
                  <a:pt x="21749" y="28248"/>
                </a:cubicBezTo>
                <a:cubicBezTo>
                  <a:pt x="23047" y="28248"/>
                  <a:pt x="24332" y="28119"/>
                  <a:pt x="25547" y="27706"/>
                </a:cubicBezTo>
                <a:cubicBezTo>
                  <a:pt x="28287" y="26775"/>
                  <a:pt x="29435" y="24198"/>
                  <a:pt x="29933" y="21508"/>
                </a:cubicBezTo>
                <a:cubicBezTo>
                  <a:pt x="30554" y="18140"/>
                  <a:pt x="30847" y="14721"/>
                  <a:pt x="31348" y="11337"/>
                </a:cubicBezTo>
                <a:cubicBezTo>
                  <a:pt x="31787" y="8393"/>
                  <a:pt x="31569" y="5097"/>
                  <a:pt x="28963" y="3194"/>
                </a:cubicBezTo>
                <a:cubicBezTo>
                  <a:pt x="25477" y="645"/>
                  <a:pt x="20958" y="0"/>
                  <a:pt x="16729" y="0"/>
                </a:cubicBezTo>
                <a:close/>
              </a:path>
            </a:pathLst>
          </a:custGeom>
          <a:solidFill>
            <a:srgbClr val="887C62">
              <a:alpha val="6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34" name="Google Shape;134;p15"/>
          <p:cNvSpPr/>
          <p:nvPr/>
        </p:nvSpPr>
        <p:spPr>
          <a:xfrm rot="10285603" flipH="1">
            <a:off x="6080702" y="5003789"/>
            <a:ext cx="7471761" cy="6362485"/>
          </a:xfrm>
          <a:custGeom>
            <a:avLst/>
            <a:gdLst/>
            <a:ahLst/>
            <a:cxnLst/>
            <a:rect l="l" t="t" r="r" b="b"/>
            <a:pathLst>
              <a:path w="87791" h="56068" extrusionOk="0">
                <a:moveTo>
                  <a:pt x="55192" y="1"/>
                </a:moveTo>
                <a:cubicBezTo>
                  <a:pt x="51710" y="1"/>
                  <a:pt x="48020" y="921"/>
                  <a:pt x="44301" y="3305"/>
                </a:cubicBezTo>
                <a:cubicBezTo>
                  <a:pt x="27981" y="13772"/>
                  <a:pt x="23752" y="23750"/>
                  <a:pt x="23752" y="23750"/>
                </a:cubicBezTo>
                <a:cubicBezTo>
                  <a:pt x="23752" y="23750"/>
                  <a:pt x="23199" y="30455"/>
                  <a:pt x="15945" y="30455"/>
                </a:cubicBezTo>
                <a:cubicBezTo>
                  <a:pt x="15648" y="30455"/>
                  <a:pt x="15339" y="30443"/>
                  <a:pt x="15019" y="30420"/>
                </a:cubicBezTo>
                <a:cubicBezTo>
                  <a:pt x="13947" y="30341"/>
                  <a:pt x="12915" y="30303"/>
                  <a:pt x="11930" y="30303"/>
                </a:cubicBezTo>
                <a:cubicBezTo>
                  <a:pt x="5447" y="30303"/>
                  <a:pt x="1013" y="31926"/>
                  <a:pt x="541" y="33999"/>
                </a:cubicBezTo>
                <a:cubicBezTo>
                  <a:pt x="1" y="36384"/>
                  <a:pt x="5151" y="43216"/>
                  <a:pt x="11333" y="45926"/>
                </a:cubicBezTo>
                <a:cubicBezTo>
                  <a:pt x="16519" y="48202"/>
                  <a:pt x="23841" y="53453"/>
                  <a:pt x="30900" y="53453"/>
                </a:cubicBezTo>
                <a:cubicBezTo>
                  <a:pt x="32256" y="53453"/>
                  <a:pt x="33602" y="53259"/>
                  <a:pt x="34921" y="52814"/>
                </a:cubicBezTo>
                <a:cubicBezTo>
                  <a:pt x="43110" y="50048"/>
                  <a:pt x="85188" y="56067"/>
                  <a:pt x="86489" y="38010"/>
                </a:cubicBezTo>
                <a:cubicBezTo>
                  <a:pt x="87791" y="19953"/>
                  <a:pt x="76403" y="10573"/>
                  <a:pt x="76403" y="10573"/>
                </a:cubicBezTo>
                <a:cubicBezTo>
                  <a:pt x="76403" y="10573"/>
                  <a:pt x="66995" y="1"/>
                  <a:pt x="55192" y="1"/>
                </a:cubicBezTo>
                <a:close/>
              </a:path>
            </a:pathLst>
          </a:custGeom>
          <a:solidFill>
            <a:srgbClr val="E7E2D6">
              <a:alpha val="46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35" name="Google Shape;135;p15"/>
          <p:cNvSpPr/>
          <p:nvPr/>
        </p:nvSpPr>
        <p:spPr>
          <a:xfrm rot="7426355" flipH="1">
            <a:off x="5277711" y="1990080"/>
            <a:ext cx="10434728" cy="2877838"/>
          </a:xfrm>
          <a:custGeom>
            <a:avLst/>
            <a:gdLst/>
            <a:ahLst/>
            <a:cxnLst/>
            <a:rect l="l" t="t" r="r" b="b"/>
            <a:pathLst>
              <a:path w="76674" h="28195" fill="none" extrusionOk="0">
                <a:moveTo>
                  <a:pt x="76673" y="0"/>
                </a:moveTo>
                <a:cubicBezTo>
                  <a:pt x="76673" y="0"/>
                  <a:pt x="67374" y="14124"/>
                  <a:pt x="60786" y="16430"/>
                </a:cubicBezTo>
                <a:cubicBezTo>
                  <a:pt x="52981" y="19160"/>
                  <a:pt x="39856" y="7047"/>
                  <a:pt x="24779" y="17621"/>
                </a:cubicBezTo>
                <a:cubicBezTo>
                  <a:pt x="9706" y="28195"/>
                  <a:pt x="1302" y="23045"/>
                  <a:pt x="1" y="9868"/>
                </a:cubicBezTo>
              </a:path>
            </a:pathLst>
          </a:custGeom>
          <a:noFill/>
          <a:ln w="28575" cap="flat" cmpd="sng">
            <a:solidFill>
              <a:schemeClr val="accent3"/>
            </a:solidFill>
            <a:prstDash val="solid"/>
            <a:miter lim="325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36" name="Google Shape;136;p15"/>
          <p:cNvSpPr txBox="1">
            <a:spLocks noGrp="1"/>
          </p:cNvSpPr>
          <p:nvPr>
            <p:ph type="title"/>
          </p:nvPr>
        </p:nvSpPr>
        <p:spPr>
          <a:xfrm flipH="1">
            <a:off x="719925" y="583600"/>
            <a:ext cx="7704000" cy="8772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SzPts val="2800"/>
              <a:buNone/>
              <a:defRPr sz="3000">
                <a:latin typeface="Kulim Park"/>
                <a:ea typeface="Kulim Park"/>
                <a:cs typeface="Kulim Park"/>
                <a:sym typeface="Kulim Park"/>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r>
              <a:rPr lang="tr-TR"/>
              <a:t>Asıl başlık stilini düzenlemek için tıklayın</a:t>
            </a:r>
            <a:endParaRPr/>
          </a:p>
        </p:txBody>
      </p:sp>
    </p:spTree>
    <p:extLst>
      <p:ext uri="{BB962C8B-B14F-4D97-AF65-F5344CB8AC3E}">
        <p14:creationId xmlns:p14="http://schemas.microsoft.com/office/powerpoint/2010/main" val="304452882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137"/>
        <p:cNvGrpSpPr/>
        <p:nvPr/>
      </p:nvGrpSpPr>
      <p:grpSpPr>
        <a:xfrm>
          <a:off x="0" y="0"/>
          <a:ext cx="0" cy="0"/>
          <a:chOff x="0" y="0"/>
          <a:chExt cx="0" cy="0"/>
        </a:xfrm>
      </p:grpSpPr>
      <p:sp>
        <p:nvSpPr>
          <p:cNvPr id="138" name="Google Shape;138;p16"/>
          <p:cNvSpPr/>
          <p:nvPr/>
        </p:nvSpPr>
        <p:spPr>
          <a:xfrm rot="-10285629">
            <a:off x="5066449" y="-2832497"/>
            <a:ext cx="9471588" cy="8065413"/>
          </a:xfrm>
          <a:custGeom>
            <a:avLst/>
            <a:gdLst/>
            <a:ahLst/>
            <a:cxnLst/>
            <a:rect l="l" t="t" r="r" b="b"/>
            <a:pathLst>
              <a:path w="87791" h="56068" extrusionOk="0">
                <a:moveTo>
                  <a:pt x="55192" y="1"/>
                </a:moveTo>
                <a:cubicBezTo>
                  <a:pt x="51710" y="1"/>
                  <a:pt x="48020" y="921"/>
                  <a:pt x="44301" y="3305"/>
                </a:cubicBezTo>
                <a:cubicBezTo>
                  <a:pt x="27981" y="13772"/>
                  <a:pt x="23752" y="23750"/>
                  <a:pt x="23752" y="23750"/>
                </a:cubicBezTo>
                <a:cubicBezTo>
                  <a:pt x="23752" y="23750"/>
                  <a:pt x="23199" y="30455"/>
                  <a:pt x="15945" y="30455"/>
                </a:cubicBezTo>
                <a:cubicBezTo>
                  <a:pt x="15648" y="30455"/>
                  <a:pt x="15339" y="30443"/>
                  <a:pt x="15019" y="30420"/>
                </a:cubicBezTo>
                <a:cubicBezTo>
                  <a:pt x="13947" y="30341"/>
                  <a:pt x="12915" y="30303"/>
                  <a:pt x="11930" y="30303"/>
                </a:cubicBezTo>
                <a:cubicBezTo>
                  <a:pt x="5447" y="30303"/>
                  <a:pt x="1013" y="31926"/>
                  <a:pt x="541" y="33999"/>
                </a:cubicBezTo>
                <a:cubicBezTo>
                  <a:pt x="1" y="36384"/>
                  <a:pt x="5151" y="43216"/>
                  <a:pt x="11333" y="45926"/>
                </a:cubicBezTo>
                <a:cubicBezTo>
                  <a:pt x="16519" y="48202"/>
                  <a:pt x="23841" y="53453"/>
                  <a:pt x="30900" y="53453"/>
                </a:cubicBezTo>
                <a:cubicBezTo>
                  <a:pt x="32256" y="53453"/>
                  <a:pt x="33602" y="53259"/>
                  <a:pt x="34921" y="52814"/>
                </a:cubicBezTo>
                <a:cubicBezTo>
                  <a:pt x="43110" y="50048"/>
                  <a:pt x="85188" y="56067"/>
                  <a:pt x="86489" y="38010"/>
                </a:cubicBezTo>
                <a:cubicBezTo>
                  <a:pt x="87791" y="19953"/>
                  <a:pt x="76403" y="10573"/>
                  <a:pt x="76403" y="10573"/>
                </a:cubicBezTo>
                <a:cubicBezTo>
                  <a:pt x="76403" y="10573"/>
                  <a:pt x="66995" y="1"/>
                  <a:pt x="55192" y="1"/>
                </a:cubicBezTo>
                <a:close/>
              </a:path>
            </a:pathLst>
          </a:custGeom>
          <a:solidFill>
            <a:srgbClr val="E7E2D6">
              <a:alpha val="46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39" name="Google Shape;139;p16"/>
          <p:cNvSpPr/>
          <p:nvPr/>
        </p:nvSpPr>
        <p:spPr>
          <a:xfrm flipH="1">
            <a:off x="7942004" y="1339984"/>
            <a:ext cx="5766771" cy="4910623"/>
          </a:xfrm>
          <a:custGeom>
            <a:avLst/>
            <a:gdLst/>
            <a:ahLst/>
            <a:cxnLst/>
            <a:rect l="l" t="t" r="r" b="b"/>
            <a:pathLst>
              <a:path w="87791" h="56068" extrusionOk="0">
                <a:moveTo>
                  <a:pt x="55192" y="1"/>
                </a:moveTo>
                <a:cubicBezTo>
                  <a:pt x="51710" y="1"/>
                  <a:pt x="48020" y="921"/>
                  <a:pt x="44301" y="3305"/>
                </a:cubicBezTo>
                <a:cubicBezTo>
                  <a:pt x="27981" y="13772"/>
                  <a:pt x="23752" y="23750"/>
                  <a:pt x="23752" y="23750"/>
                </a:cubicBezTo>
                <a:cubicBezTo>
                  <a:pt x="23752" y="23750"/>
                  <a:pt x="23199" y="30455"/>
                  <a:pt x="15945" y="30455"/>
                </a:cubicBezTo>
                <a:cubicBezTo>
                  <a:pt x="15648" y="30455"/>
                  <a:pt x="15339" y="30443"/>
                  <a:pt x="15019" y="30420"/>
                </a:cubicBezTo>
                <a:cubicBezTo>
                  <a:pt x="13947" y="30341"/>
                  <a:pt x="12915" y="30303"/>
                  <a:pt x="11930" y="30303"/>
                </a:cubicBezTo>
                <a:cubicBezTo>
                  <a:pt x="5447" y="30303"/>
                  <a:pt x="1013" y="31926"/>
                  <a:pt x="541" y="33999"/>
                </a:cubicBezTo>
                <a:cubicBezTo>
                  <a:pt x="1" y="36384"/>
                  <a:pt x="5151" y="43216"/>
                  <a:pt x="11333" y="45926"/>
                </a:cubicBezTo>
                <a:cubicBezTo>
                  <a:pt x="16519" y="48202"/>
                  <a:pt x="23841" y="53453"/>
                  <a:pt x="30900" y="53453"/>
                </a:cubicBezTo>
                <a:cubicBezTo>
                  <a:pt x="32256" y="53453"/>
                  <a:pt x="33602" y="53259"/>
                  <a:pt x="34921" y="52814"/>
                </a:cubicBezTo>
                <a:cubicBezTo>
                  <a:pt x="43110" y="50048"/>
                  <a:pt x="85188" y="56067"/>
                  <a:pt x="86489" y="38010"/>
                </a:cubicBezTo>
                <a:cubicBezTo>
                  <a:pt x="87791" y="19953"/>
                  <a:pt x="76403" y="10573"/>
                  <a:pt x="76403" y="10573"/>
                </a:cubicBezTo>
                <a:cubicBezTo>
                  <a:pt x="76403" y="10573"/>
                  <a:pt x="66995" y="1"/>
                  <a:pt x="55192" y="1"/>
                </a:cubicBezTo>
                <a:close/>
              </a:path>
            </a:pathLst>
          </a:custGeom>
          <a:solidFill>
            <a:srgbClr val="887C62">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40" name="Google Shape;140;p16"/>
          <p:cNvSpPr/>
          <p:nvPr/>
        </p:nvSpPr>
        <p:spPr>
          <a:xfrm rot="2839443">
            <a:off x="-1375441" y="4204243"/>
            <a:ext cx="8536188" cy="5689181"/>
          </a:xfrm>
          <a:custGeom>
            <a:avLst/>
            <a:gdLst/>
            <a:ahLst/>
            <a:cxnLst/>
            <a:rect l="l" t="t" r="r" b="b"/>
            <a:pathLst>
              <a:path w="31788" h="28248" extrusionOk="0">
                <a:moveTo>
                  <a:pt x="16729" y="0"/>
                </a:moveTo>
                <a:cubicBezTo>
                  <a:pt x="16601" y="0"/>
                  <a:pt x="16474" y="1"/>
                  <a:pt x="16346" y="2"/>
                </a:cubicBezTo>
                <a:cubicBezTo>
                  <a:pt x="16060" y="2"/>
                  <a:pt x="15764" y="5"/>
                  <a:pt x="15461" y="9"/>
                </a:cubicBezTo>
                <a:cubicBezTo>
                  <a:pt x="11690" y="44"/>
                  <a:pt x="7009" y="207"/>
                  <a:pt x="4237" y="2881"/>
                </a:cubicBezTo>
                <a:cubicBezTo>
                  <a:pt x="2392" y="4661"/>
                  <a:pt x="2135" y="8048"/>
                  <a:pt x="1618" y="10410"/>
                </a:cubicBezTo>
                <a:cubicBezTo>
                  <a:pt x="938" y="13517"/>
                  <a:pt x="381" y="16657"/>
                  <a:pt x="219" y="19839"/>
                </a:cubicBezTo>
                <a:cubicBezTo>
                  <a:pt x="1" y="24133"/>
                  <a:pt x="1988" y="26141"/>
                  <a:pt x="6130" y="26720"/>
                </a:cubicBezTo>
                <a:cubicBezTo>
                  <a:pt x="9755" y="27227"/>
                  <a:pt x="13382" y="27712"/>
                  <a:pt x="17036" y="27956"/>
                </a:cubicBezTo>
                <a:cubicBezTo>
                  <a:pt x="18561" y="28056"/>
                  <a:pt x="20165" y="28248"/>
                  <a:pt x="21749" y="28248"/>
                </a:cubicBezTo>
                <a:cubicBezTo>
                  <a:pt x="23047" y="28248"/>
                  <a:pt x="24332" y="28119"/>
                  <a:pt x="25547" y="27706"/>
                </a:cubicBezTo>
                <a:cubicBezTo>
                  <a:pt x="28287" y="26775"/>
                  <a:pt x="29435" y="24198"/>
                  <a:pt x="29933" y="21508"/>
                </a:cubicBezTo>
                <a:cubicBezTo>
                  <a:pt x="30554" y="18140"/>
                  <a:pt x="30847" y="14721"/>
                  <a:pt x="31348" y="11337"/>
                </a:cubicBezTo>
                <a:cubicBezTo>
                  <a:pt x="31787" y="8393"/>
                  <a:pt x="31569" y="5097"/>
                  <a:pt x="28963" y="3194"/>
                </a:cubicBezTo>
                <a:cubicBezTo>
                  <a:pt x="25477" y="645"/>
                  <a:pt x="20958" y="0"/>
                  <a:pt x="16729" y="0"/>
                </a:cubicBezTo>
                <a:close/>
              </a:path>
            </a:pathLst>
          </a:custGeom>
          <a:solidFill>
            <a:srgbClr val="887C62">
              <a:alpha val="6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41" name="Google Shape;141;p16"/>
          <p:cNvSpPr/>
          <p:nvPr/>
        </p:nvSpPr>
        <p:spPr>
          <a:xfrm rot="9405665">
            <a:off x="-4305365" y="1708242"/>
            <a:ext cx="7310152" cy="9133113"/>
          </a:xfrm>
          <a:custGeom>
            <a:avLst/>
            <a:gdLst/>
            <a:ahLst/>
            <a:cxnLst/>
            <a:rect l="l" t="t" r="r" b="b"/>
            <a:pathLst>
              <a:path w="93299" h="87424" extrusionOk="0">
                <a:moveTo>
                  <a:pt x="34162" y="1"/>
                </a:moveTo>
                <a:cubicBezTo>
                  <a:pt x="24245" y="1"/>
                  <a:pt x="25039" y="12520"/>
                  <a:pt x="13717" y="17147"/>
                </a:cubicBezTo>
                <a:cubicBezTo>
                  <a:pt x="1" y="22753"/>
                  <a:pt x="25599" y="33483"/>
                  <a:pt x="18923" y="50349"/>
                </a:cubicBezTo>
                <a:cubicBezTo>
                  <a:pt x="13077" y="65115"/>
                  <a:pt x="23069" y="87424"/>
                  <a:pt x="32143" y="87424"/>
                </a:cubicBezTo>
                <a:cubicBezTo>
                  <a:pt x="33432" y="87424"/>
                  <a:pt x="34703" y="86974"/>
                  <a:pt x="35906" y="85988"/>
                </a:cubicBezTo>
                <a:cubicBezTo>
                  <a:pt x="38841" y="83585"/>
                  <a:pt x="41192" y="82952"/>
                  <a:pt x="43240" y="82952"/>
                </a:cubicBezTo>
                <a:cubicBezTo>
                  <a:pt x="45526" y="82952"/>
                  <a:pt x="47435" y="83741"/>
                  <a:pt x="49356" y="83741"/>
                </a:cubicBezTo>
                <a:cubicBezTo>
                  <a:pt x="51391" y="83741"/>
                  <a:pt x="53441" y="82856"/>
                  <a:pt x="55968" y="79208"/>
                </a:cubicBezTo>
                <a:cubicBezTo>
                  <a:pt x="79663" y="45004"/>
                  <a:pt x="87416" y="44135"/>
                  <a:pt x="87416" y="44135"/>
                </a:cubicBezTo>
                <a:cubicBezTo>
                  <a:pt x="93298" y="21497"/>
                  <a:pt x="60858" y="9397"/>
                  <a:pt x="42111" y="1875"/>
                </a:cubicBezTo>
                <a:cubicBezTo>
                  <a:pt x="38838" y="561"/>
                  <a:pt x="36260" y="1"/>
                  <a:pt x="34162" y="1"/>
                </a:cubicBezTo>
                <a:close/>
              </a:path>
            </a:pathLst>
          </a:custGeom>
          <a:solidFill>
            <a:srgbClr val="E6B8AF">
              <a:alpha val="33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42" name="Google Shape;142;p16"/>
          <p:cNvSpPr/>
          <p:nvPr/>
        </p:nvSpPr>
        <p:spPr>
          <a:xfrm rot="-1478505">
            <a:off x="-2334601" y="-1333381"/>
            <a:ext cx="7826136" cy="3837161"/>
          </a:xfrm>
          <a:custGeom>
            <a:avLst/>
            <a:gdLst/>
            <a:ahLst/>
            <a:cxnLst/>
            <a:rect l="l" t="t" r="r" b="b"/>
            <a:pathLst>
              <a:path w="76674" h="28195" fill="none" extrusionOk="0">
                <a:moveTo>
                  <a:pt x="76673" y="0"/>
                </a:moveTo>
                <a:cubicBezTo>
                  <a:pt x="76673" y="0"/>
                  <a:pt x="67374" y="14124"/>
                  <a:pt x="60786" y="16430"/>
                </a:cubicBezTo>
                <a:cubicBezTo>
                  <a:pt x="52981" y="19160"/>
                  <a:pt x="39856" y="7047"/>
                  <a:pt x="24779" y="17621"/>
                </a:cubicBezTo>
                <a:cubicBezTo>
                  <a:pt x="9706" y="28195"/>
                  <a:pt x="1302" y="23045"/>
                  <a:pt x="1" y="9868"/>
                </a:cubicBezTo>
              </a:path>
            </a:pathLst>
          </a:custGeom>
          <a:noFill/>
          <a:ln w="28575" cap="flat" cmpd="sng">
            <a:solidFill>
              <a:schemeClr val="accent3"/>
            </a:solidFill>
            <a:prstDash val="solid"/>
            <a:miter lim="325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43" name="Google Shape;143;p16"/>
          <p:cNvSpPr/>
          <p:nvPr/>
        </p:nvSpPr>
        <p:spPr>
          <a:xfrm rot="9555841" flipH="1">
            <a:off x="7023452" y="2411342"/>
            <a:ext cx="8200942" cy="4020929"/>
          </a:xfrm>
          <a:custGeom>
            <a:avLst/>
            <a:gdLst/>
            <a:ahLst/>
            <a:cxnLst/>
            <a:rect l="l" t="t" r="r" b="b"/>
            <a:pathLst>
              <a:path w="76674" h="28195" fill="none" extrusionOk="0">
                <a:moveTo>
                  <a:pt x="76673" y="0"/>
                </a:moveTo>
                <a:cubicBezTo>
                  <a:pt x="76673" y="0"/>
                  <a:pt x="67374" y="14124"/>
                  <a:pt x="60786" y="16430"/>
                </a:cubicBezTo>
                <a:cubicBezTo>
                  <a:pt x="52981" y="19160"/>
                  <a:pt x="39856" y="7047"/>
                  <a:pt x="24779" y="17621"/>
                </a:cubicBezTo>
                <a:cubicBezTo>
                  <a:pt x="9706" y="28195"/>
                  <a:pt x="1302" y="23045"/>
                  <a:pt x="1" y="9868"/>
                </a:cubicBezTo>
              </a:path>
            </a:pathLst>
          </a:custGeom>
          <a:noFill/>
          <a:ln w="28575" cap="flat" cmpd="sng">
            <a:solidFill>
              <a:schemeClr val="accent3"/>
            </a:solidFill>
            <a:prstDash val="solid"/>
            <a:miter lim="325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44" name="Google Shape;144;p16"/>
          <p:cNvSpPr txBox="1">
            <a:spLocks noGrp="1"/>
          </p:cNvSpPr>
          <p:nvPr>
            <p:ph type="title"/>
          </p:nvPr>
        </p:nvSpPr>
        <p:spPr>
          <a:xfrm>
            <a:off x="1749775" y="1785867"/>
            <a:ext cx="5644500" cy="2046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800"/>
              <a:buNone/>
              <a:defRPr sz="112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r>
              <a:rPr lang="tr-TR"/>
              <a:t>Asıl başlık stilini düzenlemek için tıklayın</a:t>
            </a:r>
            <a:endParaRPr/>
          </a:p>
        </p:txBody>
      </p:sp>
      <p:sp>
        <p:nvSpPr>
          <p:cNvPr id="145" name="Google Shape;145;p16"/>
          <p:cNvSpPr txBox="1">
            <a:spLocks noGrp="1"/>
          </p:cNvSpPr>
          <p:nvPr>
            <p:ph type="subTitle" idx="1"/>
          </p:nvPr>
        </p:nvSpPr>
        <p:spPr>
          <a:xfrm>
            <a:off x="2153800" y="3832533"/>
            <a:ext cx="4836900" cy="123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a:latin typeface="Manrope"/>
                <a:ea typeface="Manrope"/>
                <a:cs typeface="Manrope"/>
                <a:sym typeface="Manrop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r>
              <a:rPr lang="tr-TR"/>
              <a:t>Asıl alt başlık stilini düzenlemek için tıklayın</a:t>
            </a:r>
            <a:endParaRPr/>
          </a:p>
        </p:txBody>
      </p:sp>
    </p:spTree>
    <p:extLst>
      <p:ext uri="{BB962C8B-B14F-4D97-AF65-F5344CB8AC3E}">
        <p14:creationId xmlns:p14="http://schemas.microsoft.com/office/powerpoint/2010/main" val="109519990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146"/>
        <p:cNvGrpSpPr/>
        <p:nvPr/>
      </p:nvGrpSpPr>
      <p:grpSpPr>
        <a:xfrm>
          <a:off x="0" y="0"/>
          <a:ext cx="0" cy="0"/>
          <a:chOff x="0" y="0"/>
          <a:chExt cx="0" cy="0"/>
        </a:xfrm>
      </p:grpSpPr>
      <p:sp>
        <p:nvSpPr>
          <p:cNvPr id="147" name="Google Shape;147;p17"/>
          <p:cNvSpPr/>
          <p:nvPr/>
        </p:nvSpPr>
        <p:spPr>
          <a:xfrm rot="4102360" flipH="1">
            <a:off x="-4003846" y="6301539"/>
            <a:ext cx="9962104" cy="4771747"/>
          </a:xfrm>
          <a:custGeom>
            <a:avLst/>
            <a:gdLst/>
            <a:ahLst/>
            <a:cxnLst/>
            <a:rect l="l" t="t" r="r" b="b"/>
            <a:pathLst>
              <a:path w="87791" h="56068" extrusionOk="0">
                <a:moveTo>
                  <a:pt x="55192" y="1"/>
                </a:moveTo>
                <a:cubicBezTo>
                  <a:pt x="51710" y="1"/>
                  <a:pt x="48020" y="921"/>
                  <a:pt x="44301" y="3305"/>
                </a:cubicBezTo>
                <a:cubicBezTo>
                  <a:pt x="27981" y="13772"/>
                  <a:pt x="23752" y="23750"/>
                  <a:pt x="23752" y="23750"/>
                </a:cubicBezTo>
                <a:cubicBezTo>
                  <a:pt x="23752" y="23750"/>
                  <a:pt x="23199" y="30455"/>
                  <a:pt x="15945" y="30455"/>
                </a:cubicBezTo>
                <a:cubicBezTo>
                  <a:pt x="15648" y="30455"/>
                  <a:pt x="15339" y="30443"/>
                  <a:pt x="15019" y="30420"/>
                </a:cubicBezTo>
                <a:cubicBezTo>
                  <a:pt x="13947" y="30341"/>
                  <a:pt x="12915" y="30303"/>
                  <a:pt x="11930" y="30303"/>
                </a:cubicBezTo>
                <a:cubicBezTo>
                  <a:pt x="5447" y="30303"/>
                  <a:pt x="1013" y="31926"/>
                  <a:pt x="541" y="33999"/>
                </a:cubicBezTo>
                <a:cubicBezTo>
                  <a:pt x="1" y="36384"/>
                  <a:pt x="5151" y="43216"/>
                  <a:pt x="11333" y="45926"/>
                </a:cubicBezTo>
                <a:cubicBezTo>
                  <a:pt x="16519" y="48202"/>
                  <a:pt x="23841" y="53453"/>
                  <a:pt x="30900" y="53453"/>
                </a:cubicBezTo>
                <a:cubicBezTo>
                  <a:pt x="32256" y="53453"/>
                  <a:pt x="33602" y="53259"/>
                  <a:pt x="34921" y="52814"/>
                </a:cubicBezTo>
                <a:cubicBezTo>
                  <a:pt x="43110" y="50048"/>
                  <a:pt x="85188" y="56067"/>
                  <a:pt x="86489" y="38010"/>
                </a:cubicBezTo>
                <a:cubicBezTo>
                  <a:pt x="87791" y="19953"/>
                  <a:pt x="76403" y="10573"/>
                  <a:pt x="76403" y="10573"/>
                </a:cubicBezTo>
                <a:cubicBezTo>
                  <a:pt x="76403" y="10573"/>
                  <a:pt x="66995" y="1"/>
                  <a:pt x="55192" y="1"/>
                </a:cubicBezTo>
                <a:close/>
              </a:path>
            </a:pathLst>
          </a:custGeom>
          <a:solidFill>
            <a:srgbClr val="E7E2D6">
              <a:alpha val="46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48" name="Google Shape;148;p17"/>
          <p:cNvSpPr/>
          <p:nvPr/>
        </p:nvSpPr>
        <p:spPr>
          <a:xfrm rot="813319">
            <a:off x="-4313552" y="-2316030"/>
            <a:ext cx="6402109" cy="7585537"/>
          </a:xfrm>
          <a:custGeom>
            <a:avLst/>
            <a:gdLst/>
            <a:ahLst/>
            <a:cxnLst/>
            <a:rect l="l" t="t" r="r" b="b"/>
            <a:pathLst>
              <a:path w="31788" h="28248" extrusionOk="0">
                <a:moveTo>
                  <a:pt x="16729" y="0"/>
                </a:moveTo>
                <a:cubicBezTo>
                  <a:pt x="16601" y="0"/>
                  <a:pt x="16474" y="1"/>
                  <a:pt x="16346" y="2"/>
                </a:cubicBezTo>
                <a:cubicBezTo>
                  <a:pt x="16060" y="2"/>
                  <a:pt x="15764" y="5"/>
                  <a:pt x="15461" y="9"/>
                </a:cubicBezTo>
                <a:cubicBezTo>
                  <a:pt x="11690" y="44"/>
                  <a:pt x="7009" y="207"/>
                  <a:pt x="4237" y="2881"/>
                </a:cubicBezTo>
                <a:cubicBezTo>
                  <a:pt x="2392" y="4661"/>
                  <a:pt x="2135" y="8048"/>
                  <a:pt x="1618" y="10410"/>
                </a:cubicBezTo>
                <a:cubicBezTo>
                  <a:pt x="938" y="13517"/>
                  <a:pt x="381" y="16657"/>
                  <a:pt x="219" y="19839"/>
                </a:cubicBezTo>
                <a:cubicBezTo>
                  <a:pt x="1" y="24133"/>
                  <a:pt x="1988" y="26141"/>
                  <a:pt x="6130" y="26720"/>
                </a:cubicBezTo>
                <a:cubicBezTo>
                  <a:pt x="9755" y="27227"/>
                  <a:pt x="13382" y="27712"/>
                  <a:pt x="17036" y="27956"/>
                </a:cubicBezTo>
                <a:cubicBezTo>
                  <a:pt x="18561" y="28056"/>
                  <a:pt x="20165" y="28248"/>
                  <a:pt x="21749" y="28248"/>
                </a:cubicBezTo>
                <a:cubicBezTo>
                  <a:pt x="23047" y="28248"/>
                  <a:pt x="24332" y="28119"/>
                  <a:pt x="25547" y="27706"/>
                </a:cubicBezTo>
                <a:cubicBezTo>
                  <a:pt x="28287" y="26775"/>
                  <a:pt x="29435" y="24198"/>
                  <a:pt x="29933" y="21508"/>
                </a:cubicBezTo>
                <a:cubicBezTo>
                  <a:pt x="30554" y="18140"/>
                  <a:pt x="30847" y="14721"/>
                  <a:pt x="31348" y="11337"/>
                </a:cubicBezTo>
                <a:cubicBezTo>
                  <a:pt x="31787" y="8393"/>
                  <a:pt x="31569" y="5097"/>
                  <a:pt x="28963" y="3194"/>
                </a:cubicBezTo>
                <a:cubicBezTo>
                  <a:pt x="25477" y="645"/>
                  <a:pt x="20958" y="0"/>
                  <a:pt x="16729" y="0"/>
                </a:cubicBezTo>
                <a:close/>
              </a:path>
            </a:pathLst>
          </a:custGeom>
          <a:solidFill>
            <a:srgbClr val="887C62">
              <a:alpha val="6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49" name="Google Shape;149;p17"/>
          <p:cNvSpPr txBox="1">
            <a:spLocks noGrp="1"/>
          </p:cNvSpPr>
          <p:nvPr>
            <p:ph type="subTitle" idx="1"/>
          </p:nvPr>
        </p:nvSpPr>
        <p:spPr>
          <a:xfrm>
            <a:off x="723300" y="4028100"/>
            <a:ext cx="3394200" cy="1514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r>
              <a:rPr lang="tr-TR"/>
              <a:t>Asıl alt başlık stilini düzenlemek için tıklayın</a:t>
            </a:r>
            <a:endParaRPr/>
          </a:p>
        </p:txBody>
      </p:sp>
      <p:sp>
        <p:nvSpPr>
          <p:cNvPr id="150" name="Google Shape;150;p17"/>
          <p:cNvSpPr txBox="1">
            <a:spLocks noGrp="1"/>
          </p:cNvSpPr>
          <p:nvPr>
            <p:ph type="title"/>
          </p:nvPr>
        </p:nvSpPr>
        <p:spPr>
          <a:xfrm flipH="1">
            <a:off x="719825" y="1315900"/>
            <a:ext cx="2888400" cy="2556400"/>
          </a:xfrm>
          <a:prstGeom prst="rect">
            <a:avLst/>
          </a:prstGeom>
          <a:noFill/>
          <a:ln>
            <a:noFill/>
          </a:ln>
        </p:spPr>
        <p:txBody>
          <a:bodyPr spcFirstLastPara="1" wrap="square" lIns="91425" tIns="91425" rIns="91425" bIns="91425" anchor="b" anchorCtr="0">
            <a:noAutofit/>
          </a:bodyPr>
          <a:lstStyle>
            <a:lvl1pPr lvl="0" algn="l" rtl="0">
              <a:spcBef>
                <a:spcPts val="0"/>
              </a:spcBef>
              <a:spcAft>
                <a:spcPts val="0"/>
              </a:spcAft>
              <a:buSzPts val="2800"/>
              <a:buNone/>
              <a:defRPr sz="3000">
                <a:latin typeface="Kulim Park"/>
                <a:ea typeface="Kulim Park"/>
                <a:cs typeface="Kulim Park"/>
                <a:sym typeface="Kulim Park"/>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r>
              <a:rPr lang="tr-TR"/>
              <a:t>Asıl başlık stilini düzenlemek için tıklayın</a:t>
            </a:r>
            <a:endParaRPr/>
          </a:p>
        </p:txBody>
      </p:sp>
    </p:spTree>
    <p:extLst>
      <p:ext uri="{BB962C8B-B14F-4D97-AF65-F5344CB8AC3E}">
        <p14:creationId xmlns:p14="http://schemas.microsoft.com/office/powerpoint/2010/main" val="28860912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and text 2">
  <p:cSld name="Title and text 2">
    <p:spTree>
      <p:nvGrpSpPr>
        <p:cNvPr id="1" name="Shape 151"/>
        <p:cNvGrpSpPr/>
        <p:nvPr/>
      </p:nvGrpSpPr>
      <p:grpSpPr>
        <a:xfrm>
          <a:off x="0" y="0"/>
          <a:ext cx="0" cy="0"/>
          <a:chOff x="0" y="0"/>
          <a:chExt cx="0" cy="0"/>
        </a:xfrm>
      </p:grpSpPr>
      <p:sp>
        <p:nvSpPr>
          <p:cNvPr id="152" name="Google Shape;152;p18"/>
          <p:cNvSpPr/>
          <p:nvPr/>
        </p:nvSpPr>
        <p:spPr>
          <a:xfrm rot="-10285629">
            <a:off x="4140874" y="-2686831"/>
            <a:ext cx="9471588" cy="8065413"/>
          </a:xfrm>
          <a:custGeom>
            <a:avLst/>
            <a:gdLst/>
            <a:ahLst/>
            <a:cxnLst/>
            <a:rect l="l" t="t" r="r" b="b"/>
            <a:pathLst>
              <a:path w="87791" h="56068" extrusionOk="0">
                <a:moveTo>
                  <a:pt x="55192" y="1"/>
                </a:moveTo>
                <a:cubicBezTo>
                  <a:pt x="51710" y="1"/>
                  <a:pt x="48020" y="921"/>
                  <a:pt x="44301" y="3305"/>
                </a:cubicBezTo>
                <a:cubicBezTo>
                  <a:pt x="27981" y="13772"/>
                  <a:pt x="23752" y="23750"/>
                  <a:pt x="23752" y="23750"/>
                </a:cubicBezTo>
                <a:cubicBezTo>
                  <a:pt x="23752" y="23750"/>
                  <a:pt x="23199" y="30455"/>
                  <a:pt x="15945" y="30455"/>
                </a:cubicBezTo>
                <a:cubicBezTo>
                  <a:pt x="15648" y="30455"/>
                  <a:pt x="15339" y="30443"/>
                  <a:pt x="15019" y="30420"/>
                </a:cubicBezTo>
                <a:cubicBezTo>
                  <a:pt x="13947" y="30341"/>
                  <a:pt x="12915" y="30303"/>
                  <a:pt x="11930" y="30303"/>
                </a:cubicBezTo>
                <a:cubicBezTo>
                  <a:pt x="5447" y="30303"/>
                  <a:pt x="1013" y="31926"/>
                  <a:pt x="541" y="33999"/>
                </a:cubicBezTo>
                <a:cubicBezTo>
                  <a:pt x="1" y="36384"/>
                  <a:pt x="5151" y="43216"/>
                  <a:pt x="11333" y="45926"/>
                </a:cubicBezTo>
                <a:cubicBezTo>
                  <a:pt x="16519" y="48202"/>
                  <a:pt x="23841" y="53453"/>
                  <a:pt x="30900" y="53453"/>
                </a:cubicBezTo>
                <a:cubicBezTo>
                  <a:pt x="32256" y="53453"/>
                  <a:pt x="33602" y="53259"/>
                  <a:pt x="34921" y="52814"/>
                </a:cubicBezTo>
                <a:cubicBezTo>
                  <a:pt x="43110" y="50048"/>
                  <a:pt x="85188" y="56067"/>
                  <a:pt x="86489" y="38010"/>
                </a:cubicBezTo>
                <a:cubicBezTo>
                  <a:pt x="87791" y="19953"/>
                  <a:pt x="76403" y="10573"/>
                  <a:pt x="76403" y="10573"/>
                </a:cubicBezTo>
                <a:cubicBezTo>
                  <a:pt x="76403" y="10573"/>
                  <a:pt x="66995" y="1"/>
                  <a:pt x="55192" y="1"/>
                </a:cubicBezTo>
                <a:close/>
              </a:path>
            </a:pathLst>
          </a:custGeom>
          <a:solidFill>
            <a:srgbClr val="E7E2D6">
              <a:alpha val="46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53" name="Google Shape;153;p18"/>
          <p:cNvSpPr/>
          <p:nvPr/>
        </p:nvSpPr>
        <p:spPr>
          <a:xfrm rot="4102346" flipH="1">
            <a:off x="-3840357" y="6076758"/>
            <a:ext cx="12555117" cy="6013774"/>
          </a:xfrm>
          <a:custGeom>
            <a:avLst/>
            <a:gdLst/>
            <a:ahLst/>
            <a:cxnLst/>
            <a:rect l="l" t="t" r="r" b="b"/>
            <a:pathLst>
              <a:path w="87791" h="56068" extrusionOk="0">
                <a:moveTo>
                  <a:pt x="55192" y="1"/>
                </a:moveTo>
                <a:cubicBezTo>
                  <a:pt x="51710" y="1"/>
                  <a:pt x="48020" y="921"/>
                  <a:pt x="44301" y="3305"/>
                </a:cubicBezTo>
                <a:cubicBezTo>
                  <a:pt x="27981" y="13772"/>
                  <a:pt x="23752" y="23750"/>
                  <a:pt x="23752" y="23750"/>
                </a:cubicBezTo>
                <a:cubicBezTo>
                  <a:pt x="23752" y="23750"/>
                  <a:pt x="23199" y="30455"/>
                  <a:pt x="15945" y="30455"/>
                </a:cubicBezTo>
                <a:cubicBezTo>
                  <a:pt x="15648" y="30455"/>
                  <a:pt x="15339" y="30443"/>
                  <a:pt x="15019" y="30420"/>
                </a:cubicBezTo>
                <a:cubicBezTo>
                  <a:pt x="13947" y="30341"/>
                  <a:pt x="12915" y="30303"/>
                  <a:pt x="11930" y="30303"/>
                </a:cubicBezTo>
                <a:cubicBezTo>
                  <a:pt x="5447" y="30303"/>
                  <a:pt x="1013" y="31926"/>
                  <a:pt x="541" y="33999"/>
                </a:cubicBezTo>
                <a:cubicBezTo>
                  <a:pt x="1" y="36384"/>
                  <a:pt x="5151" y="43216"/>
                  <a:pt x="11333" y="45926"/>
                </a:cubicBezTo>
                <a:cubicBezTo>
                  <a:pt x="16519" y="48202"/>
                  <a:pt x="23841" y="53453"/>
                  <a:pt x="30900" y="53453"/>
                </a:cubicBezTo>
                <a:cubicBezTo>
                  <a:pt x="32256" y="53453"/>
                  <a:pt x="33602" y="53259"/>
                  <a:pt x="34921" y="52814"/>
                </a:cubicBezTo>
                <a:cubicBezTo>
                  <a:pt x="43110" y="50048"/>
                  <a:pt x="85188" y="56067"/>
                  <a:pt x="86489" y="38010"/>
                </a:cubicBezTo>
                <a:cubicBezTo>
                  <a:pt x="87791" y="19953"/>
                  <a:pt x="76403" y="10573"/>
                  <a:pt x="76403" y="10573"/>
                </a:cubicBezTo>
                <a:cubicBezTo>
                  <a:pt x="76403" y="10573"/>
                  <a:pt x="66995" y="1"/>
                  <a:pt x="55192" y="1"/>
                </a:cubicBezTo>
                <a:close/>
              </a:path>
            </a:pathLst>
          </a:custGeom>
          <a:solidFill>
            <a:srgbClr val="E7E2D6">
              <a:alpha val="46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54" name="Google Shape;154;p18"/>
          <p:cNvSpPr/>
          <p:nvPr/>
        </p:nvSpPr>
        <p:spPr>
          <a:xfrm rot="813319">
            <a:off x="-3580677" y="-1900963"/>
            <a:ext cx="6402109" cy="7585537"/>
          </a:xfrm>
          <a:custGeom>
            <a:avLst/>
            <a:gdLst/>
            <a:ahLst/>
            <a:cxnLst/>
            <a:rect l="l" t="t" r="r" b="b"/>
            <a:pathLst>
              <a:path w="31788" h="28248" extrusionOk="0">
                <a:moveTo>
                  <a:pt x="16729" y="0"/>
                </a:moveTo>
                <a:cubicBezTo>
                  <a:pt x="16601" y="0"/>
                  <a:pt x="16474" y="1"/>
                  <a:pt x="16346" y="2"/>
                </a:cubicBezTo>
                <a:cubicBezTo>
                  <a:pt x="16060" y="2"/>
                  <a:pt x="15764" y="5"/>
                  <a:pt x="15461" y="9"/>
                </a:cubicBezTo>
                <a:cubicBezTo>
                  <a:pt x="11690" y="44"/>
                  <a:pt x="7009" y="207"/>
                  <a:pt x="4237" y="2881"/>
                </a:cubicBezTo>
                <a:cubicBezTo>
                  <a:pt x="2392" y="4661"/>
                  <a:pt x="2135" y="8048"/>
                  <a:pt x="1618" y="10410"/>
                </a:cubicBezTo>
                <a:cubicBezTo>
                  <a:pt x="938" y="13517"/>
                  <a:pt x="381" y="16657"/>
                  <a:pt x="219" y="19839"/>
                </a:cubicBezTo>
                <a:cubicBezTo>
                  <a:pt x="1" y="24133"/>
                  <a:pt x="1988" y="26141"/>
                  <a:pt x="6130" y="26720"/>
                </a:cubicBezTo>
                <a:cubicBezTo>
                  <a:pt x="9755" y="27227"/>
                  <a:pt x="13382" y="27712"/>
                  <a:pt x="17036" y="27956"/>
                </a:cubicBezTo>
                <a:cubicBezTo>
                  <a:pt x="18561" y="28056"/>
                  <a:pt x="20165" y="28248"/>
                  <a:pt x="21749" y="28248"/>
                </a:cubicBezTo>
                <a:cubicBezTo>
                  <a:pt x="23047" y="28248"/>
                  <a:pt x="24332" y="28119"/>
                  <a:pt x="25547" y="27706"/>
                </a:cubicBezTo>
                <a:cubicBezTo>
                  <a:pt x="28287" y="26775"/>
                  <a:pt x="29435" y="24198"/>
                  <a:pt x="29933" y="21508"/>
                </a:cubicBezTo>
                <a:cubicBezTo>
                  <a:pt x="30554" y="18140"/>
                  <a:pt x="30847" y="14721"/>
                  <a:pt x="31348" y="11337"/>
                </a:cubicBezTo>
                <a:cubicBezTo>
                  <a:pt x="31787" y="8393"/>
                  <a:pt x="31569" y="5097"/>
                  <a:pt x="28963" y="3194"/>
                </a:cubicBezTo>
                <a:cubicBezTo>
                  <a:pt x="25477" y="645"/>
                  <a:pt x="20958" y="0"/>
                  <a:pt x="16729" y="0"/>
                </a:cubicBezTo>
                <a:close/>
              </a:path>
            </a:pathLst>
          </a:custGeom>
          <a:solidFill>
            <a:srgbClr val="887C62">
              <a:alpha val="6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55" name="Google Shape;155;p18"/>
          <p:cNvSpPr/>
          <p:nvPr/>
        </p:nvSpPr>
        <p:spPr>
          <a:xfrm>
            <a:off x="3065327" y="-5601329"/>
            <a:ext cx="7065492" cy="7195189"/>
          </a:xfrm>
          <a:custGeom>
            <a:avLst/>
            <a:gdLst/>
            <a:ahLst/>
            <a:cxnLst/>
            <a:rect l="l" t="t" r="r" b="b"/>
            <a:pathLst>
              <a:path w="38799" h="29633" extrusionOk="0">
                <a:moveTo>
                  <a:pt x="24862" y="1"/>
                </a:moveTo>
                <a:cubicBezTo>
                  <a:pt x="17606" y="1"/>
                  <a:pt x="2522" y="6530"/>
                  <a:pt x="2408" y="6818"/>
                </a:cubicBezTo>
                <a:cubicBezTo>
                  <a:pt x="0" y="12908"/>
                  <a:pt x="709" y="23105"/>
                  <a:pt x="5362" y="28314"/>
                </a:cubicBezTo>
                <a:cubicBezTo>
                  <a:pt x="6190" y="29241"/>
                  <a:pt x="7638" y="29632"/>
                  <a:pt x="9471" y="29632"/>
                </a:cubicBezTo>
                <a:cubicBezTo>
                  <a:pt x="17936" y="29632"/>
                  <a:pt x="34625" y="21288"/>
                  <a:pt x="36508" y="18846"/>
                </a:cubicBezTo>
                <a:cubicBezTo>
                  <a:pt x="38798" y="15872"/>
                  <a:pt x="32779" y="1993"/>
                  <a:pt x="26923" y="249"/>
                </a:cubicBezTo>
                <a:cubicBezTo>
                  <a:pt x="26348" y="78"/>
                  <a:pt x="25651" y="1"/>
                  <a:pt x="24862" y="1"/>
                </a:cubicBezTo>
                <a:close/>
              </a:path>
            </a:pathLst>
          </a:custGeom>
          <a:solidFill>
            <a:srgbClr val="E6B8AF">
              <a:alpha val="25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56" name="Google Shape;156;p18"/>
          <p:cNvSpPr txBox="1">
            <a:spLocks noGrp="1"/>
          </p:cNvSpPr>
          <p:nvPr>
            <p:ph type="subTitle" idx="1"/>
          </p:nvPr>
        </p:nvSpPr>
        <p:spPr>
          <a:xfrm>
            <a:off x="723300" y="3055284"/>
            <a:ext cx="3035100" cy="1851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r>
              <a:rPr lang="tr-TR"/>
              <a:t>Asıl alt başlık stilini düzenlemek için tıklayın</a:t>
            </a:r>
            <a:endParaRPr/>
          </a:p>
        </p:txBody>
      </p:sp>
      <p:sp>
        <p:nvSpPr>
          <p:cNvPr id="157" name="Google Shape;157;p18"/>
          <p:cNvSpPr txBox="1">
            <a:spLocks noGrp="1"/>
          </p:cNvSpPr>
          <p:nvPr>
            <p:ph type="title"/>
          </p:nvPr>
        </p:nvSpPr>
        <p:spPr>
          <a:xfrm flipH="1">
            <a:off x="719825" y="1951517"/>
            <a:ext cx="3035100" cy="948000"/>
          </a:xfrm>
          <a:prstGeom prst="rect">
            <a:avLst/>
          </a:prstGeom>
          <a:noFill/>
          <a:ln>
            <a:noFill/>
          </a:ln>
        </p:spPr>
        <p:txBody>
          <a:bodyPr spcFirstLastPara="1" wrap="square" lIns="91425" tIns="91425" rIns="91425" bIns="91425" anchor="b" anchorCtr="0">
            <a:noAutofit/>
          </a:bodyPr>
          <a:lstStyle>
            <a:lvl1pPr lvl="0" algn="l" rtl="0">
              <a:spcBef>
                <a:spcPts val="0"/>
              </a:spcBef>
              <a:spcAft>
                <a:spcPts val="0"/>
              </a:spcAft>
              <a:buSzPts val="2800"/>
              <a:buNone/>
              <a:defRPr sz="3000">
                <a:latin typeface="Kulim Park"/>
                <a:ea typeface="Kulim Park"/>
                <a:cs typeface="Kulim Park"/>
                <a:sym typeface="Kulim Park"/>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r>
              <a:rPr lang="tr-TR"/>
              <a:t>Asıl başlık stilini düzenlemek için tıklayın</a:t>
            </a:r>
            <a:endParaRPr/>
          </a:p>
        </p:txBody>
      </p:sp>
      <p:sp>
        <p:nvSpPr>
          <p:cNvPr id="158" name="Google Shape;158;p18"/>
          <p:cNvSpPr/>
          <p:nvPr/>
        </p:nvSpPr>
        <p:spPr>
          <a:xfrm rot="-649760" flipH="1">
            <a:off x="-3395808" y="6019489"/>
            <a:ext cx="4974484" cy="1987163"/>
          </a:xfrm>
          <a:custGeom>
            <a:avLst/>
            <a:gdLst/>
            <a:ahLst/>
            <a:cxnLst/>
            <a:rect l="l" t="t" r="r" b="b"/>
            <a:pathLst>
              <a:path w="49165" h="14730" extrusionOk="0">
                <a:moveTo>
                  <a:pt x="10042" y="1"/>
                </a:moveTo>
                <a:cubicBezTo>
                  <a:pt x="7738" y="1"/>
                  <a:pt x="5495" y="326"/>
                  <a:pt x="4009" y="1712"/>
                </a:cubicBezTo>
                <a:cubicBezTo>
                  <a:pt x="1833" y="3743"/>
                  <a:pt x="1312" y="7198"/>
                  <a:pt x="759" y="9976"/>
                </a:cubicBezTo>
                <a:cubicBezTo>
                  <a:pt x="1" y="13802"/>
                  <a:pt x="5815" y="14642"/>
                  <a:pt x="11014" y="14723"/>
                </a:cubicBezTo>
                <a:cubicBezTo>
                  <a:pt x="11312" y="14728"/>
                  <a:pt x="11609" y="14730"/>
                  <a:pt x="11901" y="14730"/>
                </a:cubicBezTo>
                <a:cubicBezTo>
                  <a:pt x="14717" y="14730"/>
                  <a:pt x="17219" y="14537"/>
                  <a:pt x="18198" y="14531"/>
                </a:cubicBezTo>
                <a:cubicBezTo>
                  <a:pt x="20643" y="14515"/>
                  <a:pt x="23088" y="14508"/>
                  <a:pt x="25533" y="14508"/>
                </a:cubicBezTo>
                <a:cubicBezTo>
                  <a:pt x="31860" y="14508"/>
                  <a:pt x="38186" y="14553"/>
                  <a:pt x="44512" y="14593"/>
                </a:cubicBezTo>
                <a:cubicBezTo>
                  <a:pt x="44551" y="14593"/>
                  <a:pt x="44589" y="14594"/>
                  <a:pt x="44628" y="14594"/>
                </a:cubicBezTo>
                <a:cubicBezTo>
                  <a:pt x="45065" y="14594"/>
                  <a:pt x="45520" y="14568"/>
                  <a:pt x="45879" y="14323"/>
                </a:cubicBezTo>
                <a:cubicBezTo>
                  <a:pt x="46214" y="14095"/>
                  <a:pt x="46403" y="13708"/>
                  <a:pt x="46569" y="13337"/>
                </a:cubicBezTo>
                <a:cubicBezTo>
                  <a:pt x="47681" y="10865"/>
                  <a:pt x="49165" y="7692"/>
                  <a:pt x="48504" y="4911"/>
                </a:cubicBezTo>
                <a:cubicBezTo>
                  <a:pt x="47559" y="915"/>
                  <a:pt x="42091" y="691"/>
                  <a:pt x="37832" y="691"/>
                </a:cubicBezTo>
                <a:cubicBezTo>
                  <a:pt x="37295" y="691"/>
                  <a:pt x="36777" y="694"/>
                  <a:pt x="36289" y="694"/>
                </a:cubicBezTo>
                <a:cubicBezTo>
                  <a:pt x="35639" y="694"/>
                  <a:pt x="35044" y="688"/>
                  <a:pt x="34531" y="658"/>
                </a:cubicBezTo>
                <a:cubicBezTo>
                  <a:pt x="29340" y="361"/>
                  <a:pt x="24149" y="242"/>
                  <a:pt x="18952" y="242"/>
                </a:cubicBezTo>
                <a:cubicBezTo>
                  <a:pt x="17950" y="242"/>
                  <a:pt x="16949" y="246"/>
                  <a:pt x="15946" y="255"/>
                </a:cubicBezTo>
                <a:cubicBezTo>
                  <a:pt x="15904" y="255"/>
                  <a:pt x="15862" y="255"/>
                  <a:pt x="15819" y="255"/>
                </a:cubicBezTo>
                <a:cubicBezTo>
                  <a:pt x="14168" y="255"/>
                  <a:pt x="12081" y="1"/>
                  <a:pt x="10042" y="1"/>
                </a:cubicBezTo>
                <a:close/>
              </a:path>
            </a:pathLst>
          </a:custGeom>
          <a:solidFill>
            <a:srgbClr val="E6B8A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Tree>
    <p:extLst>
      <p:ext uri="{BB962C8B-B14F-4D97-AF65-F5344CB8AC3E}">
        <p14:creationId xmlns:p14="http://schemas.microsoft.com/office/powerpoint/2010/main" val="130704804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spTree>
      <p:nvGrpSpPr>
        <p:cNvPr id="1" name="Shape 159"/>
        <p:cNvGrpSpPr/>
        <p:nvPr/>
      </p:nvGrpSpPr>
      <p:grpSpPr>
        <a:xfrm>
          <a:off x="0" y="0"/>
          <a:ext cx="0" cy="0"/>
          <a:chOff x="0" y="0"/>
          <a:chExt cx="0" cy="0"/>
        </a:xfrm>
      </p:grpSpPr>
      <p:sp>
        <p:nvSpPr>
          <p:cNvPr id="160" name="Google Shape;160;p19"/>
          <p:cNvSpPr/>
          <p:nvPr/>
        </p:nvSpPr>
        <p:spPr>
          <a:xfrm rot="-859945" flipH="1">
            <a:off x="5665328" y="4128615"/>
            <a:ext cx="4772748" cy="5655127"/>
          </a:xfrm>
          <a:custGeom>
            <a:avLst/>
            <a:gdLst/>
            <a:ahLst/>
            <a:cxnLst/>
            <a:rect l="l" t="t" r="r" b="b"/>
            <a:pathLst>
              <a:path w="31788" h="28248" extrusionOk="0">
                <a:moveTo>
                  <a:pt x="16729" y="0"/>
                </a:moveTo>
                <a:cubicBezTo>
                  <a:pt x="16601" y="0"/>
                  <a:pt x="16474" y="1"/>
                  <a:pt x="16346" y="2"/>
                </a:cubicBezTo>
                <a:cubicBezTo>
                  <a:pt x="16060" y="2"/>
                  <a:pt x="15764" y="5"/>
                  <a:pt x="15461" y="9"/>
                </a:cubicBezTo>
                <a:cubicBezTo>
                  <a:pt x="11690" y="44"/>
                  <a:pt x="7009" y="207"/>
                  <a:pt x="4237" y="2881"/>
                </a:cubicBezTo>
                <a:cubicBezTo>
                  <a:pt x="2392" y="4661"/>
                  <a:pt x="2135" y="8048"/>
                  <a:pt x="1618" y="10410"/>
                </a:cubicBezTo>
                <a:cubicBezTo>
                  <a:pt x="938" y="13517"/>
                  <a:pt x="381" y="16657"/>
                  <a:pt x="219" y="19839"/>
                </a:cubicBezTo>
                <a:cubicBezTo>
                  <a:pt x="1" y="24133"/>
                  <a:pt x="1988" y="26141"/>
                  <a:pt x="6130" y="26720"/>
                </a:cubicBezTo>
                <a:cubicBezTo>
                  <a:pt x="9755" y="27227"/>
                  <a:pt x="13382" y="27712"/>
                  <a:pt x="17036" y="27956"/>
                </a:cubicBezTo>
                <a:cubicBezTo>
                  <a:pt x="18561" y="28056"/>
                  <a:pt x="20165" y="28248"/>
                  <a:pt x="21749" y="28248"/>
                </a:cubicBezTo>
                <a:cubicBezTo>
                  <a:pt x="23047" y="28248"/>
                  <a:pt x="24332" y="28119"/>
                  <a:pt x="25547" y="27706"/>
                </a:cubicBezTo>
                <a:cubicBezTo>
                  <a:pt x="28287" y="26775"/>
                  <a:pt x="29435" y="24198"/>
                  <a:pt x="29933" y="21508"/>
                </a:cubicBezTo>
                <a:cubicBezTo>
                  <a:pt x="30554" y="18140"/>
                  <a:pt x="30847" y="14721"/>
                  <a:pt x="31348" y="11337"/>
                </a:cubicBezTo>
                <a:cubicBezTo>
                  <a:pt x="31787" y="8393"/>
                  <a:pt x="31569" y="5097"/>
                  <a:pt x="28963" y="3194"/>
                </a:cubicBezTo>
                <a:cubicBezTo>
                  <a:pt x="25477" y="645"/>
                  <a:pt x="20958" y="0"/>
                  <a:pt x="16729" y="0"/>
                </a:cubicBezTo>
                <a:close/>
              </a:path>
            </a:pathLst>
          </a:custGeom>
          <a:solidFill>
            <a:srgbClr val="887C62">
              <a:alpha val="6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61" name="Google Shape;161;p19"/>
          <p:cNvSpPr/>
          <p:nvPr/>
        </p:nvSpPr>
        <p:spPr>
          <a:xfrm>
            <a:off x="-4528356" y="1339984"/>
            <a:ext cx="5766771" cy="4910623"/>
          </a:xfrm>
          <a:custGeom>
            <a:avLst/>
            <a:gdLst/>
            <a:ahLst/>
            <a:cxnLst/>
            <a:rect l="l" t="t" r="r" b="b"/>
            <a:pathLst>
              <a:path w="87791" h="56068" extrusionOk="0">
                <a:moveTo>
                  <a:pt x="55192" y="1"/>
                </a:moveTo>
                <a:cubicBezTo>
                  <a:pt x="51710" y="1"/>
                  <a:pt x="48020" y="921"/>
                  <a:pt x="44301" y="3305"/>
                </a:cubicBezTo>
                <a:cubicBezTo>
                  <a:pt x="27981" y="13772"/>
                  <a:pt x="23752" y="23750"/>
                  <a:pt x="23752" y="23750"/>
                </a:cubicBezTo>
                <a:cubicBezTo>
                  <a:pt x="23752" y="23750"/>
                  <a:pt x="23199" y="30455"/>
                  <a:pt x="15945" y="30455"/>
                </a:cubicBezTo>
                <a:cubicBezTo>
                  <a:pt x="15648" y="30455"/>
                  <a:pt x="15339" y="30443"/>
                  <a:pt x="15019" y="30420"/>
                </a:cubicBezTo>
                <a:cubicBezTo>
                  <a:pt x="13947" y="30341"/>
                  <a:pt x="12915" y="30303"/>
                  <a:pt x="11930" y="30303"/>
                </a:cubicBezTo>
                <a:cubicBezTo>
                  <a:pt x="5447" y="30303"/>
                  <a:pt x="1013" y="31926"/>
                  <a:pt x="541" y="33999"/>
                </a:cubicBezTo>
                <a:cubicBezTo>
                  <a:pt x="1" y="36384"/>
                  <a:pt x="5151" y="43216"/>
                  <a:pt x="11333" y="45926"/>
                </a:cubicBezTo>
                <a:cubicBezTo>
                  <a:pt x="16519" y="48202"/>
                  <a:pt x="23841" y="53453"/>
                  <a:pt x="30900" y="53453"/>
                </a:cubicBezTo>
                <a:cubicBezTo>
                  <a:pt x="32256" y="53453"/>
                  <a:pt x="33602" y="53259"/>
                  <a:pt x="34921" y="52814"/>
                </a:cubicBezTo>
                <a:cubicBezTo>
                  <a:pt x="43110" y="50048"/>
                  <a:pt x="85188" y="56067"/>
                  <a:pt x="86489" y="38010"/>
                </a:cubicBezTo>
                <a:cubicBezTo>
                  <a:pt x="87791" y="19953"/>
                  <a:pt x="76403" y="10573"/>
                  <a:pt x="76403" y="10573"/>
                </a:cubicBezTo>
                <a:cubicBezTo>
                  <a:pt x="76403" y="10573"/>
                  <a:pt x="66995" y="1"/>
                  <a:pt x="55192" y="1"/>
                </a:cubicBezTo>
                <a:close/>
              </a:path>
            </a:pathLst>
          </a:custGeom>
          <a:solidFill>
            <a:srgbClr val="887C62">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62" name="Google Shape;162;p19"/>
          <p:cNvSpPr/>
          <p:nvPr/>
        </p:nvSpPr>
        <p:spPr>
          <a:xfrm rot="-9405665" flipH="1">
            <a:off x="6846081" y="1708209"/>
            <a:ext cx="7310152" cy="9133113"/>
          </a:xfrm>
          <a:custGeom>
            <a:avLst/>
            <a:gdLst/>
            <a:ahLst/>
            <a:cxnLst/>
            <a:rect l="l" t="t" r="r" b="b"/>
            <a:pathLst>
              <a:path w="93299" h="87424" extrusionOk="0">
                <a:moveTo>
                  <a:pt x="34162" y="1"/>
                </a:moveTo>
                <a:cubicBezTo>
                  <a:pt x="24245" y="1"/>
                  <a:pt x="25039" y="12520"/>
                  <a:pt x="13717" y="17147"/>
                </a:cubicBezTo>
                <a:cubicBezTo>
                  <a:pt x="1" y="22753"/>
                  <a:pt x="25599" y="33483"/>
                  <a:pt x="18923" y="50349"/>
                </a:cubicBezTo>
                <a:cubicBezTo>
                  <a:pt x="13077" y="65115"/>
                  <a:pt x="23069" y="87424"/>
                  <a:pt x="32143" y="87424"/>
                </a:cubicBezTo>
                <a:cubicBezTo>
                  <a:pt x="33432" y="87424"/>
                  <a:pt x="34703" y="86974"/>
                  <a:pt x="35906" y="85988"/>
                </a:cubicBezTo>
                <a:cubicBezTo>
                  <a:pt x="38841" y="83585"/>
                  <a:pt x="41192" y="82952"/>
                  <a:pt x="43240" y="82952"/>
                </a:cubicBezTo>
                <a:cubicBezTo>
                  <a:pt x="45526" y="82952"/>
                  <a:pt x="47435" y="83741"/>
                  <a:pt x="49356" y="83741"/>
                </a:cubicBezTo>
                <a:cubicBezTo>
                  <a:pt x="51391" y="83741"/>
                  <a:pt x="53441" y="82856"/>
                  <a:pt x="55968" y="79208"/>
                </a:cubicBezTo>
                <a:cubicBezTo>
                  <a:pt x="79663" y="45004"/>
                  <a:pt x="87416" y="44135"/>
                  <a:pt x="87416" y="44135"/>
                </a:cubicBezTo>
                <a:cubicBezTo>
                  <a:pt x="93298" y="21497"/>
                  <a:pt x="60858" y="9397"/>
                  <a:pt x="42111" y="1875"/>
                </a:cubicBezTo>
                <a:cubicBezTo>
                  <a:pt x="38838" y="561"/>
                  <a:pt x="36260" y="1"/>
                  <a:pt x="34162" y="1"/>
                </a:cubicBezTo>
                <a:close/>
              </a:path>
            </a:pathLst>
          </a:custGeom>
          <a:solidFill>
            <a:srgbClr val="E6B8AF">
              <a:alpha val="33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63" name="Google Shape;163;p19"/>
          <p:cNvSpPr/>
          <p:nvPr/>
        </p:nvSpPr>
        <p:spPr>
          <a:xfrm rot="1478505" flipH="1">
            <a:off x="1794833" y="-2815714"/>
            <a:ext cx="7826136" cy="3837161"/>
          </a:xfrm>
          <a:custGeom>
            <a:avLst/>
            <a:gdLst/>
            <a:ahLst/>
            <a:cxnLst/>
            <a:rect l="l" t="t" r="r" b="b"/>
            <a:pathLst>
              <a:path w="76674" h="28195" fill="none" extrusionOk="0">
                <a:moveTo>
                  <a:pt x="76673" y="0"/>
                </a:moveTo>
                <a:cubicBezTo>
                  <a:pt x="76673" y="0"/>
                  <a:pt x="67374" y="14124"/>
                  <a:pt x="60786" y="16430"/>
                </a:cubicBezTo>
                <a:cubicBezTo>
                  <a:pt x="52981" y="19160"/>
                  <a:pt x="39856" y="7047"/>
                  <a:pt x="24779" y="17621"/>
                </a:cubicBezTo>
                <a:cubicBezTo>
                  <a:pt x="9706" y="28195"/>
                  <a:pt x="1302" y="23045"/>
                  <a:pt x="1" y="9868"/>
                </a:cubicBezTo>
              </a:path>
            </a:pathLst>
          </a:custGeom>
          <a:noFill/>
          <a:ln w="28575" cap="flat" cmpd="sng">
            <a:solidFill>
              <a:schemeClr val="accent3"/>
            </a:solidFill>
            <a:prstDash val="solid"/>
            <a:miter lim="325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64" name="Google Shape;164;p19"/>
          <p:cNvSpPr/>
          <p:nvPr/>
        </p:nvSpPr>
        <p:spPr>
          <a:xfrm rot="9524149" flipH="1">
            <a:off x="-6659422" y="-3900402"/>
            <a:ext cx="9471569" cy="8065396"/>
          </a:xfrm>
          <a:custGeom>
            <a:avLst/>
            <a:gdLst/>
            <a:ahLst/>
            <a:cxnLst/>
            <a:rect l="l" t="t" r="r" b="b"/>
            <a:pathLst>
              <a:path w="87791" h="56068" extrusionOk="0">
                <a:moveTo>
                  <a:pt x="55192" y="1"/>
                </a:moveTo>
                <a:cubicBezTo>
                  <a:pt x="51710" y="1"/>
                  <a:pt x="48020" y="921"/>
                  <a:pt x="44301" y="3305"/>
                </a:cubicBezTo>
                <a:cubicBezTo>
                  <a:pt x="27981" y="13772"/>
                  <a:pt x="23752" y="23750"/>
                  <a:pt x="23752" y="23750"/>
                </a:cubicBezTo>
                <a:cubicBezTo>
                  <a:pt x="23752" y="23750"/>
                  <a:pt x="23199" y="30455"/>
                  <a:pt x="15945" y="30455"/>
                </a:cubicBezTo>
                <a:cubicBezTo>
                  <a:pt x="15648" y="30455"/>
                  <a:pt x="15339" y="30443"/>
                  <a:pt x="15019" y="30420"/>
                </a:cubicBezTo>
                <a:cubicBezTo>
                  <a:pt x="13947" y="30341"/>
                  <a:pt x="12915" y="30303"/>
                  <a:pt x="11930" y="30303"/>
                </a:cubicBezTo>
                <a:cubicBezTo>
                  <a:pt x="5447" y="30303"/>
                  <a:pt x="1013" y="31926"/>
                  <a:pt x="541" y="33999"/>
                </a:cubicBezTo>
                <a:cubicBezTo>
                  <a:pt x="1" y="36384"/>
                  <a:pt x="5151" y="43216"/>
                  <a:pt x="11333" y="45926"/>
                </a:cubicBezTo>
                <a:cubicBezTo>
                  <a:pt x="16519" y="48202"/>
                  <a:pt x="23841" y="53453"/>
                  <a:pt x="30900" y="53453"/>
                </a:cubicBezTo>
                <a:cubicBezTo>
                  <a:pt x="32256" y="53453"/>
                  <a:pt x="33602" y="53259"/>
                  <a:pt x="34921" y="52814"/>
                </a:cubicBezTo>
                <a:cubicBezTo>
                  <a:pt x="43110" y="50048"/>
                  <a:pt x="85188" y="56067"/>
                  <a:pt x="86489" y="38010"/>
                </a:cubicBezTo>
                <a:cubicBezTo>
                  <a:pt x="87791" y="19953"/>
                  <a:pt x="76403" y="10573"/>
                  <a:pt x="76403" y="10573"/>
                </a:cubicBezTo>
                <a:cubicBezTo>
                  <a:pt x="76403" y="10573"/>
                  <a:pt x="66995" y="1"/>
                  <a:pt x="55192" y="1"/>
                </a:cubicBezTo>
                <a:close/>
              </a:path>
            </a:pathLst>
          </a:custGeom>
          <a:solidFill>
            <a:srgbClr val="E7E2D6">
              <a:alpha val="46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65" name="Google Shape;165;p19"/>
          <p:cNvSpPr/>
          <p:nvPr/>
        </p:nvSpPr>
        <p:spPr>
          <a:xfrm rot="-9555841">
            <a:off x="-6785773" y="2411342"/>
            <a:ext cx="8200942" cy="4020929"/>
          </a:xfrm>
          <a:custGeom>
            <a:avLst/>
            <a:gdLst/>
            <a:ahLst/>
            <a:cxnLst/>
            <a:rect l="l" t="t" r="r" b="b"/>
            <a:pathLst>
              <a:path w="76674" h="28195" fill="none" extrusionOk="0">
                <a:moveTo>
                  <a:pt x="76673" y="0"/>
                </a:moveTo>
                <a:cubicBezTo>
                  <a:pt x="76673" y="0"/>
                  <a:pt x="67374" y="14124"/>
                  <a:pt x="60786" y="16430"/>
                </a:cubicBezTo>
                <a:cubicBezTo>
                  <a:pt x="52981" y="19160"/>
                  <a:pt x="39856" y="7047"/>
                  <a:pt x="24779" y="17621"/>
                </a:cubicBezTo>
                <a:cubicBezTo>
                  <a:pt x="9706" y="28195"/>
                  <a:pt x="1302" y="23045"/>
                  <a:pt x="1" y="9868"/>
                </a:cubicBezTo>
              </a:path>
            </a:pathLst>
          </a:custGeom>
          <a:noFill/>
          <a:ln w="28575" cap="flat" cmpd="sng">
            <a:solidFill>
              <a:schemeClr val="accent3"/>
            </a:solidFill>
            <a:prstDash val="solid"/>
            <a:miter lim="325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66" name="Google Shape;166;p19"/>
          <p:cNvSpPr txBox="1">
            <a:spLocks noGrp="1"/>
          </p:cNvSpPr>
          <p:nvPr>
            <p:ph type="title"/>
          </p:nvPr>
        </p:nvSpPr>
        <p:spPr>
          <a:xfrm>
            <a:off x="1699900" y="3360716"/>
            <a:ext cx="2736900" cy="650000"/>
          </a:xfrm>
          <a:prstGeom prst="rect">
            <a:avLst/>
          </a:prstGeom>
        </p:spPr>
        <p:txBody>
          <a:bodyPr spcFirstLastPara="1" wrap="square" lIns="91425" tIns="91425" rIns="91425" bIns="91425" anchor="b" anchorCtr="0">
            <a:noAutofit/>
          </a:bodyPr>
          <a:lstStyle>
            <a:lvl1pPr lvl="0" rtl="0">
              <a:spcBef>
                <a:spcPts val="0"/>
              </a:spcBef>
              <a:spcAft>
                <a:spcPts val="0"/>
              </a:spcAft>
              <a:buSzPts val="2500"/>
              <a:buNone/>
              <a:defRPr sz="2000">
                <a:latin typeface="Kulim Park"/>
                <a:ea typeface="Kulim Park"/>
                <a:cs typeface="Kulim Park"/>
                <a:sym typeface="Kulim Park"/>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r>
              <a:rPr lang="tr-TR"/>
              <a:t>Asıl başlık stilini düzenlemek için tıklayın</a:t>
            </a:r>
            <a:endParaRPr/>
          </a:p>
        </p:txBody>
      </p:sp>
      <p:sp>
        <p:nvSpPr>
          <p:cNvPr id="167" name="Google Shape;167;p19"/>
          <p:cNvSpPr txBox="1">
            <a:spLocks noGrp="1"/>
          </p:cNvSpPr>
          <p:nvPr>
            <p:ph type="subTitle" idx="1"/>
          </p:nvPr>
        </p:nvSpPr>
        <p:spPr>
          <a:xfrm>
            <a:off x="1699975" y="4087131"/>
            <a:ext cx="2736900" cy="13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atin typeface="Manrope"/>
                <a:ea typeface="Manrope"/>
                <a:cs typeface="Manrope"/>
                <a:sym typeface="Manrop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r>
              <a:rPr lang="tr-TR"/>
              <a:t>Asıl alt başlık stilini düzenlemek için tıklayın</a:t>
            </a:r>
            <a:endParaRPr/>
          </a:p>
        </p:txBody>
      </p:sp>
      <p:sp>
        <p:nvSpPr>
          <p:cNvPr id="168" name="Google Shape;168;p19"/>
          <p:cNvSpPr txBox="1">
            <a:spLocks noGrp="1"/>
          </p:cNvSpPr>
          <p:nvPr>
            <p:ph type="title" idx="2"/>
          </p:nvPr>
        </p:nvSpPr>
        <p:spPr>
          <a:xfrm>
            <a:off x="4707338" y="3360716"/>
            <a:ext cx="2736600" cy="650000"/>
          </a:xfrm>
          <a:prstGeom prst="rect">
            <a:avLst/>
          </a:prstGeom>
        </p:spPr>
        <p:txBody>
          <a:bodyPr spcFirstLastPara="1" wrap="square" lIns="91425" tIns="91425" rIns="91425" bIns="91425" anchor="b" anchorCtr="0">
            <a:noAutofit/>
          </a:bodyPr>
          <a:lstStyle>
            <a:lvl1pPr lvl="0" rtl="0">
              <a:spcBef>
                <a:spcPts val="0"/>
              </a:spcBef>
              <a:spcAft>
                <a:spcPts val="0"/>
              </a:spcAft>
              <a:buSzPts val="2500"/>
              <a:buNone/>
              <a:defRPr sz="2000">
                <a:latin typeface="Kulim Park"/>
                <a:ea typeface="Kulim Park"/>
                <a:cs typeface="Kulim Park"/>
                <a:sym typeface="Kulim Park"/>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r>
              <a:rPr lang="tr-TR"/>
              <a:t>Asıl başlık stilini düzenlemek için tıklayın</a:t>
            </a:r>
            <a:endParaRPr/>
          </a:p>
        </p:txBody>
      </p:sp>
      <p:sp>
        <p:nvSpPr>
          <p:cNvPr id="169" name="Google Shape;169;p19"/>
          <p:cNvSpPr txBox="1">
            <a:spLocks noGrp="1"/>
          </p:cNvSpPr>
          <p:nvPr>
            <p:ph type="subTitle" idx="3"/>
          </p:nvPr>
        </p:nvSpPr>
        <p:spPr>
          <a:xfrm>
            <a:off x="4707501" y="4087131"/>
            <a:ext cx="2736600" cy="13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atin typeface="Manrope"/>
                <a:ea typeface="Manrope"/>
                <a:cs typeface="Manrope"/>
                <a:sym typeface="Manrop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r>
              <a:rPr lang="tr-TR"/>
              <a:t>Asıl alt başlık stilini düzenlemek için tıklayın</a:t>
            </a:r>
            <a:endParaRPr/>
          </a:p>
        </p:txBody>
      </p:sp>
      <p:sp>
        <p:nvSpPr>
          <p:cNvPr id="170" name="Google Shape;170;p19"/>
          <p:cNvSpPr txBox="1">
            <a:spLocks noGrp="1"/>
          </p:cNvSpPr>
          <p:nvPr>
            <p:ph type="title" idx="4"/>
          </p:nvPr>
        </p:nvSpPr>
        <p:spPr>
          <a:xfrm>
            <a:off x="719925" y="583600"/>
            <a:ext cx="7704000" cy="8772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SzPts val="2800"/>
              <a:buNone/>
              <a:defRPr sz="3000">
                <a:latin typeface="Kulim Park"/>
                <a:ea typeface="Kulim Park"/>
                <a:cs typeface="Kulim Park"/>
                <a:sym typeface="Kulim Park"/>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r>
              <a:rPr lang="tr-TR"/>
              <a:t>Asıl başlık stilini düzenlemek için tıklayın</a:t>
            </a:r>
            <a:endParaRPr/>
          </a:p>
        </p:txBody>
      </p:sp>
    </p:spTree>
    <p:extLst>
      <p:ext uri="{BB962C8B-B14F-4D97-AF65-F5344CB8AC3E}">
        <p14:creationId xmlns:p14="http://schemas.microsoft.com/office/powerpoint/2010/main" val="32039064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itle and two columns 2">
  <p:cSld name="Title and two columns 2">
    <p:spTree>
      <p:nvGrpSpPr>
        <p:cNvPr id="1" name="Shape 171"/>
        <p:cNvGrpSpPr/>
        <p:nvPr/>
      </p:nvGrpSpPr>
      <p:grpSpPr>
        <a:xfrm>
          <a:off x="0" y="0"/>
          <a:ext cx="0" cy="0"/>
          <a:chOff x="0" y="0"/>
          <a:chExt cx="0" cy="0"/>
        </a:xfrm>
      </p:grpSpPr>
      <p:sp>
        <p:nvSpPr>
          <p:cNvPr id="172" name="Google Shape;172;p20"/>
          <p:cNvSpPr/>
          <p:nvPr/>
        </p:nvSpPr>
        <p:spPr>
          <a:xfrm rot="3394465" flipH="1">
            <a:off x="1626528" y="5503995"/>
            <a:ext cx="11604457" cy="5558223"/>
          </a:xfrm>
          <a:custGeom>
            <a:avLst/>
            <a:gdLst/>
            <a:ahLst/>
            <a:cxnLst/>
            <a:rect l="l" t="t" r="r" b="b"/>
            <a:pathLst>
              <a:path w="87791" h="56068" extrusionOk="0">
                <a:moveTo>
                  <a:pt x="55192" y="1"/>
                </a:moveTo>
                <a:cubicBezTo>
                  <a:pt x="51710" y="1"/>
                  <a:pt x="48020" y="921"/>
                  <a:pt x="44301" y="3305"/>
                </a:cubicBezTo>
                <a:cubicBezTo>
                  <a:pt x="27981" y="13772"/>
                  <a:pt x="23752" y="23750"/>
                  <a:pt x="23752" y="23750"/>
                </a:cubicBezTo>
                <a:cubicBezTo>
                  <a:pt x="23752" y="23750"/>
                  <a:pt x="23199" y="30455"/>
                  <a:pt x="15945" y="30455"/>
                </a:cubicBezTo>
                <a:cubicBezTo>
                  <a:pt x="15648" y="30455"/>
                  <a:pt x="15339" y="30443"/>
                  <a:pt x="15019" y="30420"/>
                </a:cubicBezTo>
                <a:cubicBezTo>
                  <a:pt x="13947" y="30341"/>
                  <a:pt x="12915" y="30303"/>
                  <a:pt x="11930" y="30303"/>
                </a:cubicBezTo>
                <a:cubicBezTo>
                  <a:pt x="5447" y="30303"/>
                  <a:pt x="1013" y="31926"/>
                  <a:pt x="541" y="33999"/>
                </a:cubicBezTo>
                <a:cubicBezTo>
                  <a:pt x="1" y="36384"/>
                  <a:pt x="5151" y="43216"/>
                  <a:pt x="11333" y="45926"/>
                </a:cubicBezTo>
                <a:cubicBezTo>
                  <a:pt x="16519" y="48202"/>
                  <a:pt x="23841" y="53453"/>
                  <a:pt x="30900" y="53453"/>
                </a:cubicBezTo>
                <a:cubicBezTo>
                  <a:pt x="32256" y="53453"/>
                  <a:pt x="33602" y="53259"/>
                  <a:pt x="34921" y="52814"/>
                </a:cubicBezTo>
                <a:cubicBezTo>
                  <a:pt x="43110" y="50048"/>
                  <a:pt x="85188" y="56067"/>
                  <a:pt x="86489" y="38010"/>
                </a:cubicBezTo>
                <a:cubicBezTo>
                  <a:pt x="87791" y="19953"/>
                  <a:pt x="76403" y="10573"/>
                  <a:pt x="76403" y="10573"/>
                </a:cubicBezTo>
                <a:cubicBezTo>
                  <a:pt x="76403" y="10573"/>
                  <a:pt x="66995" y="1"/>
                  <a:pt x="55192" y="1"/>
                </a:cubicBezTo>
                <a:close/>
              </a:path>
            </a:pathLst>
          </a:custGeom>
          <a:solidFill>
            <a:srgbClr val="E7E2D6">
              <a:alpha val="46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73" name="Google Shape;173;p20"/>
          <p:cNvSpPr/>
          <p:nvPr/>
        </p:nvSpPr>
        <p:spPr>
          <a:xfrm>
            <a:off x="5867027" y="-1657996"/>
            <a:ext cx="7065492" cy="7195189"/>
          </a:xfrm>
          <a:custGeom>
            <a:avLst/>
            <a:gdLst/>
            <a:ahLst/>
            <a:cxnLst/>
            <a:rect l="l" t="t" r="r" b="b"/>
            <a:pathLst>
              <a:path w="38799" h="29633" extrusionOk="0">
                <a:moveTo>
                  <a:pt x="24862" y="1"/>
                </a:moveTo>
                <a:cubicBezTo>
                  <a:pt x="17606" y="1"/>
                  <a:pt x="2522" y="6530"/>
                  <a:pt x="2408" y="6818"/>
                </a:cubicBezTo>
                <a:cubicBezTo>
                  <a:pt x="0" y="12908"/>
                  <a:pt x="709" y="23105"/>
                  <a:pt x="5362" y="28314"/>
                </a:cubicBezTo>
                <a:cubicBezTo>
                  <a:pt x="6190" y="29241"/>
                  <a:pt x="7638" y="29632"/>
                  <a:pt x="9471" y="29632"/>
                </a:cubicBezTo>
                <a:cubicBezTo>
                  <a:pt x="17936" y="29632"/>
                  <a:pt x="34625" y="21288"/>
                  <a:pt x="36508" y="18846"/>
                </a:cubicBezTo>
                <a:cubicBezTo>
                  <a:pt x="38798" y="15872"/>
                  <a:pt x="32779" y="1993"/>
                  <a:pt x="26923" y="249"/>
                </a:cubicBezTo>
                <a:cubicBezTo>
                  <a:pt x="26348" y="78"/>
                  <a:pt x="25651" y="1"/>
                  <a:pt x="24862" y="1"/>
                </a:cubicBezTo>
                <a:close/>
              </a:path>
            </a:pathLst>
          </a:custGeom>
          <a:solidFill>
            <a:srgbClr val="E6B8AF">
              <a:alpha val="25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74" name="Google Shape;174;p20"/>
          <p:cNvSpPr/>
          <p:nvPr/>
        </p:nvSpPr>
        <p:spPr>
          <a:xfrm rot="3952094">
            <a:off x="3377332" y="436823"/>
            <a:ext cx="10434836" cy="2877868"/>
          </a:xfrm>
          <a:custGeom>
            <a:avLst/>
            <a:gdLst/>
            <a:ahLst/>
            <a:cxnLst/>
            <a:rect l="l" t="t" r="r" b="b"/>
            <a:pathLst>
              <a:path w="76674" h="28195" fill="none" extrusionOk="0">
                <a:moveTo>
                  <a:pt x="76673" y="0"/>
                </a:moveTo>
                <a:cubicBezTo>
                  <a:pt x="76673" y="0"/>
                  <a:pt x="67374" y="14124"/>
                  <a:pt x="60786" y="16430"/>
                </a:cubicBezTo>
                <a:cubicBezTo>
                  <a:pt x="52981" y="19160"/>
                  <a:pt x="39856" y="7047"/>
                  <a:pt x="24779" y="17621"/>
                </a:cubicBezTo>
                <a:cubicBezTo>
                  <a:pt x="9706" y="28195"/>
                  <a:pt x="1302" y="23045"/>
                  <a:pt x="1" y="9868"/>
                </a:cubicBezTo>
              </a:path>
            </a:pathLst>
          </a:custGeom>
          <a:noFill/>
          <a:ln w="28575" cap="flat" cmpd="sng">
            <a:solidFill>
              <a:schemeClr val="accent3"/>
            </a:solidFill>
            <a:prstDash val="solid"/>
            <a:miter lim="325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75" name="Google Shape;175;p20"/>
          <p:cNvSpPr/>
          <p:nvPr/>
        </p:nvSpPr>
        <p:spPr>
          <a:xfrm rot="-649760" flipH="1">
            <a:off x="7075142" y="-951011"/>
            <a:ext cx="4974484" cy="1987163"/>
          </a:xfrm>
          <a:custGeom>
            <a:avLst/>
            <a:gdLst/>
            <a:ahLst/>
            <a:cxnLst/>
            <a:rect l="l" t="t" r="r" b="b"/>
            <a:pathLst>
              <a:path w="49165" h="14730" extrusionOk="0">
                <a:moveTo>
                  <a:pt x="10042" y="1"/>
                </a:moveTo>
                <a:cubicBezTo>
                  <a:pt x="7738" y="1"/>
                  <a:pt x="5495" y="326"/>
                  <a:pt x="4009" y="1712"/>
                </a:cubicBezTo>
                <a:cubicBezTo>
                  <a:pt x="1833" y="3743"/>
                  <a:pt x="1312" y="7198"/>
                  <a:pt x="759" y="9976"/>
                </a:cubicBezTo>
                <a:cubicBezTo>
                  <a:pt x="1" y="13802"/>
                  <a:pt x="5815" y="14642"/>
                  <a:pt x="11014" y="14723"/>
                </a:cubicBezTo>
                <a:cubicBezTo>
                  <a:pt x="11312" y="14728"/>
                  <a:pt x="11609" y="14730"/>
                  <a:pt x="11901" y="14730"/>
                </a:cubicBezTo>
                <a:cubicBezTo>
                  <a:pt x="14717" y="14730"/>
                  <a:pt x="17219" y="14537"/>
                  <a:pt x="18198" y="14531"/>
                </a:cubicBezTo>
                <a:cubicBezTo>
                  <a:pt x="20643" y="14515"/>
                  <a:pt x="23088" y="14508"/>
                  <a:pt x="25533" y="14508"/>
                </a:cubicBezTo>
                <a:cubicBezTo>
                  <a:pt x="31860" y="14508"/>
                  <a:pt x="38186" y="14553"/>
                  <a:pt x="44512" y="14593"/>
                </a:cubicBezTo>
                <a:cubicBezTo>
                  <a:pt x="44551" y="14593"/>
                  <a:pt x="44589" y="14594"/>
                  <a:pt x="44628" y="14594"/>
                </a:cubicBezTo>
                <a:cubicBezTo>
                  <a:pt x="45065" y="14594"/>
                  <a:pt x="45520" y="14568"/>
                  <a:pt x="45879" y="14323"/>
                </a:cubicBezTo>
                <a:cubicBezTo>
                  <a:pt x="46214" y="14095"/>
                  <a:pt x="46403" y="13708"/>
                  <a:pt x="46569" y="13337"/>
                </a:cubicBezTo>
                <a:cubicBezTo>
                  <a:pt x="47681" y="10865"/>
                  <a:pt x="49165" y="7692"/>
                  <a:pt x="48504" y="4911"/>
                </a:cubicBezTo>
                <a:cubicBezTo>
                  <a:pt x="47559" y="915"/>
                  <a:pt x="42091" y="691"/>
                  <a:pt x="37832" y="691"/>
                </a:cubicBezTo>
                <a:cubicBezTo>
                  <a:pt x="37295" y="691"/>
                  <a:pt x="36777" y="694"/>
                  <a:pt x="36289" y="694"/>
                </a:cubicBezTo>
                <a:cubicBezTo>
                  <a:pt x="35639" y="694"/>
                  <a:pt x="35044" y="688"/>
                  <a:pt x="34531" y="658"/>
                </a:cubicBezTo>
                <a:cubicBezTo>
                  <a:pt x="29340" y="361"/>
                  <a:pt x="24149" y="242"/>
                  <a:pt x="18952" y="242"/>
                </a:cubicBezTo>
                <a:cubicBezTo>
                  <a:pt x="17950" y="242"/>
                  <a:pt x="16949" y="246"/>
                  <a:pt x="15946" y="255"/>
                </a:cubicBezTo>
                <a:cubicBezTo>
                  <a:pt x="15904" y="255"/>
                  <a:pt x="15862" y="255"/>
                  <a:pt x="15819" y="255"/>
                </a:cubicBezTo>
                <a:cubicBezTo>
                  <a:pt x="14168" y="255"/>
                  <a:pt x="12081" y="1"/>
                  <a:pt x="10042" y="1"/>
                </a:cubicBezTo>
                <a:close/>
              </a:path>
            </a:pathLst>
          </a:custGeom>
          <a:solidFill>
            <a:srgbClr val="E6B8A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76" name="Google Shape;176;p20"/>
          <p:cNvSpPr/>
          <p:nvPr/>
        </p:nvSpPr>
        <p:spPr>
          <a:xfrm rot="813319">
            <a:off x="-2477752" y="-4099097"/>
            <a:ext cx="6402109" cy="7585537"/>
          </a:xfrm>
          <a:custGeom>
            <a:avLst/>
            <a:gdLst/>
            <a:ahLst/>
            <a:cxnLst/>
            <a:rect l="l" t="t" r="r" b="b"/>
            <a:pathLst>
              <a:path w="31788" h="28248" extrusionOk="0">
                <a:moveTo>
                  <a:pt x="16729" y="0"/>
                </a:moveTo>
                <a:cubicBezTo>
                  <a:pt x="16601" y="0"/>
                  <a:pt x="16474" y="1"/>
                  <a:pt x="16346" y="2"/>
                </a:cubicBezTo>
                <a:cubicBezTo>
                  <a:pt x="16060" y="2"/>
                  <a:pt x="15764" y="5"/>
                  <a:pt x="15461" y="9"/>
                </a:cubicBezTo>
                <a:cubicBezTo>
                  <a:pt x="11690" y="44"/>
                  <a:pt x="7009" y="207"/>
                  <a:pt x="4237" y="2881"/>
                </a:cubicBezTo>
                <a:cubicBezTo>
                  <a:pt x="2392" y="4661"/>
                  <a:pt x="2135" y="8048"/>
                  <a:pt x="1618" y="10410"/>
                </a:cubicBezTo>
                <a:cubicBezTo>
                  <a:pt x="938" y="13517"/>
                  <a:pt x="381" y="16657"/>
                  <a:pt x="219" y="19839"/>
                </a:cubicBezTo>
                <a:cubicBezTo>
                  <a:pt x="1" y="24133"/>
                  <a:pt x="1988" y="26141"/>
                  <a:pt x="6130" y="26720"/>
                </a:cubicBezTo>
                <a:cubicBezTo>
                  <a:pt x="9755" y="27227"/>
                  <a:pt x="13382" y="27712"/>
                  <a:pt x="17036" y="27956"/>
                </a:cubicBezTo>
                <a:cubicBezTo>
                  <a:pt x="18561" y="28056"/>
                  <a:pt x="20165" y="28248"/>
                  <a:pt x="21749" y="28248"/>
                </a:cubicBezTo>
                <a:cubicBezTo>
                  <a:pt x="23047" y="28248"/>
                  <a:pt x="24332" y="28119"/>
                  <a:pt x="25547" y="27706"/>
                </a:cubicBezTo>
                <a:cubicBezTo>
                  <a:pt x="28287" y="26775"/>
                  <a:pt x="29435" y="24198"/>
                  <a:pt x="29933" y="21508"/>
                </a:cubicBezTo>
                <a:cubicBezTo>
                  <a:pt x="30554" y="18140"/>
                  <a:pt x="30847" y="14721"/>
                  <a:pt x="31348" y="11337"/>
                </a:cubicBezTo>
                <a:cubicBezTo>
                  <a:pt x="31787" y="8393"/>
                  <a:pt x="31569" y="5097"/>
                  <a:pt x="28963" y="3194"/>
                </a:cubicBezTo>
                <a:cubicBezTo>
                  <a:pt x="25477" y="645"/>
                  <a:pt x="20958" y="0"/>
                  <a:pt x="16729" y="0"/>
                </a:cubicBezTo>
                <a:close/>
              </a:path>
            </a:pathLst>
          </a:custGeom>
          <a:solidFill>
            <a:srgbClr val="887C62">
              <a:alpha val="6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77" name="Google Shape;177;p20"/>
          <p:cNvSpPr/>
          <p:nvPr/>
        </p:nvSpPr>
        <p:spPr>
          <a:xfrm rot="-10285603">
            <a:off x="-4701904" y="5003789"/>
            <a:ext cx="7471761" cy="6362485"/>
          </a:xfrm>
          <a:custGeom>
            <a:avLst/>
            <a:gdLst/>
            <a:ahLst/>
            <a:cxnLst/>
            <a:rect l="l" t="t" r="r" b="b"/>
            <a:pathLst>
              <a:path w="87791" h="56068" extrusionOk="0">
                <a:moveTo>
                  <a:pt x="55192" y="1"/>
                </a:moveTo>
                <a:cubicBezTo>
                  <a:pt x="51710" y="1"/>
                  <a:pt x="48020" y="921"/>
                  <a:pt x="44301" y="3305"/>
                </a:cubicBezTo>
                <a:cubicBezTo>
                  <a:pt x="27981" y="13772"/>
                  <a:pt x="23752" y="23750"/>
                  <a:pt x="23752" y="23750"/>
                </a:cubicBezTo>
                <a:cubicBezTo>
                  <a:pt x="23752" y="23750"/>
                  <a:pt x="23199" y="30455"/>
                  <a:pt x="15945" y="30455"/>
                </a:cubicBezTo>
                <a:cubicBezTo>
                  <a:pt x="15648" y="30455"/>
                  <a:pt x="15339" y="30443"/>
                  <a:pt x="15019" y="30420"/>
                </a:cubicBezTo>
                <a:cubicBezTo>
                  <a:pt x="13947" y="30341"/>
                  <a:pt x="12915" y="30303"/>
                  <a:pt x="11930" y="30303"/>
                </a:cubicBezTo>
                <a:cubicBezTo>
                  <a:pt x="5447" y="30303"/>
                  <a:pt x="1013" y="31926"/>
                  <a:pt x="541" y="33999"/>
                </a:cubicBezTo>
                <a:cubicBezTo>
                  <a:pt x="1" y="36384"/>
                  <a:pt x="5151" y="43216"/>
                  <a:pt x="11333" y="45926"/>
                </a:cubicBezTo>
                <a:cubicBezTo>
                  <a:pt x="16519" y="48202"/>
                  <a:pt x="23841" y="53453"/>
                  <a:pt x="30900" y="53453"/>
                </a:cubicBezTo>
                <a:cubicBezTo>
                  <a:pt x="32256" y="53453"/>
                  <a:pt x="33602" y="53259"/>
                  <a:pt x="34921" y="52814"/>
                </a:cubicBezTo>
                <a:cubicBezTo>
                  <a:pt x="43110" y="50048"/>
                  <a:pt x="85188" y="56067"/>
                  <a:pt x="86489" y="38010"/>
                </a:cubicBezTo>
                <a:cubicBezTo>
                  <a:pt x="87791" y="19953"/>
                  <a:pt x="76403" y="10573"/>
                  <a:pt x="76403" y="10573"/>
                </a:cubicBezTo>
                <a:cubicBezTo>
                  <a:pt x="76403" y="10573"/>
                  <a:pt x="66995" y="1"/>
                  <a:pt x="55192" y="1"/>
                </a:cubicBezTo>
                <a:close/>
              </a:path>
            </a:pathLst>
          </a:custGeom>
          <a:solidFill>
            <a:srgbClr val="E7E2D6">
              <a:alpha val="46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78" name="Google Shape;178;p20"/>
          <p:cNvSpPr/>
          <p:nvPr/>
        </p:nvSpPr>
        <p:spPr>
          <a:xfrm rot="-7426355">
            <a:off x="-5970433" y="1990080"/>
            <a:ext cx="10434728" cy="2877838"/>
          </a:xfrm>
          <a:custGeom>
            <a:avLst/>
            <a:gdLst/>
            <a:ahLst/>
            <a:cxnLst/>
            <a:rect l="l" t="t" r="r" b="b"/>
            <a:pathLst>
              <a:path w="76674" h="28195" fill="none" extrusionOk="0">
                <a:moveTo>
                  <a:pt x="76673" y="0"/>
                </a:moveTo>
                <a:cubicBezTo>
                  <a:pt x="76673" y="0"/>
                  <a:pt x="67374" y="14124"/>
                  <a:pt x="60786" y="16430"/>
                </a:cubicBezTo>
                <a:cubicBezTo>
                  <a:pt x="52981" y="19160"/>
                  <a:pt x="39856" y="7047"/>
                  <a:pt x="24779" y="17621"/>
                </a:cubicBezTo>
                <a:cubicBezTo>
                  <a:pt x="9706" y="28195"/>
                  <a:pt x="1302" y="23045"/>
                  <a:pt x="1" y="9868"/>
                </a:cubicBezTo>
              </a:path>
            </a:pathLst>
          </a:custGeom>
          <a:noFill/>
          <a:ln w="28575" cap="flat" cmpd="sng">
            <a:solidFill>
              <a:schemeClr val="accent3"/>
            </a:solidFill>
            <a:prstDash val="solid"/>
            <a:miter lim="325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79" name="Google Shape;179;p20"/>
          <p:cNvSpPr txBox="1">
            <a:spLocks noGrp="1"/>
          </p:cNvSpPr>
          <p:nvPr>
            <p:ph type="title"/>
          </p:nvPr>
        </p:nvSpPr>
        <p:spPr>
          <a:xfrm flipH="1">
            <a:off x="719925" y="583600"/>
            <a:ext cx="7704000" cy="8772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SzPts val="2800"/>
              <a:buNone/>
              <a:defRPr sz="3000">
                <a:latin typeface="Kulim Park"/>
                <a:ea typeface="Kulim Park"/>
                <a:cs typeface="Kulim Park"/>
                <a:sym typeface="Kulim Park"/>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r>
              <a:rPr lang="tr-TR"/>
              <a:t>Asıl başlık stilini düzenlemek için tıklayın</a:t>
            </a:r>
            <a:endParaRPr/>
          </a:p>
        </p:txBody>
      </p:sp>
      <p:sp>
        <p:nvSpPr>
          <p:cNvPr id="180" name="Google Shape;180;p20"/>
          <p:cNvSpPr txBox="1">
            <a:spLocks noGrp="1"/>
          </p:cNvSpPr>
          <p:nvPr>
            <p:ph type="body" idx="1"/>
          </p:nvPr>
        </p:nvSpPr>
        <p:spPr>
          <a:xfrm>
            <a:off x="1545450" y="1773467"/>
            <a:ext cx="6053100" cy="4501200"/>
          </a:xfrm>
          <a:prstGeom prst="rect">
            <a:avLst/>
          </a:prstGeom>
        </p:spPr>
        <p:txBody>
          <a:bodyPr spcFirstLastPara="1" wrap="square" lIns="91425" tIns="91425" rIns="91425" bIns="91425" anchor="t" anchorCtr="0">
            <a:noAutofit/>
          </a:bodyPr>
          <a:lstStyle>
            <a:lvl1pPr marL="457200" lvl="0" indent="-330200" algn="ctr" rtl="0">
              <a:lnSpc>
                <a:spcPct val="100000"/>
              </a:lnSpc>
              <a:spcBef>
                <a:spcPts val="300"/>
              </a:spcBef>
              <a:spcAft>
                <a:spcPts val="0"/>
              </a:spcAft>
              <a:buSzPts val="1600"/>
              <a:buChar char="●"/>
              <a:defRPr/>
            </a:lvl1pPr>
            <a:lvl2pPr marL="914400" lvl="1" indent="-330200" algn="ctr" rtl="0">
              <a:lnSpc>
                <a:spcPct val="100000"/>
              </a:lnSpc>
              <a:spcBef>
                <a:spcPts val="0"/>
              </a:spcBef>
              <a:spcAft>
                <a:spcPts val="0"/>
              </a:spcAft>
              <a:buSzPts val="1600"/>
              <a:buFont typeface="Nunito Light"/>
              <a:buChar char="○"/>
              <a:defRPr/>
            </a:lvl2pPr>
            <a:lvl3pPr marL="1371600" lvl="2" indent="-330200" algn="ctr" rtl="0">
              <a:lnSpc>
                <a:spcPct val="100000"/>
              </a:lnSpc>
              <a:spcBef>
                <a:spcPts val="1600"/>
              </a:spcBef>
              <a:spcAft>
                <a:spcPts val="0"/>
              </a:spcAft>
              <a:buSzPts val="1600"/>
              <a:buFont typeface="Nunito Light"/>
              <a:buChar char="■"/>
              <a:defRPr/>
            </a:lvl3pPr>
            <a:lvl4pPr marL="1828800" lvl="3" indent="-330200" algn="ctr" rtl="0">
              <a:lnSpc>
                <a:spcPct val="100000"/>
              </a:lnSpc>
              <a:spcBef>
                <a:spcPts val="1600"/>
              </a:spcBef>
              <a:spcAft>
                <a:spcPts val="0"/>
              </a:spcAft>
              <a:buSzPts val="1600"/>
              <a:buFont typeface="Nunito Light"/>
              <a:buChar char="●"/>
              <a:defRPr/>
            </a:lvl4pPr>
            <a:lvl5pPr marL="2286000" lvl="4" indent="-330200" algn="ctr" rtl="0">
              <a:lnSpc>
                <a:spcPct val="100000"/>
              </a:lnSpc>
              <a:spcBef>
                <a:spcPts val="1600"/>
              </a:spcBef>
              <a:spcAft>
                <a:spcPts val="0"/>
              </a:spcAft>
              <a:buSzPts val="1600"/>
              <a:buFont typeface="Nunito Light"/>
              <a:buChar char="○"/>
              <a:defRPr/>
            </a:lvl5pPr>
            <a:lvl6pPr marL="2743200" lvl="5" indent="-330200" algn="ctr" rtl="0">
              <a:lnSpc>
                <a:spcPct val="100000"/>
              </a:lnSpc>
              <a:spcBef>
                <a:spcPts val="1600"/>
              </a:spcBef>
              <a:spcAft>
                <a:spcPts val="0"/>
              </a:spcAft>
              <a:buSzPts val="1600"/>
              <a:buFont typeface="Nunito Light"/>
              <a:buChar char="■"/>
              <a:defRPr/>
            </a:lvl6pPr>
            <a:lvl7pPr marL="3200400" lvl="6" indent="-330200" algn="ctr" rtl="0">
              <a:lnSpc>
                <a:spcPct val="100000"/>
              </a:lnSpc>
              <a:spcBef>
                <a:spcPts val="1600"/>
              </a:spcBef>
              <a:spcAft>
                <a:spcPts val="0"/>
              </a:spcAft>
              <a:buSzPts val="1600"/>
              <a:buFont typeface="Nunito Light"/>
              <a:buChar char="●"/>
              <a:defRPr/>
            </a:lvl7pPr>
            <a:lvl8pPr marL="3657600" lvl="7" indent="-330200" algn="ctr" rtl="0">
              <a:lnSpc>
                <a:spcPct val="100000"/>
              </a:lnSpc>
              <a:spcBef>
                <a:spcPts val="1600"/>
              </a:spcBef>
              <a:spcAft>
                <a:spcPts val="0"/>
              </a:spcAft>
              <a:buSzPts val="1600"/>
              <a:buFont typeface="Nunito Light"/>
              <a:buChar char="○"/>
              <a:defRPr/>
            </a:lvl8pPr>
            <a:lvl9pPr marL="4114800" lvl="8" indent="-330200" algn="ctr" rtl="0">
              <a:lnSpc>
                <a:spcPct val="100000"/>
              </a:lnSpc>
              <a:spcBef>
                <a:spcPts val="1600"/>
              </a:spcBef>
              <a:spcAft>
                <a:spcPts val="1600"/>
              </a:spcAft>
              <a:buSzPts val="1600"/>
              <a:buFont typeface="Nunito Light"/>
              <a:buChar char="■"/>
              <a:defRPr/>
            </a:lvl9pPr>
          </a:lstStyle>
          <a:p>
            <a:pPr lvl="0"/>
            <a:r>
              <a:rPr lang="tr-TR"/>
              <a:t>Asıl metin stillerini düzenlemek için tıklayın</a:t>
            </a:r>
          </a:p>
        </p:txBody>
      </p:sp>
    </p:spTree>
    <p:extLst>
      <p:ext uri="{BB962C8B-B14F-4D97-AF65-F5344CB8AC3E}">
        <p14:creationId xmlns:p14="http://schemas.microsoft.com/office/powerpoint/2010/main" val="343070927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181"/>
        <p:cNvGrpSpPr/>
        <p:nvPr/>
      </p:nvGrpSpPr>
      <p:grpSpPr>
        <a:xfrm>
          <a:off x="0" y="0"/>
          <a:ext cx="0" cy="0"/>
          <a:chOff x="0" y="0"/>
          <a:chExt cx="0" cy="0"/>
        </a:xfrm>
      </p:grpSpPr>
      <p:sp>
        <p:nvSpPr>
          <p:cNvPr id="182" name="Google Shape;182;p21"/>
          <p:cNvSpPr/>
          <p:nvPr/>
        </p:nvSpPr>
        <p:spPr>
          <a:xfrm rot="-10285629">
            <a:off x="6057524" y="-2832497"/>
            <a:ext cx="9471588" cy="8065413"/>
          </a:xfrm>
          <a:custGeom>
            <a:avLst/>
            <a:gdLst/>
            <a:ahLst/>
            <a:cxnLst/>
            <a:rect l="l" t="t" r="r" b="b"/>
            <a:pathLst>
              <a:path w="87791" h="56068" extrusionOk="0">
                <a:moveTo>
                  <a:pt x="55192" y="1"/>
                </a:moveTo>
                <a:cubicBezTo>
                  <a:pt x="51710" y="1"/>
                  <a:pt x="48020" y="921"/>
                  <a:pt x="44301" y="3305"/>
                </a:cubicBezTo>
                <a:cubicBezTo>
                  <a:pt x="27981" y="13772"/>
                  <a:pt x="23752" y="23750"/>
                  <a:pt x="23752" y="23750"/>
                </a:cubicBezTo>
                <a:cubicBezTo>
                  <a:pt x="23752" y="23750"/>
                  <a:pt x="23199" y="30455"/>
                  <a:pt x="15945" y="30455"/>
                </a:cubicBezTo>
                <a:cubicBezTo>
                  <a:pt x="15648" y="30455"/>
                  <a:pt x="15339" y="30443"/>
                  <a:pt x="15019" y="30420"/>
                </a:cubicBezTo>
                <a:cubicBezTo>
                  <a:pt x="13947" y="30341"/>
                  <a:pt x="12915" y="30303"/>
                  <a:pt x="11930" y="30303"/>
                </a:cubicBezTo>
                <a:cubicBezTo>
                  <a:pt x="5447" y="30303"/>
                  <a:pt x="1013" y="31926"/>
                  <a:pt x="541" y="33999"/>
                </a:cubicBezTo>
                <a:cubicBezTo>
                  <a:pt x="1" y="36384"/>
                  <a:pt x="5151" y="43216"/>
                  <a:pt x="11333" y="45926"/>
                </a:cubicBezTo>
                <a:cubicBezTo>
                  <a:pt x="16519" y="48202"/>
                  <a:pt x="23841" y="53453"/>
                  <a:pt x="30900" y="53453"/>
                </a:cubicBezTo>
                <a:cubicBezTo>
                  <a:pt x="32256" y="53453"/>
                  <a:pt x="33602" y="53259"/>
                  <a:pt x="34921" y="52814"/>
                </a:cubicBezTo>
                <a:cubicBezTo>
                  <a:pt x="43110" y="50048"/>
                  <a:pt x="85188" y="56067"/>
                  <a:pt x="86489" y="38010"/>
                </a:cubicBezTo>
                <a:cubicBezTo>
                  <a:pt x="87791" y="19953"/>
                  <a:pt x="76403" y="10573"/>
                  <a:pt x="76403" y="10573"/>
                </a:cubicBezTo>
                <a:cubicBezTo>
                  <a:pt x="76403" y="10573"/>
                  <a:pt x="66995" y="1"/>
                  <a:pt x="55192" y="1"/>
                </a:cubicBezTo>
                <a:close/>
              </a:path>
            </a:pathLst>
          </a:custGeom>
          <a:solidFill>
            <a:srgbClr val="E7E2D6">
              <a:alpha val="46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83" name="Google Shape;183;p21"/>
          <p:cNvSpPr/>
          <p:nvPr/>
        </p:nvSpPr>
        <p:spPr>
          <a:xfrm flipH="1">
            <a:off x="7942004" y="1339984"/>
            <a:ext cx="5766771" cy="4910623"/>
          </a:xfrm>
          <a:custGeom>
            <a:avLst/>
            <a:gdLst/>
            <a:ahLst/>
            <a:cxnLst/>
            <a:rect l="l" t="t" r="r" b="b"/>
            <a:pathLst>
              <a:path w="87791" h="56068" extrusionOk="0">
                <a:moveTo>
                  <a:pt x="55192" y="1"/>
                </a:moveTo>
                <a:cubicBezTo>
                  <a:pt x="51710" y="1"/>
                  <a:pt x="48020" y="921"/>
                  <a:pt x="44301" y="3305"/>
                </a:cubicBezTo>
                <a:cubicBezTo>
                  <a:pt x="27981" y="13772"/>
                  <a:pt x="23752" y="23750"/>
                  <a:pt x="23752" y="23750"/>
                </a:cubicBezTo>
                <a:cubicBezTo>
                  <a:pt x="23752" y="23750"/>
                  <a:pt x="23199" y="30455"/>
                  <a:pt x="15945" y="30455"/>
                </a:cubicBezTo>
                <a:cubicBezTo>
                  <a:pt x="15648" y="30455"/>
                  <a:pt x="15339" y="30443"/>
                  <a:pt x="15019" y="30420"/>
                </a:cubicBezTo>
                <a:cubicBezTo>
                  <a:pt x="13947" y="30341"/>
                  <a:pt x="12915" y="30303"/>
                  <a:pt x="11930" y="30303"/>
                </a:cubicBezTo>
                <a:cubicBezTo>
                  <a:pt x="5447" y="30303"/>
                  <a:pt x="1013" y="31926"/>
                  <a:pt x="541" y="33999"/>
                </a:cubicBezTo>
                <a:cubicBezTo>
                  <a:pt x="1" y="36384"/>
                  <a:pt x="5151" y="43216"/>
                  <a:pt x="11333" y="45926"/>
                </a:cubicBezTo>
                <a:cubicBezTo>
                  <a:pt x="16519" y="48202"/>
                  <a:pt x="23841" y="53453"/>
                  <a:pt x="30900" y="53453"/>
                </a:cubicBezTo>
                <a:cubicBezTo>
                  <a:pt x="32256" y="53453"/>
                  <a:pt x="33602" y="53259"/>
                  <a:pt x="34921" y="52814"/>
                </a:cubicBezTo>
                <a:cubicBezTo>
                  <a:pt x="43110" y="50048"/>
                  <a:pt x="85188" y="56067"/>
                  <a:pt x="86489" y="38010"/>
                </a:cubicBezTo>
                <a:cubicBezTo>
                  <a:pt x="87791" y="19953"/>
                  <a:pt x="76403" y="10573"/>
                  <a:pt x="76403" y="10573"/>
                </a:cubicBezTo>
                <a:cubicBezTo>
                  <a:pt x="76403" y="10573"/>
                  <a:pt x="66995" y="1"/>
                  <a:pt x="55192" y="1"/>
                </a:cubicBezTo>
                <a:close/>
              </a:path>
            </a:pathLst>
          </a:custGeom>
          <a:solidFill>
            <a:srgbClr val="887C62">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84" name="Google Shape;184;p21"/>
          <p:cNvSpPr/>
          <p:nvPr/>
        </p:nvSpPr>
        <p:spPr>
          <a:xfrm rot="2839443">
            <a:off x="-1375441" y="4204243"/>
            <a:ext cx="8536188" cy="5689181"/>
          </a:xfrm>
          <a:custGeom>
            <a:avLst/>
            <a:gdLst/>
            <a:ahLst/>
            <a:cxnLst/>
            <a:rect l="l" t="t" r="r" b="b"/>
            <a:pathLst>
              <a:path w="31788" h="28248" extrusionOk="0">
                <a:moveTo>
                  <a:pt x="16729" y="0"/>
                </a:moveTo>
                <a:cubicBezTo>
                  <a:pt x="16601" y="0"/>
                  <a:pt x="16474" y="1"/>
                  <a:pt x="16346" y="2"/>
                </a:cubicBezTo>
                <a:cubicBezTo>
                  <a:pt x="16060" y="2"/>
                  <a:pt x="15764" y="5"/>
                  <a:pt x="15461" y="9"/>
                </a:cubicBezTo>
                <a:cubicBezTo>
                  <a:pt x="11690" y="44"/>
                  <a:pt x="7009" y="207"/>
                  <a:pt x="4237" y="2881"/>
                </a:cubicBezTo>
                <a:cubicBezTo>
                  <a:pt x="2392" y="4661"/>
                  <a:pt x="2135" y="8048"/>
                  <a:pt x="1618" y="10410"/>
                </a:cubicBezTo>
                <a:cubicBezTo>
                  <a:pt x="938" y="13517"/>
                  <a:pt x="381" y="16657"/>
                  <a:pt x="219" y="19839"/>
                </a:cubicBezTo>
                <a:cubicBezTo>
                  <a:pt x="1" y="24133"/>
                  <a:pt x="1988" y="26141"/>
                  <a:pt x="6130" y="26720"/>
                </a:cubicBezTo>
                <a:cubicBezTo>
                  <a:pt x="9755" y="27227"/>
                  <a:pt x="13382" y="27712"/>
                  <a:pt x="17036" y="27956"/>
                </a:cubicBezTo>
                <a:cubicBezTo>
                  <a:pt x="18561" y="28056"/>
                  <a:pt x="20165" y="28248"/>
                  <a:pt x="21749" y="28248"/>
                </a:cubicBezTo>
                <a:cubicBezTo>
                  <a:pt x="23047" y="28248"/>
                  <a:pt x="24332" y="28119"/>
                  <a:pt x="25547" y="27706"/>
                </a:cubicBezTo>
                <a:cubicBezTo>
                  <a:pt x="28287" y="26775"/>
                  <a:pt x="29435" y="24198"/>
                  <a:pt x="29933" y="21508"/>
                </a:cubicBezTo>
                <a:cubicBezTo>
                  <a:pt x="30554" y="18140"/>
                  <a:pt x="30847" y="14721"/>
                  <a:pt x="31348" y="11337"/>
                </a:cubicBezTo>
                <a:cubicBezTo>
                  <a:pt x="31787" y="8393"/>
                  <a:pt x="31569" y="5097"/>
                  <a:pt x="28963" y="3194"/>
                </a:cubicBezTo>
                <a:cubicBezTo>
                  <a:pt x="25477" y="645"/>
                  <a:pt x="20958" y="0"/>
                  <a:pt x="16729" y="0"/>
                </a:cubicBezTo>
                <a:close/>
              </a:path>
            </a:pathLst>
          </a:custGeom>
          <a:solidFill>
            <a:srgbClr val="887C62">
              <a:alpha val="6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85" name="Google Shape;185;p21"/>
          <p:cNvSpPr/>
          <p:nvPr/>
        </p:nvSpPr>
        <p:spPr>
          <a:xfrm rot="9405665">
            <a:off x="-4880740" y="1708242"/>
            <a:ext cx="7310152" cy="9133113"/>
          </a:xfrm>
          <a:custGeom>
            <a:avLst/>
            <a:gdLst/>
            <a:ahLst/>
            <a:cxnLst/>
            <a:rect l="l" t="t" r="r" b="b"/>
            <a:pathLst>
              <a:path w="93299" h="87424" extrusionOk="0">
                <a:moveTo>
                  <a:pt x="34162" y="1"/>
                </a:moveTo>
                <a:cubicBezTo>
                  <a:pt x="24245" y="1"/>
                  <a:pt x="25039" y="12520"/>
                  <a:pt x="13717" y="17147"/>
                </a:cubicBezTo>
                <a:cubicBezTo>
                  <a:pt x="1" y="22753"/>
                  <a:pt x="25599" y="33483"/>
                  <a:pt x="18923" y="50349"/>
                </a:cubicBezTo>
                <a:cubicBezTo>
                  <a:pt x="13077" y="65115"/>
                  <a:pt x="23069" y="87424"/>
                  <a:pt x="32143" y="87424"/>
                </a:cubicBezTo>
                <a:cubicBezTo>
                  <a:pt x="33432" y="87424"/>
                  <a:pt x="34703" y="86974"/>
                  <a:pt x="35906" y="85988"/>
                </a:cubicBezTo>
                <a:cubicBezTo>
                  <a:pt x="38841" y="83585"/>
                  <a:pt x="41192" y="82952"/>
                  <a:pt x="43240" y="82952"/>
                </a:cubicBezTo>
                <a:cubicBezTo>
                  <a:pt x="45526" y="82952"/>
                  <a:pt x="47435" y="83741"/>
                  <a:pt x="49356" y="83741"/>
                </a:cubicBezTo>
                <a:cubicBezTo>
                  <a:pt x="51391" y="83741"/>
                  <a:pt x="53441" y="82856"/>
                  <a:pt x="55968" y="79208"/>
                </a:cubicBezTo>
                <a:cubicBezTo>
                  <a:pt x="79663" y="45004"/>
                  <a:pt x="87416" y="44135"/>
                  <a:pt x="87416" y="44135"/>
                </a:cubicBezTo>
                <a:cubicBezTo>
                  <a:pt x="93298" y="21497"/>
                  <a:pt x="60858" y="9397"/>
                  <a:pt x="42111" y="1875"/>
                </a:cubicBezTo>
                <a:cubicBezTo>
                  <a:pt x="38838" y="561"/>
                  <a:pt x="36260" y="1"/>
                  <a:pt x="34162" y="1"/>
                </a:cubicBezTo>
                <a:close/>
              </a:path>
            </a:pathLst>
          </a:custGeom>
          <a:solidFill>
            <a:srgbClr val="E6B8AF">
              <a:alpha val="33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86" name="Google Shape;186;p21"/>
          <p:cNvSpPr/>
          <p:nvPr/>
        </p:nvSpPr>
        <p:spPr>
          <a:xfrm rot="-1478505">
            <a:off x="-2334601" y="-1333381"/>
            <a:ext cx="7826136" cy="3837161"/>
          </a:xfrm>
          <a:custGeom>
            <a:avLst/>
            <a:gdLst/>
            <a:ahLst/>
            <a:cxnLst/>
            <a:rect l="l" t="t" r="r" b="b"/>
            <a:pathLst>
              <a:path w="76674" h="28195" fill="none" extrusionOk="0">
                <a:moveTo>
                  <a:pt x="76673" y="0"/>
                </a:moveTo>
                <a:cubicBezTo>
                  <a:pt x="76673" y="0"/>
                  <a:pt x="67374" y="14124"/>
                  <a:pt x="60786" y="16430"/>
                </a:cubicBezTo>
                <a:cubicBezTo>
                  <a:pt x="52981" y="19160"/>
                  <a:pt x="39856" y="7047"/>
                  <a:pt x="24779" y="17621"/>
                </a:cubicBezTo>
                <a:cubicBezTo>
                  <a:pt x="9706" y="28195"/>
                  <a:pt x="1302" y="23045"/>
                  <a:pt x="1" y="9868"/>
                </a:cubicBezTo>
              </a:path>
            </a:pathLst>
          </a:custGeom>
          <a:noFill/>
          <a:ln w="28575" cap="flat" cmpd="sng">
            <a:solidFill>
              <a:schemeClr val="accent3"/>
            </a:solidFill>
            <a:prstDash val="solid"/>
            <a:miter lim="325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87" name="Google Shape;187;p21"/>
          <p:cNvSpPr/>
          <p:nvPr/>
        </p:nvSpPr>
        <p:spPr>
          <a:xfrm rot="9555841" flipH="1">
            <a:off x="7801702" y="2411342"/>
            <a:ext cx="8200942" cy="4020929"/>
          </a:xfrm>
          <a:custGeom>
            <a:avLst/>
            <a:gdLst/>
            <a:ahLst/>
            <a:cxnLst/>
            <a:rect l="l" t="t" r="r" b="b"/>
            <a:pathLst>
              <a:path w="76674" h="28195" fill="none" extrusionOk="0">
                <a:moveTo>
                  <a:pt x="76673" y="0"/>
                </a:moveTo>
                <a:cubicBezTo>
                  <a:pt x="76673" y="0"/>
                  <a:pt x="67374" y="14124"/>
                  <a:pt x="60786" y="16430"/>
                </a:cubicBezTo>
                <a:cubicBezTo>
                  <a:pt x="52981" y="19160"/>
                  <a:pt x="39856" y="7047"/>
                  <a:pt x="24779" y="17621"/>
                </a:cubicBezTo>
                <a:cubicBezTo>
                  <a:pt x="9706" y="28195"/>
                  <a:pt x="1302" y="23045"/>
                  <a:pt x="1" y="9868"/>
                </a:cubicBezTo>
              </a:path>
            </a:pathLst>
          </a:custGeom>
          <a:noFill/>
          <a:ln w="28575" cap="flat" cmpd="sng">
            <a:solidFill>
              <a:schemeClr val="accent3"/>
            </a:solidFill>
            <a:prstDash val="solid"/>
            <a:miter lim="325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88" name="Google Shape;188;p21"/>
          <p:cNvSpPr txBox="1">
            <a:spLocks noGrp="1"/>
          </p:cNvSpPr>
          <p:nvPr>
            <p:ph type="title"/>
          </p:nvPr>
        </p:nvSpPr>
        <p:spPr>
          <a:xfrm>
            <a:off x="719925" y="583600"/>
            <a:ext cx="7704000" cy="8772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SzPts val="2800"/>
              <a:buNone/>
              <a:defRPr sz="3000">
                <a:latin typeface="Kulim Park"/>
                <a:ea typeface="Kulim Park"/>
                <a:cs typeface="Kulim Park"/>
                <a:sym typeface="Kulim Park"/>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r>
              <a:rPr lang="tr-TR"/>
              <a:t>Asıl başlık stilini düzenlemek için tıklayın</a:t>
            </a:r>
            <a:endParaRPr/>
          </a:p>
        </p:txBody>
      </p:sp>
      <p:sp>
        <p:nvSpPr>
          <p:cNvPr id="189" name="Google Shape;189;p21"/>
          <p:cNvSpPr txBox="1">
            <a:spLocks noGrp="1"/>
          </p:cNvSpPr>
          <p:nvPr>
            <p:ph type="title" idx="2"/>
          </p:nvPr>
        </p:nvSpPr>
        <p:spPr>
          <a:xfrm>
            <a:off x="1164025" y="2156767"/>
            <a:ext cx="2045700" cy="650000"/>
          </a:xfrm>
          <a:prstGeom prst="rect">
            <a:avLst/>
          </a:prstGeom>
        </p:spPr>
        <p:txBody>
          <a:bodyPr spcFirstLastPara="1" wrap="square" lIns="91425" tIns="91425" rIns="91425" bIns="91425" anchor="b" anchorCtr="0">
            <a:noAutofit/>
          </a:bodyPr>
          <a:lstStyle>
            <a:lvl1pPr lvl="0" rtl="0">
              <a:spcBef>
                <a:spcPts val="0"/>
              </a:spcBef>
              <a:spcAft>
                <a:spcPts val="0"/>
              </a:spcAft>
              <a:buSzPts val="2500"/>
              <a:buNone/>
              <a:defRPr sz="2000">
                <a:latin typeface="Kulim Park"/>
                <a:ea typeface="Kulim Park"/>
                <a:cs typeface="Kulim Park"/>
                <a:sym typeface="Kulim Park"/>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r>
              <a:rPr lang="tr-TR"/>
              <a:t>Asıl başlık stilini düzenlemek için tıklayın</a:t>
            </a:r>
            <a:endParaRPr/>
          </a:p>
        </p:txBody>
      </p:sp>
      <p:sp>
        <p:nvSpPr>
          <p:cNvPr id="190" name="Google Shape;190;p21"/>
          <p:cNvSpPr txBox="1">
            <a:spLocks noGrp="1"/>
          </p:cNvSpPr>
          <p:nvPr>
            <p:ph type="subTitle" idx="1"/>
          </p:nvPr>
        </p:nvSpPr>
        <p:spPr>
          <a:xfrm>
            <a:off x="1164075" y="2869279"/>
            <a:ext cx="2045700" cy="1332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atin typeface="Manrope"/>
                <a:ea typeface="Manrope"/>
                <a:cs typeface="Manrope"/>
                <a:sym typeface="Manrop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r>
              <a:rPr lang="tr-TR"/>
              <a:t>Asıl alt başlık stilini düzenlemek için tıklayın</a:t>
            </a:r>
            <a:endParaRPr/>
          </a:p>
        </p:txBody>
      </p:sp>
      <p:sp>
        <p:nvSpPr>
          <p:cNvPr id="191" name="Google Shape;191;p21"/>
          <p:cNvSpPr txBox="1">
            <a:spLocks noGrp="1"/>
          </p:cNvSpPr>
          <p:nvPr>
            <p:ph type="title" idx="3"/>
          </p:nvPr>
        </p:nvSpPr>
        <p:spPr>
          <a:xfrm>
            <a:off x="3549063" y="2156767"/>
            <a:ext cx="2045700" cy="650000"/>
          </a:xfrm>
          <a:prstGeom prst="rect">
            <a:avLst/>
          </a:prstGeom>
        </p:spPr>
        <p:txBody>
          <a:bodyPr spcFirstLastPara="1" wrap="square" lIns="91425" tIns="91425" rIns="91425" bIns="91425" anchor="b" anchorCtr="0">
            <a:noAutofit/>
          </a:bodyPr>
          <a:lstStyle>
            <a:lvl1pPr lvl="0" rtl="0">
              <a:spcBef>
                <a:spcPts val="0"/>
              </a:spcBef>
              <a:spcAft>
                <a:spcPts val="0"/>
              </a:spcAft>
              <a:buSzPts val="2500"/>
              <a:buNone/>
              <a:defRPr sz="2000">
                <a:latin typeface="Kulim Park"/>
                <a:ea typeface="Kulim Park"/>
                <a:cs typeface="Kulim Park"/>
                <a:sym typeface="Kulim Park"/>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r>
              <a:rPr lang="tr-TR"/>
              <a:t>Asıl başlık stilini düzenlemek için tıklayın</a:t>
            </a:r>
            <a:endParaRPr/>
          </a:p>
        </p:txBody>
      </p:sp>
      <p:sp>
        <p:nvSpPr>
          <p:cNvPr id="192" name="Google Shape;192;p21"/>
          <p:cNvSpPr txBox="1">
            <a:spLocks noGrp="1"/>
          </p:cNvSpPr>
          <p:nvPr>
            <p:ph type="subTitle" idx="4"/>
          </p:nvPr>
        </p:nvSpPr>
        <p:spPr>
          <a:xfrm>
            <a:off x="3549150" y="2869279"/>
            <a:ext cx="2045700" cy="1332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atin typeface="Manrope"/>
                <a:ea typeface="Manrope"/>
                <a:cs typeface="Manrope"/>
                <a:sym typeface="Manrop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r>
              <a:rPr lang="tr-TR"/>
              <a:t>Asıl alt başlık stilini düzenlemek için tıklayın</a:t>
            </a:r>
            <a:endParaRPr/>
          </a:p>
        </p:txBody>
      </p:sp>
      <p:sp>
        <p:nvSpPr>
          <p:cNvPr id="193" name="Google Shape;193;p21"/>
          <p:cNvSpPr txBox="1">
            <a:spLocks noGrp="1"/>
          </p:cNvSpPr>
          <p:nvPr>
            <p:ph type="title" idx="5"/>
          </p:nvPr>
        </p:nvSpPr>
        <p:spPr>
          <a:xfrm>
            <a:off x="5934100" y="2156767"/>
            <a:ext cx="2045700" cy="650000"/>
          </a:xfrm>
          <a:prstGeom prst="rect">
            <a:avLst/>
          </a:prstGeom>
        </p:spPr>
        <p:txBody>
          <a:bodyPr spcFirstLastPara="1" wrap="square" lIns="91425" tIns="91425" rIns="91425" bIns="91425" anchor="b" anchorCtr="0">
            <a:noAutofit/>
          </a:bodyPr>
          <a:lstStyle>
            <a:lvl1pPr lvl="0" rtl="0">
              <a:spcBef>
                <a:spcPts val="0"/>
              </a:spcBef>
              <a:spcAft>
                <a:spcPts val="0"/>
              </a:spcAft>
              <a:buSzPts val="2500"/>
              <a:buNone/>
              <a:defRPr sz="2000">
                <a:latin typeface="Kulim Park"/>
                <a:ea typeface="Kulim Park"/>
                <a:cs typeface="Kulim Park"/>
                <a:sym typeface="Kulim Park"/>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r>
              <a:rPr lang="tr-TR"/>
              <a:t>Asıl başlık stilini düzenlemek için tıklayın</a:t>
            </a:r>
            <a:endParaRPr/>
          </a:p>
        </p:txBody>
      </p:sp>
      <p:sp>
        <p:nvSpPr>
          <p:cNvPr id="194" name="Google Shape;194;p21"/>
          <p:cNvSpPr txBox="1">
            <a:spLocks noGrp="1"/>
          </p:cNvSpPr>
          <p:nvPr>
            <p:ph type="subTitle" idx="6"/>
          </p:nvPr>
        </p:nvSpPr>
        <p:spPr>
          <a:xfrm>
            <a:off x="5934225" y="2869279"/>
            <a:ext cx="2045700" cy="1332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atin typeface="Manrope"/>
                <a:ea typeface="Manrope"/>
                <a:cs typeface="Manrope"/>
                <a:sym typeface="Manrop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r>
              <a:rPr lang="tr-TR"/>
              <a:t>Asıl alt başlık stilini düzenlemek için tıklayın</a:t>
            </a:r>
            <a:endParaRPr/>
          </a:p>
        </p:txBody>
      </p:sp>
    </p:spTree>
    <p:extLst>
      <p:ext uri="{BB962C8B-B14F-4D97-AF65-F5344CB8AC3E}">
        <p14:creationId xmlns:p14="http://schemas.microsoft.com/office/powerpoint/2010/main" val="4656216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2"/>
        <p:cNvGrpSpPr/>
        <p:nvPr/>
      </p:nvGrpSpPr>
      <p:grpSpPr>
        <a:xfrm>
          <a:off x="0" y="0"/>
          <a:ext cx="0" cy="0"/>
          <a:chOff x="0" y="0"/>
          <a:chExt cx="0" cy="0"/>
        </a:xfrm>
      </p:grpSpPr>
      <p:sp>
        <p:nvSpPr>
          <p:cNvPr id="43" name="Google Shape;43;p6"/>
          <p:cNvSpPr txBox="1">
            <a:spLocks noGrp="1"/>
          </p:cNvSpPr>
          <p:nvPr>
            <p:ph type="title"/>
          </p:nvPr>
        </p:nvSpPr>
        <p:spPr>
          <a:xfrm>
            <a:off x="713225" y="719333"/>
            <a:ext cx="77175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r>
              <a:rPr lang="tr-TR"/>
              <a:t>Asıl başlık stilini düzenlemek için tıklayın</a:t>
            </a:r>
            <a:endParaRPr/>
          </a:p>
        </p:txBody>
      </p:sp>
      <p:pic>
        <p:nvPicPr>
          <p:cNvPr id="44" name="Google Shape;44;p6"/>
          <p:cNvPicPr preferRelativeResize="0"/>
          <p:nvPr/>
        </p:nvPicPr>
        <p:blipFill>
          <a:blip r:embed="rId2">
            <a:alphaModFix/>
          </a:blip>
          <a:stretch>
            <a:fillRect/>
          </a:stretch>
        </p:blipFill>
        <p:spPr>
          <a:xfrm rot="7597377">
            <a:off x="-1787578" y="1760621"/>
            <a:ext cx="3182432" cy="4381382"/>
          </a:xfrm>
          <a:prstGeom prst="rect">
            <a:avLst/>
          </a:prstGeom>
          <a:noFill/>
          <a:ln>
            <a:noFill/>
          </a:ln>
        </p:spPr>
      </p:pic>
      <p:pic>
        <p:nvPicPr>
          <p:cNvPr id="45" name="Google Shape;45;p6"/>
          <p:cNvPicPr preferRelativeResize="0"/>
          <p:nvPr/>
        </p:nvPicPr>
        <p:blipFill rotWithShape="1">
          <a:blip r:embed="rId3">
            <a:alphaModFix/>
          </a:blip>
          <a:srcRect/>
          <a:stretch/>
        </p:blipFill>
        <p:spPr>
          <a:xfrm rot="-5400000">
            <a:off x="290517" y="-1780092"/>
            <a:ext cx="1928067" cy="3292450"/>
          </a:xfrm>
          <a:prstGeom prst="rect">
            <a:avLst/>
          </a:prstGeom>
          <a:noFill/>
          <a:ln>
            <a:noFill/>
          </a:ln>
        </p:spPr>
      </p:pic>
      <p:pic>
        <p:nvPicPr>
          <p:cNvPr id="46" name="Google Shape;46;p6"/>
          <p:cNvPicPr preferRelativeResize="0"/>
          <p:nvPr/>
        </p:nvPicPr>
        <p:blipFill>
          <a:blip r:embed="rId4">
            <a:alphaModFix/>
          </a:blip>
          <a:stretch>
            <a:fillRect/>
          </a:stretch>
        </p:blipFill>
        <p:spPr>
          <a:xfrm>
            <a:off x="8180901" y="-444233"/>
            <a:ext cx="1730375" cy="2130633"/>
          </a:xfrm>
          <a:prstGeom prst="rect">
            <a:avLst/>
          </a:prstGeom>
          <a:noFill/>
          <a:ln>
            <a:noFill/>
          </a:ln>
        </p:spPr>
      </p:pic>
    </p:spTree>
    <p:extLst>
      <p:ext uri="{BB962C8B-B14F-4D97-AF65-F5344CB8AC3E}">
        <p14:creationId xmlns:p14="http://schemas.microsoft.com/office/powerpoint/2010/main" val="237861085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195"/>
        <p:cNvGrpSpPr/>
        <p:nvPr/>
      </p:nvGrpSpPr>
      <p:grpSpPr>
        <a:xfrm>
          <a:off x="0" y="0"/>
          <a:ext cx="0" cy="0"/>
          <a:chOff x="0" y="0"/>
          <a:chExt cx="0" cy="0"/>
        </a:xfrm>
      </p:grpSpPr>
      <p:sp>
        <p:nvSpPr>
          <p:cNvPr id="196" name="Google Shape;196;p22"/>
          <p:cNvSpPr/>
          <p:nvPr/>
        </p:nvSpPr>
        <p:spPr>
          <a:xfrm rot="4102360" flipH="1">
            <a:off x="-3757796" y="6169472"/>
            <a:ext cx="9962104" cy="4771747"/>
          </a:xfrm>
          <a:custGeom>
            <a:avLst/>
            <a:gdLst/>
            <a:ahLst/>
            <a:cxnLst/>
            <a:rect l="l" t="t" r="r" b="b"/>
            <a:pathLst>
              <a:path w="87791" h="56068" extrusionOk="0">
                <a:moveTo>
                  <a:pt x="55192" y="1"/>
                </a:moveTo>
                <a:cubicBezTo>
                  <a:pt x="51710" y="1"/>
                  <a:pt x="48020" y="921"/>
                  <a:pt x="44301" y="3305"/>
                </a:cubicBezTo>
                <a:cubicBezTo>
                  <a:pt x="27981" y="13772"/>
                  <a:pt x="23752" y="23750"/>
                  <a:pt x="23752" y="23750"/>
                </a:cubicBezTo>
                <a:cubicBezTo>
                  <a:pt x="23752" y="23750"/>
                  <a:pt x="23199" y="30455"/>
                  <a:pt x="15945" y="30455"/>
                </a:cubicBezTo>
                <a:cubicBezTo>
                  <a:pt x="15648" y="30455"/>
                  <a:pt x="15339" y="30443"/>
                  <a:pt x="15019" y="30420"/>
                </a:cubicBezTo>
                <a:cubicBezTo>
                  <a:pt x="13947" y="30341"/>
                  <a:pt x="12915" y="30303"/>
                  <a:pt x="11930" y="30303"/>
                </a:cubicBezTo>
                <a:cubicBezTo>
                  <a:pt x="5447" y="30303"/>
                  <a:pt x="1013" y="31926"/>
                  <a:pt x="541" y="33999"/>
                </a:cubicBezTo>
                <a:cubicBezTo>
                  <a:pt x="1" y="36384"/>
                  <a:pt x="5151" y="43216"/>
                  <a:pt x="11333" y="45926"/>
                </a:cubicBezTo>
                <a:cubicBezTo>
                  <a:pt x="16519" y="48202"/>
                  <a:pt x="23841" y="53453"/>
                  <a:pt x="30900" y="53453"/>
                </a:cubicBezTo>
                <a:cubicBezTo>
                  <a:pt x="32256" y="53453"/>
                  <a:pt x="33602" y="53259"/>
                  <a:pt x="34921" y="52814"/>
                </a:cubicBezTo>
                <a:cubicBezTo>
                  <a:pt x="43110" y="50048"/>
                  <a:pt x="85188" y="56067"/>
                  <a:pt x="86489" y="38010"/>
                </a:cubicBezTo>
                <a:cubicBezTo>
                  <a:pt x="87791" y="19953"/>
                  <a:pt x="76403" y="10573"/>
                  <a:pt x="76403" y="10573"/>
                </a:cubicBezTo>
                <a:cubicBezTo>
                  <a:pt x="76403" y="10573"/>
                  <a:pt x="66995" y="1"/>
                  <a:pt x="55192" y="1"/>
                </a:cubicBezTo>
                <a:close/>
              </a:path>
            </a:pathLst>
          </a:custGeom>
          <a:solidFill>
            <a:srgbClr val="E7E2D6">
              <a:alpha val="46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97" name="Google Shape;197;p22"/>
          <p:cNvSpPr/>
          <p:nvPr/>
        </p:nvSpPr>
        <p:spPr>
          <a:xfrm rot="813319">
            <a:off x="-4129602" y="-2316030"/>
            <a:ext cx="6402109" cy="7585537"/>
          </a:xfrm>
          <a:custGeom>
            <a:avLst/>
            <a:gdLst/>
            <a:ahLst/>
            <a:cxnLst/>
            <a:rect l="l" t="t" r="r" b="b"/>
            <a:pathLst>
              <a:path w="31788" h="28248" extrusionOk="0">
                <a:moveTo>
                  <a:pt x="16729" y="0"/>
                </a:moveTo>
                <a:cubicBezTo>
                  <a:pt x="16601" y="0"/>
                  <a:pt x="16474" y="1"/>
                  <a:pt x="16346" y="2"/>
                </a:cubicBezTo>
                <a:cubicBezTo>
                  <a:pt x="16060" y="2"/>
                  <a:pt x="15764" y="5"/>
                  <a:pt x="15461" y="9"/>
                </a:cubicBezTo>
                <a:cubicBezTo>
                  <a:pt x="11690" y="44"/>
                  <a:pt x="7009" y="207"/>
                  <a:pt x="4237" y="2881"/>
                </a:cubicBezTo>
                <a:cubicBezTo>
                  <a:pt x="2392" y="4661"/>
                  <a:pt x="2135" y="8048"/>
                  <a:pt x="1618" y="10410"/>
                </a:cubicBezTo>
                <a:cubicBezTo>
                  <a:pt x="938" y="13517"/>
                  <a:pt x="381" y="16657"/>
                  <a:pt x="219" y="19839"/>
                </a:cubicBezTo>
                <a:cubicBezTo>
                  <a:pt x="1" y="24133"/>
                  <a:pt x="1988" y="26141"/>
                  <a:pt x="6130" y="26720"/>
                </a:cubicBezTo>
                <a:cubicBezTo>
                  <a:pt x="9755" y="27227"/>
                  <a:pt x="13382" y="27712"/>
                  <a:pt x="17036" y="27956"/>
                </a:cubicBezTo>
                <a:cubicBezTo>
                  <a:pt x="18561" y="28056"/>
                  <a:pt x="20165" y="28248"/>
                  <a:pt x="21749" y="28248"/>
                </a:cubicBezTo>
                <a:cubicBezTo>
                  <a:pt x="23047" y="28248"/>
                  <a:pt x="24332" y="28119"/>
                  <a:pt x="25547" y="27706"/>
                </a:cubicBezTo>
                <a:cubicBezTo>
                  <a:pt x="28287" y="26775"/>
                  <a:pt x="29435" y="24198"/>
                  <a:pt x="29933" y="21508"/>
                </a:cubicBezTo>
                <a:cubicBezTo>
                  <a:pt x="30554" y="18140"/>
                  <a:pt x="30847" y="14721"/>
                  <a:pt x="31348" y="11337"/>
                </a:cubicBezTo>
                <a:cubicBezTo>
                  <a:pt x="31787" y="8393"/>
                  <a:pt x="31569" y="5097"/>
                  <a:pt x="28963" y="3194"/>
                </a:cubicBezTo>
                <a:cubicBezTo>
                  <a:pt x="25477" y="645"/>
                  <a:pt x="20958" y="0"/>
                  <a:pt x="16729" y="0"/>
                </a:cubicBezTo>
                <a:close/>
              </a:path>
            </a:pathLst>
          </a:custGeom>
          <a:solidFill>
            <a:srgbClr val="887C62">
              <a:alpha val="66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98" name="Google Shape;198;p22"/>
          <p:cNvSpPr/>
          <p:nvPr/>
        </p:nvSpPr>
        <p:spPr>
          <a:xfrm rot="3394465" flipH="1">
            <a:off x="4142778" y="3821595"/>
            <a:ext cx="11604457" cy="5558223"/>
          </a:xfrm>
          <a:custGeom>
            <a:avLst/>
            <a:gdLst/>
            <a:ahLst/>
            <a:cxnLst/>
            <a:rect l="l" t="t" r="r" b="b"/>
            <a:pathLst>
              <a:path w="87791" h="56068" extrusionOk="0">
                <a:moveTo>
                  <a:pt x="55192" y="1"/>
                </a:moveTo>
                <a:cubicBezTo>
                  <a:pt x="51710" y="1"/>
                  <a:pt x="48020" y="921"/>
                  <a:pt x="44301" y="3305"/>
                </a:cubicBezTo>
                <a:cubicBezTo>
                  <a:pt x="27981" y="13772"/>
                  <a:pt x="23752" y="23750"/>
                  <a:pt x="23752" y="23750"/>
                </a:cubicBezTo>
                <a:cubicBezTo>
                  <a:pt x="23752" y="23750"/>
                  <a:pt x="23199" y="30455"/>
                  <a:pt x="15945" y="30455"/>
                </a:cubicBezTo>
                <a:cubicBezTo>
                  <a:pt x="15648" y="30455"/>
                  <a:pt x="15339" y="30443"/>
                  <a:pt x="15019" y="30420"/>
                </a:cubicBezTo>
                <a:cubicBezTo>
                  <a:pt x="13947" y="30341"/>
                  <a:pt x="12915" y="30303"/>
                  <a:pt x="11930" y="30303"/>
                </a:cubicBezTo>
                <a:cubicBezTo>
                  <a:pt x="5447" y="30303"/>
                  <a:pt x="1013" y="31926"/>
                  <a:pt x="541" y="33999"/>
                </a:cubicBezTo>
                <a:cubicBezTo>
                  <a:pt x="1" y="36384"/>
                  <a:pt x="5151" y="43216"/>
                  <a:pt x="11333" y="45926"/>
                </a:cubicBezTo>
                <a:cubicBezTo>
                  <a:pt x="16519" y="48202"/>
                  <a:pt x="23841" y="53453"/>
                  <a:pt x="30900" y="53453"/>
                </a:cubicBezTo>
                <a:cubicBezTo>
                  <a:pt x="32256" y="53453"/>
                  <a:pt x="33602" y="53259"/>
                  <a:pt x="34921" y="52814"/>
                </a:cubicBezTo>
                <a:cubicBezTo>
                  <a:pt x="43110" y="50048"/>
                  <a:pt x="85188" y="56067"/>
                  <a:pt x="86489" y="38010"/>
                </a:cubicBezTo>
                <a:cubicBezTo>
                  <a:pt x="87791" y="19953"/>
                  <a:pt x="76403" y="10573"/>
                  <a:pt x="76403" y="10573"/>
                </a:cubicBezTo>
                <a:cubicBezTo>
                  <a:pt x="76403" y="10573"/>
                  <a:pt x="66995" y="1"/>
                  <a:pt x="55192" y="1"/>
                </a:cubicBezTo>
                <a:close/>
              </a:path>
            </a:pathLst>
          </a:custGeom>
          <a:solidFill>
            <a:srgbClr val="E7E2D6">
              <a:alpha val="46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99" name="Google Shape;199;p22"/>
          <p:cNvSpPr/>
          <p:nvPr/>
        </p:nvSpPr>
        <p:spPr>
          <a:xfrm rot="-10285603">
            <a:off x="6336472" y="-3889711"/>
            <a:ext cx="7471761" cy="6362485"/>
          </a:xfrm>
          <a:custGeom>
            <a:avLst/>
            <a:gdLst/>
            <a:ahLst/>
            <a:cxnLst/>
            <a:rect l="l" t="t" r="r" b="b"/>
            <a:pathLst>
              <a:path w="87791" h="56068" extrusionOk="0">
                <a:moveTo>
                  <a:pt x="55192" y="1"/>
                </a:moveTo>
                <a:cubicBezTo>
                  <a:pt x="51710" y="1"/>
                  <a:pt x="48020" y="921"/>
                  <a:pt x="44301" y="3305"/>
                </a:cubicBezTo>
                <a:cubicBezTo>
                  <a:pt x="27981" y="13772"/>
                  <a:pt x="23752" y="23750"/>
                  <a:pt x="23752" y="23750"/>
                </a:cubicBezTo>
                <a:cubicBezTo>
                  <a:pt x="23752" y="23750"/>
                  <a:pt x="23199" y="30455"/>
                  <a:pt x="15945" y="30455"/>
                </a:cubicBezTo>
                <a:cubicBezTo>
                  <a:pt x="15648" y="30455"/>
                  <a:pt x="15339" y="30443"/>
                  <a:pt x="15019" y="30420"/>
                </a:cubicBezTo>
                <a:cubicBezTo>
                  <a:pt x="13947" y="30341"/>
                  <a:pt x="12915" y="30303"/>
                  <a:pt x="11930" y="30303"/>
                </a:cubicBezTo>
                <a:cubicBezTo>
                  <a:pt x="5447" y="30303"/>
                  <a:pt x="1013" y="31926"/>
                  <a:pt x="541" y="33999"/>
                </a:cubicBezTo>
                <a:cubicBezTo>
                  <a:pt x="1" y="36384"/>
                  <a:pt x="5151" y="43216"/>
                  <a:pt x="11333" y="45926"/>
                </a:cubicBezTo>
                <a:cubicBezTo>
                  <a:pt x="16519" y="48202"/>
                  <a:pt x="23841" y="53453"/>
                  <a:pt x="30900" y="53453"/>
                </a:cubicBezTo>
                <a:cubicBezTo>
                  <a:pt x="32256" y="53453"/>
                  <a:pt x="33602" y="53259"/>
                  <a:pt x="34921" y="52814"/>
                </a:cubicBezTo>
                <a:cubicBezTo>
                  <a:pt x="43110" y="50048"/>
                  <a:pt x="85188" y="56067"/>
                  <a:pt x="86489" y="38010"/>
                </a:cubicBezTo>
                <a:cubicBezTo>
                  <a:pt x="87791" y="19953"/>
                  <a:pt x="76403" y="10573"/>
                  <a:pt x="76403" y="10573"/>
                </a:cubicBezTo>
                <a:cubicBezTo>
                  <a:pt x="76403" y="10573"/>
                  <a:pt x="66995" y="1"/>
                  <a:pt x="55192" y="1"/>
                </a:cubicBezTo>
                <a:close/>
              </a:path>
            </a:pathLst>
          </a:custGeom>
          <a:solidFill>
            <a:srgbClr val="E6B8AF">
              <a:alpha val="25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00" name="Google Shape;200;p22"/>
          <p:cNvSpPr/>
          <p:nvPr/>
        </p:nvSpPr>
        <p:spPr>
          <a:xfrm rot="-2238616">
            <a:off x="-4635728" y="627126"/>
            <a:ext cx="7826078" cy="3837133"/>
          </a:xfrm>
          <a:custGeom>
            <a:avLst/>
            <a:gdLst/>
            <a:ahLst/>
            <a:cxnLst/>
            <a:rect l="l" t="t" r="r" b="b"/>
            <a:pathLst>
              <a:path w="76674" h="28195" fill="none" extrusionOk="0">
                <a:moveTo>
                  <a:pt x="76673" y="0"/>
                </a:moveTo>
                <a:cubicBezTo>
                  <a:pt x="76673" y="0"/>
                  <a:pt x="67374" y="14124"/>
                  <a:pt x="60786" y="16430"/>
                </a:cubicBezTo>
                <a:cubicBezTo>
                  <a:pt x="52981" y="19160"/>
                  <a:pt x="39856" y="7047"/>
                  <a:pt x="24779" y="17621"/>
                </a:cubicBezTo>
                <a:cubicBezTo>
                  <a:pt x="9706" y="28195"/>
                  <a:pt x="1302" y="23045"/>
                  <a:pt x="1" y="9868"/>
                </a:cubicBezTo>
              </a:path>
            </a:pathLst>
          </a:custGeom>
          <a:noFill/>
          <a:ln w="28575" cap="flat" cmpd="sng">
            <a:solidFill>
              <a:schemeClr val="accent3"/>
            </a:solidFill>
            <a:prstDash val="solid"/>
            <a:miter lim="325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01" name="Google Shape;201;p22"/>
          <p:cNvSpPr txBox="1">
            <a:spLocks noGrp="1"/>
          </p:cNvSpPr>
          <p:nvPr>
            <p:ph type="title"/>
          </p:nvPr>
        </p:nvSpPr>
        <p:spPr>
          <a:xfrm>
            <a:off x="5664001" y="2271500"/>
            <a:ext cx="2227200" cy="6500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500"/>
              <a:buNone/>
              <a:defRPr sz="2000">
                <a:latin typeface="Kulim Park"/>
                <a:ea typeface="Kulim Park"/>
                <a:cs typeface="Kulim Park"/>
                <a:sym typeface="Kulim Park"/>
              </a:defRPr>
            </a:lvl1pPr>
            <a:lvl2pPr lvl="1" rtl="0">
              <a:spcBef>
                <a:spcPts val="0"/>
              </a:spcBef>
              <a:spcAft>
                <a:spcPts val="0"/>
              </a:spcAft>
              <a:buSzPts val="2500"/>
              <a:buNone/>
              <a:defRPr sz="2500"/>
            </a:lvl2pPr>
            <a:lvl3pPr lvl="2" rtl="0">
              <a:spcBef>
                <a:spcPts val="0"/>
              </a:spcBef>
              <a:spcAft>
                <a:spcPts val="0"/>
              </a:spcAft>
              <a:buSzPts val="2500"/>
              <a:buNone/>
              <a:defRPr sz="2500"/>
            </a:lvl3pPr>
            <a:lvl4pPr lvl="3" rtl="0">
              <a:spcBef>
                <a:spcPts val="0"/>
              </a:spcBef>
              <a:spcAft>
                <a:spcPts val="0"/>
              </a:spcAft>
              <a:buSzPts val="2500"/>
              <a:buNone/>
              <a:defRPr sz="2500"/>
            </a:lvl4pPr>
            <a:lvl5pPr lvl="4" rtl="0">
              <a:spcBef>
                <a:spcPts val="0"/>
              </a:spcBef>
              <a:spcAft>
                <a:spcPts val="0"/>
              </a:spcAft>
              <a:buSzPts val="2500"/>
              <a:buNone/>
              <a:defRPr sz="2500"/>
            </a:lvl5pPr>
            <a:lvl6pPr lvl="5" rtl="0">
              <a:spcBef>
                <a:spcPts val="0"/>
              </a:spcBef>
              <a:spcAft>
                <a:spcPts val="0"/>
              </a:spcAft>
              <a:buSzPts val="2500"/>
              <a:buNone/>
              <a:defRPr sz="2500"/>
            </a:lvl6pPr>
            <a:lvl7pPr lvl="6" rtl="0">
              <a:spcBef>
                <a:spcPts val="0"/>
              </a:spcBef>
              <a:spcAft>
                <a:spcPts val="0"/>
              </a:spcAft>
              <a:buSzPts val="2500"/>
              <a:buNone/>
              <a:defRPr sz="2500"/>
            </a:lvl7pPr>
            <a:lvl8pPr lvl="7" rtl="0">
              <a:spcBef>
                <a:spcPts val="0"/>
              </a:spcBef>
              <a:spcAft>
                <a:spcPts val="0"/>
              </a:spcAft>
              <a:buSzPts val="2500"/>
              <a:buNone/>
              <a:defRPr sz="2500"/>
            </a:lvl8pPr>
            <a:lvl9pPr lvl="8" rtl="0">
              <a:spcBef>
                <a:spcPts val="0"/>
              </a:spcBef>
              <a:spcAft>
                <a:spcPts val="0"/>
              </a:spcAft>
              <a:buSzPts val="2500"/>
              <a:buNone/>
              <a:defRPr sz="2500"/>
            </a:lvl9pPr>
          </a:lstStyle>
          <a:p>
            <a:r>
              <a:rPr lang="tr-TR"/>
              <a:t>Asıl başlık stilini düzenlemek için tıklayın</a:t>
            </a:r>
            <a:endParaRPr/>
          </a:p>
        </p:txBody>
      </p:sp>
      <p:sp>
        <p:nvSpPr>
          <p:cNvPr id="202" name="Google Shape;202;p22"/>
          <p:cNvSpPr txBox="1">
            <a:spLocks noGrp="1"/>
          </p:cNvSpPr>
          <p:nvPr>
            <p:ph type="subTitle" idx="1"/>
          </p:nvPr>
        </p:nvSpPr>
        <p:spPr>
          <a:xfrm>
            <a:off x="5664053" y="2847333"/>
            <a:ext cx="2508600" cy="88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atin typeface="Manrope"/>
                <a:ea typeface="Manrope"/>
                <a:cs typeface="Manrope"/>
                <a:sym typeface="Manrope"/>
              </a:defRPr>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a:r>
              <a:rPr lang="tr-TR"/>
              <a:t>Asıl alt başlık stilini düzenlemek için tıklayın</a:t>
            </a:r>
            <a:endParaRPr/>
          </a:p>
        </p:txBody>
      </p:sp>
      <p:sp>
        <p:nvSpPr>
          <p:cNvPr id="203" name="Google Shape;203;p22"/>
          <p:cNvSpPr txBox="1">
            <a:spLocks noGrp="1"/>
          </p:cNvSpPr>
          <p:nvPr>
            <p:ph type="title" idx="2"/>
          </p:nvPr>
        </p:nvSpPr>
        <p:spPr>
          <a:xfrm>
            <a:off x="5664001" y="4264000"/>
            <a:ext cx="2227200" cy="6500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500"/>
              <a:buNone/>
              <a:defRPr sz="2000">
                <a:latin typeface="Kulim Park"/>
                <a:ea typeface="Kulim Park"/>
                <a:cs typeface="Kulim Park"/>
                <a:sym typeface="Kulim Park"/>
              </a:defRPr>
            </a:lvl1pPr>
            <a:lvl2pPr lvl="1" rtl="0">
              <a:spcBef>
                <a:spcPts val="0"/>
              </a:spcBef>
              <a:spcAft>
                <a:spcPts val="0"/>
              </a:spcAft>
              <a:buSzPts val="2500"/>
              <a:buNone/>
              <a:defRPr sz="2500"/>
            </a:lvl2pPr>
            <a:lvl3pPr lvl="2" rtl="0">
              <a:spcBef>
                <a:spcPts val="0"/>
              </a:spcBef>
              <a:spcAft>
                <a:spcPts val="0"/>
              </a:spcAft>
              <a:buSzPts val="2500"/>
              <a:buNone/>
              <a:defRPr sz="2500"/>
            </a:lvl3pPr>
            <a:lvl4pPr lvl="3" rtl="0">
              <a:spcBef>
                <a:spcPts val="0"/>
              </a:spcBef>
              <a:spcAft>
                <a:spcPts val="0"/>
              </a:spcAft>
              <a:buSzPts val="2500"/>
              <a:buNone/>
              <a:defRPr sz="2500"/>
            </a:lvl4pPr>
            <a:lvl5pPr lvl="4" rtl="0">
              <a:spcBef>
                <a:spcPts val="0"/>
              </a:spcBef>
              <a:spcAft>
                <a:spcPts val="0"/>
              </a:spcAft>
              <a:buSzPts val="2500"/>
              <a:buNone/>
              <a:defRPr sz="2500"/>
            </a:lvl5pPr>
            <a:lvl6pPr lvl="5" rtl="0">
              <a:spcBef>
                <a:spcPts val="0"/>
              </a:spcBef>
              <a:spcAft>
                <a:spcPts val="0"/>
              </a:spcAft>
              <a:buSzPts val="2500"/>
              <a:buNone/>
              <a:defRPr sz="2500"/>
            </a:lvl6pPr>
            <a:lvl7pPr lvl="6" rtl="0">
              <a:spcBef>
                <a:spcPts val="0"/>
              </a:spcBef>
              <a:spcAft>
                <a:spcPts val="0"/>
              </a:spcAft>
              <a:buSzPts val="2500"/>
              <a:buNone/>
              <a:defRPr sz="2500"/>
            </a:lvl7pPr>
            <a:lvl8pPr lvl="7" rtl="0">
              <a:spcBef>
                <a:spcPts val="0"/>
              </a:spcBef>
              <a:spcAft>
                <a:spcPts val="0"/>
              </a:spcAft>
              <a:buSzPts val="2500"/>
              <a:buNone/>
              <a:defRPr sz="2500"/>
            </a:lvl8pPr>
            <a:lvl9pPr lvl="8" rtl="0">
              <a:spcBef>
                <a:spcPts val="0"/>
              </a:spcBef>
              <a:spcAft>
                <a:spcPts val="0"/>
              </a:spcAft>
              <a:buSzPts val="2500"/>
              <a:buNone/>
              <a:defRPr sz="2500"/>
            </a:lvl9pPr>
          </a:lstStyle>
          <a:p>
            <a:r>
              <a:rPr lang="tr-TR"/>
              <a:t>Asıl başlık stilini düzenlemek için tıklayın</a:t>
            </a:r>
            <a:endParaRPr/>
          </a:p>
        </p:txBody>
      </p:sp>
      <p:sp>
        <p:nvSpPr>
          <p:cNvPr id="204" name="Google Shape;204;p22"/>
          <p:cNvSpPr txBox="1">
            <a:spLocks noGrp="1"/>
          </p:cNvSpPr>
          <p:nvPr>
            <p:ph type="subTitle" idx="3"/>
          </p:nvPr>
        </p:nvSpPr>
        <p:spPr>
          <a:xfrm>
            <a:off x="5664025" y="4839833"/>
            <a:ext cx="2508600" cy="88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atin typeface="Manrope"/>
                <a:ea typeface="Manrope"/>
                <a:cs typeface="Manrope"/>
                <a:sym typeface="Manrope"/>
              </a:defRPr>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a:r>
              <a:rPr lang="tr-TR"/>
              <a:t>Asıl alt başlık stilini düzenlemek için tıklayın</a:t>
            </a:r>
            <a:endParaRPr/>
          </a:p>
        </p:txBody>
      </p:sp>
      <p:sp>
        <p:nvSpPr>
          <p:cNvPr id="205" name="Google Shape;205;p22"/>
          <p:cNvSpPr txBox="1">
            <a:spLocks noGrp="1"/>
          </p:cNvSpPr>
          <p:nvPr>
            <p:ph type="title" idx="4"/>
          </p:nvPr>
        </p:nvSpPr>
        <p:spPr>
          <a:xfrm>
            <a:off x="1252726" y="2271500"/>
            <a:ext cx="2227200" cy="650000"/>
          </a:xfrm>
          <a:prstGeom prst="rect">
            <a:avLst/>
          </a:prstGeom>
        </p:spPr>
        <p:txBody>
          <a:bodyPr spcFirstLastPara="1" wrap="square" lIns="91425" tIns="91425" rIns="91425" bIns="91425" anchor="b" anchorCtr="0">
            <a:noAutofit/>
          </a:bodyPr>
          <a:lstStyle>
            <a:lvl1pPr lvl="0" algn="r" rtl="0">
              <a:spcBef>
                <a:spcPts val="0"/>
              </a:spcBef>
              <a:spcAft>
                <a:spcPts val="0"/>
              </a:spcAft>
              <a:buSzPts val="2500"/>
              <a:buNone/>
              <a:defRPr sz="2000">
                <a:latin typeface="Kulim Park"/>
                <a:ea typeface="Kulim Park"/>
                <a:cs typeface="Kulim Park"/>
                <a:sym typeface="Kulim Park"/>
              </a:defRPr>
            </a:lvl1pPr>
            <a:lvl2pPr lvl="1" algn="r" rtl="0">
              <a:spcBef>
                <a:spcPts val="0"/>
              </a:spcBef>
              <a:spcAft>
                <a:spcPts val="0"/>
              </a:spcAft>
              <a:buSzPts val="2500"/>
              <a:buNone/>
              <a:defRPr sz="2500"/>
            </a:lvl2pPr>
            <a:lvl3pPr lvl="2" algn="r" rtl="0">
              <a:spcBef>
                <a:spcPts val="0"/>
              </a:spcBef>
              <a:spcAft>
                <a:spcPts val="0"/>
              </a:spcAft>
              <a:buSzPts val="2500"/>
              <a:buNone/>
              <a:defRPr sz="2500"/>
            </a:lvl3pPr>
            <a:lvl4pPr lvl="3" algn="r" rtl="0">
              <a:spcBef>
                <a:spcPts val="0"/>
              </a:spcBef>
              <a:spcAft>
                <a:spcPts val="0"/>
              </a:spcAft>
              <a:buSzPts val="2500"/>
              <a:buNone/>
              <a:defRPr sz="2500"/>
            </a:lvl4pPr>
            <a:lvl5pPr lvl="4" algn="r" rtl="0">
              <a:spcBef>
                <a:spcPts val="0"/>
              </a:spcBef>
              <a:spcAft>
                <a:spcPts val="0"/>
              </a:spcAft>
              <a:buSzPts val="2500"/>
              <a:buNone/>
              <a:defRPr sz="2500"/>
            </a:lvl5pPr>
            <a:lvl6pPr lvl="5" algn="r" rtl="0">
              <a:spcBef>
                <a:spcPts val="0"/>
              </a:spcBef>
              <a:spcAft>
                <a:spcPts val="0"/>
              </a:spcAft>
              <a:buSzPts val="2500"/>
              <a:buNone/>
              <a:defRPr sz="2500"/>
            </a:lvl6pPr>
            <a:lvl7pPr lvl="6" algn="r" rtl="0">
              <a:spcBef>
                <a:spcPts val="0"/>
              </a:spcBef>
              <a:spcAft>
                <a:spcPts val="0"/>
              </a:spcAft>
              <a:buSzPts val="2500"/>
              <a:buNone/>
              <a:defRPr sz="2500"/>
            </a:lvl7pPr>
            <a:lvl8pPr lvl="7" algn="r" rtl="0">
              <a:spcBef>
                <a:spcPts val="0"/>
              </a:spcBef>
              <a:spcAft>
                <a:spcPts val="0"/>
              </a:spcAft>
              <a:buSzPts val="2500"/>
              <a:buNone/>
              <a:defRPr sz="2500"/>
            </a:lvl8pPr>
            <a:lvl9pPr lvl="8" algn="r" rtl="0">
              <a:spcBef>
                <a:spcPts val="0"/>
              </a:spcBef>
              <a:spcAft>
                <a:spcPts val="0"/>
              </a:spcAft>
              <a:buSzPts val="2500"/>
              <a:buNone/>
              <a:defRPr sz="2500"/>
            </a:lvl9pPr>
          </a:lstStyle>
          <a:p>
            <a:r>
              <a:rPr lang="tr-TR"/>
              <a:t>Asıl başlık stilini düzenlemek için tıklayın</a:t>
            </a:r>
            <a:endParaRPr/>
          </a:p>
        </p:txBody>
      </p:sp>
      <p:sp>
        <p:nvSpPr>
          <p:cNvPr id="206" name="Google Shape;206;p22"/>
          <p:cNvSpPr txBox="1">
            <a:spLocks noGrp="1"/>
          </p:cNvSpPr>
          <p:nvPr>
            <p:ph type="subTitle" idx="5"/>
          </p:nvPr>
        </p:nvSpPr>
        <p:spPr>
          <a:xfrm>
            <a:off x="971503" y="2847333"/>
            <a:ext cx="2508600" cy="882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latin typeface="Manrope"/>
                <a:ea typeface="Manrope"/>
                <a:cs typeface="Manrope"/>
                <a:sym typeface="Manrope"/>
              </a:defRPr>
            </a:lvl1pPr>
            <a:lvl2pPr lvl="1" algn="r" rtl="0">
              <a:lnSpc>
                <a:spcPct val="100000"/>
              </a:lnSpc>
              <a:spcBef>
                <a:spcPts val="0"/>
              </a:spcBef>
              <a:spcAft>
                <a:spcPts val="0"/>
              </a:spcAft>
              <a:buSzPts val="1600"/>
              <a:buNone/>
              <a:defRPr/>
            </a:lvl2pPr>
            <a:lvl3pPr lvl="2" algn="r" rtl="0">
              <a:lnSpc>
                <a:spcPct val="100000"/>
              </a:lnSpc>
              <a:spcBef>
                <a:spcPts val="0"/>
              </a:spcBef>
              <a:spcAft>
                <a:spcPts val="0"/>
              </a:spcAft>
              <a:buSzPts val="1600"/>
              <a:buNone/>
              <a:defRPr/>
            </a:lvl3pPr>
            <a:lvl4pPr lvl="3" algn="r" rtl="0">
              <a:lnSpc>
                <a:spcPct val="100000"/>
              </a:lnSpc>
              <a:spcBef>
                <a:spcPts val="0"/>
              </a:spcBef>
              <a:spcAft>
                <a:spcPts val="0"/>
              </a:spcAft>
              <a:buSzPts val="1600"/>
              <a:buNone/>
              <a:defRPr/>
            </a:lvl4pPr>
            <a:lvl5pPr lvl="4" algn="r" rtl="0">
              <a:lnSpc>
                <a:spcPct val="100000"/>
              </a:lnSpc>
              <a:spcBef>
                <a:spcPts val="0"/>
              </a:spcBef>
              <a:spcAft>
                <a:spcPts val="0"/>
              </a:spcAft>
              <a:buSzPts val="1600"/>
              <a:buNone/>
              <a:defRPr/>
            </a:lvl5pPr>
            <a:lvl6pPr lvl="5" algn="r" rtl="0">
              <a:lnSpc>
                <a:spcPct val="100000"/>
              </a:lnSpc>
              <a:spcBef>
                <a:spcPts val="0"/>
              </a:spcBef>
              <a:spcAft>
                <a:spcPts val="0"/>
              </a:spcAft>
              <a:buSzPts val="1600"/>
              <a:buNone/>
              <a:defRPr/>
            </a:lvl6pPr>
            <a:lvl7pPr lvl="6" algn="r" rtl="0">
              <a:lnSpc>
                <a:spcPct val="100000"/>
              </a:lnSpc>
              <a:spcBef>
                <a:spcPts val="0"/>
              </a:spcBef>
              <a:spcAft>
                <a:spcPts val="0"/>
              </a:spcAft>
              <a:buSzPts val="1600"/>
              <a:buNone/>
              <a:defRPr/>
            </a:lvl7pPr>
            <a:lvl8pPr lvl="7" algn="r" rtl="0">
              <a:lnSpc>
                <a:spcPct val="100000"/>
              </a:lnSpc>
              <a:spcBef>
                <a:spcPts val="0"/>
              </a:spcBef>
              <a:spcAft>
                <a:spcPts val="0"/>
              </a:spcAft>
              <a:buSzPts val="1600"/>
              <a:buNone/>
              <a:defRPr/>
            </a:lvl8pPr>
            <a:lvl9pPr lvl="8" algn="r" rtl="0">
              <a:lnSpc>
                <a:spcPct val="100000"/>
              </a:lnSpc>
              <a:spcBef>
                <a:spcPts val="0"/>
              </a:spcBef>
              <a:spcAft>
                <a:spcPts val="0"/>
              </a:spcAft>
              <a:buSzPts val="1600"/>
              <a:buNone/>
              <a:defRPr/>
            </a:lvl9pPr>
          </a:lstStyle>
          <a:p>
            <a:r>
              <a:rPr lang="tr-TR"/>
              <a:t>Asıl alt başlık stilini düzenlemek için tıklayın</a:t>
            </a:r>
            <a:endParaRPr/>
          </a:p>
        </p:txBody>
      </p:sp>
      <p:sp>
        <p:nvSpPr>
          <p:cNvPr id="207" name="Google Shape;207;p22"/>
          <p:cNvSpPr txBox="1">
            <a:spLocks noGrp="1"/>
          </p:cNvSpPr>
          <p:nvPr>
            <p:ph type="title" idx="6"/>
          </p:nvPr>
        </p:nvSpPr>
        <p:spPr>
          <a:xfrm>
            <a:off x="1252726" y="4264000"/>
            <a:ext cx="2227200" cy="650000"/>
          </a:xfrm>
          <a:prstGeom prst="rect">
            <a:avLst/>
          </a:prstGeom>
        </p:spPr>
        <p:txBody>
          <a:bodyPr spcFirstLastPara="1" wrap="square" lIns="91425" tIns="91425" rIns="91425" bIns="91425" anchor="b" anchorCtr="0">
            <a:noAutofit/>
          </a:bodyPr>
          <a:lstStyle>
            <a:lvl1pPr lvl="0" algn="r" rtl="0">
              <a:spcBef>
                <a:spcPts val="0"/>
              </a:spcBef>
              <a:spcAft>
                <a:spcPts val="0"/>
              </a:spcAft>
              <a:buSzPts val="2500"/>
              <a:buNone/>
              <a:defRPr sz="2000">
                <a:latin typeface="Kulim Park"/>
                <a:ea typeface="Kulim Park"/>
                <a:cs typeface="Kulim Park"/>
                <a:sym typeface="Kulim Park"/>
              </a:defRPr>
            </a:lvl1pPr>
            <a:lvl2pPr lvl="1" algn="r" rtl="0">
              <a:spcBef>
                <a:spcPts val="0"/>
              </a:spcBef>
              <a:spcAft>
                <a:spcPts val="0"/>
              </a:spcAft>
              <a:buSzPts val="2500"/>
              <a:buNone/>
              <a:defRPr sz="2500"/>
            </a:lvl2pPr>
            <a:lvl3pPr lvl="2" algn="r" rtl="0">
              <a:spcBef>
                <a:spcPts val="0"/>
              </a:spcBef>
              <a:spcAft>
                <a:spcPts val="0"/>
              </a:spcAft>
              <a:buSzPts val="2500"/>
              <a:buNone/>
              <a:defRPr sz="2500"/>
            </a:lvl3pPr>
            <a:lvl4pPr lvl="3" algn="r" rtl="0">
              <a:spcBef>
                <a:spcPts val="0"/>
              </a:spcBef>
              <a:spcAft>
                <a:spcPts val="0"/>
              </a:spcAft>
              <a:buSzPts val="2500"/>
              <a:buNone/>
              <a:defRPr sz="2500"/>
            </a:lvl4pPr>
            <a:lvl5pPr lvl="4" algn="r" rtl="0">
              <a:spcBef>
                <a:spcPts val="0"/>
              </a:spcBef>
              <a:spcAft>
                <a:spcPts val="0"/>
              </a:spcAft>
              <a:buSzPts val="2500"/>
              <a:buNone/>
              <a:defRPr sz="2500"/>
            </a:lvl5pPr>
            <a:lvl6pPr lvl="5" algn="r" rtl="0">
              <a:spcBef>
                <a:spcPts val="0"/>
              </a:spcBef>
              <a:spcAft>
                <a:spcPts val="0"/>
              </a:spcAft>
              <a:buSzPts val="2500"/>
              <a:buNone/>
              <a:defRPr sz="2500"/>
            </a:lvl6pPr>
            <a:lvl7pPr lvl="6" algn="r" rtl="0">
              <a:spcBef>
                <a:spcPts val="0"/>
              </a:spcBef>
              <a:spcAft>
                <a:spcPts val="0"/>
              </a:spcAft>
              <a:buSzPts val="2500"/>
              <a:buNone/>
              <a:defRPr sz="2500"/>
            </a:lvl7pPr>
            <a:lvl8pPr lvl="7" algn="r" rtl="0">
              <a:spcBef>
                <a:spcPts val="0"/>
              </a:spcBef>
              <a:spcAft>
                <a:spcPts val="0"/>
              </a:spcAft>
              <a:buSzPts val="2500"/>
              <a:buNone/>
              <a:defRPr sz="2500"/>
            </a:lvl8pPr>
            <a:lvl9pPr lvl="8" algn="r" rtl="0">
              <a:spcBef>
                <a:spcPts val="0"/>
              </a:spcBef>
              <a:spcAft>
                <a:spcPts val="0"/>
              </a:spcAft>
              <a:buSzPts val="2500"/>
              <a:buNone/>
              <a:defRPr sz="2500"/>
            </a:lvl9pPr>
          </a:lstStyle>
          <a:p>
            <a:r>
              <a:rPr lang="tr-TR"/>
              <a:t>Asıl başlık stilini düzenlemek için tıklayın</a:t>
            </a:r>
            <a:endParaRPr/>
          </a:p>
        </p:txBody>
      </p:sp>
      <p:sp>
        <p:nvSpPr>
          <p:cNvPr id="208" name="Google Shape;208;p22"/>
          <p:cNvSpPr txBox="1">
            <a:spLocks noGrp="1"/>
          </p:cNvSpPr>
          <p:nvPr>
            <p:ph type="subTitle" idx="7"/>
          </p:nvPr>
        </p:nvSpPr>
        <p:spPr>
          <a:xfrm>
            <a:off x="971475" y="4839833"/>
            <a:ext cx="2508600" cy="882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latin typeface="Manrope"/>
                <a:ea typeface="Manrope"/>
                <a:cs typeface="Manrope"/>
                <a:sym typeface="Manrope"/>
              </a:defRPr>
            </a:lvl1pPr>
            <a:lvl2pPr lvl="1" algn="r" rtl="0">
              <a:lnSpc>
                <a:spcPct val="100000"/>
              </a:lnSpc>
              <a:spcBef>
                <a:spcPts val="0"/>
              </a:spcBef>
              <a:spcAft>
                <a:spcPts val="0"/>
              </a:spcAft>
              <a:buSzPts val="1600"/>
              <a:buNone/>
              <a:defRPr/>
            </a:lvl2pPr>
            <a:lvl3pPr lvl="2" algn="r" rtl="0">
              <a:lnSpc>
                <a:spcPct val="100000"/>
              </a:lnSpc>
              <a:spcBef>
                <a:spcPts val="0"/>
              </a:spcBef>
              <a:spcAft>
                <a:spcPts val="0"/>
              </a:spcAft>
              <a:buSzPts val="1600"/>
              <a:buNone/>
              <a:defRPr/>
            </a:lvl3pPr>
            <a:lvl4pPr lvl="3" algn="r" rtl="0">
              <a:lnSpc>
                <a:spcPct val="100000"/>
              </a:lnSpc>
              <a:spcBef>
                <a:spcPts val="0"/>
              </a:spcBef>
              <a:spcAft>
                <a:spcPts val="0"/>
              </a:spcAft>
              <a:buSzPts val="1600"/>
              <a:buNone/>
              <a:defRPr/>
            </a:lvl4pPr>
            <a:lvl5pPr lvl="4" algn="r" rtl="0">
              <a:lnSpc>
                <a:spcPct val="100000"/>
              </a:lnSpc>
              <a:spcBef>
                <a:spcPts val="0"/>
              </a:spcBef>
              <a:spcAft>
                <a:spcPts val="0"/>
              </a:spcAft>
              <a:buSzPts val="1600"/>
              <a:buNone/>
              <a:defRPr/>
            </a:lvl5pPr>
            <a:lvl6pPr lvl="5" algn="r" rtl="0">
              <a:lnSpc>
                <a:spcPct val="100000"/>
              </a:lnSpc>
              <a:spcBef>
                <a:spcPts val="0"/>
              </a:spcBef>
              <a:spcAft>
                <a:spcPts val="0"/>
              </a:spcAft>
              <a:buSzPts val="1600"/>
              <a:buNone/>
              <a:defRPr/>
            </a:lvl6pPr>
            <a:lvl7pPr lvl="6" algn="r" rtl="0">
              <a:lnSpc>
                <a:spcPct val="100000"/>
              </a:lnSpc>
              <a:spcBef>
                <a:spcPts val="0"/>
              </a:spcBef>
              <a:spcAft>
                <a:spcPts val="0"/>
              </a:spcAft>
              <a:buSzPts val="1600"/>
              <a:buNone/>
              <a:defRPr/>
            </a:lvl7pPr>
            <a:lvl8pPr lvl="7" algn="r" rtl="0">
              <a:lnSpc>
                <a:spcPct val="100000"/>
              </a:lnSpc>
              <a:spcBef>
                <a:spcPts val="0"/>
              </a:spcBef>
              <a:spcAft>
                <a:spcPts val="0"/>
              </a:spcAft>
              <a:buSzPts val="1600"/>
              <a:buNone/>
              <a:defRPr/>
            </a:lvl8pPr>
            <a:lvl9pPr lvl="8" algn="r" rtl="0">
              <a:lnSpc>
                <a:spcPct val="100000"/>
              </a:lnSpc>
              <a:spcBef>
                <a:spcPts val="0"/>
              </a:spcBef>
              <a:spcAft>
                <a:spcPts val="0"/>
              </a:spcAft>
              <a:buSzPts val="1600"/>
              <a:buNone/>
              <a:defRPr/>
            </a:lvl9pPr>
          </a:lstStyle>
          <a:p>
            <a:r>
              <a:rPr lang="tr-TR"/>
              <a:t>Asıl alt başlık stilini düzenlemek için tıklayın</a:t>
            </a:r>
            <a:endParaRPr/>
          </a:p>
        </p:txBody>
      </p:sp>
      <p:sp>
        <p:nvSpPr>
          <p:cNvPr id="209" name="Google Shape;209;p22"/>
          <p:cNvSpPr txBox="1">
            <a:spLocks noGrp="1"/>
          </p:cNvSpPr>
          <p:nvPr>
            <p:ph type="title" idx="8"/>
          </p:nvPr>
        </p:nvSpPr>
        <p:spPr>
          <a:xfrm flipH="1">
            <a:off x="719925" y="583600"/>
            <a:ext cx="7704000" cy="8772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SzPts val="2800"/>
              <a:buNone/>
              <a:defRPr sz="3000">
                <a:latin typeface="Kulim Park"/>
                <a:ea typeface="Kulim Park"/>
                <a:cs typeface="Kulim Park"/>
                <a:sym typeface="Kulim Park"/>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r>
              <a:rPr lang="tr-TR"/>
              <a:t>Asıl başlık stilini düzenlemek için tıklayın</a:t>
            </a:r>
            <a:endParaRPr/>
          </a:p>
        </p:txBody>
      </p:sp>
    </p:spTree>
    <p:extLst>
      <p:ext uri="{BB962C8B-B14F-4D97-AF65-F5344CB8AC3E}">
        <p14:creationId xmlns:p14="http://schemas.microsoft.com/office/powerpoint/2010/main" val="363115075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itle and four columns 1">
  <p:cSld name="Title and four columns 1">
    <p:spTree>
      <p:nvGrpSpPr>
        <p:cNvPr id="1" name="Shape 210"/>
        <p:cNvGrpSpPr/>
        <p:nvPr/>
      </p:nvGrpSpPr>
      <p:grpSpPr>
        <a:xfrm>
          <a:off x="0" y="0"/>
          <a:ext cx="0" cy="0"/>
          <a:chOff x="0" y="0"/>
          <a:chExt cx="0" cy="0"/>
        </a:xfrm>
      </p:grpSpPr>
      <p:sp>
        <p:nvSpPr>
          <p:cNvPr id="211" name="Google Shape;211;p23"/>
          <p:cNvSpPr/>
          <p:nvPr/>
        </p:nvSpPr>
        <p:spPr>
          <a:xfrm rot="3394465" flipH="1">
            <a:off x="4142778" y="3821595"/>
            <a:ext cx="11604457" cy="5558223"/>
          </a:xfrm>
          <a:custGeom>
            <a:avLst/>
            <a:gdLst/>
            <a:ahLst/>
            <a:cxnLst/>
            <a:rect l="l" t="t" r="r" b="b"/>
            <a:pathLst>
              <a:path w="87791" h="56068" extrusionOk="0">
                <a:moveTo>
                  <a:pt x="55192" y="1"/>
                </a:moveTo>
                <a:cubicBezTo>
                  <a:pt x="51710" y="1"/>
                  <a:pt x="48020" y="921"/>
                  <a:pt x="44301" y="3305"/>
                </a:cubicBezTo>
                <a:cubicBezTo>
                  <a:pt x="27981" y="13772"/>
                  <a:pt x="23752" y="23750"/>
                  <a:pt x="23752" y="23750"/>
                </a:cubicBezTo>
                <a:cubicBezTo>
                  <a:pt x="23752" y="23750"/>
                  <a:pt x="23199" y="30455"/>
                  <a:pt x="15945" y="30455"/>
                </a:cubicBezTo>
                <a:cubicBezTo>
                  <a:pt x="15648" y="30455"/>
                  <a:pt x="15339" y="30443"/>
                  <a:pt x="15019" y="30420"/>
                </a:cubicBezTo>
                <a:cubicBezTo>
                  <a:pt x="13947" y="30341"/>
                  <a:pt x="12915" y="30303"/>
                  <a:pt x="11930" y="30303"/>
                </a:cubicBezTo>
                <a:cubicBezTo>
                  <a:pt x="5447" y="30303"/>
                  <a:pt x="1013" y="31926"/>
                  <a:pt x="541" y="33999"/>
                </a:cubicBezTo>
                <a:cubicBezTo>
                  <a:pt x="1" y="36384"/>
                  <a:pt x="5151" y="43216"/>
                  <a:pt x="11333" y="45926"/>
                </a:cubicBezTo>
                <a:cubicBezTo>
                  <a:pt x="16519" y="48202"/>
                  <a:pt x="23841" y="53453"/>
                  <a:pt x="30900" y="53453"/>
                </a:cubicBezTo>
                <a:cubicBezTo>
                  <a:pt x="32256" y="53453"/>
                  <a:pt x="33602" y="53259"/>
                  <a:pt x="34921" y="52814"/>
                </a:cubicBezTo>
                <a:cubicBezTo>
                  <a:pt x="43110" y="50048"/>
                  <a:pt x="85188" y="56067"/>
                  <a:pt x="86489" y="38010"/>
                </a:cubicBezTo>
                <a:cubicBezTo>
                  <a:pt x="87791" y="19953"/>
                  <a:pt x="76403" y="10573"/>
                  <a:pt x="76403" y="10573"/>
                </a:cubicBezTo>
                <a:cubicBezTo>
                  <a:pt x="76403" y="10573"/>
                  <a:pt x="66995" y="1"/>
                  <a:pt x="55192" y="1"/>
                </a:cubicBezTo>
                <a:close/>
              </a:path>
            </a:pathLst>
          </a:custGeom>
          <a:solidFill>
            <a:srgbClr val="E7E2D6">
              <a:alpha val="46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12" name="Google Shape;212;p23"/>
          <p:cNvSpPr/>
          <p:nvPr/>
        </p:nvSpPr>
        <p:spPr>
          <a:xfrm rot="-10285603">
            <a:off x="5869522" y="-3889711"/>
            <a:ext cx="7471761" cy="6362485"/>
          </a:xfrm>
          <a:custGeom>
            <a:avLst/>
            <a:gdLst/>
            <a:ahLst/>
            <a:cxnLst/>
            <a:rect l="l" t="t" r="r" b="b"/>
            <a:pathLst>
              <a:path w="87791" h="56068" extrusionOk="0">
                <a:moveTo>
                  <a:pt x="55192" y="1"/>
                </a:moveTo>
                <a:cubicBezTo>
                  <a:pt x="51710" y="1"/>
                  <a:pt x="48020" y="921"/>
                  <a:pt x="44301" y="3305"/>
                </a:cubicBezTo>
                <a:cubicBezTo>
                  <a:pt x="27981" y="13772"/>
                  <a:pt x="23752" y="23750"/>
                  <a:pt x="23752" y="23750"/>
                </a:cubicBezTo>
                <a:cubicBezTo>
                  <a:pt x="23752" y="23750"/>
                  <a:pt x="23199" y="30455"/>
                  <a:pt x="15945" y="30455"/>
                </a:cubicBezTo>
                <a:cubicBezTo>
                  <a:pt x="15648" y="30455"/>
                  <a:pt x="15339" y="30443"/>
                  <a:pt x="15019" y="30420"/>
                </a:cubicBezTo>
                <a:cubicBezTo>
                  <a:pt x="13947" y="30341"/>
                  <a:pt x="12915" y="30303"/>
                  <a:pt x="11930" y="30303"/>
                </a:cubicBezTo>
                <a:cubicBezTo>
                  <a:pt x="5447" y="30303"/>
                  <a:pt x="1013" y="31926"/>
                  <a:pt x="541" y="33999"/>
                </a:cubicBezTo>
                <a:cubicBezTo>
                  <a:pt x="1" y="36384"/>
                  <a:pt x="5151" y="43216"/>
                  <a:pt x="11333" y="45926"/>
                </a:cubicBezTo>
                <a:cubicBezTo>
                  <a:pt x="16519" y="48202"/>
                  <a:pt x="23841" y="53453"/>
                  <a:pt x="30900" y="53453"/>
                </a:cubicBezTo>
                <a:cubicBezTo>
                  <a:pt x="32256" y="53453"/>
                  <a:pt x="33602" y="53259"/>
                  <a:pt x="34921" y="52814"/>
                </a:cubicBezTo>
                <a:cubicBezTo>
                  <a:pt x="43110" y="50048"/>
                  <a:pt x="85188" y="56067"/>
                  <a:pt x="86489" y="38010"/>
                </a:cubicBezTo>
                <a:cubicBezTo>
                  <a:pt x="87791" y="19953"/>
                  <a:pt x="76403" y="10573"/>
                  <a:pt x="76403" y="10573"/>
                </a:cubicBezTo>
                <a:cubicBezTo>
                  <a:pt x="76403" y="10573"/>
                  <a:pt x="66995" y="1"/>
                  <a:pt x="55192" y="1"/>
                </a:cubicBezTo>
                <a:close/>
              </a:path>
            </a:pathLst>
          </a:custGeom>
          <a:solidFill>
            <a:srgbClr val="E6B8AF">
              <a:alpha val="25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13" name="Google Shape;213;p23"/>
          <p:cNvSpPr txBox="1">
            <a:spLocks noGrp="1"/>
          </p:cNvSpPr>
          <p:nvPr>
            <p:ph type="title"/>
          </p:nvPr>
        </p:nvSpPr>
        <p:spPr>
          <a:xfrm flipH="1">
            <a:off x="3993600" y="583600"/>
            <a:ext cx="4410900" cy="877200"/>
          </a:xfrm>
          <a:prstGeom prst="rect">
            <a:avLst/>
          </a:prstGeom>
          <a:noFill/>
          <a:ln>
            <a:noFill/>
          </a:ln>
        </p:spPr>
        <p:txBody>
          <a:bodyPr spcFirstLastPara="1" wrap="square" lIns="91425" tIns="91425" rIns="91425" bIns="91425" anchor="ctr" anchorCtr="0">
            <a:noAutofit/>
          </a:bodyPr>
          <a:lstStyle>
            <a:lvl1pPr lvl="0" algn="l" rtl="0">
              <a:spcBef>
                <a:spcPts val="0"/>
              </a:spcBef>
              <a:spcAft>
                <a:spcPts val="0"/>
              </a:spcAft>
              <a:buSzPts val="2800"/>
              <a:buNone/>
              <a:defRPr sz="3000">
                <a:latin typeface="Kulim Park"/>
                <a:ea typeface="Kulim Park"/>
                <a:cs typeface="Kulim Park"/>
                <a:sym typeface="Kulim Park"/>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r>
              <a:rPr lang="tr-TR"/>
              <a:t>Asıl başlık stilini düzenlemek için tıklayın</a:t>
            </a:r>
            <a:endParaRPr/>
          </a:p>
        </p:txBody>
      </p:sp>
      <p:sp>
        <p:nvSpPr>
          <p:cNvPr id="214" name="Google Shape;214;p23"/>
          <p:cNvSpPr txBox="1">
            <a:spLocks noGrp="1"/>
          </p:cNvSpPr>
          <p:nvPr>
            <p:ph type="title" idx="2"/>
          </p:nvPr>
        </p:nvSpPr>
        <p:spPr>
          <a:xfrm>
            <a:off x="3993450" y="2948933"/>
            <a:ext cx="1241400" cy="1239600"/>
          </a:xfrm>
          <a:prstGeom prst="rect">
            <a:avLst/>
          </a:prstGeom>
        </p:spPr>
        <p:txBody>
          <a:bodyPr spcFirstLastPara="1" wrap="square" lIns="91425" tIns="91425" rIns="91425" bIns="91425" anchor="t" anchorCtr="0">
            <a:noAutofit/>
          </a:bodyPr>
          <a:lstStyle>
            <a:lvl1pPr lvl="0" algn="l" rtl="0">
              <a:spcBef>
                <a:spcPts val="0"/>
              </a:spcBef>
              <a:spcAft>
                <a:spcPts val="0"/>
              </a:spcAft>
              <a:buSzPts val="2500"/>
              <a:buNone/>
              <a:defRPr sz="2000">
                <a:latin typeface="Kulim Park"/>
                <a:ea typeface="Kulim Park"/>
                <a:cs typeface="Kulim Park"/>
                <a:sym typeface="Kulim Park"/>
              </a:defRPr>
            </a:lvl1pPr>
            <a:lvl2pPr lvl="1" rtl="0">
              <a:spcBef>
                <a:spcPts val="0"/>
              </a:spcBef>
              <a:spcAft>
                <a:spcPts val="0"/>
              </a:spcAft>
              <a:buSzPts val="2500"/>
              <a:buNone/>
              <a:defRPr sz="2500"/>
            </a:lvl2pPr>
            <a:lvl3pPr lvl="2" rtl="0">
              <a:spcBef>
                <a:spcPts val="0"/>
              </a:spcBef>
              <a:spcAft>
                <a:spcPts val="0"/>
              </a:spcAft>
              <a:buSzPts val="2500"/>
              <a:buNone/>
              <a:defRPr sz="2500"/>
            </a:lvl3pPr>
            <a:lvl4pPr lvl="3" rtl="0">
              <a:spcBef>
                <a:spcPts val="0"/>
              </a:spcBef>
              <a:spcAft>
                <a:spcPts val="0"/>
              </a:spcAft>
              <a:buSzPts val="2500"/>
              <a:buNone/>
              <a:defRPr sz="2500"/>
            </a:lvl4pPr>
            <a:lvl5pPr lvl="4" rtl="0">
              <a:spcBef>
                <a:spcPts val="0"/>
              </a:spcBef>
              <a:spcAft>
                <a:spcPts val="0"/>
              </a:spcAft>
              <a:buSzPts val="2500"/>
              <a:buNone/>
              <a:defRPr sz="2500"/>
            </a:lvl5pPr>
            <a:lvl6pPr lvl="5" rtl="0">
              <a:spcBef>
                <a:spcPts val="0"/>
              </a:spcBef>
              <a:spcAft>
                <a:spcPts val="0"/>
              </a:spcAft>
              <a:buSzPts val="2500"/>
              <a:buNone/>
              <a:defRPr sz="2500"/>
            </a:lvl6pPr>
            <a:lvl7pPr lvl="6" rtl="0">
              <a:spcBef>
                <a:spcPts val="0"/>
              </a:spcBef>
              <a:spcAft>
                <a:spcPts val="0"/>
              </a:spcAft>
              <a:buSzPts val="2500"/>
              <a:buNone/>
              <a:defRPr sz="2500"/>
            </a:lvl7pPr>
            <a:lvl8pPr lvl="7" rtl="0">
              <a:spcBef>
                <a:spcPts val="0"/>
              </a:spcBef>
              <a:spcAft>
                <a:spcPts val="0"/>
              </a:spcAft>
              <a:buSzPts val="2500"/>
              <a:buNone/>
              <a:defRPr sz="2500"/>
            </a:lvl8pPr>
            <a:lvl9pPr lvl="8" rtl="0">
              <a:spcBef>
                <a:spcPts val="0"/>
              </a:spcBef>
              <a:spcAft>
                <a:spcPts val="0"/>
              </a:spcAft>
              <a:buSzPts val="2500"/>
              <a:buNone/>
              <a:defRPr sz="2500"/>
            </a:lvl9pPr>
          </a:lstStyle>
          <a:p>
            <a:r>
              <a:rPr lang="tr-TR"/>
              <a:t>Asıl başlık stilini düzenlemek için tıklayın</a:t>
            </a:r>
            <a:endParaRPr/>
          </a:p>
        </p:txBody>
      </p:sp>
      <p:sp>
        <p:nvSpPr>
          <p:cNvPr id="215" name="Google Shape;215;p23"/>
          <p:cNvSpPr txBox="1">
            <a:spLocks noGrp="1"/>
          </p:cNvSpPr>
          <p:nvPr>
            <p:ph type="subTitle" idx="1"/>
          </p:nvPr>
        </p:nvSpPr>
        <p:spPr>
          <a:xfrm>
            <a:off x="5645825" y="2948933"/>
            <a:ext cx="2758800" cy="1239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atin typeface="Manrope"/>
                <a:ea typeface="Manrope"/>
                <a:cs typeface="Manrope"/>
                <a:sym typeface="Manrope"/>
              </a:defRPr>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a:r>
              <a:rPr lang="tr-TR"/>
              <a:t>Asıl alt başlık stilini düzenlemek için tıklayın</a:t>
            </a:r>
            <a:endParaRPr/>
          </a:p>
        </p:txBody>
      </p:sp>
      <p:sp>
        <p:nvSpPr>
          <p:cNvPr id="216" name="Google Shape;216;p23"/>
          <p:cNvSpPr txBox="1">
            <a:spLocks noGrp="1"/>
          </p:cNvSpPr>
          <p:nvPr>
            <p:ph type="title" idx="3"/>
          </p:nvPr>
        </p:nvSpPr>
        <p:spPr>
          <a:xfrm>
            <a:off x="3993450" y="4620700"/>
            <a:ext cx="1241400" cy="1239600"/>
          </a:xfrm>
          <a:prstGeom prst="rect">
            <a:avLst/>
          </a:prstGeom>
        </p:spPr>
        <p:txBody>
          <a:bodyPr spcFirstLastPara="1" wrap="square" lIns="91425" tIns="91425" rIns="91425" bIns="91425" anchor="t" anchorCtr="0">
            <a:noAutofit/>
          </a:bodyPr>
          <a:lstStyle>
            <a:lvl1pPr lvl="0" algn="l" rtl="0">
              <a:spcBef>
                <a:spcPts val="0"/>
              </a:spcBef>
              <a:spcAft>
                <a:spcPts val="0"/>
              </a:spcAft>
              <a:buSzPts val="2500"/>
              <a:buNone/>
              <a:defRPr sz="2000">
                <a:latin typeface="Kulim Park"/>
                <a:ea typeface="Kulim Park"/>
                <a:cs typeface="Kulim Park"/>
                <a:sym typeface="Kulim Park"/>
              </a:defRPr>
            </a:lvl1pPr>
            <a:lvl2pPr lvl="1" rtl="0">
              <a:spcBef>
                <a:spcPts val="0"/>
              </a:spcBef>
              <a:spcAft>
                <a:spcPts val="0"/>
              </a:spcAft>
              <a:buSzPts val="2500"/>
              <a:buNone/>
              <a:defRPr sz="2500"/>
            </a:lvl2pPr>
            <a:lvl3pPr lvl="2" rtl="0">
              <a:spcBef>
                <a:spcPts val="0"/>
              </a:spcBef>
              <a:spcAft>
                <a:spcPts val="0"/>
              </a:spcAft>
              <a:buSzPts val="2500"/>
              <a:buNone/>
              <a:defRPr sz="2500"/>
            </a:lvl3pPr>
            <a:lvl4pPr lvl="3" rtl="0">
              <a:spcBef>
                <a:spcPts val="0"/>
              </a:spcBef>
              <a:spcAft>
                <a:spcPts val="0"/>
              </a:spcAft>
              <a:buSzPts val="2500"/>
              <a:buNone/>
              <a:defRPr sz="2500"/>
            </a:lvl4pPr>
            <a:lvl5pPr lvl="4" rtl="0">
              <a:spcBef>
                <a:spcPts val="0"/>
              </a:spcBef>
              <a:spcAft>
                <a:spcPts val="0"/>
              </a:spcAft>
              <a:buSzPts val="2500"/>
              <a:buNone/>
              <a:defRPr sz="2500"/>
            </a:lvl5pPr>
            <a:lvl6pPr lvl="5" rtl="0">
              <a:spcBef>
                <a:spcPts val="0"/>
              </a:spcBef>
              <a:spcAft>
                <a:spcPts val="0"/>
              </a:spcAft>
              <a:buSzPts val="2500"/>
              <a:buNone/>
              <a:defRPr sz="2500"/>
            </a:lvl6pPr>
            <a:lvl7pPr lvl="6" rtl="0">
              <a:spcBef>
                <a:spcPts val="0"/>
              </a:spcBef>
              <a:spcAft>
                <a:spcPts val="0"/>
              </a:spcAft>
              <a:buSzPts val="2500"/>
              <a:buNone/>
              <a:defRPr sz="2500"/>
            </a:lvl7pPr>
            <a:lvl8pPr lvl="7" rtl="0">
              <a:spcBef>
                <a:spcPts val="0"/>
              </a:spcBef>
              <a:spcAft>
                <a:spcPts val="0"/>
              </a:spcAft>
              <a:buSzPts val="2500"/>
              <a:buNone/>
              <a:defRPr sz="2500"/>
            </a:lvl8pPr>
            <a:lvl9pPr lvl="8" rtl="0">
              <a:spcBef>
                <a:spcPts val="0"/>
              </a:spcBef>
              <a:spcAft>
                <a:spcPts val="0"/>
              </a:spcAft>
              <a:buSzPts val="2500"/>
              <a:buNone/>
              <a:defRPr sz="2500"/>
            </a:lvl9pPr>
          </a:lstStyle>
          <a:p>
            <a:r>
              <a:rPr lang="tr-TR"/>
              <a:t>Asıl başlık stilini düzenlemek için tıklayın</a:t>
            </a:r>
            <a:endParaRPr/>
          </a:p>
        </p:txBody>
      </p:sp>
      <p:sp>
        <p:nvSpPr>
          <p:cNvPr id="217" name="Google Shape;217;p23"/>
          <p:cNvSpPr txBox="1">
            <a:spLocks noGrp="1"/>
          </p:cNvSpPr>
          <p:nvPr>
            <p:ph type="subTitle" idx="4"/>
          </p:nvPr>
        </p:nvSpPr>
        <p:spPr>
          <a:xfrm>
            <a:off x="5645825" y="4620700"/>
            <a:ext cx="2758800" cy="1239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atin typeface="Manrope"/>
                <a:ea typeface="Manrope"/>
                <a:cs typeface="Manrope"/>
                <a:sym typeface="Manrope"/>
              </a:defRPr>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a:r>
              <a:rPr lang="tr-TR"/>
              <a:t>Asıl alt başlık stilini düzenlemek için tıklayın</a:t>
            </a:r>
            <a:endParaRPr/>
          </a:p>
        </p:txBody>
      </p:sp>
    </p:spTree>
    <p:extLst>
      <p:ext uri="{BB962C8B-B14F-4D97-AF65-F5344CB8AC3E}">
        <p14:creationId xmlns:p14="http://schemas.microsoft.com/office/powerpoint/2010/main" val="133471173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218"/>
        <p:cNvGrpSpPr/>
        <p:nvPr/>
      </p:nvGrpSpPr>
      <p:grpSpPr>
        <a:xfrm>
          <a:off x="0" y="0"/>
          <a:ext cx="0" cy="0"/>
          <a:chOff x="0" y="0"/>
          <a:chExt cx="0" cy="0"/>
        </a:xfrm>
      </p:grpSpPr>
      <p:sp>
        <p:nvSpPr>
          <p:cNvPr id="219" name="Google Shape;219;p24"/>
          <p:cNvSpPr/>
          <p:nvPr/>
        </p:nvSpPr>
        <p:spPr>
          <a:xfrm rot="-10285629">
            <a:off x="6057524" y="-2832497"/>
            <a:ext cx="9471588" cy="8065413"/>
          </a:xfrm>
          <a:custGeom>
            <a:avLst/>
            <a:gdLst/>
            <a:ahLst/>
            <a:cxnLst/>
            <a:rect l="l" t="t" r="r" b="b"/>
            <a:pathLst>
              <a:path w="87791" h="56068" extrusionOk="0">
                <a:moveTo>
                  <a:pt x="55192" y="1"/>
                </a:moveTo>
                <a:cubicBezTo>
                  <a:pt x="51710" y="1"/>
                  <a:pt x="48020" y="921"/>
                  <a:pt x="44301" y="3305"/>
                </a:cubicBezTo>
                <a:cubicBezTo>
                  <a:pt x="27981" y="13772"/>
                  <a:pt x="23752" y="23750"/>
                  <a:pt x="23752" y="23750"/>
                </a:cubicBezTo>
                <a:cubicBezTo>
                  <a:pt x="23752" y="23750"/>
                  <a:pt x="23199" y="30455"/>
                  <a:pt x="15945" y="30455"/>
                </a:cubicBezTo>
                <a:cubicBezTo>
                  <a:pt x="15648" y="30455"/>
                  <a:pt x="15339" y="30443"/>
                  <a:pt x="15019" y="30420"/>
                </a:cubicBezTo>
                <a:cubicBezTo>
                  <a:pt x="13947" y="30341"/>
                  <a:pt x="12915" y="30303"/>
                  <a:pt x="11930" y="30303"/>
                </a:cubicBezTo>
                <a:cubicBezTo>
                  <a:pt x="5447" y="30303"/>
                  <a:pt x="1013" y="31926"/>
                  <a:pt x="541" y="33999"/>
                </a:cubicBezTo>
                <a:cubicBezTo>
                  <a:pt x="1" y="36384"/>
                  <a:pt x="5151" y="43216"/>
                  <a:pt x="11333" y="45926"/>
                </a:cubicBezTo>
                <a:cubicBezTo>
                  <a:pt x="16519" y="48202"/>
                  <a:pt x="23841" y="53453"/>
                  <a:pt x="30900" y="53453"/>
                </a:cubicBezTo>
                <a:cubicBezTo>
                  <a:pt x="32256" y="53453"/>
                  <a:pt x="33602" y="53259"/>
                  <a:pt x="34921" y="52814"/>
                </a:cubicBezTo>
                <a:cubicBezTo>
                  <a:pt x="43110" y="50048"/>
                  <a:pt x="85188" y="56067"/>
                  <a:pt x="86489" y="38010"/>
                </a:cubicBezTo>
                <a:cubicBezTo>
                  <a:pt x="87791" y="19953"/>
                  <a:pt x="76403" y="10573"/>
                  <a:pt x="76403" y="10573"/>
                </a:cubicBezTo>
                <a:cubicBezTo>
                  <a:pt x="76403" y="10573"/>
                  <a:pt x="66995" y="1"/>
                  <a:pt x="55192" y="1"/>
                </a:cubicBezTo>
                <a:close/>
              </a:path>
            </a:pathLst>
          </a:custGeom>
          <a:solidFill>
            <a:srgbClr val="E7E2D6">
              <a:alpha val="46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20" name="Google Shape;220;p24"/>
          <p:cNvSpPr/>
          <p:nvPr/>
        </p:nvSpPr>
        <p:spPr>
          <a:xfrm flipH="1">
            <a:off x="7942004" y="1339984"/>
            <a:ext cx="5766771" cy="4910623"/>
          </a:xfrm>
          <a:custGeom>
            <a:avLst/>
            <a:gdLst/>
            <a:ahLst/>
            <a:cxnLst/>
            <a:rect l="l" t="t" r="r" b="b"/>
            <a:pathLst>
              <a:path w="87791" h="56068" extrusionOk="0">
                <a:moveTo>
                  <a:pt x="55192" y="1"/>
                </a:moveTo>
                <a:cubicBezTo>
                  <a:pt x="51710" y="1"/>
                  <a:pt x="48020" y="921"/>
                  <a:pt x="44301" y="3305"/>
                </a:cubicBezTo>
                <a:cubicBezTo>
                  <a:pt x="27981" y="13772"/>
                  <a:pt x="23752" y="23750"/>
                  <a:pt x="23752" y="23750"/>
                </a:cubicBezTo>
                <a:cubicBezTo>
                  <a:pt x="23752" y="23750"/>
                  <a:pt x="23199" y="30455"/>
                  <a:pt x="15945" y="30455"/>
                </a:cubicBezTo>
                <a:cubicBezTo>
                  <a:pt x="15648" y="30455"/>
                  <a:pt x="15339" y="30443"/>
                  <a:pt x="15019" y="30420"/>
                </a:cubicBezTo>
                <a:cubicBezTo>
                  <a:pt x="13947" y="30341"/>
                  <a:pt x="12915" y="30303"/>
                  <a:pt x="11930" y="30303"/>
                </a:cubicBezTo>
                <a:cubicBezTo>
                  <a:pt x="5447" y="30303"/>
                  <a:pt x="1013" y="31926"/>
                  <a:pt x="541" y="33999"/>
                </a:cubicBezTo>
                <a:cubicBezTo>
                  <a:pt x="1" y="36384"/>
                  <a:pt x="5151" y="43216"/>
                  <a:pt x="11333" y="45926"/>
                </a:cubicBezTo>
                <a:cubicBezTo>
                  <a:pt x="16519" y="48202"/>
                  <a:pt x="23841" y="53453"/>
                  <a:pt x="30900" y="53453"/>
                </a:cubicBezTo>
                <a:cubicBezTo>
                  <a:pt x="32256" y="53453"/>
                  <a:pt x="33602" y="53259"/>
                  <a:pt x="34921" y="52814"/>
                </a:cubicBezTo>
                <a:cubicBezTo>
                  <a:pt x="43110" y="50048"/>
                  <a:pt x="85188" y="56067"/>
                  <a:pt x="86489" y="38010"/>
                </a:cubicBezTo>
                <a:cubicBezTo>
                  <a:pt x="87791" y="19953"/>
                  <a:pt x="76403" y="10573"/>
                  <a:pt x="76403" y="10573"/>
                </a:cubicBezTo>
                <a:cubicBezTo>
                  <a:pt x="76403" y="10573"/>
                  <a:pt x="66995" y="1"/>
                  <a:pt x="55192" y="1"/>
                </a:cubicBezTo>
                <a:close/>
              </a:path>
            </a:pathLst>
          </a:custGeom>
          <a:solidFill>
            <a:srgbClr val="887C62">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21" name="Google Shape;221;p24"/>
          <p:cNvSpPr/>
          <p:nvPr/>
        </p:nvSpPr>
        <p:spPr>
          <a:xfrm rot="2839443">
            <a:off x="-1375441" y="4204243"/>
            <a:ext cx="8536188" cy="5689181"/>
          </a:xfrm>
          <a:custGeom>
            <a:avLst/>
            <a:gdLst/>
            <a:ahLst/>
            <a:cxnLst/>
            <a:rect l="l" t="t" r="r" b="b"/>
            <a:pathLst>
              <a:path w="31788" h="28248" extrusionOk="0">
                <a:moveTo>
                  <a:pt x="16729" y="0"/>
                </a:moveTo>
                <a:cubicBezTo>
                  <a:pt x="16601" y="0"/>
                  <a:pt x="16474" y="1"/>
                  <a:pt x="16346" y="2"/>
                </a:cubicBezTo>
                <a:cubicBezTo>
                  <a:pt x="16060" y="2"/>
                  <a:pt x="15764" y="5"/>
                  <a:pt x="15461" y="9"/>
                </a:cubicBezTo>
                <a:cubicBezTo>
                  <a:pt x="11690" y="44"/>
                  <a:pt x="7009" y="207"/>
                  <a:pt x="4237" y="2881"/>
                </a:cubicBezTo>
                <a:cubicBezTo>
                  <a:pt x="2392" y="4661"/>
                  <a:pt x="2135" y="8048"/>
                  <a:pt x="1618" y="10410"/>
                </a:cubicBezTo>
                <a:cubicBezTo>
                  <a:pt x="938" y="13517"/>
                  <a:pt x="381" y="16657"/>
                  <a:pt x="219" y="19839"/>
                </a:cubicBezTo>
                <a:cubicBezTo>
                  <a:pt x="1" y="24133"/>
                  <a:pt x="1988" y="26141"/>
                  <a:pt x="6130" y="26720"/>
                </a:cubicBezTo>
                <a:cubicBezTo>
                  <a:pt x="9755" y="27227"/>
                  <a:pt x="13382" y="27712"/>
                  <a:pt x="17036" y="27956"/>
                </a:cubicBezTo>
                <a:cubicBezTo>
                  <a:pt x="18561" y="28056"/>
                  <a:pt x="20165" y="28248"/>
                  <a:pt x="21749" y="28248"/>
                </a:cubicBezTo>
                <a:cubicBezTo>
                  <a:pt x="23047" y="28248"/>
                  <a:pt x="24332" y="28119"/>
                  <a:pt x="25547" y="27706"/>
                </a:cubicBezTo>
                <a:cubicBezTo>
                  <a:pt x="28287" y="26775"/>
                  <a:pt x="29435" y="24198"/>
                  <a:pt x="29933" y="21508"/>
                </a:cubicBezTo>
                <a:cubicBezTo>
                  <a:pt x="30554" y="18140"/>
                  <a:pt x="30847" y="14721"/>
                  <a:pt x="31348" y="11337"/>
                </a:cubicBezTo>
                <a:cubicBezTo>
                  <a:pt x="31787" y="8393"/>
                  <a:pt x="31569" y="5097"/>
                  <a:pt x="28963" y="3194"/>
                </a:cubicBezTo>
                <a:cubicBezTo>
                  <a:pt x="25477" y="645"/>
                  <a:pt x="20958" y="0"/>
                  <a:pt x="16729" y="0"/>
                </a:cubicBezTo>
                <a:close/>
              </a:path>
            </a:pathLst>
          </a:custGeom>
          <a:solidFill>
            <a:srgbClr val="887C62">
              <a:alpha val="6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22" name="Google Shape;222;p24"/>
          <p:cNvSpPr/>
          <p:nvPr/>
        </p:nvSpPr>
        <p:spPr>
          <a:xfrm rot="9405665">
            <a:off x="-5036390" y="2576109"/>
            <a:ext cx="7310152" cy="9133113"/>
          </a:xfrm>
          <a:custGeom>
            <a:avLst/>
            <a:gdLst/>
            <a:ahLst/>
            <a:cxnLst/>
            <a:rect l="l" t="t" r="r" b="b"/>
            <a:pathLst>
              <a:path w="93299" h="87424" extrusionOk="0">
                <a:moveTo>
                  <a:pt x="34162" y="1"/>
                </a:moveTo>
                <a:cubicBezTo>
                  <a:pt x="24245" y="1"/>
                  <a:pt x="25039" y="12520"/>
                  <a:pt x="13717" y="17147"/>
                </a:cubicBezTo>
                <a:cubicBezTo>
                  <a:pt x="1" y="22753"/>
                  <a:pt x="25599" y="33483"/>
                  <a:pt x="18923" y="50349"/>
                </a:cubicBezTo>
                <a:cubicBezTo>
                  <a:pt x="13077" y="65115"/>
                  <a:pt x="23069" y="87424"/>
                  <a:pt x="32143" y="87424"/>
                </a:cubicBezTo>
                <a:cubicBezTo>
                  <a:pt x="33432" y="87424"/>
                  <a:pt x="34703" y="86974"/>
                  <a:pt x="35906" y="85988"/>
                </a:cubicBezTo>
                <a:cubicBezTo>
                  <a:pt x="38841" y="83585"/>
                  <a:pt x="41192" y="82952"/>
                  <a:pt x="43240" y="82952"/>
                </a:cubicBezTo>
                <a:cubicBezTo>
                  <a:pt x="45526" y="82952"/>
                  <a:pt x="47435" y="83741"/>
                  <a:pt x="49356" y="83741"/>
                </a:cubicBezTo>
                <a:cubicBezTo>
                  <a:pt x="51391" y="83741"/>
                  <a:pt x="53441" y="82856"/>
                  <a:pt x="55968" y="79208"/>
                </a:cubicBezTo>
                <a:cubicBezTo>
                  <a:pt x="79663" y="45004"/>
                  <a:pt x="87416" y="44135"/>
                  <a:pt x="87416" y="44135"/>
                </a:cubicBezTo>
                <a:cubicBezTo>
                  <a:pt x="93298" y="21497"/>
                  <a:pt x="60858" y="9397"/>
                  <a:pt x="42111" y="1875"/>
                </a:cubicBezTo>
                <a:cubicBezTo>
                  <a:pt x="38838" y="561"/>
                  <a:pt x="36260" y="1"/>
                  <a:pt x="34162" y="1"/>
                </a:cubicBezTo>
                <a:close/>
              </a:path>
            </a:pathLst>
          </a:custGeom>
          <a:solidFill>
            <a:srgbClr val="E6B8AF">
              <a:alpha val="33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23" name="Google Shape;223;p24"/>
          <p:cNvSpPr/>
          <p:nvPr/>
        </p:nvSpPr>
        <p:spPr>
          <a:xfrm rot="-1478505">
            <a:off x="-435239" y="-3073214"/>
            <a:ext cx="7826136" cy="3837161"/>
          </a:xfrm>
          <a:custGeom>
            <a:avLst/>
            <a:gdLst/>
            <a:ahLst/>
            <a:cxnLst/>
            <a:rect l="l" t="t" r="r" b="b"/>
            <a:pathLst>
              <a:path w="76674" h="28195" fill="none" extrusionOk="0">
                <a:moveTo>
                  <a:pt x="76673" y="0"/>
                </a:moveTo>
                <a:cubicBezTo>
                  <a:pt x="76673" y="0"/>
                  <a:pt x="67374" y="14124"/>
                  <a:pt x="60786" y="16430"/>
                </a:cubicBezTo>
                <a:cubicBezTo>
                  <a:pt x="52981" y="19160"/>
                  <a:pt x="39856" y="7047"/>
                  <a:pt x="24779" y="17621"/>
                </a:cubicBezTo>
                <a:cubicBezTo>
                  <a:pt x="9706" y="28195"/>
                  <a:pt x="1302" y="23045"/>
                  <a:pt x="1" y="9868"/>
                </a:cubicBezTo>
              </a:path>
            </a:pathLst>
          </a:custGeom>
          <a:noFill/>
          <a:ln w="28575" cap="flat" cmpd="sng">
            <a:solidFill>
              <a:schemeClr val="accent3"/>
            </a:solidFill>
            <a:prstDash val="solid"/>
            <a:miter lim="325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24" name="Google Shape;224;p24"/>
          <p:cNvSpPr/>
          <p:nvPr/>
        </p:nvSpPr>
        <p:spPr>
          <a:xfrm rot="9555841" flipH="1">
            <a:off x="8042252" y="2411342"/>
            <a:ext cx="8200942" cy="4020929"/>
          </a:xfrm>
          <a:custGeom>
            <a:avLst/>
            <a:gdLst/>
            <a:ahLst/>
            <a:cxnLst/>
            <a:rect l="l" t="t" r="r" b="b"/>
            <a:pathLst>
              <a:path w="76674" h="28195" fill="none" extrusionOk="0">
                <a:moveTo>
                  <a:pt x="76673" y="0"/>
                </a:moveTo>
                <a:cubicBezTo>
                  <a:pt x="76673" y="0"/>
                  <a:pt x="67374" y="14124"/>
                  <a:pt x="60786" y="16430"/>
                </a:cubicBezTo>
                <a:cubicBezTo>
                  <a:pt x="52981" y="19160"/>
                  <a:pt x="39856" y="7047"/>
                  <a:pt x="24779" y="17621"/>
                </a:cubicBezTo>
                <a:cubicBezTo>
                  <a:pt x="9706" y="28195"/>
                  <a:pt x="1302" y="23045"/>
                  <a:pt x="1" y="9868"/>
                </a:cubicBezTo>
              </a:path>
            </a:pathLst>
          </a:custGeom>
          <a:noFill/>
          <a:ln w="28575" cap="flat" cmpd="sng">
            <a:solidFill>
              <a:schemeClr val="accent3"/>
            </a:solidFill>
            <a:prstDash val="solid"/>
            <a:miter lim="325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25" name="Google Shape;225;p24"/>
          <p:cNvSpPr txBox="1">
            <a:spLocks noGrp="1"/>
          </p:cNvSpPr>
          <p:nvPr>
            <p:ph type="title"/>
          </p:nvPr>
        </p:nvSpPr>
        <p:spPr>
          <a:xfrm>
            <a:off x="1465613" y="2169900"/>
            <a:ext cx="2746500" cy="6500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500"/>
              <a:buNone/>
              <a:defRPr sz="2000">
                <a:latin typeface="Kulim Park"/>
                <a:ea typeface="Kulim Park"/>
                <a:cs typeface="Kulim Park"/>
                <a:sym typeface="Kulim Park"/>
              </a:defRPr>
            </a:lvl1pPr>
            <a:lvl2pPr lvl="1" rtl="0">
              <a:spcBef>
                <a:spcPts val="0"/>
              </a:spcBef>
              <a:spcAft>
                <a:spcPts val="0"/>
              </a:spcAft>
              <a:buSzPts val="2500"/>
              <a:buNone/>
              <a:defRPr sz="2500"/>
            </a:lvl2pPr>
            <a:lvl3pPr lvl="2" rtl="0">
              <a:spcBef>
                <a:spcPts val="0"/>
              </a:spcBef>
              <a:spcAft>
                <a:spcPts val="0"/>
              </a:spcAft>
              <a:buSzPts val="2500"/>
              <a:buNone/>
              <a:defRPr sz="2500"/>
            </a:lvl3pPr>
            <a:lvl4pPr lvl="3" rtl="0">
              <a:spcBef>
                <a:spcPts val="0"/>
              </a:spcBef>
              <a:spcAft>
                <a:spcPts val="0"/>
              </a:spcAft>
              <a:buSzPts val="2500"/>
              <a:buNone/>
              <a:defRPr sz="2500"/>
            </a:lvl4pPr>
            <a:lvl5pPr lvl="4" rtl="0">
              <a:spcBef>
                <a:spcPts val="0"/>
              </a:spcBef>
              <a:spcAft>
                <a:spcPts val="0"/>
              </a:spcAft>
              <a:buSzPts val="2500"/>
              <a:buNone/>
              <a:defRPr sz="2500"/>
            </a:lvl5pPr>
            <a:lvl6pPr lvl="5" rtl="0">
              <a:spcBef>
                <a:spcPts val="0"/>
              </a:spcBef>
              <a:spcAft>
                <a:spcPts val="0"/>
              </a:spcAft>
              <a:buSzPts val="2500"/>
              <a:buNone/>
              <a:defRPr sz="2500"/>
            </a:lvl6pPr>
            <a:lvl7pPr lvl="6" rtl="0">
              <a:spcBef>
                <a:spcPts val="0"/>
              </a:spcBef>
              <a:spcAft>
                <a:spcPts val="0"/>
              </a:spcAft>
              <a:buSzPts val="2500"/>
              <a:buNone/>
              <a:defRPr sz="2500"/>
            </a:lvl7pPr>
            <a:lvl8pPr lvl="7" rtl="0">
              <a:spcBef>
                <a:spcPts val="0"/>
              </a:spcBef>
              <a:spcAft>
                <a:spcPts val="0"/>
              </a:spcAft>
              <a:buSzPts val="2500"/>
              <a:buNone/>
              <a:defRPr sz="2500"/>
            </a:lvl8pPr>
            <a:lvl9pPr lvl="8" rtl="0">
              <a:spcBef>
                <a:spcPts val="0"/>
              </a:spcBef>
              <a:spcAft>
                <a:spcPts val="0"/>
              </a:spcAft>
              <a:buSzPts val="2500"/>
              <a:buNone/>
              <a:defRPr sz="2500"/>
            </a:lvl9pPr>
          </a:lstStyle>
          <a:p>
            <a:r>
              <a:rPr lang="tr-TR"/>
              <a:t>Asıl başlık stilini düzenlemek için tıklayın</a:t>
            </a:r>
            <a:endParaRPr/>
          </a:p>
        </p:txBody>
      </p:sp>
      <p:sp>
        <p:nvSpPr>
          <p:cNvPr id="226" name="Google Shape;226;p24"/>
          <p:cNvSpPr txBox="1">
            <a:spLocks noGrp="1"/>
          </p:cNvSpPr>
          <p:nvPr>
            <p:ph type="subTitle" idx="1"/>
          </p:nvPr>
        </p:nvSpPr>
        <p:spPr>
          <a:xfrm>
            <a:off x="1465679" y="2783467"/>
            <a:ext cx="2746500" cy="650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atin typeface="Manrope"/>
                <a:ea typeface="Manrope"/>
                <a:cs typeface="Manrope"/>
                <a:sym typeface="Manrope"/>
              </a:defRPr>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a:r>
              <a:rPr lang="tr-TR"/>
              <a:t>Asıl alt başlık stilini düzenlemek için tıklayın</a:t>
            </a:r>
            <a:endParaRPr/>
          </a:p>
        </p:txBody>
      </p:sp>
      <p:sp>
        <p:nvSpPr>
          <p:cNvPr id="227" name="Google Shape;227;p24"/>
          <p:cNvSpPr txBox="1">
            <a:spLocks noGrp="1"/>
          </p:cNvSpPr>
          <p:nvPr>
            <p:ph type="title" idx="2"/>
          </p:nvPr>
        </p:nvSpPr>
        <p:spPr>
          <a:xfrm>
            <a:off x="1465613" y="3553933"/>
            <a:ext cx="2746500" cy="6500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500"/>
              <a:buNone/>
              <a:defRPr sz="2000">
                <a:latin typeface="Kulim Park"/>
                <a:ea typeface="Kulim Park"/>
                <a:cs typeface="Kulim Park"/>
                <a:sym typeface="Kulim Park"/>
              </a:defRPr>
            </a:lvl1pPr>
            <a:lvl2pPr lvl="1" rtl="0">
              <a:spcBef>
                <a:spcPts val="0"/>
              </a:spcBef>
              <a:spcAft>
                <a:spcPts val="0"/>
              </a:spcAft>
              <a:buSzPts val="2500"/>
              <a:buNone/>
              <a:defRPr sz="2500"/>
            </a:lvl2pPr>
            <a:lvl3pPr lvl="2" rtl="0">
              <a:spcBef>
                <a:spcPts val="0"/>
              </a:spcBef>
              <a:spcAft>
                <a:spcPts val="0"/>
              </a:spcAft>
              <a:buSzPts val="2500"/>
              <a:buNone/>
              <a:defRPr sz="2500"/>
            </a:lvl3pPr>
            <a:lvl4pPr lvl="3" rtl="0">
              <a:spcBef>
                <a:spcPts val="0"/>
              </a:spcBef>
              <a:spcAft>
                <a:spcPts val="0"/>
              </a:spcAft>
              <a:buSzPts val="2500"/>
              <a:buNone/>
              <a:defRPr sz="2500"/>
            </a:lvl4pPr>
            <a:lvl5pPr lvl="4" rtl="0">
              <a:spcBef>
                <a:spcPts val="0"/>
              </a:spcBef>
              <a:spcAft>
                <a:spcPts val="0"/>
              </a:spcAft>
              <a:buSzPts val="2500"/>
              <a:buNone/>
              <a:defRPr sz="2500"/>
            </a:lvl5pPr>
            <a:lvl6pPr lvl="5" rtl="0">
              <a:spcBef>
                <a:spcPts val="0"/>
              </a:spcBef>
              <a:spcAft>
                <a:spcPts val="0"/>
              </a:spcAft>
              <a:buSzPts val="2500"/>
              <a:buNone/>
              <a:defRPr sz="2500"/>
            </a:lvl6pPr>
            <a:lvl7pPr lvl="6" rtl="0">
              <a:spcBef>
                <a:spcPts val="0"/>
              </a:spcBef>
              <a:spcAft>
                <a:spcPts val="0"/>
              </a:spcAft>
              <a:buSzPts val="2500"/>
              <a:buNone/>
              <a:defRPr sz="2500"/>
            </a:lvl7pPr>
            <a:lvl8pPr lvl="7" rtl="0">
              <a:spcBef>
                <a:spcPts val="0"/>
              </a:spcBef>
              <a:spcAft>
                <a:spcPts val="0"/>
              </a:spcAft>
              <a:buSzPts val="2500"/>
              <a:buNone/>
              <a:defRPr sz="2500"/>
            </a:lvl8pPr>
            <a:lvl9pPr lvl="8" rtl="0">
              <a:spcBef>
                <a:spcPts val="0"/>
              </a:spcBef>
              <a:spcAft>
                <a:spcPts val="0"/>
              </a:spcAft>
              <a:buSzPts val="2500"/>
              <a:buNone/>
              <a:defRPr sz="2500"/>
            </a:lvl9pPr>
          </a:lstStyle>
          <a:p>
            <a:r>
              <a:rPr lang="tr-TR"/>
              <a:t>Asıl başlık stilini düzenlemek için tıklayın</a:t>
            </a:r>
            <a:endParaRPr/>
          </a:p>
        </p:txBody>
      </p:sp>
      <p:sp>
        <p:nvSpPr>
          <p:cNvPr id="228" name="Google Shape;228;p24"/>
          <p:cNvSpPr txBox="1">
            <a:spLocks noGrp="1"/>
          </p:cNvSpPr>
          <p:nvPr>
            <p:ph type="subTitle" idx="3"/>
          </p:nvPr>
        </p:nvSpPr>
        <p:spPr>
          <a:xfrm>
            <a:off x="1465679" y="4129767"/>
            <a:ext cx="2746500" cy="650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atin typeface="Manrope"/>
                <a:ea typeface="Manrope"/>
                <a:cs typeface="Manrope"/>
                <a:sym typeface="Manrope"/>
              </a:defRPr>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a:r>
              <a:rPr lang="tr-TR"/>
              <a:t>Asıl alt başlık stilini düzenlemek için tıklayın</a:t>
            </a:r>
            <a:endParaRPr/>
          </a:p>
        </p:txBody>
      </p:sp>
      <p:sp>
        <p:nvSpPr>
          <p:cNvPr id="229" name="Google Shape;229;p24"/>
          <p:cNvSpPr txBox="1">
            <a:spLocks noGrp="1"/>
          </p:cNvSpPr>
          <p:nvPr>
            <p:ph type="title" idx="4"/>
          </p:nvPr>
        </p:nvSpPr>
        <p:spPr>
          <a:xfrm>
            <a:off x="1465613" y="4937967"/>
            <a:ext cx="2746500" cy="6500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500"/>
              <a:buNone/>
              <a:defRPr sz="2000">
                <a:latin typeface="Kulim Park"/>
                <a:ea typeface="Kulim Park"/>
                <a:cs typeface="Kulim Park"/>
                <a:sym typeface="Kulim Park"/>
              </a:defRPr>
            </a:lvl1pPr>
            <a:lvl2pPr lvl="1" rtl="0">
              <a:spcBef>
                <a:spcPts val="0"/>
              </a:spcBef>
              <a:spcAft>
                <a:spcPts val="0"/>
              </a:spcAft>
              <a:buSzPts val="2500"/>
              <a:buNone/>
              <a:defRPr sz="2500"/>
            </a:lvl2pPr>
            <a:lvl3pPr lvl="2" rtl="0">
              <a:spcBef>
                <a:spcPts val="0"/>
              </a:spcBef>
              <a:spcAft>
                <a:spcPts val="0"/>
              </a:spcAft>
              <a:buSzPts val="2500"/>
              <a:buNone/>
              <a:defRPr sz="2500"/>
            </a:lvl3pPr>
            <a:lvl4pPr lvl="3" rtl="0">
              <a:spcBef>
                <a:spcPts val="0"/>
              </a:spcBef>
              <a:spcAft>
                <a:spcPts val="0"/>
              </a:spcAft>
              <a:buSzPts val="2500"/>
              <a:buNone/>
              <a:defRPr sz="2500"/>
            </a:lvl4pPr>
            <a:lvl5pPr lvl="4" rtl="0">
              <a:spcBef>
                <a:spcPts val="0"/>
              </a:spcBef>
              <a:spcAft>
                <a:spcPts val="0"/>
              </a:spcAft>
              <a:buSzPts val="2500"/>
              <a:buNone/>
              <a:defRPr sz="2500"/>
            </a:lvl5pPr>
            <a:lvl6pPr lvl="5" rtl="0">
              <a:spcBef>
                <a:spcPts val="0"/>
              </a:spcBef>
              <a:spcAft>
                <a:spcPts val="0"/>
              </a:spcAft>
              <a:buSzPts val="2500"/>
              <a:buNone/>
              <a:defRPr sz="2500"/>
            </a:lvl6pPr>
            <a:lvl7pPr lvl="6" rtl="0">
              <a:spcBef>
                <a:spcPts val="0"/>
              </a:spcBef>
              <a:spcAft>
                <a:spcPts val="0"/>
              </a:spcAft>
              <a:buSzPts val="2500"/>
              <a:buNone/>
              <a:defRPr sz="2500"/>
            </a:lvl7pPr>
            <a:lvl8pPr lvl="7" rtl="0">
              <a:spcBef>
                <a:spcPts val="0"/>
              </a:spcBef>
              <a:spcAft>
                <a:spcPts val="0"/>
              </a:spcAft>
              <a:buSzPts val="2500"/>
              <a:buNone/>
              <a:defRPr sz="2500"/>
            </a:lvl8pPr>
            <a:lvl9pPr lvl="8" rtl="0">
              <a:spcBef>
                <a:spcPts val="0"/>
              </a:spcBef>
              <a:spcAft>
                <a:spcPts val="0"/>
              </a:spcAft>
              <a:buSzPts val="2500"/>
              <a:buNone/>
              <a:defRPr sz="2500"/>
            </a:lvl9pPr>
          </a:lstStyle>
          <a:p>
            <a:r>
              <a:rPr lang="tr-TR"/>
              <a:t>Asıl başlık stilini düzenlemek için tıklayın</a:t>
            </a:r>
            <a:endParaRPr/>
          </a:p>
        </p:txBody>
      </p:sp>
      <p:sp>
        <p:nvSpPr>
          <p:cNvPr id="230" name="Google Shape;230;p24"/>
          <p:cNvSpPr txBox="1">
            <a:spLocks noGrp="1"/>
          </p:cNvSpPr>
          <p:nvPr>
            <p:ph type="subTitle" idx="5"/>
          </p:nvPr>
        </p:nvSpPr>
        <p:spPr>
          <a:xfrm>
            <a:off x="1465679" y="5513800"/>
            <a:ext cx="2746500" cy="650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atin typeface="Manrope"/>
                <a:ea typeface="Manrope"/>
                <a:cs typeface="Manrope"/>
                <a:sym typeface="Manrope"/>
              </a:defRPr>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a:r>
              <a:rPr lang="tr-TR"/>
              <a:t>Asıl alt başlık stilini düzenlemek için tıklayın</a:t>
            </a:r>
            <a:endParaRPr/>
          </a:p>
        </p:txBody>
      </p:sp>
      <p:sp>
        <p:nvSpPr>
          <p:cNvPr id="231" name="Google Shape;231;p24"/>
          <p:cNvSpPr txBox="1">
            <a:spLocks noGrp="1"/>
          </p:cNvSpPr>
          <p:nvPr>
            <p:ph type="title" idx="6"/>
          </p:nvPr>
        </p:nvSpPr>
        <p:spPr>
          <a:xfrm>
            <a:off x="5348838" y="2169900"/>
            <a:ext cx="2746500" cy="6500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500"/>
              <a:buNone/>
              <a:defRPr sz="2000">
                <a:latin typeface="Kulim Park"/>
                <a:ea typeface="Kulim Park"/>
                <a:cs typeface="Kulim Park"/>
                <a:sym typeface="Kulim Park"/>
              </a:defRPr>
            </a:lvl1pPr>
            <a:lvl2pPr lvl="1" rtl="0">
              <a:spcBef>
                <a:spcPts val="0"/>
              </a:spcBef>
              <a:spcAft>
                <a:spcPts val="0"/>
              </a:spcAft>
              <a:buSzPts val="2500"/>
              <a:buNone/>
              <a:defRPr sz="2500"/>
            </a:lvl2pPr>
            <a:lvl3pPr lvl="2" rtl="0">
              <a:spcBef>
                <a:spcPts val="0"/>
              </a:spcBef>
              <a:spcAft>
                <a:spcPts val="0"/>
              </a:spcAft>
              <a:buSzPts val="2500"/>
              <a:buNone/>
              <a:defRPr sz="2500"/>
            </a:lvl3pPr>
            <a:lvl4pPr lvl="3" rtl="0">
              <a:spcBef>
                <a:spcPts val="0"/>
              </a:spcBef>
              <a:spcAft>
                <a:spcPts val="0"/>
              </a:spcAft>
              <a:buSzPts val="2500"/>
              <a:buNone/>
              <a:defRPr sz="2500"/>
            </a:lvl4pPr>
            <a:lvl5pPr lvl="4" rtl="0">
              <a:spcBef>
                <a:spcPts val="0"/>
              </a:spcBef>
              <a:spcAft>
                <a:spcPts val="0"/>
              </a:spcAft>
              <a:buSzPts val="2500"/>
              <a:buNone/>
              <a:defRPr sz="2500"/>
            </a:lvl5pPr>
            <a:lvl6pPr lvl="5" rtl="0">
              <a:spcBef>
                <a:spcPts val="0"/>
              </a:spcBef>
              <a:spcAft>
                <a:spcPts val="0"/>
              </a:spcAft>
              <a:buSzPts val="2500"/>
              <a:buNone/>
              <a:defRPr sz="2500"/>
            </a:lvl6pPr>
            <a:lvl7pPr lvl="6" rtl="0">
              <a:spcBef>
                <a:spcPts val="0"/>
              </a:spcBef>
              <a:spcAft>
                <a:spcPts val="0"/>
              </a:spcAft>
              <a:buSzPts val="2500"/>
              <a:buNone/>
              <a:defRPr sz="2500"/>
            </a:lvl7pPr>
            <a:lvl8pPr lvl="7" rtl="0">
              <a:spcBef>
                <a:spcPts val="0"/>
              </a:spcBef>
              <a:spcAft>
                <a:spcPts val="0"/>
              </a:spcAft>
              <a:buSzPts val="2500"/>
              <a:buNone/>
              <a:defRPr sz="2500"/>
            </a:lvl8pPr>
            <a:lvl9pPr lvl="8" rtl="0">
              <a:spcBef>
                <a:spcPts val="0"/>
              </a:spcBef>
              <a:spcAft>
                <a:spcPts val="0"/>
              </a:spcAft>
              <a:buSzPts val="2500"/>
              <a:buNone/>
              <a:defRPr sz="2500"/>
            </a:lvl9pPr>
          </a:lstStyle>
          <a:p>
            <a:r>
              <a:rPr lang="tr-TR"/>
              <a:t>Asıl başlık stilini düzenlemek için tıklayın</a:t>
            </a:r>
            <a:endParaRPr/>
          </a:p>
        </p:txBody>
      </p:sp>
      <p:sp>
        <p:nvSpPr>
          <p:cNvPr id="232" name="Google Shape;232;p24"/>
          <p:cNvSpPr txBox="1">
            <a:spLocks noGrp="1"/>
          </p:cNvSpPr>
          <p:nvPr>
            <p:ph type="subTitle" idx="7"/>
          </p:nvPr>
        </p:nvSpPr>
        <p:spPr>
          <a:xfrm>
            <a:off x="5348904" y="2783467"/>
            <a:ext cx="2746500" cy="650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atin typeface="Manrope"/>
                <a:ea typeface="Manrope"/>
                <a:cs typeface="Manrope"/>
                <a:sym typeface="Manrope"/>
              </a:defRPr>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a:r>
              <a:rPr lang="tr-TR"/>
              <a:t>Asıl alt başlık stilini düzenlemek için tıklayın</a:t>
            </a:r>
            <a:endParaRPr/>
          </a:p>
        </p:txBody>
      </p:sp>
      <p:sp>
        <p:nvSpPr>
          <p:cNvPr id="233" name="Google Shape;233;p24"/>
          <p:cNvSpPr txBox="1">
            <a:spLocks noGrp="1"/>
          </p:cNvSpPr>
          <p:nvPr>
            <p:ph type="title" idx="8"/>
          </p:nvPr>
        </p:nvSpPr>
        <p:spPr>
          <a:xfrm>
            <a:off x="5348838" y="3553933"/>
            <a:ext cx="2746500" cy="6500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500"/>
              <a:buNone/>
              <a:defRPr sz="2000">
                <a:latin typeface="Kulim Park"/>
                <a:ea typeface="Kulim Park"/>
                <a:cs typeface="Kulim Park"/>
                <a:sym typeface="Kulim Park"/>
              </a:defRPr>
            </a:lvl1pPr>
            <a:lvl2pPr lvl="1" rtl="0">
              <a:spcBef>
                <a:spcPts val="0"/>
              </a:spcBef>
              <a:spcAft>
                <a:spcPts val="0"/>
              </a:spcAft>
              <a:buSzPts val="2500"/>
              <a:buNone/>
              <a:defRPr sz="2500"/>
            </a:lvl2pPr>
            <a:lvl3pPr lvl="2" rtl="0">
              <a:spcBef>
                <a:spcPts val="0"/>
              </a:spcBef>
              <a:spcAft>
                <a:spcPts val="0"/>
              </a:spcAft>
              <a:buSzPts val="2500"/>
              <a:buNone/>
              <a:defRPr sz="2500"/>
            </a:lvl3pPr>
            <a:lvl4pPr lvl="3" rtl="0">
              <a:spcBef>
                <a:spcPts val="0"/>
              </a:spcBef>
              <a:spcAft>
                <a:spcPts val="0"/>
              </a:spcAft>
              <a:buSzPts val="2500"/>
              <a:buNone/>
              <a:defRPr sz="2500"/>
            </a:lvl4pPr>
            <a:lvl5pPr lvl="4" rtl="0">
              <a:spcBef>
                <a:spcPts val="0"/>
              </a:spcBef>
              <a:spcAft>
                <a:spcPts val="0"/>
              </a:spcAft>
              <a:buSzPts val="2500"/>
              <a:buNone/>
              <a:defRPr sz="2500"/>
            </a:lvl5pPr>
            <a:lvl6pPr lvl="5" rtl="0">
              <a:spcBef>
                <a:spcPts val="0"/>
              </a:spcBef>
              <a:spcAft>
                <a:spcPts val="0"/>
              </a:spcAft>
              <a:buSzPts val="2500"/>
              <a:buNone/>
              <a:defRPr sz="2500"/>
            </a:lvl6pPr>
            <a:lvl7pPr lvl="6" rtl="0">
              <a:spcBef>
                <a:spcPts val="0"/>
              </a:spcBef>
              <a:spcAft>
                <a:spcPts val="0"/>
              </a:spcAft>
              <a:buSzPts val="2500"/>
              <a:buNone/>
              <a:defRPr sz="2500"/>
            </a:lvl7pPr>
            <a:lvl8pPr lvl="7" rtl="0">
              <a:spcBef>
                <a:spcPts val="0"/>
              </a:spcBef>
              <a:spcAft>
                <a:spcPts val="0"/>
              </a:spcAft>
              <a:buSzPts val="2500"/>
              <a:buNone/>
              <a:defRPr sz="2500"/>
            </a:lvl8pPr>
            <a:lvl9pPr lvl="8" rtl="0">
              <a:spcBef>
                <a:spcPts val="0"/>
              </a:spcBef>
              <a:spcAft>
                <a:spcPts val="0"/>
              </a:spcAft>
              <a:buSzPts val="2500"/>
              <a:buNone/>
              <a:defRPr sz="2500"/>
            </a:lvl9pPr>
          </a:lstStyle>
          <a:p>
            <a:r>
              <a:rPr lang="tr-TR"/>
              <a:t>Asıl başlık stilini düzenlemek için tıklayın</a:t>
            </a:r>
            <a:endParaRPr/>
          </a:p>
        </p:txBody>
      </p:sp>
      <p:sp>
        <p:nvSpPr>
          <p:cNvPr id="234" name="Google Shape;234;p24"/>
          <p:cNvSpPr txBox="1">
            <a:spLocks noGrp="1"/>
          </p:cNvSpPr>
          <p:nvPr>
            <p:ph type="subTitle" idx="9"/>
          </p:nvPr>
        </p:nvSpPr>
        <p:spPr>
          <a:xfrm>
            <a:off x="5348904" y="4129767"/>
            <a:ext cx="2746500" cy="650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atin typeface="Manrope"/>
                <a:ea typeface="Manrope"/>
                <a:cs typeface="Manrope"/>
                <a:sym typeface="Manrope"/>
              </a:defRPr>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a:r>
              <a:rPr lang="tr-TR"/>
              <a:t>Asıl alt başlık stilini düzenlemek için tıklayın</a:t>
            </a:r>
            <a:endParaRPr/>
          </a:p>
        </p:txBody>
      </p:sp>
      <p:sp>
        <p:nvSpPr>
          <p:cNvPr id="235" name="Google Shape;235;p24"/>
          <p:cNvSpPr txBox="1">
            <a:spLocks noGrp="1"/>
          </p:cNvSpPr>
          <p:nvPr>
            <p:ph type="title" idx="13"/>
          </p:nvPr>
        </p:nvSpPr>
        <p:spPr>
          <a:xfrm>
            <a:off x="5348838" y="4937967"/>
            <a:ext cx="2746500" cy="6500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500"/>
              <a:buNone/>
              <a:defRPr sz="2000">
                <a:latin typeface="Kulim Park"/>
                <a:ea typeface="Kulim Park"/>
                <a:cs typeface="Kulim Park"/>
                <a:sym typeface="Kulim Park"/>
              </a:defRPr>
            </a:lvl1pPr>
            <a:lvl2pPr lvl="1" rtl="0">
              <a:spcBef>
                <a:spcPts val="0"/>
              </a:spcBef>
              <a:spcAft>
                <a:spcPts val="0"/>
              </a:spcAft>
              <a:buSzPts val="2500"/>
              <a:buNone/>
              <a:defRPr sz="2500"/>
            </a:lvl2pPr>
            <a:lvl3pPr lvl="2" rtl="0">
              <a:spcBef>
                <a:spcPts val="0"/>
              </a:spcBef>
              <a:spcAft>
                <a:spcPts val="0"/>
              </a:spcAft>
              <a:buSzPts val="2500"/>
              <a:buNone/>
              <a:defRPr sz="2500"/>
            </a:lvl3pPr>
            <a:lvl4pPr lvl="3" rtl="0">
              <a:spcBef>
                <a:spcPts val="0"/>
              </a:spcBef>
              <a:spcAft>
                <a:spcPts val="0"/>
              </a:spcAft>
              <a:buSzPts val="2500"/>
              <a:buNone/>
              <a:defRPr sz="2500"/>
            </a:lvl4pPr>
            <a:lvl5pPr lvl="4" rtl="0">
              <a:spcBef>
                <a:spcPts val="0"/>
              </a:spcBef>
              <a:spcAft>
                <a:spcPts val="0"/>
              </a:spcAft>
              <a:buSzPts val="2500"/>
              <a:buNone/>
              <a:defRPr sz="2500"/>
            </a:lvl5pPr>
            <a:lvl6pPr lvl="5" rtl="0">
              <a:spcBef>
                <a:spcPts val="0"/>
              </a:spcBef>
              <a:spcAft>
                <a:spcPts val="0"/>
              </a:spcAft>
              <a:buSzPts val="2500"/>
              <a:buNone/>
              <a:defRPr sz="2500"/>
            </a:lvl6pPr>
            <a:lvl7pPr lvl="6" rtl="0">
              <a:spcBef>
                <a:spcPts val="0"/>
              </a:spcBef>
              <a:spcAft>
                <a:spcPts val="0"/>
              </a:spcAft>
              <a:buSzPts val="2500"/>
              <a:buNone/>
              <a:defRPr sz="2500"/>
            </a:lvl7pPr>
            <a:lvl8pPr lvl="7" rtl="0">
              <a:spcBef>
                <a:spcPts val="0"/>
              </a:spcBef>
              <a:spcAft>
                <a:spcPts val="0"/>
              </a:spcAft>
              <a:buSzPts val="2500"/>
              <a:buNone/>
              <a:defRPr sz="2500"/>
            </a:lvl8pPr>
            <a:lvl9pPr lvl="8" rtl="0">
              <a:spcBef>
                <a:spcPts val="0"/>
              </a:spcBef>
              <a:spcAft>
                <a:spcPts val="0"/>
              </a:spcAft>
              <a:buSzPts val="2500"/>
              <a:buNone/>
              <a:defRPr sz="2500"/>
            </a:lvl9pPr>
          </a:lstStyle>
          <a:p>
            <a:r>
              <a:rPr lang="tr-TR"/>
              <a:t>Asıl başlık stilini düzenlemek için tıklayın</a:t>
            </a:r>
            <a:endParaRPr/>
          </a:p>
        </p:txBody>
      </p:sp>
      <p:sp>
        <p:nvSpPr>
          <p:cNvPr id="236" name="Google Shape;236;p24"/>
          <p:cNvSpPr txBox="1">
            <a:spLocks noGrp="1"/>
          </p:cNvSpPr>
          <p:nvPr>
            <p:ph type="subTitle" idx="14"/>
          </p:nvPr>
        </p:nvSpPr>
        <p:spPr>
          <a:xfrm>
            <a:off x="5348904" y="5513800"/>
            <a:ext cx="2746500" cy="650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atin typeface="Manrope"/>
                <a:ea typeface="Manrope"/>
                <a:cs typeface="Manrope"/>
                <a:sym typeface="Manrope"/>
              </a:defRPr>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a:r>
              <a:rPr lang="tr-TR"/>
              <a:t>Asıl alt başlık stilini düzenlemek için tıklayın</a:t>
            </a:r>
            <a:endParaRPr/>
          </a:p>
        </p:txBody>
      </p:sp>
      <p:sp>
        <p:nvSpPr>
          <p:cNvPr id="237" name="Google Shape;237;p24"/>
          <p:cNvSpPr txBox="1">
            <a:spLocks noGrp="1"/>
          </p:cNvSpPr>
          <p:nvPr>
            <p:ph type="title" idx="15"/>
          </p:nvPr>
        </p:nvSpPr>
        <p:spPr>
          <a:xfrm>
            <a:off x="719925" y="583600"/>
            <a:ext cx="7704000" cy="8772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SzPts val="2800"/>
              <a:buNone/>
              <a:defRPr sz="3000">
                <a:latin typeface="Kulim Park"/>
                <a:ea typeface="Kulim Park"/>
                <a:cs typeface="Kulim Park"/>
                <a:sym typeface="Kulim Park"/>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r>
              <a:rPr lang="tr-TR"/>
              <a:t>Asıl başlık stilini düzenlemek için tıklayın</a:t>
            </a:r>
            <a:endParaRPr/>
          </a:p>
        </p:txBody>
      </p:sp>
    </p:spTree>
    <p:extLst>
      <p:ext uri="{BB962C8B-B14F-4D97-AF65-F5344CB8AC3E}">
        <p14:creationId xmlns:p14="http://schemas.microsoft.com/office/powerpoint/2010/main" val="143892321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itle and six columns 1">
  <p:cSld name="Title and six columns 1">
    <p:spTree>
      <p:nvGrpSpPr>
        <p:cNvPr id="1" name="Shape 238"/>
        <p:cNvGrpSpPr/>
        <p:nvPr/>
      </p:nvGrpSpPr>
      <p:grpSpPr>
        <a:xfrm>
          <a:off x="0" y="0"/>
          <a:ext cx="0" cy="0"/>
          <a:chOff x="0" y="0"/>
          <a:chExt cx="0" cy="0"/>
        </a:xfrm>
      </p:grpSpPr>
      <p:sp>
        <p:nvSpPr>
          <p:cNvPr id="239" name="Google Shape;239;p25"/>
          <p:cNvSpPr/>
          <p:nvPr/>
        </p:nvSpPr>
        <p:spPr>
          <a:xfrm rot="9339447" flipH="1">
            <a:off x="-5157706" y="2926827"/>
            <a:ext cx="7471555" cy="6362309"/>
          </a:xfrm>
          <a:custGeom>
            <a:avLst/>
            <a:gdLst/>
            <a:ahLst/>
            <a:cxnLst/>
            <a:rect l="l" t="t" r="r" b="b"/>
            <a:pathLst>
              <a:path w="87791" h="56068" extrusionOk="0">
                <a:moveTo>
                  <a:pt x="55192" y="1"/>
                </a:moveTo>
                <a:cubicBezTo>
                  <a:pt x="51710" y="1"/>
                  <a:pt x="48020" y="921"/>
                  <a:pt x="44301" y="3305"/>
                </a:cubicBezTo>
                <a:cubicBezTo>
                  <a:pt x="27981" y="13772"/>
                  <a:pt x="23752" y="23750"/>
                  <a:pt x="23752" y="23750"/>
                </a:cubicBezTo>
                <a:cubicBezTo>
                  <a:pt x="23752" y="23750"/>
                  <a:pt x="23199" y="30455"/>
                  <a:pt x="15945" y="30455"/>
                </a:cubicBezTo>
                <a:cubicBezTo>
                  <a:pt x="15648" y="30455"/>
                  <a:pt x="15339" y="30443"/>
                  <a:pt x="15019" y="30420"/>
                </a:cubicBezTo>
                <a:cubicBezTo>
                  <a:pt x="13947" y="30341"/>
                  <a:pt x="12915" y="30303"/>
                  <a:pt x="11930" y="30303"/>
                </a:cubicBezTo>
                <a:cubicBezTo>
                  <a:pt x="5447" y="30303"/>
                  <a:pt x="1013" y="31926"/>
                  <a:pt x="541" y="33999"/>
                </a:cubicBezTo>
                <a:cubicBezTo>
                  <a:pt x="1" y="36384"/>
                  <a:pt x="5151" y="43216"/>
                  <a:pt x="11333" y="45926"/>
                </a:cubicBezTo>
                <a:cubicBezTo>
                  <a:pt x="16519" y="48202"/>
                  <a:pt x="23841" y="53453"/>
                  <a:pt x="30900" y="53453"/>
                </a:cubicBezTo>
                <a:cubicBezTo>
                  <a:pt x="32256" y="53453"/>
                  <a:pt x="33602" y="53259"/>
                  <a:pt x="34921" y="52814"/>
                </a:cubicBezTo>
                <a:cubicBezTo>
                  <a:pt x="43110" y="50048"/>
                  <a:pt x="85188" y="56067"/>
                  <a:pt x="86489" y="38010"/>
                </a:cubicBezTo>
                <a:cubicBezTo>
                  <a:pt x="87791" y="19953"/>
                  <a:pt x="76403" y="10573"/>
                  <a:pt x="76403" y="10573"/>
                </a:cubicBezTo>
                <a:cubicBezTo>
                  <a:pt x="76403" y="10573"/>
                  <a:pt x="66995" y="1"/>
                  <a:pt x="55192" y="1"/>
                </a:cubicBezTo>
                <a:close/>
              </a:path>
            </a:pathLst>
          </a:custGeom>
          <a:solidFill>
            <a:srgbClr val="E7E2D6">
              <a:alpha val="46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40" name="Google Shape;240;p25"/>
          <p:cNvSpPr/>
          <p:nvPr/>
        </p:nvSpPr>
        <p:spPr>
          <a:xfrm rot="-10285603">
            <a:off x="7150322" y="-3021844"/>
            <a:ext cx="7471761" cy="6362485"/>
          </a:xfrm>
          <a:custGeom>
            <a:avLst/>
            <a:gdLst/>
            <a:ahLst/>
            <a:cxnLst/>
            <a:rect l="l" t="t" r="r" b="b"/>
            <a:pathLst>
              <a:path w="87791" h="56068" extrusionOk="0">
                <a:moveTo>
                  <a:pt x="55192" y="1"/>
                </a:moveTo>
                <a:cubicBezTo>
                  <a:pt x="51710" y="1"/>
                  <a:pt x="48020" y="921"/>
                  <a:pt x="44301" y="3305"/>
                </a:cubicBezTo>
                <a:cubicBezTo>
                  <a:pt x="27981" y="13772"/>
                  <a:pt x="23752" y="23750"/>
                  <a:pt x="23752" y="23750"/>
                </a:cubicBezTo>
                <a:cubicBezTo>
                  <a:pt x="23752" y="23750"/>
                  <a:pt x="23199" y="30455"/>
                  <a:pt x="15945" y="30455"/>
                </a:cubicBezTo>
                <a:cubicBezTo>
                  <a:pt x="15648" y="30455"/>
                  <a:pt x="15339" y="30443"/>
                  <a:pt x="15019" y="30420"/>
                </a:cubicBezTo>
                <a:cubicBezTo>
                  <a:pt x="13947" y="30341"/>
                  <a:pt x="12915" y="30303"/>
                  <a:pt x="11930" y="30303"/>
                </a:cubicBezTo>
                <a:cubicBezTo>
                  <a:pt x="5447" y="30303"/>
                  <a:pt x="1013" y="31926"/>
                  <a:pt x="541" y="33999"/>
                </a:cubicBezTo>
                <a:cubicBezTo>
                  <a:pt x="1" y="36384"/>
                  <a:pt x="5151" y="43216"/>
                  <a:pt x="11333" y="45926"/>
                </a:cubicBezTo>
                <a:cubicBezTo>
                  <a:pt x="16519" y="48202"/>
                  <a:pt x="23841" y="53453"/>
                  <a:pt x="30900" y="53453"/>
                </a:cubicBezTo>
                <a:cubicBezTo>
                  <a:pt x="32256" y="53453"/>
                  <a:pt x="33602" y="53259"/>
                  <a:pt x="34921" y="52814"/>
                </a:cubicBezTo>
                <a:cubicBezTo>
                  <a:pt x="43110" y="50048"/>
                  <a:pt x="85188" y="56067"/>
                  <a:pt x="86489" y="38010"/>
                </a:cubicBezTo>
                <a:cubicBezTo>
                  <a:pt x="87791" y="19953"/>
                  <a:pt x="76403" y="10573"/>
                  <a:pt x="76403" y="10573"/>
                </a:cubicBezTo>
                <a:cubicBezTo>
                  <a:pt x="76403" y="10573"/>
                  <a:pt x="66995" y="1"/>
                  <a:pt x="55192" y="1"/>
                </a:cubicBezTo>
                <a:close/>
              </a:path>
            </a:pathLst>
          </a:custGeom>
          <a:solidFill>
            <a:srgbClr val="E7E2D6">
              <a:alpha val="46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41" name="Google Shape;241;p25"/>
          <p:cNvSpPr/>
          <p:nvPr/>
        </p:nvSpPr>
        <p:spPr>
          <a:xfrm rot="649785">
            <a:off x="6848028" y="-325366"/>
            <a:ext cx="4558897" cy="1821148"/>
          </a:xfrm>
          <a:custGeom>
            <a:avLst/>
            <a:gdLst/>
            <a:ahLst/>
            <a:cxnLst/>
            <a:rect l="l" t="t" r="r" b="b"/>
            <a:pathLst>
              <a:path w="49165" h="14730" extrusionOk="0">
                <a:moveTo>
                  <a:pt x="10042" y="1"/>
                </a:moveTo>
                <a:cubicBezTo>
                  <a:pt x="7738" y="1"/>
                  <a:pt x="5495" y="326"/>
                  <a:pt x="4009" y="1712"/>
                </a:cubicBezTo>
                <a:cubicBezTo>
                  <a:pt x="1833" y="3743"/>
                  <a:pt x="1312" y="7198"/>
                  <a:pt x="759" y="9976"/>
                </a:cubicBezTo>
                <a:cubicBezTo>
                  <a:pt x="1" y="13802"/>
                  <a:pt x="5815" y="14642"/>
                  <a:pt x="11014" y="14723"/>
                </a:cubicBezTo>
                <a:cubicBezTo>
                  <a:pt x="11312" y="14728"/>
                  <a:pt x="11609" y="14730"/>
                  <a:pt x="11901" y="14730"/>
                </a:cubicBezTo>
                <a:cubicBezTo>
                  <a:pt x="14717" y="14730"/>
                  <a:pt x="17219" y="14537"/>
                  <a:pt x="18198" y="14531"/>
                </a:cubicBezTo>
                <a:cubicBezTo>
                  <a:pt x="20643" y="14515"/>
                  <a:pt x="23088" y="14508"/>
                  <a:pt x="25533" y="14508"/>
                </a:cubicBezTo>
                <a:cubicBezTo>
                  <a:pt x="31860" y="14508"/>
                  <a:pt x="38186" y="14553"/>
                  <a:pt x="44512" y="14593"/>
                </a:cubicBezTo>
                <a:cubicBezTo>
                  <a:pt x="44551" y="14593"/>
                  <a:pt x="44589" y="14594"/>
                  <a:pt x="44628" y="14594"/>
                </a:cubicBezTo>
                <a:cubicBezTo>
                  <a:pt x="45065" y="14594"/>
                  <a:pt x="45520" y="14568"/>
                  <a:pt x="45879" y="14323"/>
                </a:cubicBezTo>
                <a:cubicBezTo>
                  <a:pt x="46214" y="14095"/>
                  <a:pt x="46403" y="13708"/>
                  <a:pt x="46569" y="13337"/>
                </a:cubicBezTo>
                <a:cubicBezTo>
                  <a:pt x="47681" y="10865"/>
                  <a:pt x="49165" y="7692"/>
                  <a:pt x="48504" y="4911"/>
                </a:cubicBezTo>
                <a:cubicBezTo>
                  <a:pt x="47559" y="915"/>
                  <a:pt x="42091" y="691"/>
                  <a:pt x="37832" y="691"/>
                </a:cubicBezTo>
                <a:cubicBezTo>
                  <a:pt x="37295" y="691"/>
                  <a:pt x="36777" y="694"/>
                  <a:pt x="36289" y="694"/>
                </a:cubicBezTo>
                <a:cubicBezTo>
                  <a:pt x="35639" y="694"/>
                  <a:pt x="35044" y="688"/>
                  <a:pt x="34531" y="658"/>
                </a:cubicBezTo>
                <a:cubicBezTo>
                  <a:pt x="29340" y="361"/>
                  <a:pt x="24149" y="242"/>
                  <a:pt x="18952" y="242"/>
                </a:cubicBezTo>
                <a:cubicBezTo>
                  <a:pt x="17950" y="242"/>
                  <a:pt x="16949" y="246"/>
                  <a:pt x="15946" y="255"/>
                </a:cubicBezTo>
                <a:cubicBezTo>
                  <a:pt x="15904" y="255"/>
                  <a:pt x="15862" y="255"/>
                  <a:pt x="15819" y="255"/>
                </a:cubicBezTo>
                <a:cubicBezTo>
                  <a:pt x="14168" y="255"/>
                  <a:pt x="12081" y="1"/>
                  <a:pt x="10042" y="1"/>
                </a:cubicBezTo>
                <a:close/>
              </a:path>
            </a:pathLst>
          </a:custGeom>
          <a:solidFill>
            <a:srgbClr val="AC9078">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42" name="Google Shape;242;p25"/>
          <p:cNvSpPr/>
          <p:nvPr/>
        </p:nvSpPr>
        <p:spPr>
          <a:xfrm rot="813319">
            <a:off x="-4299402" y="-6290030"/>
            <a:ext cx="6402109" cy="7585537"/>
          </a:xfrm>
          <a:custGeom>
            <a:avLst/>
            <a:gdLst/>
            <a:ahLst/>
            <a:cxnLst/>
            <a:rect l="l" t="t" r="r" b="b"/>
            <a:pathLst>
              <a:path w="31788" h="28248" extrusionOk="0">
                <a:moveTo>
                  <a:pt x="16729" y="0"/>
                </a:moveTo>
                <a:cubicBezTo>
                  <a:pt x="16601" y="0"/>
                  <a:pt x="16474" y="1"/>
                  <a:pt x="16346" y="2"/>
                </a:cubicBezTo>
                <a:cubicBezTo>
                  <a:pt x="16060" y="2"/>
                  <a:pt x="15764" y="5"/>
                  <a:pt x="15461" y="9"/>
                </a:cubicBezTo>
                <a:cubicBezTo>
                  <a:pt x="11690" y="44"/>
                  <a:pt x="7009" y="207"/>
                  <a:pt x="4237" y="2881"/>
                </a:cubicBezTo>
                <a:cubicBezTo>
                  <a:pt x="2392" y="4661"/>
                  <a:pt x="2135" y="8048"/>
                  <a:pt x="1618" y="10410"/>
                </a:cubicBezTo>
                <a:cubicBezTo>
                  <a:pt x="938" y="13517"/>
                  <a:pt x="381" y="16657"/>
                  <a:pt x="219" y="19839"/>
                </a:cubicBezTo>
                <a:cubicBezTo>
                  <a:pt x="1" y="24133"/>
                  <a:pt x="1988" y="26141"/>
                  <a:pt x="6130" y="26720"/>
                </a:cubicBezTo>
                <a:cubicBezTo>
                  <a:pt x="9755" y="27227"/>
                  <a:pt x="13382" y="27712"/>
                  <a:pt x="17036" y="27956"/>
                </a:cubicBezTo>
                <a:cubicBezTo>
                  <a:pt x="18561" y="28056"/>
                  <a:pt x="20165" y="28248"/>
                  <a:pt x="21749" y="28248"/>
                </a:cubicBezTo>
                <a:cubicBezTo>
                  <a:pt x="23047" y="28248"/>
                  <a:pt x="24332" y="28119"/>
                  <a:pt x="25547" y="27706"/>
                </a:cubicBezTo>
                <a:cubicBezTo>
                  <a:pt x="28287" y="26775"/>
                  <a:pt x="29435" y="24198"/>
                  <a:pt x="29933" y="21508"/>
                </a:cubicBezTo>
                <a:cubicBezTo>
                  <a:pt x="30554" y="18140"/>
                  <a:pt x="30847" y="14721"/>
                  <a:pt x="31348" y="11337"/>
                </a:cubicBezTo>
                <a:cubicBezTo>
                  <a:pt x="31787" y="8393"/>
                  <a:pt x="31569" y="5097"/>
                  <a:pt x="28963" y="3194"/>
                </a:cubicBezTo>
                <a:cubicBezTo>
                  <a:pt x="25477" y="645"/>
                  <a:pt x="20958" y="0"/>
                  <a:pt x="16729" y="0"/>
                </a:cubicBezTo>
                <a:close/>
              </a:path>
            </a:pathLst>
          </a:custGeom>
          <a:solidFill>
            <a:srgbClr val="887C62">
              <a:alpha val="6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43" name="Google Shape;243;p25"/>
          <p:cNvSpPr/>
          <p:nvPr/>
        </p:nvSpPr>
        <p:spPr>
          <a:xfrm rot="9089871">
            <a:off x="7049951" y="2525041"/>
            <a:ext cx="7826200" cy="3837193"/>
          </a:xfrm>
          <a:custGeom>
            <a:avLst/>
            <a:gdLst/>
            <a:ahLst/>
            <a:cxnLst/>
            <a:rect l="l" t="t" r="r" b="b"/>
            <a:pathLst>
              <a:path w="76674" h="28195" fill="none" extrusionOk="0">
                <a:moveTo>
                  <a:pt x="76673" y="0"/>
                </a:moveTo>
                <a:cubicBezTo>
                  <a:pt x="76673" y="0"/>
                  <a:pt x="67374" y="14124"/>
                  <a:pt x="60786" y="16430"/>
                </a:cubicBezTo>
                <a:cubicBezTo>
                  <a:pt x="52981" y="19160"/>
                  <a:pt x="39856" y="7047"/>
                  <a:pt x="24779" y="17621"/>
                </a:cubicBezTo>
                <a:cubicBezTo>
                  <a:pt x="9706" y="28195"/>
                  <a:pt x="1302" y="23045"/>
                  <a:pt x="1" y="9868"/>
                </a:cubicBezTo>
              </a:path>
            </a:pathLst>
          </a:custGeom>
          <a:noFill/>
          <a:ln w="28575" cap="flat" cmpd="sng">
            <a:solidFill>
              <a:schemeClr val="accent3"/>
            </a:solidFill>
            <a:prstDash val="solid"/>
            <a:miter lim="325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44" name="Google Shape;244;p25"/>
          <p:cNvSpPr/>
          <p:nvPr/>
        </p:nvSpPr>
        <p:spPr>
          <a:xfrm rot="-576017">
            <a:off x="-4825529" y="-896366"/>
            <a:ext cx="7826074" cy="3837131"/>
          </a:xfrm>
          <a:custGeom>
            <a:avLst/>
            <a:gdLst/>
            <a:ahLst/>
            <a:cxnLst/>
            <a:rect l="l" t="t" r="r" b="b"/>
            <a:pathLst>
              <a:path w="76674" h="28195" fill="none" extrusionOk="0">
                <a:moveTo>
                  <a:pt x="76673" y="0"/>
                </a:moveTo>
                <a:cubicBezTo>
                  <a:pt x="76673" y="0"/>
                  <a:pt x="67374" y="14124"/>
                  <a:pt x="60786" y="16430"/>
                </a:cubicBezTo>
                <a:cubicBezTo>
                  <a:pt x="52981" y="19160"/>
                  <a:pt x="39856" y="7047"/>
                  <a:pt x="24779" y="17621"/>
                </a:cubicBezTo>
                <a:cubicBezTo>
                  <a:pt x="9706" y="28195"/>
                  <a:pt x="1302" y="23045"/>
                  <a:pt x="1" y="9868"/>
                </a:cubicBezTo>
              </a:path>
            </a:pathLst>
          </a:custGeom>
          <a:noFill/>
          <a:ln w="28575" cap="flat" cmpd="sng">
            <a:solidFill>
              <a:schemeClr val="accent3"/>
            </a:solidFill>
            <a:prstDash val="solid"/>
            <a:miter lim="325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45" name="Google Shape;245;p25"/>
          <p:cNvSpPr txBox="1">
            <a:spLocks noGrp="1"/>
          </p:cNvSpPr>
          <p:nvPr>
            <p:ph type="title"/>
          </p:nvPr>
        </p:nvSpPr>
        <p:spPr>
          <a:xfrm>
            <a:off x="721076" y="2576300"/>
            <a:ext cx="2227200" cy="650000"/>
          </a:xfrm>
          <a:prstGeom prst="rect">
            <a:avLst/>
          </a:prstGeom>
        </p:spPr>
        <p:txBody>
          <a:bodyPr spcFirstLastPara="1" wrap="square" lIns="91425" tIns="91425" rIns="91425" bIns="91425" anchor="b" anchorCtr="0">
            <a:noAutofit/>
          </a:bodyPr>
          <a:lstStyle>
            <a:lvl1pPr lvl="0" rtl="0">
              <a:spcBef>
                <a:spcPts val="0"/>
              </a:spcBef>
              <a:spcAft>
                <a:spcPts val="0"/>
              </a:spcAft>
              <a:buSzPts val="2500"/>
              <a:buNone/>
              <a:defRPr sz="2000">
                <a:latin typeface="Kulim Park"/>
                <a:ea typeface="Kulim Park"/>
                <a:cs typeface="Kulim Park"/>
                <a:sym typeface="Kulim Park"/>
              </a:defRPr>
            </a:lvl1pPr>
            <a:lvl2pPr lvl="1" rtl="0">
              <a:spcBef>
                <a:spcPts val="0"/>
              </a:spcBef>
              <a:spcAft>
                <a:spcPts val="0"/>
              </a:spcAft>
              <a:buSzPts val="2500"/>
              <a:buNone/>
              <a:defRPr sz="2500"/>
            </a:lvl2pPr>
            <a:lvl3pPr lvl="2" rtl="0">
              <a:spcBef>
                <a:spcPts val="0"/>
              </a:spcBef>
              <a:spcAft>
                <a:spcPts val="0"/>
              </a:spcAft>
              <a:buSzPts val="2500"/>
              <a:buNone/>
              <a:defRPr sz="2500"/>
            </a:lvl3pPr>
            <a:lvl4pPr lvl="3" rtl="0">
              <a:spcBef>
                <a:spcPts val="0"/>
              </a:spcBef>
              <a:spcAft>
                <a:spcPts val="0"/>
              </a:spcAft>
              <a:buSzPts val="2500"/>
              <a:buNone/>
              <a:defRPr sz="2500"/>
            </a:lvl4pPr>
            <a:lvl5pPr lvl="4" rtl="0">
              <a:spcBef>
                <a:spcPts val="0"/>
              </a:spcBef>
              <a:spcAft>
                <a:spcPts val="0"/>
              </a:spcAft>
              <a:buSzPts val="2500"/>
              <a:buNone/>
              <a:defRPr sz="2500"/>
            </a:lvl5pPr>
            <a:lvl6pPr lvl="5" rtl="0">
              <a:spcBef>
                <a:spcPts val="0"/>
              </a:spcBef>
              <a:spcAft>
                <a:spcPts val="0"/>
              </a:spcAft>
              <a:buSzPts val="2500"/>
              <a:buNone/>
              <a:defRPr sz="2500"/>
            </a:lvl6pPr>
            <a:lvl7pPr lvl="6" rtl="0">
              <a:spcBef>
                <a:spcPts val="0"/>
              </a:spcBef>
              <a:spcAft>
                <a:spcPts val="0"/>
              </a:spcAft>
              <a:buSzPts val="2500"/>
              <a:buNone/>
              <a:defRPr sz="2500"/>
            </a:lvl7pPr>
            <a:lvl8pPr lvl="7" rtl="0">
              <a:spcBef>
                <a:spcPts val="0"/>
              </a:spcBef>
              <a:spcAft>
                <a:spcPts val="0"/>
              </a:spcAft>
              <a:buSzPts val="2500"/>
              <a:buNone/>
              <a:defRPr sz="2500"/>
            </a:lvl8pPr>
            <a:lvl9pPr lvl="8" rtl="0">
              <a:spcBef>
                <a:spcPts val="0"/>
              </a:spcBef>
              <a:spcAft>
                <a:spcPts val="0"/>
              </a:spcAft>
              <a:buSzPts val="2500"/>
              <a:buNone/>
              <a:defRPr sz="2500"/>
            </a:lvl9pPr>
          </a:lstStyle>
          <a:p>
            <a:r>
              <a:rPr lang="tr-TR"/>
              <a:t>Asıl başlık stilini düzenlemek için tıklayın</a:t>
            </a:r>
            <a:endParaRPr/>
          </a:p>
        </p:txBody>
      </p:sp>
      <p:sp>
        <p:nvSpPr>
          <p:cNvPr id="246" name="Google Shape;246;p25"/>
          <p:cNvSpPr txBox="1">
            <a:spLocks noGrp="1"/>
          </p:cNvSpPr>
          <p:nvPr>
            <p:ph type="subTitle" idx="1"/>
          </p:nvPr>
        </p:nvSpPr>
        <p:spPr>
          <a:xfrm>
            <a:off x="721125" y="3050533"/>
            <a:ext cx="2227200" cy="88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atin typeface="Manrope"/>
                <a:ea typeface="Manrope"/>
                <a:cs typeface="Manrope"/>
                <a:sym typeface="Manrope"/>
              </a:defRPr>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a:r>
              <a:rPr lang="tr-TR"/>
              <a:t>Asıl alt başlık stilini düzenlemek için tıklayın</a:t>
            </a:r>
            <a:endParaRPr/>
          </a:p>
        </p:txBody>
      </p:sp>
      <p:sp>
        <p:nvSpPr>
          <p:cNvPr id="247" name="Google Shape;247;p25"/>
          <p:cNvSpPr txBox="1">
            <a:spLocks noGrp="1"/>
          </p:cNvSpPr>
          <p:nvPr>
            <p:ph type="title" idx="2"/>
          </p:nvPr>
        </p:nvSpPr>
        <p:spPr>
          <a:xfrm>
            <a:off x="721076" y="5121367"/>
            <a:ext cx="2227200" cy="650000"/>
          </a:xfrm>
          <a:prstGeom prst="rect">
            <a:avLst/>
          </a:prstGeom>
        </p:spPr>
        <p:txBody>
          <a:bodyPr spcFirstLastPara="1" wrap="square" lIns="91425" tIns="91425" rIns="91425" bIns="91425" anchor="b" anchorCtr="0">
            <a:noAutofit/>
          </a:bodyPr>
          <a:lstStyle>
            <a:lvl1pPr lvl="0" rtl="0">
              <a:spcBef>
                <a:spcPts val="0"/>
              </a:spcBef>
              <a:spcAft>
                <a:spcPts val="0"/>
              </a:spcAft>
              <a:buSzPts val="2500"/>
              <a:buNone/>
              <a:defRPr sz="2000">
                <a:latin typeface="Kulim Park"/>
                <a:ea typeface="Kulim Park"/>
                <a:cs typeface="Kulim Park"/>
                <a:sym typeface="Kulim Park"/>
              </a:defRPr>
            </a:lvl1pPr>
            <a:lvl2pPr lvl="1" rtl="0">
              <a:spcBef>
                <a:spcPts val="0"/>
              </a:spcBef>
              <a:spcAft>
                <a:spcPts val="0"/>
              </a:spcAft>
              <a:buSzPts val="2500"/>
              <a:buNone/>
              <a:defRPr sz="2500"/>
            </a:lvl2pPr>
            <a:lvl3pPr lvl="2" rtl="0">
              <a:spcBef>
                <a:spcPts val="0"/>
              </a:spcBef>
              <a:spcAft>
                <a:spcPts val="0"/>
              </a:spcAft>
              <a:buSzPts val="2500"/>
              <a:buNone/>
              <a:defRPr sz="2500"/>
            </a:lvl3pPr>
            <a:lvl4pPr lvl="3" rtl="0">
              <a:spcBef>
                <a:spcPts val="0"/>
              </a:spcBef>
              <a:spcAft>
                <a:spcPts val="0"/>
              </a:spcAft>
              <a:buSzPts val="2500"/>
              <a:buNone/>
              <a:defRPr sz="2500"/>
            </a:lvl4pPr>
            <a:lvl5pPr lvl="4" rtl="0">
              <a:spcBef>
                <a:spcPts val="0"/>
              </a:spcBef>
              <a:spcAft>
                <a:spcPts val="0"/>
              </a:spcAft>
              <a:buSzPts val="2500"/>
              <a:buNone/>
              <a:defRPr sz="2500"/>
            </a:lvl5pPr>
            <a:lvl6pPr lvl="5" rtl="0">
              <a:spcBef>
                <a:spcPts val="0"/>
              </a:spcBef>
              <a:spcAft>
                <a:spcPts val="0"/>
              </a:spcAft>
              <a:buSzPts val="2500"/>
              <a:buNone/>
              <a:defRPr sz="2500"/>
            </a:lvl6pPr>
            <a:lvl7pPr lvl="6" rtl="0">
              <a:spcBef>
                <a:spcPts val="0"/>
              </a:spcBef>
              <a:spcAft>
                <a:spcPts val="0"/>
              </a:spcAft>
              <a:buSzPts val="2500"/>
              <a:buNone/>
              <a:defRPr sz="2500"/>
            </a:lvl7pPr>
            <a:lvl8pPr lvl="7" rtl="0">
              <a:spcBef>
                <a:spcPts val="0"/>
              </a:spcBef>
              <a:spcAft>
                <a:spcPts val="0"/>
              </a:spcAft>
              <a:buSzPts val="2500"/>
              <a:buNone/>
              <a:defRPr sz="2500"/>
            </a:lvl8pPr>
            <a:lvl9pPr lvl="8" rtl="0">
              <a:spcBef>
                <a:spcPts val="0"/>
              </a:spcBef>
              <a:spcAft>
                <a:spcPts val="0"/>
              </a:spcAft>
              <a:buSzPts val="2500"/>
              <a:buNone/>
              <a:defRPr sz="2500"/>
            </a:lvl9pPr>
          </a:lstStyle>
          <a:p>
            <a:r>
              <a:rPr lang="tr-TR"/>
              <a:t>Asıl başlık stilini düzenlemek için tıklayın</a:t>
            </a:r>
            <a:endParaRPr/>
          </a:p>
        </p:txBody>
      </p:sp>
      <p:sp>
        <p:nvSpPr>
          <p:cNvPr id="248" name="Google Shape;248;p25"/>
          <p:cNvSpPr txBox="1">
            <a:spLocks noGrp="1"/>
          </p:cNvSpPr>
          <p:nvPr>
            <p:ph type="subTitle" idx="3"/>
          </p:nvPr>
        </p:nvSpPr>
        <p:spPr>
          <a:xfrm>
            <a:off x="721100" y="5595600"/>
            <a:ext cx="2227200" cy="88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atin typeface="Manrope"/>
                <a:ea typeface="Manrope"/>
                <a:cs typeface="Manrope"/>
                <a:sym typeface="Manrope"/>
              </a:defRPr>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a:r>
              <a:rPr lang="tr-TR"/>
              <a:t>Asıl alt başlık stilini düzenlemek için tıklayın</a:t>
            </a:r>
            <a:endParaRPr/>
          </a:p>
        </p:txBody>
      </p:sp>
      <p:sp>
        <p:nvSpPr>
          <p:cNvPr id="249" name="Google Shape;249;p25"/>
          <p:cNvSpPr txBox="1">
            <a:spLocks noGrp="1"/>
          </p:cNvSpPr>
          <p:nvPr>
            <p:ph type="title" idx="4"/>
          </p:nvPr>
        </p:nvSpPr>
        <p:spPr>
          <a:xfrm>
            <a:off x="3458376" y="2576300"/>
            <a:ext cx="2227200" cy="650000"/>
          </a:xfrm>
          <a:prstGeom prst="rect">
            <a:avLst/>
          </a:prstGeom>
        </p:spPr>
        <p:txBody>
          <a:bodyPr spcFirstLastPara="1" wrap="square" lIns="91425" tIns="91425" rIns="91425" bIns="91425" anchor="b" anchorCtr="0">
            <a:noAutofit/>
          </a:bodyPr>
          <a:lstStyle>
            <a:lvl1pPr lvl="0" rtl="0">
              <a:spcBef>
                <a:spcPts val="0"/>
              </a:spcBef>
              <a:spcAft>
                <a:spcPts val="0"/>
              </a:spcAft>
              <a:buSzPts val="2500"/>
              <a:buNone/>
              <a:defRPr sz="2000">
                <a:latin typeface="Kulim Park"/>
                <a:ea typeface="Kulim Park"/>
                <a:cs typeface="Kulim Park"/>
                <a:sym typeface="Kulim Park"/>
              </a:defRPr>
            </a:lvl1pPr>
            <a:lvl2pPr lvl="1" rtl="0">
              <a:spcBef>
                <a:spcPts val="0"/>
              </a:spcBef>
              <a:spcAft>
                <a:spcPts val="0"/>
              </a:spcAft>
              <a:buSzPts val="2500"/>
              <a:buNone/>
              <a:defRPr sz="2500"/>
            </a:lvl2pPr>
            <a:lvl3pPr lvl="2" rtl="0">
              <a:spcBef>
                <a:spcPts val="0"/>
              </a:spcBef>
              <a:spcAft>
                <a:spcPts val="0"/>
              </a:spcAft>
              <a:buSzPts val="2500"/>
              <a:buNone/>
              <a:defRPr sz="2500"/>
            </a:lvl3pPr>
            <a:lvl4pPr lvl="3" rtl="0">
              <a:spcBef>
                <a:spcPts val="0"/>
              </a:spcBef>
              <a:spcAft>
                <a:spcPts val="0"/>
              </a:spcAft>
              <a:buSzPts val="2500"/>
              <a:buNone/>
              <a:defRPr sz="2500"/>
            </a:lvl4pPr>
            <a:lvl5pPr lvl="4" rtl="0">
              <a:spcBef>
                <a:spcPts val="0"/>
              </a:spcBef>
              <a:spcAft>
                <a:spcPts val="0"/>
              </a:spcAft>
              <a:buSzPts val="2500"/>
              <a:buNone/>
              <a:defRPr sz="2500"/>
            </a:lvl5pPr>
            <a:lvl6pPr lvl="5" rtl="0">
              <a:spcBef>
                <a:spcPts val="0"/>
              </a:spcBef>
              <a:spcAft>
                <a:spcPts val="0"/>
              </a:spcAft>
              <a:buSzPts val="2500"/>
              <a:buNone/>
              <a:defRPr sz="2500"/>
            </a:lvl6pPr>
            <a:lvl7pPr lvl="6" rtl="0">
              <a:spcBef>
                <a:spcPts val="0"/>
              </a:spcBef>
              <a:spcAft>
                <a:spcPts val="0"/>
              </a:spcAft>
              <a:buSzPts val="2500"/>
              <a:buNone/>
              <a:defRPr sz="2500"/>
            </a:lvl7pPr>
            <a:lvl8pPr lvl="7" rtl="0">
              <a:spcBef>
                <a:spcPts val="0"/>
              </a:spcBef>
              <a:spcAft>
                <a:spcPts val="0"/>
              </a:spcAft>
              <a:buSzPts val="2500"/>
              <a:buNone/>
              <a:defRPr sz="2500"/>
            </a:lvl8pPr>
            <a:lvl9pPr lvl="8" rtl="0">
              <a:spcBef>
                <a:spcPts val="0"/>
              </a:spcBef>
              <a:spcAft>
                <a:spcPts val="0"/>
              </a:spcAft>
              <a:buSzPts val="2500"/>
              <a:buNone/>
              <a:defRPr sz="2500"/>
            </a:lvl9pPr>
          </a:lstStyle>
          <a:p>
            <a:r>
              <a:rPr lang="tr-TR"/>
              <a:t>Asıl başlık stilini düzenlemek için tıklayın</a:t>
            </a:r>
            <a:endParaRPr/>
          </a:p>
        </p:txBody>
      </p:sp>
      <p:sp>
        <p:nvSpPr>
          <p:cNvPr id="250" name="Google Shape;250;p25"/>
          <p:cNvSpPr txBox="1">
            <a:spLocks noGrp="1"/>
          </p:cNvSpPr>
          <p:nvPr>
            <p:ph type="subTitle" idx="5"/>
          </p:nvPr>
        </p:nvSpPr>
        <p:spPr>
          <a:xfrm>
            <a:off x="3458425" y="3050533"/>
            <a:ext cx="2227200" cy="88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atin typeface="Manrope"/>
                <a:ea typeface="Manrope"/>
                <a:cs typeface="Manrope"/>
                <a:sym typeface="Manrope"/>
              </a:defRPr>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a:r>
              <a:rPr lang="tr-TR"/>
              <a:t>Asıl alt başlık stilini düzenlemek için tıklayın</a:t>
            </a:r>
            <a:endParaRPr/>
          </a:p>
        </p:txBody>
      </p:sp>
      <p:sp>
        <p:nvSpPr>
          <p:cNvPr id="251" name="Google Shape;251;p25"/>
          <p:cNvSpPr txBox="1">
            <a:spLocks noGrp="1"/>
          </p:cNvSpPr>
          <p:nvPr>
            <p:ph type="title" idx="6"/>
          </p:nvPr>
        </p:nvSpPr>
        <p:spPr>
          <a:xfrm>
            <a:off x="3458376" y="5121367"/>
            <a:ext cx="2227200" cy="650000"/>
          </a:xfrm>
          <a:prstGeom prst="rect">
            <a:avLst/>
          </a:prstGeom>
        </p:spPr>
        <p:txBody>
          <a:bodyPr spcFirstLastPara="1" wrap="square" lIns="91425" tIns="91425" rIns="91425" bIns="91425" anchor="b" anchorCtr="0">
            <a:noAutofit/>
          </a:bodyPr>
          <a:lstStyle>
            <a:lvl1pPr lvl="0" rtl="0">
              <a:spcBef>
                <a:spcPts val="0"/>
              </a:spcBef>
              <a:spcAft>
                <a:spcPts val="0"/>
              </a:spcAft>
              <a:buSzPts val="2500"/>
              <a:buNone/>
              <a:defRPr sz="2000">
                <a:latin typeface="Kulim Park"/>
                <a:ea typeface="Kulim Park"/>
                <a:cs typeface="Kulim Park"/>
                <a:sym typeface="Kulim Park"/>
              </a:defRPr>
            </a:lvl1pPr>
            <a:lvl2pPr lvl="1" rtl="0">
              <a:spcBef>
                <a:spcPts val="0"/>
              </a:spcBef>
              <a:spcAft>
                <a:spcPts val="0"/>
              </a:spcAft>
              <a:buSzPts val="2500"/>
              <a:buNone/>
              <a:defRPr sz="2500"/>
            </a:lvl2pPr>
            <a:lvl3pPr lvl="2" rtl="0">
              <a:spcBef>
                <a:spcPts val="0"/>
              </a:spcBef>
              <a:spcAft>
                <a:spcPts val="0"/>
              </a:spcAft>
              <a:buSzPts val="2500"/>
              <a:buNone/>
              <a:defRPr sz="2500"/>
            </a:lvl3pPr>
            <a:lvl4pPr lvl="3" rtl="0">
              <a:spcBef>
                <a:spcPts val="0"/>
              </a:spcBef>
              <a:spcAft>
                <a:spcPts val="0"/>
              </a:spcAft>
              <a:buSzPts val="2500"/>
              <a:buNone/>
              <a:defRPr sz="2500"/>
            </a:lvl4pPr>
            <a:lvl5pPr lvl="4" rtl="0">
              <a:spcBef>
                <a:spcPts val="0"/>
              </a:spcBef>
              <a:spcAft>
                <a:spcPts val="0"/>
              </a:spcAft>
              <a:buSzPts val="2500"/>
              <a:buNone/>
              <a:defRPr sz="2500"/>
            </a:lvl5pPr>
            <a:lvl6pPr lvl="5" rtl="0">
              <a:spcBef>
                <a:spcPts val="0"/>
              </a:spcBef>
              <a:spcAft>
                <a:spcPts val="0"/>
              </a:spcAft>
              <a:buSzPts val="2500"/>
              <a:buNone/>
              <a:defRPr sz="2500"/>
            </a:lvl6pPr>
            <a:lvl7pPr lvl="6" rtl="0">
              <a:spcBef>
                <a:spcPts val="0"/>
              </a:spcBef>
              <a:spcAft>
                <a:spcPts val="0"/>
              </a:spcAft>
              <a:buSzPts val="2500"/>
              <a:buNone/>
              <a:defRPr sz="2500"/>
            </a:lvl7pPr>
            <a:lvl8pPr lvl="7" rtl="0">
              <a:spcBef>
                <a:spcPts val="0"/>
              </a:spcBef>
              <a:spcAft>
                <a:spcPts val="0"/>
              </a:spcAft>
              <a:buSzPts val="2500"/>
              <a:buNone/>
              <a:defRPr sz="2500"/>
            </a:lvl8pPr>
            <a:lvl9pPr lvl="8" rtl="0">
              <a:spcBef>
                <a:spcPts val="0"/>
              </a:spcBef>
              <a:spcAft>
                <a:spcPts val="0"/>
              </a:spcAft>
              <a:buSzPts val="2500"/>
              <a:buNone/>
              <a:defRPr sz="2500"/>
            </a:lvl9pPr>
          </a:lstStyle>
          <a:p>
            <a:r>
              <a:rPr lang="tr-TR"/>
              <a:t>Asıl başlık stilini düzenlemek için tıklayın</a:t>
            </a:r>
            <a:endParaRPr/>
          </a:p>
        </p:txBody>
      </p:sp>
      <p:sp>
        <p:nvSpPr>
          <p:cNvPr id="252" name="Google Shape;252;p25"/>
          <p:cNvSpPr txBox="1">
            <a:spLocks noGrp="1"/>
          </p:cNvSpPr>
          <p:nvPr>
            <p:ph type="subTitle" idx="7"/>
          </p:nvPr>
        </p:nvSpPr>
        <p:spPr>
          <a:xfrm>
            <a:off x="3458400" y="5595600"/>
            <a:ext cx="2227200" cy="88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atin typeface="Manrope"/>
                <a:ea typeface="Manrope"/>
                <a:cs typeface="Manrope"/>
                <a:sym typeface="Manrope"/>
              </a:defRPr>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a:r>
              <a:rPr lang="tr-TR"/>
              <a:t>Asıl alt başlık stilini düzenlemek için tıklayın</a:t>
            </a:r>
            <a:endParaRPr/>
          </a:p>
        </p:txBody>
      </p:sp>
      <p:sp>
        <p:nvSpPr>
          <p:cNvPr id="253" name="Google Shape;253;p25"/>
          <p:cNvSpPr txBox="1">
            <a:spLocks noGrp="1"/>
          </p:cNvSpPr>
          <p:nvPr>
            <p:ph type="title" idx="8"/>
          </p:nvPr>
        </p:nvSpPr>
        <p:spPr>
          <a:xfrm>
            <a:off x="6195726" y="2576300"/>
            <a:ext cx="2227200" cy="650000"/>
          </a:xfrm>
          <a:prstGeom prst="rect">
            <a:avLst/>
          </a:prstGeom>
        </p:spPr>
        <p:txBody>
          <a:bodyPr spcFirstLastPara="1" wrap="square" lIns="91425" tIns="91425" rIns="91425" bIns="91425" anchor="b" anchorCtr="0">
            <a:noAutofit/>
          </a:bodyPr>
          <a:lstStyle>
            <a:lvl1pPr lvl="0" rtl="0">
              <a:spcBef>
                <a:spcPts val="0"/>
              </a:spcBef>
              <a:spcAft>
                <a:spcPts val="0"/>
              </a:spcAft>
              <a:buSzPts val="2500"/>
              <a:buNone/>
              <a:defRPr sz="2000">
                <a:latin typeface="Kulim Park"/>
                <a:ea typeface="Kulim Park"/>
                <a:cs typeface="Kulim Park"/>
                <a:sym typeface="Kulim Park"/>
              </a:defRPr>
            </a:lvl1pPr>
            <a:lvl2pPr lvl="1" rtl="0">
              <a:spcBef>
                <a:spcPts val="0"/>
              </a:spcBef>
              <a:spcAft>
                <a:spcPts val="0"/>
              </a:spcAft>
              <a:buSzPts val="2500"/>
              <a:buNone/>
              <a:defRPr sz="2500"/>
            </a:lvl2pPr>
            <a:lvl3pPr lvl="2" rtl="0">
              <a:spcBef>
                <a:spcPts val="0"/>
              </a:spcBef>
              <a:spcAft>
                <a:spcPts val="0"/>
              </a:spcAft>
              <a:buSzPts val="2500"/>
              <a:buNone/>
              <a:defRPr sz="2500"/>
            </a:lvl3pPr>
            <a:lvl4pPr lvl="3" rtl="0">
              <a:spcBef>
                <a:spcPts val="0"/>
              </a:spcBef>
              <a:spcAft>
                <a:spcPts val="0"/>
              </a:spcAft>
              <a:buSzPts val="2500"/>
              <a:buNone/>
              <a:defRPr sz="2500"/>
            </a:lvl4pPr>
            <a:lvl5pPr lvl="4" rtl="0">
              <a:spcBef>
                <a:spcPts val="0"/>
              </a:spcBef>
              <a:spcAft>
                <a:spcPts val="0"/>
              </a:spcAft>
              <a:buSzPts val="2500"/>
              <a:buNone/>
              <a:defRPr sz="2500"/>
            </a:lvl5pPr>
            <a:lvl6pPr lvl="5" rtl="0">
              <a:spcBef>
                <a:spcPts val="0"/>
              </a:spcBef>
              <a:spcAft>
                <a:spcPts val="0"/>
              </a:spcAft>
              <a:buSzPts val="2500"/>
              <a:buNone/>
              <a:defRPr sz="2500"/>
            </a:lvl6pPr>
            <a:lvl7pPr lvl="6" rtl="0">
              <a:spcBef>
                <a:spcPts val="0"/>
              </a:spcBef>
              <a:spcAft>
                <a:spcPts val="0"/>
              </a:spcAft>
              <a:buSzPts val="2500"/>
              <a:buNone/>
              <a:defRPr sz="2500"/>
            </a:lvl7pPr>
            <a:lvl8pPr lvl="7" rtl="0">
              <a:spcBef>
                <a:spcPts val="0"/>
              </a:spcBef>
              <a:spcAft>
                <a:spcPts val="0"/>
              </a:spcAft>
              <a:buSzPts val="2500"/>
              <a:buNone/>
              <a:defRPr sz="2500"/>
            </a:lvl8pPr>
            <a:lvl9pPr lvl="8" rtl="0">
              <a:spcBef>
                <a:spcPts val="0"/>
              </a:spcBef>
              <a:spcAft>
                <a:spcPts val="0"/>
              </a:spcAft>
              <a:buSzPts val="2500"/>
              <a:buNone/>
              <a:defRPr sz="2500"/>
            </a:lvl9pPr>
          </a:lstStyle>
          <a:p>
            <a:r>
              <a:rPr lang="tr-TR"/>
              <a:t>Asıl başlık stilini düzenlemek için tıklayın</a:t>
            </a:r>
            <a:endParaRPr/>
          </a:p>
        </p:txBody>
      </p:sp>
      <p:sp>
        <p:nvSpPr>
          <p:cNvPr id="254" name="Google Shape;254;p25"/>
          <p:cNvSpPr txBox="1">
            <a:spLocks noGrp="1"/>
          </p:cNvSpPr>
          <p:nvPr>
            <p:ph type="subTitle" idx="9"/>
          </p:nvPr>
        </p:nvSpPr>
        <p:spPr>
          <a:xfrm>
            <a:off x="6195775" y="3050533"/>
            <a:ext cx="2227200" cy="88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atin typeface="Manrope"/>
                <a:ea typeface="Manrope"/>
                <a:cs typeface="Manrope"/>
                <a:sym typeface="Manrope"/>
              </a:defRPr>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a:r>
              <a:rPr lang="tr-TR"/>
              <a:t>Asıl alt başlık stilini düzenlemek için tıklayın</a:t>
            </a:r>
            <a:endParaRPr/>
          </a:p>
        </p:txBody>
      </p:sp>
      <p:sp>
        <p:nvSpPr>
          <p:cNvPr id="255" name="Google Shape;255;p25"/>
          <p:cNvSpPr txBox="1">
            <a:spLocks noGrp="1"/>
          </p:cNvSpPr>
          <p:nvPr>
            <p:ph type="title" idx="13"/>
          </p:nvPr>
        </p:nvSpPr>
        <p:spPr>
          <a:xfrm>
            <a:off x="6195726" y="5121367"/>
            <a:ext cx="2227200" cy="650000"/>
          </a:xfrm>
          <a:prstGeom prst="rect">
            <a:avLst/>
          </a:prstGeom>
        </p:spPr>
        <p:txBody>
          <a:bodyPr spcFirstLastPara="1" wrap="square" lIns="91425" tIns="91425" rIns="91425" bIns="91425" anchor="b" anchorCtr="0">
            <a:noAutofit/>
          </a:bodyPr>
          <a:lstStyle>
            <a:lvl1pPr lvl="0" rtl="0">
              <a:spcBef>
                <a:spcPts val="0"/>
              </a:spcBef>
              <a:spcAft>
                <a:spcPts val="0"/>
              </a:spcAft>
              <a:buSzPts val="2500"/>
              <a:buNone/>
              <a:defRPr sz="2000">
                <a:latin typeface="Kulim Park"/>
                <a:ea typeface="Kulim Park"/>
                <a:cs typeface="Kulim Park"/>
                <a:sym typeface="Kulim Park"/>
              </a:defRPr>
            </a:lvl1pPr>
            <a:lvl2pPr lvl="1" rtl="0">
              <a:spcBef>
                <a:spcPts val="0"/>
              </a:spcBef>
              <a:spcAft>
                <a:spcPts val="0"/>
              </a:spcAft>
              <a:buSzPts val="2500"/>
              <a:buNone/>
              <a:defRPr sz="2500"/>
            </a:lvl2pPr>
            <a:lvl3pPr lvl="2" rtl="0">
              <a:spcBef>
                <a:spcPts val="0"/>
              </a:spcBef>
              <a:spcAft>
                <a:spcPts val="0"/>
              </a:spcAft>
              <a:buSzPts val="2500"/>
              <a:buNone/>
              <a:defRPr sz="2500"/>
            </a:lvl3pPr>
            <a:lvl4pPr lvl="3" rtl="0">
              <a:spcBef>
                <a:spcPts val="0"/>
              </a:spcBef>
              <a:spcAft>
                <a:spcPts val="0"/>
              </a:spcAft>
              <a:buSzPts val="2500"/>
              <a:buNone/>
              <a:defRPr sz="2500"/>
            </a:lvl4pPr>
            <a:lvl5pPr lvl="4" rtl="0">
              <a:spcBef>
                <a:spcPts val="0"/>
              </a:spcBef>
              <a:spcAft>
                <a:spcPts val="0"/>
              </a:spcAft>
              <a:buSzPts val="2500"/>
              <a:buNone/>
              <a:defRPr sz="2500"/>
            </a:lvl5pPr>
            <a:lvl6pPr lvl="5" rtl="0">
              <a:spcBef>
                <a:spcPts val="0"/>
              </a:spcBef>
              <a:spcAft>
                <a:spcPts val="0"/>
              </a:spcAft>
              <a:buSzPts val="2500"/>
              <a:buNone/>
              <a:defRPr sz="2500"/>
            </a:lvl6pPr>
            <a:lvl7pPr lvl="6" rtl="0">
              <a:spcBef>
                <a:spcPts val="0"/>
              </a:spcBef>
              <a:spcAft>
                <a:spcPts val="0"/>
              </a:spcAft>
              <a:buSzPts val="2500"/>
              <a:buNone/>
              <a:defRPr sz="2500"/>
            </a:lvl7pPr>
            <a:lvl8pPr lvl="7" rtl="0">
              <a:spcBef>
                <a:spcPts val="0"/>
              </a:spcBef>
              <a:spcAft>
                <a:spcPts val="0"/>
              </a:spcAft>
              <a:buSzPts val="2500"/>
              <a:buNone/>
              <a:defRPr sz="2500"/>
            </a:lvl8pPr>
            <a:lvl9pPr lvl="8" rtl="0">
              <a:spcBef>
                <a:spcPts val="0"/>
              </a:spcBef>
              <a:spcAft>
                <a:spcPts val="0"/>
              </a:spcAft>
              <a:buSzPts val="2500"/>
              <a:buNone/>
              <a:defRPr sz="2500"/>
            </a:lvl9pPr>
          </a:lstStyle>
          <a:p>
            <a:r>
              <a:rPr lang="tr-TR"/>
              <a:t>Asıl başlık stilini düzenlemek için tıklayın</a:t>
            </a:r>
            <a:endParaRPr/>
          </a:p>
        </p:txBody>
      </p:sp>
      <p:sp>
        <p:nvSpPr>
          <p:cNvPr id="256" name="Google Shape;256;p25"/>
          <p:cNvSpPr txBox="1">
            <a:spLocks noGrp="1"/>
          </p:cNvSpPr>
          <p:nvPr>
            <p:ph type="subTitle" idx="14"/>
          </p:nvPr>
        </p:nvSpPr>
        <p:spPr>
          <a:xfrm>
            <a:off x="6195750" y="5595600"/>
            <a:ext cx="2227200" cy="88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atin typeface="Manrope"/>
                <a:ea typeface="Manrope"/>
                <a:cs typeface="Manrope"/>
                <a:sym typeface="Manrope"/>
              </a:defRPr>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a:r>
              <a:rPr lang="tr-TR"/>
              <a:t>Asıl alt başlık stilini düzenlemek için tıklayın</a:t>
            </a:r>
            <a:endParaRPr/>
          </a:p>
        </p:txBody>
      </p:sp>
      <p:sp>
        <p:nvSpPr>
          <p:cNvPr id="257" name="Google Shape;257;p25"/>
          <p:cNvSpPr txBox="1">
            <a:spLocks noGrp="1"/>
          </p:cNvSpPr>
          <p:nvPr>
            <p:ph type="title" idx="15"/>
          </p:nvPr>
        </p:nvSpPr>
        <p:spPr>
          <a:xfrm flipH="1">
            <a:off x="719925" y="583600"/>
            <a:ext cx="7704000" cy="8772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SzPts val="2800"/>
              <a:buNone/>
              <a:defRPr sz="3000">
                <a:latin typeface="Kulim Park"/>
                <a:ea typeface="Kulim Park"/>
                <a:cs typeface="Kulim Park"/>
                <a:sym typeface="Kulim Park"/>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r>
              <a:rPr lang="tr-TR"/>
              <a:t>Asıl başlık stilini düzenlemek için tıklayın</a:t>
            </a:r>
            <a:endParaRPr/>
          </a:p>
        </p:txBody>
      </p:sp>
    </p:spTree>
    <p:extLst>
      <p:ext uri="{BB962C8B-B14F-4D97-AF65-F5344CB8AC3E}">
        <p14:creationId xmlns:p14="http://schemas.microsoft.com/office/powerpoint/2010/main" val="82324230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258"/>
        <p:cNvGrpSpPr/>
        <p:nvPr/>
      </p:nvGrpSpPr>
      <p:grpSpPr>
        <a:xfrm>
          <a:off x="0" y="0"/>
          <a:ext cx="0" cy="0"/>
          <a:chOff x="0" y="0"/>
          <a:chExt cx="0" cy="0"/>
        </a:xfrm>
      </p:grpSpPr>
      <p:sp>
        <p:nvSpPr>
          <p:cNvPr id="259" name="Google Shape;259;p26"/>
          <p:cNvSpPr/>
          <p:nvPr/>
        </p:nvSpPr>
        <p:spPr>
          <a:xfrm rot="813319">
            <a:off x="-2477752" y="-4099097"/>
            <a:ext cx="6402109" cy="7585537"/>
          </a:xfrm>
          <a:custGeom>
            <a:avLst/>
            <a:gdLst/>
            <a:ahLst/>
            <a:cxnLst/>
            <a:rect l="l" t="t" r="r" b="b"/>
            <a:pathLst>
              <a:path w="31788" h="28248" extrusionOk="0">
                <a:moveTo>
                  <a:pt x="16729" y="0"/>
                </a:moveTo>
                <a:cubicBezTo>
                  <a:pt x="16601" y="0"/>
                  <a:pt x="16474" y="1"/>
                  <a:pt x="16346" y="2"/>
                </a:cubicBezTo>
                <a:cubicBezTo>
                  <a:pt x="16060" y="2"/>
                  <a:pt x="15764" y="5"/>
                  <a:pt x="15461" y="9"/>
                </a:cubicBezTo>
                <a:cubicBezTo>
                  <a:pt x="11690" y="44"/>
                  <a:pt x="7009" y="207"/>
                  <a:pt x="4237" y="2881"/>
                </a:cubicBezTo>
                <a:cubicBezTo>
                  <a:pt x="2392" y="4661"/>
                  <a:pt x="2135" y="8048"/>
                  <a:pt x="1618" y="10410"/>
                </a:cubicBezTo>
                <a:cubicBezTo>
                  <a:pt x="938" y="13517"/>
                  <a:pt x="381" y="16657"/>
                  <a:pt x="219" y="19839"/>
                </a:cubicBezTo>
                <a:cubicBezTo>
                  <a:pt x="1" y="24133"/>
                  <a:pt x="1988" y="26141"/>
                  <a:pt x="6130" y="26720"/>
                </a:cubicBezTo>
                <a:cubicBezTo>
                  <a:pt x="9755" y="27227"/>
                  <a:pt x="13382" y="27712"/>
                  <a:pt x="17036" y="27956"/>
                </a:cubicBezTo>
                <a:cubicBezTo>
                  <a:pt x="18561" y="28056"/>
                  <a:pt x="20165" y="28248"/>
                  <a:pt x="21749" y="28248"/>
                </a:cubicBezTo>
                <a:cubicBezTo>
                  <a:pt x="23047" y="28248"/>
                  <a:pt x="24332" y="28119"/>
                  <a:pt x="25547" y="27706"/>
                </a:cubicBezTo>
                <a:cubicBezTo>
                  <a:pt x="28287" y="26775"/>
                  <a:pt x="29435" y="24198"/>
                  <a:pt x="29933" y="21508"/>
                </a:cubicBezTo>
                <a:cubicBezTo>
                  <a:pt x="30554" y="18140"/>
                  <a:pt x="30847" y="14721"/>
                  <a:pt x="31348" y="11337"/>
                </a:cubicBezTo>
                <a:cubicBezTo>
                  <a:pt x="31787" y="8393"/>
                  <a:pt x="31569" y="5097"/>
                  <a:pt x="28963" y="3194"/>
                </a:cubicBezTo>
                <a:cubicBezTo>
                  <a:pt x="25477" y="645"/>
                  <a:pt x="20958" y="0"/>
                  <a:pt x="16729" y="0"/>
                </a:cubicBezTo>
                <a:close/>
              </a:path>
            </a:pathLst>
          </a:custGeom>
          <a:solidFill>
            <a:srgbClr val="887C62">
              <a:alpha val="6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60" name="Google Shape;260;p26"/>
          <p:cNvSpPr/>
          <p:nvPr/>
        </p:nvSpPr>
        <p:spPr>
          <a:xfrm rot="3394465" flipH="1">
            <a:off x="1626528" y="5503995"/>
            <a:ext cx="11604457" cy="5558223"/>
          </a:xfrm>
          <a:custGeom>
            <a:avLst/>
            <a:gdLst/>
            <a:ahLst/>
            <a:cxnLst/>
            <a:rect l="l" t="t" r="r" b="b"/>
            <a:pathLst>
              <a:path w="87791" h="56068" extrusionOk="0">
                <a:moveTo>
                  <a:pt x="55192" y="1"/>
                </a:moveTo>
                <a:cubicBezTo>
                  <a:pt x="51710" y="1"/>
                  <a:pt x="48020" y="921"/>
                  <a:pt x="44301" y="3305"/>
                </a:cubicBezTo>
                <a:cubicBezTo>
                  <a:pt x="27981" y="13772"/>
                  <a:pt x="23752" y="23750"/>
                  <a:pt x="23752" y="23750"/>
                </a:cubicBezTo>
                <a:cubicBezTo>
                  <a:pt x="23752" y="23750"/>
                  <a:pt x="23199" y="30455"/>
                  <a:pt x="15945" y="30455"/>
                </a:cubicBezTo>
                <a:cubicBezTo>
                  <a:pt x="15648" y="30455"/>
                  <a:pt x="15339" y="30443"/>
                  <a:pt x="15019" y="30420"/>
                </a:cubicBezTo>
                <a:cubicBezTo>
                  <a:pt x="13947" y="30341"/>
                  <a:pt x="12915" y="30303"/>
                  <a:pt x="11930" y="30303"/>
                </a:cubicBezTo>
                <a:cubicBezTo>
                  <a:pt x="5447" y="30303"/>
                  <a:pt x="1013" y="31926"/>
                  <a:pt x="541" y="33999"/>
                </a:cubicBezTo>
                <a:cubicBezTo>
                  <a:pt x="1" y="36384"/>
                  <a:pt x="5151" y="43216"/>
                  <a:pt x="11333" y="45926"/>
                </a:cubicBezTo>
                <a:cubicBezTo>
                  <a:pt x="16519" y="48202"/>
                  <a:pt x="23841" y="53453"/>
                  <a:pt x="30900" y="53453"/>
                </a:cubicBezTo>
                <a:cubicBezTo>
                  <a:pt x="32256" y="53453"/>
                  <a:pt x="33602" y="53259"/>
                  <a:pt x="34921" y="52814"/>
                </a:cubicBezTo>
                <a:cubicBezTo>
                  <a:pt x="43110" y="50048"/>
                  <a:pt x="85188" y="56067"/>
                  <a:pt x="86489" y="38010"/>
                </a:cubicBezTo>
                <a:cubicBezTo>
                  <a:pt x="87791" y="19953"/>
                  <a:pt x="76403" y="10573"/>
                  <a:pt x="76403" y="10573"/>
                </a:cubicBezTo>
                <a:cubicBezTo>
                  <a:pt x="76403" y="10573"/>
                  <a:pt x="66995" y="1"/>
                  <a:pt x="55192" y="1"/>
                </a:cubicBezTo>
                <a:close/>
              </a:path>
            </a:pathLst>
          </a:custGeom>
          <a:solidFill>
            <a:srgbClr val="E7E2D6">
              <a:alpha val="46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61" name="Google Shape;261;p26"/>
          <p:cNvSpPr/>
          <p:nvPr/>
        </p:nvSpPr>
        <p:spPr>
          <a:xfrm>
            <a:off x="5315177" y="-1657996"/>
            <a:ext cx="7065492" cy="7195189"/>
          </a:xfrm>
          <a:custGeom>
            <a:avLst/>
            <a:gdLst/>
            <a:ahLst/>
            <a:cxnLst/>
            <a:rect l="l" t="t" r="r" b="b"/>
            <a:pathLst>
              <a:path w="38799" h="29633" extrusionOk="0">
                <a:moveTo>
                  <a:pt x="24862" y="1"/>
                </a:moveTo>
                <a:cubicBezTo>
                  <a:pt x="17606" y="1"/>
                  <a:pt x="2522" y="6530"/>
                  <a:pt x="2408" y="6818"/>
                </a:cubicBezTo>
                <a:cubicBezTo>
                  <a:pt x="0" y="12908"/>
                  <a:pt x="709" y="23105"/>
                  <a:pt x="5362" y="28314"/>
                </a:cubicBezTo>
                <a:cubicBezTo>
                  <a:pt x="6190" y="29241"/>
                  <a:pt x="7638" y="29632"/>
                  <a:pt x="9471" y="29632"/>
                </a:cubicBezTo>
                <a:cubicBezTo>
                  <a:pt x="17936" y="29632"/>
                  <a:pt x="34625" y="21288"/>
                  <a:pt x="36508" y="18846"/>
                </a:cubicBezTo>
                <a:cubicBezTo>
                  <a:pt x="38798" y="15872"/>
                  <a:pt x="32779" y="1993"/>
                  <a:pt x="26923" y="249"/>
                </a:cubicBezTo>
                <a:cubicBezTo>
                  <a:pt x="26348" y="78"/>
                  <a:pt x="25651" y="1"/>
                  <a:pt x="24862" y="1"/>
                </a:cubicBezTo>
                <a:close/>
              </a:path>
            </a:pathLst>
          </a:custGeom>
          <a:solidFill>
            <a:srgbClr val="E6B8AF">
              <a:alpha val="25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62" name="Google Shape;262;p26"/>
          <p:cNvSpPr/>
          <p:nvPr/>
        </p:nvSpPr>
        <p:spPr>
          <a:xfrm rot="3406877">
            <a:off x="1793712" y="436808"/>
            <a:ext cx="10434787" cy="2877855"/>
          </a:xfrm>
          <a:custGeom>
            <a:avLst/>
            <a:gdLst/>
            <a:ahLst/>
            <a:cxnLst/>
            <a:rect l="l" t="t" r="r" b="b"/>
            <a:pathLst>
              <a:path w="76674" h="28195" fill="none" extrusionOk="0">
                <a:moveTo>
                  <a:pt x="76673" y="0"/>
                </a:moveTo>
                <a:cubicBezTo>
                  <a:pt x="76673" y="0"/>
                  <a:pt x="67374" y="14124"/>
                  <a:pt x="60786" y="16430"/>
                </a:cubicBezTo>
                <a:cubicBezTo>
                  <a:pt x="52981" y="19160"/>
                  <a:pt x="39856" y="7047"/>
                  <a:pt x="24779" y="17621"/>
                </a:cubicBezTo>
                <a:cubicBezTo>
                  <a:pt x="9706" y="28195"/>
                  <a:pt x="1302" y="23045"/>
                  <a:pt x="1" y="9868"/>
                </a:cubicBezTo>
              </a:path>
            </a:pathLst>
          </a:custGeom>
          <a:noFill/>
          <a:ln w="28575" cap="flat" cmpd="sng">
            <a:solidFill>
              <a:schemeClr val="accent3"/>
            </a:solidFill>
            <a:prstDash val="solid"/>
            <a:miter lim="325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63" name="Google Shape;263;p26"/>
          <p:cNvSpPr/>
          <p:nvPr/>
        </p:nvSpPr>
        <p:spPr>
          <a:xfrm rot="-649760" flipH="1">
            <a:off x="7075142" y="-951011"/>
            <a:ext cx="4974484" cy="1987163"/>
          </a:xfrm>
          <a:custGeom>
            <a:avLst/>
            <a:gdLst/>
            <a:ahLst/>
            <a:cxnLst/>
            <a:rect l="l" t="t" r="r" b="b"/>
            <a:pathLst>
              <a:path w="49165" h="14730" extrusionOk="0">
                <a:moveTo>
                  <a:pt x="10042" y="1"/>
                </a:moveTo>
                <a:cubicBezTo>
                  <a:pt x="7738" y="1"/>
                  <a:pt x="5495" y="326"/>
                  <a:pt x="4009" y="1712"/>
                </a:cubicBezTo>
                <a:cubicBezTo>
                  <a:pt x="1833" y="3743"/>
                  <a:pt x="1312" y="7198"/>
                  <a:pt x="759" y="9976"/>
                </a:cubicBezTo>
                <a:cubicBezTo>
                  <a:pt x="1" y="13802"/>
                  <a:pt x="5815" y="14642"/>
                  <a:pt x="11014" y="14723"/>
                </a:cubicBezTo>
                <a:cubicBezTo>
                  <a:pt x="11312" y="14728"/>
                  <a:pt x="11609" y="14730"/>
                  <a:pt x="11901" y="14730"/>
                </a:cubicBezTo>
                <a:cubicBezTo>
                  <a:pt x="14717" y="14730"/>
                  <a:pt x="17219" y="14537"/>
                  <a:pt x="18198" y="14531"/>
                </a:cubicBezTo>
                <a:cubicBezTo>
                  <a:pt x="20643" y="14515"/>
                  <a:pt x="23088" y="14508"/>
                  <a:pt x="25533" y="14508"/>
                </a:cubicBezTo>
                <a:cubicBezTo>
                  <a:pt x="31860" y="14508"/>
                  <a:pt x="38186" y="14553"/>
                  <a:pt x="44512" y="14593"/>
                </a:cubicBezTo>
                <a:cubicBezTo>
                  <a:pt x="44551" y="14593"/>
                  <a:pt x="44589" y="14594"/>
                  <a:pt x="44628" y="14594"/>
                </a:cubicBezTo>
                <a:cubicBezTo>
                  <a:pt x="45065" y="14594"/>
                  <a:pt x="45520" y="14568"/>
                  <a:pt x="45879" y="14323"/>
                </a:cubicBezTo>
                <a:cubicBezTo>
                  <a:pt x="46214" y="14095"/>
                  <a:pt x="46403" y="13708"/>
                  <a:pt x="46569" y="13337"/>
                </a:cubicBezTo>
                <a:cubicBezTo>
                  <a:pt x="47681" y="10865"/>
                  <a:pt x="49165" y="7692"/>
                  <a:pt x="48504" y="4911"/>
                </a:cubicBezTo>
                <a:cubicBezTo>
                  <a:pt x="47559" y="915"/>
                  <a:pt x="42091" y="691"/>
                  <a:pt x="37832" y="691"/>
                </a:cubicBezTo>
                <a:cubicBezTo>
                  <a:pt x="37295" y="691"/>
                  <a:pt x="36777" y="694"/>
                  <a:pt x="36289" y="694"/>
                </a:cubicBezTo>
                <a:cubicBezTo>
                  <a:pt x="35639" y="694"/>
                  <a:pt x="35044" y="688"/>
                  <a:pt x="34531" y="658"/>
                </a:cubicBezTo>
                <a:cubicBezTo>
                  <a:pt x="29340" y="361"/>
                  <a:pt x="24149" y="242"/>
                  <a:pt x="18952" y="242"/>
                </a:cubicBezTo>
                <a:cubicBezTo>
                  <a:pt x="17950" y="242"/>
                  <a:pt x="16949" y="246"/>
                  <a:pt x="15946" y="255"/>
                </a:cubicBezTo>
                <a:cubicBezTo>
                  <a:pt x="15904" y="255"/>
                  <a:pt x="15862" y="255"/>
                  <a:pt x="15819" y="255"/>
                </a:cubicBezTo>
                <a:cubicBezTo>
                  <a:pt x="14168" y="255"/>
                  <a:pt x="12081" y="1"/>
                  <a:pt x="10042" y="1"/>
                </a:cubicBezTo>
                <a:close/>
              </a:path>
            </a:pathLst>
          </a:custGeom>
          <a:solidFill>
            <a:srgbClr val="E6B8A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64" name="Google Shape;264;p26"/>
          <p:cNvSpPr/>
          <p:nvPr/>
        </p:nvSpPr>
        <p:spPr>
          <a:xfrm rot="-10285603">
            <a:off x="-4701904" y="3852923"/>
            <a:ext cx="7471761" cy="6362485"/>
          </a:xfrm>
          <a:custGeom>
            <a:avLst/>
            <a:gdLst/>
            <a:ahLst/>
            <a:cxnLst/>
            <a:rect l="l" t="t" r="r" b="b"/>
            <a:pathLst>
              <a:path w="87791" h="56068" extrusionOk="0">
                <a:moveTo>
                  <a:pt x="55192" y="1"/>
                </a:moveTo>
                <a:cubicBezTo>
                  <a:pt x="51710" y="1"/>
                  <a:pt x="48020" y="921"/>
                  <a:pt x="44301" y="3305"/>
                </a:cubicBezTo>
                <a:cubicBezTo>
                  <a:pt x="27981" y="13772"/>
                  <a:pt x="23752" y="23750"/>
                  <a:pt x="23752" y="23750"/>
                </a:cubicBezTo>
                <a:cubicBezTo>
                  <a:pt x="23752" y="23750"/>
                  <a:pt x="23199" y="30455"/>
                  <a:pt x="15945" y="30455"/>
                </a:cubicBezTo>
                <a:cubicBezTo>
                  <a:pt x="15648" y="30455"/>
                  <a:pt x="15339" y="30443"/>
                  <a:pt x="15019" y="30420"/>
                </a:cubicBezTo>
                <a:cubicBezTo>
                  <a:pt x="13947" y="30341"/>
                  <a:pt x="12915" y="30303"/>
                  <a:pt x="11930" y="30303"/>
                </a:cubicBezTo>
                <a:cubicBezTo>
                  <a:pt x="5447" y="30303"/>
                  <a:pt x="1013" y="31926"/>
                  <a:pt x="541" y="33999"/>
                </a:cubicBezTo>
                <a:cubicBezTo>
                  <a:pt x="1" y="36384"/>
                  <a:pt x="5151" y="43216"/>
                  <a:pt x="11333" y="45926"/>
                </a:cubicBezTo>
                <a:cubicBezTo>
                  <a:pt x="16519" y="48202"/>
                  <a:pt x="23841" y="53453"/>
                  <a:pt x="30900" y="53453"/>
                </a:cubicBezTo>
                <a:cubicBezTo>
                  <a:pt x="32256" y="53453"/>
                  <a:pt x="33602" y="53259"/>
                  <a:pt x="34921" y="52814"/>
                </a:cubicBezTo>
                <a:cubicBezTo>
                  <a:pt x="43110" y="50048"/>
                  <a:pt x="85188" y="56067"/>
                  <a:pt x="86489" y="38010"/>
                </a:cubicBezTo>
                <a:cubicBezTo>
                  <a:pt x="87791" y="19953"/>
                  <a:pt x="76403" y="10573"/>
                  <a:pt x="76403" y="10573"/>
                </a:cubicBezTo>
                <a:cubicBezTo>
                  <a:pt x="76403" y="10573"/>
                  <a:pt x="66995" y="1"/>
                  <a:pt x="55192" y="1"/>
                </a:cubicBezTo>
                <a:close/>
              </a:path>
            </a:pathLst>
          </a:custGeom>
          <a:solidFill>
            <a:srgbClr val="E7E2D6">
              <a:alpha val="46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65" name="Google Shape;265;p26"/>
          <p:cNvSpPr txBox="1">
            <a:spLocks noGrp="1"/>
          </p:cNvSpPr>
          <p:nvPr>
            <p:ph type="title" hasCustomPrompt="1"/>
          </p:nvPr>
        </p:nvSpPr>
        <p:spPr>
          <a:xfrm>
            <a:off x="723300" y="1002633"/>
            <a:ext cx="4696800" cy="1764000"/>
          </a:xfrm>
          <a:prstGeom prst="rect">
            <a:avLst/>
          </a:prstGeom>
        </p:spPr>
        <p:txBody>
          <a:bodyPr spcFirstLastPara="1" wrap="square" lIns="91425" tIns="91425" rIns="91425" bIns="91425" anchor="b" anchorCtr="0">
            <a:noAutofit/>
          </a:bodyPr>
          <a:lstStyle>
            <a:lvl1pPr lvl="0" algn="l" rtl="0">
              <a:spcBef>
                <a:spcPts val="0"/>
              </a:spcBef>
              <a:spcAft>
                <a:spcPts val="0"/>
              </a:spcAft>
              <a:buSzPts val="6000"/>
              <a:buNone/>
              <a:defRPr sz="7300"/>
            </a:lvl1pPr>
            <a:lvl2pPr lvl="1" rtl="0">
              <a:spcBef>
                <a:spcPts val="0"/>
              </a:spcBef>
              <a:spcAft>
                <a:spcPts val="0"/>
              </a:spcAft>
              <a:buSzPts val="6000"/>
              <a:buNone/>
              <a:defRPr sz="6000"/>
            </a:lvl2pPr>
            <a:lvl3pPr lvl="2" rtl="0">
              <a:spcBef>
                <a:spcPts val="0"/>
              </a:spcBef>
              <a:spcAft>
                <a:spcPts val="0"/>
              </a:spcAft>
              <a:buSzPts val="6000"/>
              <a:buNone/>
              <a:defRPr sz="6000"/>
            </a:lvl3pPr>
            <a:lvl4pPr lvl="3" rtl="0">
              <a:spcBef>
                <a:spcPts val="0"/>
              </a:spcBef>
              <a:spcAft>
                <a:spcPts val="0"/>
              </a:spcAft>
              <a:buSzPts val="6000"/>
              <a:buNone/>
              <a:defRPr sz="6000"/>
            </a:lvl4pPr>
            <a:lvl5pPr lvl="4" rtl="0">
              <a:spcBef>
                <a:spcPts val="0"/>
              </a:spcBef>
              <a:spcAft>
                <a:spcPts val="0"/>
              </a:spcAft>
              <a:buSzPts val="6000"/>
              <a:buNone/>
              <a:defRPr sz="6000"/>
            </a:lvl5pPr>
            <a:lvl6pPr lvl="5" rtl="0">
              <a:spcBef>
                <a:spcPts val="0"/>
              </a:spcBef>
              <a:spcAft>
                <a:spcPts val="0"/>
              </a:spcAft>
              <a:buSzPts val="6000"/>
              <a:buNone/>
              <a:defRPr sz="6000"/>
            </a:lvl6pPr>
            <a:lvl7pPr lvl="6" rtl="0">
              <a:spcBef>
                <a:spcPts val="0"/>
              </a:spcBef>
              <a:spcAft>
                <a:spcPts val="0"/>
              </a:spcAft>
              <a:buSzPts val="6000"/>
              <a:buNone/>
              <a:defRPr sz="6000"/>
            </a:lvl7pPr>
            <a:lvl8pPr lvl="7" rtl="0">
              <a:spcBef>
                <a:spcPts val="0"/>
              </a:spcBef>
              <a:spcAft>
                <a:spcPts val="0"/>
              </a:spcAft>
              <a:buSzPts val="6000"/>
              <a:buNone/>
              <a:defRPr sz="6000"/>
            </a:lvl8pPr>
            <a:lvl9pPr lvl="8" rtl="0">
              <a:spcBef>
                <a:spcPts val="0"/>
              </a:spcBef>
              <a:spcAft>
                <a:spcPts val="0"/>
              </a:spcAft>
              <a:buSzPts val="6000"/>
              <a:buNone/>
              <a:defRPr sz="6000"/>
            </a:lvl9pPr>
          </a:lstStyle>
          <a:p>
            <a:r>
              <a:t>xx%</a:t>
            </a:r>
          </a:p>
        </p:txBody>
      </p:sp>
      <p:sp>
        <p:nvSpPr>
          <p:cNvPr id="266" name="Google Shape;266;p26"/>
          <p:cNvSpPr txBox="1">
            <a:spLocks noGrp="1"/>
          </p:cNvSpPr>
          <p:nvPr>
            <p:ph type="subTitle" idx="1"/>
          </p:nvPr>
        </p:nvSpPr>
        <p:spPr>
          <a:xfrm>
            <a:off x="723300" y="2717569"/>
            <a:ext cx="4696800" cy="668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Font typeface="PT Sans"/>
              <a:buNone/>
              <a:defRPr/>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Font typeface="PT Sans"/>
              <a:buNone/>
              <a:defRPr>
                <a:latin typeface="PT Sans"/>
                <a:ea typeface="PT Sans"/>
                <a:cs typeface="PT Sans"/>
                <a:sym typeface="PT Sans"/>
              </a:defRPr>
            </a:lvl4pPr>
            <a:lvl5pPr lvl="4" rtl="0">
              <a:lnSpc>
                <a:spcPct val="100000"/>
              </a:lnSpc>
              <a:spcBef>
                <a:spcPts val="0"/>
              </a:spcBef>
              <a:spcAft>
                <a:spcPts val="0"/>
              </a:spcAft>
              <a:buSzPts val="1600"/>
              <a:buFont typeface="PT Sans"/>
              <a:buNone/>
              <a:defRPr>
                <a:latin typeface="PT Sans"/>
                <a:ea typeface="PT Sans"/>
                <a:cs typeface="PT Sans"/>
                <a:sym typeface="PT Sans"/>
              </a:defRPr>
            </a:lvl5pPr>
            <a:lvl6pPr lvl="5" rtl="0">
              <a:lnSpc>
                <a:spcPct val="100000"/>
              </a:lnSpc>
              <a:spcBef>
                <a:spcPts val="0"/>
              </a:spcBef>
              <a:spcAft>
                <a:spcPts val="0"/>
              </a:spcAft>
              <a:buSzPts val="1600"/>
              <a:buFont typeface="PT Sans"/>
              <a:buNone/>
              <a:defRPr>
                <a:latin typeface="PT Sans"/>
                <a:ea typeface="PT Sans"/>
                <a:cs typeface="PT Sans"/>
                <a:sym typeface="PT Sans"/>
              </a:defRPr>
            </a:lvl6pPr>
            <a:lvl7pPr lvl="6" rtl="0">
              <a:lnSpc>
                <a:spcPct val="100000"/>
              </a:lnSpc>
              <a:spcBef>
                <a:spcPts val="0"/>
              </a:spcBef>
              <a:spcAft>
                <a:spcPts val="0"/>
              </a:spcAft>
              <a:buSzPts val="1600"/>
              <a:buFont typeface="PT Sans"/>
              <a:buNone/>
              <a:defRPr>
                <a:latin typeface="PT Sans"/>
                <a:ea typeface="PT Sans"/>
                <a:cs typeface="PT Sans"/>
                <a:sym typeface="PT Sans"/>
              </a:defRPr>
            </a:lvl7pPr>
            <a:lvl8pPr lvl="7" rtl="0">
              <a:lnSpc>
                <a:spcPct val="100000"/>
              </a:lnSpc>
              <a:spcBef>
                <a:spcPts val="0"/>
              </a:spcBef>
              <a:spcAft>
                <a:spcPts val="0"/>
              </a:spcAft>
              <a:buSzPts val="1600"/>
              <a:buFont typeface="PT Sans"/>
              <a:buNone/>
              <a:defRPr>
                <a:latin typeface="PT Sans"/>
                <a:ea typeface="PT Sans"/>
                <a:cs typeface="PT Sans"/>
                <a:sym typeface="PT Sans"/>
              </a:defRPr>
            </a:lvl8pPr>
            <a:lvl9pPr lvl="8" rtl="0">
              <a:lnSpc>
                <a:spcPct val="100000"/>
              </a:lnSpc>
              <a:spcBef>
                <a:spcPts val="0"/>
              </a:spcBef>
              <a:spcAft>
                <a:spcPts val="0"/>
              </a:spcAft>
              <a:buSzPts val="1600"/>
              <a:buFont typeface="PT Sans"/>
              <a:buNone/>
              <a:defRPr>
                <a:latin typeface="PT Sans"/>
                <a:ea typeface="PT Sans"/>
                <a:cs typeface="PT Sans"/>
                <a:sym typeface="PT Sans"/>
              </a:defRPr>
            </a:lvl9pPr>
          </a:lstStyle>
          <a:p>
            <a:r>
              <a:rPr lang="tr-TR"/>
              <a:t>Asıl alt başlık stilini düzenlemek için tıklayın</a:t>
            </a:r>
            <a:endParaRPr/>
          </a:p>
        </p:txBody>
      </p:sp>
      <p:sp>
        <p:nvSpPr>
          <p:cNvPr id="267" name="Google Shape;267;p26"/>
          <p:cNvSpPr txBox="1">
            <a:spLocks noGrp="1"/>
          </p:cNvSpPr>
          <p:nvPr>
            <p:ph type="title" idx="2" hasCustomPrompt="1"/>
          </p:nvPr>
        </p:nvSpPr>
        <p:spPr>
          <a:xfrm>
            <a:off x="723300" y="3465100"/>
            <a:ext cx="4696800" cy="1764000"/>
          </a:xfrm>
          <a:prstGeom prst="rect">
            <a:avLst/>
          </a:prstGeom>
        </p:spPr>
        <p:txBody>
          <a:bodyPr spcFirstLastPara="1" wrap="square" lIns="91425" tIns="91425" rIns="91425" bIns="91425" anchor="b" anchorCtr="0">
            <a:noAutofit/>
          </a:bodyPr>
          <a:lstStyle>
            <a:lvl1pPr lvl="0" algn="l" rtl="0">
              <a:spcBef>
                <a:spcPts val="0"/>
              </a:spcBef>
              <a:spcAft>
                <a:spcPts val="0"/>
              </a:spcAft>
              <a:buSzPts val="6000"/>
              <a:buNone/>
              <a:defRPr sz="7300"/>
            </a:lvl1pPr>
            <a:lvl2pPr lvl="1" rtl="0">
              <a:spcBef>
                <a:spcPts val="0"/>
              </a:spcBef>
              <a:spcAft>
                <a:spcPts val="0"/>
              </a:spcAft>
              <a:buSzPts val="6000"/>
              <a:buNone/>
              <a:defRPr sz="6000"/>
            </a:lvl2pPr>
            <a:lvl3pPr lvl="2" rtl="0">
              <a:spcBef>
                <a:spcPts val="0"/>
              </a:spcBef>
              <a:spcAft>
                <a:spcPts val="0"/>
              </a:spcAft>
              <a:buSzPts val="6000"/>
              <a:buNone/>
              <a:defRPr sz="6000"/>
            </a:lvl3pPr>
            <a:lvl4pPr lvl="3" rtl="0">
              <a:spcBef>
                <a:spcPts val="0"/>
              </a:spcBef>
              <a:spcAft>
                <a:spcPts val="0"/>
              </a:spcAft>
              <a:buSzPts val="6000"/>
              <a:buNone/>
              <a:defRPr sz="6000"/>
            </a:lvl4pPr>
            <a:lvl5pPr lvl="4" rtl="0">
              <a:spcBef>
                <a:spcPts val="0"/>
              </a:spcBef>
              <a:spcAft>
                <a:spcPts val="0"/>
              </a:spcAft>
              <a:buSzPts val="6000"/>
              <a:buNone/>
              <a:defRPr sz="6000"/>
            </a:lvl5pPr>
            <a:lvl6pPr lvl="5" rtl="0">
              <a:spcBef>
                <a:spcPts val="0"/>
              </a:spcBef>
              <a:spcAft>
                <a:spcPts val="0"/>
              </a:spcAft>
              <a:buSzPts val="6000"/>
              <a:buNone/>
              <a:defRPr sz="6000"/>
            </a:lvl6pPr>
            <a:lvl7pPr lvl="6" rtl="0">
              <a:spcBef>
                <a:spcPts val="0"/>
              </a:spcBef>
              <a:spcAft>
                <a:spcPts val="0"/>
              </a:spcAft>
              <a:buSzPts val="6000"/>
              <a:buNone/>
              <a:defRPr sz="6000"/>
            </a:lvl7pPr>
            <a:lvl8pPr lvl="7" rtl="0">
              <a:spcBef>
                <a:spcPts val="0"/>
              </a:spcBef>
              <a:spcAft>
                <a:spcPts val="0"/>
              </a:spcAft>
              <a:buSzPts val="6000"/>
              <a:buNone/>
              <a:defRPr sz="6000"/>
            </a:lvl8pPr>
            <a:lvl9pPr lvl="8" rtl="0">
              <a:spcBef>
                <a:spcPts val="0"/>
              </a:spcBef>
              <a:spcAft>
                <a:spcPts val="0"/>
              </a:spcAft>
              <a:buSzPts val="6000"/>
              <a:buNone/>
              <a:defRPr sz="6000"/>
            </a:lvl9pPr>
          </a:lstStyle>
          <a:p>
            <a:r>
              <a:t>xx%</a:t>
            </a:r>
          </a:p>
        </p:txBody>
      </p:sp>
      <p:sp>
        <p:nvSpPr>
          <p:cNvPr id="268" name="Google Shape;268;p26"/>
          <p:cNvSpPr txBox="1">
            <a:spLocks noGrp="1"/>
          </p:cNvSpPr>
          <p:nvPr>
            <p:ph type="subTitle" idx="3"/>
          </p:nvPr>
        </p:nvSpPr>
        <p:spPr>
          <a:xfrm>
            <a:off x="723300" y="5186571"/>
            <a:ext cx="4696800" cy="668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Font typeface="PT Sans"/>
              <a:buNone/>
              <a:defRPr/>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Font typeface="PT Sans"/>
              <a:buNone/>
              <a:defRPr>
                <a:latin typeface="PT Sans"/>
                <a:ea typeface="PT Sans"/>
                <a:cs typeface="PT Sans"/>
                <a:sym typeface="PT Sans"/>
              </a:defRPr>
            </a:lvl4pPr>
            <a:lvl5pPr lvl="4" rtl="0">
              <a:lnSpc>
                <a:spcPct val="100000"/>
              </a:lnSpc>
              <a:spcBef>
                <a:spcPts val="0"/>
              </a:spcBef>
              <a:spcAft>
                <a:spcPts val="0"/>
              </a:spcAft>
              <a:buSzPts val="1600"/>
              <a:buFont typeface="PT Sans"/>
              <a:buNone/>
              <a:defRPr>
                <a:latin typeface="PT Sans"/>
                <a:ea typeface="PT Sans"/>
                <a:cs typeface="PT Sans"/>
                <a:sym typeface="PT Sans"/>
              </a:defRPr>
            </a:lvl5pPr>
            <a:lvl6pPr lvl="5" rtl="0">
              <a:lnSpc>
                <a:spcPct val="100000"/>
              </a:lnSpc>
              <a:spcBef>
                <a:spcPts val="0"/>
              </a:spcBef>
              <a:spcAft>
                <a:spcPts val="0"/>
              </a:spcAft>
              <a:buSzPts val="1600"/>
              <a:buFont typeface="PT Sans"/>
              <a:buNone/>
              <a:defRPr>
                <a:latin typeface="PT Sans"/>
                <a:ea typeface="PT Sans"/>
                <a:cs typeface="PT Sans"/>
                <a:sym typeface="PT Sans"/>
              </a:defRPr>
            </a:lvl6pPr>
            <a:lvl7pPr lvl="6" rtl="0">
              <a:lnSpc>
                <a:spcPct val="100000"/>
              </a:lnSpc>
              <a:spcBef>
                <a:spcPts val="0"/>
              </a:spcBef>
              <a:spcAft>
                <a:spcPts val="0"/>
              </a:spcAft>
              <a:buSzPts val="1600"/>
              <a:buFont typeface="PT Sans"/>
              <a:buNone/>
              <a:defRPr>
                <a:latin typeface="PT Sans"/>
                <a:ea typeface="PT Sans"/>
                <a:cs typeface="PT Sans"/>
                <a:sym typeface="PT Sans"/>
              </a:defRPr>
            </a:lvl7pPr>
            <a:lvl8pPr lvl="7" rtl="0">
              <a:lnSpc>
                <a:spcPct val="100000"/>
              </a:lnSpc>
              <a:spcBef>
                <a:spcPts val="0"/>
              </a:spcBef>
              <a:spcAft>
                <a:spcPts val="0"/>
              </a:spcAft>
              <a:buSzPts val="1600"/>
              <a:buFont typeface="PT Sans"/>
              <a:buNone/>
              <a:defRPr>
                <a:latin typeface="PT Sans"/>
                <a:ea typeface="PT Sans"/>
                <a:cs typeface="PT Sans"/>
                <a:sym typeface="PT Sans"/>
              </a:defRPr>
            </a:lvl8pPr>
            <a:lvl9pPr lvl="8" rtl="0">
              <a:lnSpc>
                <a:spcPct val="100000"/>
              </a:lnSpc>
              <a:spcBef>
                <a:spcPts val="0"/>
              </a:spcBef>
              <a:spcAft>
                <a:spcPts val="0"/>
              </a:spcAft>
              <a:buSzPts val="1600"/>
              <a:buFont typeface="PT Sans"/>
              <a:buNone/>
              <a:defRPr>
                <a:latin typeface="PT Sans"/>
                <a:ea typeface="PT Sans"/>
                <a:cs typeface="PT Sans"/>
                <a:sym typeface="PT Sans"/>
              </a:defRPr>
            </a:lvl9pPr>
          </a:lstStyle>
          <a:p>
            <a:r>
              <a:rPr lang="tr-TR"/>
              <a:t>Asıl alt başlık stilini düzenlemek için tıklayın</a:t>
            </a:r>
            <a:endParaRPr/>
          </a:p>
        </p:txBody>
      </p:sp>
    </p:spTree>
    <p:extLst>
      <p:ext uri="{BB962C8B-B14F-4D97-AF65-F5344CB8AC3E}">
        <p14:creationId xmlns:p14="http://schemas.microsoft.com/office/powerpoint/2010/main" val="40578865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Numbers and text 1">
  <p:cSld name="Numbers and text 1">
    <p:spTree>
      <p:nvGrpSpPr>
        <p:cNvPr id="1" name="Shape 269"/>
        <p:cNvGrpSpPr/>
        <p:nvPr/>
      </p:nvGrpSpPr>
      <p:grpSpPr>
        <a:xfrm>
          <a:off x="0" y="0"/>
          <a:ext cx="0" cy="0"/>
          <a:chOff x="0" y="0"/>
          <a:chExt cx="0" cy="0"/>
        </a:xfrm>
      </p:grpSpPr>
      <p:sp>
        <p:nvSpPr>
          <p:cNvPr id="270" name="Google Shape;270;p27"/>
          <p:cNvSpPr/>
          <p:nvPr/>
        </p:nvSpPr>
        <p:spPr>
          <a:xfrm rot="-3394465">
            <a:off x="-4380427" y="5503995"/>
            <a:ext cx="11604457" cy="5558223"/>
          </a:xfrm>
          <a:custGeom>
            <a:avLst/>
            <a:gdLst/>
            <a:ahLst/>
            <a:cxnLst/>
            <a:rect l="l" t="t" r="r" b="b"/>
            <a:pathLst>
              <a:path w="87791" h="56068" extrusionOk="0">
                <a:moveTo>
                  <a:pt x="55192" y="1"/>
                </a:moveTo>
                <a:cubicBezTo>
                  <a:pt x="51710" y="1"/>
                  <a:pt x="48020" y="921"/>
                  <a:pt x="44301" y="3305"/>
                </a:cubicBezTo>
                <a:cubicBezTo>
                  <a:pt x="27981" y="13772"/>
                  <a:pt x="23752" y="23750"/>
                  <a:pt x="23752" y="23750"/>
                </a:cubicBezTo>
                <a:cubicBezTo>
                  <a:pt x="23752" y="23750"/>
                  <a:pt x="23199" y="30455"/>
                  <a:pt x="15945" y="30455"/>
                </a:cubicBezTo>
                <a:cubicBezTo>
                  <a:pt x="15648" y="30455"/>
                  <a:pt x="15339" y="30443"/>
                  <a:pt x="15019" y="30420"/>
                </a:cubicBezTo>
                <a:cubicBezTo>
                  <a:pt x="13947" y="30341"/>
                  <a:pt x="12915" y="30303"/>
                  <a:pt x="11930" y="30303"/>
                </a:cubicBezTo>
                <a:cubicBezTo>
                  <a:pt x="5447" y="30303"/>
                  <a:pt x="1013" y="31926"/>
                  <a:pt x="541" y="33999"/>
                </a:cubicBezTo>
                <a:cubicBezTo>
                  <a:pt x="1" y="36384"/>
                  <a:pt x="5151" y="43216"/>
                  <a:pt x="11333" y="45926"/>
                </a:cubicBezTo>
                <a:cubicBezTo>
                  <a:pt x="16519" y="48202"/>
                  <a:pt x="23841" y="53453"/>
                  <a:pt x="30900" y="53453"/>
                </a:cubicBezTo>
                <a:cubicBezTo>
                  <a:pt x="32256" y="53453"/>
                  <a:pt x="33602" y="53259"/>
                  <a:pt x="34921" y="52814"/>
                </a:cubicBezTo>
                <a:cubicBezTo>
                  <a:pt x="43110" y="50048"/>
                  <a:pt x="85188" y="56067"/>
                  <a:pt x="86489" y="38010"/>
                </a:cubicBezTo>
                <a:cubicBezTo>
                  <a:pt x="87791" y="19953"/>
                  <a:pt x="76403" y="10573"/>
                  <a:pt x="76403" y="10573"/>
                </a:cubicBezTo>
                <a:cubicBezTo>
                  <a:pt x="76403" y="10573"/>
                  <a:pt x="66995" y="1"/>
                  <a:pt x="55192" y="1"/>
                </a:cubicBezTo>
                <a:close/>
              </a:path>
            </a:pathLst>
          </a:custGeom>
          <a:solidFill>
            <a:srgbClr val="E7E2D6">
              <a:alpha val="46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71" name="Google Shape;271;p27"/>
          <p:cNvSpPr/>
          <p:nvPr/>
        </p:nvSpPr>
        <p:spPr>
          <a:xfrm flipH="1">
            <a:off x="-4081962" y="-1657996"/>
            <a:ext cx="7065492" cy="7195189"/>
          </a:xfrm>
          <a:custGeom>
            <a:avLst/>
            <a:gdLst/>
            <a:ahLst/>
            <a:cxnLst/>
            <a:rect l="l" t="t" r="r" b="b"/>
            <a:pathLst>
              <a:path w="38799" h="29633" extrusionOk="0">
                <a:moveTo>
                  <a:pt x="24862" y="1"/>
                </a:moveTo>
                <a:cubicBezTo>
                  <a:pt x="17606" y="1"/>
                  <a:pt x="2522" y="6530"/>
                  <a:pt x="2408" y="6818"/>
                </a:cubicBezTo>
                <a:cubicBezTo>
                  <a:pt x="0" y="12908"/>
                  <a:pt x="709" y="23105"/>
                  <a:pt x="5362" y="28314"/>
                </a:cubicBezTo>
                <a:cubicBezTo>
                  <a:pt x="6190" y="29241"/>
                  <a:pt x="7638" y="29632"/>
                  <a:pt x="9471" y="29632"/>
                </a:cubicBezTo>
                <a:cubicBezTo>
                  <a:pt x="17936" y="29632"/>
                  <a:pt x="34625" y="21288"/>
                  <a:pt x="36508" y="18846"/>
                </a:cubicBezTo>
                <a:cubicBezTo>
                  <a:pt x="38798" y="15872"/>
                  <a:pt x="32779" y="1993"/>
                  <a:pt x="26923" y="249"/>
                </a:cubicBezTo>
                <a:cubicBezTo>
                  <a:pt x="26348" y="78"/>
                  <a:pt x="25651" y="1"/>
                  <a:pt x="24862" y="1"/>
                </a:cubicBezTo>
                <a:close/>
              </a:path>
            </a:pathLst>
          </a:custGeom>
          <a:solidFill>
            <a:srgbClr val="E6B8AF">
              <a:alpha val="25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72" name="Google Shape;272;p27"/>
          <p:cNvSpPr/>
          <p:nvPr/>
        </p:nvSpPr>
        <p:spPr>
          <a:xfrm rot="-3952094" flipH="1">
            <a:off x="-5258760" y="436823"/>
            <a:ext cx="10434836" cy="2877868"/>
          </a:xfrm>
          <a:custGeom>
            <a:avLst/>
            <a:gdLst/>
            <a:ahLst/>
            <a:cxnLst/>
            <a:rect l="l" t="t" r="r" b="b"/>
            <a:pathLst>
              <a:path w="76674" h="28195" fill="none" extrusionOk="0">
                <a:moveTo>
                  <a:pt x="76673" y="0"/>
                </a:moveTo>
                <a:cubicBezTo>
                  <a:pt x="76673" y="0"/>
                  <a:pt x="67374" y="14124"/>
                  <a:pt x="60786" y="16430"/>
                </a:cubicBezTo>
                <a:cubicBezTo>
                  <a:pt x="52981" y="19160"/>
                  <a:pt x="39856" y="7047"/>
                  <a:pt x="24779" y="17621"/>
                </a:cubicBezTo>
                <a:cubicBezTo>
                  <a:pt x="9706" y="28195"/>
                  <a:pt x="1302" y="23045"/>
                  <a:pt x="1" y="9868"/>
                </a:cubicBezTo>
              </a:path>
            </a:pathLst>
          </a:custGeom>
          <a:noFill/>
          <a:ln w="28575" cap="flat" cmpd="sng">
            <a:solidFill>
              <a:schemeClr val="accent3"/>
            </a:solidFill>
            <a:prstDash val="solid"/>
            <a:miter lim="325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73" name="Google Shape;273;p27"/>
          <p:cNvSpPr/>
          <p:nvPr/>
        </p:nvSpPr>
        <p:spPr>
          <a:xfrm rot="649760">
            <a:off x="-3199069" y="-951011"/>
            <a:ext cx="4974484" cy="1987163"/>
          </a:xfrm>
          <a:custGeom>
            <a:avLst/>
            <a:gdLst/>
            <a:ahLst/>
            <a:cxnLst/>
            <a:rect l="l" t="t" r="r" b="b"/>
            <a:pathLst>
              <a:path w="49165" h="14730" extrusionOk="0">
                <a:moveTo>
                  <a:pt x="10042" y="1"/>
                </a:moveTo>
                <a:cubicBezTo>
                  <a:pt x="7738" y="1"/>
                  <a:pt x="5495" y="326"/>
                  <a:pt x="4009" y="1712"/>
                </a:cubicBezTo>
                <a:cubicBezTo>
                  <a:pt x="1833" y="3743"/>
                  <a:pt x="1312" y="7198"/>
                  <a:pt x="759" y="9976"/>
                </a:cubicBezTo>
                <a:cubicBezTo>
                  <a:pt x="1" y="13802"/>
                  <a:pt x="5815" y="14642"/>
                  <a:pt x="11014" y="14723"/>
                </a:cubicBezTo>
                <a:cubicBezTo>
                  <a:pt x="11312" y="14728"/>
                  <a:pt x="11609" y="14730"/>
                  <a:pt x="11901" y="14730"/>
                </a:cubicBezTo>
                <a:cubicBezTo>
                  <a:pt x="14717" y="14730"/>
                  <a:pt x="17219" y="14537"/>
                  <a:pt x="18198" y="14531"/>
                </a:cubicBezTo>
                <a:cubicBezTo>
                  <a:pt x="20643" y="14515"/>
                  <a:pt x="23088" y="14508"/>
                  <a:pt x="25533" y="14508"/>
                </a:cubicBezTo>
                <a:cubicBezTo>
                  <a:pt x="31860" y="14508"/>
                  <a:pt x="38186" y="14553"/>
                  <a:pt x="44512" y="14593"/>
                </a:cubicBezTo>
                <a:cubicBezTo>
                  <a:pt x="44551" y="14593"/>
                  <a:pt x="44589" y="14594"/>
                  <a:pt x="44628" y="14594"/>
                </a:cubicBezTo>
                <a:cubicBezTo>
                  <a:pt x="45065" y="14594"/>
                  <a:pt x="45520" y="14568"/>
                  <a:pt x="45879" y="14323"/>
                </a:cubicBezTo>
                <a:cubicBezTo>
                  <a:pt x="46214" y="14095"/>
                  <a:pt x="46403" y="13708"/>
                  <a:pt x="46569" y="13337"/>
                </a:cubicBezTo>
                <a:cubicBezTo>
                  <a:pt x="47681" y="10865"/>
                  <a:pt x="49165" y="7692"/>
                  <a:pt x="48504" y="4911"/>
                </a:cubicBezTo>
                <a:cubicBezTo>
                  <a:pt x="47559" y="915"/>
                  <a:pt x="42091" y="691"/>
                  <a:pt x="37832" y="691"/>
                </a:cubicBezTo>
                <a:cubicBezTo>
                  <a:pt x="37295" y="691"/>
                  <a:pt x="36777" y="694"/>
                  <a:pt x="36289" y="694"/>
                </a:cubicBezTo>
                <a:cubicBezTo>
                  <a:pt x="35639" y="694"/>
                  <a:pt x="35044" y="688"/>
                  <a:pt x="34531" y="658"/>
                </a:cubicBezTo>
                <a:cubicBezTo>
                  <a:pt x="29340" y="361"/>
                  <a:pt x="24149" y="242"/>
                  <a:pt x="18952" y="242"/>
                </a:cubicBezTo>
                <a:cubicBezTo>
                  <a:pt x="17950" y="242"/>
                  <a:pt x="16949" y="246"/>
                  <a:pt x="15946" y="255"/>
                </a:cubicBezTo>
                <a:cubicBezTo>
                  <a:pt x="15904" y="255"/>
                  <a:pt x="15862" y="255"/>
                  <a:pt x="15819" y="255"/>
                </a:cubicBezTo>
                <a:cubicBezTo>
                  <a:pt x="14168" y="255"/>
                  <a:pt x="12081" y="1"/>
                  <a:pt x="10042" y="1"/>
                </a:cubicBezTo>
                <a:close/>
              </a:path>
            </a:pathLst>
          </a:custGeom>
          <a:solidFill>
            <a:srgbClr val="E6B8A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74" name="Google Shape;274;p27"/>
          <p:cNvSpPr/>
          <p:nvPr/>
        </p:nvSpPr>
        <p:spPr>
          <a:xfrm rot="-813319" flipH="1">
            <a:off x="4926201" y="-4099097"/>
            <a:ext cx="6402109" cy="7585537"/>
          </a:xfrm>
          <a:custGeom>
            <a:avLst/>
            <a:gdLst/>
            <a:ahLst/>
            <a:cxnLst/>
            <a:rect l="l" t="t" r="r" b="b"/>
            <a:pathLst>
              <a:path w="31788" h="28248" extrusionOk="0">
                <a:moveTo>
                  <a:pt x="16729" y="0"/>
                </a:moveTo>
                <a:cubicBezTo>
                  <a:pt x="16601" y="0"/>
                  <a:pt x="16474" y="1"/>
                  <a:pt x="16346" y="2"/>
                </a:cubicBezTo>
                <a:cubicBezTo>
                  <a:pt x="16060" y="2"/>
                  <a:pt x="15764" y="5"/>
                  <a:pt x="15461" y="9"/>
                </a:cubicBezTo>
                <a:cubicBezTo>
                  <a:pt x="11690" y="44"/>
                  <a:pt x="7009" y="207"/>
                  <a:pt x="4237" y="2881"/>
                </a:cubicBezTo>
                <a:cubicBezTo>
                  <a:pt x="2392" y="4661"/>
                  <a:pt x="2135" y="8048"/>
                  <a:pt x="1618" y="10410"/>
                </a:cubicBezTo>
                <a:cubicBezTo>
                  <a:pt x="938" y="13517"/>
                  <a:pt x="381" y="16657"/>
                  <a:pt x="219" y="19839"/>
                </a:cubicBezTo>
                <a:cubicBezTo>
                  <a:pt x="1" y="24133"/>
                  <a:pt x="1988" y="26141"/>
                  <a:pt x="6130" y="26720"/>
                </a:cubicBezTo>
                <a:cubicBezTo>
                  <a:pt x="9755" y="27227"/>
                  <a:pt x="13382" y="27712"/>
                  <a:pt x="17036" y="27956"/>
                </a:cubicBezTo>
                <a:cubicBezTo>
                  <a:pt x="18561" y="28056"/>
                  <a:pt x="20165" y="28248"/>
                  <a:pt x="21749" y="28248"/>
                </a:cubicBezTo>
                <a:cubicBezTo>
                  <a:pt x="23047" y="28248"/>
                  <a:pt x="24332" y="28119"/>
                  <a:pt x="25547" y="27706"/>
                </a:cubicBezTo>
                <a:cubicBezTo>
                  <a:pt x="28287" y="26775"/>
                  <a:pt x="29435" y="24198"/>
                  <a:pt x="29933" y="21508"/>
                </a:cubicBezTo>
                <a:cubicBezTo>
                  <a:pt x="30554" y="18140"/>
                  <a:pt x="30847" y="14721"/>
                  <a:pt x="31348" y="11337"/>
                </a:cubicBezTo>
                <a:cubicBezTo>
                  <a:pt x="31787" y="8393"/>
                  <a:pt x="31569" y="5097"/>
                  <a:pt x="28963" y="3194"/>
                </a:cubicBezTo>
                <a:cubicBezTo>
                  <a:pt x="25477" y="645"/>
                  <a:pt x="20958" y="0"/>
                  <a:pt x="16729" y="0"/>
                </a:cubicBezTo>
                <a:close/>
              </a:path>
            </a:pathLst>
          </a:custGeom>
          <a:solidFill>
            <a:srgbClr val="887C62">
              <a:alpha val="6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75" name="Google Shape;275;p27"/>
          <p:cNvSpPr/>
          <p:nvPr/>
        </p:nvSpPr>
        <p:spPr>
          <a:xfrm rot="10285603" flipH="1">
            <a:off x="6080702" y="5003789"/>
            <a:ext cx="7471761" cy="6362485"/>
          </a:xfrm>
          <a:custGeom>
            <a:avLst/>
            <a:gdLst/>
            <a:ahLst/>
            <a:cxnLst/>
            <a:rect l="l" t="t" r="r" b="b"/>
            <a:pathLst>
              <a:path w="87791" h="56068" extrusionOk="0">
                <a:moveTo>
                  <a:pt x="55192" y="1"/>
                </a:moveTo>
                <a:cubicBezTo>
                  <a:pt x="51710" y="1"/>
                  <a:pt x="48020" y="921"/>
                  <a:pt x="44301" y="3305"/>
                </a:cubicBezTo>
                <a:cubicBezTo>
                  <a:pt x="27981" y="13772"/>
                  <a:pt x="23752" y="23750"/>
                  <a:pt x="23752" y="23750"/>
                </a:cubicBezTo>
                <a:cubicBezTo>
                  <a:pt x="23752" y="23750"/>
                  <a:pt x="23199" y="30455"/>
                  <a:pt x="15945" y="30455"/>
                </a:cubicBezTo>
                <a:cubicBezTo>
                  <a:pt x="15648" y="30455"/>
                  <a:pt x="15339" y="30443"/>
                  <a:pt x="15019" y="30420"/>
                </a:cubicBezTo>
                <a:cubicBezTo>
                  <a:pt x="13947" y="30341"/>
                  <a:pt x="12915" y="30303"/>
                  <a:pt x="11930" y="30303"/>
                </a:cubicBezTo>
                <a:cubicBezTo>
                  <a:pt x="5447" y="30303"/>
                  <a:pt x="1013" y="31926"/>
                  <a:pt x="541" y="33999"/>
                </a:cubicBezTo>
                <a:cubicBezTo>
                  <a:pt x="1" y="36384"/>
                  <a:pt x="5151" y="43216"/>
                  <a:pt x="11333" y="45926"/>
                </a:cubicBezTo>
                <a:cubicBezTo>
                  <a:pt x="16519" y="48202"/>
                  <a:pt x="23841" y="53453"/>
                  <a:pt x="30900" y="53453"/>
                </a:cubicBezTo>
                <a:cubicBezTo>
                  <a:pt x="32256" y="53453"/>
                  <a:pt x="33602" y="53259"/>
                  <a:pt x="34921" y="52814"/>
                </a:cubicBezTo>
                <a:cubicBezTo>
                  <a:pt x="43110" y="50048"/>
                  <a:pt x="85188" y="56067"/>
                  <a:pt x="86489" y="38010"/>
                </a:cubicBezTo>
                <a:cubicBezTo>
                  <a:pt x="87791" y="19953"/>
                  <a:pt x="76403" y="10573"/>
                  <a:pt x="76403" y="10573"/>
                </a:cubicBezTo>
                <a:cubicBezTo>
                  <a:pt x="76403" y="10573"/>
                  <a:pt x="66995" y="1"/>
                  <a:pt x="55192" y="1"/>
                </a:cubicBezTo>
                <a:close/>
              </a:path>
            </a:pathLst>
          </a:custGeom>
          <a:solidFill>
            <a:srgbClr val="E7E2D6">
              <a:alpha val="46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76" name="Google Shape;276;p27"/>
          <p:cNvSpPr/>
          <p:nvPr/>
        </p:nvSpPr>
        <p:spPr>
          <a:xfrm rot="7426355" flipH="1">
            <a:off x="5277711" y="1990080"/>
            <a:ext cx="10434728" cy="2877838"/>
          </a:xfrm>
          <a:custGeom>
            <a:avLst/>
            <a:gdLst/>
            <a:ahLst/>
            <a:cxnLst/>
            <a:rect l="l" t="t" r="r" b="b"/>
            <a:pathLst>
              <a:path w="76674" h="28195" fill="none" extrusionOk="0">
                <a:moveTo>
                  <a:pt x="76673" y="0"/>
                </a:moveTo>
                <a:cubicBezTo>
                  <a:pt x="76673" y="0"/>
                  <a:pt x="67374" y="14124"/>
                  <a:pt x="60786" y="16430"/>
                </a:cubicBezTo>
                <a:cubicBezTo>
                  <a:pt x="52981" y="19160"/>
                  <a:pt x="39856" y="7047"/>
                  <a:pt x="24779" y="17621"/>
                </a:cubicBezTo>
                <a:cubicBezTo>
                  <a:pt x="9706" y="28195"/>
                  <a:pt x="1302" y="23045"/>
                  <a:pt x="1" y="9868"/>
                </a:cubicBezTo>
              </a:path>
            </a:pathLst>
          </a:custGeom>
          <a:noFill/>
          <a:ln w="28575" cap="flat" cmpd="sng">
            <a:solidFill>
              <a:schemeClr val="accent3"/>
            </a:solidFill>
            <a:prstDash val="solid"/>
            <a:miter lim="325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77" name="Google Shape;277;p27"/>
          <p:cNvSpPr txBox="1">
            <a:spLocks noGrp="1"/>
          </p:cNvSpPr>
          <p:nvPr>
            <p:ph type="title"/>
          </p:nvPr>
        </p:nvSpPr>
        <p:spPr>
          <a:xfrm flipH="1">
            <a:off x="719925" y="583600"/>
            <a:ext cx="7704000" cy="8772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SzPts val="2800"/>
              <a:buNone/>
              <a:defRPr sz="3000">
                <a:latin typeface="Kulim Park"/>
                <a:ea typeface="Kulim Park"/>
                <a:cs typeface="Kulim Park"/>
                <a:sym typeface="Kulim Park"/>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r>
              <a:rPr lang="tr-TR"/>
              <a:t>Asıl başlık stilini düzenlemek için tıklayın</a:t>
            </a:r>
            <a:endParaRPr/>
          </a:p>
        </p:txBody>
      </p:sp>
      <p:sp>
        <p:nvSpPr>
          <p:cNvPr id="278" name="Google Shape;278;p27"/>
          <p:cNvSpPr txBox="1">
            <a:spLocks noGrp="1"/>
          </p:cNvSpPr>
          <p:nvPr>
            <p:ph type="title" idx="2"/>
          </p:nvPr>
        </p:nvSpPr>
        <p:spPr>
          <a:xfrm>
            <a:off x="872476" y="1900551"/>
            <a:ext cx="2305200" cy="48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r>
              <a:rPr lang="tr-TR"/>
              <a:t>Asıl başlık stilini düzenlemek için tıklayın</a:t>
            </a:r>
            <a:endParaRPr/>
          </a:p>
        </p:txBody>
      </p:sp>
      <p:sp>
        <p:nvSpPr>
          <p:cNvPr id="279" name="Google Shape;279;p27"/>
          <p:cNvSpPr txBox="1">
            <a:spLocks noGrp="1"/>
          </p:cNvSpPr>
          <p:nvPr>
            <p:ph type="subTitle" idx="1"/>
          </p:nvPr>
        </p:nvSpPr>
        <p:spPr>
          <a:xfrm>
            <a:off x="872475" y="4899567"/>
            <a:ext cx="2305200" cy="1246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r>
              <a:rPr lang="tr-TR"/>
              <a:t>Asıl alt başlık stilini düzenlemek için tıklayın</a:t>
            </a:r>
            <a:endParaRPr/>
          </a:p>
        </p:txBody>
      </p:sp>
      <p:sp>
        <p:nvSpPr>
          <p:cNvPr id="280" name="Google Shape;280;p27"/>
          <p:cNvSpPr txBox="1">
            <a:spLocks noGrp="1"/>
          </p:cNvSpPr>
          <p:nvPr>
            <p:ph type="title" idx="3"/>
          </p:nvPr>
        </p:nvSpPr>
        <p:spPr>
          <a:xfrm>
            <a:off x="3498100" y="1900551"/>
            <a:ext cx="2147700" cy="48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r>
              <a:rPr lang="tr-TR"/>
              <a:t>Asıl başlık stilini düzenlemek için tıklayın</a:t>
            </a:r>
            <a:endParaRPr/>
          </a:p>
        </p:txBody>
      </p:sp>
      <p:sp>
        <p:nvSpPr>
          <p:cNvPr id="281" name="Google Shape;281;p27"/>
          <p:cNvSpPr txBox="1">
            <a:spLocks noGrp="1"/>
          </p:cNvSpPr>
          <p:nvPr>
            <p:ph type="subTitle" idx="4"/>
          </p:nvPr>
        </p:nvSpPr>
        <p:spPr>
          <a:xfrm>
            <a:off x="3498101" y="4899567"/>
            <a:ext cx="2147700" cy="1246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r>
              <a:rPr lang="tr-TR"/>
              <a:t>Asıl alt başlık stilini düzenlemek için tıklayın</a:t>
            </a:r>
            <a:endParaRPr/>
          </a:p>
        </p:txBody>
      </p:sp>
      <p:sp>
        <p:nvSpPr>
          <p:cNvPr id="282" name="Google Shape;282;p27"/>
          <p:cNvSpPr txBox="1">
            <a:spLocks noGrp="1"/>
          </p:cNvSpPr>
          <p:nvPr>
            <p:ph type="title" idx="5"/>
          </p:nvPr>
        </p:nvSpPr>
        <p:spPr>
          <a:xfrm>
            <a:off x="5966121" y="1900551"/>
            <a:ext cx="2305500" cy="48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r>
              <a:rPr lang="tr-TR"/>
              <a:t>Asıl başlık stilini düzenlemek için tıklayın</a:t>
            </a:r>
            <a:endParaRPr/>
          </a:p>
        </p:txBody>
      </p:sp>
      <p:sp>
        <p:nvSpPr>
          <p:cNvPr id="283" name="Google Shape;283;p27"/>
          <p:cNvSpPr txBox="1">
            <a:spLocks noGrp="1"/>
          </p:cNvSpPr>
          <p:nvPr>
            <p:ph type="subTitle" idx="6"/>
          </p:nvPr>
        </p:nvSpPr>
        <p:spPr>
          <a:xfrm>
            <a:off x="5966125" y="4899567"/>
            <a:ext cx="2305500" cy="1246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r>
              <a:rPr lang="tr-TR"/>
              <a:t>Asıl alt başlık stilini düzenlemek için tıklayın</a:t>
            </a:r>
            <a:endParaRPr/>
          </a:p>
        </p:txBody>
      </p:sp>
      <p:sp>
        <p:nvSpPr>
          <p:cNvPr id="284" name="Google Shape;284;p27"/>
          <p:cNvSpPr txBox="1">
            <a:spLocks noGrp="1"/>
          </p:cNvSpPr>
          <p:nvPr>
            <p:ph type="title" idx="7" hasCustomPrompt="1"/>
          </p:nvPr>
        </p:nvSpPr>
        <p:spPr>
          <a:xfrm>
            <a:off x="1573073" y="3364859"/>
            <a:ext cx="898200" cy="5808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25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285" name="Google Shape;285;p27"/>
          <p:cNvSpPr txBox="1">
            <a:spLocks noGrp="1"/>
          </p:cNvSpPr>
          <p:nvPr>
            <p:ph type="title" idx="8" hasCustomPrompt="1"/>
          </p:nvPr>
        </p:nvSpPr>
        <p:spPr>
          <a:xfrm>
            <a:off x="4123139" y="3358579"/>
            <a:ext cx="898200" cy="5808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25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286" name="Google Shape;286;p27"/>
          <p:cNvSpPr txBox="1">
            <a:spLocks noGrp="1"/>
          </p:cNvSpPr>
          <p:nvPr>
            <p:ph type="title" idx="9" hasCustomPrompt="1"/>
          </p:nvPr>
        </p:nvSpPr>
        <p:spPr>
          <a:xfrm>
            <a:off x="6672769" y="3364859"/>
            <a:ext cx="898200" cy="5808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25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Tree>
    <p:extLst>
      <p:ext uri="{BB962C8B-B14F-4D97-AF65-F5344CB8AC3E}">
        <p14:creationId xmlns:p14="http://schemas.microsoft.com/office/powerpoint/2010/main" val="9112751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287"/>
        <p:cNvGrpSpPr/>
        <p:nvPr/>
      </p:nvGrpSpPr>
      <p:grpSpPr>
        <a:xfrm>
          <a:off x="0" y="0"/>
          <a:ext cx="0" cy="0"/>
          <a:chOff x="0" y="0"/>
          <a:chExt cx="0" cy="0"/>
        </a:xfrm>
      </p:grpSpPr>
      <p:sp>
        <p:nvSpPr>
          <p:cNvPr id="288" name="Google Shape;288;p28"/>
          <p:cNvSpPr/>
          <p:nvPr/>
        </p:nvSpPr>
        <p:spPr>
          <a:xfrm rot="-813319" flipH="1">
            <a:off x="4432698" y="-4565697"/>
            <a:ext cx="6402109" cy="7585537"/>
          </a:xfrm>
          <a:custGeom>
            <a:avLst/>
            <a:gdLst/>
            <a:ahLst/>
            <a:cxnLst/>
            <a:rect l="l" t="t" r="r" b="b"/>
            <a:pathLst>
              <a:path w="31788" h="28248" extrusionOk="0">
                <a:moveTo>
                  <a:pt x="16729" y="0"/>
                </a:moveTo>
                <a:cubicBezTo>
                  <a:pt x="16601" y="0"/>
                  <a:pt x="16474" y="1"/>
                  <a:pt x="16346" y="2"/>
                </a:cubicBezTo>
                <a:cubicBezTo>
                  <a:pt x="16060" y="2"/>
                  <a:pt x="15764" y="5"/>
                  <a:pt x="15461" y="9"/>
                </a:cubicBezTo>
                <a:cubicBezTo>
                  <a:pt x="11690" y="44"/>
                  <a:pt x="7009" y="207"/>
                  <a:pt x="4237" y="2881"/>
                </a:cubicBezTo>
                <a:cubicBezTo>
                  <a:pt x="2392" y="4661"/>
                  <a:pt x="2135" y="8048"/>
                  <a:pt x="1618" y="10410"/>
                </a:cubicBezTo>
                <a:cubicBezTo>
                  <a:pt x="938" y="13517"/>
                  <a:pt x="381" y="16657"/>
                  <a:pt x="219" y="19839"/>
                </a:cubicBezTo>
                <a:cubicBezTo>
                  <a:pt x="1" y="24133"/>
                  <a:pt x="1988" y="26141"/>
                  <a:pt x="6130" y="26720"/>
                </a:cubicBezTo>
                <a:cubicBezTo>
                  <a:pt x="9755" y="27227"/>
                  <a:pt x="13382" y="27712"/>
                  <a:pt x="17036" y="27956"/>
                </a:cubicBezTo>
                <a:cubicBezTo>
                  <a:pt x="18561" y="28056"/>
                  <a:pt x="20165" y="28248"/>
                  <a:pt x="21749" y="28248"/>
                </a:cubicBezTo>
                <a:cubicBezTo>
                  <a:pt x="23047" y="28248"/>
                  <a:pt x="24332" y="28119"/>
                  <a:pt x="25547" y="27706"/>
                </a:cubicBezTo>
                <a:cubicBezTo>
                  <a:pt x="28287" y="26775"/>
                  <a:pt x="29435" y="24198"/>
                  <a:pt x="29933" y="21508"/>
                </a:cubicBezTo>
                <a:cubicBezTo>
                  <a:pt x="30554" y="18140"/>
                  <a:pt x="30847" y="14721"/>
                  <a:pt x="31348" y="11337"/>
                </a:cubicBezTo>
                <a:cubicBezTo>
                  <a:pt x="31787" y="8393"/>
                  <a:pt x="31569" y="5097"/>
                  <a:pt x="28963" y="3194"/>
                </a:cubicBezTo>
                <a:cubicBezTo>
                  <a:pt x="25477" y="645"/>
                  <a:pt x="20958" y="0"/>
                  <a:pt x="16729" y="0"/>
                </a:cubicBezTo>
                <a:close/>
              </a:path>
            </a:pathLst>
          </a:custGeom>
          <a:solidFill>
            <a:srgbClr val="887C62">
              <a:alpha val="6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89" name="Google Shape;289;p28"/>
          <p:cNvSpPr/>
          <p:nvPr/>
        </p:nvSpPr>
        <p:spPr>
          <a:xfrm rot="649785">
            <a:off x="-1816445" y="-984566"/>
            <a:ext cx="4558897" cy="1821148"/>
          </a:xfrm>
          <a:custGeom>
            <a:avLst/>
            <a:gdLst/>
            <a:ahLst/>
            <a:cxnLst/>
            <a:rect l="l" t="t" r="r" b="b"/>
            <a:pathLst>
              <a:path w="49165" h="14730" extrusionOk="0">
                <a:moveTo>
                  <a:pt x="10042" y="1"/>
                </a:moveTo>
                <a:cubicBezTo>
                  <a:pt x="7738" y="1"/>
                  <a:pt x="5495" y="326"/>
                  <a:pt x="4009" y="1712"/>
                </a:cubicBezTo>
                <a:cubicBezTo>
                  <a:pt x="1833" y="3743"/>
                  <a:pt x="1312" y="7198"/>
                  <a:pt x="759" y="9976"/>
                </a:cubicBezTo>
                <a:cubicBezTo>
                  <a:pt x="1" y="13802"/>
                  <a:pt x="5815" y="14642"/>
                  <a:pt x="11014" y="14723"/>
                </a:cubicBezTo>
                <a:cubicBezTo>
                  <a:pt x="11312" y="14728"/>
                  <a:pt x="11609" y="14730"/>
                  <a:pt x="11901" y="14730"/>
                </a:cubicBezTo>
                <a:cubicBezTo>
                  <a:pt x="14717" y="14730"/>
                  <a:pt x="17219" y="14537"/>
                  <a:pt x="18198" y="14531"/>
                </a:cubicBezTo>
                <a:cubicBezTo>
                  <a:pt x="20643" y="14515"/>
                  <a:pt x="23088" y="14508"/>
                  <a:pt x="25533" y="14508"/>
                </a:cubicBezTo>
                <a:cubicBezTo>
                  <a:pt x="31860" y="14508"/>
                  <a:pt x="38186" y="14553"/>
                  <a:pt x="44512" y="14593"/>
                </a:cubicBezTo>
                <a:cubicBezTo>
                  <a:pt x="44551" y="14593"/>
                  <a:pt x="44589" y="14594"/>
                  <a:pt x="44628" y="14594"/>
                </a:cubicBezTo>
                <a:cubicBezTo>
                  <a:pt x="45065" y="14594"/>
                  <a:pt x="45520" y="14568"/>
                  <a:pt x="45879" y="14323"/>
                </a:cubicBezTo>
                <a:cubicBezTo>
                  <a:pt x="46214" y="14095"/>
                  <a:pt x="46403" y="13708"/>
                  <a:pt x="46569" y="13337"/>
                </a:cubicBezTo>
                <a:cubicBezTo>
                  <a:pt x="47681" y="10865"/>
                  <a:pt x="49165" y="7692"/>
                  <a:pt x="48504" y="4911"/>
                </a:cubicBezTo>
                <a:cubicBezTo>
                  <a:pt x="47559" y="915"/>
                  <a:pt x="42091" y="691"/>
                  <a:pt x="37832" y="691"/>
                </a:cubicBezTo>
                <a:cubicBezTo>
                  <a:pt x="37295" y="691"/>
                  <a:pt x="36777" y="694"/>
                  <a:pt x="36289" y="694"/>
                </a:cubicBezTo>
                <a:cubicBezTo>
                  <a:pt x="35639" y="694"/>
                  <a:pt x="35044" y="688"/>
                  <a:pt x="34531" y="658"/>
                </a:cubicBezTo>
                <a:cubicBezTo>
                  <a:pt x="29340" y="361"/>
                  <a:pt x="24149" y="242"/>
                  <a:pt x="18952" y="242"/>
                </a:cubicBezTo>
                <a:cubicBezTo>
                  <a:pt x="17950" y="242"/>
                  <a:pt x="16949" y="246"/>
                  <a:pt x="15946" y="255"/>
                </a:cubicBezTo>
                <a:cubicBezTo>
                  <a:pt x="15904" y="255"/>
                  <a:pt x="15862" y="255"/>
                  <a:pt x="15819" y="255"/>
                </a:cubicBezTo>
                <a:cubicBezTo>
                  <a:pt x="14168" y="255"/>
                  <a:pt x="12081" y="1"/>
                  <a:pt x="10042" y="1"/>
                </a:cubicBezTo>
                <a:close/>
              </a:path>
            </a:pathLst>
          </a:custGeom>
          <a:solidFill>
            <a:srgbClr val="E7E2D6">
              <a:alpha val="46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90" name="Google Shape;290;p28"/>
          <p:cNvSpPr/>
          <p:nvPr/>
        </p:nvSpPr>
        <p:spPr>
          <a:xfrm flipH="1">
            <a:off x="620871" y="2984134"/>
            <a:ext cx="7471673" cy="6362409"/>
          </a:xfrm>
          <a:custGeom>
            <a:avLst/>
            <a:gdLst/>
            <a:ahLst/>
            <a:cxnLst/>
            <a:rect l="l" t="t" r="r" b="b"/>
            <a:pathLst>
              <a:path w="87791" h="56068" extrusionOk="0">
                <a:moveTo>
                  <a:pt x="55192" y="1"/>
                </a:moveTo>
                <a:cubicBezTo>
                  <a:pt x="51710" y="1"/>
                  <a:pt x="48020" y="921"/>
                  <a:pt x="44301" y="3305"/>
                </a:cubicBezTo>
                <a:cubicBezTo>
                  <a:pt x="27981" y="13772"/>
                  <a:pt x="23752" y="23750"/>
                  <a:pt x="23752" y="23750"/>
                </a:cubicBezTo>
                <a:cubicBezTo>
                  <a:pt x="23752" y="23750"/>
                  <a:pt x="23199" y="30455"/>
                  <a:pt x="15945" y="30455"/>
                </a:cubicBezTo>
                <a:cubicBezTo>
                  <a:pt x="15648" y="30455"/>
                  <a:pt x="15339" y="30443"/>
                  <a:pt x="15019" y="30420"/>
                </a:cubicBezTo>
                <a:cubicBezTo>
                  <a:pt x="13947" y="30341"/>
                  <a:pt x="12915" y="30303"/>
                  <a:pt x="11930" y="30303"/>
                </a:cubicBezTo>
                <a:cubicBezTo>
                  <a:pt x="5447" y="30303"/>
                  <a:pt x="1013" y="31926"/>
                  <a:pt x="541" y="33999"/>
                </a:cubicBezTo>
                <a:cubicBezTo>
                  <a:pt x="1" y="36384"/>
                  <a:pt x="5151" y="43216"/>
                  <a:pt x="11333" y="45926"/>
                </a:cubicBezTo>
                <a:cubicBezTo>
                  <a:pt x="16519" y="48202"/>
                  <a:pt x="23841" y="53453"/>
                  <a:pt x="30900" y="53453"/>
                </a:cubicBezTo>
                <a:cubicBezTo>
                  <a:pt x="32256" y="53453"/>
                  <a:pt x="33602" y="53259"/>
                  <a:pt x="34921" y="52814"/>
                </a:cubicBezTo>
                <a:cubicBezTo>
                  <a:pt x="43110" y="50048"/>
                  <a:pt x="85188" y="56067"/>
                  <a:pt x="86489" y="38010"/>
                </a:cubicBezTo>
                <a:cubicBezTo>
                  <a:pt x="87791" y="19953"/>
                  <a:pt x="76403" y="10573"/>
                  <a:pt x="76403" y="10573"/>
                </a:cubicBezTo>
                <a:cubicBezTo>
                  <a:pt x="76403" y="10573"/>
                  <a:pt x="66995" y="1"/>
                  <a:pt x="55192" y="1"/>
                </a:cubicBezTo>
                <a:close/>
              </a:path>
            </a:pathLst>
          </a:custGeom>
          <a:solidFill>
            <a:srgbClr val="E7E2D6">
              <a:alpha val="46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91" name="Google Shape;291;p28"/>
          <p:cNvSpPr/>
          <p:nvPr/>
        </p:nvSpPr>
        <p:spPr>
          <a:xfrm rot="-8823147" flipH="1">
            <a:off x="5804215" y="3745031"/>
            <a:ext cx="5990392" cy="7484240"/>
          </a:xfrm>
          <a:custGeom>
            <a:avLst/>
            <a:gdLst/>
            <a:ahLst/>
            <a:cxnLst/>
            <a:rect l="l" t="t" r="r" b="b"/>
            <a:pathLst>
              <a:path w="93299" h="87424" extrusionOk="0">
                <a:moveTo>
                  <a:pt x="34162" y="1"/>
                </a:moveTo>
                <a:cubicBezTo>
                  <a:pt x="24245" y="1"/>
                  <a:pt x="25039" y="12520"/>
                  <a:pt x="13717" y="17147"/>
                </a:cubicBezTo>
                <a:cubicBezTo>
                  <a:pt x="1" y="22753"/>
                  <a:pt x="25599" y="33483"/>
                  <a:pt x="18923" y="50349"/>
                </a:cubicBezTo>
                <a:cubicBezTo>
                  <a:pt x="13077" y="65115"/>
                  <a:pt x="23069" y="87424"/>
                  <a:pt x="32143" y="87424"/>
                </a:cubicBezTo>
                <a:cubicBezTo>
                  <a:pt x="33432" y="87424"/>
                  <a:pt x="34703" y="86974"/>
                  <a:pt x="35906" y="85988"/>
                </a:cubicBezTo>
                <a:cubicBezTo>
                  <a:pt x="38841" y="83585"/>
                  <a:pt x="41192" y="82952"/>
                  <a:pt x="43240" y="82952"/>
                </a:cubicBezTo>
                <a:cubicBezTo>
                  <a:pt x="45526" y="82952"/>
                  <a:pt x="47435" y="83741"/>
                  <a:pt x="49356" y="83741"/>
                </a:cubicBezTo>
                <a:cubicBezTo>
                  <a:pt x="51391" y="83741"/>
                  <a:pt x="53441" y="82856"/>
                  <a:pt x="55968" y="79208"/>
                </a:cubicBezTo>
                <a:cubicBezTo>
                  <a:pt x="79663" y="45004"/>
                  <a:pt x="87416" y="44135"/>
                  <a:pt x="87416" y="44135"/>
                </a:cubicBezTo>
                <a:cubicBezTo>
                  <a:pt x="93298" y="21497"/>
                  <a:pt x="60858" y="9397"/>
                  <a:pt x="42111" y="1875"/>
                </a:cubicBezTo>
                <a:cubicBezTo>
                  <a:pt x="38838" y="561"/>
                  <a:pt x="36260" y="1"/>
                  <a:pt x="34162" y="1"/>
                </a:cubicBezTo>
                <a:close/>
              </a:path>
            </a:pathLst>
          </a:custGeom>
          <a:solidFill>
            <a:srgbClr val="E6B8AF">
              <a:alpha val="33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92" name="Google Shape;292;p28"/>
          <p:cNvSpPr/>
          <p:nvPr/>
        </p:nvSpPr>
        <p:spPr>
          <a:xfrm rot="8100000" flipH="1">
            <a:off x="-2522993" y="658901"/>
            <a:ext cx="4935837" cy="5026512"/>
          </a:xfrm>
          <a:custGeom>
            <a:avLst/>
            <a:gdLst/>
            <a:ahLst/>
            <a:cxnLst/>
            <a:rect l="l" t="t" r="r" b="b"/>
            <a:pathLst>
              <a:path w="38799" h="29633" extrusionOk="0">
                <a:moveTo>
                  <a:pt x="24862" y="1"/>
                </a:moveTo>
                <a:cubicBezTo>
                  <a:pt x="17606" y="1"/>
                  <a:pt x="2522" y="6530"/>
                  <a:pt x="2408" y="6818"/>
                </a:cubicBezTo>
                <a:cubicBezTo>
                  <a:pt x="0" y="12908"/>
                  <a:pt x="709" y="23105"/>
                  <a:pt x="5362" y="28314"/>
                </a:cubicBezTo>
                <a:cubicBezTo>
                  <a:pt x="6190" y="29241"/>
                  <a:pt x="7638" y="29632"/>
                  <a:pt x="9471" y="29632"/>
                </a:cubicBezTo>
                <a:cubicBezTo>
                  <a:pt x="17936" y="29632"/>
                  <a:pt x="34625" y="21288"/>
                  <a:pt x="36508" y="18846"/>
                </a:cubicBezTo>
                <a:cubicBezTo>
                  <a:pt x="38798" y="15872"/>
                  <a:pt x="32779" y="1993"/>
                  <a:pt x="26923" y="249"/>
                </a:cubicBezTo>
                <a:cubicBezTo>
                  <a:pt x="26348" y="78"/>
                  <a:pt x="25651" y="1"/>
                  <a:pt x="24862" y="1"/>
                </a:cubicBezTo>
                <a:close/>
              </a:path>
            </a:pathLst>
          </a:custGeom>
          <a:solidFill>
            <a:srgbClr val="E6B8AF">
              <a:alpha val="25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93" name="Google Shape;293;p28"/>
          <p:cNvSpPr/>
          <p:nvPr/>
        </p:nvSpPr>
        <p:spPr>
          <a:xfrm rot="-649785" flipH="1">
            <a:off x="3942881" y="5868167"/>
            <a:ext cx="4558897" cy="1821148"/>
          </a:xfrm>
          <a:custGeom>
            <a:avLst/>
            <a:gdLst/>
            <a:ahLst/>
            <a:cxnLst/>
            <a:rect l="l" t="t" r="r" b="b"/>
            <a:pathLst>
              <a:path w="49165" h="14730" extrusionOk="0">
                <a:moveTo>
                  <a:pt x="10042" y="1"/>
                </a:moveTo>
                <a:cubicBezTo>
                  <a:pt x="7738" y="1"/>
                  <a:pt x="5495" y="326"/>
                  <a:pt x="4009" y="1712"/>
                </a:cubicBezTo>
                <a:cubicBezTo>
                  <a:pt x="1833" y="3743"/>
                  <a:pt x="1312" y="7198"/>
                  <a:pt x="759" y="9976"/>
                </a:cubicBezTo>
                <a:cubicBezTo>
                  <a:pt x="1" y="13802"/>
                  <a:pt x="5815" y="14642"/>
                  <a:pt x="11014" y="14723"/>
                </a:cubicBezTo>
                <a:cubicBezTo>
                  <a:pt x="11312" y="14728"/>
                  <a:pt x="11609" y="14730"/>
                  <a:pt x="11901" y="14730"/>
                </a:cubicBezTo>
                <a:cubicBezTo>
                  <a:pt x="14717" y="14730"/>
                  <a:pt x="17219" y="14537"/>
                  <a:pt x="18198" y="14531"/>
                </a:cubicBezTo>
                <a:cubicBezTo>
                  <a:pt x="20643" y="14515"/>
                  <a:pt x="23088" y="14508"/>
                  <a:pt x="25533" y="14508"/>
                </a:cubicBezTo>
                <a:cubicBezTo>
                  <a:pt x="31860" y="14508"/>
                  <a:pt x="38186" y="14553"/>
                  <a:pt x="44512" y="14593"/>
                </a:cubicBezTo>
                <a:cubicBezTo>
                  <a:pt x="44551" y="14593"/>
                  <a:pt x="44589" y="14594"/>
                  <a:pt x="44628" y="14594"/>
                </a:cubicBezTo>
                <a:cubicBezTo>
                  <a:pt x="45065" y="14594"/>
                  <a:pt x="45520" y="14568"/>
                  <a:pt x="45879" y="14323"/>
                </a:cubicBezTo>
                <a:cubicBezTo>
                  <a:pt x="46214" y="14095"/>
                  <a:pt x="46403" y="13708"/>
                  <a:pt x="46569" y="13337"/>
                </a:cubicBezTo>
                <a:cubicBezTo>
                  <a:pt x="47681" y="10865"/>
                  <a:pt x="49165" y="7692"/>
                  <a:pt x="48504" y="4911"/>
                </a:cubicBezTo>
                <a:cubicBezTo>
                  <a:pt x="47559" y="915"/>
                  <a:pt x="42091" y="691"/>
                  <a:pt x="37832" y="691"/>
                </a:cubicBezTo>
                <a:cubicBezTo>
                  <a:pt x="37295" y="691"/>
                  <a:pt x="36777" y="694"/>
                  <a:pt x="36289" y="694"/>
                </a:cubicBezTo>
                <a:cubicBezTo>
                  <a:pt x="35639" y="694"/>
                  <a:pt x="35044" y="688"/>
                  <a:pt x="34531" y="658"/>
                </a:cubicBezTo>
                <a:cubicBezTo>
                  <a:pt x="29340" y="361"/>
                  <a:pt x="24149" y="242"/>
                  <a:pt x="18952" y="242"/>
                </a:cubicBezTo>
                <a:cubicBezTo>
                  <a:pt x="17950" y="242"/>
                  <a:pt x="16949" y="246"/>
                  <a:pt x="15946" y="255"/>
                </a:cubicBezTo>
                <a:cubicBezTo>
                  <a:pt x="15904" y="255"/>
                  <a:pt x="15862" y="255"/>
                  <a:pt x="15819" y="255"/>
                </a:cubicBezTo>
                <a:cubicBezTo>
                  <a:pt x="14168" y="255"/>
                  <a:pt x="12081" y="1"/>
                  <a:pt x="10042" y="1"/>
                </a:cubicBezTo>
                <a:close/>
              </a:path>
            </a:pathLst>
          </a:custGeom>
          <a:solidFill>
            <a:srgbClr val="AC9078">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94" name="Google Shape;294;p28"/>
          <p:cNvSpPr/>
          <p:nvPr/>
        </p:nvSpPr>
        <p:spPr>
          <a:xfrm rot="-2128845" flipH="1">
            <a:off x="-1704639" y="-2356972"/>
            <a:ext cx="7826192" cy="3837189"/>
          </a:xfrm>
          <a:custGeom>
            <a:avLst/>
            <a:gdLst/>
            <a:ahLst/>
            <a:cxnLst/>
            <a:rect l="l" t="t" r="r" b="b"/>
            <a:pathLst>
              <a:path w="76674" h="28195" fill="none" extrusionOk="0">
                <a:moveTo>
                  <a:pt x="76673" y="0"/>
                </a:moveTo>
                <a:cubicBezTo>
                  <a:pt x="76673" y="0"/>
                  <a:pt x="67374" y="14124"/>
                  <a:pt x="60786" y="16430"/>
                </a:cubicBezTo>
                <a:cubicBezTo>
                  <a:pt x="52981" y="19160"/>
                  <a:pt x="39856" y="7047"/>
                  <a:pt x="24779" y="17621"/>
                </a:cubicBezTo>
                <a:cubicBezTo>
                  <a:pt x="9706" y="28195"/>
                  <a:pt x="1302" y="23045"/>
                  <a:pt x="1" y="9868"/>
                </a:cubicBezTo>
              </a:path>
            </a:pathLst>
          </a:custGeom>
          <a:noFill/>
          <a:ln w="28575" cap="flat" cmpd="sng">
            <a:solidFill>
              <a:schemeClr val="accent3"/>
            </a:solidFill>
            <a:prstDash val="solid"/>
            <a:miter lim="325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95" name="Google Shape;295;p28"/>
          <p:cNvSpPr txBox="1">
            <a:spLocks noGrp="1"/>
          </p:cNvSpPr>
          <p:nvPr>
            <p:ph type="title"/>
          </p:nvPr>
        </p:nvSpPr>
        <p:spPr>
          <a:xfrm>
            <a:off x="1276650" y="585200"/>
            <a:ext cx="6590700" cy="13336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sz="70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r>
              <a:rPr lang="tr-TR"/>
              <a:t>Asıl başlık stilini düzenlemek için tıklayın</a:t>
            </a:r>
            <a:endParaRPr/>
          </a:p>
        </p:txBody>
      </p:sp>
      <p:sp>
        <p:nvSpPr>
          <p:cNvPr id="296" name="Google Shape;296;p28"/>
          <p:cNvSpPr txBox="1">
            <a:spLocks noGrp="1"/>
          </p:cNvSpPr>
          <p:nvPr>
            <p:ph type="subTitle" idx="1"/>
          </p:nvPr>
        </p:nvSpPr>
        <p:spPr>
          <a:xfrm>
            <a:off x="2854650" y="2203963"/>
            <a:ext cx="3434700" cy="1333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r>
              <a:rPr lang="tr-TR"/>
              <a:t>Asıl alt başlık stilini düzenlemek için tıklayın</a:t>
            </a:r>
            <a:endParaRPr/>
          </a:p>
        </p:txBody>
      </p:sp>
      <p:sp>
        <p:nvSpPr>
          <p:cNvPr id="297" name="Google Shape;297;p28"/>
          <p:cNvSpPr/>
          <p:nvPr/>
        </p:nvSpPr>
        <p:spPr>
          <a:xfrm rot="9555807" flipH="1">
            <a:off x="7660042" y="3063059"/>
            <a:ext cx="7826096" cy="3837143"/>
          </a:xfrm>
          <a:custGeom>
            <a:avLst/>
            <a:gdLst/>
            <a:ahLst/>
            <a:cxnLst/>
            <a:rect l="l" t="t" r="r" b="b"/>
            <a:pathLst>
              <a:path w="76674" h="28195" fill="none" extrusionOk="0">
                <a:moveTo>
                  <a:pt x="76673" y="0"/>
                </a:moveTo>
                <a:cubicBezTo>
                  <a:pt x="76673" y="0"/>
                  <a:pt x="67374" y="14124"/>
                  <a:pt x="60786" y="16430"/>
                </a:cubicBezTo>
                <a:cubicBezTo>
                  <a:pt x="52981" y="19160"/>
                  <a:pt x="39856" y="7047"/>
                  <a:pt x="24779" y="17621"/>
                </a:cubicBezTo>
                <a:cubicBezTo>
                  <a:pt x="9706" y="28195"/>
                  <a:pt x="1302" y="23045"/>
                  <a:pt x="1" y="9868"/>
                </a:cubicBezTo>
              </a:path>
            </a:pathLst>
          </a:custGeom>
          <a:noFill/>
          <a:ln w="28575" cap="flat" cmpd="sng">
            <a:solidFill>
              <a:schemeClr val="accent3"/>
            </a:solidFill>
            <a:prstDash val="solid"/>
            <a:miter lim="325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98" name="Google Shape;298;p28"/>
          <p:cNvSpPr txBox="1"/>
          <p:nvPr/>
        </p:nvSpPr>
        <p:spPr>
          <a:xfrm>
            <a:off x="1814475" y="5289733"/>
            <a:ext cx="5515200" cy="4932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 sz="1400">
                <a:solidFill>
                  <a:schemeClr val="dk1"/>
                </a:solidFill>
                <a:latin typeface="Manrope"/>
                <a:ea typeface="Manrope"/>
                <a:cs typeface="Manrope"/>
                <a:sym typeface="Manrope"/>
              </a:rPr>
              <a:t>CREDITS: This presentation template was created by </a:t>
            </a:r>
            <a:r>
              <a:rPr lang="en" sz="1400" b="1">
                <a:solidFill>
                  <a:schemeClr val="dk1"/>
                </a:solidFill>
                <a:uFill>
                  <a:noFill/>
                </a:uFill>
                <a:latin typeface="Manrope"/>
                <a:ea typeface="Manrope"/>
                <a:cs typeface="Manrope"/>
                <a:sym typeface="Manrope"/>
                <a:hlinkClick r:id="rId2">
                  <a:extLst>
                    <a:ext uri="{A12FA001-AC4F-418D-AE19-62706E023703}">
                      <ahyp:hlinkClr xmlns:ahyp="http://schemas.microsoft.com/office/drawing/2018/hyperlinkcolor" val="tx"/>
                    </a:ext>
                  </a:extLst>
                </a:hlinkClick>
              </a:rPr>
              <a:t>Slidesgo</a:t>
            </a:r>
            <a:r>
              <a:rPr lang="en" sz="1400">
                <a:solidFill>
                  <a:schemeClr val="dk1"/>
                </a:solidFill>
                <a:latin typeface="Manrope"/>
                <a:ea typeface="Manrope"/>
                <a:cs typeface="Manrope"/>
                <a:sym typeface="Manrope"/>
              </a:rPr>
              <a:t>, including icons by</a:t>
            </a:r>
            <a:r>
              <a:rPr lang="en" sz="1400" b="1">
                <a:solidFill>
                  <a:schemeClr val="dk1"/>
                </a:solidFill>
                <a:latin typeface="Manrope"/>
                <a:ea typeface="Manrope"/>
                <a:cs typeface="Manrope"/>
                <a:sym typeface="Manrope"/>
              </a:rPr>
              <a:t> </a:t>
            </a:r>
            <a:r>
              <a:rPr lang="en" sz="1400" b="1">
                <a:solidFill>
                  <a:schemeClr val="dk1"/>
                </a:solidFill>
                <a:uFill>
                  <a:noFill/>
                </a:uFill>
                <a:latin typeface="Manrope"/>
                <a:ea typeface="Manrope"/>
                <a:cs typeface="Manrope"/>
                <a:sym typeface="Manrope"/>
                <a:hlinkClick r:id="rId3">
                  <a:extLst>
                    <a:ext uri="{A12FA001-AC4F-418D-AE19-62706E023703}">
                      <ahyp:hlinkClr xmlns:ahyp="http://schemas.microsoft.com/office/drawing/2018/hyperlinkcolor" val="tx"/>
                    </a:ext>
                  </a:extLst>
                </a:hlinkClick>
              </a:rPr>
              <a:t>Flaticon</a:t>
            </a:r>
            <a:r>
              <a:rPr lang="en" sz="1400">
                <a:solidFill>
                  <a:schemeClr val="dk1"/>
                </a:solidFill>
                <a:latin typeface="Manrope"/>
                <a:ea typeface="Manrope"/>
                <a:cs typeface="Manrope"/>
                <a:sym typeface="Manrope"/>
              </a:rPr>
              <a:t>, infographics &amp; images by</a:t>
            </a:r>
            <a:r>
              <a:rPr lang="en" sz="1400" b="1">
                <a:solidFill>
                  <a:schemeClr val="dk1"/>
                </a:solidFill>
                <a:latin typeface="Manrope"/>
                <a:ea typeface="Manrope"/>
                <a:cs typeface="Manrope"/>
                <a:sym typeface="Manrope"/>
              </a:rPr>
              <a:t> </a:t>
            </a:r>
            <a:r>
              <a:rPr lang="en" sz="1400" b="1">
                <a:solidFill>
                  <a:schemeClr val="dk1"/>
                </a:solidFill>
                <a:uFill>
                  <a:noFill/>
                </a:uFill>
                <a:latin typeface="Manrope"/>
                <a:ea typeface="Manrope"/>
                <a:cs typeface="Manrope"/>
                <a:sym typeface="Manrope"/>
                <a:hlinkClick r:id="rId4">
                  <a:extLst>
                    <a:ext uri="{A12FA001-AC4F-418D-AE19-62706E023703}">
                      <ahyp:hlinkClr xmlns:ahyp="http://schemas.microsoft.com/office/drawing/2018/hyperlinkcolor" val="tx"/>
                    </a:ext>
                  </a:extLst>
                </a:hlinkClick>
              </a:rPr>
              <a:t>Freepik</a:t>
            </a:r>
            <a:endParaRPr sz="1400" b="1">
              <a:solidFill>
                <a:schemeClr val="dk1"/>
              </a:solidFill>
              <a:latin typeface="Manrope"/>
              <a:ea typeface="Manrope"/>
              <a:cs typeface="Manrope"/>
              <a:sym typeface="Manrope"/>
            </a:endParaRPr>
          </a:p>
        </p:txBody>
      </p:sp>
    </p:spTree>
    <p:extLst>
      <p:ext uri="{BB962C8B-B14F-4D97-AF65-F5344CB8AC3E}">
        <p14:creationId xmlns:p14="http://schemas.microsoft.com/office/powerpoint/2010/main" val="26712998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299"/>
        <p:cNvGrpSpPr/>
        <p:nvPr/>
      </p:nvGrpSpPr>
      <p:grpSpPr>
        <a:xfrm>
          <a:off x="0" y="0"/>
          <a:ext cx="0" cy="0"/>
          <a:chOff x="0" y="0"/>
          <a:chExt cx="0" cy="0"/>
        </a:xfrm>
      </p:grpSpPr>
      <p:sp>
        <p:nvSpPr>
          <p:cNvPr id="300" name="Google Shape;300;p29"/>
          <p:cNvSpPr/>
          <p:nvPr/>
        </p:nvSpPr>
        <p:spPr>
          <a:xfrm rot="-10285629">
            <a:off x="4140874" y="-2686831"/>
            <a:ext cx="9471588" cy="8065413"/>
          </a:xfrm>
          <a:custGeom>
            <a:avLst/>
            <a:gdLst/>
            <a:ahLst/>
            <a:cxnLst/>
            <a:rect l="l" t="t" r="r" b="b"/>
            <a:pathLst>
              <a:path w="87791" h="56068" extrusionOk="0">
                <a:moveTo>
                  <a:pt x="55192" y="1"/>
                </a:moveTo>
                <a:cubicBezTo>
                  <a:pt x="51710" y="1"/>
                  <a:pt x="48020" y="921"/>
                  <a:pt x="44301" y="3305"/>
                </a:cubicBezTo>
                <a:cubicBezTo>
                  <a:pt x="27981" y="13772"/>
                  <a:pt x="23752" y="23750"/>
                  <a:pt x="23752" y="23750"/>
                </a:cubicBezTo>
                <a:cubicBezTo>
                  <a:pt x="23752" y="23750"/>
                  <a:pt x="23199" y="30455"/>
                  <a:pt x="15945" y="30455"/>
                </a:cubicBezTo>
                <a:cubicBezTo>
                  <a:pt x="15648" y="30455"/>
                  <a:pt x="15339" y="30443"/>
                  <a:pt x="15019" y="30420"/>
                </a:cubicBezTo>
                <a:cubicBezTo>
                  <a:pt x="13947" y="30341"/>
                  <a:pt x="12915" y="30303"/>
                  <a:pt x="11930" y="30303"/>
                </a:cubicBezTo>
                <a:cubicBezTo>
                  <a:pt x="5447" y="30303"/>
                  <a:pt x="1013" y="31926"/>
                  <a:pt x="541" y="33999"/>
                </a:cubicBezTo>
                <a:cubicBezTo>
                  <a:pt x="1" y="36384"/>
                  <a:pt x="5151" y="43216"/>
                  <a:pt x="11333" y="45926"/>
                </a:cubicBezTo>
                <a:cubicBezTo>
                  <a:pt x="16519" y="48202"/>
                  <a:pt x="23841" y="53453"/>
                  <a:pt x="30900" y="53453"/>
                </a:cubicBezTo>
                <a:cubicBezTo>
                  <a:pt x="32256" y="53453"/>
                  <a:pt x="33602" y="53259"/>
                  <a:pt x="34921" y="52814"/>
                </a:cubicBezTo>
                <a:cubicBezTo>
                  <a:pt x="43110" y="50048"/>
                  <a:pt x="85188" y="56067"/>
                  <a:pt x="86489" y="38010"/>
                </a:cubicBezTo>
                <a:cubicBezTo>
                  <a:pt x="87791" y="19953"/>
                  <a:pt x="76403" y="10573"/>
                  <a:pt x="76403" y="10573"/>
                </a:cubicBezTo>
                <a:cubicBezTo>
                  <a:pt x="76403" y="10573"/>
                  <a:pt x="66995" y="1"/>
                  <a:pt x="55192" y="1"/>
                </a:cubicBezTo>
                <a:close/>
              </a:path>
            </a:pathLst>
          </a:custGeom>
          <a:solidFill>
            <a:srgbClr val="E7E2D6">
              <a:alpha val="46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01" name="Google Shape;301;p29"/>
          <p:cNvSpPr/>
          <p:nvPr/>
        </p:nvSpPr>
        <p:spPr>
          <a:xfrm flipH="1">
            <a:off x="6818629" y="3448885"/>
            <a:ext cx="5766771" cy="4910623"/>
          </a:xfrm>
          <a:custGeom>
            <a:avLst/>
            <a:gdLst/>
            <a:ahLst/>
            <a:cxnLst/>
            <a:rect l="l" t="t" r="r" b="b"/>
            <a:pathLst>
              <a:path w="87791" h="56068" extrusionOk="0">
                <a:moveTo>
                  <a:pt x="55192" y="1"/>
                </a:moveTo>
                <a:cubicBezTo>
                  <a:pt x="51710" y="1"/>
                  <a:pt x="48020" y="921"/>
                  <a:pt x="44301" y="3305"/>
                </a:cubicBezTo>
                <a:cubicBezTo>
                  <a:pt x="27981" y="13772"/>
                  <a:pt x="23752" y="23750"/>
                  <a:pt x="23752" y="23750"/>
                </a:cubicBezTo>
                <a:cubicBezTo>
                  <a:pt x="23752" y="23750"/>
                  <a:pt x="23199" y="30455"/>
                  <a:pt x="15945" y="30455"/>
                </a:cubicBezTo>
                <a:cubicBezTo>
                  <a:pt x="15648" y="30455"/>
                  <a:pt x="15339" y="30443"/>
                  <a:pt x="15019" y="30420"/>
                </a:cubicBezTo>
                <a:cubicBezTo>
                  <a:pt x="13947" y="30341"/>
                  <a:pt x="12915" y="30303"/>
                  <a:pt x="11930" y="30303"/>
                </a:cubicBezTo>
                <a:cubicBezTo>
                  <a:pt x="5447" y="30303"/>
                  <a:pt x="1013" y="31926"/>
                  <a:pt x="541" y="33999"/>
                </a:cubicBezTo>
                <a:cubicBezTo>
                  <a:pt x="1" y="36384"/>
                  <a:pt x="5151" y="43216"/>
                  <a:pt x="11333" y="45926"/>
                </a:cubicBezTo>
                <a:cubicBezTo>
                  <a:pt x="16519" y="48202"/>
                  <a:pt x="23841" y="53453"/>
                  <a:pt x="30900" y="53453"/>
                </a:cubicBezTo>
                <a:cubicBezTo>
                  <a:pt x="32256" y="53453"/>
                  <a:pt x="33602" y="53259"/>
                  <a:pt x="34921" y="52814"/>
                </a:cubicBezTo>
                <a:cubicBezTo>
                  <a:pt x="43110" y="50048"/>
                  <a:pt x="85188" y="56067"/>
                  <a:pt x="86489" y="38010"/>
                </a:cubicBezTo>
                <a:cubicBezTo>
                  <a:pt x="87791" y="19953"/>
                  <a:pt x="76403" y="10573"/>
                  <a:pt x="76403" y="10573"/>
                </a:cubicBezTo>
                <a:cubicBezTo>
                  <a:pt x="76403" y="10573"/>
                  <a:pt x="66995" y="1"/>
                  <a:pt x="55192" y="1"/>
                </a:cubicBezTo>
                <a:close/>
              </a:path>
            </a:pathLst>
          </a:custGeom>
          <a:solidFill>
            <a:srgbClr val="887C62">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02" name="Google Shape;302;p29"/>
          <p:cNvSpPr/>
          <p:nvPr/>
        </p:nvSpPr>
        <p:spPr>
          <a:xfrm rot="9748587" flipH="1">
            <a:off x="5601527" y="2695020"/>
            <a:ext cx="8200944" cy="4020931"/>
          </a:xfrm>
          <a:custGeom>
            <a:avLst/>
            <a:gdLst/>
            <a:ahLst/>
            <a:cxnLst/>
            <a:rect l="l" t="t" r="r" b="b"/>
            <a:pathLst>
              <a:path w="76674" h="28195" fill="none" extrusionOk="0">
                <a:moveTo>
                  <a:pt x="76673" y="0"/>
                </a:moveTo>
                <a:cubicBezTo>
                  <a:pt x="76673" y="0"/>
                  <a:pt x="67374" y="14124"/>
                  <a:pt x="60786" y="16430"/>
                </a:cubicBezTo>
                <a:cubicBezTo>
                  <a:pt x="52981" y="19160"/>
                  <a:pt x="39856" y="7047"/>
                  <a:pt x="24779" y="17621"/>
                </a:cubicBezTo>
                <a:cubicBezTo>
                  <a:pt x="9706" y="28195"/>
                  <a:pt x="1302" y="23045"/>
                  <a:pt x="1" y="9868"/>
                </a:cubicBezTo>
              </a:path>
            </a:pathLst>
          </a:custGeom>
          <a:noFill/>
          <a:ln w="28575" cap="flat" cmpd="sng">
            <a:solidFill>
              <a:schemeClr val="accent3"/>
            </a:solidFill>
            <a:prstDash val="solid"/>
            <a:miter lim="325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03" name="Google Shape;303;p29"/>
          <p:cNvSpPr/>
          <p:nvPr/>
        </p:nvSpPr>
        <p:spPr>
          <a:xfrm rot="4102346" flipH="1">
            <a:off x="-3840357" y="6076758"/>
            <a:ext cx="12555117" cy="6013774"/>
          </a:xfrm>
          <a:custGeom>
            <a:avLst/>
            <a:gdLst/>
            <a:ahLst/>
            <a:cxnLst/>
            <a:rect l="l" t="t" r="r" b="b"/>
            <a:pathLst>
              <a:path w="87791" h="56068" extrusionOk="0">
                <a:moveTo>
                  <a:pt x="55192" y="1"/>
                </a:moveTo>
                <a:cubicBezTo>
                  <a:pt x="51710" y="1"/>
                  <a:pt x="48020" y="921"/>
                  <a:pt x="44301" y="3305"/>
                </a:cubicBezTo>
                <a:cubicBezTo>
                  <a:pt x="27981" y="13772"/>
                  <a:pt x="23752" y="23750"/>
                  <a:pt x="23752" y="23750"/>
                </a:cubicBezTo>
                <a:cubicBezTo>
                  <a:pt x="23752" y="23750"/>
                  <a:pt x="23199" y="30455"/>
                  <a:pt x="15945" y="30455"/>
                </a:cubicBezTo>
                <a:cubicBezTo>
                  <a:pt x="15648" y="30455"/>
                  <a:pt x="15339" y="30443"/>
                  <a:pt x="15019" y="30420"/>
                </a:cubicBezTo>
                <a:cubicBezTo>
                  <a:pt x="13947" y="30341"/>
                  <a:pt x="12915" y="30303"/>
                  <a:pt x="11930" y="30303"/>
                </a:cubicBezTo>
                <a:cubicBezTo>
                  <a:pt x="5447" y="30303"/>
                  <a:pt x="1013" y="31926"/>
                  <a:pt x="541" y="33999"/>
                </a:cubicBezTo>
                <a:cubicBezTo>
                  <a:pt x="1" y="36384"/>
                  <a:pt x="5151" y="43216"/>
                  <a:pt x="11333" y="45926"/>
                </a:cubicBezTo>
                <a:cubicBezTo>
                  <a:pt x="16519" y="48202"/>
                  <a:pt x="23841" y="53453"/>
                  <a:pt x="30900" y="53453"/>
                </a:cubicBezTo>
                <a:cubicBezTo>
                  <a:pt x="32256" y="53453"/>
                  <a:pt x="33602" y="53259"/>
                  <a:pt x="34921" y="52814"/>
                </a:cubicBezTo>
                <a:cubicBezTo>
                  <a:pt x="43110" y="50048"/>
                  <a:pt x="85188" y="56067"/>
                  <a:pt x="86489" y="38010"/>
                </a:cubicBezTo>
                <a:cubicBezTo>
                  <a:pt x="87791" y="19953"/>
                  <a:pt x="76403" y="10573"/>
                  <a:pt x="76403" y="10573"/>
                </a:cubicBezTo>
                <a:cubicBezTo>
                  <a:pt x="76403" y="10573"/>
                  <a:pt x="66995" y="1"/>
                  <a:pt x="55192" y="1"/>
                </a:cubicBezTo>
                <a:close/>
              </a:path>
            </a:pathLst>
          </a:custGeom>
          <a:solidFill>
            <a:srgbClr val="E7E2D6">
              <a:alpha val="46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04" name="Google Shape;304;p29"/>
          <p:cNvSpPr/>
          <p:nvPr/>
        </p:nvSpPr>
        <p:spPr>
          <a:xfrm rot="813319">
            <a:off x="-3580677" y="-1900963"/>
            <a:ext cx="6402109" cy="7585537"/>
          </a:xfrm>
          <a:custGeom>
            <a:avLst/>
            <a:gdLst/>
            <a:ahLst/>
            <a:cxnLst/>
            <a:rect l="l" t="t" r="r" b="b"/>
            <a:pathLst>
              <a:path w="31788" h="28248" extrusionOk="0">
                <a:moveTo>
                  <a:pt x="16729" y="0"/>
                </a:moveTo>
                <a:cubicBezTo>
                  <a:pt x="16601" y="0"/>
                  <a:pt x="16474" y="1"/>
                  <a:pt x="16346" y="2"/>
                </a:cubicBezTo>
                <a:cubicBezTo>
                  <a:pt x="16060" y="2"/>
                  <a:pt x="15764" y="5"/>
                  <a:pt x="15461" y="9"/>
                </a:cubicBezTo>
                <a:cubicBezTo>
                  <a:pt x="11690" y="44"/>
                  <a:pt x="7009" y="207"/>
                  <a:pt x="4237" y="2881"/>
                </a:cubicBezTo>
                <a:cubicBezTo>
                  <a:pt x="2392" y="4661"/>
                  <a:pt x="2135" y="8048"/>
                  <a:pt x="1618" y="10410"/>
                </a:cubicBezTo>
                <a:cubicBezTo>
                  <a:pt x="938" y="13517"/>
                  <a:pt x="381" y="16657"/>
                  <a:pt x="219" y="19839"/>
                </a:cubicBezTo>
                <a:cubicBezTo>
                  <a:pt x="1" y="24133"/>
                  <a:pt x="1988" y="26141"/>
                  <a:pt x="6130" y="26720"/>
                </a:cubicBezTo>
                <a:cubicBezTo>
                  <a:pt x="9755" y="27227"/>
                  <a:pt x="13382" y="27712"/>
                  <a:pt x="17036" y="27956"/>
                </a:cubicBezTo>
                <a:cubicBezTo>
                  <a:pt x="18561" y="28056"/>
                  <a:pt x="20165" y="28248"/>
                  <a:pt x="21749" y="28248"/>
                </a:cubicBezTo>
                <a:cubicBezTo>
                  <a:pt x="23047" y="28248"/>
                  <a:pt x="24332" y="28119"/>
                  <a:pt x="25547" y="27706"/>
                </a:cubicBezTo>
                <a:cubicBezTo>
                  <a:pt x="28287" y="26775"/>
                  <a:pt x="29435" y="24198"/>
                  <a:pt x="29933" y="21508"/>
                </a:cubicBezTo>
                <a:cubicBezTo>
                  <a:pt x="30554" y="18140"/>
                  <a:pt x="30847" y="14721"/>
                  <a:pt x="31348" y="11337"/>
                </a:cubicBezTo>
                <a:cubicBezTo>
                  <a:pt x="31787" y="8393"/>
                  <a:pt x="31569" y="5097"/>
                  <a:pt x="28963" y="3194"/>
                </a:cubicBezTo>
                <a:cubicBezTo>
                  <a:pt x="25477" y="645"/>
                  <a:pt x="20958" y="0"/>
                  <a:pt x="16729" y="0"/>
                </a:cubicBezTo>
                <a:close/>
              </a:path>
            </a:pathLst>
          </a:custGeom>
          <a:solidFill>
            <a:srgbClr val="887C62">
              <a:alpha val="6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05" name="Google Shape;305;p29"/>
          <p:cNvSpPr/>
          <p:nvPr/>
        </p:nvSpPr>
        <p:spPr>
          <a:xfrm>
            <a:off x="3065327" y="-5601329"/>
            <a:ext cx="7065492" cy="7195189"/>
          </a:xfrm>
          <a:custGeom>
            <a:avLst/>
            <a:gdLst/>
            <a:ahLst/>
            <a:cxnLst/>
            <a:rect l="l" t="t" r="r" b="b"/>
            <a:pathLst>
              <a:path w="38799" h="29633" extrusionOk="0">
                <a:moveTo>
                  <a:pt x="24862" y="1"/>
                </a:moveTo>
                <a:cubicBezTo>
                  <a:pt x="17606" y="1"/>
                  <a:pt x="2522" y="6530"/>
                  <a:pt x="2408" y="6818"/>
                </a:cubicBezTo>
                <a:cubicBezTo>
                  <a:pt x="0" y="12908"/>
                  <a:pt x="709" y="23105"/>
                  <a:pt x="5362" y="28314"/>
                </a:cubicBezTo>
                <a:cubicBezTo>
                  <a:pt x="6190" y="29241"/>
                  <a:pt x="7638" y="29632"/>
                  <a:pt x="9471" y="29632"/>
                </a:cubicBezTo>
                <a:cubicBezTo>
                  <a:pt x="17936" y="29632"/>
                  <a:pt x="34625" y="21288"/>
                  <a:pt x="36508" y="18846"/>
                </a:cubicBezTo>
                <a:cubicBezTo>
                  <a:pt x="38798" y="15872"/>
                  <a:pt x="32779" y="1993"/>
                  <a:pt x="26923" y="249"/>
                </a:cubicBezTo>
                <a:cubicBezTo>
                  <a:pt x="26348" y="78"/>
                  <a:pt x="25651" y="1"/>
                  <a:pt x="24862" y="1"/>
                </a:cubicBezTo>
                <a:close/>
              </a:path>
            </a:pathLst>
          </a:custGeom>
          <a:solidFill>
            <a:srgbClr val="E6B8AF">
              <a:alpha val="25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Tree>
    <p:extLst>
      <p:ext uri="{BB962C8B-B14F-4D97-AF65-F5344CB8AC3E}">
        <p14:creationId xmlns:p14="http://schemas.microsoft.com/office/powerpoint/2010/main" val="53931583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306"/>
        <p:cNvGrpSpPr/>
        <p:nvPr/>
      </p:nvGrpSpPr>
      <p:grpSpPr>
        <a:xfrm>
          <a:off x="0" y="0"/>
          <a:ext cx="0" cy="0"/>
          <a:chOff x="0" y="0"/>
          <a:chExt cx="0" cy="0"/>
        </a:xfrm>
      </p:grpSpPr>
      <p:sp>
        <p:nvSpPr>
          <p:cNvPr id="307" name="Google Shape;307;p30"/>
          <p:cNvSpPr/>
          <p:nvPr/>
        </p:nvSpPr>
        <p:spPr>
          <a:xfrm rot="4102360" flipH="1">
            <a:off x="-3757796" y="6169472"/>
            <a:ext cx="9962104" cy="4771747"/>
          </a:xfrm>
          <a:custGeom>
            <a:avLst/>
            <a:gdLst/>
            <a:ahLst/>
            <a:cxnLst/>
            <a:rect l="l" t="t" r="r" b="b"/>
            <a:pathLst>
              <a:path w="87791" h="56068" extrusionOk="0">
                <a:moveTo>
                  <a:pt x="55192" y="1"/>
                </a:moveTo>
                <a:cubicBezTo>
                  <a:pt x="51710" y="1"/>
                  <a:pt x="48020" y="921"/>
                  <a:pt x="44301" y="3305"/>
                </a:cubicBezTo>
                <a:cubicBezTo>
                  <a:pt x="27981" y="13772"/>
                  <a:pt x="23752" y="23750"/>
                  <a:pt x="23752" y="23750"/>
                </a:cubicBezTo>
                <a:cubicBezTo>
                  <a:pt x="23752" y="23750"/>
                  <a:pt x="23199" y="30455"/>
                  <a:pt x="15945" y="30455"/>
                </a:cubicBezTo>
                <a:cubicBezTo>
                  <a:pt x="15648" y="30455"/>
                  <a:pt x="15339" y="30443"/>
                  <a:pt x="15019" y="30420"/>
                </a:cubicBezTo>
                <a:cubicBezTo>
                  <a:pt x="13947" y="30341"/>
                  <a:pt x="12915" y="30303"/>
                  <a:pt x="11930" y="30303"/>
                </a:cubicBezTo>
                <a:cubicBezTo>
                  <a:pt x="5447" y="30303"/>
                  <a:pt x="1013" y="31926"/>
                  <a:pt x="541" y="33999"/>
                </a:cubicBezTo>
                <a:cubicBezTo>
                  <a:pt x="1" y="36384"/>
                  <a:pt x="5151" y="43216"/>
                  <a:pt x="11333" y="45926"/>
                </a:cubicBezTo>
                <a:cubicBezTo>
                  <a:pt x="16519" y="48202"/>
                  <a:pt x="23841" y="53453"/>
                  <a:pt x="30900" y="53453"/>
                </a:cubicBezTo>
                <a:cubicBezTo>
                  <a:pt x="32256" y="53453"/>
                  <a:pt x="33602" y="53259"/>
                  <a:pt x="34921" y="52814"/>
                </a:cubicBezTo>
                <a:cubicBezTo>
                  <a:pt x="43110" y="50048"/>
                  <a:pt x="85188" y="56067"/>
                  <a:pt x="86489" y="38010"/>
                </a:cubicBezTo>
                <a:cubicBezTo>
                  <a:pt x="87791" y="19953"/>
                  <a:pt x="76403" y="10573"/>
                  <a:pt x="76403" y="10573"/>
                </a:cubicBezTo>
                <a:cubicBezTo>
                  <a:pt x="76403" y="10573"/>
                  <a:pt x="66995" y="1"/>
                  <a:pt x="55192" y="1"/>
                </a:cubicBezTo>
                <a:close/>
              </a:path>
            </a:pathLst>
          </a:custGeom>
          <a:solidFill>
            <a:srgbClr val="E7E2D6">
              <a:alpha val="46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08" name="Google Shape;308;p30"/>
          <p:cNvSpPr/>
          <p:nvPr/>
        </p:nvSpPr>
        <p:spPr>
          <a:xfrm rot="813319">
            <a:off x="-4129602" y="-2316030"/>
            <a:ext cx="6402109" cy="7585537"/>
          </a:xfrm>
          <a:custGeom>
            <a:avLst/>
            <a:gdLst/>
            <a:ahLst/>
            <a:cxnLst/>
            <a:rect l="l" t="t" r="r" b="b"/>
            <a:pathLst>
              <a:path w="31788" h="28248" extrusionOk="0">
                <a:moveTo>
                  <a:pt x="16729" y="0"/>
                </a:moveTo>
                <a:cubicBezTo>
                  <a:pt x="16601" y="0"/>
                  <a:pt x="16474" y="1"/>
                  <a:pt x="16346" y="2"/>
                </a:cubicBezTo>
                <a:cubicBezTo>
                  <a:pt x="16060" y="2"/>
                  <a:pt x="15764" y="5"/>
                  <a:pt x="15461" y="9"/>
                </a:cubicBezTo>
                <a:cubicBezTo>
                  <a:pt x="11690" y="44"/>
                  <a:pt x="7009" y="207"/>
                  <a:pt x="4237" y="2881"/>
                </a:cubicBezTo>
                <a:cubicBezTo>
                  <a:pt x="2392" y="4661"/>
                  <a:pt x="2135" y="8048"/>
                  <a:pt x="1618" y="10410"/>
                </a:cubicBezTo>
                <a:cubicBezTo>
                  <a:pt x="938" y="13517"/>
                  <a:pt x="381" y="16657"/>
                  <a:pt x="219" y="19839"/>
                </a:cubicBezTo>
                <a:cubicBezTo>
                  <a:pt x="1" y="24133"/>
                  <a:pt x="1988" y="26141"/>
                  <a:pt x="6130" y="26720"/>
                </a:cubicBezTo>
                <a:cubicBezTo>
                  <a:pt x="9755" y="27227"/>
                  <a:pt x="13382" y="27712"/>
                  <a:pt x="17036" y="27956"/>
                </a:cubicBezTo>
                <a:cubicBezTo>
                  <a:pt x="18561" y="28056"/>
                  <a:pt x="20165" y="28248"/>
                  <a:pt x="21749" y="28248"/>
                </a:cubicBezTo>
                <a:cubicBezTo>
                  <a:pt x="23047" y="28248"/>
                  <a:pt x="24332" y="28119"/>
                  <a:pt x="25547" y="27706"/>
                </a:cubicBezTo>
                <a:cubicBezTo>
                  <a:pt x="28287" y="26775"/>
                  <a:pt x="29435" y="24198"/>
                  <a:pt x="29933" y="21508"/>
                </a:cubicBezTo>
                <a:cubicBezTo>
                  <a:pt x="30554" y="18140"/>
                  <a:pt x="30847" y="14721"/>
                  <a:pt x="31348" y="11337"/>
                </a:cubicBezTo>
                <a:cubicBezTo>
                  <a:pt x="31787" y="8393"/>
                  <a:pt x="31569" y="5097"/>
                  <a:pt x="28963" y="3194"/>
                </a:cubicBezTo>
                <a:cubicBezTo>
                  <a:pt x="25477" y="645"/>
                  <a:pt x="20958" y="0"/>
                  <a:pt x="16729" y="0"/>
                </a:cubicBezTo>
                <a:close/>
              </a:path>
            </a:pathLst>
          </a:custGeom>
          <a:solidFill>
            <a:srgbClr val="887C62">
              <a:alpha val="66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09" name="Google Shape;309;p30"/>
          <p:cNvSpPr/>
          <p:nvPr/>
        </p:nvSpPr>
        <p:spPr>
          <a:xfrm rot="3394465" flipH="1">
            <a:off x="4142778" y="3821595"/>
            <a:ext cx="11604457" cy="5558223"/>
          </a:xfrm>
          <a:custGeom>
            <a:avLst/>
            <a:gdLst/>
            <a:ahLst/>
            <a:cxnLst/>
            <a:rect l="l" t="t" r="r" b="b"/>
            <a:pathLst>
              <a:path w="87791" h="56068" extrusionOk="0">
                <a:moveTo>
                  <a:pt x="55192" y="1"/>
                </a:moveTo>
                <a:cubicBezTo>
                  <a:pt x="51710" y="1"/>
                  <a:pt x="48020" y="921"/>
                  <a:pt x="44301" y="3305"/>
                </a:cubicBezTo>
                <a:cubicBezTo>
                  <a:pt x="27981" y="13772"/>
                  <a:pt x="23752" y="23750"/>
                  <a:pt x="23752" y="23750"/>
                </a:cubicBezTo>
                <a:cubicBezTo>
                  <a:pt x="23752" y="23750"/>
                  <a:pt x="23199" y="30455"/>
                  <a:pt x="15945" y="30455"/>
                </a:cubicBezTo>
                <a:cubicBezTo>
                  <a:pt x="15648" y="30455"/>
                  <a:pt x="15339" y="30443"/>
                  <a:pt x="15019" y="30420"/>
                </a:cubicBezTo>
                <a:cubicBezTo>
                  <a:pt x="13947" y="30341"/>
                  <a:pt x="12915" y="30303"/>
                  <a:pt x="11930" y="30303"/>
                </a:cubicBezTo>
                <a:cubicBezTo>
                  <a:pt x="5447" y="30303"/>
                  <a:pt x="1013" y="31926"/>
                  <a:pt x="541" y="33999"/>
                </a:cubicBezTo>
                <a:cubicBezTo>
                  <a:pt x="1" y="36384"/>
                  <a:pt x="5151" y="43216"/>
                  <a:pt x="11333" y="45926"/>
                </a:cubicBezTo>
                <a:cubicBezTo>
                  <a:pt x="16519" y="48202"/>
                  <a:pt x="23841" y="53453"/>
                  <a:pt x="30900" y="53453"/>
                </a:cubicBezTo>
                <a:cubicBezTo>
                  <a:pt x="32256" y="53453"/>
                  <a:pt x="33602" y="53259"/>
                  <a:pt x="34921" y="52814"/>
                </a:cubicBezTo>
                <a:cubicBezTo>
                  <a:pt x="43110" y="50048"/>
                  <a:pt x="85188" y="56067"/>
                  <a:pt x="86489" y="38010"/>
                </a:cubicBezTo>
                <a:cubicBezTo>
                  <a:pt x="87791" y="19953"/>
                  <a:pt x="76403" y="10573"/>
                  <a:pt x="76403" y="10573"/>
                </a:cubicBezTo>
                <a:cubicBezTo>
                  <a:pt x="76403" y="10573"/>
                  <a:pt x="66995" y="1"/>
                  <a:pt x="55192" y="1"/>
                </a:cubicBezTo>
                <a:close/>
              </a:path>
            </a:pathLst>
          </a:custGeom>
          <a:solidFill>
            <a:srgbClr val="E7E2D6">
              <a:alpha val="46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10" name="Google Shape;310;p30"/>
          <p:cNvSpPr/>
          <p:nvPr/>
        </p:nvSpPr>
        <p:spPr>
          <a:xfrm rot="-10285603">
            <a:off x="6336472" y="-3889711"/>
            <a:ext cx="7471761" cy="6362485"/>
          </a:xfrm>
          <a:custGeom>
            <a:avLst/>
            <a:gdLst/>
            <a:ahLst/>
            <a:cxnLst/>
            <a:rect l="l" t="t" r="r" b="b"/>
            <a:pathLst>
              <a:path w="87791" h="56068" extrusionOk="0">
                <a:moveTo>
                  <a:pt x="55192" y="1"/>
                </a:moveTo>
                <a:cubicBezTo>
                  <a:pt x="51710" y="1"/>
                  <a:pt x="48020" y="921"/>
                  <a:pt x="44301" y="3305"/>
                </a:cubicBezTo>
                <a:cubicBezTo>
                  <a:pt x="27981" y="13772"/>
                  <a:pt x="23752" y="23750"/>
                  <a:pt x="23752" y="23750"/>
                </a:cubicBezTo>
                <a:cubicBezTo>
                  <a:pt x="23752" y="23750"/>
                  <a:pt x="23199" y="30455"/>
                  <a:pt x="15945" y="30455"/>
                </a:cubicBezTo>
                <a:cubicBezTo>
                  <a:pt x="15648" y="30455"/>
                  <a:pt x="15339" y="30443"/>
                  <a:pt x="15019" y="30420"/>
                </a:cubicBezTo>
                <a:cubicBezTo>
                  <a:pt x="13947" y="30341"/>
                  <a:pt x="12915" y="30303"/>
                  <a:pt x="11930" y="30303"/>
                </a:cubicBezTo>
                <a:cubicBezTo>
                  <a:pt x="5447" y="30303"/>
                  <a:pt x="1013" y="31926"/>
                  <a:pt x="541" y="33999"/>
                </a:cubicBezTo>
                <a:cubicBezTo>
                  <a:pt x="1" y="36384"/>
                  <a:pt x="5151" y="43216"/>
                  <a:pt x="11333" y="45926"/>
                </a:cubicBezTo>
                <a:cubicBezTo>
                  <a:pt x="16519" y="48202"/>
                  <a:pt x="23841" y="53453"/>
                  <a:pt x="30900" y="53453"/>
                </a:cubicBezTo>
                <a:cubicBezTo>
                  <a:pt x="32256" y="53453"/>
                  <a:pt x="33602" y="53259"/>
                  <a:pt x="34921" y="52814"/>
                </a:cubicBezTo>
                <a:cubicBezTo>
                  <a:pt x="43110" y="50048"/>
                  <a:pt x="85188" y="56067"/>
                  <a:pt x="86489" y="38010"/>
                </a:cubicBezTo>
                <a:cubicBezTo>
                  <a:pt x="87791" y="19953"/>
                  <a:pt x="76403" y="10573"/>
                  <a:pt x="76403" y="10573"/>
                </a:cubicBezTo>
                <a:cubicBezTo>
                  <a:pt x="76403" y="10573"/>
                  <a:pt x="66995" y="1"/>
                  <a:pt x="55192" y="1"/>
                </a:cubicBezTo>
                <a:close/>
              </a:path>
            </a:pathLst>
          </a:custGeom>
          <a:solidFill>
            <a:srgbClr val="E6B8AF">
              <a:alpha val="25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11" name="Google Shape;311;p30"/>
          <p:cNvSpPr/>
          <p:nvPr/>
        </p:nvSpPr>
        <p:spPr>
          <a:xfrm rot="-2238616">
            <a:off x="-4635728" y="627126"/>
            <a:ext cx="7826078" cy="3837133"/>
          </a:xfrm>
          <a:custGeom>
            <a:avLst/>
            <a:gdLst/>
            <a:ahLst/>
            <a:cxnLst/>
            <a:rect l="l" t="t" r="r" b="b"/>
            <a:pathLst>
              <a:path w="76674" h="28195" fill="none" extrusionOk="0">
                <a:moveTo>
                  <a:pt x="76673" y="0"/>
                </a:moveTo>
                <a:cubicBezTo>
                  <a:pt x="76673" y="0"/>
                  <a:pt x="67374" y="14124"/>
                  <a:pt x="60786" y="16430"/>
                </a:cubicBezTo>
                <a:cubicBezTo>
                  <a:pt x="52981" y="19160"/>
                  <a:pt x="39856" y="7047"/>
                  <a:pt x="24779" y="17621"/>
                </a:cubicBezTo>
                <a:cubicBezTo>
                  <a:pt x="9706" y="28195"/>
                  <a:pt x="1302" y="23045"/>
                  <a:pt x="1" y="9868"/>
                </a:cubicBezTo>
              </a:path>
            </a:pathLst>
          </a:custGeom>
          <a:noFill/>
          <a:ln w="28575" cap="flat" cmpd="sng">
            <a:solidFill>
              <a:schemeClr val="accent3"/>
            </a:solidFill>
            <a:prstDash val="solid"/>
            <a:miter lim="325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Tree>
    <p:extLst>
      <p:ext uri="{BB962C8B-B14F-4D97-AF65-F5344CB8AC3E}">
        <p14:creationId xmlns:p14="http://schemas.microsoft.com/office/powerpoint/2010/main" val="279353282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63BE381-DFB3-E36F-56AE-65D00EC330D9}"/>
              </a:ext>
            </a:extLst>
          </p:cNvPr>
          <p:cNvSpPr>
            <a:spLocks noGrp="1"/>
          </p:cNvSpPr>
          <p:nvPr>
            <p:ph type="title"/>
          </p:nvPr>
        </p:nvSpPr>
        <p:spPr/>
        <p:txBody>
          <a:bodyPr/>
          <a:lstStyle/>
          <a:p>
            <a:r>
              <a:rPr lang="tr-TR"/>
              <a:t>Asıl başlık stilini düzenlemek için tıklayın</a:t>
            </a:r>
            <a:endParaRPr lang="en"/>
          </a:p>
        </p:txBody>
      </p:sp>
      <p:sp>
        <p:nvSpPr>
          <p:cNvPr id="3" name="İçerik Yer Tutucusu 2">
            <a:extLst>
              <a:ext uri="{FF2B5EF4-FFF2-40B4-BE49-F238E27FC236}">
                <a16:creationId xmlns:a16="http://schemas.microsoft.com/office/drawing/2014/main" id="{5CE57B42-20A4-E435-2118-7EC15A7D3E70}"/>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
          </a:p>
        </p:txBody>
      </p:sp>
      <p:sp>
        <p:nvSpPr>
          <p:cNvPr id="4" name="Veri Yer Tutucusu 3">
            <a:extLst>
              <a:ext uri="{FF2B5EF4-FFF2-40B4-BE49-F238E27FC236}">
                <a16:creationId xmlns:a16="http://schemas.microsoft.com/office/drawing/2014/main" id="{AFCD7A53-2C39-7B57-53B8-E4170F5CB276}"/>
              </a:ext>
            </a:extLst>
          </p:cNvPr>
          <p:cNvSpPr>
            <a:spLocks noGrp="1"/>
          </p:cNvSpPr>
          <p:nvPr>
            <p:ph type="dt" sz="half" idx="10"/>
          </p:nvPr>
        </p:nvSpPr>
        <p:spPr/>
        <p:txBody>
          <a:bodyPr/>
          <a:lstStyle/>
          <a:p>
            <a:fld id="{2DD6A391-8B5A-4635-B470-F04388BCA84C}" type="datetimeFigureOut">
              <a:rPr lang="en" smtClean="0"/>
              <a:t>3/7/2023</a:t>
            </a:fld>
            <a:endParaRPr lang="en"/>
          </a:p>
        </p:txBody>
      </p:sp>
      <p:sp>
        <p:nvSpPr>
          <p:cNvPr id="5" name="Alt Bilgi Yer Tutucusu 4">
            <a:extLst>
              <a:ext uri="{FF2B5EF4-FFF2-40B4-BE49-F238E27FC236}">
                <a16:creationId xmlns:a16="http://schemas.microsoft.com/office/drawing/2014/main" id="{8FC96F75-28CA-B92D-16BF-61DAA5464595}"/>
              </a:ext>
            </a:extLst>
          </p:cNvPr>
          <p:cNvSpPr>
            <a:spLocks noGrp="1"/>
          </p:cNvSpPr>
          <p:nvPr>
            <p:ph type="ftr" sz="quarter" idx="11"/>
          </p:nvPr>
        </p:nvSpPr>
        <p:spPr/>
        <p:txBody>
          <a:bodyPr/>
          <a:lstStyle/>
          <a:p>
            <a:endParaRPr lang="en"/>
          </a:p>
        </p:txBody>
      </p:sp>
      <p:sp>
        <p:nvSpPr>
          <p:cNvPr id="6" name="Slayt Numarası Yer Tutucusu 5">
            <a:extLst>
              <a:ext uri="{FF2B5EF4-FFF2-40B4-BE49-F238E27FC236}">
                <a16:creationId xmlns:a16="http://schemas.microsoft.com/office/drawing/2014/main" id="{B9634E31-2BD7-F484-8D1D-2B2B831683F9}"/>
              </a:ext>
            </a:extLst>
          </p:cNvPr>
          <p:cNvSpPr>
            <a:spLocks noGrp="1"/>
          </p:cNvSpPr>
          <p:nvPr>
            <p:ph type="sldNum" sz="quarter" idx="12"/>
          </p:nvPr>
        </p:nvSpPr>
        <p:spPr/>
        <p:txBody>
          <a:bodyPr/>
          <a:lstStyle/>
          <a:p>
            <a:fld id="{BD1559B2-32B8-4AEC-B2F9-211382B6FCDD}" type="slidenum">
              <a:rPr lang="en" smtClean="0"/>
              <a:t>‹#›</a:t>
            </a:fld>
            <a:endParaRPr lang="en"/>
          </a:p>
        </p:txBody>
      </p:sp>
    </p:spTree>
    <p:extLst>
      <p:ext uri="{BB962C8B-B14F-4D97-AF65-F5344CB8AC3E}">
        <p14:creationId xmlns:p14="http://schemas.microsoft.com/office/powerpoint/2010/main" val="880456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47"/>
        <p:cNvGrpSpPr/>
        <p:nvPr/>
      </p:nvGrpSpPr>
      <p:grpSpPr>
        <a:xfrm>
          <a:off x="0" y="0"/>
          <a:ext cx="0" cy="0"/>
          <a:chOff x="0" y="0"/>
          <a:chExt cx="0" cy="0"/>
        </a:xfrm>
      </p:grpSpPr>
      <p:sp>
        <p:nvSpPr>
          <p:cNvPr id="48" name="Google Shape;48;p7"/>
          <p:cNvSpPr txBox="1">
            <a:spLocks noGrp="1"/>
          </p:cNvSpPr>
          <p:nvPr>
            <p:ph type="title"/>
          </p:nvPr>
        </p:nvSpPr>
        <p:spPr>
          <a:xfrm>
            <a:off x="4425363" y="2071133"/>
            <a:ext cx="3641100" cy="8024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r>
              <a:rPr lang="tr-TR"/>
              <a:t>Asıl başlık stilini düzenlemek için tıklayın</a:t>
            </a:r>
            <a:endParaRPr/>
          </a:p>
        </p:txBody>
      </p:sp>
      <p:sp>
        <p:nvSpPr>
          <p:cNvPr id="49" name="Google Shape;49;p7"/>
          <p:cNvSpPr txBox="1">
            <a:spLocks noGrp="1"/>
          </p:cNvSpPr>
          <p:nvPr>
            <p:ph type="body" idx="1"/>
          </p:nvPr>
        </p:nvSpPr>
        <p:spPr>
          <a:xfrm>
            <a:off x="4425363" y="2873667"/>
            <a:ext cx="3641100" cy="1913200"/>
          </a:xfrm>
          <a:prstGeom prst="rect">
            <a:avLst/>
          </a:prstGeom>
        </p:spPr>
        <p:txBody>
          <a:bodyPr spcFirstLastPara="1" wrap="square" lIns="91425" tIns="91425" rIns="91425" bIns="91425" anchor="t" anchorCtr="0">
            <a:noAutofit/>
          </a:bodyPr>
          <a:lstStyle>
            <a:lvl1pPr marL="457200" lvl="0" indent="-304800" algn="ctr" rtl="0">
              <a:spcBef>
                <a:spcPts val="0"/>
              </a:spcBef>
              <a:spcAft>
                <a:spcPts val="0"/>
              </a:spcAft>
              <a:buSzPts val="1200"/>
              <a:buChar char="●"/>
              <a:defRPr/>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pPr lvl="0"/>
            <a:r>
              <a:rPr lang="tr-TR"/>
              <a:t>Asıl metin stillerini düzenlemek için tıklayın</a:t>
            </a:r>
          </a:p>
        </p:txBody>
      </p:sp>
      <p:pic>
        <p:nvPicPr>
          <p:cNvPr id="50" name="Google Shape;50;p7"/>
          <p:cNvPicPr preferRelativeResize="0"/>
          <p:nvPr/>
        </p:nvPicPr>
        <p:blipFill rotWithShape="1">
          <a:blip r:embed="rId2">
            <a:alphaModFix/>
          </a:blip>
          <a:srcRect/>
          <a:stretch/>
        </p:blipFill>
        <p:spPr>
          <a:xfrm rot="3883291">
            <a:off x="6571313" y="-11881"/>
            <a:ext cx="3425472" cy="1474162"/>
          </a:xfrm>
          <a:prstGeom prst="rect">
            <a:avLst/>
          </a:prstGeom>
          <a:noFill/>
          <a:ln>
            <a:noFill/>
          </a:ln>
        </p:spPr>
      </p:pic>
      <p:pic>
        <p:nvPicPr>
          <p:cNvPr id="51" name="Google Shape;51;p7"/>
          <p:cNvPicPr preferRelativeResize="0"/>
          <p:nvPr/>
        </p:nvPicPr>
        <p:blipFill>
          <a:blip r:embed="rId3">
            <a:alphaModFix/>
          </a:blip>
          <a:stretch>
            <a:fillRect/>
          </a:stretch>
        </p:blipFill>
        <p:spPr>
          <a:xfrm>
            <a:off x="6784501" y="5314251"/>
            <a:ext cx="1840875" cy="2266700"/>
          </a:xfrm>
          <a:prstGeom prst="rect">
            <a:avLst/>
          </a:prstGeom>
          <a:noFill/>
          <a:ln>
            <a:noFill/>
          </a:ln>
        </p:spPr>
      </p:pic>
      <p:pic>
        <p:nvPicPr>
          <p:cNvPr id="52" name="Google Shape;52;p7"/>
          <p:cNvPicPr preferRelativeResize="0"/>
          <p:nvPr/>
        </p:nvPicPr>
        <p:blipFill rotWithShape="1">
          <a:blip r:embed="rId4">
            <a:alphaModFix/>
          </a:blip>
          <a:srcRect/>
          <a:stretch/>
        </p:blipFill>
        <p:spPr>
          <a:xfrm>
            <a:off x="588939" y="-224343"/>
            <a:ext cx="1840875" cy="2376887"/>
          </a:xfrm>
          <a:prstGeom prst="rect">
            <a:avLst/>
          </a:prstGeom>
          <a:noFill/>
          <a:ln>
            <a:noFill/>
          </a:ln>
        </p:spPr>
      </p:pic>
      <p:pic>
        <p:nvPicPr>
          <p:cNvPr id="53" name="Google Shape;53;p7"/>
          <p:cNvPicPr preferRelativeResize="0"/>
          <p:nvPr/>
        </p:nvPicPr>
        <p:blipFill>
          <a:blip r:embed="rId5">
            <a:alphaModFix/>
          </a:blip>
          <a:stretch>
            <a:fillRect/>
          </a:stretch>
        </p:blipFill>
        <p:spPr>
          <a:xfrm>
            <a:off x="175576" y="-1175144"/>
            <a:ext cx="2386824" cy="5841843"/>
          </a:xfrm>
          <a:prstGeom prst="rect">
            <a:avLst/>
          </a:prstGeom>
          <a:noFill/>
          <a:ln>
            <a:noFill/>
          </a:ln>
        </p:spPr>
      </p:pic>
    </p:spTree>
    <p:extLst>
      <p:ext uri="{BB962C8B-B14F-4D97-AF65-F5344CB8AC3E}">
        <p14:creationId xmlns:p14="http://schemas.microsoft.com/office/powerpoint/2010/main" val="120834324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Blank slide" type="blank" preserve="1">
  <p:cSld name="Blank slide">
    <p:spTree>
      <p:nvGrpSpPr>
        <p:cNvPr id="1" name="Shape 315"/>
        <p:cNvGrpSpPr/>
        <p:nvPr/>
      </p:nvGrpSpPr>
      <p:grpSpPr>
        <a:xfrm>
          <a:off x="0" y="0"/>
          <a:ext cx="0" cy="0"/>
          <a:chOff x="0" y="0"/>
          <a:chExt cx="0" cy="0"/>
        </a:xfrm>
      </p:grpSpPr>
    </p:spTree>
    <p:extLst>
      <p:ext uri="{BB962C8B-B14F-4D97-AF65-F5344CB8AC3E}">
        <p14:creationId xmlns:p14="http://schemas.microsoft.com/office/powerpoint/2010/main" val="36747970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Title only" preserve="1">
  <p:cSld name="Title only">
    <p:spTree>
      <p:nvGrpSpPr>
        <p:cNvPr id="1" name="Shape 316"/>
        <p:cNvGrpSpPr/>
        <p:nvPr/>
      </p:nvGrpSpPr>
      <p:grpSpPr>
        <a:xfrm>
          <a:off x="0" y="0"/>
          <a:ext cx="0" cy="0"/>
          <a:chOff x="0" y="0"/>
          <a:chExt cx="0" cy="0"/>
        </a:xfrm>
      </p:grpSpPr>
      <p:sp>
        <p:nvSpPr>
          <p:cNvPr id="317" name="Google Shape;317;p33"/>
          <p:cNvSpPr txBox="1">
            <a:spLocks noGrp="1"/>
          </p:cNvSpPr>
          <p:nvPr>
            <p:ph type="title"/>
          </p:nvPr>
        </p:nvSpPr>
        <p:spPr>
          <a:xfrm>
            <a:off x="1048350" y="431800"/>
            <a:ext cx="7047300" cy="6432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a:r>
              <a:rPr lang="tr-TR"/>
              <a:t>Asıl başlık stilini düzenlemek için tıklayın</a:t>
            </a:r>
            <a:endParaRPr/>
          </a:p>
        </p:txBody>
      </p:sp>
    </p:spTree>
    <p:extLst>
      <p:ext uri="{BB962C8B-B14F-4D97-AF65-F5344CB8AC3E}">
        <p14:creationId xmlns:p14="http://schemas.microsoft.com/office/powerpoint/2010/main" val="338034373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p:nvPr/>
        </p:nvSpPr>
        <p:spPr>
          <a:xfrm rot="813319">
            <a:off x="-1616877" y="-4565697"/>
            <a:ext cx="6402109" cy="7585537"/>
          </a:xfrm>
          <a:custGeom>
            <a:avLst/>
            <a:gdLst/>
            <a:ahLst/>
            <a:cxnLst/>
            <a:rect l="l" t="t" r="r" b="b"/>
            <a:pathLst>
              <a:path w="31788" h="28248" extrusionOk="0">
                <a:moveTo>
                  <a:pt x="16729" y="0"/>
                </a:moveTo>
                <a:cubicBezTo>
                  <a:pt x="16601" y="0"/>
                  <a:pt x="16474" y="1"/>
                  <a:pt x="16346" y="2"/>
                </a:cubicBezTo>
                <a:cubicBezTo>
                  <a:pt x="16060" y="2"/>
                  <a:pt x="15764" y="5"/>
                  <a:pt x="15461" y="9"/>
                </a:cubicBezTo>
                <a:cubicBezTo>
                  <a:pt x="11690" y="44"/>
                  <a:pt x="7009" y="207"/>
                  <a:pt x="4237" y="2881"/>
                </a:cubicBezTo>
                <a:cubicBezTo>
                  <a:pt x="2392" y="4661"/>
                  <a:pt x="2135" y="8048"/>
                  <a:pt x="1618" y="10410"/>
                </a:cubicBezTo>
                <a:cubicBezTo>
                  <a:pt x="938" y="13517"/>
                  <a:pt x="381" y="16657"/>
                  <a:pt x="219" y="19839"/>
                </a:cubicBezTo>
                <a:cubicBezTo>
                  <a:pt x="1" y="24133"/>
                  <a:pt x="1988" y="26141"/>
                  <a:pt x="6130" y="26720"/>
                </a:cubicBezTo>
                <a:cubicBezTo>
                  <a:pt x="9755" y="27227"/>
                  <a:pt x="13382" y="27712"/>
                  <a:pt x="17036" y="27956"/>
                </a:cubicBezTo>
                <a:cubicBezTo>
                  <a:pt x="18561" y="28056"/>
                  <a:pt x="20165" y="28248"/>
                  <a:pt x="21749" y="28248"/>
                </a:cubicBezTo>
                <a:cubicBezTo>
                  <a:pt x="23047" y="28248"/>
                  <a:pt x="24332" y="28119"/>
                  <a:pt x="25547" y="27706"/>
                </a:cubicBezTo>
                <a:cubicBezTo>
                  <a:pt x="28287" y="26775"/>
                  <a:pt x="29435" y="24198"/>
                  <a:pt x="29933" y="21508"/>
                </a:cubicBezTo>
                <a:cubicBezTo>
                  <a:pt x="30554" y="18140"/>
                  <a:pt x="30847" y="14721"/>
                  <a:pt x="31348" y="11337"/>
                </a:cubicBezTo>
                <a:cubicBezTo>
                  <a:pt x="31787" y="8393"/>
                  <a:pt x="31569" y="5097"/>
                  <a:pt x="28963" y="3194"/>
                </a:cubicBezTo>
                <a:cubicBezTo>
                  <a:pt x="25477" y="645"/>
                  <a:pt x="20958" y="0"/>
                  <a:pt x="16729" y="0"/>
                </a:cubicBezTo>
                <a:close/>
              </a:path>
            </a:pathLst>
          </a:custGeom>
          <a:solidFill>
            <a:srgbClr val="887C62">
              <a:alpha val="6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0" name="Google Shape;10;p2"/>
          <p:cNvSpPr/>
          <p:nvPr/>
        </p:nvSpPr>
        <p:spPr>
          <a:xfrm rot="-649785" flipH="1">
            <a:off x="6475478" y="-984566"/>
            <a:ext cx="4558897" cy="1821148"/>
          </a:xfrm>
          <a:custGeom>
            <a:avLst/>
            <a:gdLst/>
            <a:ahLst/>
            <a:cxnLst/>
            <a:rect l="l" t="t" r="r" b="b"/>
            <a:pathLst>
              <a:path w="49165" h="14730" extrusionOk="0">
                <a:moveTo>
                  <a:pt x="10042" y="1"/>
                </a:moveTo>
                <a:cubicBezTo>
                  <a:pt x="7738" y="1"/>
                  <a:pt x="5495" y="326"/>
                  <a:pt x="4009" y="1712"/>
                </a:cubicBezTo>
                <a:cubicBezTo>
                  <a:pt x="1833" y="3743"/>
                  <a:pt x="1312" y="7198"/>
                  <a:pt x="759" y="9976"/>
                </a:cubicBezTo>
                <a:cubicBezTo>
                  <a:pt x="1" y="13802"/>
                  <a:pt x="5815" y="14642"/>
                  <a:pt x="11014" y="14723"/>
                </a:cubicBezTo>
                <a:cubicBezTo>
                  <a:pt x="11312" y="14728"/>
                  <a:pt x="11609" y="14730"/>
                  <a:pt x="11901" y="14730"/>
                </a:cubicBezTo>
                <a:cubicBezTo>
                  <a:pt x="14717" y="14730"/>
                  <a:pt x="17219" y="14537"/>
                  <a:pt x="18198" y="14531"/>
                </a:cubicBezTo>
                <a:cubicBezTo>
                  <a:pt x="20643" y="14515"/>
                  <a:pt x="23088" y="14508"/>
                  <a:pt x="25533" y="14508"/>
                </a:cubicBezTo>
                <a:cubicBezTo>
                  <a:pt x="31860" y="14508"/>
                  <a:pt x="38186" y="14553"/>
                  <a:pt x="44512" y="14593"/>
                </a:cubicBezTo>
                <a:cubicBezTo>
                  <a:pt x="44551" y="14593"/>
                  <a:pt x="44589" y="14594"/>
                  <a:pt x="44628" y="14594"/>
                </a:cubicBezTo>
                <a:cubicBezTo>
                  <a:pt x="45065" y="14594"/>
                  <a:pt x="45520" y="14568"/>
                  <a:pt x="45879" y="14323"/>
                </a:cubicBezTo>
                <a:cubicBezTo>
                  <a:pt x="46214" y="14095"/>
                  <a:pt x="46403" y="13708"/>
                  <a:pt x="46569" y="13337"/>
                </a:cubicBezTo>
                <a:cubicBezTo>
                  <a:pt x="47681" y="10865"/>
                  <a:pt x="49165" y="7692"/>
                  <a:pt x="48504" y="4911"/>
                </a:cubicBezTo>
                <a:cubicBezTo>
                  <a:pt x="47559" y="915"/>
                  <a:pt x="42091" y="691"/>
                  <a:pt x="37832" y="691"/>
                </a:cubicBezTo>
                <a:cubicBezTo>
                  <a:pt x="37295" y="691"/>
                  <a:pt x="36777" y="694"/>
                  <a:pt x="36289" y="694"/>
                </a:cubicBezTo>
                <a:cubicBezTo>
                  <a:pt x="35639" y="694"/>
                  <a:pt x="35044" y="688"/>
                  <a:pt x="34531" y="658"/>
                </a:cubicBezTo>
                <a:cubicBezTo>
                  <a:pt x="29340" y="361"/>
                  <a:pt x="24149" y="242"/>
                  <a:pt x="18952" y="242"/>
                </a:cubicBezTo>
                <a:cubicBezTo>
                  <a:pt x="17950" y="242"/>
                  <a:pt x="16949" y="246"/>
                  <a:pt x="15946" y="255"/>
                </a:cubicBezTo>
                <a:cubicBezTo>
                  <a:pt x="15904" y="255"/>
                  <a:pt x="15862" y="255"/>
                  <a:pt x="15819" y="255"/>
                </a:cubicBezTo>
                <a:cubicBezTo>
                  <a:pt x="14168" y="255"/>
                  <a:pt x="12081" y="1"/>
                  <a:pt x="10042" y="1"/>
                </a:cubicBezTo>
                <a:close/>
              </a:path>
            </a:pathLst>
          </a:custGeom>
          <a:solidFill>
            <a:srgbClr val="E7E2D6">
              <a:alpha val="46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1" name="Google Shape;11;p2"/>
          <p:cNvSpPr/>
          <p:nvPr/>
        </p:nvSpPr>
        <p:spPr>
          <a:xfrm>
            <a:off x="1125388" y="2984134"/>
            <a:ext cx="7471673" cy="6362409"/>
          </a:xfrm>
          <a:custGeom>
            <a:avLst/>
            <a:gdLst/>
            <a:ahLst/>
            <a:cxnLst/>
            <a:rect l="l" t="t" r="r" b="b"/>
            <a:pathLst>
              <a:path w="87791" h="56068" extrusionOk="0">
                <a:moveTo>
                  <a:pt x="55192" y="1"/>
                </a:moveTo>
                <a:cubicBezTo>
                  <a:pt x="51710" y="1"/>
                  <a:pt x="48020" y="921"/>
                  <a:pt x="44301" y="3305"/>
                </a:cubicBezTo>
                <a:cubicBezTo>
                  <a:pt x="27981" y="13772"/>
                  <a:pt x="23752" y="23750"/>
                  <a:pt x="23752" y="23750"/>
                </a:cubicBezTo>
                <a:cubicBezTo>
                  <a:pt x="23752" y="23750"/>
                  <a:pt x="23199" y="30455"/>
                  <a:pt x="15945" y="30455"/>
                </a:cubicBezTo>
                <a:cubicBezTo>
                  <a:pt x="15648" y="30455"/>
                  <a:pt x="15339" y="30443"/>
                  <a:pt x="15019" y="30420"/>
                </a:cubicBezTo>
                <a:cubicBezTo>
                  <a:pt x="13947" y="30341"/>
                  <a:pt x="12915" y="30303"/>
                  <a:pt x="11930" y="30303"/>
                </a:cubicBezTo>
                <a:cubicBezTo>
                  <a:pt x="5447" y="30303"/>
                  <a:pt x="1013" y="31926"/>
                  <a:pt x="541" y="33999"/>
                </a:cubicBezTo>
                <a:cubicBezTo>
                  <a:pt x="1" y="36384"/>
                  <a:pt x="5151" y="43216"/>
                  <a:pt x="11333" y="45926"/>
                </a:cubicBezTo>
                <a:cubicBezTo>
                  <a:pt x="16519" y="48202"/>
                  <a:pt x="23841" y="53453"/>
                  <a:pt x="30900" y="53453"/>
                </a:cubicBezTo>
                <a:cubicBezTo>
                  <a:pt x="32256" y="53453"/>
                  <a:pt x="33602" y="53259"/>
                  <a:pt x="34921" y="52814"/>
                </a:cubicBezTo>
                <a:cubicBezTo>
                  <a:pt x="43110" y="50048"/>
                  <a:pt x="85188" y="56067"/>
                  <a:pt x="86489" y="38010"/>
                </a:cubicBezTo>
                <a:cubicBezTo>
                  <a:pt x="87791" y="19953"/>
                  <a:pt x="76403" y="10573"/>
                  <a:pt x="76403" y="10573"/>
                </a:cubicBezTo>
                <a:cubicBezTo>
                  <a:pt x="76403" y="10573"/>
                  <a:pt x="66995" y="1"/>
                  <a:pt x="55192" y="1"/>
                </a:cubicBezTo>
                <a:close/>
              </a:path>
            </a:pathLst>
          </a:custGeom>
          <a:solidFill>
            <a:srgbClr val="E7E2D6">
              <a:alpha val="46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2" name="Google Shape;12;p2"/>
          <p:cNvSpPr/>
          <p:nvPr/>
        </p:nvSpPr>
        <p:spPr>
          <a:xfrm rot="8823147">
            <a:off x="-2265377" y="3745031"/>
            <a:ext cx="5990392" cy="7484240"/>
          </a:xfrm>
          <a:custGeom>
            <a:avLst/>
            <a:gdLst/>
            <a:ahLst/>
            <a:cxnLst/>
            <a:rect l="l" t="t" r="r" b="b"/>
            <a:pathLst>
              <a:path w="93299" h="87424" extrusionOk="0">
                <a:moveTo>
                  <a:pt x="34162" y="1"/>
                </a:moveTo>
                <a:cubicBezTo>
                  <a:pt x="24245" y="1"/>
                  <a:pt x="25039" y="12520"/>
                  <a:pt x="13717" y="17147"/>
                </a:cubicBezTo>
                <a:cubicBezTo>
                  <a:pt x="1" y="22753"/>
                  <a:pt x="25599" y="33483"/>
                  <a:pt x="18923" y="50349"/>
                </a:cubicBezTo>
                <a:cubicBezTo>
                  <a:pt x="13077" y="65115"/>
                  <a:pt x="23069" y="87424"/>
                  <a:pt x="32143" y="87424"/>
                </a:cubicBezTo>
                <a:cubicBezTo>
                  <a:pt x="33432" y="87424"/>
                  <a:pt x="34703" y="86974"/>
                  <a:pt x="35906" y="85988"/>
                </a:cubicBezTo>
                <a:cubicBezTo>
                  <a:pt x="38841" y="83585"/>
                  <a:pt x="41192" y="82952"/>
                  <a:pt x="43240" y="82952"/>
                </a:cubicBezTo>
                <a:cubicBezTo>
                  <a:pt x="45526" y="82952"/>
                  <a:pt x="47435" y="83741"/>
                  <a:pt x="49356" y="83741"/>
                </a:cubicBezTo>
                <a:cubicBezTo>
                  <a:pt x="51391" y="83741"/>
                  <a:pt x="53441" y="82856"/>
                  <a:pt x="55968" y="79208"/>
                </a:cubicBezTo>
                <a:cubicBezTo>
                  <a:pt x="79663" y="45004"/>
                  <a:pt x="87416" y="44135"/>
                  <a:pt x="87416" y="44135"/>
                </a:cubicBezTo>
                <a:cubicBezTo>
                  <a:pt x="93298" y="21497"/>
                  <a:pt x="60858" y="9397"/>
                  <a:pt x="42111" y="1875"/>
                </a:cubicBezTo>
                <a:cubicBezTo>
                  <a:pt x="38838" y="561"/>
                  <a:pt x="36260" y="1"/>
                  <a:pt x="34162" y="1"/>
                </a:cubicBezTo>
                <a:close/>
              </a:path>
            </a:pathLst>
          </a:custGeom>
          <a:solidFill>
            <a:srgbClr val="E6B8AF">
              <a:alpha val="33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3" name="Google Shape;13;p2"/>
          <p:cNvSpPr/>
          <p:nvPr/>
        </p:nvSpPr>
        <p:spPr>
          <a:xfrm>
            <a:off x="6536239" y="-190000"/>
            <a:ext cx="4935815" cy="5026448"/>
          </a:xfrm>
          <a:custGeom>
            <a:avLst/>
            <a:gdLst/>
            <a:ahLst/>
            <a:cxnLst/>
            <a:rect l="l" t="t" r="r" b="b"/>
            <a:pathLst>
              <a:path w="38799" h="29633" extrusionOk="0">
                <a:moveTo>
                  <a:pt x="24862" y="1"/>
                </a:moveTo>
                <a:cubicBezTo>
                  <a:pt x="17606" y="1"/>
                  <a:pt x="2522" y="6530"/>
                  <a:pt x="2408" y="6818"/>
                </a:cubicBezTo>
                <a:cubicBezTo>
                  <a:pt x="0" y="12908"/>
                  <a:pt x="709" y="23105"/>
                  <a:pt x="5362" y="28314"/>
                </a:cubicBezTo>
                <a:cubicBezTo>
                  <a:pt x="6190" y="29241"/>
                  <a:pt x="7638" y="29632"/>
                  <a:pt x="9471" y="29632"/>
                </a:cubicBezTo>
                <a:cubicBezTo>
                  <a:pt x="17936" y="29632"/>
                  <a:pt x="34625" y="21288"/>
                  <a:pt x="36508" y="18846"/>
                </a:cubicBezTo>
                <a:cubicBezTo>
                  <a:pt x="38798" y="15872"/>
                  <a:pt x="32779" y="1993"/>
                  <a:pt x="26923" y="249"/>
                </a:cubicBezTo>
                <a:cubicBezTo>
                  <a:pt x="26348" y="78"/>
                  <a:pt x="25651" y="1"/>
                  <a:pt x="24862" y="1"/>
                </a:cubicBezTo>
                <a:close/>
              </a:path>
            </a:pathLst>
          </a:custGeom>
          <a:solidFill>
            <a:srgbClr val="E6B8AF">
              <a:alpha val="25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4" name="Google Shape;14;p2"/>
          <p:cNvSpPr/>
          <p:nvPr/>
        </p:nvSpPr>
        <p:spPr>
          <a:xfrm rot="649785">
            <a:off x="716153" y="5868167"/>
            <a:ext cx="4558897" cy="1821148"/>
          </a:xfrm>
          <a:custGeom>
            <a:avLst/>
            <a:gdLst/>
            <a:ahLst/>
            <a:cxnLst/>
            <a:rect l="l" t="t" r="r" b="b"/>
            <a:pathLst>
              <a:path w="49165" h="14730" extrusionOk="0">
                <a:moveTo>
                  <a:pt x="10042" y="1"/>
                </a:moveTo>
                <a:cubicBezTo>
                  <a:pt x="7738" y="1"/>
                  <a:pt x="5495" y="326"/>
                  <a:pt x="4009" y="1712"/>
                </a:cubicBezTo>
                <a:cubicBezTo>
                  <a:pt x="1833" y="3743"/>
                  <a:pt x="1312" y="7198"/>
                  <a:pt x="759" y="9976"/>
                </a:cubicBezTo>
                <a:cubicBezTo>
                  <a:pt x="1" y="13802"/>
                  <a:pt x="5815" y="14642"/>
                  <a:pt x="11014" y="14723"/>
                </a:cubicBezTo>
                <a:cubicBezTo>
                  <a:pt x="11312" y="14728"/>
                  <a:pt x="11609" y="14730"/>
                  <a:pt x="11901" y="14730"/>
                </a:cubicBezTo>
                <a:cubicBezTo>
                  <a:pt x="14717" y="14730"/>
                  <a:pt x="17219" y="14537"/>
                  <a:pt x="18198" y="14531"/>
                </a:cubicBezTo>
                <a:cubicBezTo>
                  <a:pt x="20643" y="14515"/>
                  <a:pt x="23088" y="14508"/>
                  <a:pt x="25533" y="14508"/>
                </a:cubicBezTo>
                <a:cubicBezTo>
                  <a:pt x="31860" y="14508"/>
                  <a:pt x="38186" y="14553"/>
                  <a:pt x="44512" y="14593"/>
                </a:cubicBezTo>
                <a:cubicBezTo>
                  <a:pt x="44551" y="14593"/>
                  <a:pt x="44589" y="14594"/>
                  <a:pt x="44628" y="14594"/>
                </a:cubicBezTo>
                <a:cubicBezTo>
                  <a:pt x="45065" y="14594"/>
                  <a:pt x="45520" y="14568"/>
                  <a:pt x="45879" y="14323"/>
                </a:cubicBezTo>
                <a:cubicBezTo>
                  <a:pt x="46214" y="14095"/>
                  <a:pt x="46403" y="13708"/>
                  <a:pt x="46569" y="13337"/>
                </a:cubicBezTo>
                <a:cubicBezTo>
                  <a:pt x="47681" y="10865"/>
                  <a:pt x="49165" y="7692"/>
                  <a:pt x="48504" y="4911"/>
                </a:cubicBezTo>
                <a:cubicBezTo>
                  <a:pt x="47559" y="915"/>
                  <a:pt x="42091" y="691"/>
                  <a:pt x="37832" y="691"/>
                </a:cubicBezTo>
                <a:cubicBezTo>
                  <a:pt x="37295" y="691"/>
                  <a:pt x="36777" y="694"/>
                  <a:pt x="36289" y="694"/>
                </a:cubicBezTo>
                <a:cubicBezTo>
                  <a:pt x="35639" y="694"/>
                  <a:pt x="35044" y="688"/>
                  <a:pt x="34531" y="658"/>
                </a:cubicBezTo>
                <a:cubicBezTo>
                  <a:pt x="29340" y="361"/>
                  <a:pt x="24149" y="242"/>
                  <a:pt x="18952" y="242"/>
                </a:cubicBezTo>
                <a:cubicBezTo>
                  <a:pt x="17950" y="242"/>
                  <a:pt x="16949" y="246"/>
                  <a:pt x="15946" y="255"/>
                </a:cubicBezTo>
                <a:cubicBezTo>
                  <a:pt x="15904" y="255"/>
                  <a:pt x="15862" y="255"/>
                  <a:pt x="15819" y="255"/>
                </a:cubicBezTo>
                <a:cubicBezTo>
                  <a:pt x="14168" y="255"/>
                  <a:pt x="12081" y="1"/>
                  <a:pt x="10042" y="1"/>
                </a:cubicBezTo>
                <a:close/>
              </a:path>
            </a:pathLst>
          </a:custGeom>
          <a:solidFill>
            <a:srgbClr val="AC9078">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5" name="Google Shape;15;p2"/>
          <p:cNvSpPr/>
          <p:nvPr/>
        </p:nvSpPr>
        <p:spPr>
          <a:xfrm rot="1244193">
            <a:off x="4086917" y="-1036357"/>
            <a:ext cx="7826096" cy="3837143"/>
          </a:xfrm>
          <a:custGeom>
            <a:avLst/>
            <a:gdLst/>
            <a:ahLst/>
            <a:cxnLst/>
            <a:rect l="l" t="t" r="r" b="b"/>
            <a:pathLst>
              <a:path w="76674" h="28195" fill="none" extrusionOk="0">
                <a:moveTo>
                  <a:pt x="76673" y="0"/>
                </a:moveTo>
                <a:cubicBezTo>
                  <a:pt x="76673" y="0"/>
                  <a:pt x="67374" y="14124"/>
                  <a:pt x="60786" y="16430"/>
                </a:cubicBezTo>
                <a:cubicBezTo>
                  <a:pt x="52981" y="19160"/>
                  <a:pt x="39856" y="7047"/>
                  <a:pt x="24779" y="17621"/>
                </a:cubicBezTo>
                <a:cubicBezTo>
                  <a:pt x="9706" y="28195"/>
                  <a:pt x="1302" y="23045"/>
                  <a:pt x="1" y="9868"/>
                </a:cubicBezTo>
              </a:path>
            </a:pathLst>
          </a:custGeom>
          <a:noFill/>
          <a:ln w="28575" cap="flat" cmpd="sng">
            <a:solidFill>
              <a:schemeClr val="accent3"/>
            </a:solidFill>
            <a:prstDash val="solid"/>
            <a:miter lim="325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6" name="Google Shape;16;p2"/>
          <p:cNvSpPr/>
          <p:nvPr/>
        </p:nvSpPr>
        <p:spPr>
          <a:xfrm rot="-9555807">
            <a:off x="-6119383" y="3063059"/>
            <a:ext cx="7826096" cy="3837143"/>
          </a:xfrm>
          <a:custGeom>
            <a:avLst/>
            <a:gdLst/>
            <a:ahLst/>
            <a:cxnLst/>
            <a:rect l="l" t="t" r="r" b="b"/>
            <a:pathLst>
              <a:path w="76674" h="28195" fill="none" extrusionOk="0">
                <a:moveTo>
                  <a:pt x="76673" y="0"/>
                </a:moveTo>
                <a:cubicBezTo>
                  <a:pt x="76673" y="0"/>
                  <a:pt x="67374" y="14124"/>
                  <a:pt x="60786" y="16430"/>
                </a:cubicBezTo>
                <a:cubicBezTo>
                  <a:pt x="52981" y="19160"/>
                  <a:pt x="39856" y="7047"/>
                  <a:pt x="24779" y="17621"/>
                </a:cubicBezTo>
                <a:cubicBezTo>
                  <a:pt x="9706" y="28195"/>
                  <a:pt x="1302" y="23045"/>
                  <a:pt x="1" y="9868"/>
                </a:cubicBezTo>
              </a:path>
            </a:pathLst>
          </a:custGeom>
          <a:noFill/>
          <a:ln w="28575" cap="flat" cmpd="sng">
            <a:solidFill>
              <a:schemeClr val="accent3"/>
            </a:solidFill>
            <a:prstDash val="solid"/>
            <a:miter lim="325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7" name="Google Shape;17;p2"/>
          <p:cNvSpPr txBox="1">
            <a:spLocks noGrp="1"/>
          </p:cNvSpPr>
          <p:nvPr>
            <p:ph type="ctrTitle"/>
          </p:nvPr>
        </p:nvSpPr>
        <p:spPr>
          <a:xfrm>
            <a:off x="723150" y="1992267"/>
            <a:ext cx="7697700" cy="2130800"/>
          </a:xfrm>
          <a:prstGeom prst="rect">
            <a:avLst/>
          </a:prstGeom>
        </p:spPr>
        <p:txBody>
          <a:bodyPr spcFirstLastPara="1" wrap="square" lIns="91425" tIns="91425" rIns="91425" bIns="91425" anchor="ctr" anchorCtr="0">
            <a:noAutofit/>
          </a:bodyPr>
          <a:lstStyle>
            <a:lvl1pPr lvl="0" rtl="0">
              <a:lnSpc>
                <a:spcPct val="90000"/>
              </a:lnSpc>
              <a:spcBef>
                <a:spcPts val="0"/>
              </a:spcBef>
              <a:spcAft>
                <a:spcPts val="0"/>
              </a:spcAft>
              <a:buSzPts val="5200"/>
              <a:buNone/>
              <a:defRPr sz="6600">
                <a:latin typeface="Kulim Park SemiBold"/>
                <a:ea typeface="Kulim Park SemiBold"/>
                <a:cs typeface="Kulim Park SemiBold"/>
                <a:sym typeface="Kulim Park SemiBold"/>
              </a:defRPr>
            </a:lvl1pPr>
            <a:lvl2pPr lvl="1" algn="ctr" rtl="0">
              <a:spcBef>
                <a:spcPts val="0"/>
              </a:spcBef>
              <a:spcAft>
                <a:spcPts val="0"/>
              </a:spcAft>
              <a:buClr>
                <a:srgbClr val="191919"/>
              </a:buClr>
              <a:buSzPts val="5200"/>
              <a:buNone/>
              <a:defRPr sz="5200">
                <a:solidFill>
                  <a:srgbClr val="191919"/>
                </a:solidFill>
              </a:defRPr>
            </a:lvl2pPr>
            <a:lvl3pPr lvl="2" algn="ctr" rtl="0">
              <a:spcBef>
                <a:spcPts val="0"/>
              </a:spcBef>
              <a:spcAft>
                <a:spcPts val="0"/>
              </a:spcAft>
              <a:buClr>
                <a:srgbClr val="191919"/>
              </a:buClr>
              <a:buSzPts val="5200"/>
              <a:buNone/>
              <a:defRPr sz="5200">
                <a:solidFill>
                  <a:srgbClr val="191919"/>
                </a:solidFill>
              </a:defRPr>
            </a:lvl3pPr>
            <a:lvl4pPr lvl="3" algn="ctr" rtl="0">
              <a:spcBef>
                <a:spcPts val="0"/>
              </a:spcBef>
              <a:spcAft>
                <a:spcPts val="0"/>
              </a:spcAft>
              <a:buClr>
                <a:srgbClr val="191919"/>
              </a:buClr>
              <a:buSzPts val="5200"/>
              <a:buNone/>
              <a:defRPr sz="5200">
                <a:solidFill>
                  <a:srgbClr val="191919"/>
                </a:solidFill>
              </a:defRPr>
            </a:lvl4pPr>
            <a:lvl5pPr lvl="4" algn="ctr" rtl="0">
              <a:spcBef>
                <a:spcPts val="0"/>
              </a:spcBef>
              <a:spcAft>
                <a:spcPts val="0"/>
              </a:spcAft>
              <a:buClr>
                <a:srgbClr val="191919"/>
              </a:buClr>
              <a:buSzPts val="5200"/>
              <a:buNone/>
              <a:defRPr sz="5200">
                <a:solidFill>
                  <a:srgbClr val="191919"/>
                </a:solidFill>
              </a:defRPr>
            </a:lvl5pPr>
            <a:lvl6pPr lvl="5" algn="ctr" rtl="0">
              <a:spcBef>
                <a:spcPts val="0"/>
              </a:spcBef>
              <a:spcAft>
                <a:spcPts val="0"/>
              </a:spcAft>
              <a:buClr>
                <a:srgbClr val="191919"/>
              </a:buClr>
              <a:buSzPts val="5200"/>
              <a:buNone/>
              <a:defRPr sz="5200">
                <a:solidFill>
                  <a:srgbClr val="191919"/>
                </a:solidFill>
              </a:defRPr>
            </a:lvl6pPr>
            <a:lvl7pPr lvl="6" algn="ctr" rtl="0">
              <a:spcBef>
                <a:spcPts val="0"/>
              </a:spcBef>
              <a:spcAft>
                <a:spcPts val="0"/>
              </a:spcAft>
              <a:buClr>
                <a:srgbClr val="191919"/>
              </a:buClr>
              <a:buSzPts val="5200"/>
              <a:buNone/>
              <a:defRPr sz="5200">
                <a:solidFill>
                  <a:srgbClr val="191919"/>
                </a:solidFill>
              </a:defRPr>
            </a:lvl7pPr>
            <a:lvl8pPr lvl="7" algn="ctr" rtl="0">
              <a:spcBef>
                <a:spcPts val="0"/>
              </a:spcBef>
              <a:spcAft>
                <a:spcPts val="0"/>
              </a:spcAft>
              <a:buClr>
                <a:srgbClr val="191919"/>
              </a:buClr>
              <a:buSzPts val="5200"/>
              <a:buNone/>
              <a:defRPr sz="5200">
                <a:solidFill>
                  <a:srgbClr val="191919"/>
                </a:solidFill>
              </a:defRPr>
            </a:lvl8pPr>
            <a:lvl9pPr lvl="8" algn="ctr" rtl="0">
              <a:spcBef>
                <a:spcPts val="0"/>
              </a:spcBef>
              <a:spcAft>
                <a:spcPts val="0"/>
              </a:spcAft>
              <a:buClr>
                <a:srgbClr val="191919"/>
              </a:buClr>
              <a:buSzPts val="5200"/>
              <a:buNone/>
              <a:defRPr sz="5200">
                <a:solidFill>
                  <a:srgbClr val="191919"/>
                </a:solidFill>
              </a:defRPr>
            </a:lvl9pPr>
          </a:lstStyle>
          <a:p>
            <a:r>
              <a:rPr lang="tr-TR"/>
              <a:t>Asıl başlık stilini düzenlemek için tıklayın</a:t>
            </a:r>
            <a:endParaRPr/>
          </a:p>
        </p:txBody>
      </p:sp>
      <p:sp>
        <p:nvSpPr>
          <p:cNvPr id="18" name="Google Shape;18;p2"/>
          <p:cNvSpPr txBox="1">
            <a:spLocks noGrp="1"/>
          </p:cNvSpPr>
          <p:nvPr>
            <p:ph type="subTitle" idx="1"/>
          </p:nvPr>
        </p:nvSpPr>
        <p:spPr>
          <a:xfrm>
            <a:off x="1962550" y="4134100"/>
            <a:ext cx="5218500" cy="7316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a:latin typeface="Manrope"/>
                <a:ea typeface="Manrope"/>
                <a:cs typeface="Manrope"/>
                <a:sym typeface="Manrope"/>
              </a:defRPr>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r>
              <a:rPr lang="tr-TR"/>
              <a:t>Asıl alt başlık stilini düzenlemek için tıklayın</a:t>
            </a:r>
            <a:endParaRPr/>
          </a:p>
        </p:txBody>
      </p:sp>
    </p:spTree>
    <p:extLst>
      <p:ext uri="{BB962C8B-B14F-4D97-AF65-F5344CB8AC3E}">
        <p14:creationId xmlns:p14="http://schemas.microsoft.com/office/powerpoint/2010/main" val="146839480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9"/>
        <p:cNvGrpSpPr/>
        <p:nvPr/>
      </p:nvGrpSpPr>
      <p:grpSpPr>
        <a:xfrm>
          <a:off x="0" y="0"/>
          <a:ext cx="0" cy="0"/>
          <a:chOff x="0" y="0"/>
          <a:chExt cx="0" cy="0"/>
        </a:xfrm>
      </p:grpSpPr>
      <p:sp>
        <p:nvSpPr>
          <p:cNvPr id="20" name="Google Shape;20;p3"/>
          <p:cNvSpPr/>
          <p:nvPr/>
        </p:nvSpPr>
        <p:spPr>
          <a:xfrm rot="-10285629">
            <a:off x="4140874" y="-2686831"/>
            <a:ext cx="9471588" cy="8065413"/>
          </a:xfrm>
          <a:custGeom>
            <a:avLst/>
            <a:gdLst/>
            <a:ahLst/>
            <a:cxnLst/>
            <a:rect l="l" t="t" r="r" b="b"/>
            <a:pathLst>
              <a:path w="87791" h="56068" extrusionOk="0">
                <a:moveTo>
                  <a:pt x="55192" y="1"/>
                </a:moveTo>
                <a:cubicBezTo>
                  <a:pt x="51710" y="1"/>
                  <a:pt x="48020" y="921"/>
                  <a:pt x="44301" y="3305"/>
                </a:cubicBezTo>
                <a:cubicBezTo>
                  <a:pt x="27981" y="13772"/>
                  <a:pt x="23752" y="23750"/>
                  <a:pt x="23752" y="23750"/>
                </a:cubicBezTo>
                <a:cubicBezTo>
                  <a:pt x="23752" y="23750"/>
                  <a:pt x="23199" y="30455"/>
                  <a:pt x="15945" y="30455"/>
                </a:cubicBezTo>
                <a:cubicBezTo>
                  <a:pt x="15648" y="30455"/>
                  <a:pt x="15339" y="30443"/>
                  <a:pt x="15019" y="30420"/>
                </a:cubicBezTo>
                <a:cubicBezTo>
                  <a:pt x="13947" y="30341"/>
                  <a:pt x="12915" y="30303"/>
                  <a:pt x="11930" y="30303"/>
                </a:cubicBezTo>
                <a:cubicBezTo>
                  <a:pt x="5447" y="30303"/>
                  <a:pt x="1013" y="31926"/>
                  <a:pt x="541" y="33999"/>
                </a:cubicBezTo>
                <a:cubicBezTo>
                  <a:pt x="1" y="36384"/>
                  <a:pt x="5151" y="43216"/>
                  <a:pt x="11333" y="45926"/>
                </a:cubicBezTo>
                <a:cubicBezTo>
                  <a:pt x="16519" y="48202"/>
                  <a:pt x="23841" y="53453"/>
                  <a:pt x="30900" y="53453"/>
                </a:cubicBezTo>
                <a:cubicBezTo>
                  <a:pt x="32256" y="53453"/>
                  <a:pt x="33602" y="53259"/>
                  <a:pt x="34921" y="52814"/>
                </a:cubicBezTo>
                <a:cubicBezTo>
                  <a:pt x="43110" y="50048"/>
                  <a:pt x="85188" y="56067"/>
                  <a:pt x="86489" y="38010"/>
                </a:cubicBezTo>
                <a:cubicBezTo>
                  <a:pt x="87791" y="19953"/>
                  <a:pt x="76403" y="10573"/>
                  <a:pt x="76403" y="10573"/>
                </a:cubicBezTo>
                <a:cubicBezTo>
                  <a:pt x="76403" y="10573"/>
                  <a:pt x="66995" y="1"/>
                  <a:pt x="55192" y="1"/>
                </a:cubicBezTo>
                <a:close/>
              </a:path>
            </a:pathLst>
          </a:custGeom>
          <a:solidFill>
            <a:srgbClr val="E7E2D6">
              <a:alpha val="46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1" name="Google Shape;21;p3"/>
          <p:cNvSpPr/>
          <p:nvPr/>
        </p:nvSpPr>
        <p:spPr>
          <a:xfrm flipH="1">
            <a:off x="6818629" y="3448885"/>
            <a:ext cx="5766771" cy="4910623"/>
          </a:xfrm>
          <a:custGeom>
            <a:avLst/>
            <a:gdLst/>
            <a:ahLst/>
            <a:cxnLst/>
            <a:rect l="l" t="t" r="r" b="b"/>
            <a:pathLst>
              <a:path w="87791" h="56068" extrusionOk="0">
                <a:moveTo>
                  <a:pt x="55192" y="1"/>
                </a:moveTo>
                <a:cubicBezTo>
                  <a:pt x="51710" y="1"/>
                  <a:pt x="48020" y="921"/>
                  <a:pt x="44301" y="3305"/>
                </a:cubicBezTo>
                <a:cubicBezTo>
                  <a:pt x="27981" y="13772"/>
                  <a:pt x="23752" y="23750"/>
                  <a:pt x="23752" y="23750"/>
                </a:cubicBezTo>
                <a:cubicBezTo>
                  <a:pt x="23752" y="23750"/>
                  <a:pt x="23199" y="30455"/>
                  <a:pt x="15945" y="30455"/>
                </a:cubicBezTo>
                <a:cubicBezTo>
                  <a:pt x="15648" y="30455"/>
                  <a:pt x="15339" y="30443"/>
                  <a:pt x="15019" y="30420"/>
                </a:cubicBezTo>
                <a:cubicBezTo>
                  <a:pt x="13947" y="30341"/>
                  <a:pt x="12915" y="30303"/>
                  <a:pt x="11930" y="30303"/>
                </a:cubicBezTo>
                <a:cubicBezTo>
                  <a:pt x="5447" y="30303"/>
                  <a:pt x="1013" y="31926"/>
                  <a:pt x="541" y="33999"/>
                </a:cubicBezTo>
                <a:cubicBezTo>
                  <a:pt x="1" y="36384"/>
                  <a:pt x="5151" y="43216"/>
                  <a:pt x="11333" y="45926"/>
                </a:cubicBezTo>
                <a:cubicBezTo>
                  <a:pt x="16519" y="48202"/>
                  <a:pt x="23841" y="53453"/>
                  <a:pt x="30900" y="53453"/>
                </a:cubicBezTo>
                <a:cubicBezTo>
                  <a:pt x="32256" y="53453"/>
                  <a:pt x="33602" y="53259"/>
                  <a:pt x="34921" y="52814"/>
                </a:cubicBezTo>
                <a:cubicBezTo>
                  <a:pt x="43110" y="50048"/>
                  <a:pt x="85188" y="56067"/>
                  <a:pt x="86489" y="38010"/>
                </a:cubicBezTo>
                <a:cubicBezTo>
                  <a:pt x="87791" y="19953"/>
                  <a:pt x="76403" y="10573"/>
                  <a:pt x="76403" y="10573"/>
                </a:cubicBezTo>
                <a:cubicBezTo>
                  <a:pt x="76403" y="10573"/>
                  <a:pt x="66995" y="1"/>
                  <a:pt x="55192" y="1"/>
                </a:cubicBezTo>
                <a:close/>
              </a:path>
            </a:pathLst>
          </a:custGeom>
          <a:solidFill>
            <a:srgbClr val="887C62">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2" name="Google Shape;22;p3"/>
          <p:cNvSpPr/>
          <p:nvPr/>
        </p:nvSpPr>
        <p:spPr>
          <a:xfrm rot="9748587" flipH="1">
            <a:off x="5601527" y="2695020"/>
            <a:ext cx="8200944" cy="4020931"/>
          </a:xfrm>
          <a:custGeom>
            <a:avLst/>
            <a:gdLst/>
            <a:ahLst/>
            <a:cxnLst/>
            <a:rect l="l" t="t" r="r" b="b"/>
            <a:pathLst>
              <a:path w="76674" h="28195" fill="none" extrusionOk="0">
                <a:moveTo>
                  <a:pt x="76673" y="0"/>
                </a:moveTo>
                <a:cubicBezTo>
                  <a:pt x="76673" y="0"/>
                  <a:pt x="67374" y="14124"/>
                  <a:pt x="60786" y="16430"/>
                </a:cubicBezTo>
                <a:cubicBezTo>
                  <a:pt x="52981" y="19160"/>
                  <a:pt x="39856" y="7047"/>
                  <a:pt x="24779" y="17621"/>
                </a:cubicBezTo>
                <a:cubicBezTo>
                  <a:pt x="9706" y="28195"/>
                  <a:pt x="1302" y="23045"/>
                  <a:pt x="1" y="9868"/>
                </a:cubicBezTo>
              </a:path>
            </a:pathLst>
          </a:custGeom>
          <a:noFill/>
          <a:ln w="28575" cap="flat" cmpd="sng">
            <a:solidFill>
              <a:schemeClr val="accent3"/>
            </a:solidFill>
            <a:prstDash val="solid"/>
            <a:miter lim="325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3" name="Google Shape;23;p3"/>
          <p:cNvSpPr/>
          <p:nvPr/>
        </p:nvSpPr>
        <p:spPr>
          <a:xfrm rot="4102346" flipH="1">
            <a:off x="-3840357" y="6076758"/>
            <a:ext cx="12555117" cy="6013774"/>
          </a:xfrm>
          <a:custGeom>
            <a:avLst/>
            <a:gdLst/>
            <a:ahLst/>
            <a:cxnLst/>
            <a:rect l="l" t="t" r="r" b="b"/>
            <a:pathLst>
              <a:path w="87791" h="56068" extrusionOk="0">
                <a:moveTo>
                  <a:pt x="55192" y="1"/>
                </a:moveTo>
                <a:cubicBezTo>
                  <a:pt x="51710" y="1"/>
                  <a:pt x="48020" y="921"/>
                  <a:pt x="44301" y="3305"/>
                </a:cubicBezTo>
                <a:cubicBezTo>
                  <a:pt x="27981" y="13772"/>
                  <a:pt x="23752" y="23750"/>
                  <a:pt x="23752" y="23750"/>
                </a:cubicBezTo>
                <a:cubicBezTo>
                  <a:pt x="23752" y="23750"/>
                  <a:pt x="23199" y="30455"/>
                  <a:pt x="15945" y="30455"/>
                </a:cubicBezTo>
                <a:cubicBezTo>
                  <a:pt x="15648" y="30455"/>
                  <a:pt x="15339" y="30443"/>
                  <a:pt x="15019" y="30420"/>
                </a:cubicBezTo>
                <a:cubicBezTo>
                  <a:pt x="13947" y="30341"/>
                  <a:pt x="12915" y="30303"/>
                  <a:pt x="11930" y="30303"/>
                </a:cubicBezTo>
                <a:cubicBezTo>
                  <a:pt x="5447" y="30303"/>
                  <a:pt x="1013" y="31926"/>
                  <a:pt x="541" y="33999"/>
                </a:cubicBezTo>
                <a:cubicBezTo>
                  <a:pt x="1" y="36384"/>
                  <a:pt x="5151" y="43216"/>
                  <a:pt x="11333" y="45926"/>
                </a:cubicBezTo>
                <a:cubicBezTo>
                  <a:pt x="16519" y="48202"/>
                  <a:pt x="23841" y="53453"/>
                  <a:pt x="30900" y="53453"/>
                </a:cubicBezTo>
                <a:cubicBezTo>
                  <a:pt x="32256" y="53453"/>
                  <a:pt x="33602" y="53259"/>
                  <a:pt x="34921" y="52814"/>
                </a:cubicBezTo>
                <a:cubicBezTo>
                  <a:pt x="43110" y="50048"/>
                  <a:pt x="85188" y="56067"/>
                  <a:pt x="86489" y="38010"/>
                </a:cubicBezTo>
                <a:cubicBezTo>
                  <a:pt x="87791" y="19953"/>
                  <a:pt x="76403" y="10573"/>
                  <a:pt x="76403" y="10573"/>
                </a:cubicBezTo>
                <a:cubicBezTo>
                  <a:pt x="76403" y="10573"/>
                  <a:pt x="66995" y="1"/>
                  <a:pt x="55192" y="1"/>
                </a:cubicBezTo>
                <a:close/>
              </a:path>
            </a:pathLst>
          </a:custGeom>
          <a:solidFill>
            <a:srgbClr val="E7E2D6">
              <a:alpha val="46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4" name="Google Shape;24;p3"/>
          <p:cNvSpPr/>
          <p:nvPr/>
        </p:nvSpPr>
        <p:spPr>
          <a:xfrm rot="813319">
            <a:off x="-3580677" y="-1900963"/>
            <a:ext cx="6402109" cy="7585537"/>
          </a:xfrm>
          <a:custGeom>
            <a:avLst/>
            <a:gdLst/>
            <a:ahLst/>
            <a:cxnLst/>
            <a:rect l="l" t="t" r="r" b="b"/>
            <a:pathLst>
              <a:path w="31788" h="28248" extrusionOk="0">
                <a:moveTo>
                  <a:pt x="16729" y="0"/>
                </a:moveTo>
                <a:cubicBezTo>
                  <a:pt x="16601" y="0"/>
                  <a:pt x="16474" y="1"/>
                  <a:pt x="16346" y="2"/>
                </a:cubicBezTo>
                <a:cubicBezTo>
                  <a:pt x="16060" y="2"/>
                  <a:pt x="15764" y="5"/>
                  <a:pt x="15461" y="9"/>
                </a:cubicBezTo>
                <a:cubicBezTo>
                  <a:pt x="11690" y="44"/>
                  <a:pt x="7009" y="207"/>
                  <a:pt x="4237" y="2881"/>
                </a:cubicBezTo>
                <a:cubicBezTo>
                  <a:pt x="2392" y="4661"/>
                  <a:pt x="2135" y="8048"/>
                  <a:pt x="1618" y="10410"/>
                </a:cubicBezTo>
                <a:cubicBezTo>
                  <a:pt x="938" y="13517"/>
                  <a:pt x="381" y="16657"/>
                  <a:pt x="219" y="19839"/>
                </a:cubicBezTo>
                <a:cubicBezTo>
                  <a:pt x="1" y="24133"/>
                  <a:pt x="1988" y="26141"/>
                  <a:pt x="6130" y="26720"/>
                </a:cubicBezTo>
                <a:cubicBezTo>
                  <a:pt x="9755" y="27227"/>
                  <a:pt x="13382" y="27712"/>
                  <a:pt x="17036" y="27956"/>
                </a:cubicBezTo>
                <a:cubicBezTo>
                  <a:pt x="18561" y="28056"/>
                  <a:pt x="20165" y="28248"/>
                  <a:pt x="21749" y="28248"/>
                </a:cubicBezTo>
                <a:cubicBezTo>
                  <a:pt x="23047" y="28248"/>
                  <a:pt x="24332" y="28119"/>
                  <a:pt x="25547" y="27706"/>
                </a:cubicBezTo>
                <a:cubicBezTo>
                  <a:pt x="28287" y="26775"/>
                  <a:pt x="29435" y="24198"/>
                  <a:pt x="29933" y="21508"/>
                </a:cubicBezTo>
                <a:cubicBezTo>
                  <a:pt x="30554" y="18140"/>
                  <a:pt x="30847" y="14721"/>
                  <a:pt x="31348" y="11337"/>
                </a:cubicBezTo>
                <a:cubicBezTo>
                  <a:pt x="31787" y="8393"/>
                  <a:pt x="31569" y="5097"/>
                  <a:pt x="28963" y="3194"/>
                </a:cubicBezTo>
                <a:cubicBezTo>
                  <a:pt x="25477" y="645"/>
                  <a:pt x="20958" y="0"/>
                  <a:pt x="16729" y="0"/>
                </a:cubicBezTo>
                <a:close/>
              </a:path>
            </a:pathLst>
          </a:custGeom>
          <a:solidFill>
            <a:srgbClr val="887C62">
              <a:alpha val="6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5" name="Google Shape;25;p3"/>
          <p:cNvSpPr txBox="1">
            <a:spLocks noGrp="1"/>
          </p:cNvSpPr>
          <p:nvPr>
            <p:ph type="title"/>
          </p:nvPr>
        </p:nvSpPr>
        <p:spPr>
          <a:xfrm>
            <a:off x="716550" y="2572367"/>
            <a:ext cx="3855600" cy="2146800"/>
          </a:xfrm>
          <a:prstGeom prst="rect">
            <a:avLst/>
          </a:prstGeom>
          <a:noFill/>
          <a:ln>
            <a:noFill/>
          </a:ln>
        </p:spPr>
        <p:txBody>
          <a:bodyPr spcFirstLastPara="1" wrap="square" lIns="91425" tIns="91425" rIns="91425" bIns="91425" anchor="b" anchorCtr="0">
            <a:noAutofit/>
          </a:bodyPr>
          <a:lstStyle>
            <a:lvl1pPr lvl="0" algn="l">
              <a:spcBef>
                <a:spcPts val="0"/>
              </a:spcBef>
              <a:spcAft>
                <a:spcPts val="0"/>
              </a:spcAft>
              <a:buSzPts val="3600"/>
              <a:buNone/>
              <a:defRPr sz="5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r>
              <a:rPr lang="tr-TR"/>
              <a:t>Asıl başlık stilini düzenlemek için tıklayın</a:t>
            </a:r>
            <a:endParaRPr/>
          </a:p>
        </p:txBody>
      </p:sp>
      <p:sp>
        <p:nvSpPr>
          <p:cNvPr id="26" name="Google Shape;26;p3"/>
          <p:cNvSpPr txBox="1">
            <a:spLocks noGrp="1"/>
          </p:cNvSpPr>
          <p:nvPr>
            <p:ph type="title" idx="2" hasCustomPrompt="1"/>
          </p:nvPr>
        </p:nvSpPr>
        <p:spPr>
          <a:xfrm>
            <a:off x="723300" y="1126985"/>
            <a:ext cx="1498200" cy="1498000"/>
          </a:xfrm>
          <a:prstGeom prst="rect">
            <a:avLst/>
          </a:prstGeom>
          <a:noFill/>
          <a:ln>
            <a:noFill/>
          </a:ln>
        </p:spPr>
        <p:txBody>
          <a:bodyPr spcFirstLastPara="1" wrap="square" lIns="91425" tIns="91425" rIns="91425" bIns="91425" anchor="b" anchorCtr="0">
            <a:noAutofit/>
          </a:bodyPr>
          <a:lstStyle>
            <a:lvl1pPr lvl="0" algn="l" rtl="0">
              <a:spcBef>
                <a:spcPts val="0"/>
              </a:spcBef>
              <a:spcAft>
                <a:spcPts val="0"/>
              </a:spcAft>
              <a:buSzPts val="6000"/>
              <a:buNone/>
              <a:defRPr sz="70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27" name="Google Shape;27;p3"/>
          <p:cNvSpPr txBox="1">
            <a:spLocks noGrp="1"/>
          </p:cNvSpPr>
          <p:nvPr>
            <p:ph type="subTitle" idx="1"/>
          </p:nvPr>
        </p:nvSpPr>
        <p:spPr>
          <a:xfrm>
            <a:off x="716550" y="4771785"/>
            <a:ext cx="2752500" cy="9592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r>
              <a:rPr lang="tr-TR"/>
              <a:t>Asıl alt başlık stilini düzenlemek için tıklayın</a:t>
            </a:r>
            <a:endParaRPr/>
          </a:p>
        </p:txBody>
      </p:sp>
      <p:sp>
        <p:nvSpPr>
          <p:cNvPr id="28" name="Google Shape;28;p3"/>
          <p:cNvSpPr/>
          <p:nvPr/>
        </p:nvSpPr>
        <p:spPr>
          <a:xfrm>
            <a:off x="3065327" y="-5601329"/>
            <a:ext cx="7065492" cy="7195189"/>
          </a:xfrm>
          <a:custGeom>
            <a:avLst/>
            <a:gdLst/>
            <a:ahLst/>
            <a:cxnLst/>
            <a:rect l="l" t="t" r="r" b="b"/>
            <a:pathLst>
              <a:path w="38799" h="29633" extrusionOk="0">
                <a:moveTo>
                  <a:pt x="24862" y="1"/>
                </a:moveTo>
                <a:cubicBezTo>
                  <a:pt x="17606" y="1"/>
                  <a:pt x="2522" y="6530"/>
                  <a:pt x="2408" y="6818"/>
                </a:cubicBezTo>
                <a:cubicBezTo>
                  <a:pt x="0" y="12908"/>
                  <a:pt x="709" y="23105"/>
                  <a:pt x="5362" y="28314"/>
                </a:cubicBezTo>
                <a:cubicBezTo>
                  <a:pt x="6190" y="29241"/>
                  <a:pt x="7638" y="29632"/>
                  <a:pt x="9471" y="29632"/>
                </a:cubicBezTo>
                <a:cubicBezTo>
                  <a:pt x="17936" y="29632"/>
                  <a:pt x="34625" y="21288"/>
                  <a:pt x="36508" y="18846"/>
                </a:cubicBezTo>
                <a:cubicBezTo>
                  <a:pt x="38798" y="15872"/>
                  <a:pt x="32779" y="1993"/>
                  <a:pt x="26923" y="249"/>
                </a:cubicBezTo>
                <a:cubicBezTo>
                  <a:pt x="26348" y="78"/>
                  <a:pt x="25651" y="1"/>
                  <a:pt x="24862" y="1"/>
                </a:cubicBezTo>
                <a:close/>
              </a:path>
            </a:pathLst>
          </a:custGeom>
          <a:solidFill>
            <a:srgbClr val="E6B8AF">
              <a:alpha val="25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Tree>
    <p:extLst>
      <p:ext uri="{BB962C8B-B14F-4D97-AF65-F5344CB8AC3E}">
        <p14:creationId xmlns:p14="http://schemas.microsoft.com/office/powerpoint/2010/main" val="115567939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9"/>
        <p:cNvGrpSpPr/>
        <p:nvPr/>
      </p:nvGrpSpPr>
      <p:grpSpPr>
        <a:xfrm>
          <a:off x="0" y="0"/>
          <a:ext cx="0" cy="0"/>
          <a:chOff x="0" y="0"/>
          <a:chExt cx="0" cy="0"/>
        </a:xfrm>
      </p:grpSpPr>
      <p:sp>
        <p:nvSpPr>
          <p:cNvPr id="30" name="Google Shape;30;p4"/>
          <p:cNvSpPr/>
          <p:nvPr/>
        </p:nvSpPr>
        <p:spPr>
          <a:xfrm rot="813319">
            <a:off x="-704002" y="3122770"/>
            <a:ext cx="6402109" cy="7585537"/>
          </a:xfrm>
          <a:custGeom>
            <a:avLst/>
            <a:gdLst/>
            <a:ahLst/>
            <a:cxnLst/>
            <a:rect l="l" t="t" r="r" b="b"/>
            <a:pathLst>
              <a:path w="31788" h="28248" extrusionOk="0">
                <a:moveTo>
                  <a:pt x="16729" y="0"/>
                </a:moveTo>
                <a:cubicBezTo>
                  <a:pt x="16601" y="0"/>
                  <a:pt x="16474" y="1"/>
                  <a:pt x="16346" y="2"/>
                </a:cubicBezTo>
                <a:cubicBezTo>
                  <a:pt x="16060" y="2"/>
                  <a:pt x="15764" y="5"/>
                  <a:pt x="15461" y="9"/>
                </a:cubicBezTo>
                <a:cubicBezTo>
                  <a:pt x="11690" y="44"/>
                  <a:pt x="7009" y="207"/>
                  <a:pt x="4237" y="2881"/>
                </a:cubicBezTo>
                <a:cubicBezTo>
                  <a:pt x="2392" y="4661"/>
                  <a:pt x="2135" y="8048"/>
                  <a:pt x="1618" y="10410"/>
                </a:cubicBezTo>
                <a:cubicBezTo>
                  <a:pt x="938" y="13517"/>
                  <a:pt x="381" y="16657"/>
                  <a:pt x="219" y="19839"/>
                </a:cubicBezTo>
                <a:cubicBezTo>
                  <a:pt x="1" y="24133"/>
                  <a:pt x="1988" y="26141"/>
                  <a:pt x="6130" y="26720"/>
                </a:cubicBezTo>
                <a:cubicBezTo>
                  <a:pt x="9755" y="27227"/>
                  <a:pt x="13382" y="27712"/>
                  <a:pt x="17036" y="27956"/>
                </a:cubicBezTo>
                <a:cubicBezTo>
                  <a:pt x="18561" y="28056"/>
                  <a:pt x="20165" y="28248"/>
                  <a:pt x="21749" y="28248"/>
                </a:cubicBezTo>
                <a:cubicBezTo>
                  <a:pt x="23047" y="28248"/>
                  <a:pt x="24332" y="28119"/>
                  <a:pt x="25547" y="27706"/>
                </a:cubicBezTo>
                <a:cubicBezTo>
                  <a:pt x="28287" y="26775"/>
                  <a:pt x="29435" y="24198"/>
                  <a:pt x="29933" y="21508"/>
                </a:cubicBezTo>
                <a:cubicBezTo>
                  <a:pt x="30554" y="18140"/>
                  <a:pt x="30847" y="14721"/>
                  <a:pt x="31348" y="11337"/>
                </a:cubicBezTo>
                <a:cubicBezTo>
                  <a:pt x="31787" y="8393"/>
                  <a:pt x="31569" y="5097"/>
                  <a:pt x="28963" y="3194"/>
                </a:cubicBezTo>
                <a:cubicBezTo>
                  <a:pt x="25477" y="645"/>
                  <a:pt x="20958" y="0"/>
                  <a:pt x="16729" y="0"/>
                </a:cubicBezTo>
                <a:close/>
              </a:path>
            </a:pathLst>
          </a:custGeom>
          <a:solidFill>
            <a:srgbClr val="887C62">
              <a:alpha val="6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1" name="Google Shape;31;p4"/>
          <p:cNvSpPr/>
          <p:nvPr/>
        </p:nvSpPr>
        <p:spPr>
          <a:xfrm rot="-5553048">
            <a:off x="-4420082" y="3069723"/>
            <a:ext cx="7987156" cy="5613156"/>
          </a:xfrm>
          <a:custGeom>
            <a:avLst/>
            <a:gdLst/>
            <a:ahLst/>
            <a:cxnLst/>
            <a:rect l="l" t="t" r="r" b="b"/>
            <a:pathLst>
              <a:path w="93299" h="87424" extrusionOk="0">
                <a:moveTo>
                  <a:pt x="34162" y="1"/>
                </a:moveTo>
                <a:cubicBezTo>
                  <a:pt x="24245" y="1"/>
                  <a:pt x="25039" y="12520"/>
                  <a:pt x="13717" y="17147"/>
                </a:cubicBezTo>
                <a:cubicBezTo>
                  <a:pt x="1" y="22753"/>
                  <a:pt x="25599" y="33483"/>
                  <a:pt x="18923" y="50349"/>
                </a:cubicBezTo>
                <a:cubicBezTo>
                  <a:pt x="13077" y="65115"/>
                  <a:pt x="23069" y="87424"/>
                  <a:pt x="32143" y="87424"/>
                </a:cubicBezTo>
                <a:cubicBezTo>
                  <a:pt x="33432" y="87424"/>
                  <a:pt x="34703" y="86974"/>
                  <a:pt x="35906" y="85988"/>
                </a:cubicBezTo>
                <a:cubicBezTo>
                  <a:pt x="38841" y="83585"/>
                  <a:pt x="41192" y="82952"/>
                  <a:pt x="43240" y="82952"/>
                </a:cubicBezTo>
                <a:cubicBezTo>
                  <a:pt x="45526" y="82952"/>
                  <a:pt x="47435" y="83741"/>
                  <a:pt x="49356" y="83741"/>
                </a:cubicBezTo>
                <a:cubicBezTo>
                  <a:pt x="51391" y="83741"/>
                  <a:pt x="53441" y="82856"/>
                  <a:pt x="55968" y="79208"/>
                </a:cubicBezTo>
                <a:cubicBezTo>
                  <a:pt x="79663" y="45004"/>
                  <a:pt x="87416" y="44135"/>
                  <a:pt x="87416" y="44135"/>
                </a:cubicBezTo>
                <a:cubicBezTo>
                  <a:pt x="93298" y="21497"/>
                  <a:pt x="60858" y="9397"/>
                  <a:pt x="42111" y="1875"/>
                </a:cubicBezTo>
                <a:cubicBezTo>
                  <a:pt x="38838" y="561"/>
                  <a:pt x="36260" y="1"/>
                  <a:pt x="34162" y="1"/>
                </a:cubicBezTo>
                <a:close/>
              </a:path>
            </a:pathLst>
          </a:custGeom>
          <a:solidFill>
            <a:srgbClr val="AC9078">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2" name="Google Shape;32;p4"/>
          <p:cNvSpPr/>
          <p:nvPr/>
        </p:nvSpPr>
        <p:spPr>
          <a:xfrm rot="-1460553" flipH="1">
            <a:off x="6702383" y="-882447"/>
            <a:ext cx="7471555" cy="6362309"/>
          </a:xfrm>
          <a:custGeom>
            <a:avLst/>
            <a:gdLst/>
            <a:ahLst/>
            <a:cxnLst/>
            <a:rect l="l" t="t" r="r" b="b"/>
            <a:pathLst>
              <a:path w="87791" h="56068" extrusionOk="0">
                <a:moveTo>
                  <a:pt x="55192" y="1"/>
                </a:moveTo>
                <a:cubicBezTo>
                  <a:pt x="51710" y="1"/>
                  <a:pt x="48020" y="921"/>
                  <a:pt x="44301" y="3305"/>
                </a:cubicBezTo>
                <a:cubicBezTo>
                  <a:pt x="27981" y="13772"/>
                  <a:pt x="23752" y="23750"/>
                  <a:pt x="23752" y="23750"/>
                </a:cubicBezTo>
                <a:cubicBezTo>
                  <a:pt x="23752" y="23750"/>
                  <a:pt x="23199" y="30455"/>
                  <a:pt x="15945" y="30455"/>
                </a:cubicBezTo>
                <a:cubicBezTo>
                  <a:pt x="15648" y="30455"/>
                  <a:pt x="15339" y="30443"/>
                  <a:pt x="15019" y="30420"/>
                </a:cubicBezTo>
                <a:cubicBezTo>
                  <a:pt x="13947" y="30341"/>
                  <a:pt x="12915" y="30303"/>
                  <a:pt x="11930" y="30303"/>
                </a:cubicBezTo>
                <a:cubicBezTo>
                  <a:pt x="5447" y="30303"/>
                  <a:pt x="1013" y="31926"/>
                  <a:pt x="541" y="33999"/>
                </a:cubicBezTo>
                <a:cubicBezTo>
                  <a:pt x="1" y="36384"/>
                  <a:pt x="5151" y="43216"/>
                  <a:pt x="11333" y="45926"/>
                </a:cubicBezTo>
                <a:cubicBezTo>
                  <a:pt x="16519" y="48202"/>
                  <a:pt x="23841" y="53453"/>
                  <a:pt x="30900" y="53453"/>
                </a:cubicBezTo>
                <a:cubicBezTo>
                  <a:pt x="32256" y="53453"/>
                  <a:pt x="33602" y="53259"/>
                  <a:pt x="34921" y="52814"/>
                </a:cubicBezTo>
                <a:cubicBezTo>
                  <a:pt x="43110" y="50048"/>
                  <a:pt x="85188" y="56067"/>
                  <a:pt x="86489" y="38010"/>
                </a:cubicBezTo>
                <a:cubicBezTo>
                  <a:pt x="87791" y="19953"/>
                  <a:pt x="76403" y="10573"/>
                  <a:pt x="76403" y="10573"/>
                </a:cubicBezTo>
                <a:cubicBezTo>
                  <a:pt x="76403" y="10573"/>
                  <a:pt x="66995" y="1"/>
                  <a:pt x="55192" y="1"/>
                </a:cubicBezTo>
                <a:close/>
              </a:path>
            </a:pathLst>
          </a:custGeom>
          <a:solidFill>
            <a:srgbClr val="E7E2D6">
              <a:alpha val="46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3" name="Google Shape;33;p4"/>
          <p:cNvSpPr/>
          <p:nvPr/>
        </p:nvSpPr>
        <p:spPr>
          <a:xfrm rot="3657786">
            <a:off x="6483230" y="1418498"/>
            <a:ext cx="6078609" cy="1365879"/>
          </a:xfrm>
          <a:custGeom>
            <a:avLst/>
            <a:gdLst/>
            <a:ahLst/>
            <a:cxnLst/>
            <a:rect l="l" t="t" r="r" b="b"/>
            <a:pathLst>
              <a:path w="49165" h="14730" extrusionOk="0">
                <a:moveTo>
                  <a:pt x="10042" y="1"/>
                </a:moveTo>
                <a:cubicBezTo>
                  <a:pt x="7738" y="1"/>
                  <a:pt x="5495" y="326"/>
                  <a:pt x="4009" y="1712"/>
                </a:cubicBezTo>
                <a:cubicBezTo>
                  <a:pt x="1833" y="3743"/>
                  <a:pt x="1312" y="7198"/>
                  <a:pt x="759" y="9976"/>
                </a:cubicBezTo>
                <a:cubicBezTo>
                  <a:pt x="1" y="13802"/>
                  <a:pt x="5815" y="14642"/>
                  <a:pt x="11014" y="14723"/>
                </a:cubicBezTo>
                <a:cubicBezTo>
                  <a:pt x="11312" y="14728"/>
                  <a:pt x="11609" y="14730"/>
                  <a:pt x="11901" y="14730"/>
                </a:cubicBezTo>
                <a:cubicBezTo>
                  <a:pt x="14717" y="14730"/>
                  <a:pt x="17219" y="14537"/>
                  <a:pt x="18198" y="14531"/>
                </a:cubicBezTo>
                <a:cubicBezTo>
                  <a:pt x="20643" y="14515"/>
                  <a:pt x="23088" y="14508"/>
                  <a:pt x="25533" y="14508"/>
                </a:cubicBezTo>
                <a:cubicBezTo>
                  <a:pt x="31860" y="14508"/>
                  <a:pt x="38186" y="14553"/>
                  <a:pt x="44512" y="14593"/>
                </a:cubicBezTo>
                <a:cubicBezTo>
                  <a:pt x="44551" y="14593"/>
                  <a:pt x="44589" y="14594"/>
                  <a:pt x="44628" y="14594"/>
                </a:cubicBezTo>
                <a:cubicBezTo>
                  <a:pt x="45065" y="14594"/>
                  <a:pt x="45520" y="14568"/>
                  <a:pt x="45879" y="14323"/>
                </a:cubicBezTo>
                <a:cubicBezTo>
                  <a:pt x="46214" y="14095"/>
                  <a:pt x="46403" y="13708"/>
                  <a:pt x="46569" y="13337"/>
                </a:cubicBezTo>
                <a:cubicBezTo>
                  <a:pt x="47681" y="10865"/>
                  <a:pt x="49165" y="7692"/>
                  <a:pt x="48504" y="4911"/>
                </a:cubicBezTo>
                <a:cubicBezTo>
                  <a:pt x="47559" y="915"/>
                  <a:pt x="42091" y="691"/>
                  <a:pt x="37832" y="691"/>
                </a:cubicBezTo>
                <a:cubicBezTo>
                  <a:pt x="37295" y="691"/>
                  <a:pt x="36777" y="694"/>
                  <a:pt x="36289" y="694"/>
                </a:cubicBezTo>
                <a:cubicBezTo>
                  <a:pt x="35639" y="694"/>
                  <a:pt x="35044" y="688"/>
                  <a:pt x="34531" y="658"/>
                </a:cubicBezTo>
                <a:cubicBezTo>
                  <a:pt x="29340" y="361"/>
                  <a:pt x="24149" y="242"/>
                  <a:pt x="18952" y="242"/>
                </a:cubicBezTo>
                <a:cubicBezTo>
                  <a:pt x="17950" y="242"/>
                  <a:pt x="16949" y="246"/>
                  <a:pt x="15946" y="255"/>
                </a:cubicBezTo>
                <a:cubicBezTo>
                  <a:pt x="15904" y="255"/>
                  <a:pt x="15862" y="255"/>
                  <a:pt x="15819" y="255"/>
                </a:cubicBezTo>
                <a:cubicBezTo>
                  <a:pt x="14168" y="255"/>
                  <a:pt x="12081" y="1"/>
                  <a:pt x="10042" y="1"/>
                </a:cubicBezTo>
                <a:close/>
              </a:path>
            </a:pathLst>
          </a:custGeom>
          <a:solidFill>
            <a:srgbClr val="E6B8AF">
              <a:alpha val="33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4" name="Google Shape;34;p4"/>
          <p:cNvSpPr/>
          <p:nvPr/>
        </p:nvSpPr>
        <p:spPr>
          <a:xfrm rot="3624623">
            <a:off x="4457330" y="1290904"/>
            <a:ext cx="10434704" cy="2877832"/>
          </a:xfrm>
          <a:custGeom>
            <a:avLst/>
            <a:gdLst/>
            <a:ahLst/>
            <a:cxnLst/>
            <a:rect l="l" t="t" r="r" b="b"/>
            <a:pathLst>
              <a:path w="76674" h="28195" fill="none" extrusionOk="0">
                <a:moveTo>
                  <a:pt x="76673" y="0"/>
                </a:moveTo>
                <a:cubicBezTo>
                  <a:pt x="76673" y="0"/>
                  <a:pt x="67374" y="14124"/>
                  <a:pt x="60786" y="16430"/>
                </a:cubicBezTo>
                <a:cubicBezTo>
                  <a:pt x="52981" y="19160"/>
                  <a:pt x="39856" y="7047"/>
                  <a:pt x="24779" y="17621"/>
                </a:cubicBezTo>
                <a:cubicBezTo>
                  <a:pt x="9706" y="28195"/>
                  <a:pt x="1302" y="23045"/>
                  <a:pt x="1" y="9868"/>
                </a:cubicBezTo>
              </a:path>
            </a:pathLst>
          </a:custGeom>
          <a:noFill/>
          <a:ln w="28575" cap="flat" cmpd="sng">
            <a:solidFill>
              <a:schemeClr val="accent3"/>
            </a:solidFill>
            <a:prstDash val="solid"/>
            <a:miter lim="325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5" name="Google Shape;35;p4"/>
          <p:cNvSpPr txBox="1">
            <a:spLocks noGrp="1"/>
          </p:cNvSpPr>
          <p:nvPr>
            <p:ph type="title"/>
          </p:nvPr>
        </p:nvSpPr>
        <p:spPr>
          <a:xfrm>
            <a:off x="720000" y="583600"/>
            <a:ext cx="7702800" cy="8772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SzPts val="2800"/>
              <a:buNone/>
              <a:defRPr sz="3000">
                <a:latin typeface="Kulim Park"/>
                <a:ea typeface="Kulim Park"/>
                <a:cs typeface="Kulim Park"/>
                <a:sym typeface="Kulim Park"/>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r>
              <a:rPr lang="tr-TR"/>
              <a:t>Asıl başlık stilini düzenlemek için tıklayın</a:t>
            </a:r>
            <a:endParaRPr/>
          </a:p>
        </p:txBody>
      </p:sp>
      <p:sp>
        <p:nvSpPr>
          <p:cNvPr id="36" name="Google Shape;36;p4"/>
          <p:cNvSpPr txBox="1">
            <a:spLocks noGrp="1"/>
          </p:cNvSpPr>
          <p:nvPr>
            <p:ph type="body" idx="1"/>
          </p:nvPr>
        </p:nvSpPr>
        <p:spPr>
          <a:xfrm>
            <a:off x="720000" y="1460600"/>
            <a:ext cx="7702800" cy="4814400"/>
          </a:xfrm>
          <a:prstGeom prst="rect">
            <a:avLst/>
          </a:prstGeom>
          <a:noFill/>
          <a:ln>
            <a:noFill/>
          </a:ln>
        </p:spPr>
        <p:txBody>
          <a:bodyPr spcFirstLastPara="1" wrap="square" lIns="91425" tIns="91425" rIns="91425" bIns="91425" anchor="b" anchorCtr="0">
            <a:noAutofit/>
          </a:bodyPr>
          <a:lstStyle>
            <a:lvl1pPr marL="457200" lvl="0" indent="-330200" rtl="0">
              <a:lnSpc>
                <a:spcPct val="100000"/>
              </a:lnSpc>
              <a:spcBef>
                <a:spcPts val="0"/>
              </a:spcBef>
              <a:spcAft>
                <a:spcPts val="0"/>
              </a:spcAft>
              <a:buSzPts val="1600"/>
              <a:buChar char="●"/>
              <a:defRPr sz="1250">
                <a:latin typeface="Manrope"/>
                <a:ea typeface="Manrope"/>
                <a:cs typeface="Manrope"/>
                <a:sym typeface="Manrope"/>
              </a:defRPr>
            </a:lvl1pPr>
            <a:lvl2pPr marL="914400" lvl="1" indent="-330200" rtl="0">
              <a:lnSpc>
                <a:spcPct val="100000"/>
              </a:lnSpc>
              <a:spcBef>
                <a:spcPts val="0"/>
              </a:spcBef>
              <a:spcAft>
                <a:spcPts val="0"/>
              </a:spcAft>
              <a:buSzPts val="1600"/>
              <a:buChar char="○"/>
              <a:defRPr/>
            </a:lvl2pPr>
            <a:lvl3pPr marL="1371600" lvl="2" indent="-330200" rtl="0">
              <a:lnSpc>
                <a:spcPct val="100000"/>
              </a:lnSpc>
              <a:spcBef>
                <a:spcPts val="0"/>
              </a:spcBef>
              <a:spcAft>
                <a:spcPts val="0"/>
              </a:spcAft>
              <a:buSzPts val="1600"/>
              <a:buChar char="■"/>
              <a:defRPr/>
            </a:lvl3pPr>
            <a:lvl4pPr marL="1828800" lvl="3" indent="-330200" rtl="0">
              <a:lnSpc>
                <a:spcPct val="100000"/>
              </a:lnSpc>
              <a:spcBef>
                <a:spcPts val="0"/>
              </a:spcBef>
              <a:spcAft>
                <a:spcPts val="0"/>
              </a:spcAft>
              <a:buSzPts val="1600"/>
              <a:buChar char="●"/>
              <a:defRPr/>
            </a:lvl4pPr>
            <a:lvl5pPr marL="2286000" lvl="4" indent="-330200" rtl="0">
              <a:lnSpc>
                <a:spcPct val="100000"/>
              </a:lnSpc>
              <a:spcBef>
                <a:spcPts val="0"/>
              </a:spcBef>
              <a:spcAft>
                <a:spcPts val="0"/>
              </a:spcAft>
              <a:buSzPts val="1600"/>
              <a:buChar char="○"/>
              <a:defRPr/>
            </a:lvl5pPr>
            <a:lvl6pPr marL="2743200" lvl="5" indent="-330200" rtl="0">
              <a:lnSpc>
                <a:spcPct val="100000"/>
              </a:lnSpc>
              <a:spcBef>
                <a:spcPts val="0"/>
              </a:spcBef>
              <a:spcAft>
                <a:spcPts val="0"/>
              </a:spcAft>
              <a:buSzPts val="1600"/>
              <a:buChar char="■"/>
              <a:defRPr/>
            </a:lvl6pPr>
            <a:lvl7pPr marL="3200400" lvl="6" indent="-330200" rtl="0">
              <a:lnSpc>
                <a:spcPct val="100000"/>
              </a:lnSpc>
              <a:spcBef>
                <a:spcPts val="0"/>
              </a:spcBef>
              <a:spcAft>
                <a:spcPts val="0"/>
              </a:spcAft>
              <a:buSzPts val="1600"/>
              <a:buChar char="●"/>
              <a:defRPr/>
            </a:lvl7pPr>
            <a:lvl8pPr marL="3657600" lvl="7" indent="-330200" rtl="0">
              <a:lnSpc>
                <a:spcPct val="100000"/>
              </a:lnSpc>
              <a:spcBef>
                <a:spcPts val="0"/>
              </a:spcBef>
              <a:spcAft>
                <a:spcPts val="0"/>
              </a:spcAft>
              <a:buSzPts val="1600"/>
              <a:buChar char="○"/>
              <a:defRPr/>
            </a:lvl8pPr>
            <a:lvl9pPr marL="4114800" lvl="8" indent="-330200" rtl="0">
              <a:lnSpc>
                <a:spcPct val="100000"/>
              </a:lnSpc>
              <a:spcBef>
                <a:spcPts val="0"/>
              </a:spcBef>
              <a:spcAft>
                <a:spcPts val="0"/>
              </a:spcAft>
              <a:buSzPts val="1600"/>
              <a:buChar char="■"/>
              <a:defRPr/>
            </a:lvl9pPr>
          </a:lstStyle>
          <a:p>
            <a:pPr lvl="0"/>
            <a:r>
              <a:rPr lang="tr-TR"/>
              <a:t>Asıl metin stillerini düzenlemek için tıklayın</a:t>
            </a:r>
          </a:p>
        </p:txBody>
      </p:sp>
    </p:spTree>
    <p:extLst>
      <p:ext uri="{BB962C8B-B14F-4D97-AF65-F5344CB8AC3E}">
        <p14:creationId xmlns:p14="http://schemas.microsoft.com/office/powerpoint/2010/main" val="189747101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37"/>
        <p:cNvGrpSpPr/>
        <p:nvPr/>
      </p:nvGrpSpPr>
      <p:grpSpPr>
        <a:xfrm>
          <a:off x="0" y="0"/>
          <a:ext cx="0" cy="0"/>
          <a:chOff x="0" y="0"/>
          <a:chExt cx="0" cy="0"/>
        </a:xfrm>
      </p:grpSpPr>
      <p:sp>
        <p:nvSpPr>
          <p:cNvPr id="38" name="Google Shape;38;p5"/>
          <p:cNvSpPr/>
          <p:nvPr/>
        </p:nvSpPr>
        <p:spPr>
          <a:xfrm>
            <a:off x="-4528356" y="1339984"/>
            <a:ext cx="5766771" cy="4910623"/>
          </a:xfrm>
          <a:custGeom>
            <a:avLst/>
            <a:gdLst/>
            <a:ahLst/>
            <a:cxnLst/>
            <a:rect l="l" t="t" r="r" b="b"/>
            <a:pathLst>
              <a:path w="87791" h="56068" extrusionOk="0">
                <a:moveTo>
                  <a:pt x="55192" y="1"/>
                </a:moveTo>
                <a:cubicBezTo>
                  <a:pt x="51710" y="1"/>
                  <a:pt x="48020" y="921"/>
                  <a:pt x="44301" y="3305"/>
                </a:cubicBezTo>
                <a:cubicBezTo>
                  <a:pt x="27981" y="13772"/>
                  <a:pt x="23752" y="23750"/>
                  <a:pt x="23752" y="23750"/>
                </a:cubicBezTo>
                <a:cubicBezTo>
                  <a:pt x="23752" y="23750"/>
                  <a:pt x="23199" y="30455"/>
                  <a:pt x="15945" y="30455"/>
                </a:cubicBezTo>
                <a:cubicBezTo>
                  <a:pt x="15648" y="30455"/>
                  <a:pt x="15339" y="30443"/>
                  <a:pt x="15019" y="30420"/>
                </a:cubicBezTo>
                <a:cubicBezTo>
                  <a:pt x="13947" y="30341"/>
                  <a:pt x="12915" y="30303"/>
                  <a:pt x="11930" y="30303"/>
                </a:cubicBezTo>
                <a:cubicBezTo>
                  <a:pt x="5447" y="30303"/>
                  <a:pt x="1013" y="31926"/>
                  <a:pt x="541" y="33999"/>
                </a:cubicBezTo>
                <a:cubicBezTo>
                  <a:pt x="1" y="36384"/>
                  <a:pt x="5151" y="43216"/>
                  <a:pt x="11333" y="45926"/>
                </a:cubicBezTo>
                <a:cubicBezTo>
                  <a:pt x="16519" y="48202"/>
                  <a:pt x="23841" y="53453"/>
                  <a:pt x="30900" y="53453"/>
                </a:cubicBezTo>
                <a:cubicBezTo>
                  <a:pt x="32256" y="53453"/>
                  <a:pt x="33602" y="53259"/>
                  <a:pt x="34921" y="52814"/>
                </a:cubicBezTo>
                <a:cubicBezTo>
                  <a:pt x="43110" y="50048"/>
                  <a:pt x="85188" y="56067"/>
                  <a:pt x="86489" y="38010"/>
                </a:cubicBezTo>
                <a:cubicBezTo>
                  <a:pt x="87791" y="19953"/>
                  <a:pt x="76403" y="10573"/>
                  <a:pt x="76403" y="10573"/>
                </a:cubicBezTo>
                <a:cubicBezTo>
                  <a:pt x="76403" y="10573"/>
                  <a:pt x="66995" y="1"/>
                  <a:pt x="55192" y="1"/>
                </a:cubicBezTo>
                <a:close/>
              </a:path>
            </a:pathLst>
          </a:custGeom>
          <a:solidFill>
            <a:srgbClr val="887C62">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9" name="Google Shape;39;p5"/>
          <p:cNvSpPr/>
          <p:nvPr/>
        </p:nvSpPr>
        <p:spPr>
          <a:xfrm rot="-9405665" flipH="1">
            <a:off x="6846081" y="1708209"/>
            <a:ext cx="7310152" cy="9133113"/>
          </a:xfrm>
          <a:custGeom>
            <a:avLst/>
            <a:gdLst/>
            <a:ahLst/>
            <a:cxnLst/>
            <a:rect l="l" t="t" r="r" b="b"/>
            <a:pathLst>
              <a:path w="93299" h="87424" extrusionOk="0">
                <a:moveTo>
                  <a:pt x="34162" y="1"/>
                </a:moveTo>
                <a:cubicBezTo>
                  <a:pt x="24245" y="1"/>
                  <a:pt x="25039" y="12520"/>
                  <a:pt x="13717" y="17147"/>
                </a:cubicBezTo>
                <a:cubicBezTo>
                  <a:pt x="1" y="22753"/>
                  <a:pt x="25599" y="33483"/>
                  <a:pt x="18923" y="50349"/>
                </a:cubicBezTo>
                <a:cubicBezTo>
                  <a:pt x="13077" y="65115"/>
                  <a:pt x="23069" y="87424"/>
                  <a:pt x="32143" y="87424"/>
                </a:cubicBezTo>
                <a:cubicBezTo>
                  <a:pt x="33432" y="87424"/>
                  <a:pt x="34703" y="86974"/>
                  <a:pt x="35906" y="85988"/>
                </a:cubicBezTo>
                <a:cubicBezTo>
                  <a:pt x="38841" y="83585"/>
                  <a:pt x="41192" y="82952"/>
                  <a:pt x="43240" y="82952"/>
                </a:cubicBezTo>
                <a:cubicBezTo>
                  <a:pt x="45526" y="82952"/>
                  <a:pt x="47435" y="83741"/>
                  <a:pt x="49356" y="83741"/>
                </a:cubicBezTo>
                <a:cubicBezTo>
                  <a:pt x="51391" y="83741"/>
                  <a:pt x="53441" y="82856"/>
                  <a:pt x="55968" y="79208"/>
                </a:cubicBezTo>
                <a:cubicBezTo>
                  <a:pt x="79663" y="45004"/>
                  <a:pt x="87416" y="44135"/>
                  <a:pt x="87416" y="44135"/>
                </a:cubicBezTo>
                <a:cubicBezTo>
                  <a:pt x="93298" y="21497"/>
                  <a:pt x="60858" y="9397"/>
                  <a:pt x="42111" y="1875"/>
                </a:cubicBezTo>
                <a:cubicBezTo>
                  <a:pt x="38838" y="561"/>
                  <a:pt x="36260" y="1"/>
                  <a:pt x="34162" y="1"/>
                </a:cubicBezTo>
                <a:close/>
              </a:path>
            </a:pathLst>
          </a:custGeom>
          <a:solidFill>
            <a:srgbClr val="E6B8AF">
              <a:alpha val="33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0" name="Google Shape;40;p5"/>
          <p:cNvSpPr/>
          <p:nvPr/>
        </p:nvSpPr>
        <p:spPr>
          <a:xfrm rot="1478505" flipH="1">
            <a:off x="3709533" y="-1333381"/>
            <a:ext cx="7826136" cy="3837161"/>
          </a:xfrm>
          <a:custGeom>
            <a:avLst/>
            <a:gdLst/>
            <a:ahLst/>
            <a:cxnLst/>
            <a:rect l="l" t="t" r="r" b="b"/>
            <a:pathLst>
              <a:path w="76674" h="28195" fill="none" extrusionOk="0">
                <a:moveTo>
                  <a:pt x="76673" y="0"/>
                </a:moveTo>
                <a:cubicBezTo>
                  <a:pt x="76673" y="0"/>
                  <a:pt x="67374" y="14124"/>
                  <a:pt x="60786" y="16430"/>
                </a:cubicBezTo>
                <a:cubicBezTo>
                  <a:pt x="52981" y="19160"/>
                  <a:pt x="39856" y="7047"/>
                  <a:pt x="24779" y="17621"/>
                </a:cubicBezTo>
                <a:cubicBezTo>
                  <a:pt x="9706" y="28195"/>
                  <a:pt x="1302" y="23045"/>
                  <a:pt x="1" y="9868"/>
                </a:cubicBezTo>
              </a:path>
            </a:pathLst>
          </a:custGeom>
          <a:noFill/>
          <a:ln w="28575" cap="flat" cmpd="sng">
            <a:solidFill>
              <a:schemeClr val="accent3"/>
            </a:solidFill>
            <a:prstDash val="solid"/>
            <a:miter lim="325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1" name="Google Shape;41;p5"/>
          <p:cNvSpPr txBox="1">
            <a:spLocks noGrp="1"/>
          </p:cNvSpPr>
          <p:nvPr>
            <p:ph type="title"/>
          </p:nvPr>
        </p:nvSpPr>
        <p:spPr>
          <a:xfrm flipH="1">
            <a:off x="720000" y="585216"/>
            <a:ext cx="77040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r>
              <a:rPr lang="tr-TR"/>
              <a:t>Asıl başlık stilini düzenlemek için tıklayın</a:t>
            </a:r>
            <a:endParaRPr/>
          </a:p>
        </p:txBody>
      </p:sp>
      <p:sp>
        <p:nvSpPr>
          <p:cNvPr id="42" name="Google Shape;42;p5"/>
          <p:cNvSpPr txBox="1">
            <a:spLocks noGrp="1"/>
          </p:cNvSpPr>
          <p:nvPr>
            <p:ph type="title" idx="2"/>
          </p:nvPr>
        </p:nvSpPr>
        <p:spPr>
          <a:xfrm>
            <a:off x="4789925" y="4495368"/>
            <a:ext cx="2325300" cy="650000"/>
          </a:xfrm>
          <a:prstGeom prst="rect">
            <a:avLst/>
          </a:prstGeom>
        </p:spPr>
        <p:txBody>
          <a:bodyPr spcFirstLastPara="1" wrap="square" lIns="91425" tIns="91425" rIns="91425" bIns="91425" anchor="b" anchorCtr="0">
            <a:noAutofit/>
          </a:bodyPr>
          <a:lstStyle>
            <a:lvl1pPr lvl="0" rtl="0">
              <a:spcBef>
                <a:spcPts val="0"/>
              </a:spcBef>
              <a:spcAft>
                <a:spcPts val="0"/>
              </a:spcAft>
              <a:buSzPts val="2500"/>
              <a:buNone/>
              <a:defRPr sz="2000">
                <a:latin typeface="Kulim Park"/>
                <a:ea typeface="Kulim Park"/>
                <a:cs typeface="Kulim Park"/>
                <a:sym typeface="Kulim Park"/>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r>
              <a:rPr lang="tr-TR"/>
              <a:t>Asıl başlık stilini düzenlemek için tıklayın</a:t>
            </a:r>
            <a:endParaRPr/>
          </a:p>
        </p:txBody>
      </p:sp>
      <p:sp>
        <p:nvSpPr>
          <p:cNvPr id="43" name="Google Shape;43;p5"/>
          <p:cNvSpPr txBox="1">
            <a:spLocks noGrp="1"/>
          </p:cNvSpPr>
          <p:nvPr>
            <p:ph type="subTitle" idx="1"/>
          </p:nvPr>
        </p:nvSpPr>
        <p:spPr>
          <a:xfrm>
            <a:off x="4789950" y="5172801"/>
            <a:ext cx="2325300" cy="831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atin typeface="Manrope"/>
                <a:ea typeface="Manrope"/>
                <a:cs typeface="Manrope"/>
                <a:sym typeface="Manrop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r>
              <a:rPr lang="tr-TR"/>
              <a:t>Asıl alt başlık stilini düzenlemek için tıklayın</a:t>
            </a:r>
            <a:endParaRPr/>
          </a:p>
        </p:txBody>
      </p:sp>
      <p:sp>
        <p:nvSpPr>
          <p:cNvPr id="44" name="Google Shape;44;p5"/>
          <p:cNvSpPr txBox="1">
            <a:spLocks noGrp="1"/>
          </p:cNvSpPr>
          <p:nvPr>
            <p:ph type="title" idx="3"/>
          </p:nvPr>
        </p:nvSpPr>
        <p:spPr>
          <a:xfrm>
            <a:off x="2028750" y="4495368"/>
            <a:ext cx="2325300" cy="650000"/>
          </a:xfrm>
          <a:prstGeom prst="rect">
            <a:avLst/>
          </a:prstGeom>
        </p:spPr>
        <p:txBody>
          <a:bodyPr spcFirstLastPara="1" wrap="square" lIns="91425" tIns="91425" rIns="91425" bIns="91425" anchor="b" anchorCtr="0">
            <a:noAutofit/>
          </a:bodyPr>
          <a:lstStyle>
            <a:lvl1pPr lvl="0" rtl="0">
              <a:spcBef>
                <a:spcPts val="0"/>
              </a:spcBef>
              <a:spcAft>
                <a:spcPts val="0"/>
              </a:spcAft>
              <a:buSzPts val="2500"/>
              <a:buNone/>
              <a:defRPr sz="2000">
                <a:latin typeface="Kulim Park"/>
                <a:ea typeface="Kulim Park"/>
                <a:cs typeface="Kulim Park"/>
                <a:sym typeface="Kulim Park"/>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r>
              <a:rPr lang="tr-TR"/>
              <a:t>Asıl başlık stilini düzenlemek için tıklayın</a:t>
            </a:r>
            <a:endParaRPr/>
          </a:p>
        </p:txBody>
      </p:sp>
      <p:sp>
        <p:nvSpPr>
          <p:cNvPr id="45" name="Google Shape;45;p5"/>
          <p:cNvSpPr txBox="1">
            <a:spLocks noGrp="1"/>
          </p:cNvSpPr>
          <p:nvPr>
            <p:ph type="subTitle" idx="4"/>
          </p:nvPr>
        </p:nvSpPr>
        <p:spPr>
          <a:xfrm>
            <a:off x="2028775" y="5172801"/>
            <a:ext cx="2325300" cy="831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atin typeface="Manrope"/>
                <a:ea typeface="Manrope"/>
                <a:cs typeface="Manrope"/>
                <a:sym typeface="Manrop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r>
              <a:rPr lang="tr-TR"/>
              <a:t>Asıl alt başlık stilini düzenlemek için tıklayın</a:t>
            </a:r>
            <a:endParaRPr/>
          </a:p>
        </p:txBody>
      </p:sp>
      <p:sp>
        <p:nvSpPr>
          <p:cNvPr id="46" name="Google Shape;46;p5"/>
          <p:cNvSpPr/>
          <p:nvPr/>
        </p:nvSpPr>
        <p:spPr>
          <a:xfrm rot="9524149" flipH="1">
            <a:off x="-6659422" y="-3900402"/>
            <a:ext cx="9471569" cy="8065396"/>
          </a:xfrm>
          <a:custGeom>
            <a:avLst/>
            <a:gdLst/>
            <a:ahLst/>
            <a:cxnLst/>
            <a:rect l="l" t="t" r="r" b="b"/>
            <a:pathLst>
              <a:path w="87791" h="56068" extrusionOk="0">
                <a:moveTo>
                  <a:pt x="55192" y="1"/>
                </a:moveTo>
                <a:cubicBezTo>
                  <a:pt x="51710" y="1"/>
                  <a:pt x="48020" y="921"/>
                  <a:pt x="44301" y="3305"/>
                </a:cubicBezTo>
                <a:cubicBezTo>
                  <a:pt x="27981" y="13772"/>
                  <a:pt x="23752" y="23750"/>
                  <a:pt x="23752" y="23750"/>
                </a:cubicBezTo>
                <a:cubicBezTo>
                  <a:pt x="23752" y="23750"/>
                  <a:pt x="23199" y="30455"/>
                  <a:pt x="15945" y="30455"/>
                </a:cubicBezTo>
                <a:cubicBezTo>
                  <a:pt x="15648" y="30455"/>
                  <a:pt x="15339" y="30443"/>
                  <a:pt x="15019" y="30420"/>
                </a:cubicBezTo>
                <a:cubicBezTo>
                  <a:pt x="13947" y="30341"/>
                  <a:pt x="12915" y="30303"/>
                  <a:pt x="11930" y="30303"/>
                </a:cubicBezTo>
                <a:cubicBezTo>
                  <a:pt x="5447" y="30303"/>
                  <a:pt x="1013" y="31926"/>
                  <a:pt x="541" y="33999"/>
                </a:cubicBezTo>
                <a:cubicBezTo>
                  <a:pt x="1" y="36384"/>
                  <a:pt x="5151" y="43216"/>
                  <a:pt x="11333" y="45926"/>
                </a:cubicBezTo>
                <a:cubicBezTo>
                  <a:pt x="16519" y="48202"/>
                  <a:pt x="23841" y="53453"/>
                  <a:pt x="30900" y="53453"/>
                </a:cubicBezTo>
                <a:cubicBezTo>
                  <a:pt x="32256" y="53453"/>
                  <a:pt x="33602" y="53259"/>
                  <a:pt x="34921" y="52814"/>
                </a:cubicBezTo>
                <a:cubicBezTo>
                  <a:pt x="43110" y="50048"/>
                  <a:pt x="85188" y="56067"/>
                  <a:pt x="86489" y="38010"/>
                </a:cubicBezTo>
                <a:cubicBezTo>
                  <a:pt x="87791" y="19953"/>
                  <a:pt x="76403" y="10573"/>
                  <a:pt x="76403" y="10573"/>
                </a:cubicBezTo>
                <a:cubicBezTo>
                  <a:pt x="76403" y="10573"/>
                  <a:pt x="66995" y="1"/>
                  <a:pt x="55192" y="1"/>
                </a:cubicBezTo>
                <a:close/>
              </a:path>
            </a:pathLst>
          </a:custGeom>
          <a:solidFill>
            <a:srgbClr val="E7E2D6">
              <a:alpha val="46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7" name="Google Shape;47;p5"/>
          <p:cNvSpPr/>
          <p:nvPr/>
        </p:nvSpPr>
        <p:spPr>
          <a:xfrm rot="-9555841">
            <a:off x="-6785773" y="2411342"/>
            <a:ext cx="8200942" cy="4020929"/>
          </a:xfrm>
          <a:custGeom>
            <a:avLst/>
            <a:gdLst/>
            <a:ahLst/>
            <a:cxnLst/>
            <a:rect l="l" t="t" r="r" b="b"/>
            <a:pathLst>
              <a:path w="76674" h="28195" fill="none" extrusionOk="0">
                <a:moveTo>
                  <a:pt x="76673" y="0"/>
                </a:moveTo>
                <a:cubicBezTo>
                  <a:pt x="76673" y="0"/>
                  <a:pt x="67374" y="14124"/>
                  <a:pt x="60786" y="16430"/>
                </a:cubicBezTo>
                <a:cubicBezTo>
                  <a:pt x="52981" y="19160"/>
                  <a:pt x="39856" y="7047"/>
                  <a:pt x="24779" y="17621"/>
                </a:cubicBezTo>
                <a:cubicBezTo>
                  <a:pt x="9706" y="28195"/>
                  <a:pt x="1302" y="23045"/>
                  <a:pt x="1" y="9868"/>
                </a:cubicBezTo>
              </a:path>
            </a:pathLst>
          </a:custGeom>
          <a:noFill/>
          <a:ln w="28575" cap="flat" cmpd="sng">
            <a:solidFill>
              <a:schemeClr val="accent3"/>
            </a:solidFill>
            <a:prstDash val="solid"/>
            <a:miter lim="325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Tree>
    <p:extLst>
      <p:ext uri="{BB962C8B-B14F-4D97-AF65-F5344CB8AC3E}">
        <p14:creationId xmlns:p14="http://schemas.microsoft.com/office/powerpoint/2010/main" val="377627796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8"/>
        <p:cNvGrpSpPr/>
        <p:nvPr/>
      </p:nvGrpSpPr>
      <p:grpSpPr>
        <a:xfrm>
          <a:off x="0" y="0"/>
          <a:ext cx="0" cy="0"/>
          <a:chOff x="0" y="0"/>
          <a:chExt cx="0" cy="0"/>
        </a:xfrm>
      </p:grpSpPr>
      <p:sp>
        <p:nvSpPr>
          <p:cNvPr id="49" name="Google Shape;49;p6"/>
          <p:cNvSpPr/>
          <p:nvPr/>
        </p:nvSpPr>
        <p:spPr>
          <a:xfrm rot="3394465" flipH="1">
            <a:off x="1626528" y="5503995"/>
            <a:ext cx="11604457" cy="5558223"/>
          </a:xfrm>
          <a:custGeom>
            <a:avLst/>
            <a:gdLst/>
            <a:ahLst/>
            <a:cxnLst/>
            <a:rect l="l" t="t" r="r" b="b"/>
            <a:pathLst>
              <a:path w="87791" h="56068" extrusionOk="0">
                <a:moveTo>
                  <a:pt x="55192" y="1"/>
                </a:moveTo>
                <a:cubicBezTo>
                  <a:pt x="51710" y="1"/>
                  <a:pt x="48020" y="921"/>
                  <a:pt x="44301" y="3305"/>
                </a:cubicBezTo>
                <a:cubicBezTo>
                  <a:pt x="27981" y="13772"/>
                  <a:pt x="23752" y="23750"/>
                  <a:pt x="23752" y="23750"/>
                </a:cubicBezTo>
                <a:cubicBezTo>
                  <a:pt x="23752" y="23750"/>
                  <a:pt x="23199" y="30455"/>
                  <a:pt x="15945" y="30455"/>
                </a:cubicBezTo>
                <a:cubicBezTo>
                  <a:pt x="15648" y="30455"/>
                  <a:pt x="15339" y="30443"/>
                  <a:pt x="15019" y="30420"/>
                </a:cubicBezTo>
                <a:cubicBezTo>
                  <a:pt x="13947" y="30341"/>
                  <a:pt x="12915" y="30303"/>
                  <a:pt x="11930" y="30303"/>
                </a:cubicBezTo>
                <a:cubicBezTo>
                  <a:pt x="5447" y="30303"/>
                  <a:pt x="1013" y="31926"/>
                  <a:pt x="541" y="33999"/>
                </a:cubicBezTo>
                <a:cubicBezTo>
                  <a:pt x="1" y="36384"/>
                  <a:pt x="5151" y="43216"/>
                  <a:pt x="11333" y="45926"/>
                </a:cubicBezTo>
                <a:cubicBezTo>
                  <a:pt x="16519" y="48202"/>
                  <a:pt x="23841" y="53453"/>
                  <a:pt x="30900" y="53453"/>
                </a:cubicBezTo>
                <a:cubicBezTo>
                  <a:pt x="32256" y="53453"/>
                  <a:pt x="33602" y="53259"/>
                  <a:pt x="34921" y="52814"/>
                </a:cubicBezTo>
                <a:cubicBezTo>
                  <a:pt x="43110" y="50048"/>
                  <a:pt x="85188" y="56067"/>
                  <a:pt x="86489" y="38010"/>
                </a:cubicBezTo>
                <a:cubicBezTo>
                  <a:pt x="87791" y="19953"/>
                  <a:pt x="76403" y="10573"/>
                  <a:pt x="76403" y="10573"/>
                </a:cubicBezTo>
                <a:cubicBezTo>
                  <a:pt x="76403" y="10573"/>
                  <a:pt x="66995" y="1"/>
                  <a:pt x="55192" y="1"/>
                </a:cubicBezTo>
                <a:close/>
              </a:path>
            </a:pathLst>
          </a:custGeom>
          <a:solidFill>
            <a:srgbClr val="E7E2D6">
              <a:alpha val="46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0" name="Google Shape;50;p6"/>
          <p:cNvSpPr/>
          <p:nvPr/>
        </p:nvSpPr>
        <p:spPr>
          <a:xfrm>
            <a:off x="5867027" y="-1657996"/>
            <a:ext cx="7065492" cy="7195189"/>
          </a:xfrm>
          <a:custGeom>
            <a:avLst/>
            <a:gdLst/>
            <a:ahLst/>
            <a:cxnLst/>
            <a:rect l="l" t="t" r="r" b="b"/>
            <a:pathLst>
              <a:path w="38799" h="29633" extrusionOk="0">
                <a:moveTo>
                  <a:pt x="24862" y="1"/>
                </a:moveTo>
                <a:cubicBezTo>
                  <a:pt x="17606" y="1"/>
                  <a:pt x="2522" y="6530"/>
                  <a:pt x="2408" y="6818"/>
                </a:cubicBezTo>
                <a:cubicBezTo>
                  <a:pt x="0" y="12908"/>
                  <a:pt x="709" y="23105"/>
                  <a:pt x="5362" y="28314"/>
                </a:cubicBezTo>
                <a:cubicBezTo>
                  <a:pt x="6190" y="29241"/>
                  <a:pt x="7638" y="29632"/>
                  <a:pt x="9471" y="29632"/>
                </a:cubicBezTo>
                <a:cubicBezTo>
                  <a:pt x="17936" y="29632"/>
                  <a:pt x="34625" y="21288"/>
                  <a:pt x="36508" y="18846"/>
                </a:cubicBezTo>
                <a:cubicBezTo>
                  <a:pt x="38798" y="15872"/>
                  <a:pt x="32779" y="1993"/>
                  <a:pt x="26923" y="249"/>
                </a:cubicBezTo>
                <a:cubicBezTo>
                  <a:pt x="26348" y="78"/>
                  <a:pt x="25651" y="1"/>
                  <a:pt x="24862" y="1"/>
                </a:cubicBezTo>
                <a:close/>
              </a:path>
            </a:pathLst>
          </a:custGeom>
          <a:solidFill>
            <a:srgbClr val="E6B8AF">
              <a:alpha val="25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1" name="Google Shape;51;p6"/>
          <p:cNvSpPr/>
          <p:nvPr/>
        </p:nvSpPr>
        <p:spPr>
          <a:xfrm rot="3952094">
            <a:off x="3674482" y="436823"/>
            <a:ext cx="10434836" cy="2877868"/>
          </a:xfrm>
          <a:custGeom>
            <a:avLst/>
            <a:gdLst/>
            <a:ahLst/>
            <a:cxnLst/>
            <a:rect l="l" t="t" r="r" b="b"/>
            <a:pathLst>
              <a:path w="76674" h="28195" fill="none" extrusionOk="0">
                <a:moveTo>
                  <a:pt x="76673" y="0"/>
                </a:moveTo>
                <a:cubicBezTo>
                  <a:pt x="76673" y="0"/>
                  <a:pt x="67374" y="14124"/>
                  <a:pt x="60786" y="16430"/>
                </a:cubicBezTo>
                <a:cubicBezTo>
                  <a:pt x="52981" y="19160"/>
                  <a:pt x="39856" y="7047"/>
                  <a:pt x="24779" y="17621"/>
                </a:cubicBezTo>
                <a:cubicBezTo>
                  <a:pt x="9706" y="28195"/>
                  <a:pt x="1302" y="23045"/>
                  <a:pt x="1" y="9868"/>
                </a:cubicBezTo>
              </a:path>
            </a:pathLst>
          </a:custGeom>
          <a:noFill/>
          <a:ln w="28575" cap="flat" cmpd="sng">
            <a:solidFill>
              <a:schemeClr val="accent3"/>
            </a:solidFill>
            <a:prstDash val="solid"/>
            <a:miter lim="325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2" name="Google Shape;52;p6"/>
          <p:cNvSpPr/>
          <p:nvPr/>
        </p:nvSpPr>
        <p:spPr>
          <a:xfrm rot="-649760" flipH="1">
            <a:off x="7075142" y="-951011"/>
            <a:ext cx="4974484" cy="1987163"/>
          </a:xfrm>
          <a:custGeom>
            <a:avLst/>
            <a:gdLst/>
            <a:ahLst/>
            <a:cxnLst/>
            <a:rect l="l" t="t" r="r" b="b"/>
            <a:pathLst>
              <a:path w="49165" h="14730" extrusionOk="0">
                <a:moveTo>
                  <a:pt x="10042" y="1"/>
                </a:moveTo>
                <a:cubicBezTo>
                  <a:pt x="7738" y="1"/>
                  <a:pt x="5495" y="326"/>
                  <a:pt x="4009" y="1712"/>
                </a:cubicBezTo>
                <a:cubicBezTo>
                  <a:pt x="1833" y="3743"/>
                  <a:pt x="1312" y="7198"/>
                  <a:pt x="759" y="9976"/>
                </a:cubicBezTo>
                <a:cubicBezTo>
                  <a:pt x="1" y="13802"/>
                  <a:pt x="5815" y="14642"/>
                  <a:pt x="11014" y="14723"/>
                </a:cubicBezTo>
                <a:cubicBezTo>
                  <a:pt x="11312" y="14728"/>
                  <a:pt x="11609" y="14730"/>
                  <a:pt x="11901" y="14730"/>
                </a:cubicBezTo>
                <a:cubicBezTo>
                  <a:pt x="14717" y="14730"/>
                  <a:pt x="17219" y="14537"/>
                  <a:pt x="18198" y="14531"/>
                </a:cubicBezTo>
                <a:cubicBezTo>
                  <a:pt x="20643" y="14515"/>
                  <a:pt x="23088" y="14508"/>
                  <a:pt x="25533" y="14508"/>
                </a:cubicBezTo>
                <a:cubicBezTo>
                  <a:pt x="31860" y="14508"/>
                  <a:pt x="38186" y="14553"/>
                  <a:pt x="44512" y="14593"/>
                </a:cubicBezTo>
                <a:cubicBezTo>
                  <a:pt x="44551" y="14593"/>
                  <a:pt x="44589" y="14594"/>
                  <a:pt x="44628" y="14594"/>
                </a:cubicBezTo>
                <a:cubicBezTo>
                  <a:pt x="45065" y="14594"/>
                  <a:pt x="45520" y="14568"/>
                  <a:pt x="45879" y="14323"/>
                </a:cubicBezTo>
                <a:cubicBezTo>
                  <a:pt x="46214" y="14095"/>
                  <a:pt x="46403" y="13708"/>
                  <a:pt x="46569" y="13337"/>
                </a:cubicBezTo>
                <a:cubicBezTo>
                  <a:pt x="47681" y="10865"/>
                  <a:pt x="49165" y="7692"/>
                  <a:pt x="48504" y="4911"/>
                </a:cubicBezTo>
                <a:cubicBezTo>
                  <a:pt x="47559" y="915"/>
                  <a:pt x="42091" y="691"/>
                  <a:pt x="37832" y="691"/>
                </a:cubicBezTo>
                <a:cubicBezTo>
                  <a:pt x="37295" y="691"/>
                  <a:pt x="36777" y="694"/>
                  <a:pt x="36289" y="694"/>
                </a:cubicBezTo>
                <a:cubicBezTo>
                  <a:pt x="35639" y="694"/>
                  <a:pt x="35044" y="688"/>
                  <a:pt x="34531" y="658"/>
                </a:cubicBezTo>
                <a:cubicBezTo>
                  <a:pt x="29340" y="361"/>
                  <a:pt x="24149" y="242"/>
                  <a:pt x="18952" y="242"/>
                </a:cubicBezTo>
                <a:cubicBezTo>
                  <a:pt x="17950" y="242"/>
                  <a:pt x="16949" y="246"/>
                  <a:pt x="15946" y="255"/>
                </a:cubicBezTo>
                <a:cubicBezTo>
                  <a:pt x="15904" y="255"/>
                  <a:pt x="15862" y="255"/>
                  <a:pt x="15819" y="255"/>
                </a:cubicBezTo>
                <a:cubicBezTo>
                  <a:pt x="14168" y="255"/>
                  <a:pt x="12081" y="1"/>
                  <a:pt x="10042" y="1"/>
                </a:cubicBezTo>
                <a:close/>
              </a:path>
            </a:pathLst>
          </a:custGeom>
          <a:solidFill>
            <a:srgbClr val="E6B8A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3" name="Google Shape;53;p6"/>
          <p:cNvSpPr/>
          <p:nvPr/>
        </p:nvSpPr>
        <p:spPr>
          <a:xfrm rot="813319">
            <a:off x="-2477752" y="-4099097"/>
            <a:ext cx="6402109" cy="7585537"/>
          </a:xfrm>
          <a:custGeom>
            <a:avLst/>
            <a:gdLst/>
            <a:ahLst/>
            <a:cxnLst/>
            <a:rect l="l" t="t" r="r" b="b"/>
            <a:pathLst>
              <a:path w="31788" h="28248" extrusionOk="0">
                <a:moveTo>
                  <a:pt x="16729" y="0"/>
                </a:moveTo>
                <a:cubicBezTo>
                  <a:pt x="16601" y="0"/>
                  <a:pt x="16474" y="1"/>
                  <a:pt x="16346" y="2"/>
                </a:cubicBezTo>
                <a:cubicBezTo>
                  <a:pt x="16060" y="2"/>
                  <a:pt x="15764" y="5"/>
                  <a:pt x="15461" y="9"/>
                </a:cubicBezTo>
                <a:cubicBezTo>
                  <a:pt x="11690" y="44"/>
                  <a:pt x="7009" y="207"/>
                  <a:pt x="4237" y="2881"/>
                </a:cubicBezTo>
                <a:cubicBezTo>
                  <a:pt x="2392" y="4661"/>
                  <a:pt x="2135" y="8048"/>
                  <a:pt x="1618" y="10410"/>
                </a:cubicBezTo>
                <a:cubicBezTo>
                  <a:pt x="938" y="13517"/>
                  <a:pt x="381" y="16657"/>
                  <a:pt x="219" y="19839"/>
                </a:cubicBezTo>
                <a:cubicBezTo>
                  <a:pt x="1" y="24133"/>
                  <a:pt x="1988" y="26141"/>
                  <a:pt x="6130" y="26720"/>
                </a:cubicBezTo>
                <a:cubicBezTo>
                  <a:pt x="9755" y="27227"/>
                  <a:pt x="13382" y="27712"/>
                  <a:pt x="17036" y="27956"/>
                </a:cubicBezTo>
                <a:cubicBezTo>
                  <a:pt x="18561" y="28056"/>
                  <a:pt x="20165" y="28248"/>
                  <a:pt x="21749" y="28248"/>
                </a:cubicBezTo>
                <a:cubicBezTo>
                  <a:pt x="23047" y="28248"/>
                  <a:pt x="24332" y="28119"/>
                  <a:pt x="25547" y="27706"/>
                </a:cubicBezTo>
                <a:cubicBezTo>
                  <a:pt x="28287" y="26775"/>
                  <a:pt x="29435" y="24198"/>
                  <a:pt x="29933" y="21508"/>
                </a:cubicBezTo>
                <a:cubicBezTo>
                  <a:pt x="30554" y="18140"/>
                  <a:pt x="30847" y="14721"/>
                  <a:pt x="31348" y="11337"/>
                </a:cubicBezTo>
                <a:cubicBezTo>
                  <a:pt x="31787" y="8393"/>
                  <a:pt x="31569" y="5097"/>
                  <a:pt x="28963" y="3194"/>
                </a:cubicBezTo>
                <a:cubicBezTo>
                  <a:pt x="25477" y="645"/>
                  <a:pt x="20958" y="0"/>
                  <a:pt x="16729" y="0"/>
                </a:cubicBezTo>
                <a:close/>
              </a:path>
            </a:pathLst>
          </a:custGeom>
          <a:solidFill>
            <a:srgbClr val="887C62">
              <a:alpha val="6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4" name="Google Shape;54;p6"/>
          <p:cNvSpPr/>
          <p:nvPr/>
        </p:nvSpPr>
        <p:spPr>
          <a:xfrm rot="-10285603">
            <a:off x="-4701904" y="5003789"/>
            <a:ext cx="7471761" cy="6362485"/>
          </a:xfrm>
          <a:custGeom>
            <a:avLst/>
            <a:gdLst/>
            <a:ahLst/>
            <a:cxnLst/>
            <a:rect l="l" t="t" r="r" b="b"/>
            <a:pathLst>
              <a:path w="87791" h="56068" extrusionOk="0">
                <a:moveTo>
                  <a:pt x="55192" y="1"/>
                </a:moveTo>
                <a:cubicBezTo>
                  <a:pt x="51710" y="1"/>
                  <a:pt x="48020" y="921"/>
                  <a:pt x="44301" y="3305"/>
                </a:cubicBezTo>
                <a:cubicBezTo>
                  <a:pt x="27981" y="13772"/>
                  <a:pt x="23752" y="23750"/>
                  <a:pt x="23752" y="23750"/>
                </a:cubicBezTo>
                <a:cubicBezTo>
                  <a:pt x="23752" y="23750"/>
                  <a:pt x="23199" y="30455"/>
                  <a:pt x="15945" y="30455"/>
                </a:cubicBezTo>
                <a:cubicBezTo>
                  <a:pt x="15648" y="30455"/>
                  <a:pt x="15339" y="30443"/>
                  <a:pt x="15019" y="30420"/>
                </a:cubicBezTo>
                <a:cubicBezTo>
                  <a:pt x="13947" y="30341"/>
                  <a:pt x="12915" y="30303"/>
                  <a:pt x="11930" y="30303"/>
                </a:cubicBezTo>
                <a:cubicBezTo>
                  <a:pt x="5447" y="30303"/>
                  <a:pt x="1013" y="31926"/>
                  <a:pt x="541" y="33999"/>
                </a:cubicBezTo>
                <a:cubicBezTo>
                  <a:pt x="1" y="36384"/>
                  <a:pt x="5151" y="43216"/>
                  <a:pt x="11333" y="45926"/>
                </a:cubicBezTo>
                <a:cubicBezTo>
                  <a:pt x="16519" y="48202"/>
                  <a:pt x="23841" y="53453"/>
                  <a:pt x="30900" y="53453"/>
                </a:cubicBezTo>
                <a:cubicBezTo>
                  <a:pt x="32256" y="53453"/>
                  <a:pt x="33602" y="53259"/>
                  <a:pt x="34921" y="52814"/>
                </a:cubicBezTo>
                <a:cubicBezTo>
                  <a:pt x="43110" y="50048"/>
                  <a:pt x="85188" y="56067"/>
                  <a:pt x="86489" y="38010"/>
                </a:cubicBezTo>
                <a:cubicBezTo>
                  <a:pt x="87791" y="19953"/>
                  <a:pt x="76403" y="10573"/>
                  <a:pt x="76403" y="10573"/>
                </a:cubicBezTo>
                <a:cubicBezTo>
                  <a:pt x="76403" y="10573"/>
                  <a:pt x="66995" y="1"/>
                  <a:pt x="55192" y="1"/>
                </a:cubicBezTo>
                <a:close/>
              </a:path>
            </a:pathLst>
          </a:custGeom>
          <a:solidFill>
            <a:srgbClr val="E7E2D6">
              <a:alpha val="46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5" name="Google Shape;55;p6"/>
          <p:cNvSpPr/>
          <p:nvPr/>
        </p:nvSpPr>
        <p:spPr>
          <a:xfrm rot="-7426355">
            <a:off x="-6861883" y="1990080"/>
            <a:ext cx="10434728" cy="2877838"/>
          </a:xfrm>
          <a:custGeom>
            <a:avLst/>
            <a:gdLst/>
            <a:ahLst/>
            <a:cxnLst/>
            <a:rect l="l" t="t" r="r" b="b"/>
            <a:pathLst>
              <a:path w="76674" h="28195" fill="none" extrusionOk="0">
                <a:moveTo>
                  <a:pt x="76673" y="0"/>
                </a:moveTo>
                <a:cubicBezTo>
                  <a:pt x="76673" y="0"/>
                  <a:pt x="67374" y="14124"/>
                  <a:pt x="60786" y="16430"/>
                </a:cubicBezTo>
                <a:cubicBezTo>
                  <a:pt x="52981" y="19160"/>
                  <a:pt x="39856" y="7047"/>
                  <a:pt x="24779" y="17621"/>
                </a:cubicBezTo>
                <a:cubicBezTo>
                  <a:pt x="9706" y="28195"/>
                  <a:pt x="1302" y="23045"/>
                  <a:pt x="1" y="9868"/>
                </a:cubicBezTo>
              </a:path>
            </a:pathLst>
          </a:custGeom>
          <a:noFill/>
          <a:ln w="28575" cap="flat" cmpd="sng">
            <a:solidFill>
              <a:schemeClr val="accent3"/>
            </a:solidFill>
            <a:prstDash val="solid"/>
            <a:miter lim="325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6" name="Google Shape;56;p6"/>
          <p:cNvSpPr txBox="1">
            <a:spLocks noGrp="1"/>
          </p:cNvSpPr>
          <p:nvPr>
            <p:ph type="title"/>
          </p:nvPr>
        </p:nvSpPr>
        <p:spPr>
          <a:xfrm flipH="1">
            <a:off x="719925" y="583600"/>
            <a:ext cx="7704000" cy="8772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SzPts val="2800"/>
              <a:buNone/>
              <a:defRPr sz="3000">
                <a:latin typeface="Kulim Park"/>
                <a:ea typeface="Kulim Park"/>
                <a:cs typeface="Kulim Park"/>
                <a:sym typeface="Kulim Park"/>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r>
              <a:rPr lang="tr-TR"/>
              <a:t>Asıl başlık stilini düzenlemek için tıklayın</a:t>
            </a:r>
            <a:endParaRPr/>
          </a:p>
        </p:txBody>
      </p:sp>
    </p:spTree>
    <p:extLst>
      <p:ext uri="{BB962C8B-B14F-4D97-AF65-F5344CB8AC3E}">
        <p14:creationId xmlns:p14="http://schemas.microsoft.com/office/powerpoint/2010/main" val="297912469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57"/>
        <p:cNvGrpSpPr/>
        <p:nvPr/>
      </p:nvGrpSpPr>
      <p:grpSpPr>
        <a:xfrm>
          <a:off x="0" y="0"/>
          <a:ext cx="0" cy="0"/>
          <a:chOff x="0" y="0"/>
          <a:chExt cx="0" cy="0"/>
        </a:xfrm>
      </p:grpSpPr>
      <p:sp>
        <p:nvSpPr>
          <p:cNvPr id="58" name="Google Shape;58;p7"/>
          <p:cNvSpPr/>
          <p:nvPr/>
        </p:nvSpPr>
        <p:spPr>
          <a:xfrm rot="3394465" flipH="1">
            <a:off x="3590928" y="3974395"/>
            <a:ext cx="11604457" cy="5558223"/>
          </a:xfrm>
          <a:custGeom>
            <a:avLst/>
            <a:gdLst/>
            <a:ahLst/>
            <a:cxnLst/>
            <a:rect l="l" t="t" r="r" b="b"/>
            <a:pathLst>
              <a:path w="87791" h="56068" extrusionOk="0">
                <a:moveTo>
                  <a:pt x="55192" y="1"/>
                </a:moveTo>
                <a:cubicBezTo>
                  <a:pt x="51710" y="1"/>
                  <a:pt x="48020" y="921"/>
                  <a:pt x="44301" y="3305"/>
                </a:cubicBezTo>
                <a:cubicBezTo>
                  <a:pt x="27981" y="13772"/>
                  <a:pt x="23752" y="23750"/>
                  <a:pt x="23752" y="23750"/>
                </a:cubicBezTo>
                <a:cubicBezTo>
                  <a:pt x="23752" y="23750"/>
                  <a:pt x="23199" y="30455"/>
                  <a:pt x="15945" y="30455"/>
                </a:cubicBezTo>
                <a:cubicBezTo>
                  <a:pt x="15648" y="30455"/>
                  <a:pt x="15339" y="30443"/>
                  <a:pt x="15019" y="30420"/>
                </a:cubicBezTo>
                <a:cubicBezTo>
                  <a:pt x="13947" y="30341"/>
                  <a:pt x="12915" y="30303"/>
                  <a:pt x="11930" y="30303"/>
                </a:cubicBezTo>
                <a:cubicBezTo>
                  <a:pt x="5447" y="30303"/>
                  <a:pt x="1013" y="31926"/>
                  <a:pt x="541" y="33999"/>
                </a:cubicBezTo>
                <a:cubicBezTo>
                  <a:pt x="1" y="36384"/>
                  <a:pt x="5151" y="43216"/>
                  <a:pt x="11333" y="45926"/>
                </a:cubicBezTo>
                <a:cubicBezTo>
                  <a:pt x="16519" y="48202"/>
                  <a:pt x="23841" y="53453"/>
                  <a:pt x="30900" y="53453"/>
                </a:cubicBezTo>
                <a:cubicBezTo>
                  <a:pt x="32256" y="53453"/>
                  <a:pt x="33602" y="53259"/>
                  <a:pt x="34921" y="52814"/>
                </a:cubicBezTo>
                <a:cubicBezTo>
                  <a:pt x="43110" y="50048"/>
                  <a:pt x="85188" y="56067"/>
                  <a:pt x="86489" y="38010"/>
                </a:cubicBezTo>
                <a:cubicBezTo>
                  <a:pt x="87791" y="19953"/>
                  <a:pt x="76403" y="10573"/>
                  <a:pt x="76403" y="10573"/>
                </a:cubicBezTo>
                <a:cubicBezTo>
                  <a:pt x="76403" y="10573"/>
                  <a:pt x="66995" y="1"/>
                  <a:pt x="55192" y="1"/>
                </a:cubicBezTo>
                <a:close/>
              </a:path>
            </a:pathLst>
          </a:custGeom>
          <a:solidFill>
            <a:srgbClr val="E7E2D6">
              <a:alpha val="46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9" name="Google Shape;59;p7"/>
          <p:cNvSpPr/>
          <p:nvPr/>
        </p:nvSpPr>
        <p:spPr>
          <a:xfrm rot="-10285603">
            <a:off x="7150322" y="-3021844"/>
            <a:ext cx="7471761" cy="6362485"/>
          </a:xfrm>
          <a:custGeom>
            <a:avLst/>
            <a:gdLst/>
            <a:ahLst/>
            <a:cxnLst/>
            <a:rect l="l" t="t" r="r" b="b"/>
            <a:pathLst>
              <a:path w="87791" h="56068" extrusionOk="0">
                <a:moveTo>
                  <a:pt x="55192" y="1"/>
                </a:moveTo>
                <a:cubicBezTo>
                  <a:pt x="51710" y="1"/>
                  <a:pt x="48020" y="921"/>
                  <a:pt x="44301" y="3305"/>
                </a:cubicBezTo>
                <a:cubicBezTo>
                  <a:pt x="27981" y="13772"/>
                  <a:pt x="23752" y="23750"/>
                  <a:pt x="23752" y="23750"/>
                </a:cubicBezTo>
                <a:cubicBezTo>
                  <a:pt x="23752" y="23750"/>
                  <a:pt x="23199" y="30455"/>
                  <a:pt x="15945" y="30455"/>
                </a:cubicBezTo>
                <a:cubicBezTo>
                  <a:pt x="15648" y="30455"/>
                  <a:pt x="15339" y="30443"/>
                  <a:pt x="15019" y="30420"/>
                </a:cubicBezTo>
                <a:cubicBezTo>
                  <a:pt x="13947" y="30341"/>
                  <a:pt x="12915" y="30303"/>
                  <a:pt x="11930" y="30303"/>
                </a:cubicBezTo>
                <a:cubicBezTo>
                  <a:pt x="5447" y="30303"/>
                  <a:pt x="1013" y="31926"/>
                  <a:pt x="541" y="33999"/>
                </a:cubicBezTo>
                <a:cubicBezTo>
                  <a:pt x="1" y="36384"/>
                  <a:pt x="5151" y="43216"/>
                  <a:pt x="11333" y="45926"/>
                </a:cubicBezTo>
                <a:cubicBezTo>
                  <a:pt x="16519" y="48202"/>
                  <a:pt x="23841" y="53453"/>
                  <a:pt x="30900" y="53453"/>
                </a:cubicBezTo>
                <a:cubicBezTo>
                  <a:pt x="32256" y="53453"/>
                  <a:pt x="33602" y="53259"/>
                  <a:pt x="34921" y="52814"/>
                </a:cubicBezTo>
                <a:cubicBezTo>
                  <a:pt x="43110" y="50048"/>
                  <a:pt x="85188" y="56067"/>
                  <a:pt x="86489" y="38010"/>
                </a:cubicBezTo>
                <a:cubicBezTo>
                  <a:pt x="87791" y="19953"/>
                  <a:pt x="76403" y="10573"/>
                  <a:pt x="76403" y="10573"/>
                </a:cubicBezTo>
                <a:cubicBezTo>
                  <a:pt x="76403" y="10573"/>
                  <a:pt x="66995" y="1"/>
                  <a:pt x="55192" y="1"/>
                </a:cubicBezTo>
                <a:close/>
              </a:path>
            </a:pathLst>
          </a:custGeom>
          <a:solidFill>
            <a:srgbClr val="E6B8AF">
              <a:alpha val="25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60" name="Google Shape;60;p7"/>
          <p:cNvSpPr/>
          <p:nvPr/>
        </p:nvSpPr>
        <p:spPr>
          <a:xfrm rot="955394" flipH="1">
            <a:off x="1460861" y="-2930283"/>
            <a:ext cx="7826028" cy="3837109"/>
          </a:xfrm>
          <a:custGeom>
            <a:avLst/>
            <a:gdLst/>
            <a:ahLst/>
            <a:cxnLst/>
            <a:rect l="l" t="t" r="r" b="b"/>
            <a:pathLst>
              <a:path w="76674" h="28195" fill="none" extrusionOk="0">
                <a:moveTo>
                  <a:pt x="76673" y="0"/>
                </a:moveTo>
                <a:cubicBezTo>
                  <a:pt x="76673" y="0"/>
                  <a:pt x="67374" y="14124"/>
                  <a:pt x="60786" y="16430"/>
                </a:cubicBezTo>
                <a:cubicBezTo>
                  <a:pt x="52981" y="19160"/>
                  <a:pt x="39856" y="7047"/>
                  <a:pt x="24779" y="17621"/>
                </a:cubicBezTo>
                <a:cubicBezTo>
                  <a:pt x="9706" y="28195"/>
                  <a:pt x="1302" y="23045"/>
                  <a:pt x="1" y="9868"/>
                </a:cubicBezTo>
              </a:path>
            </a:pathLst>
          </a:custGeom>
          <a:noFill/>
          <a:ln w="28575" cap="flat" cmpd="sng">
            <a:solidFill>
              <a:schemeClr val="accent3"/>
            </a:solidFill>
            <a:prstDash val="solid"/>
            <a:miter lim="325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61" name="Google Shape;61;p7"/>
          <p:cNvSpPr txBox="1">
            <a:spLocks noGrp="1"/>
          </p:cNvSpPr>
          <p:nvPr>
            <p:ph type="body" idx="1"/>
          </p:nvPr>
        </p:nvSpPr>
        <p:spPr>
          <a:xfrm>
            <a:off x="4572000" y="1825767"/>
            <a:ext cx="3850500" cy="4443600"/>
          </a:xfrm>
          <a:prstGeom prst="rect">
            <a:avLst/>
          </a:prstGeom>
        </p:spPr>
        <p:txBody>
          <a:bodyPr spcFirstLastPara="1" wrap="square" lIns="91425" tIns="91425" rIns="91425" bIns="91425" anchor="ctr" anchorCtr="0">
            <a:noAutofit/>
          </a:bodyPr>
          <a:lstStyle>
            <a:lvl1pPr marL="457200" lvl="0" indent="-330200" rtl="0">
              <a:lnSpc>
                <a:spcPct val="100000"/>
              </a:lnSpc>
              <a:spcBef>
                <a:spcPts val="0"/>
              </a:spcBef>
              <a:spcAft>
                <a:spcPts val="0"/>
              </a:spcAft>
              <a:buSzPts val="1600"/>
              <a:buFont typeface="Nunito Light"/>
              <a:buChar char="●"/>
              <a:defRPr sz="1400"/>
            </a:lvl1pPr>
            <a:lvl2pPr marL="914400" lvl="1" indent="-330200" rtl="0">
              <a:lnSpc>
                <a:spcPct val="100000"/>
              </a:lnSpc>
              <a:spcBef>
                <a:spcPts val="0"/>
              </a:spcBef>
              <a:spcAft>
                <a:spcPts val="0"/>
              </a:spcAft>
              <a:buSzPts val="1600"/>
              <a:buFont typeface="Nunito Light"/>
              <a:buChar char="○"/>
              <a:defRPr/>
            </a:lvl2pPr>
            <a:lvl3pPr marL="1371600" lvl="2" indent="-323850" rtl="0">
              <a:lnSpc>
                <a:spcPct val="100000"/>
              </a:lnSpc>
              <a:spcBef>
                <a:spcPts val="1600"/>
              </a:spcBef>
              <a:spcAft>
                <a:spcPts val="0"/>
              </a:spcAft>
              <a:buSzPts val="1500"/>
              <a:buFont typeface="Nunito Light"/>
              <a:buChar char="■"/>
              <a:defRPr/>
            </a:lvl3pPr>
            <a:lvl4pPr marL="1828800" lvl="3" indent="-323850" rtl="0">
              <a:lnSpc>
                <a:spcPct val="100000"/>
              </a:lnSpc>
              <a:spcBef>
                <a:spcPts val="1600"/>
              </a:spcBef>
              <a:spcAft>
                <a:spcPts val="0"/>
              </a:spcAft>
              <a:buSzPts val="1500"/>
              <a:buFont typeface="Nunito Light"/>
              <a:buChar char="●"/>
              <a:defRPr/>
            </a:lvl4pPr>
            <a:lvl5pPr marL="2286000" lvl="4" indent="-330200" rtl="0">
              <a:lnSpc>
                <a:spcPct val="100000"/>
              </a:lnSpc>
              <a:spcBef>
                <a:spcPts val="1600"/>
              </a:spcBef>
              <a:spcAft>
                <a:spcPts val="0"/>
              </a:spcAft>
              <a:buSzPts val="1600"/>
              <a:buFont typeface="Nunito Light"/>
              <a:buChar char="○"/>
              <a:defRPr/>
            </a:lvl5pPr>
            <a:lvl6pPr marL="2743200" lvl="5" indent="-330200" rtl="0">
              <a:lnSpc>
                <a:spcPct val="100000"/>
              </a:lnSpc>
              <a:spcBef>
                <a:spcPts val="1600"/>
              </a:spcBef>
              <a:spcAft>
                <a:spcPts val="0"/>
              </a:spcAft>
              <a:buSzPts val="1600"/>
              <a:buFont typeface="Nunito Light"/>
              <a:buChar char="■"/>
              <a:defRPr/>
            </a:lvl6pPr>
            <a:lvl7pPr marL="3200400" lvl="6" indent="-311150" rtl="0">
              <a:lnSpc>
                <a:spcPct val="100000"/>
              </a:lnSpc>
              <a:spcBef>
                <a:spcPts val="1600"/>
              </a:spcBef>
              <a:spcAft>
                <a:spcPts val="0"/>
              </a:spcAft>
              <a:buSzPts val="1300"/>
              <a:buFont typeface="Nunito Light"/>
              <a:buChar char="●"/>
              <a:defRPr/>
            </a:lvl7pPr>
            <a:lvl8pPr marL="3657600" lvl="7" indent="-311150" rtl="0">
              <a:lnSpc>
                <a:spcPct val="100000"/>
              </a:lnSpc>
              <a:spcBef>
                <a:spcPts val="1600"/>
              </a:spcBef>
              <a:spcAft>
                <a:spcPts val="0"/>
              </a:spcAft>
              <a:buSzPts val="1300"/>
              <a:buFont typeface="Nunito Light"/>
              <a:buChar char="○"/>
              <a:defRPr/>
            </a:lvl8pPr>
            <a:lvl9pPr marL="4114800" lvl="8" indent="-330200" rtl="0">
              <a:lnSpc>
                <a:spcPct val="100000"/>
              </a:lnSpc>
              <a:spcBef>
                <a:spcPts val="1600"/>
              </a:spcBef>
              <a:spcAft>
                <a:spcPts val="1600"/>
              </a:spcAft>
              <a:buSzPts val="1600"/>
              <a:buFont typeface="Nunito Light"/>
              <a:buChar char="■"/>
              <a:defRPr/>
            </a:lvl9pPr>
          </a:lstStyle>
          <a:p>
            <a:pPr lvl="0"/>
            <a:r>
              <a:rPr lang="tr-TR"/>
              <a:t>Asıl metin stillerini düzenlemek için tıklayın</a:t>
            </a:r>
          </a:p>
        </p:txBody>
      </p:sp>
      <p:sp>
        <p:nvSpPr>
          <p:cNvPr id="62" name="Google Shape;62;p7"/>
          <p:cNvSpPr txBox="1">
            <a:spLocks noGrp="1"/>
          </p:cNvSpPr>
          <p:nvPr>
            <p:ph type="title"/>
          </p:nvPr>
        </p:nvSpPr>
        <p:spPr>
          <a:xfrm>
            <a:off x="719925" y="583600"/>
            <a:ext cx="7704000" cy="8772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SzPts val="2800"/>
              <a:buNone/>
              <a:defRPr sz="3000">
                <a:latin typeface="Kulim Park"/>
                <a:ea typeface="Kulim Park"/>
                <a:cs typeface="Kulim Park"/>
                <a:sym typeface="Kulim Park"/>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r>
              <a:rPr lang="tr-TR"/>
              <a:t>Asıl başlık stilini düzenlemek için tıklayın</a:t>
            </a:r>
            <a:endParaRPr/>
          </a:p>
        </p:txBody>
      </p:sp>
    </p:spTree>
    <p:extLst>
      <p:ext uri="{BB962C8B-B14F-4D97-AF65-F5344CB8AC3E}">
        <p14:creationId xmlns:p14="http://schemas.microsoft.com/office/powerpoint/2010/main" val="37175051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63"/>
        <p:cNvGrpSpPr/>
        <p:nvPr/>
      </p:nvGrpSpPr>
      <p:grpSpPr>
        <a:xfrm>
          <a:off x="0" y="0"/>
          <a:ext cx="0" cy="0"/>
          <a:chOff x="0" y="0"/>
          <a:chExt cx="0" cy="0"/>
        </a:xfrm>
      </p:grpSpPr>
      <p:sp>
        <p:nvSpPr>
          <p:cNvPr id="64" name="Google Shape;64;p8"/>
          <p:cNvSpPr/>
          <p:nvPr/>
        </p:nvSpPr>
        <p:spPr>
          <a:xfrm rot="-813319" flipH="1">
            <a:off x="4432698" y="-4565697"/>
            <a:ext cx="6402109" cy="7585537"/>
          </a:xfrm>
          <a:custGeom>
            <a:avLst/>
            <a:gdLst/>
            <a:ahLst/>
            <a:cxnLst/>
            <a:rect l="l" t="t" r="r" b="b"/>
            <a:pathLst>
              <a:path w="31788" h="28248" extrusionOk="0">
                <a:moveTo>
                  <a:pt x="16729" y="0"/>
                </a:moveTo>
                <a:cubicBezTo>
                  <a:pt x="16601" y="0"/>
                  <a:pt x="16474" y="1"/>
                  <a:pt x="16346" y="2"/>
                </a:cubicBezTo>
                <a:cubicBezTo>
                  <a:pt x="16060" y="2"/>
                  <a:pt x="15764" y="5"/>
                  <a:pt x="15461" y="9"/>
                </a:cubicBezTo>
                <a:cubicBezTo>
                  <a:pt x="11690" y="44"/>
                  <a:pt x="7009" y="207"/>
                  <a:pt x="4237" y="2881"/>
                </a:cubicBezTo>
                <a:cubicBezTo>
                  <a:pt x="2392" y="4661"/>
                  <a:pt x="2135" y="8048"/>
                  <a:pt x="1618" y="10410"/>
                </a:cubicBezTo>
                <a:cubicBezTo>
                  <a:pt x="938" y="13517"/>
                  <a:pt x="381" y="16657"/>
                  <a:pt x="219" y="19839"/>
                </a:cubicBezTo>
                <a:cubicBezTo>
                  <a:pt x="1" y="24133"/>
                  <a:pt x="1988" y="26141"/>
                  <a:pt x="6130" y="26720"/>
                </a:cubicBezTo>
                <a:cubicBezTo>
                  <a:pt x="9755" y="27227"/>
                  <a:pt x="13382" y="27712"/>
                  <a:pt x="17036" y="27956"/>
                </a:cubicBezTo>
                <a:cubicBezTo>
                  <a:pt x="18561" y="28056"/>
                  <a:pt x="20165" y="28248"/>
                  <a:pt x="21749" y="28248"/>
                </a:cubicBezTo>
                <a:cubicBezTo>
                  <a:pt x="23047" y="28248"/>
                  <a:pt x="24332" y="28119"/>
                  <a:pt x="25547" y="27706"/>
                </a:cubicBezTo>
                <a:cubicBezTo>
                  <a:pt x="28287" y="26775"/>
                  <a:pt x="29435" y="24198"/>
                  <a:pt x="29933" y="21508"/>
                </a:cubicBezTo>
                <a:cubicBezTo>
                  <a:pt x="30554" y="18140"/>
                  <a:pt x="30847" y="14721"/>
                  <a:pt x="31348" y="11337"/>
                </a:cubicBezTo>
                <a:cubicBezTo>
                  <a:pt x="31787" y="8393"/>
                  <a:pt x="31569" y="5097"/>
                  <a:pt x="28963" y="3194"/>
                </a:cubicBezTo>
                <a:cubicBezTo>
                  <a:pt x="25477" y="645"/>
                  <a:pt x="20958" y="0"/>
                  <a:pt x="16729" y="0"/>
                </a:cubicBezTo>
                <a:close/>
              </a:path>
            </a:pathLst>
          </a:custGeom>
          <a:solidFill>
            <a:srgbClr val="887C62">
              <a:alpha val="6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65" name="Google Shape;65;p8"/>
          <p:cNvSpPr/>
          <p:nvPr/>
        </p:nvSpPr>
        <p:spPr>
          <a:xfrm rot="649785">
            <a:off x="-1816445" y="-984566"/>
            <a:ext cx="4558897" cy="1821148"/>
          </a:xfrm>
          <a:custGeom>
            <a:avLst/>
            <a:gdLst/>
            <a:ahLst/>
            <a:cxnLst/>
            <a:rect l="l" t="t" r="r" b="b"/>
            <a:pathLst>
              <a:path w="49165" h="14730" extrusionOk="0">
                <a:moveTo>
                  <a:pt x="10042" y="1"/>
                </a:moveTo>
                <a:cubicBezTo>
                  <a:pt x="7738" y="1"/>
                  <a:pt x="5495" y="326"/>
                  <a:pt x="4009" y="1712"/>
                </a:cubicBezTo>
                <a:cubicBezTo>
                  <a:pt x="1833" y="3743"/>
                  <a:pt x="1312" y="7198"/>
                  <a:pt x="759" y="9976"/>
                </a:cubicBezTo>
                <a:cubicBezTo>
                  <a:pt x="1" y="13802"/>
                  <a:pt x="5815" y="14642"/>
                  <a:pt x="11014" y="14723"/>
                </a:cubicBezTo>
                <a:cubicBezTo>
                  <a:pt x="11312" y="14728"/>
                  <a:pt x="11609" y="14730"/>
                  <a:pt x="11901" y="14730"/>
                </a:cubicBezTo>
                <a:cubicBezTo>
                  <a:pt x="14717" y="14730"/>
                  <a:pt x="17219" y="14537"/>
                  <a:pt x="18198" y="14531"/>
                </a:cubicBezTo>
                <a:cubicBezTo>
                  <a:pt x="20643" y="14515"/>
                  <a:pt x="23088" y="14508"/>
                  <a:pt x="25533" y="14508"/>
                </a:cubicBezTo>
                <a:cubicBezTo>
                  <a:pt x="31860" y="14508"/>
                  <a:pt x="38186" y="14553"/>
                  <a:pt x="44512" y="14593"/>
                </a:cubicBezTo>
                <a:cubicBezTo>
                  <a:pt x="44551" y="14593"/>
                  <a:pt x="44589" y="14594"/>
                  <a:pt x="44628" y="14594"/>
                </a:cubicBezTo>
                <a:cubicBezTo>
                  <a:pt x="45065" y="14594"/>
                  <a:pt x="45520" y="14568"/>
                  <a:pt x="45879" y="14323"/>
                </a:cubicBezTo>
                <a:cubicBezTo>
                  <a:pt x="46214" y="14095"/>
                  <a:pt x="46403" y="13708"/>
                  <a:pt x="46569" y="13337"/>
                </a:cubicBezTo>
                <a:cubicBezTo>
                  <a:pt x="47681" y="10865"/>
                  <a:pt x="49165" y="7692"/>
                  <a:pt x="48504" y="4911"/>
                </a:cubicBezTo>
                <a:cubicBezTo>
                  <a:pt x="47559" y="915"/>
                  <a:pt x="42091" y="691"/>
                  <a:pt x="37832" y="691"/>
                </a:cubicBezTo>
                <a:cubicBezTo>
                  <a:pt x="37295" y="691"/>
                  <a:pt x="36777" y="694"/>
                  <a:pt x="36289" y="694"/>
                </a:cubicBezTo>
                <a:cubicBezTo>
                  <a:pt x="35639" y="694"/>
                  <a:pt x="35044" y="688"/>
                  <a:pt x="34531" y="658"/>
                </a:cubicBezTo>
                <a:cubicBezTo>
                  <a:pt x="29340" y="361"/>
                  <a:pt x="24149" y="242"/>
                  <a:pt x="18952" y="242"/>
                </a:cubicBezTo>
                <a:cubicBezTo>
                  <a:pt x="17950" y="242"/>
                  <a:pt x="16949" y="246"/>
                  <a:pt x="15946" y="255"/>
                </a:cubicBezTo>
                <a:cubicBezTo>
                  <a:pt x="15904" y="255"/>
                  <a:pt x="15862" y="255"/>
                  <a:pt x="15819" y="255"/>
                </a:cubicBezTo>
                <a:cubicBezTo>
                  <a:pt x="14168" y="255"/>
                  <a:pt x="12081" y="1"/>
                  <a:pt x="10042" y="1"/>
                </a:cubicBezTo>
                <a:close/>
              </a:path>
            </a:pathLst>
          </a:custGeom>
          <a:solidFill>
            <a:srgbClr val="E7E2D6">
              <a:alpha val="46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66" name="Google Shape;66;p8"/>
          <p:cNvSpPr/>
          <p:nvPr/>
        </p:nvSpPr>
        <p:spPr>
          <a:xfrm flipH="1">
            <a:off x="620871" y="2984134"/>
            <a:ext cx="7471673" cy="6362409"/>
          </a:xfrm>
          <a:custGeom>
            <a:avLst/>
            <a:gdLst/>
            <a:ahLst/>
            <a:cxnLst/>
            <a:rect l="l" t="t" r="r" b="b"/>
            <a:pathLst>
              <a:path w="87791" h="56068" extrusionOk="0">
                <a:moveTo>
                  <a:pt x="55192" y="1"/>
                </a:moveTo>
                <a:cubicBezTo>
                  <a:pt x="51710" y="1"/>
                  <a:pt x="48020" y="921"/>
                  <a:pt x="44301" y="3305"/>
                </a:cubicBezTo>
                <a:cubicBezTo>
                  <a:pt x="27981" y="13772"/>
                  <a:pt x="23752" y="23750"/>
                  <a:pt x="23752" y="23750"/>
                </a:cubicBezTo>
                <a:cubicBezTo>
                  <a:pt x="23752" y="23750"/>
                  <a:pt x="23199" y="30455"/>
                  <a:pt x="15945" y="30455"/>
                </a:cubicBezTo>
                <a:cubicBezTo>
                  <a:pt x="15648" y="30455"/>
                  <a:pt x="15339" y="30443"/>
                  <a:pt x="15019" y="30420"/>
                </a:cubicBezTo>
                <a:cubicBezTo>
                  <a:pt x="13947" y="30341"/>
                  <a:pt x="12915" y="30303"/>
                  <a:pt x="11930" y="30303"/>
                </a:cubicBezTo>
                <a:cubicBezTo>
                  <a:pt x="5447" y="30303"/>
                  <a:pt x="1013" y="31926"/>
                  <a:pt x="541" y="33999"/>
                </a:cubicBezTo>
                <a:cubicBezTo>
                  <a:pt x="1" y="36384"/>
                  <a:pt x="5151" y="43216"/>
                  <a:pt x="11333" y="45926"/>
                </a:cubicBezTo>
                <a:cubicBezTo>
                  <a:pt x="16519" y="48202"/>
                  <a:pt x="23841" y="53453"/>
                  <a:pt x="30900" y="53453"/>
                </a:cubicBezTo>
                <a:cubicBezTo>
                  <a:pt x="32256" y="53453"/>
                  <a:pt x="33602" y="53259"/>
                  <a:pt x="34921" y="52814"/>
                </a:cubicBezTo>
                <a:cubicBezTo>
                  <a:pt x="43110" y="50048"/>
                  <a:pt x="85188" y="56067"/>
                  <a:pt x="86489" y="38010"/>
                </a:cubicBezTo>
                <a:cubicBezTo>
                  <a:pt x="87791" y="19953"/>
                  <a:pt x="76403" y="10573"/>
                  <a:pt x="76403" y="10573"/>
                </a:cubicBezTo>
                <a:cubicBezTo>
                  <a:pt x="76403" y="10573"/>
                  <a:pt x="66995" y="1"/>
                  <a:pt x="55192" y="1"/>
                </a:cubicBezTo>
                <a:close/>
              </a:path>
            </a:pathLst>
          </a:custGeom>
          <a:solidFill>
            <a:srgbClr val="E7E2D6">
              <a:alpha val="46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67" name="Google Shape;67;p8"/>
          <p:cNvSpPr/>
          <p:nvPr/>
        </p:nvSpPr>
        <p:spPr>
          <a:xfrm rot="-8823147" flipH="1">
            <a:off x="5492915" y="3745031"/>
            <a:ext cx="5990392" cy="7484240"/>
          </a:xfrm>
          <a:custGeom>
            <a:avLst/>
            <a:gdLst/>
            <a:ahLst/>
            <a:cxnLst/>
            <a:rect l="l" t="t" r="r" b="b"/>
            <a:pathLst>
              <a:path w="93299" h="87424" extrusionOk="0">
                <a:moveTo>
                  <a:pt x="34162" y="1"/>
                </a:moveTo>
                <a:cubicBezTo>
                  <a:pt x="24245" y="1"/>
                  <a:pt x="25039" y="12520"/>
                  <a:pt x="13717" y="17147"/>
                </a:cubicBezTo>
                <a:cubicBezTo>
                  <a:pt x="1" y="22753"/>
                  <a:pt x="25599" y="33483"/>
                  <a:pt x="18923" y="50349"/>
                </a:cubicBezTo>
                <a:cubicBezTo>
                  <a:pt x="13077" y="65115"/>
                  <a:pt x="23069" y="87424"/>
                  <a:pt x="32143" y="87424"/>
                </a:cubicBezTo>
                <a:cubicBezTo>
                  <a:pt x="33432" y="87424"/>
                  <a:pt x="34703" y="86974"/>
                  <a:pt x="35906" y="85988"/>
                </a:cubicBezTo>
                <a:cubicBezTo>
                  <a:pt x="38841" y="83585"/>
                  <a:pt x="41192" y="82952"/>
                  <a:pt x="43240" y="82952"/>
                </a:cubicBezTo>
                <a:cubicBezTo>
                  <a:pt x="45526" y="82952"/>
                  <a:pt x="47435" y="83741"/>
                  <a:pt x="49356" y="83741"/>
                </a:cubicBezTo>
                <a:cubicBezTo>
                  <a:pt x="51391" y="83741"/>
                  <a:pt x="53441" y="82856"/>
                  <a:pt x="55968" y="79208"/>
                </a:cubicBezTo>
                <a:cubicBezTo>
                  <a:pt x="79663" y="45004"/>
                  <a:pt x="87416" y="44135"/>
                  <a:pt x="87416" y="44135"/>
                </a:cubicBezTo>
                <a:cubicBezTo>
                  <a:pt x="93298" y="21497"/>
                  <a:pt x="60858" y="9397"/>
                  <a:pt x="42111" y="1875"/>
                </a:cubicBezTo>
                <a:cubicBezTo>
                  <a:pt x="38838" y="561"/>
                  <a:pt x="36260" y="1"/>
                  <a:pt x="34162" y="1"/>
                </a:cubicBezTo>
                <a:close/>
              </a:path>
            </a:pathLst>
          </a:custGeom>
          <a:solidFill>
            <a:srgbClr val="E6B8AF">
              <a:alpha val="33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68" name="Google Shape;68;p8"/>
          <p:cNvSpPr/>
          <p:nvPr/>
        </p:nvSpPr>
        <p:spPr>
          <a:xfrm flipH="1">
            <a:off x="-2254122" y="-190000"/>
            <a:ext cx="4935815" cy="5026448"/>
          </a:xfrm>
          <a:custGeom>
            <a:avLst/>
            <a:gdLst/>
            <a:ahLst/>
            <a:cxnLst/>
            <a:rect l="l" t="t" r="r" b="b"/>
            <a:pathLst>
              <a:path w="38799" h="29633" extrusionOk="0">
                <a:moveTo>
                  <a:pt x="24862" y="1"/>
                </a:moveTo>
                <a:cubicBezTo>
                  <a:pt x="17606" y="1"/>
                  <a:pt x="2522" y="6530"/>
                  <a:pt x="2408" y="6818"/>
                </a:cubicBezTo>
                <a:cubicBezTo>
                  <a:pt x="0" y="12908"/>
                  <a:pt x="709" y="23105"/>
                  <a:pt x="5362" y="28314"/>
                </a:cubicBezTo>
                <a:cubicBezTo>
                  <a:pt x="6190" y="29241"/>
                  <a:pt x="7638" y="29632"/>
                  <a:pt x="9471" y="29632"/>
                </a:cubicBezTo>
                <a:cubicBezTo>
                  <a:pt x="17936" y="29632"/>
                  <a:pt x="34625" y="21288"/>
                  <a:pt x="36508" y="18846"/>
                </a:cubicBezTo>
                <a:cubicBezTo>
                  <a:pt x="38798" y="15872"/>
                  <a:pt x="32779" y="1993"/>
                  <a:pt x="26923" y="249"/>
                </a:cubicBezTo>
                <a:cubicBezTo>
                  <a:pt x="26348" y="78"/>
                  <a:pt x="25651" y="1"/>
                  <a:pt x="24862" y="1"/>
                </a:cubicBezTo>
                <a:close/>
              </a:path>
            </a:pathLst>
          </a:custGeom>
          <a:solidFill>
            <a:srgbClr val="E6B8AF">
              <a:alpha val="25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69" name="Google Shape;69;p8"/>
          <p:cNvSpPr/>
          <p:nvPr/>
        </p:nvSpPr>
        <p:spPr>
          <a:xfrm rot="-649785" flipH="1">
            <a:off x="3942881" y="5868167"/>
            <a:ext cx="4558897" cy="1821148"/>
          </a:xfrm>
          <a:custGeom>
            <a:avLst/>
            <a:gdLst/>
            <a:ahLst/>
            <a:cxnLst/>
            <a:rect l="l" t="t" r="r" b="b"/>
            <a:pathLst>
              <a:path w="49165" h="14730" extrusionOk="0">
                <a:moveTo>
                  <a:pt x="10042" y="1"/>
                </a:moveTo>
                <a:cubicBezTo>
                  <a:pt x="7738" y="1"/>
                  <a:pt x="5495" y="326"/>
                  <a:pt x="4009" y="1712"/>
                </a:cubicBezTo>
                <a:cubicBezTo>
                  <a:pt x="1833" y="3743"/>
                  <a:pt x="1312" y="7198"/>
                  <a:pt x="759" y="9976"/>
                </a:cubicBezTo>
                <a:cubicBezTo>
                  <a:pt x="1" y="13802"/>
                  <a:pt x="5815" y="14642"/>
                  <a:pt x="11014" y="14723"/>
                </a:cubicBezTo>
                <a:cubicBezTo>
                  <a:pt x="11312" y="14728"/>
                  <a:pt x="11609" y="14730"/>
                  <a:pt x="11901" y="14730"/>
                </a:cubicBezTo>
                <a:cubicBezTo>
                  <a:pt x="14717" y="14730"/>
                  <a:pt x="17219" y="14537"/>
                  <a:pt x="18198" y="14531"/>
                </a:cubicBezTo>
                <a:cubicBezTo>
                  <a:pt x="20643" y="14515"/>
                  <a:pt x="23088" y="14508"/>
                  <a:pt x="25533" y="14508"/>
                </a:cubicBezTo>
                <a:cubicBezTo>
                  <a:pt x="31860" y="14508"/>
                  <a:pt x="38186" y="14553"/>
                  <a:pt x="44512" y="14593"/>
                </a:cubicBezTo>
                <a:cubicBezTo>
                  <a:pt x="44551" y="14593"/>
                  <a:pt x="44589" y="14594"/>
                  <a:pt x="44628" y="14594"/>
                </a:cubicBezTo>
                <a:cubicBezTo>
                  <a:pt x="45065" y="14594"/>
                  <a:pt x="45520" y="14568"/>
                  <a:pt x="45879" y="14323"/>
                </a:cubicBezTo>
                <a:cubicBezTo>
                  <a:pt x="46214" y="14095"/>
                  <a:pt x="46403" y="13708"/>
                  <a:pt x="46569" y="13337"/>
                </a:cubicBezTo>
                <a:cubicBezTo>
                  <a:pt x="47681" y="10865"/>
                  <a:pt x="49165" y="7692"/>
                  <a:pt x="48504" y="4911"/>
                </a:cubicBezTo>
                <a:cubicBezTo>
                  <a:pt x="47559" y="915"/>
                  <a:pt x="42091" y="691"/>
                  <a:pt x="37832" y="691"/>
                </a:cubicBezTo>
                <a:cubicBezTo>
                  <a:pt x="37295" y="691"/>
                  <a:pt x="36777" y="694"/>
                  <a:pt x="36289" y="694"/>
                </a:cubicBezTo>
                <a:cubicBezTo>
                  <a:pt x="35639" y="694"/>
                  <a:pt x="35044" y="688"/>
                  <a:pt x="34531" y="658"/>
                </a:cubicBezTo>
                <a:cubicBezTo>
                  <a:pt x="29340" y="361"/>
                  <a:pt x="24149" y="242"/>
                  <a:pt x="18952" y="242"/>
                </a:cubicBezTo>
                <a:cubicBezTo>
                  <a:pt x="17950" y="242"/>
                  <a:pt x="16949" y="246"/>
                  <a:pt x="15946" y="255"/>
                </a:cubicBezTo>
                <a:cubicBezTo>
                  <a:pt x="15904" y="255"/>
                  <a:pt x="15862" y="255"/>
                  <a:pt x="15819" y="255"/>
                </a:cubicBezTo>
                <a:cubicBezTo>
                  <a:pt x="14168" y="255"/>
                  <a:pt x="12081" y="1"/>
                  <a:pt x="10042" y="1"/>
                </a:cubicBezTo>
                <a:close/>
              </a:path>
            </a:pathLst>
          </a:custGeom>
          <a:solidFill>
            <a:srgbClr val="AC9078">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70" name="Google Shape;70;p8"/>
          <p:cNvSpPr/>
          <p:nvPr/>
        </p:nvSpPr>
        <p:spPr>
          <a:xfrm rot="-1244193" flipH="1">
            <a:off x="-2695083" y="-1036357"/>
            <a:ext cx="7826096" cy="3837143"/>
          </a:xfrm>
          <a:custGeom>
            <a:avLst/>
            <a:gdLst/>
            <a:ahLst/>
            <a:cxnLst/>
            <a:rect l="l" t="t" r="r" b="b"/>
            <a:pathLst>
              <a:path w="76674" h="28195" fill="none" extrusionOk="0">
                <a:moveTo>
                  <a:pt x="76673" y="0"/>
                </a:moveTo>
                <a:cubicBezTo>
                  <a:pt x="76673" y="0"/>
                  <a:pt x="67374" y="14124"/>
                  <a:pt x="60786" y="16430"/>
                </a:cubicBezTo>
                <a:cubicBezTo>
                  <a:pt x="52981" y="19160"/>
                  <a:pt x="39856" y="7047"/>
                  <a:pt x="24779" y="17621"/>
                </a:cubicBezTo>
                <a:cubicBezTo>
                  <a:pt x="9706" y="28195"/>
                  <a:pt x="1302" y="23045"/>
                  <a:pt x="1" y="9868"/>
                </a:cubicBezTo>
              </a:path>
            </a:pathLst>
          </a:custGeom>
          <a:noFill/>
          <a:ln w="28575" cap="flat" cmpd="sng">
            <a:solidFill>
              <a:schemeClr val="accent3"/>
            </a:solidFill>
            <a:prstDash val="solid"/>
            <a:miter lim="325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71" name="Google Shape;71;p8"/>
          <p:cNvSpPr/>
          <p:nvPr/>
        </p:nvSpPr>
        <p:spPr>
          <a:xfrm rot="9555807" flipH="1">
            <a:off x="7511217" y="3063059"/>
            <a:ext cx="7826096" cy="3837143"/>
          </a:xfrm>
          <a:custGeom>
            <a:avLst/>
            <a:gdLst/>
            <a:ahLst/>
            <a:cxnLst/>
            <a:rect l="l" t="t" r="r" b="b"/>
            <a:pathLst>
              <a:path w="76674" h="28195" fill="none" extrusionOk="0">
                <a:moveTo>
                  <a:pt x="76673" y="0"/>
                </a:moveTo>
                <a:cubicBezTo>
                  <a:pt x="76673" y="0"/>
                  <a:pt x="67374" y="14124"/>
                  <a:pt x="60786" y="16430"/>
                </a:cubicBezTo>
                <a:cubicBezTo>
                  <a:pt x="52981" y="19160"/>
                  <a:pt x="39856" y="7047"/>
                  <a:pt x="24779" y="17621"/>
                </a:cubicBezTo>
                <a:cubicBezTo>
                  <a:pt x="9706" y="28195"/>
                  <a:pt x="1302" y="23045"/>
                  <a:pt x="1" y="9868"/>
                </a:cubicBezTo>
              </a:path>
            </a:pathLst>
          </a:custGeom>
          <a:noFill/>
          <a:ln w="28575" cap="flat" cmpd="sng">
            <a:solidFill>
              <a:schemeClr val="accent3"/>
            </a:solidFill>
            <a:prstDash val="solid"/>
            <a:miter lim="325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72" name="Google Shape;72;p8"/>
          <p:cNvSpPr txBox="1">
            <a:spLocks noGrp="1"/>
          </p:cNvSpPr>
          <p:nvPr>
            <p:ph type="title"/>
          </p:nvPr>
        </p:nvSpPr>
        <p:spPr>
          <a:xfrm>
            <a:off x="1796850" y="1735733"/>
            <a:ext cx="5550300" cy="3386400"/>
          </a:xfrm>
          <a:prstGeom prst="rect">
            <a:avLst/>
          </a:prstGeom>
        </p:spPr>
        <p:txBody>
          <a:bodyPr spcFirstLastPara="1" wrap="square" lIns="91425" tIns="91425" rIns="91425" bIns="91425" anchor="ctr" anchorCtr="0">
            <a:noAutofit/>
          </a:bodyPr>
          <a:lstStyle>
            <a:lvl1pPr lvl="0" algn="ctr" rtl="0">
              <a:lnSpc>
                <a:spcPct val="80000"/>
              </a:lnSpc>
              <a:spcBef>
                <a:spcPts val="0"/>
              </a:spcBef>
              <a:spcAft>
                <a:spcPts val="0"/>
              </a:spcAft>
              <a:buSzPts val="4800"/>
              <a:buNone/>
              <a:defRPr sz="80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r>
              <a:rPr lang="tr-TR"/>
              <a:t>Asıl başlık stilini düzenlemek için tıklayın</a:t>
            </a:r>
            <a:endParaRPr/>
          </a:p>
        </p:txBody>
      </p:sp>
    </p:spTree>
    <p:extLst>
      <p:ext uri="{BB962C8B-B14F-4D97-AF65-F5344CB8AC3E}">
        <p14:creationId xmlns:p14="http://schemas.microsoft.com/office/powerpoint/2010/main" val="319458911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73"/>
        <p:cNvGrpSpPr/>
        <p:nvPr/>
      </p:nvGrpSpPr>
      <p:grpSpPr>
        <a:xfrm>
          <a:off x="0" y="0"/>
          <a:ext cx="0" cy="0"/>
          <a:chOff x="0" y="0"/>
          <a:chExt cx="0" cy="0"/>
        </a:xfrm>
      </p:grpSpPr>
      <p:sp>
        <p:nvSpPr>
          <p:cNvPr id="74" name="Google Shape;74;p9"/>
          <p:cNvSpPr/>
          <p:nvPr/>
        </p:nvSpPr>
        <p:spPr>
          <a:xfrm rot="813319">
            <a:off x="-2477752" y="-4099097"/>
            <a:ext cx="6402109" cy="7585537"/>
          </a:xfrm>
          <a:custGeom>
            <a:avLst/>
            <a:gdLst/>
            <a:ahLst/>
            <a:cxnLst/>
            <a:rect l="l" t="t" r="r" b="b"/>
            <a:pathLst>
              <a:path w="31788" h="28248" extrusionOk="0">
                <a:moveTo>
                  <a:pt x="16729" y="0"/>
                </a:moveTo>
                <a:cubicBezTo>
                  <a:pt x="16601" y="0"/>
                  <a:pt x="16474" y="1"/>
                  <a:pt x="16346" y="2"/>
                </a:cubicBezTo>
                <a:cubicBezTo>
                  <a:pt x="16060" y="2"/>
                  <a:pt x="15764" y="5"/>
                  <a:pt x="15461" y="9"/>
                </a:cubicBezTo>
                <a:cubicBezTo>
                  <a:pt x="11690" y="44"/>
                  <a:pt x="7009" y="207"/>
                  <a:pt x="4237" y="2881"/>
                </a:cubicBezTo>
                <a:cubicBezTo>
                  <a:pt x="2392" y="4661"/>
                  <a:pt x="2135" y="8048"/>
                  <a:pt x="1618" y="10410"/>
                </a:cubicBezTo>
                <a:cubicBezTo>
                  <a:pt x="938" y="13517"/>
                  <a:pt x="381" y="16657"/>
                  <a:pt x="219" y="19839"/>
                </a:cubicBezTo>
                <a:cubicBezTo>
                  <a:pt x="1" y="24133"/>
                  <a:pt x="1988" y="26141"/>
                  <a:pt x="6130" y="26720"/>
                </a:cubicBezTo>
                <a:cubicBezTo>
                  <a:pt x="9755" y="27227"/>
                  <a:pt x="13382" y="27712"/>
                  <a:pt x="17036" y="27956"/>
                </a:cubicBezTo>
                <a:cubicBezTo>
                  <a:pt x="18561" y="28056"/>
                  <a:pt x="20165" y="28248"/>
                  <a:pt x="21749" y="28248"/>
                </a:cubicBezTo>
                <a:cubicBezTo>
                  <a:pt x="23047" y="28248"/>
                  <a:pt x="24332" y="28119"/>
                  <a:pt x="25547" y="27706"/>
                </a:cubicBezTo>
                <a:cubicBezTo>
                  <a:pt x="28287" y="26775"/>
                  <a:pt x="29435" y="24198"/>
                  <a:pt x="29933" y="21508"/>
                </a:cubicBezTo>
                <a:cubicBezTo>
                  <a:pt x="30554" y="18140"/>
                  <a:pt x="30847" y="14721"/>
                  <a:pt x="31348" y="11337"/>
                </a:cubicBezTo>
                <a:cubicBezTo>
                  <a:pt x="31787" y="8393"/>
                  <a:pt x="31569" y="5097"/>
                  <a:pt x="28963" y="3194"/>
                </a:cubicBezTo>
                <a:cubicBezTo>
                  <a:pt x="25477" y="645"/>
                  <a:pt x="20958" y="0"/>
                  <a:pt x="16729" y="0"/>
                </a:cubicBezTo>
                <a:close/>
              </a:path>
            </a:pathLst>
          </a:custGeom>
          <a:solidFill>
            <a:srgbClr val="887C62">
              <a:alpha val="6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75" name="Google Shape;75;p9"/>
          <p:cNvSpPr/>
          <p:nvPr/>
        </p:nvSpPr>
        <p:spPr>
          <a:xfrm rot="3394465" flipH="1">
            <a:off x="1626528" y="5503995"/>
            <a:ext cx="11604457" cy="5558223"/>
          </a:xfrm>
          <a:custGeom>
            <a:avLst/>
            <a:gdLst/>
            <a:ahLst/>
            <a:cxnLst/>
            <a:rect l="l" t="t" r="r" b="b"/>
            <a:pathLst>
              <a:path w="87791" h="56068" extrusionOk="0">
                <a:moveTo>
                  <a:pt x="55192" y="1"/>
                </a:moveTo>
                <a:cubicBezTo>
                  <a:pt x="51710" y="1"/>
                  <a:pt x="48020" y="921"/>
                  <a:pt x="44301" y="3305"/>
                </a:cubicBezTo>
                <a:cubicBezTo>
                  <a:pt x="27981" y="13772"/>
                  <a:pt x="23752" y="23750"/>
                  <a:pt x="23752" y="23750"/>
                </a:cubicBezTo>
                <a:cubicBezTo>
                  <a:pt x="23752" y="23750"/>
                  <a:pt x="23199" y="30455"/>
                  <a:pt x="15945" y="30455"/>
                </a:cubicBezTo>
                <a:cubicBezTo>
                  <a:pt x="15648" y="30455"/>
                  <a:pt x="15339" y="30443"/>
                  <a:pt x="15019" y="30420"/>
                </a:cubicBezTo>
                <a:cubicBezTo>
                  <a:pt x="13947" y="30341"/>
                  <a:pt x="12915" y="30303"/>
                  <a:pt x="11930" y="30303"/>
                </a:cubicBezTo>
                <a:cubicBezTo>
                  <a:pt x="5447" y="30303"/>
                  <a:pt x="1013" y="31926"/>
                  <a:pt x="541" y="33999"/>
                </a:cubicBezTo>
                <a:cubicBezTo>
                  <a:pt x="1" y="36384"/>
                  <a:pt x="5151" y="43216"/>
                  <a:pt x="11333" y="45926"/>
                </a:cubicBezTo>
                <a:cubicBezTo>
                  <a:pt x="16519" y="48202"/>
                  <a:pt x="23841" y="53453"/>
                  <a:pt x="30900" y="53453"/>
                </a:cubicBezTo>
                <a:cubicBezTo>
                  <a:pt x="32256" y="53453"/>
                  <a:pt x="33602" y="53259"/>
                  <a:pt x="34921" y="52814"/>
                </a:cubicBezTo>
                <a:cubicBezTo>
                  <a:pt x="43110" y="50048"/>
                  <a:pt x="85188" y="56067"/>
                  <a:pt x="86489" y="38010"/>
                </a:cubicBezTo>
                <a:cubicBezTo>
                  <a:pt x="87791" y="19953"/>
                  <a:pt x="76403" y="10573"/>
                  <a:pt x="76403" y="10573"/>
                </a:cubicBezTo>
                <a:cubicBezTo>
                  <a:pt x="76403" y="10573"/>
                  <a:pt x="66995" y="1"/>
                  <a:pt x="55192" y="1"/>
                </a:cubicBezTo>
                <a:close/>
              </a:path>
            </a:pathLst>
          </a:custGeom>
          <a:solidFill>
            <a:srgbClr val="E7E2D6">
              <a:alpha val="46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76" name="Google Shape;76;p9"/>
          <p:cNvSpPr/>
          <p:nvPr/>
        </p:nvSpPr>
        <p:spPr>
          <a:xfrm>
            <a:off x="5867027" y="-1657996"/>
            <a:ext cx="7065492" cy="7195189"/>
          </a:xfrm>
          <a:custGeom>
            <a:avLst/>
            <a:gdLst/>
            <a:ahLst/>
            <a:cxnLst/>
            <a:rect l="l" t="t" r="r" b="b"/>
            <a:pathLst>
              <a:path w="38799" h="29633" extrusionOk="0">
                <a:moveTo>
                  <a:pt x="24862" y="1"/>
                </a:moveTo>
                <a:cubicBezTo>
                  <a:pt x="17606" y="1"/>
                  <a:pt x="2522" y="6530"/>
                  <a:pt x="2408" y="6818"/>
                </a:cubicBezTo>
                <a:cubicBezTo>
                  <a:pt x="0" y="12908"/>
                  <a:pt x="709" y="23105"/>
                  <a:pt x="5362" y="28314"/>
                </a:cubicBezTo>
                <a:cubicBezTo>
                  <a:pt x="6190" y="29241"/>
                  <a:pt x="7638" y="29632"/>
                  <a:pt x="9471" y="29632"/>
                </a:cubicBezTo>
                <a:cubicBezTo>
                  <a:pt x="17936" y="29632"/>
                  <a:pt x="34625" y="21288"/>
                  <a:pt x="36508" y="18846"/>
                </a:cubicBezTo>
                <a:cubicBezTo>
                  <a:pt x="38798" y="15872"/>
                  <a:pt x="32779" y="1993"/>
                  <a:pt x="26923" y="249"/>
                </a:cubicBezTo>
                <a:cubicBezTo>
                  <a:pt x="26348" y="78"/>
                  <a:pt x="25651" y="1"/>
                  <a:pt x="24862" y="1"/>
                </a:cubicBezTo>
                <a:close/>
              </a:path>
            </a:pathLst>
          </a:custGeom>
          <a:solidFill>
            <a:srgbClr val="E6B8AF">
              <a:alpha val="25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77" name="Google Shape;77;p9"/>
          <p:cNvSpPr/>
          <p:nvPr/>
        </p:nvSpPr>
        <p:spPr>
          <a:xfrm rot="3406877">
            <a:off x="1793712" y="436808"/>
            <a:ext cx="10434787" cy="2877855"/>
          </a:xfrm>
          <a:custGeom>
            <a:avLst/>
            <a:gdLst/>
            <a:ahLst/>
            <a:cxnLst/>
            <a:rect l="l" t="t" r="r" b="b"/>
            <a:pathLst>
              <a:path w="76674" h="28195" fill="none" extrusionOk="0">
                <a:moveTo>
                  <a:pt x="76673" y="0"/>
                </a:moveTo>
                <a:cubicBezTo>
                  <a:pt x="76673" y="0"/>
                  <a:pt x="67374" y="14124"/>
                  <a:pt x="60786" y="16430"/>
                </a:cubicBezTo>
                <a:cubicBezTo>
                  <a:pt x="52981" y="19160"/>
                  <a:pt x="39856" y="7047"/>
                  <a:pt x="24779" y="17621"/>
                </a:cubicBezTo>
                <a:cubicBezTo>
                  <a:pt x="9706" y="28195"/>
                  <a:pt x="1302" y="23045"/>
                  <a:pt x="1" y="9868"/>
                </a:cubicBezTo>
              </a:path>
            </a:pathLst>
          </a:custGeom>
          <a:noFill/>
          <a:ln w="28575" cap="flat" cmpd="sng">
            <a:solidFill>
              <a:schemeClr val="accent3"/>
            </a:solidFill>
            <a:prstDash val="solid"/>
            <a:miter lim="325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78" name="Google Shape;78;p9"/>
          <p:cNvSpPr/>
          <p:nvPr/>
        </p:nvSpPr>
        <p:spPr>
          <a:xfrm rot="-649760" flipH="1">
            <a:off x="7075142" y="-951011"/>
            <a:ext cx="4974484" cy="1987163"/>
          </a:xfrm>
          <a:custGeom>
            <a:avLst/>
            <a:gdLst/>
            <a:ahLst/>
            <a:cxnLst/>
            <a:rect l="l" t="t" r="r" b="b"/>
            <a:pathLst>
              <a:path w="49165" h="14730" extrusionOk="0">
                <a:moveTo>
                  <a:pt x="10042" y="1"/>
                </a:moveTo>
                <a:cubicBezTo>
                  <a:pt x="7738" y="1"/>
                  <a:pt x="5495" y="326"/>
                  <a:pt x="4009" y="1712"/>
                </a:cubicBezTo>
                <a:cubicBezTo>
                  <a:pt x="1833" y="3743"/>
                  <a:pt x="1312" y="7198"/>
                  <a:pt x="759" y="9976"/>
                </a:cubicBezTo>
                <a:cubicBezTo>
                  <a:pt x="1" y="13802"/>
                  <a:pt x="5815" y="14642"/>
                  <a:pt x="11014" y="14723"/>
                </a:cubicBezTo>
                <a:cubicBezTo>
                  <a:pt x="11312" y="14728"/>
                  <a:pt x="11609" y="14730"/>
                  <a:pt x="11901" y="14730"/>
                </a:cubicBezTo>
                <a:cubicBezTo>
                  <a:pt x="14717" y="14730"/>
                  <a:pt x="17219" y="14537"/>
                  <a:pt x="18198" y="14531"/>
                </a:cubicBezTo>
                <a:cubicBezTo>
                  <a:pt x="20643" y="14515"/>
                  <a:pt x="23088" y="14508"/>
                  <a:pt x="25533" y="14508"/>
                </a:cubicBezTo>
                <a:cubicBezTo>
                  <a:pt x="31860" y="14508"/>
                  <a:pt x="38186" y="14553"/>
                  <a:pt x="44512" y="14593"/>
                </a:cubicBezTo>
                <a:cubicBezTo>
                  <a:pt x="44551" y="14593"/>
                  <a:pt x="44589" y="14594"/>
                  <a:pt x="44628" y="14594"/>
                </a:cubicBezTo>
                <a:cubicBezTo>
                  <a:pt x="45065" y="14594"/>
                  <a:pt x="45520" y="14568"/>
                  <a:pt x="45879" y="14323"/>
                </a:cubicBezTo>
                <a:cubicBezTo>
                  <a:pt x="46214" y="14095"/>
                  <a:pt x="46403" y="13708"/>
                  <a:pt x="46569" y="13337"/>
                </a:cubicBezTo>
                <a:cubicBezTo>
                  <a:pt x="47681" y="10865"/>
                  <a:pt x="49165" y="7692"/>
                  <a:pt x="48504" y="4911"/>
                </a:cubicBezTo>
                <a:cubicBezTo>
                  <a:pt x="47559" y="915"/>
                  <a:pt x="42091" y="691"/>
                  <a:pt x="37832" y="691"/>
                </a:cubicBezTo>
                <a:cubicBezTo>
                  <a:pt x="37295" y="691"/>
                  <a:pt x="36777" y="694"/>
                  <a:pt x="36289" y="694"/>
                </a:cubicBezTo>
                <a:cubicBezTo>
                  <a:pt x="35639" y="694"/>
                  <a:pt x="35044" y="688"/>
                  <a:pt x="34531" y="658"/>
                </a:cubicBezTo>
                <a:cubicBezTo>
                  <a:pt x="29340" y="361"/>
                  <a:pt x="24149" y="242"/>
                  <a:pt x="18952" y="242"/>
                </a:cubicBezTo>
                <a:cubicBezTo>
                  <a:pt x="17950" y="242"/>
                  <a:pt x="16949" y="246"/>
                  <a:pt x="15946" y="255"/>
                </a:cubicBezTo>
                <a:cubicBezTo>
                  <a:pt x="15904" y="255"/>
                  <a:pt x="15862" y="255"/>
                  <a:pt x="15819" y="255"/>
                </a:cubicBezTo>
                <a:cubicBezTo>
                  <a:pt x="14168" y="255"/>
                  <a:pt x="12081" y="1"/>
                  <a:pt x="10042" y="1"/>
                </a:cubicBezTo>
                <a:close/>
              </a:path>
            </a:pathLst>
          </a:custGeom>
          <a:solidFill>
            <a:srgbClr val="E6B8A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79" name="Google Shape;79;p9"/>
          <p:cNvSpPr/>
          <p:nvPr/>
        </p:nvSpPr>
        <p:spPr>
          <a:xfrm rot="-10285603">
            <a:off x="-4701904" y="5003789"/>
            <a:ext cx="7471761" cy="6362485"/>
          </a:xfrm>
          <a:custGeom>
            <a:avLst/>
            <a:gdLst/>
            <a:ahLst/>
            <a:cxnLst/>
            <a:rect l="l" t="t" r="r" b="b"/>
            <a:pathLst>
              <a:path w="87791" h="56068" extrusionOk="0">
                <a:moveTo>
                  <a:pt x="55192" y="1"/>
                </a:moveTo>
                <a:cubicBezTo>
                  <a:pt x="51710" y="1"/>
                  <a:pt x="48020" y="921"/>
                  <a:pt x="44301" y="3305"/>
                </a:cubicBezTo>
                <a:cubicBezTo>
                  <a:pt x="27981" y="13772"/>
                  <a:pt x="23752" y="23750"/>
                  <a:pt x="23752" y="23750"/>
                </a:cubicBezTo>
                <a:cubicBezTo>
                  <a:pt x="23752" y="23750"/>
                  <a:pt x="23199" y="30455"/>
                  <a:pt x="15945" y="30455"/>
                </a:cubicBezTo>
                <a:cubicBezTo>
                  <a:pt x="15648" y="30455"/>
                  <a:pt x="15339" y="30443"/>
                  <a:pt x="15019" y="30420"/>
                </a:cubicBezTo>
                <a:cubicBezTo>
                  <a:pt x="13947" y="30341"/>
                  <a:pt x="12915" y="30303"/>
                  <a:pt x="11930" y="30303"/>
                </a:cubicBezTo>
                <a:cubicBezTo>
                  <a:pt x="5447" y="30303"/>
                  <a:pt x="1013" y="31926"/>
                  <a:pt x="541" y="33999"/>
                </a:cubicBezTo>
                <a:cubicBezTo>
                  <a:pt x="1" y="36384"/>
                  <a:pt x="5151" y="43216"/>
                  <a:pt x="11333" y="45926"/>
                </a:cubicBezTo>
                <a:cubicBezTo>
                  <a:pt x="16519" y="48202"/>
                  <a:pt x="23841" y="53453"/>
                  <a:pt x="30900" y="53453"/>
                </a:cubicBezTo>
                <a:cubicBezTo>
                  <a:pt x="32256" y="53453"/>
                  <a:pt x="33602" y="53259"/>
                  <a:pt x="34921" y="52814"/>
                </a:cubicBezTo>
                <a:cubicBezTo>
                  <a:pt x="43110" y="50048"/>
                  <a:pt x="85188" y="56067"/>
                  <a:pt x="86489" y="38010"/>
                </a:cubicBezTo>
                <a:cubicBezTo>
                  <a:pt x="87791" y="19953"/>
                  <a:pt x="76403" y="10573"/>
                  <a:pt x="76403" y="10573"/>
                </a:cubicBezTo>
                <a:cubicBezTo>
                  <a:pt x="76403" y="10573"/>
                  <a:pt x="66995" y="1"/>
                  <a:pt x="55192" y="1"/>
                </a:cubicBezTo>
                <a:close/>
              </a:path>
            </a:pathLst>
          </a:custGeom>
          <a:solidFill>
            <a:srgbClr val="E7E2D6">
              <a:alpha val="46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80" name="Google Shape;80;p9"/>
          <p:cNvSpPr/>
          <p:nvPr/>
        </p:nvSpPr>
        <p:spPr>
          <a:xfrm rot="-7426355">
            <a:off x="-6861883" y="1990080"/>
            <a:ext cx="10434728" cy="2877838"/>
          </a:xfrm>
          <a:custGeom>
            <a:avLst/>
            <a:gdLst/>
            <a:ahLst/>
            <a:cxnLst/>
            <a:rect l="l" t="t" r="r" b="b"/>
            <a:pathLst>
              <a:path w="76674" h="28195" fill="none" extrusionOk="0">
                <a:moveTo>
                  <a:pt x="76673" y="0"/>
                </a:moveTo>
                <a:cubicBezTo>
                  <a:pt x="76673" y="0"/>
                  <a:pt x="67374" y="14124"/>
                  <a:pt x="60786" y="16430"/>
                </a:cubicBezTo>
                <a:cubicBezTo>
                  <a:pt x="52981" y="19160"/>
                  <a:pt x="39856" y="7047"/>
                  <a:pt x="24779" y="17621"/>
                </a:cubicBezTo>
                <a:cubicBezTo>
                  <a:pt x="9706" y="28195"/>
                  <a:pt x="1302" y="23045"/>
                  <a:pt x="1" y="9868"/>
                </a:cubicBezTo>
              </a:path>
            </a:pathLst>
          </a:custGeom>
          <a:noFill/>
          <a:ln w="28575" cap="flat" cmpd="sng">
            <a:solidFill>
              <a:schemeClr val="accent3"/>
            </a:solidFill>
            <a:prstDash val="solid"/>
            <a:miter lim="325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81" name="Google Shape;81;p9"/>
          <p:cNvSpPr txBox="1">
            <a:spLocks noGrp="1"/>
          </p:cNvSpPr>
          <p:nvPr>
            <p:ph type="title"/>
          </p:nvPr>
        </p:nvSpPr>
        <p:spPr>
          <a:xfrm>
            <a:off x="723300" y="1844167"/>
            <a:ext cx="4510500" cy="12292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800"/>
              <a:buNone/>
              <a:defRPr sz="5000">
                <a:solidFill>
                  <a:schemeClr val="lt1"/>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r>
              <a:rPr lang="tr-TR"/>
              <a:t>Asıl başlık stilini düzenlemek için tıklayın</a:t>
            </a:r>
            <a:endParaRPr/>
          </a:p>
        </p:txBody>
      </p:sp>
      <p:sp>
        <p:nvSpPr>
          <p:cNvPr id="82" name="Google Shape;82;p9"/>
          <p:cNvSpPr txBox="1">
            <a:spLocks noGrp="1"/>
          </p:cNvSpPr>
          <p:nvPr>
            <p:ph type="subTitle" idx="1"/>
          </p:nvPr>
        </p:nvSpPr>
        <p:spPr>
          <a:xfrm>
            <a:off x="723300" y="3104633"/>
            <a:ext cx="4359900" cy="1909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None/>
              <a:defRPr>
                <a:latin typeface="Manrope"/>
                <a:ea typeface="Manrope"/>
                <a:cs typeface="Manrope"/>
                <a:sym typeface="Manrop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r>
              <a:rPr lang="tr-TR"/>
              <a:t>Asıl alt başlık stilini düzenlemek için tıklayın</a:t>
            </a:r>
            <a:endParaRPr/>
          </a:p>
        </p:txBody>
      </p:sp>
    </p:spTree>
    <p:extLst>
      <p:ext uri="{BB962C8B-B14F-4D97-AF65-F5344CB8AC3E}">
        <p14:creationId xmlns:p14="http://schemas.microsoft.com/office/powerpoint/2010/main" val="30264270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54"/>
        <p:cNvGrpSpPr/>
        <p:nvPr/>
      </p:nvGrpSpPr>
      <p:grpSpPr>
        <a:xfrm>
          <a:off x="0" y="0"/>
          <a:ext cx="0" cy="0"/>
          <a:chOff x="0" y="0"/>
          <a:chExt cx="0" cy="0"/>
        </a:xfrm>
      </p:grpSpPr>
      <p:sp>
        <p:nvSpPr>
          <p:cNvPr id="55" name="Google Shape;55;p8"/>
          <p:cNvSpPr txBox="1">
            <a:spLocks noGrp="1"/>
          </p:cNvSpPr>
          <p:nvPr>
            <p:ph type="title"/>
          </p:nvPr>
        </p:nvSpPr>
        <p:spPr>
          <a:xfrm>
            <a:off x="2510100" y="1905000"/>
            <a:ext cx="4123800" cy="30480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6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r>
              <a:rPr lang="tr-TR"/>
              <a:t>Asıl başlık stilini düzenlemek için tıklayın</a:t>
            </a:r>
            <a:endParaRPr/>
          </a:p>
        </p:txBody>
      </p:sp>
      <p:pic>
        <p:nvPicPr>
          <p:cNvPr id="56" name="Google Shape;56;p8"/>
          <p:cNvPicPr preferRelativeResize="0"/>
          <p:nvPr/>
        </p:nvPicPr>
        <p:blipFill>
          <a:blip r:embed="rId2">
            <a:alphaModFix/>
          </a:blip>
          <a:stretch>
            <a:fillRect/>
          </a:stretch>
        </p:blipFill>
        <p:spPr>
          <a:xfrm rot="5400000">
            <a:off x="4443747" y="-1708814"/>
            <a:ext cx="3182432" cy="4381382"/>
          </a:xfrm>
          <a:prstGeom prst="rect">
            <a:avLst/>
          </a:prstGeom>
          <a:noFill/>
          <a:ln>
            <a:noFill/>
          </a:ln>
        </p:spPr>
      </p:pic>
      <p:pic>
        <p:nvPicPr>
          <p:cNvPr id="57" name="Google Shape;57;p8"/>
          <p:cNvPicPr preferRelativeResize="0"/>
          <p:nvPr/>
        </p:nvPicPr>
        <p:blipFill rotWithShape="1">
          <a:blip r:embed="rId3">
            <a:alphaModFix/>
          </a:blip>
          <a:srcRect/>
          <a:stretch/>
        </p:blipFill>
        <p:spPr>
          <a:xfrm rot="-665181">
            <a:off x="3700" y="-828867"/>
            <a:ext cx="1924050" cy="6223000"/>
          </a:xfrm>
          <a:prstGeom prst="rect">
            <a:avLst/>
          </a:prstGeom>
          <a:noFill/>
          <a:ln>
            <a:noFill/>
          </a:ln>
        </p:spPr>
      </p:pic>
      <p:pic>
        <p:nvPicPr>
          <p:cNvPr id="58" name="Google Shape;58;p8"/>
          <p:cNvPicPr preferRelativeResize="0"/>
          <p:nvPr/>
        </p:nvPicPr>
        <p:blipFill rotWithShape="1">
          <a:blip r:embed="rId4">
            <a:alphaModFix/>
          </a:blip>
          <a:srcRect/>
          <a:stretch/>
        </p:blipFill>
        <p:spPr>
          <a:xfrm rot="-1639250">
            <a:off x="563096" y="1693397"/>
            <a:ext cx="2002458" cy="6079007"/>
          </a:xfrm>
          <a:prstGeom prst="rect">
            <a:avLst/>
          </a:prstGeom>
          <a:noFill/>
          <a:ln>
            <a:noFill/>
          </a:ln>
        </p:spPr>
      </p:pic>
      <p:pic>
        <p:nvPicPr>
          <p:cNvPr id="59" name="Google Shape;59;p8"/>
          <p:cNvPicPr preferRelativeResize="0"/>
          <p:nvPr/>
        </p:nvPicPr>
        <p:blipFill rotWithShape="1">
          <a:blip r:embed="rId5">
            <a:alphaModFix/>
          </a:blip>
          <a:srcRect/>
          <a:stretch/>
        </p:blipFill>
        <p:spPr>
          <a:xfrm rot="1940574">
            <a:off x="7146222" y="4301559"/>
            <a:ext cx="2569104" cy="1965549"/>
          </a:xfrm>
          <a:prstGeom prst="rect">
            <a:avLst/>
          </a:prstGeom>
          <a:noFill/>
          <a:ln>
            <a:noFill/>
          </a:ln>
        </p:spPr>
      </p:pic>
      <p:pic>
        <p:nvPicPr>
          <p:cNvPr id="60" name="Google Shape;60;p8"/>
          <p:cNvPicPr preferRelativeResize="0"/>
          <p:nvPr/>
        </p:nvPicPr>
        <p:blipFill rotWithShape="1">
          <a:blip r:embed="rId6">
            <a:alphaModFix/>
          </a:blip>
          <a:srcRect/>
          <a:stretch/>
        </p:blipFill>
        <p:spPr>
          <a:xfrm rot="5400000">
            <a:off x="6455034" y="4901708"/>
            <a:ext cx="1857733" cy="1349250"/>
          </a:xfrm>
          <a:prstGeom prst="rect">
            <a:avLst/>
          </a:prstGeom>
          <a:noFill/>
          <a:ln>
            <a:noFill/>
          </a:ln>
        </p:spPr>
      </p:pic>
    </p:spTree>
    <p:extLst>
      <p:ext uri="{BB962C8B-B14F-4D97-AF65-F5344CB8AC3E}">
        <p14:creationId xmlns:p14="http://schemas.microsoft.com/office/powerpoint/2010/main" val="385471796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83"/>
        <p:cNvGrpSpPr/>
        <p:nvPr/>
      </p:nvGrpSpPr>
      <p:grpSpPr>
        <a:xfrm>
          <a:off x="0" y="0"/>
          <a:ext cx="0" cy="0"/>
          <a:chOff x="0" y="0"/>
          <a:chExt cx="0" cy="0"/>
        </a:xfrm>
      </p:grpSpPr>
      <p:sp>
        <p:nvSpPr>
          <p:cNvPr id="84" name="Google Shape;84;p10"/>
          <p:cNvSpPr/>
          <p:nvPr/>
        </p:nvSpPr>
        <p:spPr>
          <a:xfrm rot="2839443">
            <a:off x="-1403741" y="4618843"/>
            <a:ext cx="8536188" cy="5689181"/>
          </a:xfrm>
          <a:custGeom>
            <a:avLst/>
            <a:gdLst/>
            <a:ahLst/>
            <a:cxnLst/>
            <a:rect l="l" t="t" r="r" b="b"/>
            <a:pathLst>
              <a:path w="31788" h="28248" extrusionOk="0">
                <a:moveTo>
                  <a:pt x="16729" y="0"/>
                </a:moveTo>
                <a:cubicBezTo>
                  <a:pt x="16601" y="0"/>
                  <a:pt x="16474" y="1"/>
                  <a:pt x="16346" y="2"/>
                </a:cubicBezTo>
                <a:cubicBezTo>
                  <a:pt x="16060" y="2"/>
                  <a:pt x="15764" y="5"/>
                  <a:pt x="15461" y="9"/>
                </a:cubicBezTo>
                <a:cubicBezTo>
                  <a:pt x="11690" y="44"/>
                  <a:pt x="7009" y="207"/>
                  <a:pt x="4237" y="2881"/>
                </a:cubicBezTo>
                <a:cubicBezTo>
                  <a:pt x="2392" y="4661"/>
                  <a:pt x="2135" y="8048"/>
                  <a:pt x="1618" y="10410"/>
                </a:cubicBezTo>
                <a:cubicBezTo>
                  <a:pt x="938" y="13517"/>
                  <a:pt x="381" y="16657"/>
                  <a:pt x="219" y="19839"/>
                </a:cubicBezTo>
                <a:cubicBezTo>
                  <a:pt x="1" y="24133"/>
                  <a:pt x="1988" y="26141"/>
                  <a:pt x="6130" y="26720"/>
                </a:cubicBezTo>
                <a:cubicBezTo>
                  <a:pt x="9755" y="27227"/>
                  <a:pt x="13382" y="27712"/>
                  <a:pt x="17036" y="27956"/>
                </a:cubicBezTo>
                <a:cubicBezTo>
                  <a:pt x="18561" y="28056"/>
                  <a:pt x="20165" y="28248"/>
                  <a:pt x="21749" y="28248"/>
                </a:cubicBezTo>
                <a:cubicBezTo>
                  <a:pt x="23047" y="28248"/>
                  <a:pt x="24332" y="28119"/>
                  <a:pt x="25547" y="27706"/>
                </a:cubicBezTo>
                <a:cubicBezTo>
                  <a:pt x="28287" y="26775"/>
                  <a:pt x="29435" y="24198"/>
                  <a:pt x="29933" y="21508"/>
                </a:cubicBezTo>
                <a:cubicBezTo>
                  <a:pt x="30554" y="18140"/>
                  <a:pt x="30847" y="14721"/>
                  <a:pt x="31348" y="11337"/>
                </a:cubicBezTo>
                <a:cubicBezTo>
                  <a:pt x="31787" y="8393"/>
                  <a:pt x="31569" y="5097"/>
                  <a:pt x="28963" y="3194"/>
                </a:cubicBezTo>
                <a:cubicBezTo>
                  <a:pt x="25477" y="645"/>
                  <a:pt x="20958" y="0"/>
                  <a:pt x="16729" y="0"/>
                </a:cubicBezTo>
                <a:close/>
              </a:path>
            </a:pathLst>
          </a:custGeom>
          <a:solidFill>
            <a:srgbClr val="E7E2D6">
              <a:alpha val="30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85" name="Google Shape;85;p10"/>
          <p:cNvSpPr/>
          <p:nvPr/>
        </p:nvSpPr>
        <p:spPr>
          <a:xfrm rot="-10285629">
            <a:off x="4072449" y="-4989431"/>
            <a:ext cx="9471588" cy="8065413"/>
          </a:xfrm>
          <a:custGeom>
            <a:avLst/>
            <a:gdLst/>
            <a:ahLst/>
            <a:cxnLst/>
            <a:rect l="l" t="t" r="r" b="b"/>
            <a:pathLst>
              <a:path w="87791" h="56068" extrusionOk="0">
                <a:moveTo>
                  <a:pt x="55192" y="1"/>
                </a:moveTo>
                <a:cubicBezTo>
                  <a:pt x="51710" y="1"/>
                  <a:pt x="48020" y="921"/>
                  <a:pt x="44301" y="3305"/>
                </a:cubicBezTo>
                <a:cubicBezTo>
                  <a:pt x="27981" y="13772"/>
                  <a:pt x="23752" y="23750"/>
                  <a:pt x="23752" y="23750"/>
                </a:cubicBezTo>
                <a:cubicBezTo>
                  <a:pt x="23752" y="23750"/>
                  <a:pt x="23199" y="30455"/>
                  <a:pt x="15945" y="30455"/>
                </a:cubicBezTo>
                <a:cubicBezTo>
                  <a:pt x="15648" y="30455"/>
                  <a:pt x="15339" y="30443"/>
                  <a:pt x="15019" y="30420"/>
                </a:cubicBezTo>
                <a:cubicBezTo>
                  <a:pt x="13947" y="30341"/>
                  <a:pt x="12915" y="30303"/>
                  <a:pt x="11930" y="30303"/>
                </a:cubicBezTo>
                <a:cubicBezTo>
                  <a:pt x="5447" y="30303"/>
                  <a:pt x="1013" y="31926"/>
                  <a:pt x="541" y="33999"/>
                </a:cubicBezTo>
                <a:cubicBezTo>
                  <a:pt x="1" y="36384"/>
                  <a:pt x="5151" y="43216"/>
                  <a:pt x="11333" y="45926"/>
                </a:cubicBezTo>
                <a:cubicBezTo>
                  <a:pt x="16519" y="48202"/>
                  <a:pt x="23841" y="53453"/>
                  <a:pt x="30900" y="53453"/>
                </a:cubicBezTo>
                <a:cubicBezTo>
                  <a:pt x="32256" y="53453"/>
                  <a:pt x="33602" y="53259"/>
                  <a:pt x="34921" y="52814"/>
                </a:cubicBezTo>
                <a:cubicBezTo>
                  <a:pt x="43110" y="50048"/>
                  <a:pt x="85188" y="56067"/>
                  <a:pt x="86489" y="38010"/>
                </a:cubicBezTo>
                <a:cubicBezTo>
                  <a:pt x="87791" y="19953"/>
                  <a:pt x="76403" y="10573"/>
                  <a:pt x="76403" y="10573"/>
                </a:cubicBezTo>
                <a:cubicBezTo>
                  <a:pt x="76403" y="10573"/>
                  <a:pt x="66995" y="1"/>
                  <a:pt x="55192" y="1"/>
                </a:cubicBezTo>
                <a:close/>
              </a:path>
            </a:pathLst>
          </a:custGeom>
          <a:solidFill>
            <a:srgbClr val="E7E2D6">
              <a:alpha val="30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86" name="Google Shape;86;p10"/>
          <p:cNvSpPr/>
          <p:nvPr/>
        </p:nvSpPr>
        <p:spPr>
          <a:xfrm flipH="1">
            <a:off x="7484804" y="1339984"/>
            <a:ext cx="5766771" cy="4910623"/>
          </a:xfrm>
          <a:custGeom>
            <a:avLst/>
            <a:gdLst/>
            <a:ahLst/>
            <a:cxnLst/>
            <a:rect l="l" t="t" r="r" b="b"/>
            <a:pathLst>
              <a:path w="87791" h="56068" extrusionOk="0">
                <a:moveTo>
                  <a:pt x="55192" y="1"/>
                </a:moveTo>
                <a:cubicBezTo>
                  <a:pt x="51710" y="1"/>
                  <a:pt x="48020" y="921"/>
                  <a:pt x="44301" y="3305"/>
                </a:cubicBezTo>
                <a:cubicBezTo>
                  <a:pt x="27981" y="13772"/>
                  <a:pt x="23752" y="23750"/>
                  <a:pt x="23752" y="23750"/>
                </a:cubicBezTo>
                <a:cubicBezTo>
                  <a:pt x="23752" y="23750"/>
                  <a:pt x="23199" y="30455"/>
                  <a:pt x="15945" y="30455"/>
                </a:cubicBezTo>
                <a:cubicBezTo>
                  <a:pt x="15648" y="30455"/>
                  <a:pt x="15339" y="30443"/>
                  <a:pt x="15019" y="30420"/>
                </a:cubicBezTo>
                <a:cubicBezTo>
                  <a:pt x="13947" y="30341"/>
                  <a:pt x="12915" y="30303"/>
                  <a:pt x="11930" y="30303"/>
                </a:cubicBezTo>
                <a:cubicBezTo>
                  <a:pt x="5447" y="30303"/>
                  <a:pt x="1013" y="31926"/>
                  <a:pt x="541" y="33999"/>
                </a:cubicBezTo>
                <a:cubicBezTo>
                  <a:pt x="1" y="36384"/>
                  <a:pt x="5151" y="43216"/>
                  <a:pt x="11333" y="45926"/>
                </a:cubicBezTo>
                <a:cubicBezTo>
                  <a:pt x="16519" y="48202"/>
                  <a:pt x="23841" y="53453"/>
                  <a:pt x="30900" y="53453"/>
                </a:cubicBezTo>
                <a:cubicBezTo>
                  <a:pt x="32256" y="53453"/>
                  <a:pt x="33602" y="53259"/>
                  <a:pt x="34921" y="52814"/>
                </a:cubicBezTo>
                <a:cubicBezTo>
                  <a:pt x="43110" y="50048"/>
                  <a:pt x="85188" y="56067"/>
                  <a:pt x="86489" y="38010"/>
                </a:cubicBezTo>
                <a:cubicBezTo>
                  <a:pt x="87791" y="19953"/>
                  <a:pt x="76403" y="10573"/>
                  <a:pt x="76403" y="10573"/>
                </a:cubicBezTo>
                <a:cubicBezTo>
                  <a:pt x="76403" y="10573"/>
                  <a:pt x="66995" y="1"/>
                  <a:pt x="55192" y="1"/>
                </a:cubicBezTo>
                <a:close/>
              </a:path>
            </a:pathLst>
          </a:custGeom>
          <a:solidFill>
            <a:srgbClr val="887C62">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87" name="Google Shape;87;p10"/>
          <p:cNvSpPr/>
          <p:nvPr/>
        </p:nvSpPr>
        <p:spPr>
          <a:xfrm rot="9555841" flipH="1">
            <a:off x="6141752" y="2411342"/>
            <a:ext cx="8200942" cy="4020929"/>
          </a:xfrm>
          <a:custGeom>
            <a:avLst/>
            <a:gdLst/>
            <a:ahLst/>
            <a:cxnLst/>
            <a:rect l="l" t="t" r="r" b="b"/>
            <a:pathLst>
              <a:path w="76674" h="28195" fill="none" extrusionOk="0">
                <a:moveTo>
                  <a:pt x="76673" y="0"/>
                </a:moveTo>
                <a:cubicBezTo>
                  <a:pt x="76673" y="0"/>
                  <a:pt x="67374" y="14124"/>
                  <a:pt x="60786" y="16430"/>
                </a:cubicBezTo>
                <a:cubicBezTo>
                  <a:pt x="52981" y="19160"/>
                  <a:pt x="39856" y="7047"/>
                  <a:pt x="24779" y="17621"/>
                </a:cubicBezTo>
                <a:cubicBezTo>
                  <a:pt x="9706" y="28195"/>
                  <a:pt x="1302" y="23045"/>
                  <a:pt x="1" y="9868"/>
                </a:cubicBezTo>
              </a:path>
            </a:pathLst>
          </a:custGeom>
          <a:noFill/>
          <a:ln w="28575" cap="flat" cmpd="sng">
            <a:solidFill>
              <a:schemeClr val="accent3"/>
            </a:solidFill>
            <a:prstDash val="solid"/>
            <a:miter lim="325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88" name="Google Shape;88;p10"/>
          <p:cNvSpPr/>
          <p:nvPr/>
        </p:nvSpPr>
        <p:spPr>
          <a:xfrm rot="-1478505">
            <a:off x="-4010126" y="-744181"/>
            <a:ext cx="7826136" cy="3837161"/>
          </a:xfrm>
          <a:custGeom>
            <a:avLst/>
            <a:gdLst/>
            <a:ahLst/>
            <a:cxnLst/>
            <a:rect l="l" t="t" r="r" b="b"/>
            <a:pathLst>
              <a:path w="76674" h="28195" fill="none" extrusionOk="0">
                <a:moveTo>
                  <a:pt x="76673" y="0"/>
                </a:moveTo>
                <a:cubicBezTo>
                  <a:pt x="76673" y="0"/>
                  <a:pt x="67374" y="14124"/>
                  <a:pt x="60786" y="16430"/>
                </a:cubicBezTo>
                <a:cubicBezTo>
                  <a:pt x="52981" y="19160"/>
                  <a:pt x="39856" y="7047"/>
                  <a:pt x="24779" y="17621"/>
                </a:cubicBezTo>
                <a:cubicBezTo>
                  <a:pt x="9706" y="28195"/>
                  <a:pt x="1302" y="23045"/>
                  <a:pt x="1" y="9868"/>
                </a:cubicBezTo>
              </a:path>
            </a:pathLst>
          </a:custGeom>
          <a:noFill/>
          <a:ln w="28575" cap="flat" cmpd="sng">
            <a:solidFill>
              <a:schemeClr val="accent3"/>
            </a:solidFill>
            <a:prstDash val="solid"/>
            <a:miter lim="325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89" name="Google Shape;89;p10"/>
          <p:cNvSpPr txBox="1">
            <a:spLocks noGrp="1"/>
          </p:cNvSpPr>
          <p:nvPr>
            <p:ph type="title"/>
          </p:nvPr>
        </p:nvSpPr>
        <p:spPr>
          <a:xfrm>
            <a:off x="723300" y="1754600"/>
            <a:ext cx="2771700" cy="33488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800"/>
              <a:buNone/>
              <a:defRPr sz="36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r>
              <a:rPr lang="tr-TR"/>
              <a:t>Asıl başlık stilini düzenlemek için tıklayın</a:t>
            </a:r>
            <a:endParaRPr/>
          </a:p>
        </p:txBody>
      </p:sp>
      <p:sp>
        <p:nvSpPr>
          <p:cNvPr id="90" name="Google Shape;90;p10"/>
          <p:cNvSpPr/>
          <p:nvPr/>
        </p:nvSpPr>
        <p:spPr>
          <a:xfrm rot="9405665">
            <a:off x="-4305365" y="1708242"/>
            <a:ext cx="7310152" cy="9133113"/>
          </a:xfrm>
          <a:custGeom>
            <a:avLst/>
            <a:gdLst/>
            <a:ahLst/>
            <a:cxnLst/>
            <a:rect l="l" t="t" r="r" b="b"/>
            <a:pathLst>
              <a:path w="93299" h="87424" extrusionOk="0">
                <a:moveTo>
                  <a:pt x="34162" y="1"/>
                </a:moveTo>
                <a:cubicBezTo>
                  <a:pt x="24245" y="1"/>
                  <a:pt x="25039" y="12520"/>
                  <a:pt x="13717" y="17147"/>
                </a:cubicBezTo>
                <a:cubicBezTo>
                  <a:pt x="1" y="22753"/>
                  <a:pt x="25599" y="33483"/>
                  <a:pt x="18923" y="50349"/>
                </a:cubicBezTo>
                <a:cubicBezTo>
                  <a:pt x="13077" y="65115"/>
                  <a:pt x="23069" y="87424"/>
                  <a:pt x="32143" y="87424"/>
                </a:cubicBezTo>
                <a:cubicBezTo>
                  <a:pt x="33432" y="87424"/>
                  <a:pt x="34703" y="86974"/>
                  <a:pt x="35906" y="85988"/>
                </a:cubicBezTo>
                <a:cubicBezTo>
                  <a:pt x="38841" y="83585"/>
                  <a:pt x="41192" y="82952"/>
                  <a:pt x="43240" y="82952"/>
                </a:cubicBezTo>
                <a:cubicBezTo>
                  <a:pt x="45526" y="82952"/>
                  <a:pt x="47435" y="83741"/>
                  <a:pt x="49356" y="83741"/>
                </a:cubicBezTo>
                <a:cubicBezTo>
                  <a:pt x="51391" y="83741"/>
                  <a:pt x="53441" y="82856"/>
                  <a:pt x="55968" y="79208"/>
                </a:cubicBezTo>
                <a:cubicBezTo>
                  <a:pt x="79663" y="45004"/>
                  <a:pt x="87416" y="44135"/>
                  <a:pt x="87416" y="44135"/>
                </a:cubicBezTo>
                <a:cubicBezTo>
                  <a:pt x="93298" y="21497"/>
                  <a:pt x="60858" y="9397"/>
                  <a:pt x="42111" y="1875"/>
                </a:cubicBezTo>
                <a:cubicBezTo>
                  <a:pt x="38838" y="561"/>
                  <a:pt x="36260" y="1"/>
                  <a:pt x="34162" y="1"/>
                </a:cubicBezTo>
                <a:close/>
              </a:path>
            </a:pathLst>
          </a:custGeom>
          <a:solidFill>
            <a:srgbClr val="E6B8AF">
              <a:alpha val="21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Tree>
    <p:extLst>
      <p:ext uri="{BB962C8B-B14F-4D97-AF65-F5344CB8AC3E}">
        <p14:creationId xmlns:p14="http://schemas.microsoft.com/office/powerpoint/2010/main" val="38789869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91"/>
        <p:cNvGrpSpPr/>
        <p:nvPr/>
      </p:nvGrpSpPr>
      <p:grpSpPr>
        <a:xfrm>
          <a:off x="0" y="0"/>
          <a:ext cx="0" cy="0"/>
          <a:chOff x="0" y="0"/>
          <a:chExt cx="0" cy="0"/>
        </a:xfrm>
      </p:grpSpPr>
      <p:sp>
        <p:nvSpPr>
          <p:cNvPr id="92" name="Google Shape;92;p11"/>
          <p:cNvSpPr/>
          <p:nvPr/>
        </p:nvSpPr>
        <p:spPr>
          <a:xfrm rot="-10285629">
            <a:off x="5066449" y="-2832497"/>
            <a:ext cx="9471588" cy="8065413"/>
          </a:xfrm>
          <a:custGeom>
            <a:avLst/>
            <a:gdLst/>
            <a:ahLst/>
            <a:cxnLst/>
            <a:rect l="l" t="t" r="r" b="b"/>
            <a:pathLst>
              <a:path w="87791" h="56068" extrusionOk="0">
                <a:moveTo>
                  <a:pt x="55192" y="1"/>
                </a:moveTo>
                <a:cubicBezTo>
                  <a:pt x="51710" y="1"/>
                  <a:pt x="48020" y="921"/>
                  <a:pt x="44301" y="3305"/>
                </a:cubicBezTo>
                <a:cubicBezTo>
                  <a:pt x="27981" y="13772"/>
                  <a:pt x="23752" y="23750"/>
                  <a:pt x="23752" y="23750"/>
                </a:cubicBezTo>
                <a:cubicBezTo>
                  <a:pt x="23752" y="23750"/>
                  <a:pt x="23199" y="30455"/>
                  <a:pt x="15945" y="30455"/>
                </a:cubicBezTo>
                <a:cubicBezTo>
                  <a:pt x="15648" y="30455"/>
                  <a:pt x="15339" y="30443"/>
                  <a:pt x="15019" y="30420"/>
                </a:cubicBezTo>
                <a:cubicBezTo>
                  <a:pt x="13947" y="30341"/>
                  <a:pt x="12915" y="30303"/>
                  <a:pt x="11930" y="30303"/>
                </a:cubicBezTo>
                <a:cubicBezTo>
                  <a:pt x="5447" y="30303"/>
                  <a:pt x="1013" y="31926"/>
                  <a:pt x="541" y="33999"/>
                </a:cubicBezTo>
                <a:cubicBezTo>
                  <a:pt x="1" y="36384"/>
                  <a:pt x="5151" y="43216"/>
                  <a:pt x="11333" y="45926"/>
                </a:cubicBezTo>
                <a:cubicBezTo>
                  <a:pt x="16519" y="48202"/>
                  <a:pt x="23841" y="53453"/>
                  <a:pt x="30900" y="53453"/>
                </a:cubicBezTo>
                <a:cubicBezTo>
                  <a:pt x="32256" y="53453"/>
                  <a:pt x="33602" y="53259"/>
                  <a:pt x="34921" y="52814"/>
                </a:cubicBezTo>
                <a:cubicBezTo>
                  <a:pt x="43110" y="50048"/>
                  <a:pt x="85188" y="56067"/>
                  <a:pt x="86489" y="38010"/>
                </a:cubicBezTo>
                <a:cubicBezTo>
                  <a:pt x="87791" y="19953"/>
                  <a:pt x="76403" y="10573"/>
                  <a:pt x="76403" y="10573"/>
                </a:cubicBezTo>
                <a:cubicBezTo>
                  <a:pt x="76403" y="10573"/>
                  <a:pt x="66995" y="1"/>
                  <a:pt x="55192" y="1"/>
                </a:cubicBezTo>
                <a:close/>
              </a:path>
            </a:pathLst>
          </a:custGeom>
          <a:solidFill>
            <a:srgbClr val="E7E2D6">
              <a:alpha val="46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93" name="Google Shape;93;p11"/>
          <p:cNvSpPr/>
          <p:nvPr/>
        </p:nvSpPr>
        <p:spPr>
          <a:xfrm flipH="1">
            <a:off x="7942004" y="1339984"/>
            <a:ext cx="5766771" cy="4910623"/>
          </a:xfrm>
          <a:custGeom>
            <a:avLst/>
            <a:gdLst/>
            <a:ahLst/>
            <a:cxnLst/>
            <a:rect l="l" t="t" r="r" b="b"/>
            <a:pathLst>
              <a:path w="87791" h="56068" extrusionOk="0">
                <a:moveTo>
                  <a:pt x="55192" y="1"/>
                </a:moveTo>
                <a:cubicBezTo>
                  <a:pt x="51710" y="1"/>
                  <a:pt x="48020" y="921"/>
                  <a:pt x="44301" y="3305"/>
                </a:cubicBezTo>
                <a:cubicBezTo>
                  <a:pt x="27981" y="13772"/>
                  <a:pt x="23752" y="23750"/>
                  <a:pt x="23752" y="23750"/>
                </a:cubicBezTo>
                <a:cubicBezTo>
                  <a:pt x="23752" y="23750"/>
                  <a:pt x="23199" y="30455"/>
                  <a:pt x="15945" y="30455"/>
                </a:cubicBezTo>
                <a:cubicBezTo>
                  <a:pt x="15648" y="30455"/>
                  <a:pt x="15339" y="30443"/>
                  <a:pt x="15019" y="30420"/>
                </a:cubicBezTo>
                <a:cubicBezTo>
                  <a:pt x="13947" y="30341"/>
                  <a:pt x="12915" y="30303"/>
                  <a:pt x="11930" y="30303"/>
                </a:cubicBezTo>
                <a:cubicBezTo>
                  <a:pt x="5447" y="30303"/>
                  <a:pt x="1013" y="31926"/>
                  <a:pt x="541" y="33999"/>
                </a:cubicBezTo>
                <a:cubicBezTo>
                  <a:pt x="1" y="36384"/>
                  <a:pt x="5151" y="43216"/>
                  <a:pt x="11333" y="45926"/>
                </a:cubicBezTo>
                <a:cubicBezTo>
                  <a:pt x="16519" y="48202"/>
                  <a:pt x="23841" y="53453"/>
                  <a:pt x="30900" y="53453"/>
                </a:cubicBezTo>
                <a:cubicBezTo>
                  <a:pt x="32256" y="53453"/>
                  <a:pt x="33602" y="53259"/>
                  <a:pt x="34921" y="52814"/>
                </a:cubicBezTo>
                <a:cubicBezTo>
                  <a:pt x="43110" y="50048"/>
                  <a:pt x="85188" y="56067"/>
                  <a:pt x="86489" y="38010"/>
                </a:cubicBezTo>
                <a:cubicBezTo>
                  <a:pt x="87791" y="19953"/>
                  <a:pt x="76403" y="10573"/>
                  <a:pt x="76403" y="10573"/>
                </a:cubicBezTo>
                <a:cubicBezTo>
                  <a:pt x="76403" y="10573"/>
                  <a:pt x="66995" y="1"/>
                  <a:pt x="55192" y="1"/>
                </a:cubicBezTo>
                <a:close/>
              </a:path>
            </a:pathLst>
          </a:custGeom>
          <a:solidFill>
            <a:srgbClr val="887C62">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94" name="Google Shape;94;p11"/>
          <p:cNvSpPr/>
          <p:nvPr/>
        </p:nvSpPr>
        <p:spPr>
          <a:xfrm rot="2839443">
            <a:off x="-1375441" y="4204243"/>
            <a:ext cx="8536188" cy="5689181"/>
          </a:xfrm>
          <a:custGeom>
            <a:avLst/>
            <a:gdLst/>
            <a:ahLst/>
            <a:cxnLst/>
            <a:rect l="l" t="t" r="r" b="b"/>
            <a:pathLst>
              <a:path w="31788" h="28248" extrusionOk="0">
                <a:moveTo>
                  <a:pt x="16729" y="0"/>
                </a:moveTo>
                <a:cubicBezTo>
                  <a:pt x="16601" y="0"/>
                  <a:pt x="16474" y="1"/>
                  <a:pt x="16346" y="2"/>
                </a:cubicBezTo>
                <a:cubicBezTo>
                  <a:pt x="16060" y="2"/>
                  <a:pt x="15764" y="5"/>
                  <a:pt x="15461" y="9"/>
                </a:cubicBezTo>
                <a:cubicBezTo>
                  <a:pt x="11690" y="44"/>
                  <a:pt x="7009" y="207"/>
                  <a:pt x="4237" y="2881"/>
                </a:cubicBezTo>
                <a:cubicBezTo>
                  <a:pt x="2392" y="4661"/>
                  <a:pt x="2135" y="8048"/>
                  <a:pt x="1618" y="10410"/>
                </a:cubicBezTo>
                <a:cubicBezTo>
                  <a:pt x="938" y="13517"/>
                  <a:pt x="381" y="16657"/>
                  <a:pt x="219" y="19839"/>
                </a:cubicBezTo>
                <a:cubicBezTo>
                  <a:pt x="1" y="24133"/>
                  <a:pt x="1988" y="26141"/>
                  <a:pt x="6130" y="26720"/>
                </a:cubicBezTo>
                <a:cubicBezTo>
                  <a:pt x="9755" y="27227"/>
                  <a:pt x="13382" y="27712"/>
                  <a:pt x="17036" y="27956"/>
                </a:cubicBezTo>
                <a:cubicBezTo>
                  <a:pt x="18561" y="28056"/>
                  <a:pt x="20165" y="28248"/>
                  <a:pt x="21749" y="28248"/>
                </a:cubicBezTo>
                <a:cubicBezTo>
                  <a:pt x="23047" y="28248"/>
                  <a:pt x="24332" y="28119"/>
                  <a:pt x="25547" y="27706"/>
                </a:cubicBezTo>
                <a:cubicBezTo>
                  <a:pt x="28287" y="26775"/>
                  <a:pt x="29435" y="24198"/>
                  <a:pt x="29933" y="21508"/>
                </a:cubicBezTo>
                <a:cubicBezTo>
                  <a:pt x="30554" y="18140"/>
                  <a:pt x="30847" y="14721"/>
                  <a:pt x="31348" y="11337"/>
                </a:cubicBezTo>
                <a:cubicBezTo>
                  <a:pt x="31787" y="8393"/>
                  <a:pt x="31569" y="5097"/>
                  <a:pt x="28963" y="3194"/>
                </a:cubicBezTo>
                <a:cubicBezTo>
                  <a:pt x="25477" y="645"/>
                  <a:pt x="20958" y="0"/>
                  <a:pt x="16729" y="0"/>
                </a:cubicBezTo>
                <a:close/>
              </a:path>
            </a:pathLst>
          </a:custGeom>
          <a:solidFill>
            <a:srgbClr val="887C62">
              <a:alpha val="6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95" name="Google Shape;95;p11"/>
          <p:cNvSpPr/>
          <p:nvPr/>
        </p:nvSpPr>
        <p:spPr>
          <a:xfrm rot="9405665">
            <a:off x="-4305365" y="1708242"/>
            <a:ext cx="7310152" cy="9133113"/>
          </a:xfrm>
          <a:custGeom>
            <a:avLst/>
            <a:gdLst/>
            <a:ahLst/>
            <a:cxnLst/>
            <a:rect l="l" t="t" r="r" b="b"/>
            <a:pathLst>
              <a:path w="93299" h="87424" extrusionOk="0">
                <a:moveTo>
                  <a:pt x="34162" y="1"/>
                </a:moveTo>
                <a:cubicBezTo>
                  <a:pt x="24245" y="1"/>
                  <a:pt x="25039" y="12520"/>
                  <a:pt x="13717" y="17147"/>
                </a:cubicBezTo>
                <a:cubicBezTo>
                  <a:pt x="1" y="22753"/>
                  <a:pt x="25599" y="33483"/>
                  <a:pt x="18923" y="50349"/>
                </a:cubicBezTo>
                <a:cubicBezTo>
                  <a:pt x="13077" y="65115"/>
                  <a:pt x="23069" y="87424"/>
                  <a:pt x="32143" y="87424"/>
                </a:cubicBezTo>
                <a:cubicBezTo>
                  <a:pt x="33432" y="87424"/>
                  <a:pt x="34703" y="86974"/>
                  <a:pt x="35906" y="85988"/>
                </a:cubicBezTo>
                <a:cubicBezTo>
                  <a:pt x="38841" y="83585"/>
                  <a:pt x="41192" y="82952"/>
                  <a:pt x="43240" y="82952"/>
                </a:cubicBezTo>
                <a:cubicBezTo>
                  <a:pt x="45526" y="82952"/>
                  <a:pt x="47435" y="83741"/>
                  <a:pt x="49356" y="83741"/>
                </a:cubicBezTo>
                <a:cubicBezTo>
                  <a:pt x="51391" y="83741"/>
                  <a:pt x="53441" y="82856"/>
                  <a:pt x="55968" y="79208"/>
                </a:cubicBezTo>
                <a:cubicBezTo>
                  <a:pt x="79663" y="45004"/>
                  <a:pt x="87416" y="44135"/>
                  <a:pt x="87416" y="44135"/>
                </a:cubicBezTo>
                <a:cubicBezTo>
                  <a:pt x="93298" y="21497"/>
                  <a:pt x="60858" y="9397"/>
                  <a:pt x="42111" y="1875"/>
                </a:cubicBezTo>
                <a:cubicBezTo>
                  <a:pt x="38838" y="561"/>
                  <a:pt x="36260" y="1"/>
                  <a:pt x="34162" y="1"/>
                </a:cubicBezTo>
                <a:close/>
              </a:path>
            </a:pathLst>
          </a:custGeom>
          <a:solidFill>
            <a:srgbClr val="E6B8AF">
              <a:alpha val="33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96" name="Google Shape;96;p11"/>
          <p:cNvSpPr/>
          <p:nvPr/>
        </p:nvSpPr>
        <p:spPr>
          <a:xfrm rot="-1478505">
            <a:off x="-2334601" y="-1333381"/>
            <a:ext cx="7826136" cy="3837161"/>
          </a:xfrm>
          <a:custGeom>
            <a:avLst/>
            <a:gdLst/>
            <a:ahLst/>
            <a:cxnLst/>
            <a:rect l="l" t="t" r="r" b="b"/>
            <a:pathLst>
              <a:path w="76674" h="28195" fill="none" extrusionOk="0">
                <a:moveTo>
                  <a:pt x="76673" y="0"/>
                </a:moveTo>
                <a:cubicBezTo>
                  <a:pt x="76673" y="0"/>
                  <a:pt x="67374" y="14124"/>
                  <a:pt x="60786" y="16430"/>
                </a:cubicBezTo>
                <a:cubicBezTo>
                  <a:pt x="52981" y="19160"/>
                  <a:pt x="39856" y="7047"/>
                  <a:pt x="24779" y="17621"/>
                </a:cubicBezTo>
                <a:cubicBezTo>
                  <a:pt x="9706" y="28195"/>
                  <a:pt x="1302" y="23045"/>
                  <a:pt x="1" y="9868"/>
                </a:cubicBezTo>
              </a:path>
            </a:pathLst>
          </a:custGeom>
          <a:noFill/>
          <a:ln w="28575" cap="flat" cmpd="sng">
            <a:solidFill>
              <a:schemeClr val="accent3"/>
            </a:solidFill>
            <a:prstDash val="solid"/>
            <a:miter lim="325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97" name="Google Shape;97;p11"/>
          <p:cNvSpPr/>
          <p:nvPr/>
        </p:nvSpPr>
        <p:spPr>
          <a:xfrm rot="9555841" flipH="1">
            <a:off x="7023452" y="2411342"/>
            <a:ext cx="8200942" cy="4020929"/>
          </a:xfrm>
          <a:custGeom>
            <a:avLst/>
            <a:gdLst/>
            <a:ahLst/>
            <a:cxnLst/>
            <a:rect l="l" t="t" r="r" b="b"/>
            <a:pathLst>
              <a:path w="76674" h="28195" fill="none" extrusionOk="0">
                <a:moveTo>
                  <a:pt x="76673" y="0"/>
                </a:moveTo>
                <a:cubicBezTo>
                  <a:pt x="76673" y="0"/>
                  <a:pt x="67374" y="14124"/>
                  <a:pt x="60786" y="16430"/>
                </a:cubicBezTo>
                <a:cubicBezTo>
                  <a:pt x="52981" y="19160"/>
                  <a:pt x="39856" y="7047"/>
                  <a:pt x="24779" y="17621"/>
                </a:cubicBezTo>
                <a:cubicBezTo>
                  <a:pt x="9706" y="28195"/>
                  <a:pt x="1302" y="23045"/>
                  <a:pt x="1" y="9868"/>
                </a:cubicBezTo>
              </a:path>
            </a:pathLst>
          </a:custGeom>
          <a:noFill/>
          <a:ln w="28575" cap="flat" cmpd="sng">
            <a:solidFill>
              <a:schemeClr val="accent3"/>
            </a:solidFill>
            <a:prstDash val="solid"/>
            <a:miter lim="325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98" name="Google Shape;98;p11"/>
          <p:cNvSpPr txBox="1">
            <a:spLocks noGrp="1"/>
          </p:cNvSpPr>
          <p:nvPr>
            <p:ph type="title" hasCustomPrompt="1"/>
          </p:nvPr>
        </p:nvSpPr>
        <p:spPr>
          <a:xfrm>
            <a:off x="1248600" y="2037600"/>
            <a:ext cx="6646800" cy="204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9600"/>
              <a:buNone/>
              <a:defRPr sz="11000"/>
            </a:lvl1pPr>
            <a:lvl2pPr lvl="1" algn="ctr" rtl="0">
              <a:spcBef>
                <a:spcPts val="0"/>
              </a:spcBef>
              <a:spcAft>
                <a:spcPts val="0"/>
              </a:spcAft>
              <a:buSzPts val="9600"/>
              <a:buNone/>
              <a:defRPr sz="9600"/>
            </a:lvl2pPr>
            <a:lvl3pPr lvl="2" algn="ctr" rtl="0">
              <a:spcBef>
                <a:spcPts val="0"/>
              </a:spcBef>
              <a:spcAft>
                <a:spcPts val="0"/>
              </a:spcAft>
              <a:buSzPts val="9600"/>
              <a:buNone/>
              <a:defRPr sz="9600"/>
            </a:lvl3pPr>
            <a:lvl4pPr lvl="3" algn="ctr" rtl="0">
              <a:spcBef>
                <a:spcPts val="0"/>
              </a:spcBef>
              <a:spcAft>
                <a:spcPts val="0"/>
              </a:spcAft>
              <a:buSzPts val="9600"/>
              <a:buNone/>
              <a:defRPr sz="9600"/>
            </a:lvl4pPr>
            <a:lvl5pPr lvl="4" algn="ctr" rtl="0">
              <a:spcBef>
                <a:spcPts val="0"/>
              </a:spcBef>
              <a:spcAft>
                <a:spcPts val="0"/>
              </a:spcAft>
              <a:buSzPts val="9600"/>
              <a:buNone/>
              <a:defRPr sz="9600"/>
            </a:lvl5pPr>
            <a:lvl6pPr lvl="5" algn="ctr" rtl="0">
              <a:spcBef>
                <a:spcPts val="0"/>
              </a:spcBef>
              <a:spcAft>
                <a:spcPts val="0"/>
              </a:spcAft>
              <a:buSzPts val="9600"/>
              <a:buNone/>
              <a:defRPr sz="9600"/>
            </a:lvl6pPr>
            <a:lvl7pPr lvl="6" algn="ctr" rtl="0">
              <a:spcBef>
                <a:spcPts val="0"/>
              </a:spcBef>
              <a:spcAft>
                <a:spcPts val="0"/>
              </a:spcAft>
              <a:buSzPts val="9600"/>
              <a:buNone/>
              <a:defRPr sz="9600"/>
            </a:lvl7pPr>
            <a:lvl8pPr lvl="7" algn="ctr" rtl="0">
              <a:spcBef>
                <a:spcPts val="0"/>
              </a:spcBef>
              <a:spcAft>
                <a:spcPts val="0"/>
              </a:spcAft>
              <a:buSzPts val="9600"/>
              <a:buNone/>
              <a:defRPr sz="9600"/>
            </a:lvl8pPr>
            <a:lvl9pPr lvl="8" algn="ctr" rtl="0">
              <a:spcBef>
                <a:spcPts val="0"/>
              </a:spcBef>
              <a:spcAft>
                <a:spcPts val="0"/>
              </a:spcAft>
              <a:buSzPts val="9600"/>
              <a:buNone/>
              <a:defRPr sz="9600"/>
            </a:lvl9pPr>
          </a:lstStyle>
          <a:p>
            <a:r>
              <a:t>xx%</a:t>
            </a:r>
          </a:p>
        </p:txBody>
      </p:sp>
      <p:sp>
        <p:nvSpPr>
          <p:cNvPr id="99" name="Google Shape;99;p11"/>
          <p:cNvSpPr txBox="1">
            <a:spLocks noGrp="1"/>
          </p:cNvSpPr>
          <p:nvPr>
            <p:ph type="subTitle" idx="1"/>
          </p:nvPr>
        </p:nvSpPr>
        <p:spPr>
          <a:xfrm>
            <a:off x="1248450" y="4152233"/>
            <a:ext cx="6646800" cy="662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r>
              <a:rPr lang="tr-TR"/>
              <a:t>Asıl alt başlık stilini düzenlemek için tıklayın</a:t>
            </a:r>
            <a:endParaRPr/>
          </a:p>
        </p:txBody>
      </p:sp>
    </p:spTree>
    <p:extLst>
      <p:ext uri="{BB962C8B-B14F-4D97-AF65-F5344CB8AC3E}">
        <p14:creationId xmlns:p14="http://schemas.microsoft.com/office/powerpoint/2010/main" val="300527832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6"/>
        </a:solidFill>
        <a:effectLst/>
      </p:bgPr>
    </p:bg>
    <p:spTree>
      <p:nvGrpSpPr>
        <p:cNvPr id="1" name="Shape 100"/>
        <p:cNvGrpSpPr/>
        <p:nvPr/>
      </p:nvGrpSpPr>
      <p:grpSpPr>
        <a:xfrm>
          <a:off x="0" y="0"/>
          <a:ext cx="0" cy="0"/>
          <a:chOff x="0" y="0"/>
          <a:chExt cx="0" cy="0"/>
        </a:xfrm>
      </p:grpSpPr>
    </p:spTree>
    <p:extLst>
      <p:ext uri="{BB962C8B-B14F-4D97-AF65-F5344CB8AC3E}">
        <p14:creationId xmlns:p14="http://schemas.microsoft.com/office/powerpoint/2010/main" val="13570064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101"/>
        <p:cNvGrpSpPr/>
        <p:nvPr/>
      </p:nvGrpSpPr>
      <p:grpSpPr>
        <a:xfrm>
          <a:off x="0" y="0"/>
          <a:ext cx="0" cy="0"/>
          <a:chOff x="0" y="0"/>
          <a:chExt cx="0" cy="0"/>
        </a:xfrm>
      </p:grpSpPr>
      <p:sp>
        <p:nvSpPr>
          <p:cNvPr id="102" name="Google Shape;102;p13"/>
          <p:cNvSpPr/>
          <p:nvPr/>
        </p:nvSpPr>
        <p:spPr>
          <a:xfrm rot="9339447" flipH="1">
            <a:off x="-5157706" y="2926827"/>
            <a:ext cx="7471555" cy="6362309"/>
          </a:xfrm>
          <a:custGeom>
            <a:avLst/>
            <a:gdLst/>
            <a:ahLst/>
            <a:cxnLst/>
            <a:rect l="l" t="t" r="r" b="b"/>
            <a:pathLst>
              <a:path w="87791" h="56068" extrusionOk="0">
                <a:moveTo>
                  <a:pt x="55192" y="1"/>
                </a:moveTo>
                <a:cubicBezTo>
                  <a:pt x="51710" y="1"/>
                  <a:pt x="48020" y="921"/>
                  <a:pt x="44301" y="3305"/>
                </a:cubicBezTo>
                <a:cubicBezTo>
                  <a:pt x="27981" y="13772"/>
                  <a:pt x="23752" y="23750"/>
                  <a:pt x="23752" y="23750"/>
                </a:cubicBezTo>
                <a:cubicBezTo>
                  <a:pt x="23752" y="23750"/>
                  <a:pt x="23199" y="30455"/>
                  <a:pt x="15945" y="30455"/>
                </a:cubicBezTo>
                <a:cubicBezTo>
                  <a:pt x="15648" y="30455"/>
                  <a:pt x="15339" y="30443"/>
                  <a:pt x="15019" y="30420"/>
                </a:cubicBezTo>
                <a:cubicBezTo>
                  <a:pt x="13947" y="30341"/>
                  <a:pt x="12915" y="30303"/>
                  <a:pt x="11930" y="30303"/>
                </a:cubicBezTo>
                <a:cubicBezTo>
                  <a:pt x="5447" y="30303"/>
                  <a:pt x="1013" y="31926"/>
                  <a:pt x="541" y="33999"/>
                </a:cubicBezTo>
                <a:cubicBezTo>
                  <a:pt x="1" y="36384"/>
                  <a:pt x="5151" y="43216"/>
                  <a:pt x="11333" y="45926"/>
                </a:cubicBezTo>
                <a:cubicBezTo>
                  <a:pt x="16519" y="48202"/>
                  <a:pt x="23841" y="53453"/>
                  <a:pt x="30900" y="53453"/>
                </a:cubicBezTo>
                <a:cubicBezTo>
                  <a:pt x="32256" y="53453"/>
                  <a:pt x="33602" y="53259"/>
                  <a:pt x="34921" y="52814"/>
                </a:cubicBezTo>
                <a:cubicBezTo>
                  <a:pt x="43110" y="50048"/>
                  <a:pt x="85188" y="56067"/>
                  <a:pt x="86489" y="38010"/>
                </a:cubicBezTo>
                <a:cubicBezTo>
                  <a:pt x="87791" y="19953"/>
                  <a:pt x="76403" y="10573"/>
                  <a:pt x="76403" y="10573"/>
                </a:cubicBezTo>
                <a:cubicBezTo>
                  <a:pt x="76403" y="10573"/>
                  <a:pt x="66995" y="1"/>
                  <a:pt x="55192" y="1"/>
                </a:cubicBezTo>
                <a:close/>
              </a:path>
            </a:pathLst>
          </a:custGeom>
          <a:solidFill>
            <a:srgbClr val="E7E2D6">
              <a:alpha val="46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03" name="Google Shape;103;p13"/>
          <p:cNvSpPr/>
          <p:nvPr/>
        </p:nvSpPr>
        <p:spPr>
          <a:xfrm>
            <a:off x="1118567" y="2065591"/>
            <a:ext cx="1350837" cy="1297527"/>
          </a:xfrm>
          <a:custGeom>
            <a:avLst/>
            <a:gdLst/>
            <a:ahLst/>
            <a:cxnLst/>
            <a:rect l="l" t="t" r="r" b="b"/>
            <a:pathLst>
              <a:path w="18827" h="13563" extrusionOk="0">
                <a:moveTo>
                  <a:pt x="7161" y="0"/>
                </a:moveTo>
                <a:cubicBezTo>
                  <a:pt x="6367" y="0"/>
                  <a:pt x="5745" y="97"/>
                  <a:pt x="5462" y="302"/>
                </a:cubicBezTo>
                <a:cubicBezTo>
                  <a:pt x="5439" y="302"/>
                  <a:pt x="5416" y="302"/>
                  <a:pt x="5393" y="302"/>
                </a:cubicBezTo>
                <a:cubicBezTo>
                  <a:pt x="1116" y="302"/>
                  <a:pt x="1" y="5785"/>
                  <a:pt x="370" y="9035"/>
                </a:cubicBezTo>
                <a:cubicBezTo>
                  <a:pt x="734" y="12239"/>
                  <a:pt x="5348" y="13486"/>
                  <a:pt x="7931" y="13560"/>
                </a:cubicBezTo>
                <a:cubicBezTo>
                  <a:pt x="7975" y="13562"/>
                  <a:pt x="8020" y="13562"/>
                  <a:pt x="8064" y="13562"/>
                </a:cubicBezTo>
                <a:cubicBezTo>
                  <a:pt x="13120" y="13562"/>
                  <a:pt x="18826" y="5169"/>
                  <a:pt x="13911" y="1714"/>
                </a:cubicBezTo>
                <a:cubicBezTo>
                  <a:pt x="12377" y="637"/>
                  <a:pt x="9200" y="0"/>
                  <a:pt x="7161" y="0"/>
                </a:cubicBezTo>
                <a:close/>
              </a:path>
            </a:pathLst>
          </a:custGeom>
          <a:solidFill>
            <a:srgbClr val="E7E2D6">
              <a:alpha val="46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04" name="Google Shape;104;p13"/>
          <p:cNvSpPr/>
          <p:nvPr/>
        </p:nvSpPr>
        <p:spPr>
          <a:xfrm flipH="1">
            <a:off x="4816264" y="2065601"/>
            <a:ext cx="1350837" cy="1297527"/>
          </a:xfrm>
          <a:custGeom>
            <a:avLst/>
            <a:gdLst/>
            <a:ahLst/>
            <a:cxnLst/>
            <a:rect l="l" t="t" r="r" b="b"/>
            <a:pathLst>
              <a:path w="18827" h="13563" extrusionOk="0">
                <a:moveTo>
                  <a:pt x="7161" y="0"/>
                </a:moveTo>
                <a:cubicBezTo>
                  <a:pt x="6367" y="0"/>
                  <a:pt x="5745" y="97"/>
                  <a:pt x="5462" y="302"/>
                </a:cubicBezTo>
                <a:cubicBezTo>
                  <a:pt x="5439" y="302"/>
                  <a:pt x="5416" y="302"/>
                  <a:pt x="5393" y="302"/>
                </a:cubicBezTo>
                <a:cubicBezTo>
                  <a:pt x="1116" y="302"/>
                  <a:pt x="1" y="5785"/>
                  <a:pt x="370" y="9035"/>
                </a:cubicBezTo>
                <a:cubicBezTo>
                  <a:pt x="734" y="12239"/>
                  <a:pt x="5348" y="13486"/>
                  <a:pt x="7931" y="13560"/>
                </a:cubicBezTo>
                <a:cubicBezTo>
                  <a:pt x="7975" y="13562"/>
                  <a:pt x="8020" y="13562"/>
                  <a:pt x="8064" y="13562"/>
                </a:cubicBezTo>
                <a:cubicBezTo>
                  <a:pt x="13120" y="13562"/>
                  <a:pt x="18826" y="5169"/>
                  <a:pt x="13911" y="1714"/>
                </a:cubicBezTo>
                <a:cubicBezTo>
                  <a:pt x="12377" y="637"/>
                  <a:pt x="9200" y="0"/>
                  <a:pt x="7161" y="0"/>
                </a:cubicBezTo>
                <a:close/>
              </a:path>
            </a:pathLst>
          </a:custGeom>
          <a:solidFill>
            <a:srgbClr val="887C62">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05" name="Google Shape;105;p13"/>
          <p:cNvSpPr/>
          <p:nvPr/>
        </p:nvSpPr>
        <p:spPr>
          <a:xfrm flipH="1">
            <a:off x="6912086" y="1986050"/>
            <a:ext cx="1162249" cy="1377089"/>
          </a:xfrm>
          <a:custGeom>
            <a:avLst/>
            <a:gdLst/>
            <a:ahLst/>
            <a:cxnLst/>
            <a:rect l="l" t="t" r="r" b="b"/>
            <a:pathLst>
              <a:path w="31788" h="28248" extrusionOk="0">
                <a:moveTo>
                  <a:pt x="16729" y="0"/>
                </a:moveTo>
                <a:cubicBezTo>
                  <a:pt x="16601" y="0"/>
                  <a:pt x="16474" y="1"/>
                  <a:pt x="16346" y="2"/>
                </a:cubicBezTo>
                <a:cubicBezTo>
                  <a:pt x="16060" y="2"/>
                  <a:pt x="15764" y="5"/>
                  <a:pt x="15461" y="9"/>
                </a:cubicBezTo>
                <a:cubicBezTo>
                  <a:pt x="11690" y="44"/>
                  <a:pt x="7009" y="207"/>
                  <a:pt x="4237" y="2881"/>
                </a:cubicBezTo>
                <a:cubicBezTo>
                  <a:pt x="2392" y="4661"/>
                  <a:pt x="2135" y="8048"/>
                  <a:pt x="1618" y="10410"/>
                </a:cubicBezTo>
                <a:cubicBezTo>
                  <a:pt x="938" y="13517"/>
                  <a:pt x="381" y="16657"/>
                  <a:pt x="219" y="19839"/>
                </a:cubicBezTo>
                <a:cubicBezTo>
                  <a:pt x="1" y="24133"/>
                  <a:pt x="1988" y="26141"/>
                  <a:pt x="6130" y="26720"/>
                </a:cubicBezTo>
                <a:cubicBezTo>
                  <a:pt x="9755" y="27227"/>
                  <a:pt x="13382" y="27712"/>
                  <a:pt x="17036" y="27956"/>
                </a:cubicBezTo>
                <a:cubicBezTo>
                  <a:pt x="18561" y="28056"/>
                  <a:pt x="20165" y="28248"/>
                  <a:pt x="21749" y="28248"/>
                </a:cubicBezTo>
                <a:cubicBezTo>
                  <a:pt x="23047" y="28248"/>
                  <a:pt x="24332" y="28119"/>
                  <a:pt x="25547" y="27706"/>
                </a:cubicBezTo>
                <a:cubicBezTo>
                  <a:pt x="28287" y="26775"/>
                  <a:pt x="29435" y="24198"/>
                  <a:pt x="29933" y="21508"/>
                </a:cubicBezTo>
                <a:cubicBezTo>
                  <a:pt x="30554" y="18140"/>
                  <a:pt x="30847" y="14721"/>
                  <a:pt x="31348" y="11337"/>
                </a:cubicBezTo>
                <a:cubicBezTo>
                  <a:pt x="31787" y="8393"/>
                  <a:pt x="31569" y="5097"/>
                  <a:pt x="28963" y="3194"/>
                </a:cubicBezTo>
                <a:cubicBezTo>
                  <a:pt x="25477" y="645"/>
                  <a:pt x="20958" y="0"/>
                  <a:pt x="16729" y="0"/>
                </a:cubicBezTo>
                <a:close/>
              </a:path>
            </a:pathLst>
          </a:custGeom>
          <a:solidFill>
            <a:srgbClr val="AC9078">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06" name="Google Shape;106;p13"/>
          <p:cNvSpPr/>
          <p:nvPr/>
        </p:nvSpPr>
        <p:spPr>
          <a:xfrm>
            <a:off x="3050701" y="2025818"/>
            <a:ext cx="1095097" cy="1297525"/>
          </a:xfrm>
          <a:custGeom>
            <a:avLst/>
            <a:gdLst/>
            <a:ahLst/>
            <a:cxnLst/>
            <a:rect l="l" t="t" r="r" b="b"/>
            <a:pathLst>
              <a:path w="31788" h="28248" extrusionOk="0">
                <a:moveTo>
                  <a:pt x="16729" y="0"/>
                </a:moveTo>
                <a:cubicBezTo>
                  <a:pt x="16601" y="0"/>
                  <a:pt x="16474" y="1"/>
                  <a:pt x="16346" y="2"/>
                </a:cubicBezTo>
                <a:cubicBezTo>
                  <a:pt x="16060" y="2"/>
                  <a:pt x="15764" y="5"/>
                  <a:pt x="15461" y="9"/>
                </a:cubicBezTo>
                <a:cubicBezTo>
                  <a:pt x="11690" y="44"/>
                  <a:pt x="7009" y="207"/>
                  <a:pt x="4237" y="2881"/>
                </a:cubicBezTo>
                <a:cubicBezTo>
                  <a:pt x="2392" y="4661"/>
                  <a:pt x="2135" y="8048"/>
                  <a:pt x="1618" y="10410"/>
                </a:cubicBezTo>
                <a:cubicBezTo>
                  <a:pt x="938" y="13517"/>
                  <a:pt x="381" y="16657"/>
                  <a:pt x="219" y="19839"/>
                </a:cubicBezTo>
                <a:cubicBezTo>
                  <a:pt x="1" y="24133"/>
                  <a:pt x="1988" y="26141"/>
                  <a:pt x="6130" y="26720"/>
                </a:cubicBezTo>
                <a:cubicBezTo>
                  <a:pt x="9755" y="27227"/>
                  <a:pt x="13382" y="27712"/>
                  <a:pt x="17036" y="27956"/>
                </a:cubicBezTo>
                <a:cubicBezTo>
                  <a:pt x="18561" y="28056"/>
                  <a:pt x="20165" y="28248"/>
                  <a:pt x="21749" y="28248"/>
                </a:cubicBezTo>
                <a:cubicBezTo>
                  <a:pt x="23047" y="28248"/>
                  <a:pt x="24332" y="28119"/>
                  <a:pt x="25547" y="27706"/>
                </a:cubicBezTo>
                <a:cubicBezTo>
                  <a:pt x="28287" y="26775"/>
                  <a:pt x="29435" y="24198"/>
                  <a:pt x="29933" y="21508"/>
                </a:cubicBezTo>
                <a:cubicBezTo>
                  <a:pt x="30554" y="18140"/>
                  <a:pt x="30847" y="14721"/>
                  <a:pt x="31348" y="11337"/>
                </a:cubicBezTo>
                <a:cubicBezTo>
                  <a:pt x="31787" y="8393"/>
                  <a:pt x="31569" y="5097"/>
                  <a:pt x="28963" y="3194"/>
                </a:cubicBezTo>
                <a:cubicBezTo>
                  <a:pt x="25477" y="645"/>
                  <a:pt x="20958" y="0"/>
                  <a:pt x="16729" y="0"/>
                </a:cubicBezTo>
                <a:close/>
              </a:path>
            </a:pathLst>
          </a:custGeom>
          <a:solidFill>
            <a:srgbClr val="E6B8AF">
              <a:alpha val="25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07" name="Google Shape;107;p13"/>
          <p:cNvSpPr/>
          <p:nvPr/>
        </p:nvSpPr>
        <p:spPr>
          <a:xfrm rot="-10285603">
            <a:off x="7150322" y="-3021844"/>
            <a:ext cx="7471761" cy="6362485"/>
          </a:xfrm>
          <a:custGeom>
            <a:avLst/>
            <a:gdLst/>
            <a:ahLst/>
            <a:cxnLst/>
            <a:rect l="l" t="t" r="r" b="b"/>
            <a:pathLst>
              <a:path w="87791" h="56068" extrusionOk="0">
                <a:moveTo>
                  <a:pt x="55192" y="1"/>
                </a:moveTo>
                <a:cubicBezTo>
                  <a:pt x="51710" y="1"/>
                  <a:pt x="48020" y="921"/>
                  <a:pt x="44301" y="3305"/>
                </a:cubicBezTo>
                <a:cubicBezTo>
                  <a:pt x="27981" y="13772"/>
                  <a:pt x="23752" y="23750"/>
                  <a:pt x="23752" y="23750"/>
                </a:cubicBezTo>
                <a:cubicBezTo>
                  <a:pt x="23752" y="23750"/>
                  <a:pt x="23199" y="30455"/>
                  <a:pt x="15945" y="30455"/>
                </a:cubicBezTo>
                <a:cubicBezTo>
                  <a:pt x="15648" y="30455"/>
                  <a:pt x="15339" y="30443"/>
                  <a:pt x="15019" y="30420"/>
                </a:cubicBezTo>
                <a:cubicBezTo>
                  <a:pt x="13947" y="30341"/>
                  <a:pt x="12915" y="30303"/>
                  <a:pt x="11930" y="30303"/>
                </a:cubicBezTo>
                <a:cubicBezTo>
                  <a:pt x="5447" y="30303"/>
                  <a:pt x="1013" y="31926"/>
                  <a:pt x="541" y="33999"/>
                </a:cubicBezTo>
                <a:cubicBezTo>
                  <a:pt x="1" y="36384"/>
                  <a:pt x="5151" y="43216"/>
                  <a:pt x="11333" y="45926"/>
                </a:cubicBezTo>
                <a:cubicBezTo>
                  <a:pt x="16519" y="48202"/>
                  <a:pt x="23841" y="53453"/>
                  <a:pt x="30900" y="53453"/>
                </a:cubicBezTo>
                <a:cubicBezTo>
                  <a:pt x="32256" y="53453"/>
                  <a:pt x="33602" y="53259"/>
                  <a:pt x="34921" y="52814"/>
                </a:cubicBezTo>
                <a:cubicBezTo>
                  <a:pt x="43110" y="50048"/>
                  <a:pt x="85188" y="56067"/>
                  <a:pt x="86489" y="38010"/>
                </a:cubicBezTo>
                <a:cubicBezTo>
                  <a:pt x="87791" y="19953"/>
                  <a:pt x="76403" y="10573"/>
                  <a:pt x="76403" y="10573"/>
                </a:cubicBezTo>
                <a:cubicBezTo>
                  <a:pt x="76403" y="10573"/>
                  <a:pt x="66995" y="1"/>
                  <a:pt x="55192" y="1"/>
                </a:cubicBezTo>
                <a:close/>
              </a:path>
            </a:pathLst>
          </a:custGeom>
          <a:solidFill>
            <a:srgbClr val="E7E2D6">
              <a:alpha val="46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08" name="Google Shape;108;p13"/>
          <p:cNvSpPr/>
          <p:nvPr/>
        </p:nvSpPr>
        <p:spPr>
          <a:xfrm rot="649785">
            <a:off x="6848028" y="-325366"/>
            <a:ext cx="4558897" cy="1821148"/>
          </a:xfrm>
          <a:custGeom>
            <a:avLst/>
            <a:gdLst/>
            <a:ahLst/>
            <a:cxnLst/>
            <a:rect l="l" t="t" r="r" b="b"/>
            <a:pathLst>
              <a:path w="49165" h="14730" extrusionOk="0">
                <a:moveTo>
                  <a:pt x="10042" y="1"/>
                </a:moveTo>
                <a:cubicBezTo>
                  <a:pt x="7738" y="1"/>
                  <a:pt x="5495" y="326"/>
                  <a:pt x="4009" y="1712"/>
                </a:cubicBezTo>
                <a:cubicBezTo>
                  <a:pt x="1833" y="3743"/>
                  <a:pt x="1312" y="7198"/>
                  <a:pt x="759" y="9976"/>
                </a:cubicBezTo>
                <a:cubicBezTo>
                  <a:pt x="1" y="13802"/>
                  <a:pt x="5815" y="14642"/>
                  <a:pt x="11014" y="14723"/>
                </a:cubicBezTo>
                <a:cubicBezTo>
                  <a:pt x="11312" y="14728"/>
                  <a:pt x="11609" y="14730"/>
                  <a:pt x="11901" y="14730"/>
                </a:cubicBezTo>
                <a:cubicBezTo>
                  <a:pt x="14717" y="14730"/>
                  <a:pt x="17219" y="14537"/>
                  <a:pt x="18198" y="14531"/>
                </a:cubicBezTo>
                <a:cubicBezTo>
                  <a:pt x="20643" y="14515"/>
                  <a:pt x="23088" y="14508"/>
                  <a:pt x="25533" y="14508"/>
                </a:cubicBezTo>
                <a:cubicBezTo>
                  <a:pt x="31860" y="14508"/>
                  <a:pt x="38186" y="14553"/>
                  <a:pt x="44512" y="14593"/>
                </a:cubicBezTo>
                <a:cubicBezTo>
                  <a:pt x="44551" y="14593"/>
                  <a:pt x="44589" y="14594"/>
                  <a:pt x="44628" y="14594"/>
                </a:cubicBezTo>
                <a:cubicBezTo>
                  <a:pt x="45065" y="14594"/>
                  <a:pt x="45520" y="14568"/>
                  <a:pt x="45879" y="14323"/>
                </a:cubicBezTo>
                <a:cubicBezTo>
                  <a:pt x="46214" y="14095"/>
                  <a:pt x="46403" y="13708"/>
                  <a:pt x="46569" y="13337"/>
                </a:cubicBezTo>
                <a:cubicBezTo>
                  <a:pt x="47681" y="10865"/>
                  <a:pt x="49165" y="7692"/>
                  <a:pt x="48504" y="4911"/>
                </a:cubicBezTo>
                <a:cubicBezTo>
                  <a:pt x="47559" y="915"/>
                  <a:pt x="42091" y="691"/>
                  <a:pt x="37832" y="691"/>
                </a:cubicBezTo>
                <a:cubicBezTo>
                  <a:pt x="37295" y="691"/>
                  <a:pt x="36777" y="694"/>
                  <a:pt x="36289" y="694"/>
                </a:cubicBezTo>
                <a:cubicBezTo>
                  <a:pt x="35639" y="694"/>
                  <a:pt x="35044" y="688"/>
                  <a:pt x="34531" y="658"/>
                </a:cubicBezTo>
                <a:cubicBezTo>
                  <a:pt x="29340" y="361"/>
                  <a:pt x="24149" y="242"/>
                  <a:pt x="18952" y="242"/>
                </a:cubicBezTo>
                <a:cubicBezTo>
                  <a:pt x="17950" y="242"/>
                  <a:pt x="16949" y="246"/>
                  <a:pt x="15946" y="255"/>
                </a:cubicBezTo>
                <a:cubicBezTo>
                  <a:pt x="15904" y="255"/>
                  <a:pt x="15862" y="255"/>
                  <a:pt x="15819" y="255"/>
                </a:cubicBezTo>
                <a:cubicBezTo>
                  <a:pt x="14168" y="255"/>
                  <a:pt x="12081" y="1"/>
                  <a:pt x="10042" y="1"/>
                </a:cubicBezTo>
                <a:close/>
              </a:path>
            </a:pathLst>
          </a:custGeom>
          <a:solidFill>
            <a:srgbClr val="AC9078">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09" name="Google Shape;109;p13"/>
          <p:cNvSpPr/>
          <p:nvPr/>
        </p:nvSpPr>
        <p:spPr>
          <a:xfrm rot="813319">
            <a:off x="-4299402" y="-6290030"/>
            <a:ext cx="6402109" cy="7585537"/>
          </a:xfrm>
          <a:custGeom>
            <a:avLst/>
            <a:gdLst/>
            <a:ahLst/>
            <a:cxnLst/>
            <a:rect l="l" t="t" r="r" b="b"/>
            <a:pathLst>
              <a:path w="31788" h="28248" extrusionOk="0">
                <a:moveTo>
                  <a:pt x="16729" y="0"/>
                </a:moveTo>
                <a:cubicBezTo>
                  <a:pt x="16601" y="0"/>
                  <a:pt x="16474" y="1"/>
                  <a:pt x="16346" y="2"/>
                </a:cubicBezTo>
                <a:cubicBezTo>
                  <a:pt x="16060" y="2"/>
                  <a:pt x="15764" y="5"/>
                  <a:pt x="15461" y="9"/>
                </a:cubicBezTo>
                <a:cubicBezTo>
                  <a:pt x="11690" y="44"/>
                  <a:pt x="7009" y="207"/>
                  <a:pt x="4237" y="2881"/>
                </a:cubicBezTo>
                <a:cubicBezTo>
                  <a:pt x="2392" y="4661"/>
                  <a:pt x="2135" y="8048"/>
                  <a:pt x="1618" y="10410"/>
                </a:cubicBezTo>
                <a:cubicBezTo>
                  <a:pt x="938" y="13517"/>
                  <a:pt x="381" y="16657"/>
                  <a:pt x="219" y="19839"/>
                </a:cubicBezTo>
                <a:cubicBezTo>
                  <a:pt x="1" y="24133"/>
                  <a:pt x="1988" y="26141"/>
                  <a:pt x="6130" y="26720"/>
                </a:cubicBezTo>
                <a:cubicBezTo>
                  <a:pt x="9755" y="27227"/>
                  <a:pt x="13382" y="27712"/>
                  <a:pt x="17036" y="27956"/>
                </a:cubicBezTo>
                <a:cubicBezTo>
                  <a:pt x="18561" y="28056"/>
                  <a:pt x="20165" y="28248"/>
                  <a:pt x="21749" y="28248"/>
                </a:cubicBezTo>
                <a:cubicBezTo>
                  <a:pt x="23047" y="28248"/>
                  <a:pt x="24332" y="28119"/>
                  <a:pt x="25547" y="27706"/>
                </a:cubicBezTo>
                <a:cubicBezTo>
                  <a:pt x="28287" y="26775"/>
                  <a:pt x="29435" y="24198"/>
                  <a:pt x="29933" y="21508"/>
                </a:cubicBezTo>
                <a:cubicBezTo>
                  <a:pt x="30554" y="18140"/>
                  <a:pt x="30847" y="14721"/>
                  <a:pt x="31348" y="11337"/>
                </a:cubicBezTo>
                <a:cubicBezTo>
                  <a:pt x="31787" y="8393"/>
                  <a:pt x="31569" y="5097"/>
                  <a:pt x="28963" y="3194"/>
                </a:cubicBezTo>
                <a:cubicBezTo>
                  <a:pt x="25477" y="645"/>
                  <a:pt x="20958" y="0"/>
                  <a:pt x="16729" y="0"/>
                </a:cubicBezTo>
                <a:close/>
              </a:path>
            </a:pathLst>
          </a:custGeom>
          <a:solidFill>
            <a:srgbClr val="887C62">
              <a:alpha val="6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10" name="Google Shape;110;p13"/>
          <p:cNvSpPr/>
          <p:nvPr/>
        </p:nvSpPr>
        <p:spPr>
          <a:xfrm rot="9089871">
            <a:off x="7049951" y="2525041"/>
            <a:ext cx="7826200" cy="3837193"/>
          </a:xfrm>
          <a:custGeom>
            <a:avLst/>
            <a:gdLst/>
            <a:ahLst/>
            <a:cxnLst/>
            <a:rect l="l" t="t" r="r" b="b"/>
            <a:pathLst>
              <a:path w="76674" h="28195" fill="none" extrusionOk="0">
                <a:moveTo>
                  <a:pt x="76673" y="0"/>
                </a:moveTo>
                <a:cubicBezTo>
                  <a:pt x="76673" y="0"/>
                  <a:pt x="67374" y="14124"/>
                  <a:pt x="60786" y="16430"/>
                </a:cubicBezTo>
                <a:cubicBezTo>
                  <a:pt x="52981" y="19160"/>
                  <a:pt x="39856" y="7047"/>
                  <a:pt x="24779" y="17621"/>
                </a:cubicBezTo>
                <a:cubicBezTo>
                  <a:pt x="9706" y="28195"/>
                  <a:pt x="1302" y="23045"/>
                  <a:pt x="1" y="9868"/>
                </a:cubicBezTo>
              </a:path>
            </a:pathLst>
          </a:custGeom>
          <a:noFill/>
          <a:ln w="28575" cap="flat" cmpd="sng">
            <a:solidFill>
              <a:schemeClr val="accent3"/>
            </a:solidFill>
            <a:prstDash val="solid"/>
            <a:miter lim="325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11" name="Google Shape;111;p13"/>
          <p:cNvSpPr/>
          <p:nvPr/>
        </p:nvSpPr>
        <p:spPr>
          <a:xfrm rot="-576017">
            <a:off x="-4825529" y="-896366"/>
            <a:ext cx="7826074" cy="3837131"/>
          </a:xfrm>
          <a:custGeom>
            <a:avLst/>
            <a:gdLst/>
            <a:ahLst/>
            <a:cxnLst/>
            <a:rect l="l" t="t" r="r" b="b"/>
            <a:pathLst>
              <a:path w="76674" h="28195" fill="none" extrusionOk="0">
                <a:moveTo>
                  <a:pt x="76673" y="0"/>
                </a:moveTo>
                <a:cubicBezTo>
                  <a:pt x="76673" y="0"/>
                  <a:pt x="67374" y="14124"/>
                  <a:pt x="60786" y="16430"/>
                </a:cubicBezTo>
                <a:cubicBezTo>
                  <a:pt x="52981" y="19160"/>
                  <a:pt x="39856" y="7047"/>
                  <a:pt x="24779" y="17621"/>
                </a:cubicBezTo>
                <a:cubicBezTo>
                  <a:pt x="9706" y="28195"/>
                  <a:pt x="1302" y="23045"/>
                  <a:pt x="1" y="9868"/>
                </a:cubicBezTo>
              </a:path>
            </a:pathLst>
          </a:custGeom>
          <a:noFill/>
          <a:ln w="28575" cap="flat" cmpd="sng">
            <a:solidFill>
              <a:schemeClr val="accent3"/>
            </a:solidFill>
            <a:prstDash val="solid"/>
            <a:miter lim="325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12" name="Google Shape;112;p13"/>
          <p:cNvSpPr txBox="1">
            <a:spLocks noGrp="1"/>
          </p:cNvSpPr>
          <p:nvPr>
            <p:ph type="title"/>
          </p:nvPr>
        </p:nvSpPr>
        <p:spPr>
          <a:xfrm>
            <a:off x="732775" y="3509733"/>
            <a:ext cx="1836000" cy="1116400"/>
          </a:xfrm>
          <a:prstGeom prst="rect">
            <a:avLst/>
          </a:prstGeom>
        </p:spPr>
        <p:txBody>
          <a:bodyPr spcFirstLastPara="1" wrap="square" lIns="91425" tIns="91425" rIns="91425" bIns="91425" anchor="b" anchorCtr="0">
            <a:noAutofit/>
          </a:bodyPr>
          <a:lstStyle>
            <a:lvl1pPr lvl="0" rtl="0">
              <a:spcBef>
                <a:spcPts val="0"/>
              </a:spcBef>
              <a:spcAft>
                <a:spcPts val="0"/>
              </a:spcAft>
              <a:buSzPts val="2500"/>
              <a:buNone/>
              <a:defRPr sz="2000">
                <a:latin typeface="Kulim Park"/>
                <a:ea typeface="Kulim Park"/>
                <a:cs typeface="Kulim Park"/>
                <a:sym typeface="Kulim Park"/>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r>
              <a:rPr lang="tr-TR"/>
              <a:t>Asıl başlık stilini düzenlemek için tıklayın</a:t>
            </a:r>
            <a:endParaRPr/>
          </a:p>
        </p:txBody>
      </p:sp>
      <p:sp>
        <p:nvSpPr>
          <p:cNvPr id="113" name="Google Shape;113;p13"/>
          <p:cNvSpPr txBox="1">
            <a:spLocks noGrp="1"/>
          </p:cNvSpPr>
          <p:nvPr>
            <p:ph type="subTitle" idx="1"/>
          </p:nvPr>
        </p:nvSpPr>
        <p:spPr>
          <a:xfrm>
            <a:off x="732787" y="4682288"/>
            <a:ext cx="1836000" cy="111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atin typeface="Manrope"/>
                <a:ea typeface="Manrope"/>
                <a:cs typeface="Manrope"/>
                <a:sym typeface="Manrop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r>
              <a:rPr lang="tr-TR"/>
              <a:t>Asıl alt başlık stilini düzenlemek için tıklayın</a:t>
            </a:r>
            <a:endParaRPr/>
          </a:p>
        </p:txBody>
      </p:sp>
      <p:sp>
        <p:nvSpPr>
          <p:cNvPr id="114" name="Google Shape;114;p13"/>
          <p:cNvSpPr txBox="1">
            <a:spLocks noGrp="1"/>
          </p:cNvSpPr>
          <p:nvPr>
            <p:ph type="title" idx="2" hasCustomPrompt="1"/>
          </p:nvPr>
        </p:nvSpPr>
        <p:spPr>
          <a:xfrm>
            <a:off x="732776" y="2415785"/>
            <a:ext cx="1836000" cy="5968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3000"/>
              <a:buNone/>
              <a:defRPr sz="3600">
                <a:solidFill>
                  <a:schemeClr val="l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15" name="Google Shape;115;p13"/>
          <p:cNvSpPr txBox="1">
            <a:spLocks noGrp="1"/>
          </p:cNvSpPr>
          <p:nvPr>
            <p:ph type="title" idx="3"/>
          </p:nvPr>
        </p:nvSpPr>
        <p:spPr>
          <a:xfrm>
            <a:off x="719925" y="583600"/>
            <a:ext cx="7704000" cy="8772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SzPts val="2800"/>
              <a:buNone/>
              <a:defRPr sz="3000">
                <a:latin typeface="Kulim Park"/>
                <a:ea typeface="Kulim Park"/>
                <a:cs typeface="Kulim Park"/>
                <a:sym typeface="Kulim Park"/>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r>
              <a:rPr lang="tr-TR"/>
              <a:t>Asıl başlık stilini düzenlemek için tıklayın</a:t>
            </a:r>
            <a:endParaRPr/>
          </a:p>
        </p:txBody>
      </p:sp>
      <p:sp>
        <p:nvSpPr>
          <p:cNvPr id="116" name="Google Shape;116;p13"/>
          <p:cNvSpPr txBox="1">
            <a:spLocks noGrp="1"/>
          </p:cNvSpPr>
          <p:nvPr>
            <p:ph type="title" idx="4"/>
          </p:nvPr>
        </p:nvSpPr>
        <p:spPr>
          <a:xfrm>
            <a:off x="2680250" y="3509733"/>
            <a:ext cx="1836000" cy="1116400"/>
          </a:xfrm>
          <a:prstGeom prst="rect">
            <a:avLst/>
          </a:prstGeom>
        </p:spPr>
        <p:txBody>
          <a:bodyPr spcFirstLastPara="1" wrap="square" lIns="91425" tIns="91425" rIns="91425" bIns="91425" anchor="b" anchorCtr="0">
            <a:noAutofit/>
          </a:bodyPr>
          <a:lstStyle>
            <a:lvl1pPr lvl="0" rtl="0">
              <a:spcBef>
                <a:spcPts val="0"/>
              </a:spcBef>
              <a:spcAft>
                <a:spcPts val="0"/>
              </a:spcAft>
              <a:buSzPts val="2500"/>
              <a:buNone/>
              <a:defRPr sz="2000">
                <a:latin typeface="Kulim Park"/>
                <a:ea typeface="Kulim Park"/>
                <a:cs typeface="Kulim Park"/>
                <a:sym typeface="Kulim Park"/>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r>
              <a:rPr lang="tr-TR"/>
              <a:t>Asıl başlık stilini düzenlemek için tıklayın</a:t>
            </a:r>
            <a:endParaRPr/>
          </a:p>
        </p:txBody>
      </p:sp>
      <p:sp>
        <p:nvSpPr>
          <p:cNvPr id="117" name="Google Shape;117;p13"/>
          <p:cNvSpPr txBox="1">
            <a:spLocks noGrp="1"/>
          </p:cNvSpPr>
          <p:nvPr>
            <p:ph type="subTitle" idx="5"/>
          </p:nvPr>
        </p:nvSpPr>
        <p:spPr>
          <a:xfrm>
            <a:off x="2680262" y="4682288"/>
            <a:ext cx="1836000" cy="111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atin typeface="Manrope"/>
                <a:ea typeface="Manrope"/>
                <a:cs typeface="Manrope"/>
                <a:sym typeface="Manrop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r>
              <a:rPr lang="tr-TR"/>
              <a:t>Asıl alt başlık stilini düzenlemek için tıklayın</a:t>
            </a:r>
            <a:endParaRPr/>
          </a:p>
        </p:txBody>
      </p:sp>
      <p:sp>
        <p:nvSpPr>
          <p:cNvPr id="118" name="Google Shape;118;p13"/>
          <p:cNvSpPr txBox="1">
            <a:spLocks noGrp="1"/>
          </p:cNvSpPr>
          <p:nvPr>
            <p:ph type="title" idx="6"/>
          </p:nvPr>
        </p:nvSpPr>
        <p:spPr>
          <a:xfrm>
            <a:off x="4627725" y="3509733"/>
            <a:ext cx="1836000" cy="1116400"/>
          </a:xfrm>
          <a:prstGeom prst="rect">
            <a:avLst/>
          </a:prstGeom>
        </p:spPr>
        <p:txBody>
          <a:bodyPr spcFirstLastPara="1" wrap="square" lIns="91425" tIns="91425" rIns="91425" bIns="91425" anchor="b" anchorCtr="0">
            <a:noAutofit/>
          </a:bodyPr>
          <a:lstStyle>
            <a:lvl1pPr lvl="0" rtl="0">
              <a:spcBef>
                <a:spcPts val="0"/>
              </a:spcBef>
              <a:spcAft>
                <a:spcPts val="0"/>
              </a:spcAft>
              <a:buSzPts val="2500"/>
              <a:buNone/>
              <a:defRPr sz="2000">
                <a:latin typeface="Kulim Park"/>
                <a:ea typeface="Kulim Park"/>
                <a:cs typeface="Kulim Park"/>
                <a:sym typeface="Kulim Park"/>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r>
              <a:rPr lang="tr-TR"/>
              <a:t>Asıl başlık stilini düzenlemek için tıklayın</a:t>
            </a:r>
            <a:endParaRPr/>
          </a:p>
        </p:txBody>
      </p:sp>
      <p:sp>
        <p:nvSpPr>
          <p:cNvPr id="119" name="Google Shape;119;p13"/>
          <p:cNvSpPr txBox="1">
            <a:spLocks noGrp="1"/>
          </p:cNvSpPr>
          <p:nvPr>
            <p:ph type="subTitle" idx="7"/>
          </p:nvPr>
        </p:nvSpPr>
        <p:spPr>
          <a:xfrm>
            <a:off x="4627737" y="4682288"/>
            <a:ext cx="1836000" cy="111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atin typeface="Manrope"/>
                <a:ea typeface="Manrope"/>
                <a:cs typeface="Manrope"/>
                <a:sym typeface="Manrop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r>
              <a:rPr lang="tr-TR"/>
              <a:t>Asıl alt başlık stilini düzenlemek için tıklayın</a:t>
            </a:r>
            <a:endParaRPr/>
          </a:p>
        </p:txBody>
      </p:sp>
      <p:sp>
        <p:nvSpPr>
          <p:cNvPr id="120" name="Google Shape;120;p13"/>
          <p:cNvSpPr txBox="1">
            <a:spLocks noGrp="1"/>
          </p:cNvSpPr>
          <p:nvPr>
            <p:ph type="title" idx="8"/>
          </p:nvPr>
        </p:nvSpPr>
        <p:spPr>
          <a:xfrm>
            <a:off x="6575200" y="3509733"/>
            <a:ext cx="1836000" cy="1116400"/>
          </a:xfrm>
          <a:prstGeom prst="rect">
            <a:avLst/>
          </a:prstGeom>
        </p:spPr>
        <p:txBody>
          <a:bodyPr spcFirstLastPara="1" wrap="square" lIns="91425" tIns="91425" rIns="91425" bIns="91425" anchor="b" anchorCtr="0">
            <a:noAutofit/>
          </a:bodyPr>
          <a:lstStyle>
            <a:lvl1pPr lvl="0" rtl="0">
              <a:spcBef>
                <a:spcPts val="0"/>
              </a:spcBef>
              <a:spcAft>
                <a:spcPts val="0"/>
              </a:spcAft>
              <a:buSzPts val="2500"/>
              <a:buNone/>
              <a:defRPr sz="2000">
                <a:latin typeface="Kulim Park"/>
                <a:ea typeface="Kulim Park"/>
                <a:cs typeface="Kulim Park"/>
                <a:sym typeface="Kulim Park"/>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r>
              <a:rPr lang="tr-TR"/>
              <a:t>Asıl başlık stilini düzenlemek için tıklayın</a:t>
            </a:r>
            <a:endParaRPr/>
          </a:p>
        </p:txBody>
      </p:sp>
      <p:sp>
        <p:nvSpPr>
          <p:cNvPr id="121" name="Google Shape;121;p13"/>
          <p:cNvSpPr txBox="1">
            <a:spLocks noGrp="1"/>
          </p:cNvSpPr>
          <p:nvPr>
            <p:ph type="subTitle" idx="9"/>
          </p:nvPr>
        </p:nvSpPr>
        <p:spPr>
          <a:xfrm>
            <a:off x="6575212" y="4682288"/>
            <a:ext cx="1836000" cy="111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atin typeface="Manrope"/>
                <a:ea typeface="Manrope"/>
                <a:cs typeface="Manrope"/>
                <a:sym typeface="Manrop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r>
              <a:rPr lang="tr-TR"/>
              <a:t>Asıl alt başlık stilini düzenlemek için tıklayın</a:t>
            </a:r>
            <a:endParaRPr/>
          </a:p>
        </p:txBody>
      </p:sp>
      <p:sp>
        <p:nvSpPr>
          <p:cNvPr id="122" name="Google Shape;122;p13"/>
          <p:cNvSpPr txBox="1">
            <a:spLocks noGrp="1"/>
          </p:cNvSpPr>
          <p:nvPr>
            <p:ph type="title" idx="13" hasCustomPrompt="1"/>
          </p:nvPr>
        </p:nvSpPr>
        <p:spPr>
          <a:xfrm>
            <a:off x="2680246" y="2415785"/>
            <a:ext cx="1836000" cy="5968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3000"/>
              <a:buNone/>
              <a:defRPr sz="3600">
                <a:solidFill>
                  <a:schemeClr val="l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23" name="Google Shape;123;p13"/>
          <p:cNvSpPr txBox="1">
            <a:spLocks noGrp="1"/>
          </p:cNvSpPr>
          <p:nvPr>
            <p:ph type="title" idx="14" hasCustomPrompt="1"/>
          </p:nvPr>
        </p:nvSpPr>
        <p:spPr>
          <a:xfrm>
            <a:off x="4627721" y="2415785"/>
            <a:ext cx="1836000" cy="5968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3000"/>
              <a:buNone/>
              <a:defRPr sz="3600">
                <a:solidFill>
                  <a:schemeClr val="l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24" name="Google Shape;124;p13"/>
          <p:cNvSpPr txBox="1">
            <a:spLocks noGrp="1"/>
          </p:cNvSpPr>
          <p:nvPr>
            <p:ph type="title" idx="15" hasCustomPrompt="1"/>
          </p:nvPr>
        </p:nvSpPr>
        <p:spPr>
          <a:xfrm>
            <a:off x="6575196" y="2415785"/>
            <a:ext cx="1836000" cy="5968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3000"/>
              <a:buNone/>
              <a:defRPr sz="3600">
                <a:solidFill>
                  <a:schemeClr val="l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Tree>
    <p:extLst>
      <p:ext uri="{BB962C8B-B14F-4D97-AF65-F5344CB8AC3E}">
        <p14:creationId xmlns:p14="http://schemas.microsoft.com/office/powerpoint/2010/main" val="361068050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125"/>
        <p:cNvGrpSpPr/>
        <p:nvPr/>
      </p:nvGrpSpPr>
      <p:grpSpPr>
        <a:xfrm>
          <a:off x="0" y="0"/>
          <a:ext cx="0" cy="0"/>
          <a:chOff x="0" y="0"/>
          <a:chExt cx="0" cy="0"/>
        </a:xfrm>
      </p:grpSpPr>
      <p:sp>
        <p:nvSpPr>
          <p:cNvPr id="126" name="Google Shape;126;p14"/>
          <p:cNvSpPr txBox="1">
            <a:spLocks noGrp="1"/>
          </p:cNvSpPr>
          <p:nvPr>
            <p:ph type="title"/>
          </p:nvPr>
        </p:nvSpPr>
        <p:spPr>
          <a:xfrm>
            <a:off x="723300" y="4536017"/>
            <a:ext cx="3848700" cy="7092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000"/>
              <a:buNone/>
              <a:defRPr sz="25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rPr lang="tr-TR"/>
              <a:t>Asıl başlık stilini düzenlemek için tıklayın</a:t>
            </a:r>
            <a:endParaRPr/>
          </a:p>
        </p:txBody>
      </p:sp>
      <p:sp>
        <p:nvSpPr>
          <p:cNvPr id="127" name="Google Shape;127;p14"/>
          <p:cNvSpPr txBox="1">
            <a:spLocks noGrp="1"/>
          </p:cNvSpPr>
          <p:nvPr>
            <p:ph type="subTitle" idx="1"/>
          </p:nvPr>
        </p:nvSpPr>
        <p:spPr>
          <a:xfrm>
            <a:off x="723350" y="1096667"/>
            <a:ext cx="4902000" cy="27708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3000"/>
              <a:buNone/>
              <a:defRPr sz="2500"/>
            </a:lvl1pPr>
            <a:lvl2pPr lvl="1" algn="ctr" rtl="0">
              <a:lnSpc>
                <a:spcPct val="100000"/>
              </a:lnSpc>
              <a:spcBef>
                <a:spcPts val="0"/>
              </a:spcBef>
              <a:spcAft>
                <a:spcPts val="0"/>
              </a:spcAft>
              <a:buSzPts val="3000"/>
              <a:buNone/>
              <a:defRPr sz="3000"/>
            </a:lvl2pPr>
            <a:lvl3pPr lvl="2" algn="ctr" rtl="0">
              <a:lnSpc>
                <a:spcPct val="100000"/>
              </a:lnSpc>
              <a:spcBef>
                <a:spcPts val="0"/>
              </a:spcBef>
              <a:spcAft>
                <a:spcPts val="0"/>
              </a:spcAft>
              <a:buSzPts val="3000"/>
              <a:buNone/>
              <a:defRPr sz="3000"/>
            </a:lvl3pPr>
            <a:lvl4pPr lvl="3" algn="ctr" rtl="0">
              <a:lnSpc>
                <a:spcPct val="100000"/>
              </a:lnSpc>
              <a:spcBef>
                <a:spcPts val="0"/>
              </a:spcBef>
              <a:spcAft>
                <a:spcPts val="0"/>
              </a:spcAft>
              <a:buSzPts val="3000"/>
              <a:buNone/>
              <a:defRPr sz="3000"/>
            </a:lvl4pPr>
            <a:lvl5pPr lvl="4" algn="ctr" rtl="0">
              <a:lnSpc>
                <a:spcPct val="100000"/>
              </a:lnSpc>
              <a:spcBef>
                <a:spcPts val="0"/>
              </a:spcBef>
              <a:spcAft>
                <a:spcPts val="0"/>
              </a:spcAft>
              <a:buSzPts val="3000"/>
              <a:buNone/>
              <a:defRPr sz="3000"/>
            </a:lvl5pPr>
            <a:lvl6pPr lvl="5" algn="ctr" rtl="0">
              <a:lnSpc>
                <a:spcPct val="100000"/>
              </a:lnSpc>
              <a:spcBef>
                <a:spcPts val="0"/>
              </a:spcBef>
              <a:spcAft>
                <a:spcPts val="0"/>
              </a:spcAft>
              <a:buSzPts val="3000"/>
              <a:buNone/>
              <a:defRPr sz="3000"/>
            </a:lvl6pPr>
            <a:lvl7pPr lvl="6" algn="ctr" rtl="0">
              <a:lnSpc>
                <a:spcPct val="100000"/>
              </a:lnSpc>
              <a:spcBef>
                <a:spcPts val="0"/>
              </a:spcBef>
              <a:spcAft>
                <a:spcPts val="0"/>
              </a:spcAft>
              <a:buSzPts val="3000"/>
              <a:buNone/>
              <a:defRPr sz="3000"/>
            </a:lvl7pPr>
            <a:lvl8pPr lvl="7" algn="ctr" rtl="0">
              <a:lnSpc>
                <a:spcPct val="100000"/>
              </a:lnSpc>
              <a:spcBef>
                <a:spcPts val="0"/>
              </a:spcBef>
              <a:spcAft>
                <a:spcPts val="0"/>
              </a:spcAft>
              <a:buSzPts val="3000"/>
              <a:buNone/>
              <a:defRPr sz="3000"/>
            </a:lvl8pPr>
            <a:lvl9pPr lvl="8" algn="ctr" rtl="0">
              <a:lnSpc>
                <a:spcPct val="100000"/>
              </a:lnSpc>
              <a:spcBef>
                <a:spcPts val="0"/>
              </a:spcBef>
              <a:spcAft>
                <a:spcPts val="0"/>
              </a:spcAft>
              <a:buSzPts val="3000"/>
              <a:buNone/>
              <a:defRPr sz="3000"/>
            </a:lvl9pPr>
          </a:lstStyle>
          <a:p>
            <a:r>
              <a:rPr lang="tr-TR"/>
              <a:t>Asıl alt başlık stilini düzenlemek için tıklayın</a:t>
            </a:r>
            <a:endParaRPr/>
          </a:p>
        </p:txBody>
      </p:sp>
    </p:spTree>
    <p:extLst>
      <p:ext uri="{BB962C8B-B14F-4D97-AF65-F5344CB8AC3E}">
        <p14:creationId xmlns:p14="http://schemas.microsoft.com/office/powerpoint/2010/main" val="380721971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128"/>
        <p:cNvGrpSpPr/>
        <p:nvPr/>
      </p:nvGrpSpPr>
      <p:grpSpPr>
        <a:xfrm>
          <a:off x="0" y="0"/>
          <a:ext cx="0" cy="0"/>
          <a:chOff x="0" y="0"/>
          <a:chExt cx="0" cy="0"/>
        </a:xfrm>
      </p:grpSpPr>
      <p:sp>
        <p:nvSpPr>
          <p:cNvPr id="129" name="Google Shape;129;p15"/>
          <p:cNvSpPr/>
          <p:nvPr/>
        </p:nvSpPr>
        <p:spPr>
          <a:xfrm rot="-3394465">
            <a:off x="-4380427" y="5503995"/>
            <a:ext cx="11604457" cy="5558223"/>
          </a:xfrm>
          <a:custGeom>
            <a:avLst/>
            <a:gdLst/>
            <a:ahLst/>
            <a:cxnLst/>
            <a:rect l="l" t="t" r="r" b="b"/>
            <a:pathLst>
              <a:path w="87791" h="56068" extrusionOk="0">
                <a:moveTo>
                  <a:pt x="55192" y="1"/>
                </a:moveTo>
                <a:cubicBezTo>
                  <a:pt x="51710" y="1"/>
                  <a:pt x="48020" y="921"/>
                  <a:pt x="44301" y="3305"/>
                </a:cubicBezTo>
                <a:cubicBezTo>
                  <a:pt x="27981" y="13772"/>
                  <a:pt x="23752" y="23750"/>
                  <a:pt x="23752" y="23750"/>
                </a:cubicBezTo>
                <a:cubicBezTo>
                  <a:pt x="23752" y="23750"/>
                  <a:pt x="23199" y="30455"/>
                  <a:pt x="15945" y="30455"/>
                </a:cubicBezTo>
                <a:cubicBezTo>
                  <a:pt x="15648" y="30455"/>
                  <a:pt x="15339" y="30443"/>
                  <a:pt x="15019" y="30420"/>
                </a:cubicBezTo>
                <a:cubicBezTo>
                  <a:pt x="13947" y="30341"/>
                  <a:pt x="12915" y="30303"/>
                  <a:pt x="11930" y="30303"/>
                </a:cubicBezTo>
                <a:cubicBezTo>
                  <a:pt x="5447" y="30303"/>
                  <a:pt x="1013" y="31926"/>
                  <a:pt x="541" y="33999"/>
                </a:cubicBezTo>
                <a:cubicBezTo>
                  <a:pt x="1" y="36384"/>
                  <a:pt x="5151" y="43216"/>
                  <a:pt x="11333" y="45926"/>
                </a:cubicBezTo>
                <a:cubicBezTo>
                  <a:pt x="16519" y="48202"/>
                  <a:pt x="23841" y="53453"/>
                  <a:pt x="30900" y="53453"/>
                </a:cubicBezTo>
                <a:cubicBezTo>
                  <a:pt x="32256" y="53453"/>
                  <a:pt x="33602" y="53259"/>
                  <a:pt x="34921" y="52814"/>
                </a:cubicBezTo>
                <a:cubicBezTo>
                  <a:pt x="43110" y="50048"/>
                  <a:pt x="85188" y="56067"/>
                  <a:pt x="86489" y="38010"/>
                </a:cubicBezTo>
                <a:cubicBezTo>
                  <a:pt x="87791" y="19953"/>
                  <a:pt x="76403" y="10573"/>
                  <a:pt x="76403" y="10573"/>
                </a:cubicBezTo>
                <a:cubicBezTo>
                  <a:pt x="76403" y="10573"/>
                  <a:pt x="66995" y="1"/>
                  <a:pt x="55192" y="1"/>
                </a:cubicBezTo>
                <a:close/>
              </a:path>
            </a:pathLst>
          </a:custGeom>
          <a:solidFill>
            <a:srgbClr val="E7E2D6">
              <a:alpha val="46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30" name="Google Shape;130;p15"/>
          <p:cNvSpPr/>
          <p:nvPr/>
        </p:nvSpPr>
        <p:spPr>
          <a:xfrm flipH="1">
            <a:off x="-4081962" y="-1657996"/>
            <a:ext cx="7065492" cy="7195189"/>
          </a:xfrm>
          <a:custGeom>
            <a:avLst/>
            <a:gdLst/>
            <a:ahLst/>
            <a:cxnLst/>
            <a:rect l="l" t="t" r="r" b="b"/>
            <a:pathLst>
              <a:path w="38799" h="29633" extrusionOk="0">
                <a:moveTo>
                  <a:pt x="24862" y="1"/>
                </a:moveTo>
                <a:cubicBezTo>
                  <a:pt x="17606" y="1"/>
                  <a:pt x="2522" y="6530"/>
                  <a:pt x="2408" y="6818"/>
                </a:cubicBezTo>
                <a:cubicBezTo>
                  <a:pt x="0" y="12908"/>
                  <a:pt x="709" y="23105"/>
                  <a:pt x="5362" y="28314"/>
                </a:cubicBezTo>
                <a:cubicBezTo>
                  <a:pt x="6190" y="29241"/>
                  <a:pt x="7638" y="29632"/>
                  <a:pt x="9471" y="29632"/>
                </a:cubicBezTo>
                <a:cubicBezTo>
                  <a:pt x="17936" y="29632"/>
                  <a:pt x="34625" y="21288"/>
                  <a:pt x="36508" y="18846"/>
                </a:cubicBezTo>
                <a:cubicBezTo>
                  <a:pt x="38798" y="15872"/>
                  <a:pt x="32779" y="1993"/>
                  <a:pt x="26923" y="249"/>
                </a:cubicBezTo>
                <a:cubicBezTo>
                  <a:pt x="26348" y="78"/>
                  <a:pt x="25651" y="1"/>
                  <a:pt x="24862" y="1"/>
                </a:cubicBezTo>
                <a:close/>
              </a:path>
            </a:pathLst>
          </a:custGeom>
          <a:solidFill>
            <a:srgbClr val="E6B8AF">
              <a:alpha val="25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31" name="Google Shape;131;p15"/>
          <p:cNvSpPr/>
          <p:nvPr/>
        </p:nvSpPr>
        <p:spPr>
          <a:xfrm rot="-3952094" flipH="1">
            <a:off x="-5258760" y="436823"/>
            <a:ext cx="10434836" cy="2877868"/>
          </a:xfrm>
          <a:custGeom>
            <a:avLst/>
            <a:gdLst/>
            <a:ahLst/>
            <a:cxnLst/>
            <a:rect l="l" t="t" r="r" b="b"/>
            <a:pathLst>
              <a:path w="76674" h="28195" fill="none" extrusionOk="0">
                <a:moveTo>
                  <a:pt x="76673" y="0"/>
                </a:moveTo>
                <a:cubicBezTo>
                  <a:pt x="76673" y="0"/>
                  <a:pt x="67374" y="14124"/>
                  <a:pt x="60786" y="16430"/>
                </a:cubicBezTo>
                <a:cubicBezTo>
                  <a:pt x="52981" y="19160"/>
                  <a:pt x="39856" y="7047"/>
                  <a:pt x="24779" y="17621"/>
                </a:cubicBezTo>
                <a:cubicBezTo>
                  <a:pt x="9706" y="28195"/>
                  <a:pt x="1302" y="23045"/>
                  <a:pt x="1" y="9868"/>
                </a:cubicBezTo>
              </a:path>
            </a:pathLst>
          </a:custGeom>
          <a:noFill/>
          <a:ln w="28575" cap="flat" cmpd="sng">
            <a:solidFill>
              <a:schemeClr val="accent3"/>
            </a:solidFill>
            <a:prstDash val="solid"/>
            <a:miter lim="325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32" name="Google Shape;132;p15"/>
          <p:cNvSpPr/>
          <p:nvPr/>
        </p:nvSpPr>
        <p:spPr>
          <a:xfrm rot="649760">
            <a:off x="-3199069" y="-951011"/>
            <a:ext cx="4974484" cy="1987163"/>
          </a:xfrm>
          <a:custGeom>
            <a:avLst/>
            <a:gdLst/>
            <a:ahLst/>
            <a:cxnLst/>
            <a:rect l="l" t="t" r="r" b="b"/>
            <a:pathLst>
              <a:path w="49165" h="14730" extrusionOk="0">
                <a:moveTo>
                  <a:pt x="10042" y="1"/>
                </a:moveTo>
                <a:cubicBezTo>
                  <a:pt x="7738" y="1"/>
                  <a:pt x="5495" y="326"/>
                  <a:pt x="4009" y="1712"/>
                </a:cubicBezTo>
                <a:cubicBezTo>
                  <a:pt x="1833" y="3743"/>
                  <a:pt x="1312" y="7198"/>
                  <a:pt x="759" y="9976"/>
                </a:cubicBezTo>
                <a:cubicBezTo>
                  <a:pt x="1" y="13802"/>
                  <a:pt x="5815" y="14642"/>
                  <a:pt x="11014" y="14723"/>
                </a:cubicBezTo>
                <a:cubicBezTo>
                  <a:pt x="11312" y="14728"/>
                  <a:pt x="11609" y="14730"/>
                  <a:pt x="11901" y="14730"/>
                </a:cubicBezTo>
                <a:cubicBezTo>
                  <a:pt x="14717" y="14730"/>
                  <a:pt x="17219" y="14537"/>
                  <a:pt x="18198" y="14531"/>
                </a:cubicBezTo>
                <a:cubicBezTo>
                  <a:pt x="20643" y="14515"/>
                  <a:pt x="23088" y="14508"/>
                  <a:pt x="25533" y="14508"/>
                </a:cubicBezTo>
                <a:cubicBezTo>
                  <a:pt x="31860" y="14508"/>
                  <a:pt x="38186" y="14553"/>
                  <a:pt x="44512" y="14593"/>
                </a:cubicBezTo>
                <a:cubicBezTo>
                  <a:pt x="44551" y="14593"/>
                  <a:pt x="44589" y="14594"/>
                  <a:pt x="44628" y="14594"/>
                </a:cubicBezTo>
                <a:cubicBezTo>
                  <a:pt x="45065" y="14594"/>
                  <a:pt x="45520" y="14568"/>
                  <a:pt x="45879" y="14323"/>
                </a:cubicBezTo>
                <a:cubicBezTo>
                  <a:pt x="46214" y="14095"/>
                  <a:pt x="46403" y="13708"/>
                  <a:pt x="46569" y="13337"/>
                </a:cubicBezTo>
                <a:cubicBezTo>
                  <a:pt x="47681" y="10865"/>
                  <a:pt x="49165" y="7692"/>
                  <a:pt x="48504" y="4911"/>
                </a:cubicBezTo>
                <a:cubicBezTo>
                  <a:pt x="47559" y="915"/>
                  <a:pt x="42091" y="691"/>
                  <a:pt x="37832" y="691"/>
                </a:cubicBezTo>
                <a:cubicBezTo>
                  <a:pt x="37295" y="691"/>
                  <a:pt x="36777" y="694"/>
                  <a:pt x="36289" y="694"/>
                </a:cubicBezTo>
                <a:cubicBezTo>
                  <a:pt x="35639" y="694"/>
                  <a:pt x="35044" y="688"/>
                  <a:pt x="34531" y="658"/>
                </a:cubicBezTo>
                <a:cubicBezTo>
                  <a:pt x="29340" y="361"/>
                  <a:pt x="24149" y="242"/>
                  <a:pt x="18952" y="242"/>
                </a:cubicBezTo>
                <a:cubicBezTo>
                  <a:pt x="17950" y="242"/>
                  <a:pt x="16949" y="246"/>
                  <a:pt x="15946" y="255"/>
                </a:cubicBezTo>
                <a:cubicBezTo>
                  <a:pt x="15904" y="255"/>
                  <a:pt x="15862" y="255"/>
                  <a:pt x="15819" y="255"/>
                </a:cubicBezTo>
                <a:cubicBezTo>
                  <a:pt x="14168" y="255"/>
                  <a:pt x="12081" y="1"/>
                  <a:pt x="10042" y="1"/>
                </a:cubicBezTo>
                <a:close/>
              </a:path>
            </a:pathLst>
          </a:custGeom>
          <a:solidFill>
            <a:srgbClr val="E6B8A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33" name="Google Shape;133;p15"/>
          <p:cNvSpPr/>
          <p:nvPr/>
        </p:nvSpPr>
        <p:spPr>
          <a:xfrm rot="-813319" flipH="1">
            <a:off x="4926201" y="-4099097"/>
            <a:ext cx="6402109" cy="7585537"/>
          </a:xfrm>
          <a:custGeom>
            <a:avLst/>
            <a:gdLst/>
            <a:ahLst/>
            <a:cxnLst/>
            <a:rect l="l" t="t" r="r" b="b"/>
            <a:pathLst>
              <a:path w="31788" h="28248" extrusionOk="0">
                <a:moveTo>
                  <a:pt x="16729" y="0"/>
                </a:moveTo>
                <a:cubicBezTo>
                  <a:pt x="16601" y="0"/>
                  <a:pt x="16474" y="1"/>
                  <a:pt x="16346" y="2"/>
                </a:cubicBezTo>
                <a:cubicBezTo>
                  <a:pt x="16060" y="2"/>
                  <a:pt x="15764" y="5"/>
                  <a:pt x="15461" y="9"/>
                </a:cubicBezTo>
                <a:cubicBezTo>
                  <a:pt x="11690" y="44"/>
                  <a:pt x="7009" y="207"/>
                  <a:pt x="4237" y="2881"/>
                </a:cubicBezTo>
                <a:cubicBezTo>
                  <a:pt x="2392" y="4661"/>
                  <a:pt x="2135" y="8048"/>
                  <a:pt x="1618" y="10410"/>
                </a:cubicBezTo>
                <a:cubicBezTo>
                  <a:pt x="938" y="13517"/>
                  <a:pt x="381" y="16657"/>
                  <a:pt x="219" y="19839"/>
                </a:cubicBezTo>
                <a:cubicBezTo>
                  <a:pt x="1" y="24133"/>
                  <a:pt x="1988" y="26141"/>
                  <a:pt x="6130" y="26720"/>
                </a:cubicBezTo>
                <a:cubicBezTo>
                  <a:pt x="9755" y="27227"/>
                  <a:pt x="13382" y="27712"/>
                  <a:pt x="17036" y="27956"/>
                </a:cubicBezTo>
                <a:cubicBezTo>
                  <a:pt x="18561" y="28056"/>
                  <a:pt x="20165" y="28248"/>
                  <a:pt x="21749" y="28248"/>
                </a:cubicBezTo>
                <a:cubicBezTo>
                  <a:pt x="23047" y="28248"/>
                  <a:pt x="24332" y="28119"/>
                  <a:pt x="25547" y="27706"/>
                </a:cubicBezTo>
                <a:cubicBezTo>
                  <a:pt x="28287" y="26775"/>
                  <a:pt x="29435" y="24198"/>
                  <a:pt x="29933" y="21508"/>
                </a:cubicBezTo>
                <a:cubicBezTo>
                  <a:pt x="30554" y="18140"/>
                  <a:pt x="30847" y="14721"/>
                  <a:pt x="31348" y="11337"/>
                </a:cubicBezTo>
                <a:cubicBezTo>
                  <a:pt x="31787" y="8393"/>
                  <a:pt x="31569" y="5097"/>
                  <a:pt x="28963" y="3194"/>
                </a:cubicBezTo>
                <a:cubicBezTo>
                  <a:pt x="25477" y="645"/>
                  <a:pt x="20958" y="0"/>
                  <a:pt x="16729" y="0"/>
                </a:cubicBezTo>
                <a:close/>
              </a:path>
            </a:pathLst>
          </a:custGeom>
          <a:solidFill>
            <a:srgbClr val="887C62">
              <a:alpha val="6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34" name="Google Shape;134;p15"/>
          <p:cNvSpPr/>
          <p:nvPr/>
        </p:nvSpPr>
        <p:spPr>
          <a:xfrm rot="10285603" flipH="1">
            <a:off x="6080702" y="5003789"/>
            <a:ext cx="7471761" cy="6362485"/>
          </a:xfrm>
          <a:custGeom>
            <a:avLst/>
            <a:gdLst/>
            <a:ahLst/>
            <a:cxnLst/>
            <a:rect l="l" t="t" r="r" b="b"/>
            <a:pathLst>
              <a:path w="87791" h="56068" extrusionOk="0">
                <a:moveTo>
                  <a:pt x="55192" y="1"/>
                </a:moveTo>
                <a:cubicBezTo>
                  <a:pt x="51710" y="1"/>
                  <a:pt x="48020" y="921"/>
                  <a:pt x="44301" y="3305"/>
                </a:cubicBezTo>
                <a:cubicBezTo>
                  <a:pt x="27981" y="13772"/>
                  <a:pt x="23752" y="23750"/>
                  <a:pt x="23752" y="23750"/>
                </a:cubicBezTo>
                <a:cubicBezTo>
                  <a:pt x="23752" y="23750"/>
                  <a:pt x="23199" y="30455"/>
                  <a:pt x="15945" y="30455"/>
                </a:cubicBezTo>
                <a:cubicBezTo>
                  <a:pt x="15648" y="30455"/>
                  <a:pt x="15339" y="30443"/>
                  <a:pt x="15019" y="30420"/>
                </a:cubicBezTo>
                <a:cubicBezTo>
                  <a:pt x="13947" y="30341"/>
                  <a:pt x="12915" y="30303"/>
                  <a:pt x="11930" y="30303"/>
                </a:cubicBezTo>
                <a:cubicBezTo>
                  <a:pt x="5447" y="30303"/>
                  <a:pt x="1013" y="31926"/>
                  <a:pt x="541" y="33999"/>
                </a:cubicBezTo>
                <a:cubicBezTo>
                  <a:pt x="1" y="36384"/>
                  <a:pt x="5151" y="43216"/>
                  <a:pt x="11333" y="45926"/>
                </a:cubicBezTo>
                <a:cubicBezTo>
                  <a:pt x="16519" y="48202"/>
                  <a:pt x="23841" y="53453"/>
                  <a:pt x="30900" y="53453"/>
                </a:cubicBezTo>
                <a:cubicBezTo>
                  <a:pt x="32256" y="53453"/>
                  <a:pt x="33602" y="53259"/>
                  <a:pt x="34921" y="52814"/>
                </a:cubicBezTo>
                <a:cubicBezTo>
                  <a:pt x="43110" y="50048"/>
                  <a:pt x="85188" y="56067"/>
                  <a:pt x="86489" y="38010"/>
                </a:cubicBezTo>
                <a:cubicBezTo>
                  <a:pt x="87791" y="19953"/>
                  <a:pt x="76403" y="10573"/>
                  <a:pt x="76403" y="10573"/>
                </a:cubicBezTo>
                <a:cubicBezTo>
                  <a:pt x="76403" y="10573"/>
                  <a:pt x="66995" y="1"/>
                  <a:pt x="55192" y="1"/>
                </a:cubicBezTo>
                <a:close/>
              </a:path>
            </a:pathLst>
          </a:custGeom>
          <a:solidFill>
            <a:srgbClr val="E7E2D6">
              <a:alpha val="46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35" name="Google Shape;135;p15"/>
          <p:cNvSpPr/>
          <p:nvPr/>
        </p:nvSpPr>
        <p:spPr>
          <a:xfrm rot="7426355" flipH="1">
            <a:off x="5277711" y="1990080"/>
            <a:ext cx="10434728" cy="2877838"/>
          </a:xfrm>
          <a:custGeom>
            <a:avLst/>
            <a:gdLst/>
            <a:ahLst/>
            <a:cxnLst/>
            <a:rect l="l" t="t" r="r" b="b"/>
            <a:pathLst>
              <a:path w="76674" h="28195" fill="none" extrusionOk="0">
                <a:moveTo>
                  <a:pt x="76673" y="0"/>
                </a:moveTo>
                <a:cubicBezTo>
                  <a:pt x="76673" y="0"/>
                  <a:pt x="67374" y="14124"/>
                  <a:pt x="60786" y="16430"/>
                </a:cubicBezTo>
                <a:cubicBezTo>
                  <a:pt x="52981" y="19160"/>
                  <a:pt x="39856" y="7047"/>
                  <a:pt x="24779" y="17621"/>
                </a:cubicBezTo>
                <a:cubicBezTo>
                  <a:pt x="9706" y="28195"/>
                  <a:pt x="1302" y="23045"/>
                  <a:pt x="1" y="9868"/>
                </a:cubicBezTo>
              </a:path>
            </a:pathLst>
          </a:custGeom>
          <a:noFill/>
          <a:ln w="28575" cap="flat" cmpd="sng">
            <a:solidFill>
              <a:schemeClr val="accent3"/>
            </a:solidFill>
            <a:prstDash val="solid"/>
            <a:miter lim="325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36" name="Google Shape;136;p15"/>
          <p:cNvSpPr txBox="1">
            <a:spLocks noGrp="1"/>
          </p:cNvSpPr>
          <p:nvPr>
            <p:ph type="title"/>
          </p:nvPr>
        </p:nvSpPr>
        <p:spPr>
          <a:xfrm flipH="1">
            <a:off x="719925" y="583600"/>
            <a:ext cx="7704000" cy="8772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SzPts val="2800"/>
              <a:buNone/>
              <a:defRPr sz="3000">
                <a:latin typeface="Kulim Park"/>
                <a:ea typeface="Kulim Park"/>
                <a:cs typeface="Kulim Park"/>
                <a:sym typeface="Kulim Park"/>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r>
              <a:rPr lang="tr-TR"/>
              <a:t>Asıl başlık stilini düzenlemek için tıklayın</a:t>
            </a:r>
            <a:endParaRPr/>
          </a:p>
        </p:txBody>
      </p:sp>
    </p:spTree>
    <p:extLst>
      <p:ext uri="{BB962C8B-B14F-4D97-AF65-F5344CB8AC3E}">
        <p14:creationId xmlns:p14="http://schemas.microsoft.com/office/powerpoint/2010/main" val="166048897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137"/>
        <p:cNvGrpSpPr/>
        <p:nvPr/>
      </p:nvGrpSpPr>
      <p:grpSpPr>
        <a:xfrm>
          <a:off x="0" y="0"/>
          <a:ext cx="0" cy="0"/>
          <a:chOff x="0" y="0"/>
          <a:chExt cx="0" cy="0"/>
        </a:xfrm>
      </p:grpSpPr>
      <p:sp>
        <p:nvSpPr>
          <p:cNvPr id="138" name="Google Shape;138;p16"/>
          <p:cNvSpPr/>
          <p:nvPr/>
        </p:nvSpPr>
        <p:spPr>
          <a:xfrm rot="-10285629">
            <a:off x="5066449" y="-2832497"/>
            <a:ext cx="9471588" cy="8065413"/>
          </a:xfrm>
          <a:custGeom>
            <a:avLst/>
            <a:gdLst/>
            <a:ahLst/>
            <a:cxnLst/>
            <a:rect l="l" t="t" r="r" b="b"/>
            <a:pathLst>
              <a:path w="87791" h="56068" extrusionOk="0">
                <a:moveTo>
                  <a:pt x="55192" y="1"/>
                </a:moveTo>
                <a:cubicBezTo>
                  <a:pt x="51710" y="1"/>
                  <a:pt x="48020" y="921"/>
                  <a:pt x="44301" y="3305"/>
                </a:cubicBezTo>
                <a:cubicBezTo>
                  <a:pt x="27981" y="13772"/>
                  <a:pt x="23752" y="23750"/>
                  <a:pt x="23752" y="23750"/>
                </a:cubicBezTo>
                <a:cubicBezTo>
                  <a:pt x="23752" y="23750"/>
                  <a:pt x="23199" y="30455"/>
                  <a:pt x="15945" y="30455"/>
                </a:cubicBezTo>
                <a:cubicBezTo>
                  <a:pt x="15648" y="30455"/>
                  <a:pt x="15339" y="30443"/>
                  <a:pt x="15019" y="30420"/>
                </a:cubicBezTo>
                <a:cubicBezTo>
                  <a:pt x="13947" y="30341"/>
                  <a:pt x="12915" y="30303"/>
                  <a:pt x="11930" y="30303"/>
                </a:cubicBezTo>
                <a:cubicBezTo>
                  <a:pt x="5447" y="30303"/>
                  <a:pt x="1013" y="31926"/>
                  <a:pt x="541" y="33999"/>
                </a:cubicBezTo>
                <a:cubicBezTo>
                  <a:pt x="1" y="36384"/>
                  <a:pt x="5151" y="43216"/>
                  <a:pt x="11333" y="45926"/>
                </a:cubicBezTo>
                <a:cubicBezTo>
                  <a:pt x="16519" y="48202"/>
                  <a:pt x="23841" y="53453"/>
                  <a:pt x="30900" y="53453"/>
                </a:cubicBezTo>
                <a:cubicBezTo>
                  <a:pt x="32256" y="53453"/>
                  <a:pt x="33602" y="53259"/>
                  <a:pt x="34921" y="52814"/>
                </a:cubicBezTo>
                <a:cubicBezTo>
                  <a:pt x="43110" y="50048"/>
                  <a:pt x="85188" y="56067"/>
                  <a:pt x="86489" y="38010"/>
                </a:cubicBezTo>
                <a:cubicBezTo>
                  <a:pt x="87791" y="19953"/>
                  <a:pt x="76403" y="10573"/>
                  <a:pt x="76403" y="10573"/>
                </a:cubicBezTo>
                <a:cubicBezTo>
                  <a:pt x="76403" y="10573"/>
                  <a:pt x="66995" y="1"/>
                  <a:pt x="55192" y="1"/>
                </a:cubicBezTo>
                <a:close/>
              </a:path>
            </a:pathLst>
          </a:custGeom>
          <a:solidFill>
            <a:srgbClr val="E7E2D6">
              <a:alpha val="46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39" name="Google Shape;139;p16"/>
          <p:cNvSpPr/>
          <p:nvPr/>
        </p:nvSpPr>
        <p:spPr>
          <a:xfrm flipH="1">
            <a:off x="7942004" y="1339984"/>
            <a:ext cx="5766771" cy="4910623"/>
          </a:xfrm>
          <a:custGeom>
            <a:avLst/>
            <a:gdLst/>
            <a:ahLst/>
            <a:cxnLst/>
            <a:rect l="l" t="t" r="r" b="b"/>
            <a:pathLst>
              <a:path w="87791" h="56068" extrusionOk="0">
                <a:moveTo>
                  <a:pt x="55192" y="1"/>
                </a:moveTo>
                <a:cubicBezTo>
                  <a:pt x="51710" y="1"/>
                  <a:pt x="48020" y="921"/>
                  <a:pt x="44301" y="3305"/>
                </a:cubicBezTo>
                <a:cubicBezTo>
                  <a:pt x="27981" y="13772"/>
                  <a:pt x="23752" y="23750"/>
                  <a:pt x="23752" y="23750"/>
                </a:cubicBezTo>
                <a:cubicBezTo>
                  <a:pt x="23752" y="23750"/>
                  <a:pt x="23199" y="30455"/>
                  <a:pt x="15945" y="30455"/>
                </a:cubicBezTo>
                <a:cubicBezTo>
                  <a:pt x="15648" y="30455"/>
                  <a:pt x="15339" y="30443"/>
                  <a:pt x="15019" y="30420"/>
                </a:cubicBezTo>
                <a:cubicBezTo>
                  <a:pt x="13947" y="30341"/>
                  <a:pt x="12915" y="30303"/>
                  <a:pt x="11930" y="30303"/>
                </a:cubicBezTo>
                <a:cubicBezTo>
                  <a:pt x="5447" y="30303"/>
                  <a:pt x="1013" y="31926"/>
                  <a:pt x="541" y="33999"/>
                </a:cubicBezTo>
                <a:cubicBezTo>
                  <a:pt x="1" y="36384"/>
                  <a:pt x="5151" y="43216"/>
                  <a:pt x="11333" y="45926"/>
                </a:cubicBezTo>
                <a:cubicBezTo>
                  <a:pt x="16519" y="48202"/>
                  <a:pt x="23841" y="53453"/>
                  <a:pt x="30900" y="53453"/>
                </a:cubicBezTo>
                <a:cubicBezTo>
                  <a:pt x="32256" y="53453"/>
                  <a:pt x="33602" y="53259"/>
                  <a:pt x="34921" y="52814"/>
                </a:cubicBezTo>
                <a:cubicBezTo>
                  <a:pt x="43110" y="50048"/>
                  <a:pt x="85188" y="56067"/>
                  <a:pt x="86489" y="38010"/>
                </a:cubicBezTo>
                <a:cubicBezTo>
                  <a:pt x="87791" y="19953"/>
                  <a:pt x="76403" y="10573"/>
                  <a:pt x="76403" y="10573"/>
                </a:cubicBezTo>
                <a:cubicBezTo>
                  <a:pt x="76403" y="10573"/>
                  <a:pt x="66995" y="1"/>
                  <a:pt x="55192" y="1"/>
                </a:cubicBezTo>
                <a:close/>
              </a:path>
            </a:pathLst>
          </a:custGeom>
          <a:solidFill>
            <a:srgbClr val="887C62">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40" name="Google Shape;140;p16"/>
          <p:cNvSpPr/>
          <p:nvPr/>
        </p:nvSpPr>
        <p:spPr>
          <a:xfrm rot="2839443">
            <a:off x="-1375441" y="4204243"/>
            <a:ext cx="8536188" cy="5689181"/>
          </a:xfrm>
          <a:custGeom>
            <a:avLst/>
            <a:gdLst/>
            <a:ahLst/>
            <a:cxnLst/>
            <a:rect l="l" t="t" r="r" b="b"/>
            <a:pathLst>
              <a:path w="31788" h="28248" extrusionOk="0">
                <a:moveTo>
                  <a:pt x="16729" y="0"/>
                </a:moveTo>
                <a:cubicBezTo>
                  <a:pt x="16601" y="0"/>
                  <a:pt x="16474" y="1"/>
                  <a:pt x="16346" y="2"/>
                </a:cubicBezTo>
                <a:cubicBezTo>
                  <a:pt x="16060" y="2"/>
                  <a:pt x="15764" y="5"/>
                  <a:pt x="15461" y="9"/>
                </a:cubicBezTo>
                <a:cubicBezTo>
                  <a:pt x="11690" y="44"/>
                  <a:pt x="7009" y="207"/>
                  <a:pt x="4237" y="2881"/>
                </a:cubicBezTo>
                <a:cubicBezTo>
                  <a:pt x="2392" y="4661"/>
                  <a:pt x="2135" y="8048"/>
                  <a:pt x="1618" y="10410"/>
                </a:cubicBezTo>
                <a:cubicBezTo>
                  <a:pt x="938" y="13517"/>
                  <a:pt x="381" y="16657"/>
                  <a:pt x="219" y="19839"/>
                </a:cubicBezTo>
                <a:cubicBezTo>
                  <a:pt x="1" y="24133"/>
                  <a:pt x="1988" y="26141"/>
                  <a:pt x="6130" y="26720"/>
                </a:cubicBezTo>
                <a:cubicBezTo>
                  <a:pt x="9755" y="27227"/>
                  <a:pt x="13382" y="27712"/>
                  <a:pt x="17036" y="27956"/>
                </a:cubicBezTo>
                <a:cubicBezTo>
                  <a:pt x="18561" y="28056"/>
                  <a:pt x="20165" y="28248"/>
                  <a:pt x="21749" y="28248"/>
                </a:cubicBezTo>
                <a:cubicBezTo>
                  <a:pt x="23047" y="28248"/>
                  <a:pt x="24332" y="28119"/>
                  <a:pt x="25547" y="27706"/>
                </a:cubicBezTo>
                <a:cubicBezTo>
                  <a:pt x="28287" y="26775"/>
                  <a:pt x="29435" y="24198"/>
                  <a:pt x="29933" y="21508"/>
                </a:cubicBezTo>
                <a:cubicBezTo>
                  <a:pt x="30554" y="18140"/>
                  <a:pt x="30847" y="14721"/>
                  <a:pt x="31348" y="11337"/>
                </a:cubicBezTo>
                <a:cubicBezTo>
                  <a:pt x="31787" y="8393"/>
                  <a:pt x="31569" y="5097"/>
                  <a:pt x="28963" y="3194"/>
                </a:cubicBezTo>
                <a:cubicBezTo>
                  <a:pt x="25477" y="645"/>
                  <a:pt x="20958" y="0"/>
                  <a:pt x="16729" y="0"/>
                </a:cubicBezTo>
                <a:close/>
              </a:path>
            </a:pathLst>
          </a:custGeom>
          <a:solidFill>
            <a:srgbClr val="887C62">
              <a:alpha val="6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41" name="Google Shape;141;p16"/>
          <p:cNvSpPr/>
          <p:nvPr/>
        </p:nvSpPr>
        <p:spPr>
          <a:xfrm rot="9405665">
            <a:off x="-4305365" y="1708242"/>
            <a:ext cx="7310152" cy="9133113"/>
          </a:xfrm>
          <a:custGeom>
            <a:avLst/>
            <a:gdLst/>
            <a:ahLst/>
            <a:cxnLst/>
            <a:rect l="l" t="t" r="r" b="b"/>
            <a:pathLst>
              <a:path w="93299" h="87424" extrusionOk="0">
                <a:moveTo>
                  <a:pt x="34162" y="1"/>
                </a:moveTo>
                <a:cubicBezTo>
                  <a:pt x="24245" y="1"/>
                  <a:pt x="25039" y="12520"/>
                  <a:pt x="13717" y="17147"/>
                </a:cubicBezTo>
                <a:cubicBezTo>
                  <a:pt x="1" y="22753"/>
                  <a:pt x="25599" y="33483"/>
                  <a:pt x="18923" y="50349"/>
                </a:cubicBezTo>
                <a:cubicBezTo>
                  <a:pt x="13077" y="65115"/>
                  <a:pt x="23069" y="87424"/>
                  <a:pt x="32143" y="87424"/>
                </a:cubicBezTo>
                <a:cubicBezTo>
                  <a:pt x="33432" y="87424"/>
                  <a:pt x="34703" y="86974"/>
                  <a:pt x="35906" y="85988"/>
                </a:cubicBezTo>
                <a:cubicBezTo>
                  <a:pt x="38841" y="83585"/>
                  <a:pt x="41192" y="82952"/>
                  <a:pt x="43240" y="82952"/>
                </a:cubicBezTo>
                <a:cubicBezTo>
                  <a:pt x="45526" y="82952"/>
                  <a:pt x="47435" y="83741"/>
                  <a:pt x="49356" y="83741"/>
                </a:cubicBezTo>
                <a:cubicBezTo>
                  <a:pt x="51391" y="83741"/>
                  <a:pt x="53441" y="82856"/>
                  <a:pt x="55968" y="79208"/>
                </a:cubicBezTo>
                <a:cubicBezTo>
                  <a:pt x="79663" y="45004"/>
                  <a:pt x="87416" y="44135"/>
                  <a:pt x="87416" y="44135"/>
                </a:cubicBezTo>
                <a:cubicBezTo>
                  <a:pt x="93298" y="21497"/>
                  <a:pt x="60858" y="9397"/>
                  <a:pt x="42111" y="1875"/>
                </a:cubicBezTo>
                <a:cubicBezTo>
                  <a:pt x="38838" y="561"/>
                  <a:pt x="36260" y="1"/>
                  <a:pt x="34162" y="1"/>
                </a:cubicBezTo>
                <a:close/>
              </a:path>
            </a:pathLst>
          </a:custGeom>
          <a:solidFill>
            <a:srgbClr val="E6B8AF">
              <a:alpha val="33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42" name="Google Shape;142;p16"/>
          <p:cNvSpPr/>
          <p:nvPr/>
        </p:nvSpPr>
        <p:spPr>
          <a:xfrm rot="-1478505">
            <a:off x="-2334601" y="-1333381"/>
            <a:ext cx="7826136" cy="3837161"/>
          </a:xfrm>
          <a:custGeom>
            <a:avLst/>
            <a:gdLst/>
            <a:ahLst/>
            <a:cxnLst/>
            <a:rect l="l" t="t" r="r" b="b"/>
            <a:pathLst>
              <a:path w="76674" h="28195" fill="none" extrusionOk="0">
                <a:moveTo>
                  <a:pt x="76673" y="0"/>
                </a:moveTo>
                <a:cubicBezTo>
                  <a:pt x="76673" y="0"/>
                  <a:pt x="67374" y="14124"/>
                  <a:pt x="60786" y="16430"/>
                </a:cubicBezTo>
                <a:cubicBezTo>
                  <a:pt x="52981" y="19160"/>
                  <a:pt x="39856" y="7047"/>
                  <a:pt x="24779" y="17621"/>
                </a:cubicBezTo>
                <a:cubicBezTo>
                  <a:pt x="9706" y="28195"/>
                  <a:pt x="1302" y="23045"/>
                  <a:pt x="1" y="9868"/>
                </a:cubicBezTo>
              </a:path>
            </a:pathLst>
          </a:custGeom>
          <a:noFill/>
          <a:ln w="28575" cap="flat" cmpd="sng">
            <a:solidFill>
              <a:schemeClr val="accent3"/>
            </a:solidFill>
            <a:prstDash val="solid"/>
            <a:miter lim="325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43" name="Google Shape;143;p16"/>
          <p:cNvSpPr/>
          <p:nvPr/>
        </p:nvSpPr>
        <p:spPr>
          <a:xfrm rot="9555841" flipH="1">
            <a:off x="7023452" y="2411342"/>
            <a:ext cx="8200942" cy="4020929"/>
          </a:xfrm>
          <a:custGeom>
            <a:avLst/>
            <a:gdLst/>
            <a:ahLst/>
            <a:cxnLst/>
            <a:rect l="l" t="t" r="r" b="b"/>
            <a:pathLst>
              <a:path w="76674" h="28195" fill="none" extrusionOk="0">
                <a:moveTo>
                  <a:pt x="76673" y="0"/>
                </a:moveTo>
                <a:cubicBezTo>
                  <a:pt x="76673" y="0"/>
                  <a:pt x="67374" y="14124"/>
                  <a:pt x="60786" y="16430"/>
                </a:cubicBezTo>
                <a:cubicBezTo>
                  <a:pt x="52981" y="19160"/>
                  <a:pt x="39856" y="7047"/>
                  <a:pt x="24779" y="17621"/>
                </a:cubicBezTo>
                <a:cubicBezTo>
                  <a:pt x="9706" y="28195"/>
                  <a:pt x="1302" y="23045"/>
                  <a:pt x="1" y="9868"/>
                </a:cubicBezTo>
              </a:path>
            </a:pathLst>
          </a:custGeom>
          <a:noFill/>
          <a:ln w="28575" cap="flat" cmpd="sng">
            <a:solidFill>
              <a:schemeClr val="accent3"/>
            </a:solidFill>
            <a:prstDash val="solid"/>
            <a:miter lim="325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44" name="Google Shape;144;p16"/>
          <p:cNvSpPr txBox="1">
            <a:spLocks noGrp="1"/>
          </p:cNvSpPr>
          <p:nvPr>
            <p:ph type="title"/>
          </p:nvPr>
        </p:nvSpPr>
        <p:spPr>
          <a:xfrm>
            <a:off x="1749775" y="1785867"/>
            <a:ext cx="5644500" cy="2046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800"/>
              <a:buNone/>
              <a:defRPr sz="112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r>
              <a:rPr lang="tr-TR"/>
              <a:t>Asıl başlık stilini düzenlemek için tıklayın</a:t>
            </a:r>
            <a:endParaRPr/>
          </a:p>
        </p:txBody>
      </p:sp>
      <p:sp>
        <p:nvSpPr>
          <p:cNvPr id="145" name="Google Shape;145;p16"/>
          <p:cNvSpPr txBox="1">
            <a:spLocks noGrp="1"/>
          </p:cNvSpPr>
          <p:nvPr>
            <p:ph type="subTitle" idx="1"/>
          </p:nvPr>
        </p:nvSpPr>
        <p:spPr>
          <a:xfrm>
            <a:off x="2153800" y="3832533"/>
            <a:ext cx="4836900" cy="123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a:latin typeface="Manrope"/>
                <a:ea typeface="Manrope"/>
                <a:cs typeface="Manrope"/>
                <a:sym typeface="Manrop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r>
              <a:rPr lang="tr-TR"/>
              <a:t>Asıl alt başlık stilini düzenlemek için tıklayın</a:t>
            </a:r>
            <a:endParaRPr/>
          </a:p>
        </p:txBody>
      </p:sp>
    </p:spTree>
    <p:extLst>
      <p:ext uri="{BB962C8B-B14F-4D97-AF65-F5344CB8AC3E}">
        <p14:creationId xmlns:p14="http://schemas.microsoft.com/office/powerpoint/2010/main" val="270841178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146"/>
        <p:cNvGrpSpPr/>
        <p:nvPr/>
      </p:nvGrpSpPr>
      <p:grpSpPr>
        <a:xfrm>
          <a:off x="0" y="0"/>
          <a:ext cx="0" cy="0"/>
          <a:chOff x="0" y="0"/>
          <a:chExt cx="0" cy="0"/>
        </a:xfrm>
      </p:grpSpPr>
      <p:sp>
        <p:nvSpPr>
          <p:cNvPr id="147" name="Google Shape;147;p17"/>
          <p:cNvSpPr/>
          <p:nvPr/>
        </p:nvSpPr>
        <p:spPr>
          <a:xfrm rot="4102360" flipH="1">
            <a:off x="-4003846" y="6301539"/>
            <a:ext cx="9962104" cy="4771747"/>
          </a:xfrm>
          <a:custGeom>
            <a:avLst/>
            <a:gdLst/>
            <a:ahLst/>
            <a:cxnLst/>
            <a:rect l="l" t="t" r="r" b="b"/>
            <a:pathLst>
              <a:path w="87791" h="56068" extrusionOk="0">
                <a:moveTo>
                  <a:pt x="55192" y="1"/>
                </a:moveTo>
                <a:cubicBezTo>
                  <a:pt x="51710" y="1"/>
                  <a:pt x="48020" y="921"/>
                  <a:pt x="44301" y="3305"/>
                </a:cubicBezTo>
                <a:cubicBezTo>
                  <a:pt x="27981" y="13772"/>
                  <a:pt x="23752" y="23750"/>
                  <a:pt x="23752" y="23750"/>
                </a:cubicBezTo>
                <a:cubicBezTo>
                  <a:pt x="23752" y="23750"/>
                  <a:pt x="23199" y="30455"/>
                  <a:pt x="15945" y="30455"/>
                </a:cubicBezTo>
                <a:cubicBezTo>
                  <a:pt x="15648" y="30455"/>
                  <a:pt x="15339" y="30443"/>
                  <a:pt x="15019" y="30420"/>
                </a:cubicBezTo>
                <a:cubicBezTo>
                  <a:pt x="13947" y="30341"/>
                  <a:pt x="12915" y="30303"/>
                  <a:pt x="11930" y="30303"/>
                </a:cubicBezTo>
                <a:cubicBezTo>
                  <a:pt x="5447" y="30303"/>
                  <a:pt x="1013" y="31926"/>
                  <a:pt x="541" y="33999"/>
                </a:cubicBezTo>
                <a:cubicBezTo>
                  <a:pt x="1" y="36384"/>
                  <a:pt x="5151" y="43216"/>
                  <a:pt x="11333" y="45926"/>
                </a:cubicBezTo>
                <a:cubicBezTo>
                  <a:pt x="16519" y="48202"/>
                  <a:pt x="23841" y="53453"/>
                  <a:pt x="30900" y="53453"/>
                </a:cubicBezTo>
                <a:cubicBezTo>
                  <a:pt x="32256" y="53453"/>
                  <a:pt x="33602" y="53259"/>
                  <a:pt x="34921" y="52814"/>
                </a:cubicBezTo>
                <a:cubicBezTo>
                  <a:pt x="43110" y="50048"/>
                  <a:pt x="85188" y="56067"/>
                  <a:pt x="86489" y="38010"/>
                </a:cubicBezTo>
                <a:cubicBezTo>
                  <a:pt x="87791" y="19953"/>
                  <a:pt x="76403" y="10573"/>
                  <a:pt x="76403" y="10573"/>
                </a:cubicBezTo>
                <a:cubicBezTo>
                  <a:pt x="76403" y="10573"/>
                  <a:pt x="66995" y="1"/>
                  <a:pt x="55192" y="1"/>
                </a:cubicBezTo>
                <a:close/>
              </a:path>
            </a:pathLst>
          </a:custGeom>
          <a:solidFill>
            <a:srgbClr val="E7E2D6">
              <a:alpha val="46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48" name="Google Shape;148;p17"/>
          <p:cNvSpPr/>
          <p:nvPr/>
        </p:nvSpPr>
        <p:spPr>
          <a:xfrm rot="813319">
            <a:off x="-4313552" y="-2316030"/>
            <a:ext cx="6402109" cy="7585537"/>
          </a:xfrm>
          <a:custGeom>
            <a:avLst/>
            <a:gdLst/>
            <a:ahLst/>
            <a:cxnLst/>
            <a:rect l="l" t="t" r="r" b="b"/>
            <a:pathLst>
              <a:path w="31788" h="28248" extrusionOk="0">
                <a:moveTo>
                  <a:pt x="16729" y="0"/>
                </a:moveTo>
                <a:cubicBezTo>
                  <a:pt x="16601" y="0"/>
                  <a:pt x="16474" y="1"/>
                  <a:pt x="16346" y="2"/>
                </a:cubicBezTo>
                <a:cubicBezTo>
                  <a:pt x="16060" y="2"/>
                  <a:pt x="15764" y="5"/>
                  <a:pt x="15461" y="9"/>
                </a:cubicBezTo>
                <a:cubicBezTo>
                  <a:pt x="11690" y="44"/>
                  <a:pt x="7009" y="207"/>
                  <a:pt x="4237" y="2881"/>
                </a:cubicBezTo>
                <a:cubicBezTo>
                  <a:pt x="2392" y="4661"/>
                  <a:pt x="2135" y="8048"/>
                  <a:pt x="1618" y="10410"/>
                </a:cubicBezTo>
                <a:cubicBezTo>
                  <a:pt x="938" y="13517"/>
                  <a:pt x="381" y="16657"/>
                  <a:pt x="219" y="19839"/>
                </a:cubicBezTo>
                <a:cubicBezTo>
                  <a:pt x="1" y="24133"/>
                  <a:pt x="1988" y="26141"/>
                  <a:pt x="6130" y="26720"/>
                </a:cubicBezTo>
                <a:cubicBezTo>
                  <a:pt x="9755" y="27227"/>
                  <a:pt x="13382" y="27712"/>
                  <a:pt x="17036" y="27956"/>
                </a:cubicBezTo>
                <a:cubicBezTo>
                  <a:pt x="18561" y="28056"/>
                  <a:pt x="20165" y="28248"/>
                  <a:pt x="21749" y="28248"/>
                </a:cubicBezTo>
                <a:cubicBezTo>
                  <a:pt x="23047" y="28248"/>
                  <a:pt x="24332" y="28119"/>
                  <a:pt x="25547" y="27706"/>
                </a:cubicBezTo>
                <a:cubicBezTo>
                  <a:pt x="28287" y="26775"/>
                  <a:pt x="29435" y="24198"/>
                  <a:pt x="29933" y="21508"/>
                </a:cubicBezTo>
                <a:cubicBezTo>
                  <a:pt x="30554" y="18140"/>
                  <a:pt x="30847" y="14721"/>
                  <a:pt x="31348" y="11337"/>
                </a:cubicBezTo>
                <a:cubicBezTo>
                  <a:pt x="31787" y="8393"/>
                  <a:pt x="31569" y="5097"/>
                  <a:pt x="28963" y="3194"/>
                </a:cubicBezTo>
                <a:cubicBezTo>
                  <a:pt x="25477" y="645"/>
                  <a:pt x="20958" y="0"/>
                  <a:pt x="16729" y="0"/>
                </a:cubicBezTo>
                <a:close/>
              </a:path>
            </a:pathLst>
          </a:custGeom>
          <a:solidFill>
            <a:srgbClr val="887C62">
              <a:alpha val="6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49" name="Google Shape;149;p17"/>
          <p:cNvSpPr txBox="1">
            <a:spLocks noGrp="1"/>
          </p:cNvSpPr>
          <p:nvPr>
            <p:ph type="subTitle" idx="1"/>
          </p:nvPr>
        </p:nvSpPr>
        <p:spPr>
          <a:xfrm>
            <a:off x="723300" y="4028100"/>
            <a:ext cx="3394200" cy="1514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r>
              <a:rPr lang="tr-TR"/>
              <a:t>Asıl alt başlık stilini düzenlemek için tıklayın</a:t>
            </a:r>
            <a:endParaRPr/>
          </a:p>
        </p:txBody>
      </p:sp>
      <p:sp>
        <p:nvSpPr>
          <p:cNvPr id="150" name="Google Shape;150;p17"/>
          <p:cNvSpPr txBox="1">
            <a:spLocks noGrp="1"/>
          </p:cNvSpPr>
          <p:nvPr>
            <p:ph type="title"/>
          </p:nvPr>
        </p:nvSpPr>
        <p:spPr>
          <a:xfrm flipH="1">
            <a:off x="719825" y="1315900"/>
            <a:ext cx="2888400" cy="2556400"/>
          </a:xfrm>
          <a:prstGeom prst="rect">
            <a:avLst/>
          </a:prstGeom>
          <a:noFill/>
          <a:ln>
            <a:noFill/>
          </a:ln>
        </p:spPr>
        <p:txBody>
          <a:bodyPr spcFirstLastPara="1" wrap="square" lIns="91425" tIns="91425" rIns="91425" bIns="91425" anchor="b" anchorCtr="0">
            <a:noAutofit/>
          </a:bodyPr>
          <a:lstStyle>
            <a:lvl1pPr lvl="0" algn="l" rtl="0">
              <a:spcBef>
                <a:spcPts val="0"/>
              </a:spcBef>
              <a:spcAft>
                <a:spcPts val="0"/>
              </a:spcAft>
              <a:buSzPts val="2800"/>
              <a:buNone/>
              <a:defRPr sz="3000">
                <a:latin typeface="Kulim Park"/>
                <a:ea typeface="Kulim Park"/>
                <a:cs typeface="Kulim Park"/>
                <a:sym typeface="Kulim Park"/>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r>
              <a:rPr lang="tr-TR"/>
              <a:t>Asıl başlık stilini düzenlemek için tıklayın</a:t>
            </a:r>
            <a:endParaRPr/>
          </a:p>
        </p:txBody>
      </p:sp>
    </p:spTree>
    <p:extLst>
      <p:ext uri="{BB962C8B-B14F-4D97-AF65-F5344CB8AC3E}">
        <p14:creationId xmlns:p14="http://schemas.microsoft.com/office/powerpoint/2010/main" val="132790494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Title and text 2">
  <p:cSld name="Title and text 2">
    <p:spTree>
      <p:nvGrpSpPr>
        <p:cNvPr id="1" name="Shape 151"/>
        <p:cNvGrpSpPr/>
        <p:nvPr/>
      </p:nvGrpSpPr>
      <p:grpSpPr>
        <a:xfrm>
          <a:off x="0" y="0"/>
          <a:ext cx="0" cy="0"/>
          <a:chOff x="0" y="0"/>
          <a:chExt cx="0" cy="0"/>
        </a:xfrm>
      </p:grpSpPr>
      <p:sp>
        <p:nvSpPr>
          <p:cNvPr id="152" name="Google Shape;152;p18"/>
          <p:cNvSpPr/>
          <p:nvPr/>
        </p:nvSpPr>
        <p:spPr>
          <a:xfrm rot="-10285629">
            <a:off x="4140874" y="-2686831"/>
            <a:ext cx="9471588" cy="8065413"/>
          </a:xfrm>
          <a:custGeom>
            <a:avLst/>
            <a:gdLst/>
            <a:ahLst/>
            <a:cxnLst/>
            <a:rect l="l" t="t" r="r" b="b"/>
            <a:pathLst>
              <a:path w="87791" h="56068" extrusionOk="0">
                <a:moveTo>
                  <a:pt x="55192" y="1"/>
                </a:moveTo>
                <a:cubicBezTo>
                  <a:pt x="51710" y="1"/>
                  <a:pt x="48020" y="921"/>
                  <a:pt x="44301" y="3305"/>
                </a:cubicBezTo>
                <a:cubicBezTo>
                  <a:pt x="27981" y="13772"/>
                  <a:pt x="23752" y="23750"/>
                  <a:pt x="23752" y="23750"/>
                </a:cubicBezTo>
                <a:cubicBezTo>
                  <a:pt x="23752" y="23750"/>
                  <a:pt x="23199" y="30455"/>
                  <a:pt x="15945" y="30455"/>
                </a:cubicBezTo>
                <a:cubicBezTo>
                  <a:pt x="15648" y="30455"/>
                  <a:pt x="15339" y="30443"/>
                  <a:pt x="15019" y="30420"/>
                </a:cubicBezTo>
                <a:cubicBezTo>
                  <a:pt x="13947" y="30341"/>
                  <a:pt x="12915" y="30303"/>
                  <a:pt x="11930" y="30303"/>
                </a:cubicBezTo>
                <a:cubicBezTo>
                  <a:pt x="5447" y="30303"/>
                  <a:pt x="1013" y="31926"/>
                  <a:pt x="541" y="33999"/>
                </a:cubicBezTo>
                <a:cubicBezTo>
                  <a:pt x="1" y="36384"/>
                  <a:pt x="5151" y="43216"/>
                  <a:pt x="11333" y="45926"/>
                </a:cubicBezTo>
                <a:cubicBezTo>
                  <a:pt x="16519" y="48202"/>
                  <a:pt x="23841" y="53453"/>
                  <a:pt x="30900" y="53453"/>
                </a:cubicBezTo>
                <a:cubicBezTo>
                  <a:pt x="32256" y="53453"/>
                  <a:pt x="33602" y="53259"/>
                  <a:pt x="34921" y="52814"/>
                </a:cubicBezTo>
                <a:cubicBezTo>
                  <a:pt x="43110" y="50048"/>
                  <a:pt x="85188" y="56067"/>
                  <a:pt x="86489" y="38010"/>
                </a:cubicBezTo>
                <a:cubicBezTo>
                  <a:pt x="87791" y="19953"/>
                  <a:pt x="76403" y="10573"/>
                  <a:pt x="76403" y="10573"/>
                </a:cubicBezTo>
                <a:cubicBezTo>
                  <a:pt x="76403" y="10573"/>
                  <a:pt x="66995" y="1"/>
                  <a:pt x="55192" y="1"/>
                </a:cubicBezTo>
                <a:close/>
              </a:path>
            </a:pathLst>
          </a:custGeom>
          <a:solidFill>
            <a:srgbClr val="E7E2D6">
              <a:alpha val="46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53" name="Google Shape;153;p18"/>
          <p:cNvSpPr/>
          <p:nvPr/>
        </p:nvSpPr>
        <p:spPr>
          <a:xfrm rot="4102346" flipH="1">
            <a:off x="-3840357" y="6076758"/>
            <a:ext cx="12555117" cy="6013774"/>
          </a:xfrm>
          <a:custGeom>
            <a:avLst/>
            <a:gdLst/>
            <a:ahLst/>
            <a:cxnLst/>
            <a:rect l="l" t="t" r="r" b="b"/>
            <a:pathLst>
              <a:path w="87791" h="56068" extrusionOk="0">
                <a:moveTo>
                  <a:pt x="55192" y="1"/>
                </a:moveTo>
                <a:cubicBezTo>
                  <a:pt x="51710" y="1"/>
                  <a:pt x="48020" y="921"/>
                  <a:pt x="44301" y="3305"/>
                </a:cubicBezTo>
                <a:cubicBezTo>
                  <a:pt x="27981" y="13772"/>
                  <a:pt x="23752" y="23750"/>
                  <a:pt x="23752" y="23750"/>
                </a:cubicBezTo>
                <a:cubicBezTo>
                  <a:pt x="23752" y="23750"/>
                  <a:pt x="23199" y="30455"/>
                  <a:pt x="15945" y="30455"/>
                </a:cubicBezTo>
                <a:cubicBezTo>
                  <a:pt x="15648" y="30455"/>
                  <a:pt x="15339" y="30443"/>
                  <a:pt x="15019" y="30420"/>
                </a:cubicBezTo>
                <a:cubicBezTo>
                  <a:pt x="13947" y="30341"/>
                  <a:pt x="12915" y="30303"/>
                  <a:pt x="11930" y="30303"/>
                </a:cubicBezTo>
                <a:cubicBezTo>
                  <a:pt x="5447" y="30303"/>
                  <a:pt x="1013" y="31926"/>
                  <a:pt x="541" y="33999"/>
                </a:cubicBezTo>
                <a:cubicBezTo>
                  <a:pt x="1" y="36384"/>
                  <a:pt x="5151" y="43216"/>
                  <a:pt x="11333" y="45926"/>
                </a:cubicBezTo>
                <a:cubicBezTo>
                  <a:pt x="16519" y="48202"/>
                  <a:pt x="23841" y="53453"/>
                  <a:pt x="30900" y="53453"/>
                </a:cubicBezTo>
                <a:cubicBezTo>
                  <a:pt x="32256" y="53453"/>
                  <a:pt x="33602" y="53259"/>
                  <a:pt x="34921" y="52814"/>
                </a:cubicBezTo>
                <a:cubicBezTo>
                  <a:pt x="43110" y="50048"/>
                  <a:pt x="85188" y="56067"/>
                  <a:pt x="86489" y="38010"/>
                </a:cubicBezTo>
                <a:cubicBezTo>
                  <a:pt x="87791" y="19953"/>
                  <a:pt x="76403" y="10573"/>
                  <a:pt x="76403" y="10573"/>
                </a:cubicBezTo>
                <a:cubicBezTo>
                  <a:pt x="76403" y="10573"/>
                  <a:pt x="66995" y="1"/>
                  <a:pt x="55192" y="1"/>
                </a:cubicBezTo>
                <a:close/>
              </a:path>
            </a:pathLst>
          </a:custGeom>
          <a:solidFill>
            <a:srgbClr val="E7E2D6">
              <a:alpha val="46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54" name="Google Shape;154;p18"/>
          <p:cNvSpPr/>
          <p:nvPr/>
        </p:nvSpPr>
        <p:spPr>
          <a:xfrm rot="813319">
            <a:off x="-3580677" y="-1900963"/>
            <a:ext cx="6402109" cy="7585537"/>
          </a:xfrm>
          <a:custGeom>
            <a:avLst/>
            <a:gdLst/>
            <a:ahLst/>
            <a:cxnLst/>
            <a:rect l="l" t="t" r="r" b="b"/>
            <a:pathLst>
              <a:path w="31788" h="28248" extrusionOk="0">
                <a:moveTo>
                  <a:pt x="16729" y="0"/>
                </a:moveTo>
                <a:cubicBezTo>
                  <a:pt x="16601" y="0"/>
                  <a:pt x="16474" y="1"/>
                  <a:pt x="16346" y="2"/>
                </a:cubicBezTo>
                <a:cubicBezTo>
                  <a:pt x="16060" y="2"/>
                  <a:pt x="15764" y="5"/>
                  <a:pt x="15461" y="9"/>
                </a:cubicBezTo>
                <a:cubicBezTo>
                  <a:pt x="11690" y="44"/>
                  <a:pt x="7009" y="207"/>
                  <a:pt x="4237" y="2881"/>
                </a:cubicBezTo>
                <a:cubicBezTo>
                  <a:pt x="2392" y="4661"/>
                  <a:pt x="2135" y="8048"/>
                  <a:pt x="1618" y="10410"/>
                </a:cubicBezTo>
                <a:cubicBezTo>
                  <a:pt x="938" y="13517"/>
                  <a:pt x="381" y="16657"/>
                  <a:pt x="219" y="19839"/>
                </a:cubicBezTo>
                <a:cubicBezTo>
                  <a:pt x="1" y="24133"/>
                  <a:pt x="1988" y="26141"/>
                  <a:pt x="6130" y="26720"/>
                </a:cubicBezTo>
                <a:cubicBezTo>
                  <a:pt x="9755" y="27227"/>
                  <a:pt x="13382" y="27712"/>
                  <a:pt x="17036" y="27956"/>
                </a:cubicBezTo>
                <a:cubicBezTo>
                  <a:pt x="18561" y="28056"/>
                  <a:pt x="20165" y="28248"/>
                  <a:pt x="21749" y="28248"/>
                </a:cubicBezTo>
                <a:cubicBezTo>
                  <a:pt x="23047" y="28248"/>
                  <a:pt x="24332" y="28119"/>
                  <a:pt x="25547" y="27706"/>
                </a:cubicBezTo>
                <a:cubicBezTo>
                  <a:pt x="28287" y="26775"/>
                  <a:pt x="29435" y="24198"/>
                  <a:pt x="29933" y="21508"/>
                </a:cubicBezTo>
                <a:cubicBezTo>
                  <a:pt x="30554" y="18140"/>
                  <a:pt x="30847" y="14721"/>
                  <a:pt x="31348" y="11337"/>
                </a:cubicBezTo>
                <a:cubicBezTo>
                  <a:pt x="31787" y="8393"/>
                  <a:pt x="31569" y="5097"/>
                  <a:pt x="28963" y="3194"/>
                </a:cubicBezTo>
                <a:cubicBezTo>
                  <a:pt x="25477" y="645"/>
                  <a:pt x="20958" y="0"/>
                  <a:pt x="16729" y="0"/>
                </a:cubicBezTo>
                <a:close/>
              </a:path>
            </a:pathLst>
          </a:custGeom>
          <a:solidFill>
            <a:srgbClr val="887C62">
              <a:alpha val="6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55" name="Google Shape;155;p18"/>
          <p:cNvSpPr/>
          <p:nvPr/>
        </p:nvSpPr>
        <p:spPr>
          <a:xfrm>
            <a:off x="3065327" y="-5601329"/>
            <a:ext cx="7065492" cy="7195189"/>
          </a:xfrm>
          <a:custGeom>
            <a:avLst/>
            <a:gdLst/>
            <a:ahLst/>
            <a:cxnLst/>
            <a:rect l="l" t="t" r="r" b="b"/>
            <a:pathLst>
              <a:path w="38799" h="29633" extrusionOk="0">
                <a:moveTo>
                  <a:pt x="24862" y="1"/>
                </a:moveTo>
                <a:cubicBezTo>
                  <a:pt x="17606" y="1"/>
                  <a:pt x="2522" y="6530"/>
                  <a:pt x="2408" y="6818"/>
                </a:cubicBezTo>
                <a:cubicBezTo>
                  <a:pt x="0" y="12908"/>
                  <a:pt x="709" y="23105"/>
                  <a:pt x="5362" y="28314"/>
                </a:cubicBezTo>
                <a:cubicBezTo>
                  <a:pt x="6190" y="29241"/>
                  <a:pt x="7638" y="29632"/>
                  <a:pt x="9471" y="29632"/>
                </a:cubicBezTo>
                <a:cubicBezTo>
                  <a:pt x="17936" y="29632"/>
                  <a:pt x="34625" y="21288"/>
                  <a:pt x="36508" y="18846"/>
                </a:cubicBezTo>
                <a:cubicBezTo>
                  <a:pt x="38798" y="15872"/>
                  <a:pt x="32779" y="1993"/>
                  <a:pt x="26923" y="249"/>
                </a:cubicBezTo>
                <a:cubicBezTo>
                  <a:pt x="26348" y="78"/>
                  <a:pt x="25651" y="1"/>
                  <a:pt x="24862" y="1"/>
                </a:cubicBezTo>
                <a:close/>
              </a:path>
            </a:pathLst>
          </a:custGeom>
          <a:solidFill>
            <a:srgbClr val="E6B8AF">
              <a:alpha val="25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56" name="Google Shape;156;p18"/>
          <p:cNvSpPr txBox="1">
            <a:spLocks noGrp="1"/>
          </p:cNvSpPr>
          <p:nvPr>
            <p:ph type="subTitle" idx="1"/>
          </p:nvPr>
        </p:nvSpPr>
        <p:spPr>
          <a:xfrm>
            <a:off x="723300" y="3055284"/>
            <a:ext cx="3035100" cy="1851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r>
              <a:rPr lang="tr-TR"/>
              <a:t>Asıl alt başlık stilini düzenlemek için tıklayın</a:t>
            </a:r>
            <a:endParaRPr/>
          </a:p>
        </p:txBody>
      </p:sp>
      <p:sp>
        <p:nvSpPr>
          <p:cNvPr id="157" name="Google Shape;157;p18"/>
          <p:cNvSpPr txBox="1">
            <a:spLocks noGrp="1"/>
          </p:cNvSpPr>
          <p:nvPr>
            <p:ph type="title"/>
          </p:nvPr>
        </p:nvSpPr>
        <p:spPr>
          <a:xfrm flipH="1">
            <a:off x="719825" y="1951517"/>
            <a:ext cx="3035100" cy="948000"/>
          </a:xfrm>
          <a:prstGeom prst="rect">
            <a:avLst/>
          </a:prstGeom>
          <a:noFill/>
          <a:ln>
            <a:noFill/>
          </a:ln>
        </p:spPr>
        <p:txBody>
          <a:bodyPr spcFirstLastPara="1" wrap="square" lIns="91425" tIns="91425" rIns="91425" bIns="91425" anchor="b" anchorCtr="0">
            <a:noAutofit/>
          </a:bodyPr>
          <a:lstStyle>
            <a:lvl1pPr lvl="0" algn="l" rtl="0">
              <a:spcBef>
                <a:spcPts val="0"/>
              </a:spcBef>
              <a:spcAft>
                <a:spcPts val="0"/>
              </a:spcAft>
              <a:buSzPts val="2800"/>
              <a:buNone/>
              <a:defRPr sz="3000">
                <a:latin typeface="Kulim Park"/>
                <a:ea typeface="Kulim Park"/>
                <a:cs typeface="Kulim Park"/>
                <a:sym typeface="Kulim Park"/>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r>
              <a:rPr lang="tr-TR"/>
              <a:t>Asıl başlık stilini düzenlemek için tıklayın</a:t>
            </a:r>
            <a:endParaRPr/>
          </a:p>
        </p:txBody>
      </p:sp>
      <p:sp>
        <p:nvSpPr>
          <p:cNvPr id="158" name="Google Shape;158;p18"/>
          <p:cNvSpPr/>
          <p:nvPr/>
        </p:nvSpPr>
        <p:spPr>
          <a:xfrm rot="-649760" flipH="1">
            <a:off x="-3395808" y="6019489"/>
            <a:ext cx="4974484" cy="1987163"/>
          </a:xfrm>
          <a:custGeom>
            <a:avLst/>
            <a:gdLst/>
            <a:ahLst/>
            <a:cxnLst/>
            <a:rect l="l" t="t" r="r" b="b"/>
            <a:pathLst>
              <a:path w="49165" h="14730" extrusionOk="0">
                <a:moveTo>
                  <a:pt x="10042" y="1"/>
                </a:moveTo>
                <a:cubicBezTo>
                  <a:pt x="7738" y="1"/>
                  <a:pt x="5495" y="326"/>
                  <a:pt x="4009" y="1712"/>
                </a:cubicBezTo>
                <a:cubicBezTo>
                  <a:pt x="1833" y="3743"/>
                  <a:pt x="1312" y="7198"/>
                  <a:pt x="759" y="9976"/>
                </a:cubicBezTo>
                <a:cubicBezTo>
                  <a:pt x="1" y="13802"/>
                  <a:pt x="5815" y="14642"/>
                  <a:pt x="11014" y="14723"/>
                </a:cubicBezTo>
                <a:cubicBezTo>
                  <a:pt x="11312" y="14728"/>
                  <a:pt x="11609" y="14730"/>
                  <a:pt x="11901" y="14730"/>
                </a:cubicBezTo>
                <a:cubicBezTo>
                  <a:pt x="14717" y="14730"/>
                  <a:pt x="17219" y="14537"/>
                  <a:pt x="18198" y="14531"/>
                </a:cubicBezTo>
                <a:cubicBezTo>
                  <a:pt x="20643" y="14515"/>
                  <a:pt x="23088" y="14508"/>
                  <a:pt x="25533" y="14508"/>
                </a:cubicBezTo>
                <a:cubicBezTo>
                  <a:pt x="31860" y="14508"/>
                  <a:pt x="38186" y="14553"/>
                  <a:pt x="44512" y="14593"/>
                </a:cubicBezTo>
                <a:cubicBezTo>
                  <a:pt x="44551" y="14593"/>
                  <a:pt x="44589" y="14594"/>
                  <a:pt x="44628" y="14594"/>
                </a:cubicBezTo>
                <a:cubicBezTo>
                  <a:pt x="45065" y="14594"/>
                  <a:pt x="45520" y="14568"/>
                  <a:pt x="45879" y="14323"/>
                </a:cubicBezTo>
                <a:cubicBezTo>
                  <a:pt x="46214" y="14095"/>
                  <a:pt x="46403" y="13708"/>
                  <a:pt x="46569" y="13337"/>
                </a:cubicBezTo>
                <a:cubicBezTo>
                  <a:pt x="47681" y="10865"/>
                  <a:pt x="49165" y="7692"/>
                  <a:pt x="48504" y="4911"/>
                </a:cubicBezTo>
                <a:cubicBezTo>
                  <a:pt x="47559" y="915"/>
                  <a:pt x="42091" y="691"/>
                  <a:pt x="37832" y="691"/>
                </a:cubicBezTo>
                <a:cubicBezTo>
                  <a:pt x="37295" y="691"/>
                  <a:pt x="36777" y="694"/>
                  <a:pt x="36289" y="694"/>
                </a:cubicBezTo>
                <a:cubicBezTo>
                  <a:pt x="35639" y="694"/>
                  <a:pt x="35044" y="688"/>
                  <a:pt x="34531" y="658"/>
                </a:cubicBezTo>
                <a:cubicBezTo>
                  <a:pt x="29340" y="361"/>
                  <a:pt x="24149" y="242"/>
                  <a:pt x="18952" y="242"/>
                </a:cubicBezTo>
                <a:cubicBezTo>
                  <a:pt x="17950" y="242"/>
                  <a:pt x="16949" y="246"/>
                  <a:pt x="15946" y="255"/>
                </a:cubicBezTo>
                <a:cubicBezTo>
                  <a:pt x="15904" y="255"/>
                  <a:pt x="15862" y="255"/>
                  <a:pt x="15819" y="255"/>
                </a:cubicBezTo>
                <a:cubicBezTo>
                  <a:pt x="14168" y="255"/>
                  <a:pt x="12081" y="1"/>
                  <a:pt x="10042" y="1"/>
                </a:cubicBezTo>
                <a:close/>
              </a:path>
            </a:pathLst>
          </a:custGeom>
          <a:solidFill>
            <a:srgbClr val="E6B8A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Tree>
    <p:extLst>
      <p:ext uri="{BB962C8B-B14F-4D97-AF65-F5344CB8AC3E}">
        <p14:creationId xmlns:p14="http://schemas.microsoft.com/office/powerpoint/2010/main" val="326743333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spTree>
      <p:nvGrpSpPr>
        <p:cNvPr id="1" name="Shape 159"/>
        <p:cNvGrpSpPr/>
        <p:nvPr/>
      </p:nvGrpSpPr>
      <p:grpSpPr>
        <a:xfrm>
          <a:off x="0" y="0"/>
          <a:ext cx="0" cy="0"/>
          <a:chOff x="0" y="0"/>
          <a:chExt cx="0" cy="0"/>
        </a:xfrm>
      </p:grpSpPr>
      <p:sp>
        <p:nvSpPr>
          <p:cNvPr id="160" name="Google Shape;160;p19"/>
          <p:cNvSpPr/>
          <p:nvPr/>
        </p:nvSpPr>
        <p:spPr>
          <a:xfrm rot="-859945" flipH="1">
            <a:off x="5665328" y="4128615"/>
            <a:ext cx="4772748" cy="5655127"/>
          </a:xfrm>
          <a:custGeom>
            <a:avLst/>
            <a:gdLst/>
            <a:ahLst/>
            <a:cxnLst/>
            <a:rect l="l" t="t" r="r" b="b"/>
            <a:pathLst>
              <a:path w="31788" h="28248" extrusionOk="0">
                <a:moveTo>
                  <a:pt x="16729" y="0"/>
                </a:moveTo>
                <a:cubicBezTo>
                  <a:pt x="16601" y="0"/>
                  <a:pt x="16474" y="1"/>
                  <a:pt x="16346" y="2"/>
                </a:cubicBezTo>
                <a:cubicBezTo>
                  <a:pt x="16060" y="2"/>
                  <a:pt x="15764" y="5"/>
                  <a:pt x="15461" y="9"/>
                </a:cubicBezTo>
                <a:cubicBezTo>
                  <a:pt x="11690" y="44"/>
                  <a:pt x="7009" y="207"/>
                  <a:pt x="4237" y="2881"/>
                </a:cubicBezTo>
                <a:cubicBezTo>
                  <a:pt x="2392" y="4661"/>
                  <a:pt x="2135" y="8048"/>
                  <a:pt x="1618" y="10410"/>
                </a:cubicBezTo>
                <a:cubicBezTo>
                  <a:pt x="938" y="13517"/>
                  <a:pt x="381" y="16657"/>
                  <a:pt x="219" y="19839"/>
                </a:cubicBezTo>
                <a:cubicBezTo>
                  <a:pt x="1" y="24133"/>
                  <a:pt x="1988" y="26141"/>
                  <a:pt x="6130" y="26720"/>
                </a:cubicBezTo>
                <a:cubicBezTo>
                  <a:pt x="9755" y="27227"/>
                  <a:pt x="13382" y="27712"/>
                  <a:pt x="17036" y="27956"/>
                </a:cubicBezTo>
                <a:cubicBezTo>
                  <a:pt x="18561" y="28056"/>
                  <a:pt x="20165" y="28248"/>
                  <a:pt x="21749" y="28248"/>
                </a:cubicBezTo>
                <a:cubicBezTo>
                  <a:pt x="23047" y="28248"/>
                  <a:pt x="24332" y="28119"/>
                  <a:pt x="25547" y="27706"/>
                </a:cubicBezTo>
                <a:cubicBezTo>
                  <a:pt x="28287" y="26775"/>
                  <a:pt x="29435" y="24198"/>
                  <a:pt x="29933" y="21508"/>
                </a:cubicBezTo>
                <a:cubicBezTo>
                  <a:pt x="30554" y="18140"/>
                  <a:pt x="30847" y="14721"/>
                  <a:pt x="31348" y="11337"/>
                </a:cubicBezTo>
                <a:cubicBezTo>
                  <a:pt x="31787" y="8393"/>
                  <a:pt x="31569" y="5097"/>
                  <a:pt x="28963" y="3194"/>
                </a:cubicBezTo>
                <a:cubicBezTo>
                  <a:pt x="25477" y="645"/>
                  <a:pt x="20958" y="0"/>
                  <a:pt x="16729" y="0"/>
                </a:cubicBezTo>
                <a:close/>
              </a:path>
            </a:pathLst>
          </a:custGeom>
          <a:solidFill>
            <a:srgbClr val="887C62">
              <a:alpha val="6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61" name="Google Shape;161;p19"/>
          <p:cNvSpPr/>
          <p:nvPr/>
        </p:nvSpPr>
        <p:spPr>
          <a:xfrm>
            <a:off x="-4528356" y="1339984"/>
            <a:ext cx="5766771" cy="4910623"/>
          </a:xfrm>
          <a:custGeom>
            <a:avLst/>
            <a:gdLst/>
            <a:ahLst/>
            <a:cxnLst/>
            <a:rect l="l" t="t" r="r" b="b"/>
            <a:pathLst>
              <a:path w="87791" h="56068" extrusionOk="0">
                <a:moveTo>
                  <a:pt x="55192" y="1"/>
                </a:moveTo>
                <a:cubicBezTo>
                  <a:pt x="51710" y="1"/>
                  <a:pt x="48020" y="921"/>
                  <a:pt x="44301" y="3305"/>
                </a:cubicBezTo>
                <a:cubicBezTo>
                  <a:pt x="27981" y="13772"/>
                  <a:pt x="23752" y="23750"/>
                  <a:pt x="23752" y="23750"/>
                </a:cubicBezTo>
                <a:cubicBezTo>
                  <a:pt x="23752" y="23750"/>
                  <a:pt x="23199" y="30455"/>
                  <a:pt x="15945" y="30455"/>
                </a:cubicBezTo>
                <a:cubicBezTo>
                  <a:pt x="15648" y="30455"/>
                  <a:pt x="15339" y="30443"/>
                  <a:pt x="15019" y="30420"/>
                </a:cubicBezTo>
                <a:cubicBezTo>
                  <a:pt x="13947" y="30341"/>
                  <a:pt x="12915" y="30303"/>
                  <a:pt x="11930" y="30303"/>
                </a:cubicBezTo>
                <a:cubicBezTo>
                  <a:pt x="5447" y="30303"/>
                  <a:pt x="1013" y="31926"/>
                  <a:pt x="541" y="33999"/>
                </a:cubicBezTo>
                <a:cubicBezTo>
                  <a:pt x="1" y="36384"/>
                  <a:pt x="5151" y="43216"/>
                  <a:pt x="11333" y="45926"/>
                </a:cubicBezTo>
                <a:cubicBezTo>
                  <a:pt x="16519" y="48202"/>
                  <a:pt x="23841" y="53453"/>
                  <a:pt x="30900" y="53453"/>
                </a:cubicBezTo>
                <a:cubicBezTo>
                  <a:pt x="32256" y="53453"/>
                  <a:pt x="33602" y="53259"/>
                  <a:pt x="34921" y="52814"/>
                </a:cubicBezTo>
                <a:cubicBezTo>
                  <a:pt x="43110" y="50048"/>
                  <a:pt x="85188" y="56067"/>
                  <a:pt x="86489" y="38010"/>
                </a:cubicBezTo>
                <a:cubicBezTo>
                  <a:pt x="87791" y="19953"/>
                  <a:pt x="76403" y="10573"/>
                  <a:pt x="76403" y="10573"/>
                </a:cubicBezTo>
                <a:cubicBezTo>
                  <a:pt x="76403" y="10573"/>
                  <a:pt x="66995" y="1"/>
                  <a:pt x="55192" y="1"/>
                </a:cubicBezTo>
                <a:close/>
              </a:path>
            </a:pathLst>
          </a:custGeom>
          <a:solidFill>
            <a:srgbClr val="887C62">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62" name="Google Shape;162;p19"/>
          <p:cNvSpPr/>
          <p:nvPr/>
        </p:nvSpPr>
        <p:spPr>
          <a:xfrm rot="-9405665" flipH="1">
            <a:off x="6846081" y="1708209"/>
            <a:ext cx="7310152" cy="9133113"/>
          </a:xfrm>
          <a:custGeom>
            <a:avLst/>
            <a:gdLst/>
            <a:ahLst/>
            <a:cxnLst/>
            <a:rect l="l" t="t" r="r" b="b"/>
            <a:pathLst>
              <a:path w="93299" h="87424" extrusionOk="0">
                <a:moveTo>
                  <a:pt x="34162" y="1"/>
                </a:moveTo>
                <a:cubicBezTo>
                  <a:pt x="24245" y="1"/>
                  <a:pt x="25039" y="12520"/>
                  <a:pt x="13717" y="17147"/>
                </a:cubicBezTo>
                <a:cubicBezTo>
                  <a:pt x="1" y="22753"/>
                  <a:pt x="25599" y="33483"/>
                  <a:pt x="18923" y="50349"/>
                </a:cubicBezTo>
                <a:cubicBezTo>
                  <a:pt x="13077" y="65115"/>
                  <a:pt x="23069" y="87424"/>
                  <a:pt x="32143" y="87424"/>
                </a:cubicBezTo>
                <a:cubicBezTo>
                  <a:pt x="33432" y="87424"/>
                  <a:pt x="34703" y="86974"/>
                  <a:pt x="35906" y="85988"/>
                </a:cubicBezTo>
                <a:cubicBezTo>
                  <a:pt x="38841" y="83585"/>
                  <a:pt x="41192" y="82952"/>
                  <a:pt x="43240" y="82952"/>
                </a:cubicBezTo>
                <a:cubicBezTo>
                  <a:pt x="45526" y="82952"/>
                  <a:pt x="47435" y="83741"/>
                  <a:pt x="49356" y="83741"/>
                </a:cubicBezTo>
                <a:cubicBezTo>
                  <a:pt x="51391" y="83741"/>
                  <a:pt x="53441" y="82856"/>
                  <a:pt x="55968" y="79208"/>
                </a:cubicBezTo>
                <a:cubicBezTo>
                  <a:pt x="79663" y="45004"/>
                  <a:pt x="87416" y="44135"/>
                  <a:pt x="87416" y="44135"/>
                </a:cubicBezTo>
                <a:cubicBezTo>
                  <a:pt x="93298" y="21497"/>
                  <a:pt x="60858" y="9397"/>
                  <a:pt x="42111" y="1875"/>
                </a:cubicBezTo>
                <a:cubicBezTo>
                  <a:pt x="38838" y="561"/>
                  <a:pt x="36260" y="1"/>
                  <a:pt x="34162" y="1"/>
                </a:cubicBezTo>
                <a:close/>
              </a:path>
            </a:pathLst>
          </a:custGeom>
          <a:solidFill>
            <a:srgbClr val="E6B8AF">
              <a:alpha val="33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63" name="Google Shape;163;p19"/>
          <p:cNvSpPr/>
          <p:nvPr/>
        </p:nvSpPr>
        <p:spPr>
          <a:xfrm rot="1478505" flipH="1">
            <a:off x="1794833" y="-2815714"/>
            <a:ext cx="7826136" cy="3837161"/>
          </a:xfrm>
          <a:custGeom>
            <a:avLst/>
            <a:gdLst/>
            <a:ahLst/>
            <a:cxnLst/>
            <a:rect l="l" t="t" r="r" b="b"/>
            <a:pathLst>
              <a:path w="76674" h="28195" fill="none" extrusionOk="0">
                <a:moveTo>
                  <a:pt x="76673" y="0"/>
                </a:moveTo>
                <a:cubicBezTo>
                  <a:pt x="76673" y="0"/>
                  <a:pt x="67374" y="14124"/>
                  <a:pt x="60786" y="16430"/>
                </a:cubicBezTo>
                <a:cubicBezTo>
                  <a:pt x="52981" y="19160"/>
                  <a:pt x="39856" y="7047"/>
                  <a:pt x="24779" y="17621"/>
                </a:cubicBezTo>
                <a:cubicBezTo>
                  <a:pt x="9706" y="28195"/>
                  <a:pt x="1302" y="23045"/>
                  <a:pt x="1" y="9868"/>
                </a:cubicBezTo>
              </a:path>
            </a:pathLst>
          </a:custGeom>
          <a:noFill/>
          <a:ln w="28575" cap="flat" cmpd="sng">
            <a:solidFill>
              <a:schemeClr val="accent3"/>
            </a:solidFill>
            <a:prstDash val="solid"/>
            <a:miter lim="325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64" name="Google Shape;164;p19"/>
          <p:cNvSpPr/>
          <p:nvPr/>
        </p:nvSpPr>
        <p:spPr>
          <a:xfrm rot="9524149" flipH="1">
            <a:off x="-6659422" y="-3900402"/>
            <a:ext cx="9471569" cy="8065396"/>
          </a:xfrm>
          <a:custGeom>
            <a:avLst/>
            <a:gdLst/>
            <a:ahLst/>
            <a:cxnLst/>
            <a:rect l="l" t="t" r="r" b="b"/>
            <a:pathLst>
              <a:path w="87791" h="56068" extrusionOk="0">
                <a:moveTo>
                  <a:pt x="55192" y="1"/>
                </a:moveTo>
                <a:cubicBezTo>
                  <a:pt x="51710" y="1"/>
                  <a:pt x="48020" y="921"/>
                  <a:pt x="44301" y="3305"/>
                </a:cubicBezTo>
                <a:cubicBezTo>
                  <a:pt x="27981" y="13772"/>
                  <a:pt x="23752" y="23750"/>
                  <a:pt x="23752" y="23750"/>
                </a:cubicBezTo>
                <a:cubicBezTo>
                  <a:pt x="23752" y="23750"/>
                  <a:pt x="23199" y="30455"/>
                  <a:pt x="15945" y="30455"/>
                </a:cubicBezTo>
                <a:cubicBezTo>
                  <a:pt x="15648" y="30455"/>
                  <a:pt x="15339" y="30443"/>
                  <a:pt x="15019" y="30420"/>
                </a:cubicBezTo>
                <a:cubicBezTo>
                  <a:pt x="13947" y="30341"/>
                  <a:pt x="12915" y="30303"/>
                  <a:pt x="11930" y="30303"/>
                </a:cubicBezTo>
                <a:cubicBezTo>
                  <a:pt x="5447" y="30303"/>
                  <a:pt x="1013" y="31926"/>
                  <a:pt x="541" y="33999"/>
                </a:cubicBezTo>
                <a:cubicBezTo>
                  <a:pt x="1" y="36384"/>
                  <a:pt x="5151" y="43216"/>
                  <a:pt x="11333" y="45926"/>
                </a:cubicBezTo>
                <a:cubicBezTo>
                  <a:pt x="16519" y="48202"/>
                  <a:pt x="23841" y="53453"/>
                  <a:pt x="30900" y="53453"/>
                </a:cubicBezTo>
                <a:cubicBezTo>
                  <a:pt x="32256" y="53453"/>
                  <a:pt x="33602" y="53259"/>
                  <a:pt x="34921" y="52814"/>
                </a:cubicBezTo>
                <a:cubicBezTo>
                  <a:pt x="43110" y="50048"/>
                  <a:pt x="85188" y="56067"/>
                  <a:pt x="86489" y="38010"/>
                </a:cubicBezTo>
                <a:cubicBezTo>
                  <a:pt x="87791" y="19953"/>
                  <a:pt x="76403" y="10573"/>
                  <a:pt x="76403" y="10573"/>
                </a:cubicBezTo>
                <a:cubicBezTo>
                  <a:pt x="76403" y="10573"/>
                  <a:pt x="66995" y="1"/>
                  <a:pt x="55192" y="1"/>
                </a:cubicBezTo>
                <a:close/>
              </a:path>
            </a:pathLst>
          </a:custGeom>
          <a:solidFill>
            <a:srgbClr val="E7E2D6">
              <a:alpha val="46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65" name="Google Shape;165;p19"/>
          <p:cNvSpPr/>
          <p:nvPr/>
        </p:nvSpPr>
        <p:spPr>
          <a:xfrm rot="-9555841">
            <a:off x="-6785773" y="2411342"/>
            <a:ext cx="8200942" cy="4020929"/>
          </a:xfrm>
          <a:custGeom>
            <a:avLst/>
            <a:gdLst/>
            <a:ahLst/>
            <a:cxnLst/>
            <a:rect l="l" t="t" r="r" b="b"/>
            <a:pathLst>
              <a:path w="76674" h="28195" fill="none" extrusionOk="0">
                <a:moveTo>
                  <a:pt x="76673" y="0"/>
                </a:moveTo>
                <a:cubicBezTo>
                  <a:pt x="76673" y="0"/>
                  <a:pt x="67374" y="14124"/>
                  <a:pt x="60786" y="16430"/>
                </a:cubicBezTo>
                <a:cubicBezTo>
                  <a:pt x="52981" y="19160"/>
                  <a:pt x="39856" y="7047"/>
                  <a:pt x="24779" y="17621"/>
                </a:cubicBezTo>
                <a:cubicBezTo>
                  <a:pt x="9706" y="28195"/>
                  <a:pt x="1302" y="23045"/>
                  <a:pt x="1" y="9868"/>
                </a:cubicBezTo>
              </a:path>
            </a:pathLst>
          </a:custGeom>
          <a:noFill/>
          <a:ln w="28575" cap="flat" cmpd="sng">
            <a:solidFill>
              <a:schemeClr val="accent3"/>
            </a:solidFill>
            <a:prstDash val="solid"/>
            <a:miter lim="325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66" name="Google Shape;166;p19"/>
          <p:cNvSpPr txBox="1">
            <a:spLocks noGrp="1"/>
          </p:cNvSpPr>
          <p:nvPr>
            <p:ph type="title"/>
          </p:nvPr>
        </p:nvSpPr>
        <p:spPr>
          <a:xfrm>
            <a:off x="1699900" y="3360716"/>
            <a:ext cx="2736900" cy="650000"/>
          </a:xfrm>
          <a:prstGeom prst="rect">
            <a:avLst/>
          </a:prstGeom>
        </p:spPr>
        <p:txBody>
          <a:bodyPr spcFirstLastPara="1" wrap="square" lIns="91425" tIns="91425" rIns="91425" bIns="91425" anchor="b" anchorCtr="0">
            <a:noAutofit/>
          </a:bodyPr>
          <a:lstStyle>
            <a:lvl1pPr lvl="0" rtl="0">
              <a:spcBef>
                <a:spcPts val="0"/>
              </a:spcBef>
              <a:spcAft>
                <a:spcPts val="0"/>
              </a:spcAft>
              <a:buSzPts val="2500"/>
              <a:buNone/>
              <a:defRPr sz="2000">
                <a:latin typeface="Kulim Park"/>
                <a:ea typeface="Kulim Park"/>
                <a:cs typeface="Kulim Park"/>
                <a:sym typeface="Kulim Park"/>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r>
              <a:rPr lang="tr-TR"/>
              <a:t>Asıl başlık stilini düzenlemek için tıklayın</a:t>
            </a:r>
            <a:endParaRPr/>
          </a:p>
        </p:txBody>
      </p:sp>
      <p:sp>
        <p:nvSpPr>
          <p:cNvPr id="167" name="Google Shape;167;p19"/>
          <p:cNvSpPr txBox="1">
            <a:spLocks noGrp="1"/>
          </p:cNvSpPr>
          <p:nvPr>
            <p:ph type="subTitle" idx="1"/>
          </p:nvPr>
        </p:nvSpPr>
        <p:spPr>
          <a:xfrm>
            <a:off x="1699975" y="4087131"/>
            <a:ext cx="2736900" cy="13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atin typeface="Manrope"/>
                <a:ea typeface="Manrope"/>
                <a:cs typeface="Manrope"/>
                <a:sym typeface="Manrop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r>
              <a:rPr lang="tr-TR"/>
              <a:t>Asıl alt başlık stilini düzenlemek için tıklayın</a:t>
            </a:r>
            <a:endParaRPr/>
          </a:p>
        </p:txBody>
      </p:sp>
      <p:sp>
        <p:nvSpPr>
          <p:cNvPr id="168" name="Google Shape;168;p19"/>
          <p:cNvSpPr txBox="1">
            <a:spLocks noGrp="1"/>
          </p:cNvSpPr>
          <p:nvPr>
            <p:ph type="title" idx="2"/>
          </p:nvPr>
        </p:nvSpPr>
        <p:spPr>
          <a:xfrm>
            <a:off x="4707338" y="3360716"/>
            <a:ext cx="2736600" cy="650000"/>
          </a:xfrm>
          <a:prstGeom prst="rect">
            <a:avLst/>
          </a:prstGeom>
        </p:spPr>
        <p:txBody>
          <a:bodyPr spcFirstLastPara="1" wrap="square" lIns="91425" tIns="91425" rIns="91425" bIns="91425" anchor="b" anchorCtr="0">
            <a:noAutofit/>
          </a:bodyPr>
          <a:lstStyle>
            <a:lvl1pPr lvl="0" rtl="0">
              <a:spcBef>
                <a:spcPts val="0"/>
              </a:spcBef>
              <a:spcAft>
                <a:spcPts val="0"/>
              </a:spcAft>
              <a:buSzPts val="2500"/>
              <a:buNone/>
              <a:defRPr sz="2000">
                <a:latin typeface="Kulim Park"/>
                <a:ea typeface="Kulim Park"/>
                <a:cs typeface="Kulim Park"/>
                <a:sym typeface="Kulim Park"/>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r>
              <a:rPr lang="tr-TR"/>
              <a:t>Asıl başlık stilini düzenlemek için tıklayın</a:t>
            </a:r>
            <a:endParaRPr/>
          </a:p>
        </p:txBody>
      </p:sp>
      <p:sp>
        <p:nvSpPr>
          <p:cNvPr id="169" name="Google Shape;169;p19"/>
          <p:cNvSpPr txBox="1">
            <a:spLocks noGrp="1"/>
          </p:cNvSpPr>
          <p:nvPr>
            <p:ph type="subTitle" idx="3"/>
          </p:nvPr>
        </p:nvSpPr>
        <p:spPr>
          <a:xfrm>
            <a:off x="4707501" y="4087131"/>
            <a:ext cx="2736600" cy="13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atin typeface="Manrope"/>
                <a:ea typeface="Manrope"/>
                <a:cs typeface="Manrope"/>
                <a:sym typeface="Manrop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r>
              <a:rPr lang="tr-TR"/>
              <a:t>Asıl alt başlık stilini düzenlemek için tıklayın</a:t>
            </a:r>
            <a:endParaRPr/>
          </a:p>
        </p:txBody>
      </p:sp>
      <p:sp>
        <p:nvSpPr>
          <p:cNvPr id="170" name="Google Shape;170;p19"/>
          <p:cNvSpPr txBox="1">
            <a:spLocks noGrp="1"/>
          </p:cNvSpPr>
          <p:nvPr>
            <p:ph type="title" idx="4"/>
          </p:nvPr>
        </p:nvSpPr>
        <p:spPr>
          <a:xfrm>
            <a:off x="719925" y="583600"/>
            <a:ext cx="7704000" cy="8772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SzPts val="2800"/>
              <a:buNone/>
              <a:defRPr sz="3000">
                <a:latin typeface="Kulim Park"/>
                <a:ea typeface="Kulim Park"/>
                <a:cs typeface="Kulim Park"/>
                <a:sym typeface="Kulim Park"/>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r>
              <a:rPr lang="tr-TR"/>
              <a:t>Asıl başlık stilini düzenlemek için tıklayın</a:t>
            </a:r>
            <a:endParaRPr/>
          </a:p>
        </p:txBody>
      </p:sp>
    </p:spTree>
    <p:extLst>
      <p:ext uri="{BB962C8B-B14F-4D97-AF65-F5344CB8AC3E}">
        <p14:creationId xmlns:p14="http://schemas.microsoft.com/office/powerpoint/2010/main" val="28561073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61"/>
        <p:cNvGrpSpPr/>
        <p:nvPr/>
      </p:nvGrpSpPr>
      <p:grpSpPr>
        <a:xfrm>
          <a:off x="0" y="0"/>
          <a:ext cx="0" cy="0"/>
          <a:chOff x="0" y="0"/>
          <a:chExt cx="0" cy="0"/>
        </a:xfrm>
      </p:grpSpPr>
      <p:sp>
        <p:nvSpPr>
          <p:cNvPr id="62" name="Google Shape;62;p9"/>
          <p:cNvSpPr txBox="1">
            <a:spLocks noGrp="1"/>
          </p:cNvSpPr>
          <p:nvPr>
            <p:ph type="title"/>
          </p:nvPr>
        </p:nvSpPr>
        <p:spPr>
          <a:xfrm>
            <a:off x="2683650" y="2273084"/>
            <a:ext cx="3776700" cy="8656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r>
              <a:rPr lang="tr-TR"/>
              <a:t>Asıl başlık stilini düzenlemek için tıklayın</a:t>
            </a:r>
            <a:endParaRPr/>
          </a:p>
        </p:txBody>
      </p:sp>
      <p:sp>
        <p:nvSpPr>
          <p:cNvPr id="63" name="Google Shape;63;p9"/>
          <p:cNvSpPr txBox="1">
            <a:spLocks noGrp="1"/>
          </p:cNvSpPr>
          <p:nvPr>
            <p:ph type="subTitle" idx="1"/>
          </p:nvPr>
        </p:nvSpPr>
        <p:spPr>
          <a:xfrm>
            <a:off x="2683500" y="3138533"/>
            <a:ext cx="3777000" cy="19160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r>
              <a:rPr lang="tr-TR"/>
              <a:t>Asıl alt başlık stilini düzenlemek için tıklayın</a:t>
            </a:r>
            <a:endParaRPr/>
          </a:p>
        </p:txBody>
      </p:sp>
      <p:pic>
        <p:nvPicPr>
          <p:cNvPr id="64" name="Google Shape;64;p9"/>
          <p:cNvPicPr preferRelativeResize="0"/>
          <p:nvPr/>
        </p:nvPicPr>
        <p:blipFill rotWithShape="1">
          <a:blip r:embed="rId2">
            <a:alphaModFix/>
          </a:blip>
          <a:srcRect/>
          <a:stretch/>
        </p:blipFill>
        <p:spPr>
          <a:xfrm rot="3905281">
            <a:off x="1514600" y="-2277392"/>
            <a:ext cx="2565400" cy="4667250"/>
          </a:xfrm>
          <a:prstGeom prst="rect">
            <a:avLst/>
          </a:prstGeom>
          <a:noFill/>
          <a:ln>
            <a:noFill/>
          </a:ln>
        </p:spPr>
      </p:pic>
      <p:pic>
        <p:nvPicPr>
          <p:cNvPr id="65" name="Google Shape;65;p9"/>
          <p:cNvPicPr preferRelativeResize="0"/>
          <p:nvPr/>
        </p:nvPicPr>
        <p:blipFill rotWithShape="1">
          <a:blip r:embed="rId3">
            <a:alphaModFix/>
          </a:blip>
          <a:srcRect/>
          <a:stretch/>
        </p:blipFill>
        <p:spPr>
          <a:xfrm rot="-1">
            <a:off x="618850" y="-1978133"/>
            <a:ext cx="3810950" cy="3643132"/>
          </a:xfrm>
          <a:prstGeom prst="rect">
            <a:avLst/>
          </a:prstGeom>
          <a:noFill/>
          <a:ln>
            <a:noFill/>
          </a:ln>
        </p:spPr>
      </p:pic>
      <p:pic>
        <p:nvPicPr>
          <p:cNvPr id="66" name="Google Shape;66;p9"/>
          <p:cNvPicPr preferRelativeResize="0"/>
          <p:nvPr/>
        </p:nvPicPr>
        <p:blipFill rotWithShape="1">
          <a:blip r:embed="rId4">
            <a:alphaModFix/>
          </a:blip>
          <a:srcRect/>
          <a:stretch/>
        </p:blipFill>
        <p:spPr>
          <a:xfrm rot="-3282886">
            <a:off x="494546" y="3988571"/>
            <a:ext cx="2365660" cy="4039661"/>
          </a:xfrm>
          <a:prstGeom prst="rect">
            <a:avLst/>
          </a:prstGeom>
          <a:noFill/>
          <a:ln>
            <a:noFill/>
          </a:ln>
        </p:spPr>
      </p:pic>
      <p:pic>
        <p:nvPicPr>
          <p:cNvPr id="67" name="Google Shape;67;p9"/>
          <p:cNvPicPr preferRelativeResize="0"/>
          <p:nvPr/>
        </p:nvPicPr>
        <p:blipFill rotWithShape="1">
          <a:blip r:embed="rId5">
            <a:alphaModFix/>
          </a:blip>
          <a:srcRect/>
          <a:stretch/>
        </p:blipFill>
        <p:spPr>
          <a:xfrm rot="10800000">
            <a:off x="7253475" y="4742091"/>
            <a:ext cx="2504350" cy="1916040"/>
          </a:xfrm>
          <a:prstGeom prst="rect">
            <a:avLst/>
          </a:prstGeom>
          <a:noFill/>
          <a:ln>
            <a:noFill/>
          </a:ln>
        </p:spPr>
      </p:pic>
      <p:pic>
        <p:nvPicPr>
          <p:cNvPr id="68" name="Google Shape;68;p9"/>
          <p:cNvPicPr preferRelativeResize="0"/>
          <p:nvPr/>
        </p:nvPicPr>
        <p:blipFill rotWithShape="1">
          <a:blip r:embed="rId6">
            <a:alphaModFix/>
          </a:blip>
          <a:srcRect/>
          <a:stretch/>
        </p:blipFill>
        <p:spPr>
          <a:xfrm rot="4511836">
            <a:off x="7072002" y="3485666"/>
            <a:ext cx="2263304" cy="1643807"/>
          </a:xfrm>
          <a:prstGeom prst="rect">
            <a:avLst/>
          </a:prstGeom>
          <a:noFill/>
          <a:ln>
            <a:noFill/>
          </a:ln>
        </p:spPr>
      </p:pic>
    </p:spTree>
    <p:extLst>
      <p:ext uri="{BB962C8B-B14F-4D97-AF65-F5344CB8AC3E}">
        <p14:creationId xmlns:p14="http://schemas.microsoft.com/office/powerpoint/2010/main" val="409337806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Title and two columns 2">
  <p:cSld name="Title and two columns 2">
    <p:spTree>
      <p:nvGrpSpPr>
        <p:cNvPr id="1" name="Shape 171"/>
        <p:cNvGrpSpPr/>
        <p:nvPr/>
      </p:nvGrpSpPr>
      <p:grpSpPr>
        <a:xfrm>
          <a:off x="0" y="0"/>
          <a:ext cx="0" cy="0"/>
          <a:chOff x="0" y="0"/>
          <a:chExt cx="0" cy="0"/>
        </a:xfrm>
      </p:grpSpPr>
      <p:sp>
        <p:nvSpPr>
          <p:cNvPr id="172" name="Google Shape;172;p20"/>
          <p:cNvSpPr/>
          <p:nvPr/>
        </p:nvSpPr>
        <p:spPr>
          <a:xfrm rot="3394465" flipH="1">
            <a:off x="1626528" y="5503995"/>
            <a:ext cx="11604457" cy="5558223"/>
          </a:xfrm>
          <a:custGeom>
            <a:avLst/>
            <a:gdLst/>
            <a:ahLst/>
            <a:cxnLst/>
            <a:rect l="l" t="t" r="r" b="b"/>
            <a:pathLst>
              <a:path w="87791" h="56068" extrusionOk="0">
                <a:moveTo>
                  <a:pt x="55192" y="1"/>
                </a:moveTo>
                <a:cubicBezTo>
                  <a:pt x="51710" y="1"/>
                  <a:pt x="48020" y="921"/>
                  <a:pt x="44301" y="3305"/>
                </a:cubicBezTo>
                <a:cubicBezTo>
                  <a:pt x="27981" y="13772"/>
                  <a:pt x="23752" y="23750"/>
                  <a:pt x="23752" y="23750"/>
                </a:cubicBezTo>
                <a:cubicBezTo>
                  <a:pt x="23752" y="23750"/>
                  <a:pt x="23199" y="30455"/>
                  <a:pt x="15945" y="30455"/>
                </a:cubicBezTo>
                <a:cubicBezTo>
                  <a:pt x="15648" y="30455"/>
                  <a:pt x="15339" y="30443"/>
                  <a:pt x="15019" y="30420"/>
                </a:cubicBezTo>
                <a:cubicBezTo>
                  <a:pt x="13947" y="30341"/>
                  <a:pt x="12915" y="30303"/>
                  <a:pt x="11930" y="30303"/>
                </a:cubicBezTo>
                <a:cubicBezTo>
                  <a:pt x="5447" y="30303"/>
                  <a:pt x="1013" y="31926"/>
                  <a:pt x="541" y="33999"/>
                </a:cubicBezTo>
                <a:cubicBezTo>
                  <a:pt x="1" y="36384"/>
                  <a:pt x="5151" y="43216"/>
                  <a:pt x="11333" y="45926"/>
                </a:cubicBezTo>
                <a:cubicBezTo>
                  <a:pt x="16519" y="48202"/>
                  <a:pt x="23841" y="53453"/>
                  <a:pt x="30900" y="53453"/>
                </a:cubicBezTo>
                <a:cubicBezTo>
                  <a:pt x="32256" y="53453"/>
                  <a:pt x="33602" y="53259"/>
                  <a:pt x="34921" y="52814"/>
                </a:cubicBezTo>
                <a:cubicBezTo>
                  <a:pt x="43110" y="50048"/>
                  <a:pt x="85188" y="56067"/>
                  <a:pt x="86489" y="38010"/>
                </a:cubicBezTo>
                <a:cubicBezTo>
                  <a:pt x="87791" y="19953"/>
                  <a:pt x="76403" y="10573"/>
                  <a:pt x="76403" y="10573"/>
                </a:cubicBezTo>
                <a:cubicBezTo>
                  <a:pt x="76403" y="10573"/>
                  <a:pt x="66995" y="1"/>
                  <a:pt x="55192" y="1"/>
                </a:cubicBezTo>
                <a:close/>
              </a:path>
            </a:pathLst>
          </a:custGeom>
          <a:solidFill>
            <a:srgbClr val="E7E2D6">
              <a:alpha val="46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73" name="Google Shape;173;p20"/>
          <p:cNvSpPr/>
          <p:nvPr/>
        </p:nvSpPr>
        <p:spPr>
          <a:xfrm>
            <a:off x="5867027" y="-1657996"/>
            <a:ext cx="7065492" cy="7195189"/>
          </a:xfrm>
          <a:custGeom>
            <a:avLst/>
            <a:gdLst/>
            <a:ahLst/>
            <a:cxnLst/>
            <a:rect l="l" t="t" r="r" b="b"/>
            <a:pathLst>
              <a:path w="38799" h="29633" extrusionOk="0">
                <a:moveTo>
                  <a:pt x="24862" y="1"/>
                </a:moveTo>
                <a:cubicBezTo>
                  <a:pt x="17606" y="1"/>
                  <a:pt x="2522" y="6530"/>
                  <a:pt x="2408" y="6818"/>
                </a:cubicBezTo>
                <a:cubicBezTo>
                  <a:pt x="0" y="12908"/>
                  <a:pt x="709" y="23105"/>
                  <a:pt x="5362" y="28314"/>
                </a:cubicBezTo>
                <a:cubicBezTo>
                  <a:pt x="6190" y="29241"/>
                  <a:pt x="7638" y="29632"/>
                  <a:pt x="9471" y="29632"/>
                </a:cubicBezTo>
                <a:cubicBezTo>
                  <a:pt x="17936" y="29632"/>
                  <a:pt x="34625" y="21288"/>
                  <a:pt x="36508" y="18846"/>
                </a:cubicBezTo>
                <a:cubicBezTo>
                  <a:pt x="38798" y="15872"/>
                  <a:pt x="32779" y="1993"/>
                  <a:pt x="26923" y="249"/>
                </a:cubicBezTo>
                <a:cubicBezTo>
                  <a:pt x="26348" y="78"/>
                  <a:pt x="25651" y="1"/>
                  <a:pt x="24862" y="1"/>
                </a:cubicBezTo>
                <a:close/>
              </a:path>
            </a:pathLst>
          </a:custGeom>
          <a:solidFill>
            <a:srgbClr val="E6B8AF">
              <a:alpha val="25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74" name="Google Shape;174;p20"/>
          <p:cNvSpPr/>
          <p:nvPr/>
        </p:nvSpPr>
        <p:spPr>
          <a:xfrm rot="3952094">
            <a:off x="3377332" y="436823"/>
            <a:ext cx="10434836" cy="2877868"/>
          </a:xfrm>
          <a:custGeom>
            <a:avLst/>
            <a:gdLst/>
            <a:ahLst/>
            <a:cxnLst/>
            <a:rect l="l" t="t" r="r" b="b"/>
            <a:pathLst>
              <a:path w="76674" h="28195" fill="none" extrusionOk="0">
                <a:moveTo>
                  <a:pt x="76673" y="0"/>
                </a:moveTo>
                <a:cubicBezTo>
                  <a:pt x="76673" y="0"/>
                  <a:pt x="67374" y="14124"/>
                  <a:pt x="60786" y="16430"/>
                </a:cubicBezTo>
                <a:cubicBezTo>
                  <a:pt x="52981" y="19160"/>
                  <a:pt x="39856" y="7047"/>
                  <a:pt x="24779" y="17621"/>
                </a:cubicBezTo>
                <a:cubicBezTo>
                  <a:pt x="9706" y="28195"/>
                  <a:pt x="1302" y="23045"/>
                  <a:pt x="1" y="9868"/>
                </a:cubicBezTo>
              </a:path>
            </a:pathLst>
          </a:custGeom>
          <a:noFill/>
          <a:ln w="28575" cap="flat" cmpd="sng">
            <a:solidFill>
              <a:schemeClr val="accent3"/>
            </a:solidFill>
            <a:prstDash val="solid"/>
            <a:miter lim="325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75" name="Google Shape;175;p20"/>
          <p:cNvSpPr/>
          <p:nvPr/>
        </p:nvSpPr>
        <p:spPr>
          <a:xfrm rot="-649760" flipH="1">
            <a:off x="7075142" y="-951011"/>
            <a:ext cx="4974484" cy="1987163"/>
          </a:xfrm>
          <a:custGeom>
            <a:avLst/>
            <a:gdLst/>
            <a:ahLst/>
            <a:cxnLst/>
            <a:rect l="l" t="t" r="r" b="b"/>
            <a:pathLst>
              <a:path w="49165" h="14730" extrusionOk="0">
                <a:moveTo>
                  <a:pt x="10042" y="1"/>
                </a:moveTo>
                <a:cubicBezTo>
                  <a:pt x="7738" y="1"/>
                  <a:pt x="5495" y="326"/>
                  <a:pt x="4009" y="1712"/>
                </a:cubicBezTo>
                <a:cubicBezTo>
                  <a:pt x="1833" y="3743"/>
                  <a:pt x="1312" y="7198"/>
                  <a:pt x="759" y="9976"/>
                </a:cubicBezTo>
                <a:cubicBezTo>
                  <a:pt x="1" y="13802"/>
                  <a:pt x="5815" y="14642"/>
                  <a:pt x="11014" y="14723"/>
                </a:cubicBezTo>
                <a:cubicBezTo>
                  <a:pt x="11312" y="14728"/>
                  <a:pt x="11609" y="14730"/>
                  <a:pt x="11901" y="14730"/>
                </a:cubicBezTo>
                <a:cubicBezTo>
                  <a:pt x="14717" y="14730"/>
                  <a:pt x="17219" y="14537"/>
                  <a:pt x="18198" y="14531"/>
                </a:cubicBezTo>
                <a:cubicBezTo>
                  <a:pt x="20643" y="14515"/>
                  <a:pt x="23088" y="14508"/>
                  <a:pt x="25533" y="14508"/>
                </a:cubicBezTo>
                <a:cubicBezTo>
                  <a:pt x="31860" y="14508"/>
                  <a:pt x="38186" y="14553"/>
                  <a:pt x="44512" y="14593"/>
                </a:cubicBezTo>
                <a:cubicBezTo>
                  <a:pt x="44551" y="14593"/>
                  <a:pt x="44589" y="14594"/>
                  <a:pt x="44628" y="14594"/>
                </a:cubicBezTo>
                <a:cubicBezTo>
                  <a:pt x="45065" y="14594"/>
                  <a:pt x="45520" y="14568"/>
                  <a:pt x="45879" y="14323"/>
                </a:cubicBezTo>
                <a:cubicBezTo>
                  <a:pt x="46214" y="14095"/>
                  <a:pt x="46403" y="13708"/>
                  <a:pt x="46569" y="13337"/>
                </a:cubicBezTo>
                <a:cubicBezTo>
                  <a:pt x="47681" y="10865"/>
                  <a:pt x="49165" y="7692"/>
                  <a:pt x="48504" y="4911"/>
                </a:cubicBezTo>
                <a:cubicBezTo>
                  <a:pt x="47559" y="915"/>
                  <a:pt x="42091" y="691"/>
                  <a:pt x="37832" y="691"/>
                </a:cubicBezTo>
                <a:cubicBezTo>
                  <a:pt x="37295" y="691"/>
                  <a:pt x="36777" y="694"/>
                  <a:pt x="36289" y="694"/>
                </a:cubicBezTo>
                <a:cubicBezTo>
                  <a:pt x="35639" y="694"/>
                  <a:pt x="35044" y="688"/>
                  <a:pt x="34531" y="658"/>
                </a:cubicBezTo>
                <a:cubicBezTo>
                  <a:pt x="29340" y="361"/>
                  <a:pt x="24149" y="242"/>
                  <a:pt x="18952" y="242"/>
                </a:cubicBezTo>
                <a:cubicBezTo>
                  <a:pt x="17950" y="242"/>
                  <a:pt x="16949" y="246"/>
                  <a:pt x="15946" y="255"/>
                </a:cubicBezTo>
                <a:cubicBezTo>
                  <a:pt x="15904" y="255"/>
                  <a:pt x="15862" y="255"/>
                  <a:pt x="15819" y="255"/>
                </a:cubicBezTo>
                <a:cubicBezTo>
                  <a:pt x="14168" y="255"/>
                  <a:pt x="12081" y="1"/>
                  <a:pt x="10042" y="1"/>
                </a:cubicBezTo>
                <a:close/>
              </a:path>
            </a:pathLst>
          </a:custGeom>
          <a:solidFill>
            <a:srgbClr val="E6B8A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76" name="Google Shape;176;p20"/>
          <p:cNvSpPr/>
          <p:nvPr/>
        </p:nvSpPr>
        <p:spPr>
          <a:xfrm rot="813319">
            <a:off x="-2477752" y="-4099097"/>
            <a:ext cx="6402109" cy="7585537"/>
          </a:xfrm>
          <a:custGeom>
            <a:avLst/>
            <a:gdLst/>
            <a:ahLst/>
            <a:cxnLst/>
            <a:rect l="l" t="t" r="r" b="b"/>
            <a:pathLst>
              <a:path w="31788" h="28248" extrusionOk="0">
                <a:moveTo>
                  <a:pt x="16729" y="0"/>
                </a:moveTo>
                <a:cubicBezTo>
                  <a:pt x="16601" y="0"/>
                  <a:pt x="16474" y="1"/>
                  <a:pt x="16346" y="2"/>
                </a:cubicBezTo>
                <a:cubicBezTo>
                  <a:pt x="16060" y="2"/>
                  <a:pt x="15764" y="5"/>
                  <a:pt x="15461" y="9"/>
                </a:cubicBezTo>
                <a:cubicBezTo>
                  <a:pt x="11690" y="44"/>
                  <a:pt x="7009" y="207"/>
                  <a:pt x="4237" y="2881"/>
                </a:cubicBezTo>
                <a:cubicBezTo>
                  <a:pt x="2392" y="4661"/>
                  <a:pt x="2135" y="8048"/>
                  <a:pt x="1618" y="10410"/>
                </a:cubicBezTo>
                <a:cubicBezTo>
                  <a:pt x="938" y="13517"/>
                  <a:pt x="381" y="16657"/>
                  <a:pt x="219" y="19839"/>
                </a:cubicBezTo>
                <a:cubicBezTo>
                  <a:pt x="1" y="24133"/>
                  <a:pt x="1988" y="26141"/>
                  <a:pt x="6130" y="26720"/>
                </a:cubicBezTo>
                <a:cubicBezTo>
                  <a:pt x="9755" y="27227"/>
                  <a:pt x="13382" y="27712"/>
                  <a:pt x="17036" y="27956"/>
                </a:cubicBezTo>
                <a:cubicBezTo>
                  <a:pt x="18561" y="28056"/>
                  <a:pt x="20165" y="28248"/>
                  <a:pt x="21749" y="28248"/>
                </a:cubicBezTo>
                <a:cubicBezTo>
                  <a:pt x="23047" y="28248"/>
                  <a:pt x="24332" y="28119"/>
                  <a:pt x="25547" y="27706"/>
                </a:cubicBezTo>
                <a:cubicBezTo>
                  <a:pt x="28287" y="26775"/>
                  <a:pt x="29435" y="24198"/>
                  <a:pt x="29933" y="21508"/>
                </a:cubicBezTo>
                <a:cubicBezTo>
                  <a:pt x="30554" y="18140"/>
                  <a:pt x="30847" y="14721"/>
                  <a:pt x="31348" y="11337"/>
                </a:cubicBezTo>
                <a:cubicBezTo>
                  <a:pt x="31787" y="8393"/>
                  <a:pt x="31569" y="5097"/>
                  <a:pt x="28963" y="3194"/>
                </a:cubicBezTo>
                <a:cubicBezTo>
                  <a:pt x="25477" y="645"/>
                  <a:pt x="20958" y="0"/>
                  <a:pt x="16729" y="0"/>
                </a:cubicBezTo>
                <a:close/>
              </a:path>
            </a:pathLst>
          </a:custGeom>
          <a:solidFill>
            <a:srgbClr val="887C62">
              <a:alpha val="6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77" name="Google Shape;177;p20"/>
          <p:cNvSpPr/>
          <p:nvPr/>
        </p:nvSpPr>
        <p:spPr>
          <a:xfrm rot="-10285603">
            <a:off x="-4701904" y="5003789"/>
            <a:ext cx="7471761" cy="6362485"/>
          </a:xfrm>
          <a:custGeom>
            <a:avLst/>
            <a:gdLst/>
            <a:ahLst/>
            <a:cxnLst/>
            <a:rect l="l" t="t" r="r" b="b"/>
            <a:pathLst>
              <a:path w="87791" h="56068" extrusionOk="0">
                <a:moveTo>
                  <a:pt x="55192" y="1"/>
                </a:moveTo>
                <a:cubicBezTo>
                  <a:pt x="51710" y="1"/>
                  <a:pt x="48020" y="921"/>
                  <a:pt x="44301" y="3305"/>
                </a:cubicBezTo>
                <a:cubicBezTo>
                  <a:pt x="27981" y="13772"/>
                  <a:pt x="23752" y="23750"/>
                  <a:pt x="23752" y="23750"/>
                </a:cubicBezTo>
                <a:cubicBezTo>
                  <a:pt x="23752" y="23750"/>
                  <a:pt x="23199" y="30455"/>
                  <a:pt x="15945" y="30455"/>
                </a:cubicBezTo>
                <a:cubicBezTo>
                  <a:pt x="15648" y="30455"/>
                  <a:pt x="15339" y="30443"/>
                  <a:pt x="15019" y="30420"/>
                </a:cubicBezTo>
                <a:cubicBezTo>
                  <a:pt x="13947" y="30341"/>
                  <a:pt x="12915" y="30303"/>
                  <a:pt x="11930" y="30303"/>
                </a:cubicBezTo>
                <a:cubicBezTo>
                  <a:pt x="5447" y="30303"/>
                  <a:pt x="1013" y="31926"/>
                  <a:pt x="541" y="33999"/>
                </a:cubicBezTo>
                <a:cubicBezTo>
                  <a:pt x="1" y="36384"/>
                  <a:pt x="5151" y="43216"/>
                  <a:pt x="11333" y="45926"/>
                </a:cubicBezTo>
                <a:cubicBezTo>
                  <a:pt x="16519" y="48202"/>
                  <a:pt x="23841" y="53453"/>
                  <a:pt x="30900" y="53453"/>
                </a:cubicBezTo>
                <a:cubicBezTo>
                  <a:pt x="32256" y="53453"/>
                  <a:pt x="33602" y="53259"/>
                  <a:pt x="34921" y="52814"/>
                </a:cubicBezTo>
                <a:cubicBezTo>
                  <a:pt x="43110" y="50048"/>
                  <a:pt x="85188" y="56067"/>
                  <a:pt x="86489" y="38010"/>
                </a:cubicBezTo>
                <a:cubicBezTo>
                  <a:pt x="87791" y="19953"/>
                  <a:pt x="76403" y="10573"/>
                  <a:pt x="76403" y="10573"/>
                </a:cubicBezTo>
                <a:cubicBezTo>
                  <a:pt x="76403" y="10573"/>
                  <a:pt x="66995" y="1"/>
                  <a:pt x="55192" y="1"/>
                </a:cubicBezTo>
                <a:close/>
              </a:path>
            </a:pathLst>
          </a:custGeom>
          <a:solidFill>
            <a:srgbClr val="E7E2D6">
              <a:alpha val="46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78" name="Google Shape;178;p20"/>
          <p:cNvSpPr/>
          <p:nvPr/>
        </p:nvSpPr>
        <p:spPr>
          <a:xfrm rot="-7426355">
            <a:off x="-5970433" y="1990080"/>
            <a:ext cx="10434728" cy="2877838"/>
          </a:xfrm>
          <a:custGeom>
            <a:avLst/>
            <a:gdLst/>
            <a:ahLst/>
            <a:cxnLst/>
            <a:rect l="l" t="t" r="r" b="b"/>
            <a:pathLst>
              <a:path w="76674" h="28195" fill="none" extrusionOk="0">
                <a:moveTo>
                  <a:pt x="76673" y="0"/>
                </a:moveTo>
                <a:cubicBezTo>
                  <a:pt x="76673" y="0"/>
                  <a:pt x="67374" y="14124"/>
                  <a:pt x="60786" y="16430"/>
                </a:cubicBezTo>
                <a:cubicBezTo>
                  <a:pt x="52981" y="19160"/>
                  <a:pt x="39856" y="7047"/>
                  <a:pt x="24779" y="17621"/>
                </a:cubicBezTo>
                <a:cubicBezTo>
                  <a:pt x="9706" y="28195"/>
                  <a:pt x="1302" y="23045"/>
                  <a:pt x="1" y="9868"/>
                </a:cubicBezTo>
              </a:path>
            </a:pathLst>
          </a:custGeom>
          <a:noFill/>
          <a:ln w="28575" cap="flat" cmpd="sng">
            <a:solidFill>
              <a:schemeClr val="accent3"/>
            </a:solidFill>
            <a:prstDash val="solid"/>
            <a:miter lim="325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79" name="Google Shape;179;p20"/>
          <p:cNvSpPr txBox="1">
            <a:spLocks noGrp="1"/>
          </p:cNvSpPr>
          <p:nvPr>
            <p:ph type="title"/>
          </p:nvPr>
        </p:nvSpPr>
        <p:spPr>
          <a:xfrm flipH="1">
            <a:off x="719925" y="583600"/>
            <a:ext cx="7704000" cy="8772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SzPts val="2800"/>
              <a:buNone/>
              <a:defRPr sz="3000">
                <a:latin typeface="Kulim Park"/>
                <a:ea typeface="Kulim Park"/>
                <a:cs typeface="Kulim Park"/>
                <a:sym typeface="Kulim Park"/>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r>
              <a:rPr lang="tr-TR"/>
              <a:t>Asıl başlık stilini düzenlemek için tıklayın</a:t>
            </a:r>
            <a:endParaRPr/>
          </a:p>
        </p:txBody>
      </p:sp>
      <p:sp>
        <p:nvSpPr>
          <p:cNvPr id="180" name="Google Shape;180;p20"/>
          <p:cNvSpPr txBox="1">
            <a:spLocks noGrp="1"/>
          </p:cNvSpPr>
          <p:nvPr>
            <p:ph type="body" idx="1"/>
          </p:nvPr>
        </p:nvSpPr>
        <p:spPr>
          <a:xfrm>
            <a:off x="1545450" y="1773467"/>
            <a:ext cx="6053100" cy="4501200"/>
          </a:xfrm>
          <a:prstGeom prst="rect">
            <a:avLst/>
          </a:prstGeom>
        </p:spPr>
        <p:txBody>
          <a:bodyPr spcFirstLastPara="1" wrap="square" lIns="91425" tIns="91425" rIns="91425" bIns="91425" anchor="t" anchorCtr="0">
            <a:noAutofit/>
          </a:bodyPr>
          <a:lstStyle>
            <a:lvl1pPr marL="457200" lvl="0" indent="-330200" algn="ctr" rtl="0">
              <a:lnSpc>
                <a:spcPct val="100000"/>
              </a:lnSpc>
              <a:spcBef>
                <a:spcPts val="300"/>
              </a:spcBef>
              <a:spcAft>
                <a:spcPts val="0"/>
              </a:spcAft>
              <a:buSzPts val="1600"/>
              <a:buChar char="●"/>
              <a:defRPr/>
            </a:lvl1pPr>
            <a:lvl2pPr marL="914400" lvl="1" indent="-330200" algn="ctr" rtl="0">
              <a:lnSpc>
                <a:spcPct val="100000"/>
              </a:lnSpc>
              <a:spcBef>
                <a:spcPts val="0"/>
              </a:spcBef>
              <a:spcAft>
                <a:spcPts val="0"/>
              </a:spcAft>
              <a:buSzPts val="1600"/>
              <a:buFont typeface="Nunito Light"/>
              <a:buChar char="○"/>
              <a:defRPr/>
            </a:lvl2pPr>
            <a:lvl3pPr marL="1371600" lvl="2" indent="-330200" algn="ctr" rtl="0">
              <a:lnSpc>
                <a:spcPct val="100000"/>
              </a:lnSpc>
              <a:spcBef>
                <a:spcPts val="1600"/>
              </a:spcBef>
              <a:spcAft>
                <a:spcPts val="0"/>
              </a:spcAft>
              <a:buSzPts val="1600"/>
              <a:buFont typeface="Nunito Light"/>
              <a:buChar char="■"/>
              <a:defRPr/>
            </a:lvl3pPr>
            <a:lvl4pPr marL="1828800" lvl="3" indent="-330200" algn="ctr" rtl="0">
              <a:lnSpc>
                <a:spcPct val="100000"/>
              </a:lnSpc>
              <a:spcBef>
                <a:spcPts val="1600"/>
              </a:spcBef>
              <a:spcAft>
                <a:spcPts val="0"/>
              </a:spcAft>
              <a:buSzPts val="1600"/>
              <a:buFont typeface="Nunito Light"/>
              <a:buChar char="●"/>
              <a:defRPr/>
            </a:lvl4pPr>
            <a:lvl5pPr marL="2286000" lvl="4" indent="-330200" algn="ctr" rtl="0">
              <a:lnSpc>
                <a:spcPct val="100000"/>
              </a:lnSpc>
              <a:spcBef>
                <a:spcPts val="1600"/>
              </a:spcBef>
              <a:spcAft>
                <a:spcPts val="0"/>
              </a:spcAft>
              <a:buSzPts val="1600"/>
              <a:buFont typeface="Nunito Light"/>
              <a:buChar char="○"/>
              <a:defRPr/>
            </a:lvl5pPr>
            <a:lvl6pPr marL="2743200" lvl="5" indent="-330200" algn="ctr" rtl="0">
              <a:lnSpc>
                <a:spcPct val="100000"/>
              </a:lnSpc>
              <a:spcBef>
                <a:spcPts val="1600"/>
              </a:spcBef>
              <a:spcAft>
                <a:spcPts val="0"/>
              </a:spcAft>
              <a:buSzPts val="1600"/>
              <a:buFont typeface="Nunito Light"/>
              <a:buChar char="■"/>
              <a:defRPr/>
            </a:lvl6pPr>
            <a:lvl7pPr marL="3200400" lvl="6" indent="-330200" algn="ctr" rtl="0">
              <a:lnSpc>
                <a:spcPct val="100000"/>
              </a:lnSpc>
              <a:spcBef>
                <a:spcPts val="1600"/>
              </a:spcBef>
              <a:spcAft>
                <a:spcPts val="0"/>
              </a:spcAft>
              <a:buSzPts val="1600"/>
              <a:buFont typeface="Nunito Light"/>
              <a:buChar char="●"/>
              <a:defRPr/>
            </a:lvl7pPr>
            <a:lvl8pPr marL="3657600" lvl="7" indent="-330200" algn="ctr" rtl="0">
              <a:lnSpc>
                <a:spcPct val="100000"/>
              </a:lnSpc>
              <a:spcBef>
                <a:spcPts val="1600"/>
              </a:spcBef>
              <a:spcAft>
                <a:spcPts val="0"/>
              </a:spcAft>
              <a:buSzPts val="1600"/>
              <a:buFont typeface="Nunito Light"/>
              <a:buChar char="○"/>
              <a:defRPr/>
            </a:lvl8pPr>
            <a:lvl9pPr marL="4114800" lvl="8" indent="-330200" algn="ctr" rtl="0">
              <a:lnSpc>
                <a:spcPct val="100000"/>
              </a:lnSpc>
              <a:spcBef>
                <a:spcPts val="1600"/>
              </a:spcBef>
              <a:spcAft>
                <a:spcPts val="1600"/>
              </a:spcAft>
              <a:buSzPts val="1600"/>
              <a:buFont typeface="Nunito Light"/>
              <a:buChar char="■"/>
              <a:defRPr/>
            </a:lvl9pPr>
          </a:lstStyle>
          <a:p>
            <a:pPr lvl="0"/>
            <a:r>
              <a:rPr lang="tr-TR"/>
              <a:t>Asıl metin stillerini düzenlemek için tıklayın</a:t>
            </a:r>
          </a:p>
        </p:txBody>
      </p:sp>
    </p:spTree>
    <p:extLst>
      <p:ext uri="{BB962C8B-B14F-4D97-AF65-F5344CB8AC3E}">
        <p14:creationId xmlns:p14="http://schemas.microsoft.com/office/powerpoint/2010/main" val="200962024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181"/>
        <p:cNvGrpSpPr/>
        <p:nvPr/>
      </p:nvGrpSpPr>
      <p:grpSpPr>
        <a:xfrm>
          <a:off x="0" y="0"/>
          <a:ext cx="0" cy="0"/>
          <a:chOff x="0" y="0"/>
          <a:chExt cx="0" cy="0"/>
        </a:xfrm>
      </p:grpSpPr>
      <p:sp>
        <p:nvSpPr>
          <p:cNvPr id="182" name="Google Shape;182;p21"/>
          <p:cNvSpPr/>
          <p:nvPr/>
        </p:nvSpPr>
        <p:spPr>
          <a:xfrm rot="-10285629">
            <a:off x="6057524" y="-2832497"/>
            <a:ext cx="9471588" cy="8065413"/>
          </a:xfrm>
          <a:custGeom>
            <a:avLst/>
            <a:gdLst/>
            <a:ahLst/>
            <a:cxnLst/>
            <a:rect l="l" t="t" r="r" b="b"/>
            <a:pathLst>
              <a:path w="87791" h="56068" extrusionOk="0">
                <a:moveTo>
                  <a:pt x="55192" y="1"/>
                </a:moveTo>
                <a:cubicBezTo>
                  <a:pt x="51710" y="1"/>
                  <a:pt x="48020" y="921"/>
                  <a:pt x="44301" y="3305"/>
                </a:cubicBezTo>
                <a:cubicBezTo>
                  <a:pt x="27981" y="13772"/>
                  <a:pt x="23752" y="23750"/>
                  <a:pt x="23752" y="23750"/>
                </a:cubicBezTo>
                <a:cubicBezTo>
                  <a:pt x="23752" y="23750"/>
                  <a:pt x="23199" y="30455"/>
                  <a:pt x="15945" y="30455"/>
                </a:cubicBezTo>
                <a:cubicBezTo>
                  <a:pt x="15648" y="30455"/>
                  <a:pt x="15339" y="30443"/>
                  <a:pt x="15019" y="30420"/>
                </a:cubicBezTo>
                <a:cubicBezTo>
                  <a:pt x="13947" y="30341"/>
                  <a:pt x="12915" y="30303"/>
                  <a:pt x="11930" y="30303"/>
                </a:cubicBezTo>
                <a:cubicBezTo>
                  <a:pt x="5447" y="30303"/>
                  <a:pt x="1013" y="31926"/>
                  <a:pt x="541" y="33999"/>
                </a:cubicBezTo>
                <a:cubicBezTo>
                  <a:pt x="1" y="36384"/>
                  <a:pt x="5151" y="43216"/>
                  <a:pt x="11333" y="45926"/>
                </a:cubicBezTo>
                <a:cubicBezTo>
                  <a:pt x="16519" y="48202"/>
                  <a:pt x="23841" y="53453"/>
                  <a:pt x="30900" y="53453"/>
                </a:cubicBezTo>
                <a:cubicBezTo>
                  <a:pt x="32256" y="53453"/>
                  <a:pt x="33602" y="53259"/>
                  <a:pt x="34921" y="52814"/>
                </a:cubicBezTo>
                <a:cubicBezTo>
                  <a:pt x="43110" y="50048"/>
                  <a:pt x="85188" y="56067"/>
                  <a:pt x="86489" y="38010"/>
                </a:cubicBezTo>
                <a:cubicBezTo>
                  <a:pt x="87791" y="19953"/>
                  <a:pt x="76403" y="10573"/>
                  <a:pt x="76403" y="10573"/>
                </a:cubicBezTo>
                <a:cubicBezTo>
                  <a:pt x="76403" y="10573"/>
                  <a:pt x="66995" y="1"/>
                  <a:pt x="55192" y="1"/>
                </a:cubicBezTo>
                <a:close/>
              </a:path>
            </a:pathLst>
          </a:custGeom>
          <a:solidFill>
            <a:srgbClr val="E7E2D6">
              <a:alpha val="46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83" name="Google Shape;183;p21"/>
          <p:cNvSpPr/>
          <p:nvPr/>
        </p:nvSpPr>
        <p:spPr>
          <a:xfrm flipH="1">
            <a:off x="7942004" y="1339984"/>
            <a:ext cx="5766771" cy="4910623"/>
          </a:xfrm>
          <a:custGeom>
            <a:avLst/>
            <a:gdLst/>
            <a:ahLst/>
            <a:cxnLst/>
            <a:rect l="l" t="t" r="r" b="b"/>
            <a:pathLst>
              <a:path w="87791" h="56068" extrusionOk="0">
                <a:moveTo>
                  <a:pt x="55192" y="1"/>
                </a:moveTo>
                <a:cubicBezTo>
                  <a:pt x="51710" y="1"/>
                  <a:pt x="48020" y="921"/>
                  <a:pt x="44301" y="3305"/>
                </a:cubicBezTo>
                <a:cubicBezTo>
                  <a:pt x="27981" y="13772"/>
                  <a:pt x="23752" y="23750"/>
                  <a:pt x="23752" y="23750"/>
                </a:cubicBezTo>
                <a:cubicBezTo>
                  <a:pt x="23752" y="23750"/>
                  <a:pt x="23199" y="30455"/>
                  <a:pt x="15945" y="30455"/>
                </a:cubicBezTo>
                <a:cubicBezTo>
                  <a:pt x="15648" y="30455"/>
                  <a:pt x="15339" y="30443"/>
                  <a:pt x="15019" y="30420"/>
                </a:cubicBezTo>
                <a:cubicBezTo>
                  <a:pt x="13947" y="30341"/>
                  <a:pt x="12915" y="30303"/>
                  <a:pt x="11930" y="30303"/>
                </a:cubicBezTo>
                <a:cubicBezTo>
                  <a:pt x="5447" y="30303"/>
                  <a:pt x="1013" y="31926"/>
                  <a:pt x="541" y="33999"/>
                </a:cubicBezTo>
                <a:cubicBezTo>
                  <a:pt x="1" y="36384"/>
                  <a:pt x="5151" y="43216"/>
                  <a:pt x="11333" y="45926"/>
                </a:cubicBezTo>
                <a:cubicBezTo>
                  <a:pt x="16519" y="48202"/>
                  <a:pt x="23841" y="53453"/>
                  <a:pt x="30900" y="53453"/>
                </a:cubicBezTo>
                <a:cubicBezTo>
                  <a:pt x="32256" y="53453"/>
                  <a:pt x="33602" y="53259"/>
                  <a:pt x="34921" y="52814"/>
                </a:cubicBezTo>
                <a:cubicBezTo>
                  <a:pt x="43110" y="50048"/>
                  <a:pt x="85188" y="56067"/>
                  <a:pt x="86489" y="38010"/>
                </a:cubicBezTo>
                <a:cubicBezTo>
                  <a:pt x="87791" y="19953"/>
                  <a:pt x="76403" y="10573"/>
                  <a:pt x="76403" y="10573"/>
                </a:cubicBezTo>
                <a:cubicBezTo>
                  <a:pt x="76403" y="10573"/>
                  <a:pt x="66995" y="1"/>
                  <a:pt x="55192" y="1"/>
                </a:cubicBezTo>
                <a:close/>
              </a:path>
            </a:pathLst>
          </a:custGeom>
          <a:solidFill>
            <a:srgbClr val="887C62">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84" name="Google Shape;184;p21"/>
          <p:cNvSpPr/>
          <p:nvPr/>
        </p:nvSpPr>
        <p:spPr>
          <a:xfrm rot="2839443">
            <a:off x="-1375441" y="4204243"/>
            <a:ext cx="8536188" cy="5689181"/>
          </a:xfrm>
          <a:custGeom>
            <a:avLst/>
            <a:gdLst/>
            <a:ahLst/>
            <a:cxnLst/>
            <a:rect l="l" t="t" r="r" b="b"/>
            <a:pathLst>
              <a:path w="31788" h="28248" extrusionOk="0">
                <a:moveTo>
                  <a:pt x="16729" y="0"/>
                </a:moveTo>
                <a:cubicBezTo>
                  <a:pt x="16601" y="0"/>
                  <a:pt x="16474" y="1"/>
                  <a:pt x="16346" y="2"/>
                </a:cubicBezTo>
                <a:cubicBezTo>
                  <a:pt x="16060" y="2"/>
                  <a:pt x="15764" y="5"/>
                  <a:pt x="15461" y="9"/>
                </a:cubicBezTo>
                <a:cubicBezTo>
                  <a:pt x="11690" y="44"/>
                  <a:pt x="7009" y="207"/>
                  <a:pt x="4237" y="2881"/>
                </a:cubicBezTo>
                <a:cubicBezTo>
                  <a:pt x="2392" y="4661"/>
                  <a:pt x="2135" y="8048"/>
                  <a:pt x="1618" y="10410"/>
                </a:cubicBezTo>
                <a:cubicBezTo>
                  <a:pt x="938" y="13517"/>
                  <a:pt x="381" y="16657"/>
                  <a:pt x="219" y="19839"/>
                </a:cubicBezTo>
                <a:cubicBezTo>
                  <a:pt x="1" y="24133"/>
                  <a:pt x="1988" y="26141"/>
                  <a:pt x="6130" y="26720"/>
                </a:cubicBezTo>
                <a:cubicBezTo>
                  <a:pt x="9755" y="27227"/>
                  <a:pt x="13382" y="27712"/>
                  <a:pt x="17036" y="27956"/>
                </a:cubicBezTo>
                <a:cubicBezTo>
                  <a:pt x="18561" y="28056"/>
                  <a:pt x="20165" y="28248"/>
                  <a:pt x="21749" y="28248"/>
                </a:cubicBezTo>
                <a:cubicBezTo>
                  <a:pt x="23047" y="28248"/>
                  <a:pt x="24332" y="28119"/>
                  <a:pt x="25547" y="27706"/>
                </a:cubicBezTo>
                <a:cubicBezTo>
                  <a:pt x="28287" y="26775"/>
                  <a:pt x="29435" y="24198"/>
                  <a:pt x="29933" y="21508"/>
                </a:cubicBezTo>
                <a:cubicBezTo>
                  <a:pt x="30554" y="18140"/>
                  <a:pt x="30847" y="14721"/>
                  <a:pt x="31348" y="11337"/>
                </a:cubicBezTo>
                <a:cubicBezTo>
                  <a:pt x="31787" y="8393"/>
                  <a:pt x="31569" y="5097"/>
                  <a:pt x="28963" y="3194"/>
                </a:cubicBezTo>
                <a:cubicBezTo>
                  <a:pt x="25477" y="645"/>
                  <a:pt x="20958" y="0"/>
                  <a:pt x="16729" y="0"/>
                </a:cubicBezTo>
                <a:close/>
              </a:path>
            </a:pathLst>
          </a:custGeom>
          <a:solidFill>
            <a:srgbClr val="887C62">
              <a:alpha val="6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85" name="Google Shape;185;p21"/>
          <p:cNvSpPr/>
          <p:nvPr/>
        </p:nvSpPr>
        <p:spPr>
          <a:xfrm rot="9405665">
            <a:off x="-4880740" y="1708242"/>
            <a:ext cx="7310152" cy="9133113"/>
          </a:xfrm>
          <a:custGeom>
            <a:avLst/>
            <a:gdLst/>
            <a:ahLst/>
            <a:cxnLst/>
            <a:rect l="l" t="t" r="r" b="b"/>
            <a:pathLst>
              <a:path w="93299" h="87424" extrusionOk="0">
                <a:moveTo>
                  <a:pt x="34162" y="1"/>
                </a:moveTo>
                <a:cubicBezTo>
                  <a:pt x="24245" y="1"/>
                  <a:pt x="25039" y="12520"/>
                  <a:pt x="13717" y="17147"/>
                </a:cubicBezTo>
                <a:cubicBezTo>
                  <a:pt x="1" y="22753"/>
                  <a:pt x="25599" y="33483"/>
                  <a:pt x="18923" y="50349"/>
                </a:cubicBezTo>
                <a:cubicBezTo>
                  <a:pt x="13077" y="65115"/>
                  <a:pt x="23069" y="87424"/>
                  <a:pt x="32143" y="87424"/>
                </a:cubicBezTo>
                <a:cubicBezTo>
                  <a:pt x="33432" y="87424"/>
                  <a:pt x="34703" y="86974"/>
                  <a:pt x="35906" y="85988"/>
                </a:cubicBezTo>
                <a:cubicBezTo>
                  <a:pt x="38841" y="83585"/>
                  <a:pt x="41192" y="82952"/>
                  <a:pt x="43240" y="82952"/>
                </a:cubicBezTo>
                <a:cubicBezTo>
                  <a:pt x="45526" y="82952"/>
                  <a:pt x="47435" y="83741"/>
                  <a:pt x="49356" y="83741"/>
                </a:cubicBezTo>
                <a:cubicBezTo>
                  <a:pt x="51391" y="83741"/>
                  <a:pt x="53441" y="82856"/>
                  <a:pt x="55968" y="79208"/>
                </a:cubicBezTo>
                <a:cubicBezTo>
                  <a:pt x="79663" y="45004"/>
                  <a:pt x="87416" y="44135"/>
                  <a:pt x="87416" y="44135"/>
                </a:cubicBezTo>
                <a:cubicBezTo>
                  <a:pt x="93298" y="21497"/>
                  <a:pt x="60858" y="9397"/>
                  <a:pt x="42111" y="1875"/>
                </a:cubicBezTo>
                <a:cubicBezTo>
                  <a:pt x="38838" y="561"/>
                  <a:pt x="36260" y="1"/>
                  <a:pt x="34162" y="1"/>
                </a:cubicBezTo>
                <a:close/>
              </a:path>
            </a:pathLst>
          </a:custGeom>
          <a:solidFill>
            <a:srgbClr val="E6B8AF">
              <a:alpha val="33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86" name="Google Shape;186;p21"/>
          <p:cNvSpPr/>
          <p:nvPr/>
        </p:nvSpPr>
        <p:spPr>
          <a:xfrm rot="-1478505">
            <a:off x="-2334601" y="-1333381"/>
            <a:ext cx="7826136" cy="3837161"/>
          </a:xfrm>
          <a:custGeom>
            <a:avLst/>
            <a:gdLst/>
            <a:ahLst/>
            <a:cxnLst/>
            <a:rect l="l" t="t" r="r" b="b"/>
            <a:pathLst>
              <a:path w="76674" h="28195" fill="none" extrusionOk="0">
                <a:moveTo>
                  <a:pt x="76673" y="0"/>
                </a:moveTo>
                <a:cubicBezTo>
                  <a:pt x="76673" y="0"/>
                  <a:pt x="67374" y="14124"/>
                  <a:pt x="60786" y="16430"/>
                </a:cubicBezTo>
                <a:cubicBezTo>
                  <a:pt x="52981" y="19160"/>
                  <a:pt x="39856" y="7047"/>
                  <a:pt x="24779" y="17621"/>
                </a:cubicBezTo>
                <a:cubicBezTo>
                  <a:pt x="9706" y="28195"/>
                  <a:pt x="1302" y="23045"/>
                  <a:pt x="1" y="9868"/>
                </a:cubicBezTo>
              </a:path>
            </a:pathLst>
          </a:custGeom>
          <a:noFill/>
          <a:ln w="28575" cap="flat" cmpd="sng">
            <a:solidFill>
              <a:schemeClr val="accent3"/>
            </a:solidFill>
            <a:prstDash val="solid"/>
            <a:miter lim="325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87" name="Google Shape;187;p21"/>
          <p:cNvSpPr/>
          <p:nvPr/>
        </p:nvSpPr>
        <p:spPr>
          <a:xfrm rot="9555841" flipH="1">
            <a:off x="7801702" y="2411342"/>
            <a:ext cx="8200942" cy="4020929"/>
          </a:xfrm>
          <a:custGeom>
            <a:avLst/>
            <a:gdLst/>
            <a:ahLst/>
            <a:cxnLst/>
            <a:rect l="l" t="t" r="r" b="b"/>
            <a:pathLst>
              <a:path w="76674" h="28195" fill="none" extrusionOk="0">
                <a:moveTo>
                  <a:pt x="76673" y="0"/>
                </a:moveTo>
                <a:cubicBezTo>
                  <a:pt x="76673" y="0"/>
                  <a:pt x="67374" y="14124"/>
                  <a:pt x="60786" y="16430"/>
                </a:cubicBezTo>
                <a:cubicBezTo>
                  <a:pt x="52981" y="19160"/>
                  <a:pt x="39856" y="7047"/>
                  <a:pt x="24779" y="17621"/>
                </a:cubicBezTo>
                <a:cubicBezTo>
                  <a:pt x="9706" y="28195"/>
                  <a:pt x="1302" y="23045"/>
                  <a:pt x="1" y="9868"/>
                </a:cubicBezTo>
              </a:path>
            </a:pathLst>
          </a:custGeom>
          <a:noFill/>
          <a:ln w="28575" cap="flat" cmpd="sng">
            <a:solidFill>
              <a:schemeClr val="accent3"/>
            </a:solidFill>
            <a:prstDash val="solid"/>
            <a:miter lim="325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88" name="Google Shape;188;p21"/>
          <p:cNvSpPr txBox="1">
            <a:spLocks noGrp="1"/>
          </p:cNvSpPr>
          <p:nvPr>
            <p:ph type="title"/>
          </p:nvPr>
        </p:nvSpPr>
        <p:spPr>
          <a:xfrm>
            <a:off x="719925" y="583600"/>
            <a:ext cx="7704000" cy="8772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SzPts val="2800"/>
              <a:buNone/>
              <a:defRPr sz="3000">
                <a:latin typeface="Kulim Park"/>
                <a:ea typeface="Kulim Park"/>
                <a:cs typeface="Kulim Park"/>
                <a:sym typeface="Kulim Park"/>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r>
              <a:rPr lang="tr-TR"/>
              <a:t>Asıl başlık stilini düzenlemek için tıklayın</a:t>
            </a:r>
            <a:endParaRPr/>
          </a:p>
        </p:txBody>
      </p:sp>
      <p:sp>
        <p:nvSpPr>
          <p:cNvPr id="189" name="Google Shape;189;p21"/>
          <p:cNvSpPr txBox="1">
            <a:spLocks noGrp="1"/>
          </p:cNvSpPr>
          <p:nvPr>
            <p:ph type="title" idx="2"/>
          </p:nvPr>
        </p:nvSpPr>
        <p:spPr>
          <a:xfrm>
            <a:off x="1164025" y="2156767"/>
            <a:ext cx="2045700" cy="650000"/>
          </a:xfrm>
          <a:prstGeom prst="rect">
            <a:avLst/>
          </a:prstGeom>
        </p:spPr>
        <p:txBody>
          <a:bodyPr spcFirstLastPara="1" wrap="square" lIns="91425" tIns="91425" rIns="91425" bIns="91425" anchor="b" anchorCtr="0">
            <a:noAutofit/>
          </a:bodyPr>
          <a:lstStyle>
            <a:lvl1pPr lvl="0" rtl="0">
              <a:spcBef>
                <a:spcPts val="0"/>
              </a:spcBef>
              <a:spcAft>
                <a:spcPts val="0"/>
              </a:spcAft>
              <a:buSzPts val="2500"/>
              <a:buNone/>
              <a:defRPr sz="2000">
                <a:latin typeface="Kulim Park"/>
                <a:ea typeface="Kulim Park"/>
                <a:cs typeface="Kulim Park"/>
                <a:sym typeface="Kulim Park"/>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r>
              <a:rPr lang="tr-TR"/>
              <a:t>Asıl başlık stilini düzenlemek için tıklayın</a:t>
            </a:r>
            <a:endParaRPr/>
          </a:p>
        </p:txBody>
      </p:sp>
      <p:sp>
        <p:nvSpPr>
          <p:cNvPr id="190" name="Google Shape;190;p21"/>
          <p:cNvSpPr txBox="1">
            <a:spLocks noGrp="1"/>
          </p:cNvSpPr>
          <p:nvPr>
            <p:ph type="subTitle" idx="1"/>
          </p:nvPr>
        </p:nvSpPr>
        <p:spPr>
          <a:xfrm>
            <a:off x="1164075" y="2869279"/>
            <a:ext cx="2045700" cy="1332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atin typeface="Manrope"/>
                <a:ea typeface="Manrope"/>
                <a:cs typeface="Manrope"/>
                <a:sym typeface="Manrop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r>
              <a:rPr lang="tr-TR"/>
              <a:t>Asıl alt başlık stilini düzenlemek için tıklayın</a:t>
            </a:r>
            <a:endParaRPr/>
          </a:p>
        </p:txBody>
      </p:sp>
      <p:sp>
        <p:nvSpPr>
          <p:cNvPr id="191" name="Google Shape;191;p21"/>
          <p:cNvSpPr txBox="1">
            <a:spLocks noGrp="1"/>
          </p:cNvSpPr>
          <p:nvPr>
            <p:ph type="title" idx="3"/>
          </p:nvPr>
        </p:nvSpPr>
        <p:spPr>
          <a:xfrm>
            <a:off x="3549063" y="2156767"/>
            <a:ext cx="2045700" cy="650000"/>
          </a:xfrm>
          <a:prstGeom prst="rect">
            <a:avLst/>
          </a:prstGeom>
        </p:spPr>
        <p:txBody>
          <a:bodyPr spcFirstLastPara="1" wrap="square" lIns="91425" tIns="91425" rIns="91425" bIns="91425" anchor="b" anchorCtr="0">
            <a:noAutofit/>
          </a:bodyPr>
          <a:lstStyle>
            <a:lvl1pPr lvl="0" rtl="0">
              <a:spcBef>
                <a:spcPts val="0"/>
              </a:spcBef>
              <a:spcAft>
                <a:spcPts val="0"/>
              </a:spcAft>
              <a:buSzPts val="2500"/>
              <a:buNone/>
              <a:defRPr sz="2000">
                <a:latin typeface="Kulim Park"/>
                <a:ea typeface="Kulim Park"/>
                <a:cs typeface="Kulim Park"/>
                <a:sym typeface="Kulim Park"/>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r>
              <a:rPr lang="tr-TR"/>
              <a:t>Asıl başlık stilini düzenlemek için tıklayın</a:t>
            </a:r>
            <a:endParaRPr/>
          </a:p>
        </p:txBody>
      </p:sp>
      <p:sp>
        <p:nvSpPr>
          <p:cNvPr id="192" name="Google Shape;192;p21"/>
          <p:cNvSpPr txBox="1">
            <a:spLocks noGrp="1"/>
          </p:cNvSpPr>
          <p:nvPr>
            <p:ph type="subTitle" idx="4"/>
          </p:nvPr>
        </p:nvSpPr>
        <p:spPr>
          <a:xfrm>
            <a:off x="3549150" y="2869279"/>
            <a:ext cx="2045700" cy="1332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atin typeface="Manrope"/>
                <a:ea typeface="Manrope"/>
                <a:cs typeface="Manrope"/>
                <a:sym typeface="Manrop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r>
              <a:rPr lang="tr-TR"/>
              <a:t>Asıl alt başlık stilini düzenlemek için tıklayın</a:t>
            </a:r>
            <a:endParaRPr/>
          </a:p>
        </p:txBody>
      </p:sp>
      <p:sp>
        <p:nvSpPr>
          <p:cNvPr id="193" name="Google Shape;193;p21"/>
          <p:cNvSpPr txBox="1">
            <a:spLocks noGrp="1"/>
          </p:cNvSpPr>
          <p:nvPr>
            <p:ph type="title" idx="5"/>
          </p:nvPr>
        </p:nvSpPr>
        <p:spPr>
          <a:xfrm>
            <a:off x="5934100" y="2156767"/>
            <a:ext cx="2045700" cy="650000"/>
          </a:xfrm>
          <a:prstGeom prst="rect">
            <a:avLst/>
          </a:prstGeom>
        </p:spPr>
        <p:txBody>
          <a:bodyPr spcFirstLastPara="1" wrap="square" lIns="91425" tIns="91425" rIns="91425" bIns="91425" anchor="b" anchorCtr="0">
            <a:noAutofit/>
          </a:bodyPr>
          <a:lstStyle>
            <a:lvl1pPr lvl="0" rtl="0">
              <a:spcBef>
                <a:spcPts val="0"/>
              </a:spcBef>
              <a:spcAft>
                <a:spcPts val="0"/>
              </a:spcAft>
              <a:buSzPts val="2500"/>
              <a:buNone/>
              <a:defRPr sz="2000">
                <a:latin typeface="Kulim Park"/>
                <a:ea typeface="Kulim Park"/>
                <a:cs typeface="Kulim Park"/>
                <a:sym typeface="Kulim Park"/>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r>
              <a:rPr lang="tr-TR"/>
              <a:t>Asıl başlık stilini düzenlemek için tıklayın</a:t>
            </a:r>
            <a:endParaRPr/>
          </a:p>
        </p:txBody>
      </p:sp>
      <p:sp>
        <p:nvSpPr>
          <p:cNvPr id="194" name="Google Shape;194;p21"/>
          <p:cNvSpPr txBox="1">
            <a:spLocks noGrp="1"/>
          </p:cNvSpPr>
          <p:nvPr>
            <p:ph type="subTitle" idx="6"/>
          </p:nvPr>
        </p:nvSpPr>
        <p:spPr>
          <a:xfrm>
            <a:off x="5934225" y="2869279"/>
            <a:ext cx="2045700" cy="1332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atin typeface="Manrope"/>
                <a:ea typeface="Manrope"/>
                <a:cs typeface="Manrope"/>
                <a:sym typeface="Manrop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r>
              <a:rPr lang="tr-TR"/>
              <a:t>Asıl alt başlık stilini düzenlemek için tıklayın</a:t>
            </a:r>
            <a:endParaRPr/>
          </a:p>
        </p:txBody>
      </p:sp>
    </p:spTree>
    <p:extLst>
      <p:ext uri="{BB962C8B-B14F-4D97-AF65-F5344CB8AC3E}">
        <p14:creationId xmlns:p14="http://schemas.microsoft.com/office/powerpoint/2010/main" val="36592620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195"/>
        <p:cNvGrpSpPr/>
        <p:nvPr/>
      </p:nvGrpSpPr>
      <p:grpSpPr>
        <a:xfrm>
          <a:off x="0" y="0"/>
          <a:ext cx="0" cy="0"/>
          <a:chOff x="0" y="0"/>
          <a:chExt cx="0" cy="0"/>
        </a:xfrm>
      </p:grpSpPr>
      <p:sp>
        <p:nvSpPr>
          <p:cNvPr id="196" name="Google Shape;196;p22"/>
          <p:cNvSpPr/>
          <p:nvPr/>
        </p:nvSpPr>
        <p:spPr>
          <a:xfrm rot="4102360" flipH="1">
            <a:off x="-3757796" y="6169472"/>
            <a:ext cx="9962104" cy="4771747"/>
          </a:xfrm>
          <a:custGeom>
            <a:avLst/>
            <a:gdLst/>
            <a:ahLst/>
            <a:cxnLst/>
            <a:rect l="l" t="t" r="r" b="b"/>
            <a:pathLst>
              <a:path w="87791" h="56068" extrusionOk="0">
                <a:moveTo>
                  <a:pt x="55192" y="1"/>
                </a:moveTo>
                <a:cubicBezTo>
                  <a:pt x="51710" y="1"/>
                  <a:pt x="48020" y="921"/>
                  <a:pt x="44301" y="3305"/>
                </a:cubicBezTo>
                <a:cubicBezTo>
                  <a:pt x="27981" y="13772"/>
                  <a:pt x="23752" y="23750"/>
                  <a:pt x="23752" y="23750"/>
                </a:cubicBezTo>
                <a:cubicBezTo>
                  <a:pt x="23752" y="23750"/>
                  <a:pt x="23199" y="30455"/>
                  <a:pt x="15945" y="30455"/>
                </a:cubicBezTo>
                <a:cubicBezTo>
                  <a:pt x="15648" y="30455"/>
                  <a:pt x="15339" y="30443"/>
                  <a:pt x="15019" y="30420"/>
                </a:cubicBezTo>
                <a:cubicBezTo>
                  <a:pt x="13947" y="30341"/>
                  <a:pt x="12915" y="30303"/>
                  <a:pt x="11930" y="30303"/>
                </a:cubicBezTo>
                <a:cubicBezTo>
                  <a:pt x="5447" y="30303"/>
                  <a:pt x="1013" y="31926"/>
                  <a:pt x="541" y="33999"/>
                </a:cubicBezTo>
                <a:cubicBezTo>
                  <a:pt x="1" y="36384"/>
                  <a:pt x="5151" y="43216"/>
                  <a:pt x="11333" y="45926"/>
                </a:cubicBezTo>
                <a:cubicBezTo>
                  <a:pt x="16519" y="48202"/>
                  <a:pt x="23841" y="53453"/>
                  <a:pt x="30900" y="53453"/>
                </a:cubicBezTo>
                <a:cubicBezTo>
                  <a:pt x="32256" y="53453"/>
                  <a:pt x="33602" y="53259"/>
                  <a:pt x="34921" y="52814"/>
                </a:cubicBezTo>
                <a:cubicBezTo>
                  <a:pt x="43110" y="50048"/>
                  <a:pt x="85188" y="56067"/>
                  <a:pt x="86489" y="38010"/>
                </a:cubicBezTo>
                <a:cubicBezTo>
                  <a:pt x="87791" y="19953"/>
                  <a:pt x="76403" y="10573"/>
                  <a:pt x="76403" y="10573"/>
                </a:cubicBezTo>
                <a:cubicBezTo>
                  <a:pt x="76403" y="10573"/>
                  <a:pt x="66995" y="1"/>
                  <a:pt x="55192" y="1"/>
                </a:cubicBezTo>
                <a:close/>
              </a:path>
            </a:pathLst>
          </a:custGeom>
          <a:solidFill>
            <a:srgbClr val="E7E2D6">
              <a:alpha val="46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97" name="Google Shape;197;p22"/>
          <p:cNvSpPr/>
          <p:nvPr/>
        </p:nvSpPr>
        <p:spPr>
          <a:xfrm rot="813319">
            <a:off x="-4129602" y="-2316030"/>
            <a:ext cx="6402109" cy="7585537"/>
          </a:xfrm>
          <a:custGeom>
            <a:avLst/>
            <a:gdLst/>
            <a:ahLst/>
            <a:cxnLst/>
            <a:rect l="l" t="t" r="r" b="b"/>
            <a:pathLst>
              <a:path w="31788" h="28248" extrusionOk="0">
                <a:moveTo>
                  <a:pt x="16729" y="0"/>
                </a:moveTo>
                <a:cubicBezTo>
                  <a:pt x="16601" y="0"/>
                  <a:pt x="16474" y="1"/>
                  <a:pt x="16346" y="2"/>
                </a:cubicBezTo>
                <a:cubicBezTo>
                  <a:pt x="16060" y="2"/>
                  <a:pt x="15764" y="5"/>
                  <a:pt x="15461" y="9"/>
                </a:cubicBezTo>
                <a:cubicBezTo>
                  <a:pt x="11690" y="44"/>
                  <a:pt x="7009" y="207"/>
                  <a:pt x="4237" y="2881"/>
                </a:cubicBezTo>
                <a:cubicBezTo>
                  <a:pt x="2392" y="4661"/>
                  <a:pt x="2135" y="8048"/>
                  <a:pt x="1618" y="10410"/>
                </a:cubicBezTo>
                <a:cubicBezTo>
                  <a:pt x="938" y="13517"/>
                  <a:pt x="381" y="16657"/>
                  <a:pt x="219" y="19839"/>
                </a:cubicBezTo>
                <a:cubicBezTo>
                  <a:pt x="1" y="24133"/>
                  <a:pt x="1988" y="26141"/>
                  <a:pt x="6130" y="26720"/>
                </a:cubicBezTo>
                <a:cubicBezTo>
                  <a:pt x="9755" y="27227"/>
                  <a:pt x="13382" y="27712"/>
                  <a:pt x="17036" y="27956"/>
                </a:cubicBezTo>
                <a:cubicBezTo>
                  <a:pt x="18561" y="28056"/>
                  <a:pt x="20165" y="28248"/>
                  <a:pt x="21749" y="28248"/>
                </a:cubicBezTo>
                <a:cubicBezTo>
                  <a:pt x="23047" y="28248"/>
                  <a:pt x="24332" y="28119"/>
                  <a:pt x="25547" y="27706"/>
                </a:cubicBezTo>
                <a:cubicBezTo>
                  <a:pt x="28287" y="26775"/>
                  <a:pt x="29435" y="24198"/>
                  <a:pt x="29933" y="21508"/>
                </a:cubicBezTo>
                <a:cubicBezTo>
                  <a:pt x="30554" y="18140"/>
                  <a:pt x="30847" y="14721"/>
                  <a:pt x="31348" y="11337"/>
                </a:cubicBezTo>
                <a:cubicBezTo>
                  <a:pt x="31787" y="8393"/>
                  <a:pt x="31569" y="5097"/>
                  <a:pt x="28963" y="3194"/>
                </a:cubicBezTo>
                <a:cubicBezTo>
                  <a:pt x="25477" y="645"/>
                  <a:pt x="20958" y="0"/>
                  <a:pt x="16729" y="0"/>
                </a:cubicBezTo>
                <a:close/>
              </a:path>
            </a:pathLst>
          </a:custGeom>
          <a:solidFill>
            <a:srgbClr val="887C62">
              <a:alpha val="66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98" name="Google Shape;198;p22"/>
          <p:cNvSpPr/>
          <p:nvPr/>
        </p:nvSpPr>
        <p:spPr>
          <a:xfrm rot="3394465" flipH="1">
            <a:off x="4142778" y="3821595"/>
            <a:ext cx="11604457" cy="5558223"/>
          </a:xfrm>
          <a:custGeom>
            <a:avLst/>
            <a:gdLst/>
            <a:ahLst/>
            <a:cxnLst/>
            <a:rect l="l" t="t" r="r" b="b"/>
            <a:pathLst>
              <a:path w="87791" h="56068" extrusionOk="0">
                <a:moveTo>
                  <a:pt x="55192" y="1"/>
                </a:moveTo>
                <a:cubicBezTo>
                  <a:pt x="51710" y="1"/>
                  <a:pt x="48020" y="921"/>
                  <a:pt x="44301" y="3305"/>
                </a:cubicBezTo>
                <a:cubicBezTo>
                  <a:pt x="27981" y="13772"/>
                  <a:pt x="23752" y="23750"/>
                  <a:pt x="23752" y="23750"/>
                </a:cubicBezTo>
                <a:cubicBezTo>
                  <a:pt x="23752" y="23750"/>
                  <a:pt x="23199" y="30455"/>
                  <a:pt x="15945" y="30455"/>
                </a:cubicBezTo>
                <a:cubicBezTo>
                  <a:pt x="15648" y="30455"/>
                  <a:pt x="15339" y="30443"/>
                  <a:pt x="15019" y="30420"/>
                </a:cubicBezTo>
                <a:cubicBezTo>
                  <a:pt x="13947" y="30341"/>
                  <a:pt x="12915" y="30303"/>
                  <a:pt x="11930" y="30303"/>
                </a:cubicBezTo>
                <a:cubicBezTo>
                  <a:pt x="5447" y="30303"/>
                  <a:pt x="1013" y="31926"/>
                  <a:pt x="541" y="33999"/>
                </a:cubicBezTo>
                <a:cubicBezTo>
                  <a:pt x="1" y="36384"/>
                  <a:pt x="5151" y="43216"/>
                  <a:pt x="11333" y="45926"/>
                </a:cubicBezTo>
                <a:cubicBezTo>
                  <a:pt x="16519" y="48202"/>
                  <a:pt x="23841" y="53453"/>
                  <a:pt x="30900" y="53453"/>
                </a:cubicBezTo>
                <a:cubicBezTo>
                  <a:pt x="32256" y="53453"/>
                  <a:pt x="33602" y="53259"/>
                  <a:pt x="34921" y="52814"/>
                </a:cubicBezTo>
                <a:cubicBezTo>
                  <a:pt x="43110" y="50048"/>
                  <a:pt x="85188" y="56067"/>
                  <a:pt x="86489" y="38010"/>
                </a:cubicBezTo>
                <a:cubicBezTo>
                  <a:pt x="87791" y="19953"/>
                  <a:pt x="76403" y="10573"/>
                  <a:pt x="76403" y="10573"/>
                </a:cubicBezTo>
                <a:cubicBezTo>
                  <a:pt x="76403" y="10573"/>
                  <a:pt x="66995" y="1"/>
                  <a:pt x="55192" y="1"/>
                </a:cubicBezTo>
                <a:close/>
              </a:path>
            </a:pathLst>
          </a:custGeom>
          <a:solidFill>
            <a:srgbClr val="E7E2D6">
              <a:alpha val="46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99" name="Google Shape;199;p22"/>
          <p:cNvSpPr/>
          <p:nvPr/>
        </p:nvSpPr>
        <p:spPr>
          <a:xfrm rot="-10285603">
            <a:off x="6336472" y="-3889711"/>
            <a:ext cx="7471761" cy="6362485"/>
          </a:xfrm>
          <a:custGeom>
            <a:avLst/>
            <a:gdLst/>
            <a:ahLst/>
            <a:cxnLst/>
            <a:rect l="l" t="t" r="r" b="b"/>
            <a:pathLst>
              <a:path w="87791" h="56068" extrusionOk="0">
                <a:moveTo>
                  <a:pt x="55192" y="1"/>
                </a:moveTo>
                <a:cubicBezTo>
                  <a:pt x="51710" y="1"/>
                  <a:pt x="48020" y="921"/>
                  <a:pt x="44301" y="3305"/>
                </a:cubicBezTo>
                <a:cubicBezTo>
                  <a:pt x="27981" y="13772"/>
                  <a:pt x="23752" y="23750"/>
                  <a:pt x="23752" y="23750"/>
                </a:cubicBezTo>
                <a:cubicBezTo>
                  <a:pt x="23752" y="23750"/>
                  <a:pt x="23199" y="30455"/>
                  <a:pt x="15945" y="30455"/>
                </a:cubicBezTo>
                <a:cubicBezTo>
                  <a:pt x="15648" y="30455"/>
                  <a:pt x="15339" y="30443"/>
                  <a:pt x="15019" y="30420"/>
                </a:cubicBezTo>
                <a:cubicBezTo>
                  <a:pt x="13947" y="30341"/>
                  <a:pt x="12915" y="30303"/>
                  <a:pt x="11930" y="30303"/>
                </a:cubicBezTo>
                <a:cubicBezTo>
                  <a:pt x="5447" y="30303"/>
                  <a:pt x="1013" y="31926"/>
                  <a:pt x="541" y="33999"/>
                </a:cubicBezTo>
                <a:cubicBezTo>
                  <a:pt x="1" y="36384"/>
                  <a:pt x="5151" y="43216"/>
                  <a:pt x="11333" y="45926"/>
                </a:cubicBezTo>
                <a:cubicBezTo>
                  <a:pt x="16519" y="48202"/>
                  <a:pt x="23841" y="53453"/>
                  <a:pt x="30900" y="53453"/>
                </a:cubicBezTo>
                <a:cubicBezTo>
                  <a:pt x="32256" y="53453"/>
                  <a:pt x="33602" y="53259"/>
                  <a:pt x="34921" y="52814"/>
                </a:cubicBezTo>
                <a:cubicBezTo>
                  <a:pt x="43110" y="50048"/>
                  <a:pt x="85188" y="56067"/>
                  <a:pt x="86489" y="38010"/>
                </a:cubicBezTo>
                <a:cubicBezTo>
                  <a:pt x="87791" y="19953"/>
                  <a:pt x="76403" y="10573"/>
                  <a:pt x="76403" y="10573"/>
                </a:cubicBezTo>
                <a:cubicBezTo>
                  <a:pt x="76403" y="10573"/>
                  <a:pt x="66995" y="1"/>
                  <a:pt x="55192" y="1"/>
                </a:cubicBezTo>
                <a:close/>
              </a:path>
            </a:pathLst>
          </a:custGeom>
          <a:solidFill>
            <a:srgbClr val="E6B8AF">
              <a:alpha val="25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00" name="Google Shape;200;p22"/>
          <p:cNvSpPr/>
          <p:nvPr/>
        </p:nvSpPr>
        <p:spPr>
          <a:xfrm rot="-2238616">
            <a:off x="-4635728" y="627126"/>
            <a:ext cx="7826078" cy="3837133"/>
          </a:xfrm>
          <a:custGeom>
            <a:avLst/>
            <a:gdLst/>
            <a:ahLst/>
            <a:cxnLst/>
            <a:rect l="l" t="t" r="r" b="b"/>
            <a:pathLst>
              <a:path w="76674" h="28195" fill="none" extrusionOk="0">
                <a:moveTo>
                  <a:pt x="76673" y="0"/>
                </a:moveTo>
                <a:cubicBezTo>
                  <a:pt x="76673" y="0"/>
                  <a:pt x="67374" y="14124"/>
                  <a:pt x="60786" y="16430"/>
                </a:cubicBezTo>
                <a:cubicBezTo>
                  <a:pt x="52981" y="19160"/>
                  <a:pt x="39856" y="7047"/>
                  <a:pt x="24779" y="17621"/>
                </a:cubicBezTo>
                <a:cubicBezTo>
                  <a:pt x="9706" y="28195"/>
                  <a:pt x="1302" y="23045"/>
                  <a:pt x="1" y="9868"/>
                </a:cubicBezTo>
              </a:path>
            </a:pathLst>
          </a:custGeom>
          <a:noFill/>
          <a:ln w="28575" cap="flat" cmpd="sng">
            <a:solidFill>
              <a:schemeClr val="accent3"/>
            </a:solidFill>
            <a:prstDash val="solid"/>
            <a:miter lim="325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01" name="Google Shape;201;p22"/>
          <p:cNvSpPr txBox="1">
            <a:spLocks noGrp="1"/>
          </p:cNvSpPr>
          <p:nvPr>
            <p:ph type="title"/>
          </p:nvPr>
        </p:nvSpPr>
        <p:spPr>
          <a:xfrm>
            <a:off x="5664001" y="2271500"/>
            <a:ext cx="2227200" cy="6500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500"/>
              <a:buNone/>
              <a:defRPr sz="2000">
                <a:latin typeface="Kulim Park"/>
                <a:ea typeface="Kulim Park"/>
                <a:cs typeface="Kulim Park"/>
                <a:sym typeface="Kulim Park"/>
              </a:defRPr>
            </a:lvl1pPr>
            <a:lvl2pPr lvl="1" rtl="0">
              <a:spcBef>
                <a:spcPts val="0"/>
              </a:spcBef>
              <a:spcAft>
                <a:spcPts val="0"/>
              </a:spcAft>
              <a:buSzPts val="2500"/>
              <a:buNone/>
              <a:defRPr sz="2500"/>
            </a:lvl2pPr>
            <a:lvl3pPr lvl="2" rtl="0">
              <a:spcBef>
                <a:spcPts val="0"/>
              </a:spcBef>
              <a:spcAft>
                <a:spcPts val="0"/>
              </a:spcAft>
              <a:buSzPts val="2500"/>
              <a:buNone/>
              <a:defRPr sz="2500"/>
            </a:lvl3pPr>
            <a:lvl4pPr lvl="3" rtl="0">
              <a:spcBef>
                <a:spcPts val="0"/>
              </a:spcBef>
              <a:spcAft>
                <a:spcPts val="0"/>
              </a:spcAft>
              <a:buSzPts val="2500"/>
              <a:buNone/>
              <a:defRPr sz="2500"/>
            </a:lvl4pPr>
            <a:lvl5pPr lvl="4" rtl="0">
              <a:spcBef>
                <a:spcPts val="0"/>
              </a:spcBef>
              <a:spcAft>
                <a:spcPts val="0"/>
              </a:spcAft>
              <a:buSzPts val="2500"/>
              <a:buNone/>
              <a:defRPr sz="2500"/>
            </a:lvl5pPr>
            <a:lvl6pPr lvl="5" rtl="0">
              <a:spcBef>
                <a:spcPts val="0"/>
              </a:spcBef>
              <a:spcAft>
                <a:spcPts val="0"/>
              </a:spcAft>
              <a:buSzPts val="2500"/>
              <a:buNone/>
              <a:defRPr sz="2500"/>
            </a:lvl6pPr>
            <a:lvl7pPr lvl="6" rtl="0">
              <a:spcBef>
                <a:spcPts val="0"/>
              </a:spcBef>
              <a:spcAft>
                <a:spcPts val="0"/>
              </a:spcAft>
              <a:buSzPts val="2500"/>
              <a:buNone/>
              <a:defRPr sz="2500"/>
            </a:lvl7pPr>
            <a:lvl8pPr lvl="7" rtl="0">
              <a:spcBef>
                <a:spcPts val="0"/>
              </a:spcBef>
              <a:spcAft>
                <a:spcPts val="0"/>
              </a:spcAft>
              <a:buSzPts val="2500"/>
              <a:buNone/>
              <a:defRPr sz="2500"/>
            </a:lvl8pPr>
            <a:lvl9pPr lvl="8" rtl="0">
              <a:spcBef>
                <a:spcPts val="0"/>
              </a:spcBef>
              <a:spcAft>
                <a:spcPts val="0"/>
              </a:spcAft>
              <a:buSzPts val="2500"/>
              <a:buNone/>
              <a:defRPr sz="2500"/>
            </a:lvl9pPr>
          </a:lstStyle>
          <a:p>
            <a:r>
              <a:rPr lang="tr-TR"/>
              <a:t>Asıl başlık stilini düzenlemek için tıklayın</a:t>
            </a:r>
            <a:endParaRPr/>
          </a:p>
        </p:txBody>
      </p:sp>
      <p:sp>
        <p:nvSpPr>
          <p:cNvPr id="202" name="Google Shape;202;p22"/>
          <p:cNvSpPr txBox="1">
            <a:spLocks noGrp="1"/>
          </p:cNvSpPr>
          <p:nvPr>
            <p:ph type="subTitle" idx="1"/>
          </p:nvPr>
        </p:nvSpPr>
        <p:spPr>
          <a:xfrm>
            <a:off x="5664053" y="2847333"/>
            <a:ext cx="2508600" cy="88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atin typeface="Manrope"/>
                <a:ea typeface="Manrope"/>
                <a:cs typeface="Manrope"/>
                <a:sym typeface="Manrope"/>
              </a:defRPr>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a:r>
              <a:rPr lang="tr-TR"/>
              <a:t>Asıl alt başlık stilini düzenlemek için tıklayın</a:t>
            </a:r>
            <a:endParaRPr/>
          </a:p>
        </p:txBody>
      </p:sp>
      <p:sp>
        <p:nvSpPr>
          <p:cNvPr id="203" name="Google Shape;203;p22"/>
          <p:cNvSpPr txBox="1">
            <a:spLocks noGrp="1"/>
          </p:cNvSpPr>
          <p:nvPr>
            <p:ph type="title" idx="2"/>
          </p:nvPr>
        </p:nvSpPr>
        <p:spPr>
          <a:xfrm>
            <a:off x="5664001" y="4264000"/>
            <a:ext cx="2227200" cy="6500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500"/>
              <a:buNone/>
              <a:defRPr sz="2000">
                <a:latin typeface="Kulim Park"/>
                <a:ea typeface="Kulim Park"/>
                <a:cs typeface="Kulim Park"/>
                <a:sym typeface="Kulim Park"/>
              </a:defRPr>
            </a:lvl1pPr>
            <a:lvl2pPr lvl="1" rtl="0">
              <a:spcBef>
                <a:spcPts val="0"/>
              </a:spcBef>
              <a:spcAft>
                <a:spcPts val="0"/>
              </a:spcAft>
              <a:buSzPts val="2500"/>
              <a:buNone/>
              <a:defRPr sz="2500"/>
            </a:lvl2pPr>
            <a:lvl3pPr lvl="2" rtl="0">
              <a:spcBef>
                <a:spcPts val="0"/>
              </a:spcBef>
              <a:spcAft>
                <a:spcPts val="0"/>
              </a:spcAft>
              <a:buSzPts val="2500"/>
              <a:buNone/>
              <a:defRPr sz="2500"/>
            </a:lvl3pPr>
            <a:lvl4pPr lvl="3" rtl="0">
              <a:spcBef>
                <a:spcPts val="0"/>
              </a:spcBef>
              <a:spcAft>
                <a:spcPts val="0"/>
              </a:spcAft>
              <a:buSzPts val="2500"/>
              <a:buNone/>
              <a:defRPr sz="2500"/>
            </a:lvl4pPr>
            <a:lvl5pPr lvl="4" rtl="0">
              <a:spcBef>
                <a:spcPts val="0"/>
              </a:spcBef>
              <a:spcAft>
                <a:spcPts val="0"/>
              </a:spcAft>
              <a:buSzPts val="2500"/>
              <a:buNone/>
              <a:defRPr sz="2500"/>
            </a:lvl5pPr>
            <a:lvl6pPr lvl="5" rtl="0">
              <a:spcBef>
                <a:spcPts val="0"/>
              </a:spcBef>
              <a:spcAft>
                <a:spcPts val="0"/>
              </a:spcAft>
              <a:buSzPts val="2500"/>
              <a:buNone/>
              <a:defRPr sz="2500"/>
            </a:lvl6pPr>
            <a:lvl7pPr lvl="6" rtl="0">
              <a:spcBef>
                <a:spcPts val="0"/>
              </a:spcBef>
              <a:spcAft>
                <a:spcPts val="0"/>
              </a:spcAft>
              <a:buSzPts val="2500"/>
              <a:buNone/>
              <a:defRPr sz="2500"/>
            </a:lvl7pPr>
            <a:lvl8pPr lvl="7" rtl="0">
              <a:spcBef>
                <a:spcPts val="0"/>
              </a:spcBef>
              <a:spcAft>
                <a:spcPts val="0"/>
              </a:spcAft>
              <a:buSzPts val="2500"/>
              <a:buNone/>
              <a:defRPr sz="2500"/>
            </a:lvl8pPr>
            <a:lvl9pPr lvl="8" rtl="0">
              <a:spcBef>
                <a:spcPts val="0"/>
              </a:spcBef>
              <a:spcAft>
                <a:spcPts val="0"/>
              </a:spcAft>
              <a:buSzPts val="2500"/>
              <a:buNone/>
              <a:defRPr sz="2500"/>
            </a:lvl9pPr>
          </a:lstStyle>
          <a:p>
            <a:r>
              <a:rPr lang="tr-TR"/>
              <a:t>Asıl başlık stilini düzenlemek için tıklayın</a:t>
            </a:r>
            <a:endParaRPr/>
          </a:p>
        </p:txBody>
      </p:sp>
      <p:sp>
        <p:nvSpPr>
          <p:cNvPr id="204" name="Google Shape;204;p22"/>
          <p:cNvSpPr txBox="1">
            <a:spLocks noGrp="1"/>
          </p:cNvSpPr>
          <p:nvPr>
            <p:ph type="subTitle" idx="3"/>
          </p:nvPr>
        </p:nvSpPr>
        <p:spPr>
          <a:xfrm>
            <a:off x="5664025" y="4839833"/>
            <a:ext cx="2508600" cy="88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atin typeface="Manrope"/>
                <a:ea typeface="Manrope"/>
                <a:cs typeface="Manrope"/>
                <a:sym typeface="Manrope"/>
              </a:defRPr>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a:r>
              <a:rPr lang="tr-TR"/>
              <a:t>Asıl alt başlık stilini düzenlemek için tıklayın</a:t>
            </a:r>
            <a:endParaRPr/>
          </a:p>
        </p:txBody>
      </p:sp>
      <p:sp>
        <p:nvSpPr>
          <p:cNvPr id="205" name="Google Shape;205;p22"/>
          <p:cNvSpPr txBox="1">
            <a:spLocks noGrp="1"/>
          </p:cNvSpPr>
          <p:nvPr>
            <p:ph type="title" idx="4"/>
          </p:nvPr>
        </p:nvSpPr>
        <p:spPr>
          <a:xfrm>
            <a:off x="1252726" y="2271500"/>
            <a:ext cx="2227200" cy="650000"/>
          </a:xfrm>
          <a:prstGeom prst="rect">
            <a:avLst/>
          </a:prstGeom>
        </p:spPr>
        <p:txBody>
          <a:bodyPr spcFirstLastPara="1" wrap="square" lIns="91425" tIns="91425" rIns="91425" bIns="91425" anchor="b" anchorCtr="0">
            <a:noAutofit/>
          </a:bodyPr>
          <a:lstStyle>
            <a:lvl1pPr lvl="0" algn="r" rtl="0">
              <a:spcBef>
                <a:spcPts val="0"/>
              </a:spcBef>
              <a:spcAft>
                <a:spcPts val="0"/>
              </a:spcAft>
              <a:buSzPts val="2500"/>
              <a:buNone/>
              <a:defRPr sz="2000">
                <a:latin typeface="Kulim Park"/>
                <a:ea typeface="Kulim Park"/>
                <a:cs typeface="Kulim Park"/>
                <a:sym typeface="Kulim Park"/>
              </a:defRPr>
            </a:lvl1pPr>
            <a:lvl2pPr lvl="1" algn="r" rtl="0">
              <a:spcBef>
                <a:spcPts val="0"/>
              </a:spcBef>
              <a:spcAft>
                <a:spcPts val="0"/>
              </a:spcAft>
              <a:buSzPts val="2500"/>
              <a:buNone/>
              <a:defRPr sz="2500"/>
            </a:lvl2pPr>
            <a:lvl3pPr lvl="2" algn="r" rtl="0">
              <a:spcBef>
                <a:spcPts val="0"/>
              </a:spcBef>
              <a:spcAft>
                <a:spcPts val="0"/>
              </a:spcAft>
              <a:buSzPts val="2500"/>
              <a:buNone/>
              <a:defRPr sz="2500"/>
            </a:lvl3pPr>
            <a:lvl4pPr lvl="3" algn="r" rtl="0">
              <a:spcBef>
                <a:spcPts val="0"/>
              </a:spcBef>
              <a:spcAft>
                <a:spcPts val="0"/>
              </a:spcAft>
              <a:buSzPts val="2500"/>
              <a:buNone/>
              <a:defRPr sz="2500"/>
            </a:lvl4pPr>
            <a:lvl5pPr lvl="4" algn="r" rtl="0">
              <a:spcBef>
                <a:spcPts val="0"/>
              </a:spcBef>
              <a:spcAft>
                <a:spcPts val="0"/>
              </a:spcAft>
              <a:buSzPts val="2500"/>
              <a:buNone/>
              <a:defRPr sz="2500"/>
            </a:lvl5pPr>
            <a:lvl6pPr lvl="5" algn="r" rtl="0">
              <a:spcBef>
                <a:spcPts val="0"/>
              </a:spcBef>
              <a:spcAft>
                <a:spcPts val="0"/>
              </a:spcAft>
              <a:buSzPts val="2500"/>
              <a:buNone/>
              <a:defRPr sz="2500"/>
            </a:lvl6pPr>
            <a:lvl7pPr lvl="6" algn="r" rtl="0">
              <a:spcBef>
                <a:spcPts val="0"/>
              </a:spcBef>
              <a:spcAft>
                <a:spcPts val="0"/>
              </a:spcAft>
              <a:buSzPts val="2500"/>
              <a:buNone/>
              <a:defRPr sz="2500"/>
            </a:lvl7pPr>
            <a:lvl8pPr lvl="7" algn="r" rtl="0">
              <a:spcBef>
                <a:spcPts val="0"/>
              </a:spcBef>
              <a:spcAft>
                <a:spcPts val="0"/>
              </a:spcAft>
              <a:buSzPts val="2500"/>
              <a:buNone/>
              <a:defRPr sz="2500"/>
            </a:lvl8pPr>
            <a:lvl9pPr lvl="8" algn="r" rtl="0">
              <a:spcBef>
                <a:spcPts val="0"/>
              </a:spcBef>
              <a:spcAft>
                <a:spcPts val="0"/>
              </a:spcAft>
              <a:buSzPts val="2500"/>
              <a:buNone/>
              <a:defRPr sz="2500"/>
            </a:lvl9pPr>
          </a:lstStyle>
          <a:p>
            <a:r>
              <a:rPr lang="tr-TR"/>
              <a:t>Asıl başlık stilini düzenlemek için tıklayın</a:t>
            </a:r>
            <a:endParaRPr/>
          </a:p>
        </p:txBody>
      </p:sp>
      <p:sp>
        <p:nvSpPr>
          <p:cNvPr id="206" name="Google Shape;206;p22"/>
          <p:cNvSpPr txBox="1">
            <a:spLocks noGrp="1"/>
          </p:cNvSpPr>
          <p:nvPr>
            <p:ph type="subTitle" idx="5"/>
          </p:nvPr>
        </p:nvSpPr>
        <p:spPr>
          <a:xfrm>
            <a:off x="971503" y="2847333"/>
            <a:ext cx="2508600" cy="882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latin typeface="Manrope"/>
                <a:ea typeface="Manrope"/>
                <a:cs typeface="Manrope"/>
                <a:sym typeface="Manrope"/>
              </a:defRPr>
            </a:lvl1pPr>
            <a:lvl2pPr lvl="1" algn="r" rtl="0">
              <a:lnSpc>
                <a:spcPct val="100000"/>
              </a:lnSpc>
              <a:spcBef>
                <a:spcPts val="0"/>
              </a:spcBef>
              <a:spcAft>
                <a:spcPts val="0"/>
              </a:spcAft>
              <a:buSzPts val="1600"/>
              <a:buNone/>
              <a:defRPr/>
            </a:lvl2pPr>
            <a:lvl3pPr lvl="2" algn="r" rtl="0">
              <a:lnSpc>
                <a:spcPct val="100000"/>
              </a:lnSpc>
              <a:spcBef>
                <a:spcPts val="0"/>
              </a:spcBef>
              <a:spcAft>
                <a:spcPts val="0"/>
              </a:spcAft>
              <a:buSzPts val="1600"/>
              <a:buNone/>
              <a:defRPr/>
            </a:lvl3pPr>
            <a:lvl4pPr lvl="3" algn="r" rtl="0">
              <a:lnSpc>
                <a:spcPct val="100000"/>
              </a:lnSpc>
              <a:spcBef>
                <a:spcPts val="0"/>
              </a:spcBef>
              <a:spcAft>
                <a:spcPts val="0"/>
              </a:spcAft>
              <a:buSzPts val="1600"/>
              <a:buNone/>
              <a:defRPr/>
            </a:lvl4pPr>
            <a:lvl5pPr lvl="4" algn="r" rtl="0">
              <a:lnSpc>
                <a:spcPct val="100000"/>
              </a:lnSpc>
              <a:spcBef>
                <a:spcPts val="0"/>
              </a:spcBef>
              <a:spcAft>
                <a:spcPts val="0"/>
              </a:spcAft>
              <a:buSzPts val="1600"/>
              <a:buNone/>
              <a:defRPr/>
            </a:lvl5pPr>
            <a:lvl6pPr lvl="5" algn="r" rtl="0">
              <a:lnSpc>
                <a:spcPct val="100000"/>
              </a:lnSpc>
              <a:spcBef>
                <a:spcPts val="0"/>
              </a:spcBef>
              <a:spcAft>
                <a:spcPts val="0"/>
              </a:spcAft>
              <a:buSzPts val="1600"/>
              <a:buNone/>
              <a:defRPr/>
            </a:lvl6pPr>
            <a:lvl7pPr lvl="6" algn="r" rtl="0">
              <a:lnSpc>
                <a:spcPct val="100000"/>
              </a:lnSpc>
              <a:spcBef>
                <a:spcPts val="0"/>
              </a:spcBef>
              <a:spcAft>
                <a:spcPts val="0"/>
              </a:spcAft>
              <a:buSzPts val="1600"/>
              <a:buNone/>
              <a:defRPr/>
            </a:lvl7pPr>
            <a:lvl8pPr lvl="7" algn="r" rtl="0">
              <a:lnSpc>
                <a:spcPct val="100000"/>
              </a:lnSpc>
              <a:spcBef>
                <a:spcPts val="0"/>
              </a:spcBef>
              <a:spcAft>
                <a:spcPts val="0"/>
              </a:spcAft>
              <a:buSzPts val="1600"/>
              <a:buNone/>
              <a:defRPr/>
            </a:lvl8pPr>
            <a:lvl9pPr lvl="8" algn="r" rtl="0">
              <a:lnSpc>
                <a:spcPct val="100000"/>
              </a:lnSpc>
              <a:spcBef>
                <a:spcPts val="0"/>
              </a:spcBef>
              <a:spcAft>
                <a:spcPts val="0"/>
              </a:spcAft>
              <a:buSzPts val="1600"/>
              <a:buNone/>
              <a:defRPr/>
            </a:lvl9pPr>
          </a:lstStyle>
          <a:p>
            <a:r>
              <a:rPr lang="tr-TR"/>
              <a:t>Asıl alt başlık stilini düzenlemek için tıklayın</a:t>
            </a:r>
            <a:endParaRPr/>
          </a:p>
        </p:txBody>
      </p:sp>
      <p:sp>
        <p:nvSpPr>
          <p:cNvPr id="207" name="Google Shape;207;p22"/>
          <p:cNvSpPr txBox="1">
            <a:spLocks noGrp="1"/>
          </p:cNvSpPr>
          <p:nvPr>
            <p:ph type="title" idx="6"/>
          </p:nvPr>
        </p:nvSpPr>
        <p:spPr>
          <a:xfrm>
            <a:off x="1252726" y="4264000"/>
            <a:ext cx="2227200" cy="650000"/>
          </a:xfrm>
          <a:prstGeom prst="rect">
            <a:avLst/>
          </a:prstGeom>
        </p:spPr>
        <p:txBody>
          <a:bodyPr spcFirstLastPara="1" wrap="square" lIns="91425" tIns="91425" rIns="91425" bIns="91425" anchor="b" anchorCtr="0">
            <a:noAutofit/>
          </a:bodyPr>
          <a:lstStyle>
            <a:lvl1pPr lvl="0" algn="r" rtl="0">
              <a:spcBef>
                <a:spcPts val="0"/>
              </a:spcBef>
              <a:spcAft>
                <a:spcPts val="0"/>
              </a:spcAft>
              <a:buSzPts val="2500"/>
              <a:buNone/>
              <a:defRPr sz="2000">
                <a:latin typeface="Kulim Park"/>
                <a:ea typeface="Kulim Park"/>
                <a:cs typeface="Kulim Park"/>
                <a:sym typeface="Kulim Park"/>
              </a:defRPr>
            </a:lvl1pPr>
            <a:lvl2pPr lvl="1" algn="r" rtl="0">
              <a:spcBef>
                <a:spcPts val="0"/>
              </a:spcBef>
              <a:spcAft>
                <a:spcPts val="0"/>
              </a:spcAft>
              <a:buSzPts val="2500"/>
              <a:buNone/>
              <a:defRPr sz="2500"/>
            </a:lvl2pPr>
            <a:lvl3pPr lvl="2" algn="r" rtl="0">
              <a:spcBef>
                <a:spcPts val="0"/>
              </a:spcBef>
              <a:spcAft>
                <a:spcPts val="0"/>
              </a:spcAft>
              <a:buSzPts val="2500"/>
              <a:buNone/>
              <a:defRPr sz="2500"/>
            </a:lvl3pPr>
            <a:lvl4pPr lvl="3" algn="r" rtl="0">
              <a:spcBef>
                <a:spcPts val="0"/>
              </a:spcBef>
              <a:spcAft>
                <a:spcPts val="0"/>
              </a:spcAft>
              <a:buSzPts val="2500"/>
              <a:buNone/>
              <a:defRPr sz="2500"/>
            </a:lvl4pPr>
            <a:lvl5pPr lvl="4" algn="r" rtl="0">
              <a:spcBef>
                <a:spcPts val="0"/>
              </a:spcBef>
              <a:spcAft>
                <a:spcPts val="0"/>
              </a:spcAft>
              <a:buSzPts val="2500"/>
              <a:buNone/>
              <a:defRPr sz="2500"/>
            </a:lvl5pPr>
            <a:lvl6pPr lvl="5" algn="r" rtl="0">
              <a:spcBef>
                <a:spcPts val="0"/>
              </a:spcBef>
              <a:spcAft>
                <a:spcPts val="0"/>
              </a:spcAft>
              <a:buSzPts val="2500"/>
              <a:buNone/>
              <a:defRPr sz="2500"/>
            </a:lvl6pPr>
            <a:lvl7pPr lvl="6" algn="r" rtl="0">
              <a:spcBef>
                <a:spcPts val="0"/>
              </a:spcBef>
              <a:spcAft>
                <a:spcPts val="0"/>
              </a:spcAft>
              <a:buSzPts val="2500"/>
              <a:buNone/>
              <a:defRPr sz="2500"/>
            </a:lvl7pPr>
            <a:lvl8pPr lvl="7" algn="r" rtl="0">
              <a:spcBef>
                <a:spcPts val="0"/>
              </a:spcBef>
              <a:spcAft>
                <a:spcPts val="0"/>
              </a:spcAft>
              <a:buSzPts val="2500"/>
              <a:buNone/>
              <a:defRPr sz="2500"/>
            </a:lvl8pPr>
            <a:lvl9pPr lvl="8" algn="r" rtl="0">
              <a:spcBef>
                <a:spcPts val="0"/>
              </a:spcBef>
              <a:spcAft>
                <a:spcPts val="0"/>
              </a:spcAft>
              <a:buSzPts val="2500"/>
              <a:buNone/>
              <a:defRPr sz="2500"/>
            </a:lvl9pPr>
          </a:lstStyle>
          <a:p>
            <a:r>
              <a:rPr lang="tr-TR"/>
              <a:t>Asıl başlık stilini düzenlemek için tıklayın</a:t>
            </a:r>
            <a:endParaRPr/>
          </a:p>
        </p:txBody>
      </p:sp>
      <p:sp>
        <p:nvSpPr>
          <p:cNvPr id="208" name="Google Shape;208;p22"/>
          <p:cNvSpPr txBox="1">
            <a:spLocks noGrp="1"/>
          </p:cNvSpPr>
          <p:nvPr>
            <p:ph type="subTitle" idx="7"/>
          </p:nvPr>
        </p:nvSpPr>
        <p:spPr>
          <a:xfrm>
            <a:off x="971475" y="4839833"/>
            <a:ext cx="2508600" cy="882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latin typeface="Manrope"/>
                <a:ea typeface="Manrope"/>
                <a:cs typeface="Manrope"/>
                <a:sym typeface="Manrope"/>
              </a:defRPr>
            </a:lvl1pPr>
            <a:lvl2pPr lvl="1" algn="r" rtl="0">
              <a:lnSpc>
                <a:spcPct val="100000"/>
              </a:lnSpc>
              <a:spcBef>
                <a:spcPts val="0"/>
              </a:spcBef>
              <a:spcAft>
                <a:spcPts val="0"/>
              </a:spcAft>
              <a:buSzPts val="1600"/>
              <a:buNone/>
              <a:defRPr/>
            </a:lvl2pPr>
            <a:lvl3pPr lvl="2" algn="r" rtl="0">
              <a:lnSpc>
                <a:spcPct val="100000"/>
              </a:lnSpc>
              <a:spcBef>
                <a:spcPts val="0"/>
              </a:spcBef>
              <a:spcAft>
                <a:spcPts val="0"/>
              </a:spcAft>
              <a:buSzPts val="1600"/>
              <a:buNone/>
              <a:defRPr/>
            </a:lvl3pPr>
            <a:lvl4pPr lvl="3" algn="r" rtl="0">
              <a:lnSpc>
                <a:spcPct val="100000"/>
              </a:lnSpc>
              <a:spcBef>
                <a:spcPts val="0"/>
              </a:spcBef>
              <a:spcAft>
                <a:spcPts val="0"/>
              </a:spcAft>
              <a:buSzPts val="1600"/>
              <a:buNone/>
              <a:defRPr/>
            </a:lvl4pPr>
            <a:lvl5pPr lvl="4" algn="r" rtl="0">
              <a:lnSpc>
                <a:spcPct val="100000"/>
              </a:lnSpc>
              <a:spcBef>
                <a:spcPts val="0"/>
              </a:spcBef>
              <a:spcAft>
                <a:spcPts val="0"/>
              </a:spcAft>
              <a:buSzPts val="1600"/>
              <a:buNone/>
              <a:defRPr/>
            </a:lvl5pPr>
            <a:lvl6pPr lvl="5" algn="r" rtl="0">
              <a:lnSpc>
                <a:spcPct val="100000"/>
              </a:lnSpc>
              <a:spcBef>
                <a:spcPts val="0"/>
              </a:spcBef>
              <a:spcAft>
                <a:spcPts val="0"/>
              </a:spcAft>
              <a:buSzPts val="1600"/>
              <a:buNone/>
              <a:defRPr/>
            </a:lvl6pPr>
            <a:lvl7pPr lvl="6" algn="r" rtl="0">
              <a:lnSpc>
                <a:spcPct val="100000"/>
              </a:lnSpc>
              <a:spcBef>
                <a:spcPts val="0"/>
              </a:spcBef>
              <a:spcAft>
                <a:spcPts val="0"/>
              </a:spcAft>
              <a:buSzPts val="1600"/>
              <a:buNone/>
              <a:defRPr/>
            </a:lvl7pPr>
            <a:lvl8pPr lvl="7" algn="r" rtl="0">
              <a:lnSpc>
                <a:spcPct val="100000"/>
              </a:lnSpc>
              <a:spcBef>
                <a:spcPts val="0"/>
              </a:spcBef>
              <a:spcAft>
                <a:spcPts val="0"/>
              </a:spcAft>
              <a:buSzPts val="1600"/>
              <a:buNone/>
              <a:defRPr/>
            </a:lvl8pPr>
            <a:lvl9pPr lvl="8" algn="r" rtl="0">
              <a:lnSpc>
                <a:spcPct val="100000"/>
              </a:lnSpc>
              <a:spcBef>
                <a:spcPts val="0"/>
              </a:spcBef>
              <a:spcAft>
                <a:spcPts val="0"/>
              </a:spcAft>
              <a:buSzPts val="1600"/>
              <a:buNone/>
              <a:defRPr/>
            </a:lvl9pPr>
          </a:lstStyle>
          <a:p>
            <a:r>
              <a:rPr lang="tr-TR"/>
              <a:t>Asıl alt başlık stilini düzenlemek için tıklayın</a:t>
            </a:r>
            <a:endParaRPr/>
          </a:p>
        </p:txBody>
      </p:sp>
      <p:sp>
        <p:nvSpPr>
          <p:cNvPr id="209" name="Google Shape;209;p22"/>
          <p:cNvSpPr txBox="1">
            <a:spLocks noGrp="1"/>
          </p:cNvSpPr>
          <p:nvPr>
            <p:ph type="title" idx="8"/>
          </p:nvPr>
        </p:nvSpPr>
        <p:spPr>
          <a:xfrm flipH="1">
            <a:off x="719925" y="583600"/>
            <a:ext cx="7704000" cy="8772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SzPts val="2800"/>
              <a:buNone/>
              <a:defRPr sz="3000">
                <a:latin typeface="Kulim Park"/>
                <a:ea typeface="Kulim Park"/>
                <a:cs typeface="Kulim Park"/>
                <a:sym typeface="Kulim Park"/>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r>
              <a:rPr lang="tr-TR"/>
              <a:t>Asıl başlık stilini düzenlemek için tıklayın</a:t>
            </a:r>
            <a:endParaRPr/>
          </a:p>
        </p:txBody>
      </p:sp>
    </p:spTree>
    <p:extLst>
      <p:ext uri="{BB962C8B-B14F-4D97-AF65-F5344CB8AC3E}">
        <p14:creationId xmlns:p14="http://schemas.microsoft.com/office/powerpoint/2010/main" val="142099867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matchingName="Title and four columns 1">
  <p:cSld name="Title and four columns 1">
    <p:spTree>
      <p:nvGrpSpPr>
        <p:cNvPr id="1" name="Shape 210"/>
        <p:cNvGrpSpPr/>
        <p:nvPr/>
      </p:nvGrpSpPr>
      <p:grpSpPr>
        <a:xfrm>
          <a:off x="0" y="0"/>
          <a:ext cx="0" cy="0"/>
          <a:chOff x="0" y="0"/>
          <a:chExt cx="0" cy="0"/>
        </a:xfrm>
      </p:grpSpPr>
      <p:sp>
        <p:nvSpPr>
          <p:cNvPr id="211" name="Google Shape;211;p23"/>
          <p:cNvSpPr/>
          <p:nvPr/>
        </p:nvSpPr>
        <p:spPr>
          <a:xfrm rot="3394465" flipH="1">
            <a:off x="4142778" y="3821595"/>
            <a:ext cx="11604457" cy="5558223"/>
          </a:xfrm>
          <a:custGeom>
            <a:avLst/>
            <a:gdLst/>
            <a:ahLst/>
            <a:cxnLst/>
            <a:rect l="l" t="t" r="r" b="b"/>
            <a:pathLst>
              <a:path w="87791" h="56068" extrusionOk="0">
                <a:moveTo>
                  <a:pt x="55192" y="1"/>
                </a:moveTo>
                <a:cubicBezTo>
                  <a:pt x="51710" y="1"/>
                  <a:pt x="48020" y="921"/>
                  <a:pt x="44301" y="3305"/>
                </a:cubicBezTo>
                <a:cubicBezTo>
                  <a:pt x="27981" y="13772"/>
                  <a:pt x="23752" y="23750"/>
                  <a:pt x="23752" y="23750"/>
                </a:cubicBezTo>
                <a:cubicBezTo>
                  <a:pt x="23752" y="23750"/>
                  <a:pt x="23199" y="30455"/>
                  <a:pt x="15945" y="30455"/>
                </a:cubicBezTo>
                <a:cubicBezTo>
                  <a:pt x="15648" y="30455"/>
                  <a:pt x="15339" y="30443"/>
                  <a:pt x="15019" y="30420"/>
                </a:cubicBezTo>
                <a:cubicBezTo>
                  <a:pt x="13947" y="30341"/>
                  <a:pt x="12915" y="30303"/>
                  <a:pt x="11930" y="30303"/>
                </a:cubicBezTo>
                <a:cubicBezTo>
                  <a:pt x="5447" y="30303"/>
                  <a:pt x="1013" y="31926"/>
                  <a:pt x="541" y="33999"/>
                </a:cubicBezTo>
                <a:cubicBezTo>
                  <a:pt x="1" y="36384"/>
                  <a:pt x="5151" y="43216"/>
                  <a:pt x="11333" y="45926"/>
                </a:cubicBezTo>
                <a:cubicBezTo>
                  <a:pt x="16519" y="48202"/>
                  <a:pt x="23841" y="53453"/>
                  <a:pt x="30900" y="53453"/>
                </a:cubicBezTo>
                <a:cubicBezTo>
                  <a:pt x="32256" y="53453"/>
                  <a:pt x="33602" y="53259"/>
                  <a:pt x="34921" y="52814"/>
                </a:cubicBezTo>
                <a:cubicBezTo>
                  <a:pt x="43110" y="50048"/>
                  <a:pt x="85188" y="56067"/>
                  <a:pt x="86489" y="38010"/>
                </a:cubicBezTo>
                <a:cubicBezTo>
                  <a:pt x="87791" y="19953"/>
                  <a:pt x="76403" y="10573"/>
                  <a:pt x="76403" y="10573"/>
                </a:cubicBezTo>
                <a:cubicBezTo>
                  <a:pt x="76403" y="10573"/>
                  <a:pt x="66995" y="1"/>
                  <a:pt x="55192" y="1"/>
                </a:cubicBezTo>
                <a:close/>
              </a:path>
            </a:pathLst>
          </a:custGeom>
          <a:solidFill>
            <a:srgbClr val="E7E2D6">
              <a:alpha val="46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12" name="Google Shape;212;p23"/>
          <p:cNvSpPr/>
          <p:nvPr/>
        </p:nvSpPr>
        <p:spPr>
          <a:xfrm rot="-10285603">
            <a:off x="5869522" y="-3889711"/>
            <a:ext cx="7471761" cy="6362485"/>
          </a:xfrm>
          <a:custGeom>
            <a:avLst/>
            <a:gdLst/>
            <a:ahLst/>
            <a:cxnLst/>
            <a:rect l="l" t="t" r="r" b="b"/>
            <a:pathLst>
              <a:path w="87791" h="56068" extrusionOk="0">
                <a:moveTo>
                  <a:pt x="55192" y="1"/>
                </a:moveTo>
                <a:cubicBezTo>
                  <a:pt x="51710" y="1"/>
                  <a:pt x="48020" y="921"/>
                  <a:pt x="44301" y="3305"/>
                </a:cubicBezTo>
                <a:cubicBezTo>
                  <a:pt x="27981" y="13772"/>
                  <a:pt x="23752" y="23750"/>
                  <a:pt x="23752" y="23750"/>
                </a:cubicBezTo>
                <a:cubicBezTo>
                  <a:pt x="23752" y="23750"/>
                  <a:pt x="23199" y="30455"/>
                  <a:pt x="15945" y="30455"/>
                </a:cubicBezTo>
                <a:cubicBezTo>
                  <a:pt x="15648" y="30455"/>
                  <a:pt x="15339" y="30443"/>
                  <a:pt x="15019" y="30420"/>
                </a:cubicBezTo>
                <a:cubicBezTo>
                  <a:pt x="13947" y="30341"/>
                  <a:pt x="12915" y="30303"/>
                  <a:pt x="11930" y="30303"/>
                </a:cubicBezTo>
                <a:cubicBezTo>
                  <a:pt x="5447" y="30303"/>
                  <a:pt x="1013" y="31926"/>
                  <a:pt x="541" y="33999"/>
                </a:cubicBezTo>
                <a:cubicBezTo>
                  <a:pt x="1" y="36384"/>
                  <a:pt x="5151" y="43216"/>
                  <a:pt x="11333" y="45926"/>
                </a:cubicBezTo>
                <a:cubicBezTo>
                  <a:pt x="16519" y="48202"/>
                  <a:pt x="23841" y="53453"/>
                  <a:pt x="30900" y="53453"/>
                </a:cubicBezTo>
                <a:cubicBezTo>
                  <a:pt x="32256" y="53453"/>
                  <a:pt x="33602" y="53259"/>
                  <a:pt x="34921" y="52814"/>
                </a:cubicBezTo>
                <a:cubicBezTo>
                  <a:pt x="43110" y="50048"/>
                  <a:pt x="85188" y="56067"/>
                  <a:pt x="86489" y="38010"/>
                </a:cubicBezTo>
                <a:cubicBezTo>
                  <a:pt x="87791" y="19953"/>
                  <a:pt x="76403" y="10573"/>
                  <a:pt x="76403" y="10573"/>
                </a:cubicBezTo>
                <a:cubicBezTo>
                  <a:pt x="76403" y="10573"/>
                  <a:pt x="66995" y="1"/>
                  <a:pt x="55192" y="1"/>
                </a:cubicBezTo>
                <a:close/>
              </a:path>
            </a:pathLst>
          </a:custGeom>
          <a:solidFill>
            <a:srgbClr val="E6B8AF">
              <a:alpha val="25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13" name="Google Shape;213;p23"/>
          <p:cNvSpPr txBox="1">
            <a:spLocks noGrp="1"/>
          </p:cNvSpPr>
          <p:nvPr>
            <p:ph type="title"/>
          </p:nvPr>
        </p:nvSpPr>
        <p:spPr>
          <a:xfrm flipH="1">
            <a:off x="3993600" y="583600"/>
            <a:ext cx="4410900" cy="877200"/>
          </a:xfrm>
          <a:prstGeom prst="rect">
            <a:avLst/>
          </a:prstGeom>
          <a:noFill/>
          <a:ln>
            <a:noFill/>
          </a:ln>
        </p:spPr>
        <p:txBody>
          <a:bodyPr spcFirstLastPara="1" wrap="square" lIns="91425" tIns="91425" rIns="91425" bIns="91425" anchor="ctr" anchorCtr="0">
            <a:noAutofit/>
          </a:bodyPr>
          <a:lstStyle>
            <a:lvl1pPr lvl="0" algn="l" rtl="0">
              <a:spcBef>
                <a:spcPts val="0"/>
              </a:spcBef>
              <a:spcAft>
                <a:spcPts val="0"/>
              </a:spcAft>
              <a:buSzPts val="2800"/>
              <a:buNone/>
              <a:defRPr sz="3000">
                <a:latin typeface="Kulim Park"/>
                <a:ea typeface="Kulim Park"/>
                <a:cs typeface="Kulim Park"/>
                <a:sym typeface="Kulim Park"/>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r>
              <a:rPr lang="tr-TR"/>
              <a:t>Asıl başlık stilini düzenlemek için tıklayın</a:t>
            </a:r>
            <a:endParaRPr/>
          </a:p>
        </p:txBody>
      </p:sp>
      <p:sp>
        <p:nvSpPr>
          <p:cNvPr id="214" name="Google Shape;214;p23"/>
          <p:cNvSpPr txBox="1">
            <a:spLocks noGrp="1"/>
          </p:cNvSpPr>
          <p:nvPr>
            <p:ph type="title" idx="2"/>
          </p:nvPr>
        </p:nvSpPr>
        <p:spPr>
          <a:xfrm>
            <a:off x="3993450" y="2948933"/>
            <a:ext cx="1241400" cy="1239600"/>
          </a:xfrm>
          <a:prstGeom prst="rect">
            <a:avLst/>
          </a:prstGeom>
        </p:spPr>
        <p:txBody>
          <a:bodyPr spcFirstLastPara="1" wrap="square" lIns="91425" tIns="91425" rIns="91425" bIns="91425" anchor="t" anchorCtr="0">
            <a:noAutofit/>
          </a:bodyPr>
          <a:lstStyle>
            <a:lvl1pPr lvl="0" algn="l" rtl="0">
              <a:spcBef>
                <a:spcPts val="0"/>
              </a:spcBef>
              <a:spcAft>
                <a:spcPts val="0"/>
              </a:spcAft>
              <a:buSzPts val="2500"/>
              <a:buNone/>
              <a:defRPr sz="2000">
                <a:latin typeface="Kulim Park"/>
                <a:ea typeface="Kulim Park"/>
                <a:cs typeface="Kulim Park"/>
                <a:sym typeface="Kulim Park"/>
              </a:defRPr>
            </a:lvl1pPr>
            <a:lvl2pPr lvl="1" rtl="0">
              <a:spcBef>
                <a:spcPts val="0"/>
              </a:spcBef>
              <a:spcAft>
                <a:spcPts val="0"/>
              </a:spcAft>
              <a:buSzPts val="2500"/>
              <a:buNone/>
              <a:defRPr sz="2500"/>
            </a:lvl2pPr>
            <a:lvl3pPr lvl="2" rtl="0">
              <a:spcBef>
                <a:spcPts val="0"/>
              </a:spcBef>
              <a:spcAft>
                <a:spcPts val="0"/>
              </a:spcAft>
              <a:buSzPts val="2500"/>
              <a:buNone/>
              <a:defRPr sz="2500"/>
            </a:lvl3pPr>
            <a:lvl4pPr lvl="3" rtl="0">
              <a:spcBef>
                <a:spcPts val="0"/>
              </a:spcBef>
              <a:spcAft>
                <a:spcPts val="0"/>
              </a:spcAft>
              <a:buSzPts val="2500"/>
              <a:buNone/>
              <a:defRPr sz="2500"/>
            </a:lvl4pPr>
            <a:lvl5pPr lvl="4" rtl="0">
              <a:spcBef>
                <a:spcPts val="0"/>
              </a:spcBef>
              <a:spcAft>
                <a:spcPts val="0"/>
              </a:spcAft>
              <a:buSzPts val="2500"/>
              <a:buNone/>
              <a:defRPr sz="2500"/>
            </a:lvl5pPr>
            <a:lvl6pPr lvl="5" rtl="0">
              <a:spcBef>
                <a:spcPts val="0"/>
              </a:spcBef>
              <a:spcAft>
                <a:spcPts val="0"/>
              </a:spcAft>
              <a:buSzPts val="2500"/>
              <a:buNone/>
              <a:defRPr sz="2500"/>
            </a:lvl6pPr>
            <a:lvl7pPr lvl="6" rtl="0">
              <a:spcBef>
                <a:spcPts val="0"/>
              </a:spcBef>
              <a:spcAft>
                <a:spcPts val="0"/>
              </a:spcAft>
              <a:buSzPts val="2500"/>
              <a:buNone/>
              <a:defRPr sz="2500"/>
            </a:lvl7pPr>
            <a:lvl8pPr lvl="7" rtl="0">
              <a:spcBef>
                <a:spcPts val="0"/>
              </a:spcBef>
              <a:spcAft>
                <a:spcPts val="0"/>
              </a:spcAft>
              <a:buSzPts val="2500"/>
              <a:buNone/>
              <a:defRPr sz="2500"/>
            </a:lvl8pPr>
            <a:lvl9pPr lvl="8" rtl="0">
              <a:spcBef>
                <a:spcPts val="0"/>
              </a:spcBef>
              <a:spcAft>
                <a:spcPts val="0"/>
              </a:spcAft>
              <a:buSzPts val="2500"/>
              <a:buNone/>
              <a:defRPr sz="2500"/>
            </a:lvl9pPr>
          </a:lstStyle>
          <a:p>
            <a:r>
              <a:rPr lang="tr-TR"/>
              <a:t>Asıl başlık stilini düzenlemek için tıklayın</a:t>
            </a:r>
            <a:endParaRPr/>
          </a:p>
        </p:txBody>
      </p:sp>
      <p:sp>
        <p:nvSpPr>
          <p:cNvPr id="215" name="Google Shape;215;p23"/>
          <p:cNvSpPr txBox="1">
            <a:spLocks noGrp="1"/>
          </p:cNvSpPr>
          <p:nvPr>
            <p:ph type="subTitle" idx="1"/>
          </p:nvPr>
        </p:nvSpPr>
        <p:spPr>
          <a:xfrm>
            <a:off x="5645825" y="2948933"/>
            <a:ext cx="2758800" cy="1239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atin typeface="Manrope"/>
                <a:ea typeface="Manrope"/>
                <a:cs typeface="Manrope"/>
                <a:sym typeface="Manrope"/>
              </a:defRPr>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a:r>
              <a:rPr lang="tr-TR"/>
              <a:t>Asıl alt başlık stilini düzenlemek için tıklayın</a:t>
            </a:r>
            <a:endParaRPr/>
          </a:p>
        </p:txBody>
      </p:sp>
      <p:sp>
        <p:nvSpPr>
          <p:cNvPr id="216" name="Google Shape;216;p23"/>
          <p:cNvSpPr txBox="1">
            <a:spLocks noGrp="1"/>
          </p:cNvSpPr>
          <p:nvPr>
            <p:ph type="title" idx="3"/>
          </p:nvPr>
        </p:nvSpPr>
        <p:spPr>
          <a:xfrm>
            <a:off x="3993450" y="4620700"/>
            <a:ext cx="1241400" cy="1239600"/>
          </a:xfrm>
          <a:prstGeom prst="rect">
            <a:avLst/>
          </a:prstGeom>
        </p:spPr>
        <p:txBody>
          <a:bodyPr spcFirstLastPara="1" wrap="square" lIns="91425" tIns="91425" rIns="91425" bIns="91425" anchor="t" anchorCtr="0">
            <a:noAutofit/>
          </a:bodyPr>
          <a:lstStyle>
            <a:lvl1pPr lvl="0" algn="l" rtl="0">
              <a:spcBef>
                <a:spcPts val="0"/>
              </a:spcBef>
              <a:spcAft>
                <a:spcPts val="0"/>
              </a:spcAft>
              <a:buSzPts val="2500"/>
              <a:buNone/>
              <a:defRPr sz="2000">
                <a:latin typeface="Kulim Park"/>
                <a:ea typeface="Kulim Park"/>
                <a:cs typeface="Kulim Park"/>
                <a:sym typeface="Kulim Park"/>
              </a:defRPr>
            </a:lvl1pPr>
            <a:lvl2pPr lvl="1" rtl="0">
              <a:spcBef>
                <a:spcPts val="0"/>
              </a:spcBef>
              <a:spcAft>
                <a:spcPts val="0"/>
              </a:spcAft>
              <a:buSzPts val="2500"/>
              <a:buNone/>
              <a:defRPr sz="2500"/>
            </a:lvl2pPr>
            <a:lvl3pPr lvl="2" rtl="0">
              <a:spcBef>
                <a:spcPts val="0"/>
              </a:spcBef>
              <a:spcAft>
                <a:spcPts val="0"/>
              </a:spcAft>
              <a:buSzPts val="2500"/>
              <a:buNone/>
              <a:defRPr sz="2500"/>
            </a:lvl3pPr>
            <a:lvl4pPr lvl="3" rtl="0">
              <a:spcBef>
                <a:spcPts val="0"/>
              </a:spcBef>
              <a:spcAft>
                <a:spcPts val="0"/>
              </a:spcAft>
              <a:buSzPts val="2500"/>
              <a:buNone/>
              <a:defRPr sz="2500"/>
            </a:lvl4pPr>
            <a:lvl5pPr lvl="4" rtl="0">
              <a:spcBef>
                <a:spcPts val="0"/>
              </a:spcBef>
              <a:spcAft>
                <a:spcPts val="0"/>
              </a:spcAft>
              <a:buSzPts val="2500"/>
              <a:buNone/>
              <a:defRPr sz="2500"/>
            </a:lvl5pPr>
            <a:lvl6pPr lvl="5" rtl="0">
              <a:spcBef>
                <a:spcPts val="0"/>
              </a:spcBef>
              <a:spcAft>
                <a:spcPts val="0"/>
              </a:spcAft>
              <a:buSzPts val="2500"/>
              <a:buNone/>
              <a:defRPr sz="2500"/>
            </a:lvl6pPr>
            <a:lvl7pPr lvl="6" rtl="0">
              <a:spcBef>
                <a:spcPts val="0"/>
              </a:spcBef>
              <a:spcAft>
                <a:spcPts val="0"/>
              </a:spcAft>
              <a:buSzPts val="2500"/>
              <a:buNone/>
              <a:defRPr sz="2500"/>
            </a:lvl7pPr>
            <a:lvl8pPr lvl="7" rtl="0">
              <a:spcBef>
                <a:spcPts val="0"/>
              </a:spcBef>
              <a:spcAft>
                <a:spcPts val="0"/>
              </a:spcAft>
              <a:buSzPts val="2500"/>
              <a:buNone/>
              <a:defRPr sz="2500"/>
            </a:lvl8pPr>
            <a:lvl9pPr lvl="8" rtl="0">
              <a:spcBef>
                <a:spcPts val="0"/>
              </a:spcBef>
              <a:spcAft>
                <a:spcPts val="0"/>
              </a:spcAft>
              <a:buSzPts val="2500"/>
              <a:buNone/>
              <a:defRPr sz="2500"/>
            </a:lvl9pPr>
          </a:lstStyle>
          <a:p>
            <a:r>
              <a:rPr lang="tr-TR"/>
              <a:t>Asıl başlık stilini düzenlemek için tıklayın</a:t>
            </a:r>
            <a:endParaRPr/>
          </a:p>
        </p:txBody>
      </p:sp>
      <p:sp>
        <p:nvSpPr>
          <p:cNvPr id="217" name="Google Shape;217;p23"/>
          <p:cNvSpPr txBox="1">
            <a:spLocks noGrp="1"/>
          </p:cNvSpPr>
          <p:nvPr>
            <p:ph type="subTitle" idx="4"/>
          </p:nvPr>
        </p:nvSpPr>
        <p:spPr>
          <a:xfrm>
            <a:off x="5645825" y="4620700"/>
            <a:ext cx="2758800" cy="1239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atin typeface="Manrope"/>
                <a:ea typeface="Manrope"/>
                <a:cs typeface="Manrope"/>
                <a:sym typeface="Manrope"/>
              </a:defRPr>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a:r>
              <a:rPr lang="tr-TR"/>
              <a:t>Asıl alt başlık stilini düzenlemek için tıklayın</a:t>
            </a:r>
            <a:endParaRPr/>
          </a:p>
        </p:txBody>
      </p:sp>
    </p:spTree>
    <p:extLst>
      <p:ext uri="{BB962C8B-B14F-4D97-AF65-F5344CB8AC3E}">
        <p14:creationId xmlns:p14="http://schemas.microsoft.com/office/powerpoint/2010/main" val="113736611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218"/>
        <p:cNvGrpSpPr/>
        <p:nvPr/>
      </p:nvGrpSpPr>
      <p:grpSpPr>
        <a:xfrm>
          <a:off x="0" y="0"/>
          <a:ext cx="0" cy="0"/>
          <a:chOff x="0" y="0"/>
          <a:chExt cx="0" cy="0"/>
        </a:xfrm>
      </p:grpSpPr>
      <p:sp>
        <p:nvSpPr>
          <p:cNvPr id="219" name="Google Shape;219;p24"/>
          <p:cNvSpPr/>
          <p:nvPr/>
        </p:nvSpPr>
        <p:spPr>
          <a:xfrm rot="-10285629">
            <a:off x="6057524" y="-2832497"/>
            <a:ext cx="9471588" cy="8065413"/>
          </a:xfrm>
          <a:custGeom>
            <a:avLst/>
            <a:gdLst/>
            <a:ahLst/>
            <a:cxnLst/>
            <a:rect l="l" t="t" r="r" b="b"/>
            <a:pathLst>
              <a:path w="87791" h="56068" extrusionOk="0">
                <a:moveTo>
                  <a:pt x="55192" y="1"/>
                </a:moveTo>
                <a:cubicBezTo>
                  <a:pt x="51710" y="1"/>
                  <a:pt x="48020" y="921"/>
                  <a:pt x="44301" y="3305"/>
                </a:cubicBezTo>
                <a:cubicBezTo>
                  <a:pt x="27981" y="13772"/>
                  <a:pt x="23752" y="23750"/>
                  <a:pt x="23752" y="23750"/>
                </a:cubicBezTo>
                <a:cubicBezTo>
                  <a:pt x="23752" y="23750"/>
                  <a:pt x="23199" y="30455"/>
                  <a:pt x="15945" y="30455"/>
                </a:cubicBezTo>
                <a:cubicBezTo>
                  <a:pt x="15648" y="30455"/>
                  <a:pt x="15339" y="30443"/>
                  <a:pt x="15019" y="30420"/>
                </a:cubicBezTo>
                <a:cubicBezTo>
                  <a:pt x="13947" y="30341"/>
                  <a:pt x="12915" y="30303"/>
                  <a:pt x="11930" y="30303"/>
                </a:cubicBezTo>
                <a:cubicBezTo>
                  <a:pt x="5447" y="30303"/>
                  <a:pt x="1013" y="31926"/>
                  <a:pt x="541" y="33999"/>
                </a:cubicBezTo>
                <a:cubicBezTo>
                  <a:pt x="1" y="36384"/>
                  <a:pt x="5151" y="43216"/>
                  <a:pt x="11333" y="45926"/>
                </a:cubicBezTo>
                <a:cubicBezTo>
                  <a:pt x="16519" y="48202"/>
                  <a:pt x="23841" y="53453"/>
                  <a:pt x="30900" y="53453"/>
                </a:cubicBezTo>
                <a:cubicBezTo>
                  <a:pt x="32256" y="53453"/>
                  <a:pt x="33602" y="53259"/>
                  <a:pt x="34921" y="52814"/>
                </a:cubicBezTo>
                <a:cubicBezTo>
                  <a:pt x="43110" y="50048"/>
                  <a:pt x="85188" y="56067"/>
                  <a:pt x="86489" y="38010"/>
                </a:cubicBezTo>
                <a:cubicBezTo>
                  <a:pt x="87791" y="19953"/>
                  <a:pt x="76403" y="10573"/>
                  <a:pt x="76403" y="10573"/>
                </a:cubicBezTo>
                <a:cubicBezTo>
                  <a:pt x="76403" y="10573"/>
                  <a:pt x="66995" y="1"/>
                  <a:pt x="55192" y="1"/>
                </a:cubicBezTo>
                <a:close/>
              </a:path>
            </a:pathLst>
          </a:custGeom>
          <a:solidFill>
            <a:srgbClr val="E7E2D6">
              <a:alpha val="46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20" name="Google Shape;220;p24"/>
          <p:cNvSpPr/>
          <p:nvPr/>
        </p:nvSpPr>
        <p:spPr>
          <a:xfrm flipH="1">
            <a:off x="7942004" y="1339984"/>
            <a:ext cx="5766771" cy="4910623"/>
          </a:xfrm>
          <a:custGeom>
            <a:avLst/>
            <a:gdLst/>
            <a:ahLst/>
            <a:cxnLst/>
            <a:rect l="l" t="t" r="r" b="b"/>
            <a:pathLst>
              <a:path w="87791" h="56068" extrusionOk="0">
                <a:moveTo>
                  <a:pt x="55192" y="1"/>
                </a:moveTo>
                <a:cubicBezTo>
                  <a:pt x="51710" y="1"/>
                  <a:pt x="48020" y="921"/>
                  <a:pt x="44301" y="3305"/>
                </a:cubicBezTo>
                <a:cubicBezTo>
                  <a:pt x="27981" y="13772"/>
                  <a:pt x="23752" y="23750"/>
                  <a:pt x="23752" y="23750"/>
                </a:cubicBezTo>
                <a:cubicBezTo>
                  <a:pt x="23752" y="23750"/>
                  <a:pt x="23199" y="30455"/>
                  <a:pt x="15945" y="30455"/>
                </a:cubicBezTo>
                <a:cubicBezTo>
                  <a:pt x="15648" y="30455"/>
                  <a:pt x="15339" y="30443"/>
                  <a:pt x="15019" y="30420"/>
                </a:cubicBezTo>
                <a:cubicBezTo>
                  <a:pt x="13947" y="30341"/>
                  <a:pt x="12915" y="30303"/>
                  <a:pt x="11930" y="30303"/>
                </a:cubicBezTo>
                <a:cubicBezTo>
                  <a:pt x="5447" y="30303"/>
                  <a:pt x="1013" y="31926"/>
                  <a:pt x="541" y="33999"/>
                </a:cubicBezTo>
                <a:cubicBezTo>
                  <a:pt x="1" y="36384"/>
                  <a:pt x="5151" y="43216"/>
                  <a:pt x="11333" y="45926"/>
                </a:cubicBezTo>
                <a:cubicBezTo>
                  <a:pt x="16519" y="48202"/>
                  <a:pt x="23841" y="53453"/>
                  <a:pt x="30900" y="53453"/>
                </a:cubicBezTo>
                <a:cubicBezTo>
                  <a:pt x="32256" y="53453"/>
                  <a:pt x="33602" y="53259"/>
                  <a:pt x="34921" y="52814"/>
                </a:cubicBezTo>
                <a:cubicBezTo>
                  <a:pt x="43110" y="50048"/>
                  <a:pt x="85188" y="56067"/>
                  <a:pt x="86489" y="38010"/>
                </a:cubicBezTo>
                <a:cubicBezTo>
                  <a:pt x="87791" y="19953"/>
                  <a:pt x="76403" y="10573"/>
                  <a:pt x="76403" y="10573"/>
                </a:cubicBezTo>
                <a:cubicBezTo>
                  <a:pt x="76403" y="10573"/>
                  <a:pt x="66995" y="1"/>
                  <a:pt x="55192" y="1"/>
                </a:cubicBezTo>
                <a:close/>
              </a:path>
            </a:pathLst>
          </a:custGeom>
          <a:solidFill>
            <a:srgbClr val="887C62">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21" name="Google Shape;221;p24"/>
          <p:cNvSpPr/>
          <p:nvPr/>
        </p:nvSpPr>
        <p:spPr>
          <a:xfrm rot="2839443">
            <a:off x="-1375441" y="4204243"/>
            <a:ext cx="8536188" cy="5689181"/>
          </a:xfrm>
          <a:custGeom>
            <a:avLst/>
            <a:gdLst/>
            <a:ahLst/>
            <a:cxnLst/>
            <a:rect l="l" t="t" r="r" b="b"/>
            <a:pathLst>
              <a:path w="31788" h="28248" extrusionOk="0">
                <a:moveTo>
                  <a:pt x="16729" y="0"/>
                </a:moveTo>
                <a:cubicBezTo>
                  <a:pt x="16601" y="0"/>
                  <a:pt x="16474" y="1"/>
                  <a:pt x="16346" y="2"/>
                </a:cubicBezTo>
                <a:cubicBezTo>
                  <a:pt x="16060" y="2"/>
                  <a:pt x="15764" y="5"/>
                  <a:pt x="15461" y="9"/>
                </a:cubicBezTo>
                <a:cubicBezTo>
                  <a:pt x="11690" y="44"/>
                  <a:pt x="7009" y="207"/>
                  <a:pt x="4237" y="2881"/>
                </a:cubicBezTo>
                <a:cubicBezTo>
                  <a:pt x="2392" y="4661"/>
                  <a:pt x="2135" y="8048"/>
                  <a:pt x="1618" y="10410"/>
                </a:cubicBezTo>
                <a:cubicBezTo>
                  <a:pt x="938" y="13517"/>
                  <a:pt x="381" y="16657"/>
                  <a:pt x="219" y="19839"/>
                </a:cubicBezTo>
                <a:cubicBezTo>
                  <a:pt x="1" y="24133"/>
                  <a:pt x="1988" y="26141"/>
                  <a:pt x="6130" y="26720"/>
                </a:cubicBezTo>
                <a:cubicBezTo>
                  <a:pt x="9755" y="27227"/>
                  <a:pt x="13382" y="27712"/>
                  <a:pt x="17036" y="27956"/>
                </a:cubicBezTo>
                <a:cubicBezTo>
                  <a:pt x="18561" y="28056"/>
                  <a:pt x="20165" y="28248"/>
                  <a:pt x="21749" y="28248"/>
                </a:cubicBezTo>
                <a:cubicBezTo>
                  <a:pt x="23047" y="28248"/>
                  <a:pt x="24332" y="28119"/>
                  <a:pt x="25547" y="27706"/>
                </a:cubicBezTo>
                <a:cubicBezTo>
                  <a:pt x="28287" y="26775"/>
                  <a:pt x="29435" y="24198"/>
                  <a:pt x="29933" y="21508"/>
                </a:cubicBezTo>
                <a:cubicBezTo>
                  <a:pt x="30554" y="18140"/>
                  <a:pt x="30847" y="14721"/>
                  <a:pt x="31348" y="11337"/>
                </a:cubicBezTo>
                <a:cubicBezTo>
                  <a:pt x="31787" y="8393"/>
                  <a:pt x="31569" y="5097"/>
                  <a:pt x="28963" y="3194"/>
                </a:cubicBezTo>
                <a:cubicBezTo>
                  <a:pt x="25477" y="645"/>
                  <a:pt x="20958" y="0"/>
                  <a:pt x="16729" y="0"/>
                </a:cubicBezTo>
                <a:close/>
              </a:path>
            </a:pathLst>
          </a:custGeom>
          <a:solidFill>
            <a:srgbClr val="887C62">
              <a:alpha val="6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22" name="Google Shape;222;p24"/>
          <p:cNvSpPr/>
          <p:nvPr/>
        </p:nvSpPr>
        <p:spPr>
          <a:xfrm rot="9405665">
            <a:off x="-5036390" y="2576109"/>
            <a:ext cx="7310152" cy="9133113"/>
          </a:xfrm>
          <a:custGeom>
            <a:avLst/>
            <a:gdLst/>
            <a:ahLst/>
            <a:cxnLst/>
            <a:rect l="l" t="t" r="r" b="b"/>
            <a:pathLst>
              <a:path w="93299" h="87424" extrusionOk="0">
                <a:moveTo>
                  <a:pt x="34162" y="1"/>
                </a:moveTo>
                <a:cubicBezTo>
                  <a:pt x="24245" y="1"/>
                  <a:pt x="25039" y="12520"/>
                  <a:pt x="13717" y="17147"/>
                </a:cubicBezTo>
                <a:cubicBezTo>
                  <a:pt x="1" y="22753"/>
                  <a:pt x="25599" y="33483"/>
                  <a:pt x="18923" y="50349"/>
                </a:cubicBezTo>
                <a:cubicBezTo>
                  <a:pt x="13077" y="65115"/>
                  <a:pt x="23069" y="87424"/>
                  <a:pt x="32143" y="87424"/>
                </a:cubicBezTo>
                <a:cubicBezTo>
                  <a:pt x="33432" y="87424"/>
                  <a:pt x="34703" y="86974"/>
                  <a:pt x="35906" y="85988"/>
                </a:cubicBezTo>
                <a:cubicBezTo>
                  <a:pt x="38841" y="83585"/>
                  <a:pt x="41192" y="82952"/>
                  <a:pt x="43240" y="82952"/>
                </a:cubicBezTo>
                <a:cubicBezTo>
                  <a:pt x="45526" y="82952"/>
                  <a:pt x="47435" y="83741"/>
                  <a:pt x="49356" y="83741"/>
                </a:cubicBezTo>
                <a:cubicBezTo>
                  <a:pt x="51391" y="83741"/>
                  <a:pt x="53441" y="82856"/>
                  <a:pt x="55968" y="79208"/>
                </a:cubicBezTo>
                <a:cubicBezTo>
                  <a:pt x="79663" y="45004"/>
                  <a:pt x="87416" y="44135"/>
                  <a:pt x="87416" y="44135"/>
                </a:cubicBezTo>
                <a:cubicBezTo>
                  <a:pt x="93298" y="21497"/>
                  <a:pt x="60858" y="9397"/>
                  <a:pt x="42111" y="1875"/>
                </a:cubicBezTo>
                <a:cubicBezTo>
                  <a:pt x="38838" y="561"/>
                  <a:pt x="36260" y="1"/>
                  <a:pt x="34162" y="1"/>
                </a:cubicBezTo>
                <a:close/>
              </a:path>
            </a:pathLst>
          </a:custGeom>
          <a:solidFill>
            <a:srgbClr val="E6B8AF">
              <a:alpha val="33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23" name="Google Shape;223;p24"/>
          <p:cNvSpPr/>
          <p:nvPr/>
        </p:nvSpPr>
        <p:spPr>
          <a:xfrm rot="-1478505">
            <a:off x="-435239" y="-3073214"/>
            <a:ext cx="7826136" cy="3837161"/>
          </a:xfrm>
          <a:custGeom>
            <a:avLst/>
            <a:gdLst/>
            <a:ahLst/>
            <a:cxnLst/>
            <a:rect l="l" t="t" r="r" b="b"/>
            <a:pathLst>
              <a:path w="76674" h="28195" fill="none" extrusionOk="0">
                <a:moveTo>
                  <a:pt x="76673" y="0"/>
                </a:moveTo>
                <a:cubicBezTo>
                  <a:pt x="76673" y="0"/>
                  <a:pt x="67374" y="14124"/>
                  <a:pt x="60786" y="16430"/>
                </a:cubicBezTo>
                <a:cubicBezTo>
                  <a:pt x="52981" y="19160"/>
                  <a:pt x="39856" y="7047"/>
                  <a:pt x="24779" y="17621"/>
                </a:cubicBezTo>
                <a:cubicBezTo>
                  <a:pt x="9706" y="28195"/>
                  <a:pt x="1302" y="23045"/>
                  <a:pt x="1" y="9868"/>
                </a:cubicBezTo>
              </a:path>
            </a:pathLst>
          </a:custGeom>
          <a:noFill/>
          <a:ln w="28575" cap="flat" cmpd="sng">
            <a:solidFill>
              <a:schemeClr val="accent3"/>
            </a:solidFill>
            <a:prstDash val="solid"/>
            <a:miter lim="325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24" name="Google Shape;224;p24"/>
          <p:cNvSpPr/>
          <p:nvPr/>
        </p:nvSpPr>
        <p:spPr>
          <a:xfrm rot="9555841" flipH="1">
            <a:off x="8042252" y="2411342"/>
            <a:ext cx="8200942" cy="4020929"/>
          </a:xfrm>
          <a:custGeom>
            <a:avLst/>
            <a:gdLst/>
            <a:ahLst/>
            <a:cxnLst/>
            <a:rect l="l" t="t" r="r" b="b"/>
            <a:pathLst>
              <a:path w="76674" h="28195" fill="none" extrusionOk="0">
                <a:moveTo>
                  <a:pt x="76673" y="0"/>
                </a:moveTo>
                <a:cubicBezTo>
                  <a:pt x="76673" y="0"/>
                  <a:pt x="67374" y="14124"/>
                  <a:pt x="60786" y="16430"/>
                </a:cubicBezTo>
                <a:cubicBezTo>
                  <a:pt x="52981" y="19160"/>
                  <a:pt x="39856" y="7047"/>
                  <a:pt x="24779" y="17621"/>
                </a:cubicBezTo>
                <a:cubicBezTo>
                  <a:pt x="9706" y="28195"/>
                  <a:pt x="1302" y="23045"/>
                  <a:pt x="1" y="9868"/>
                </a:cubicBezTo>
              </a:path>
            </a:pathLst>
          </a:custGeom>
          <a:noFill/>
          <a:ln w="28575" cap="flat" cmpd="sng">
            <a:solidFill>
              <a:schemeClr val="accent3"/>
            </a:solidFill>
            <a:prstDash val="solid"/>
            <a:miter lim="325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25" name="Google Shape;225;p24"/>
          <p:cNvSpPr txBox="1">
            <a:spLocks noGrp="1"/>
          </p:cNvSpPr>
          <p:nvPr>
            <p:ph type="title"/>
          </p:nvPr>
        </p:nvSpPr>
        <p:spPr>
          <a:xfrm>
            <a:off x="1465613" y="2169900"/>
            <a:ext cx="2746500" cy="6500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500"/>
              <a:buNone/>
              <a:defRPr sz="2000">
                <a:latin typeface="Kulim Park"/>
                <a:ea typeface="Kulim Park"/>
                <a:cs typeface="Kulim Park"/>
                <a:sym typeface="Kulim Park"/>
              </a:defRPr>
            </a:lvl1pPr>
            <a:lvl2pPr lvl="1" rtl="0">
              <a:spcBef>
                <a:spcPts val="0"/>
              </a:spcBef>
              <a:spcAft>
                <a:spcPts val="0"/>
              </a:spcAft>
              <a:buSzPts val="2500"/>
              <a:buNone/>
              <a:defRPr sz="2500"/>
            </a:lvl2pPr>
            <a:lvl3pPr lvl="2" rtl="0">
              <a:spcBef>
                <a:spcPts val="0"/>
              </a:spcBef>
              <a:spcAft>
                <a:spcPts val="0"/>
              </a:spcAft>
              <a:buSzPts val="2500"/>
              <a:buNone/>
              <a:defRPr sz="2500"/>
            </a:lvl3pPr>
            <a:lvl4pPr lvl="3" rtl="0">
              <a:spcBef>
                <a:spcPts val="0"/>
              </a:spcBef>
              <a:spcAft>
                <a:spcPts val="0"/>
              </a:spcAft>
              <a:buSzPts val="2500"/>
              <a:buNone/>
              <a:defRPr sz="2500"/>
            </a:lvl4pPr>
            <a:lvl5pPr lvl="4" rtl="0">
              <a:spcBef>
                <a:spcPts val="0"/>
              </a:spcBef>
              <a:spcAft>
                <a:spcPts val="0"/>
              </a:spcAft>
              <a:buSzPts val="2500"/>
              <a:buNone/>
              <a:defRPr sz="2500"/>
            </a:lvl5pPr>
            <a:lvl6pPr lvl="5" rtl="0">
              <a:spcBef>
                <a:spcPts val="0"/>
              </a:spcBef>
              <a:spcAft>
                <a:spcPts val="0"/>
              </a:spcAft>
              <a:buSzPts val="2500"/>
              <a:buNone/>
              <a:defRPr sz="2500"/>
            </a:lvl6pPr>
            <a:lvl7pPr lvl="6" rtl="0">
              <a:spcBef>
                <a:spcPts val="0"/>
              </a:spcBef>
              <a:spcAft>
                <a:spcPts val="0"/>
              </a:spcAft>
              <a:buSzPts val="2500"/>
              <a:buNone/>
              <a:defRPr sz="2500"/>
            </a:lvl7pPr>
            <a:lvl8pPr lvl="7" rtl="0">
              <a:spcBef>
                <a:spcPts val="0"/>
              </a:spcBef>
              <a:spcAft>
                <a:spcPts val="0"/>
              </a:spcAft>
              <a:buSzPts val="2500"/>
              <a:buNone/>
              <a:defRPr sz="2500"/>
            </a:lvl8pPr>
            <a:lvl9pPr lvl="8" rtl="0">
              <a:spcBef>
                <a:spcPts val="0"/>
              </a:spcBef>
              <a:spcAft>
                <a:spcPts val="0"/>
              </a:spcAft>
              <a:buSzPts val="2500"/>
              <a:buNone/>
              <a:defRPr sz="2500"/>
            </a:lvl9pPr>
          </a:lstStyle>
          <a:p>
            <a:r>
              <a:rPr lang="tr-TR"/>
              <a:t>Asıl başlık stilini düzenlemek için tıklayın</a:t>
            </a:r>
            <a:endParaRPr/>
          </a:p>
        </p:txBody>
      </p:sp>
      <p:sp>
        <p:nvSpPr>
          <p:cNvPr id="226" name="Google Shape;226;p24"/>
          <p:cNvSpPr txBox="1">
            <a:spLocks noGrp="1"/>
          </p:cNvSpPr>
          <p:nvPr>
            <p:ph type="subTitle" idx="1"/>
          </p:nvPr>
        </p:nvSpPr>
        <p:spPr>
          <a:xfrm>
            <a:off x="1465679" y="2783467"/>
            <a:ext cx="2746500" cy="650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atin typeface="Manrope"/>
                <a:ea typeface="Manrope"/>
                <a:cs typeface="Manrope"/>
                <a:sym typeface="Manrope"/>
              </a:defRPr>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a:r>
              <a:rPr lang="tr-TR"/>
              <a:t>Asıl alt başlık stilini düzenlemek için tıklayın</a:t>
            </a:r>
            <a:endParaRPr/>
          </a:p>
        </p:txBody>
      </p:sp>
      <p:sp>
        <p:nvSpPr>
          <p:cNvPr id="227" name="Google Shape;227;p24"/>
          <p:cNvSpPr txBox="1">
            <a:spLocks noGrp="1"/>
          </p:cNvSpPr>
          <p:nvPr>
            <p:ph type="title" idx="2"/>
          </p:nvPr>
        </p:nvSpPr>
        <p:spPr>
          <a:xfrm>
            <a:off x="1465613" y="3553933"/>
            <a:ext cx="2746500" cy="6500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500"/>
              <a:buNone/>
              <a:defRPr sz="2000">
                <a:latin typeface="Kulim Park"/>
                <a:ea typeface="Kulim Park"/>
                <a:cs typeface="Kulim Park"/>
                <a:sym typeface="Kulim Park"/>
              </a:defRPr>
            </a:lvl1pPr>
            <a:lvl2pPr lvl="1" rtl="0">
              <a:spcBef>
                <a:spcPts val="0"/>
              </a:spcBef>
              <a:spcAft>
                <a:spcPts val="0"/>
              </a:spcAft>
              <a:buSzPts val="2500"/>
              <a:buNone/>
              <a:defRPr sz="2500"/>
            </a:lvl2pPr>
            <a:lvl3pPr lvl="2" rtl="0">
              <a:spcBef>
                <a:spcPts val="0"/>
              </a:spcBef>
              <a:spcAft>
                <a:spcPts val="0"/>
              </a:spcAft>
              <a:buSzPts val="2500"/>
              <a:buNone/>
              <a:defRPr sz="2500"/>
            </a:lvl3pPr>
            <a:lvl4pPr lvl="3" rtl="0">
              <a:spcBef>
                <a:spcPts val="0"/>
              </a:spcBef>
              <a:spcAft>
                <a:spcPts val="0"/>
              </a:spcAft>
              <a:buSzPts val="2500"/>
              <a:buNone/>
              <a:defRPr sz="2500"/>
            </a:lvl4pPr>
            <a:lvl5pPr lvl="4" rtl="0">
              <a:spcBef>
                <a:spcPts val="0"/>
              </a:spcBef>
              <a:spcAft>
                <a:spcPts val="0"/>
              </a:spcAft>
              <a:buSzPts val="2500"/>
              <a:buNone/>
              <a:defRPr sz="2500"/>
            </a:lvl5pPr>
            <a:lvl6pPr lvl="5" rtl="0">
              <a:spcBef>
                <a:spcPts val="0"/>
              </a:spcBef>
              <a:spcAft>
                <a:spcPts val="0"/>
              </a:spcAft>
              <a:buSzPts val="2500"/>
              <a:buNone/>
              <a:defRPr sz="2500"/>
            </a:lvl6pPr>
            <a:lvl7pPr lvl="6" rtl="0">
              <a:spcBef>
                <a:spcPts val="0"/>
              </a:spcBef>
              <a:spcAft>
                <a:spcPts val="0"/>
              </a:spcAft>
              <a:buSzPts val="2500"/>
              <a:buNone/>
              <a:defRPr sz="2500"/>
            </a:lvl7pPr>
            <a:lvl8pPr lvl="7" rtl="0">
              <a:spcBef>
                <a:spcPts val="0"/>
              </a:spcBef>
              <a:spcAft>
                <a:spcPts val="0"/>
              </a:spcAft>
              <a:buSzPts val="2500"/>
              <a:buNone/>
              <a:defRPr sz="2500"/>
            </a:lvl8pPr>
            <a:lvl9pPr lvl="8" rtl="0">
              <a:spcBef>
                <a:spcPts val="0"/>
              </a:spcBef>
              <a:spcAft>
                <a:spcPts val="0"/>
              </a:spcAft>
              <a:buSzPts val="2500"/>
              <a:buNone/>
              <a:defRPr sz="2500"/>
            </a:lvl9pPr>
          </a:lstStyle>
          <a:p>
            <a:r>
              <a:rPr lang="tr-TR"/>
              <a:t>Asıl başlık stilini düzenlemek için tıklayın</a:t>
            </a:r>
            <a:endParaRPr/>
          </a:p>
        </p:txBody>
      </p:sp>
      <p:sp>
        <p:nvSpPr>
          <p:cNvPr id="228" name="Google Shape;228;p24"/>
          <p:cNvSpPr txBox="1">
            <a:spLocks noGrp="1"/>
          </p:cNvSpPr>
          <p:nvPr>
            <p:ph type="subTitle" idx="3"/>
          </p:nvPr>
        </p:nvSpPr>
        <p:spPr>
          <a:xfrm>
            <a:off x="1465679" y="4129767"/>
            <a:ext cx="2746500" cy="650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atin typeface="Manrope"/>
                <a:ea typeface="Manrope"/>
                <a:cs typeface="Manrope"/>
                <a:sym typeface="Manrope"/>
              </a:defRPr>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a:r>
              <a:rPr lang="tr-TR"/>
              <a:t>Asıl alt başlık stilini düzenlemek için tıklayın</a:t>
            </a:r>
            <a:endParaRPr/>
          </a:p>
        </p:txBody>
      </p:sp>
      <p:sp>
        <p:nvSpPr>
          <p:cNvPr id="229" name="Google Shape;229;p24"/>
          <p:cNvSpPr txBox="1">
            <a:spLocks noGrp="1"/>
          </p:cNvSpPr>
          <p:nvPr>
            <p:ph type="title" idx="4"/>
          </p:nvPr>
        </p:nvSpPr>
        <p:spPr>
          <a:xfrm>
            <a:off x="1465613" y="4937967"/>
            <a:ext cx="2746500" cy="6500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500"/>
              <a:buNone/>
              <a:defRPr sz="2000">
                <a:latin typeface="Kulim Park"/>
                <a:ea typeface="Kulim Park"/>
                <a:cs typeface="Kulim Park"/>
                <a:sym typeface="Kulim Park"/>
              </a:defRPr>
            </a:lvl1pPr>
            <a:lvl2pPr lvl="1" rtl="0">
              <a:spcBef>
                <a:spcPts val="0"/>
              </a:spcBef>
              <a:spcAft>
                <a:spcPts val="0"/>
              </a:spcAft>
              <a:buSzPts val="2500"/>
              <a:buNone/>
              <a:defRPr sz="2500"/>
            </a:lvl2pPr>
            <a:lvl3pPr lvl="2" rtl="0">
              <a:spcBef>
                <a:spcPts val="0"/>
              </a:spcBef>
              <a:spcAft>
                <a:spcPts val="0"/>
              </a:spcAft>
              <a:buSzPts val="2500"/>
              <a:buNone/>
              <a:defRPr sz="2500"/>
            </a:lvl3pPr>
            <a:lvl4pPr lvl="3" rtl="0">
              <a:spcBef>
                <a:spcPts val="0"/>
              </a:spcBef>
              <a:spcAft>
                <a:spcPts val="0"/>
              </a:spcAft>
              <a:buSzPts val="2500"/>
              <a:buNone/>
              <a:defRPr sz="2500"/>
            </a:lvl4pPr>
            <a:lvl5pPr lvl="4" rtl="0">
              <a:spcBef>
                <a:spcPts val="0"/>
              </a:spcBef>
              <a:spcAft>
                <a:spcPts val="0"/>
              </a:spcAft>
              <a:buSzPts val="2500"/>
              <a:buNone/>
              <a:defRPr sz="2500"/>
            </a:lvl5pPr>
            <a:lvl6pPr lvl="5" rtl="0">
              <a:spcBef>
                <a:spcPts val="0"/>
              </a:spcBef>
              <a:spcAft>
                <a:spcPts val="0"/>
              </a:spcAft>
              <a:buSzPts val="2500"/>
              <a:buNone/>
              <a:defRPr sz="2500"/>
            </a:lvl6pPr>
            <a:lvl7pPr lvl="6" rtl="0">
              <a:spcBef>
                <a:spcPts val="0"/>
              </a:spcBef>
              <a:spcAft>
                <a:spcPts val="0"/>
              </a:spcAft>
              <a:buSzPts val="2500"/>
              <a:buNone/>
              <a:defRPr sz="2500"/>
            </a:lvl7pPr>
            <a:lvl8pPr lvl="7" rtl="0">
              <a:spcBef>
                <a:spcPts val="0"/>
              </a:spcBef>
              <a:spcAft>
                <a:spcPts val="0"/>
              </a:spcAft>
              <a:buSzPts val="2500"/>
              <a:buNone/>
              <a:defRPr sz="2500"/>
            </a:lvl8pPr>
            <a:lvl9pPr lvl="8" rtl="0">
              <a:spcBef>
                <a:spcPts val="0"/>
              </a:spcBef>
              <a:spcAft>
                <a:spcPts val="0"/>
              </a:spcAft>
              <a:buSzPts val="2500"/>
              <a:buNone/>
              <a:defRPr sz="2500"/>
            </a:lvl9pPr>
          </a:lstStyle>
          <a:p>
            <a:r>
              <a:rPr lang="tr-TR"/>
              <a:t>Asıl başlık stilini düzenlemek için tıklayın</a:t>
            </a:r>
            <a:endParaRPr/>
          </a:p>
        </p:txBody>
      </p:sp>
      <p:sp>
        <p:nvSpPr>
          <p:cNvPr id="230" name="Google Shape;230;p24"/>
          <p:cNvSpPr txBox="1">
            <a:spLocks noGrp="1"/>
          </p:cNvSpPr>
          <p:nvPr>
            <p:ph type="subTitle" idx="5"/>
          </p:nvPr>
        </p:nvSpPr>
        <p:spPr>
          <a:xfrm>
            <a:off x="1465679" y="5513800"/>
            <a:ext cx="2746500" cy="650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atin typeface="Manrope"/>
                <a:ea typeface="Manrope"/>
                <a:cs typeface="Manrope"/>
                <a:sym typeface="Manrope"/>
              </a:defRPr>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a:r>
              <a:rPr lang="tr-TR"/>
              <a:t>Asıl alt başlık stilini düzenlemek için tıklayın</a:t>
            </a:r>
            <a:endParaRPr/>
          </a:p>
        </p:txBody>
      </p:sp>
      <p:sp>
        <p:nvSpPr>
          <p:cNvPr id="231" name="Google Shape;231;p24"/>
          <p:cNvSpPr txBox="1">
            <a:spLocks noGrp="1"/>
          </p:cNvSpPr>
          <p:nvPr>
            <p:ph type="title" idx="6"/>
          </p:nvPr>
        </p:nvSpPr>
        <p:spPr>
          <a:xfrm>
            <a:off x="5348838" y="2169900"/>
            <a:ext cx="2746500" cy="6500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500"/>
              <a:buNone/>
              <a:defRPr sz="2000">
                <a:latin typeface="Kulim Park"/>
                <a:ea typeface="Kulim Park"/>
                <a:cs typeface="Kulim Park"/>
                <a:sym typeface="Kulim Park"/>
              </a:defRPr>
            </a:lvl1pPr>
            <a:lvl2pPr lvl="1" rtl="0">
              <a:spcBef>
                <a:spcPts val="0"/>
              </a:spcBef>
              <a:spcAft>
                <a:spcPts val="0"/>
              </a:spcAft>
              <a:buSzPts val="2500"/>
              <a:buNone/>
              <a:defRPr sz="2500"/>
            </a:lvl2pPr>
            <a:lvl3pPr lvl="2" rtl="0">
              <a:spcBef>
                <a:spcPts val="0"/>
              </a:spcBef>
              <a:spcAft>
                <a:spcPts val="0"/>
              </a:spcAft>
              <a:buSzPts val="2500"/>
              <a:buNone/>
              <a:defRPr sz="2500"/>
            </a:lvl3pPr>
            <a:lvl4pPr lvl="3" rtl="0">
              <a:spcBef>
                <a:spcPts val="0"/>
              </a:spcBef>
              <a:spcAft>
                <a:spcPts val="0"/>
              </a:spcAft>
              <a:buSzPts val="2500"/>
              <a:buNone/>
              <a:defRPr sz="2500"/>
            </a:lvl4pPr>
            <a:lvl5pPr lvl="4" rtl="0">
              <a:spcBef>
                <a:spcPts val="0"/>
              </a:spcBef>
              <a:spcAft>
                <a:spcPts val="0"/>
              </a:spcAft>
              <a:buSzPts val="2500"/>
              <a:buNone/>
              <a:defRPr sz="2500"/>
            </a:lvl5pPr>
            <a:lvl6pPr lvl="5" rtl="0">
              <a:spcBef>
                <a:spcPts val="0"/>
              </a:spcBef>
              <a:spcAft>
                <a:spcPts val="0"/>
              </a:spcAft>
              <a:buSzPts val="2500"/>
              <a:buNone/>
              <a:defRPr sz="2500"/>
            </a:lvl6pPr>
            <a:lvl7pPr lvl="6" rtl="0">
              <a:spcBef>
                <a:spcPts val="0"/>
              </a:spcBef>
              <a:spcAft>
                <a:spcPts val="0"/>
              </a:spcAft>
              <a:buSzPts val="2500"/>
              <a:buNone/>
              <a:defRPr sz="2500"/>
            </a:lvl7pPr>
            <a:lvl8pPr lvl="7" rtl="0">
              <a:spcBef>
                <a:spcPts val="0"/>
              </a:spcBef>
              <a:spcAft>
                <a:spcPts val="0"/>
              </a:spcAft>
              <a:buSzPts val="2500"/>
              <a:buNone/>
              <a:defRPr sz="2500"/>
            </a:lvl8pPr>
            <a:lvl9pPr lvl="8" rtl="0">
              <a:spcBef>
                <a:spcPts val="0"/>
              </a:spcBef>
              <a:spcAft>
                <a:spcPts val="0"/>
              </a:spcAft>
              <a:buSzPts val="2500"/>
              <a:buNone/>
              <a:defRPr sz="2500"/>
            </a:lvl9pPr>
          </a:lstStyle>
          <a:p>
            <a:r>
              <a:rPr lang="tr-TR"/>
              <a:t>Asıl başlık stilini düzenlemek için tıklayın</a:t>
            </a:r>
            <a:endParaRPr/>
          </a:p>
        </p:txBody>
      </p:sp>
      <p:sp>
        <p:nvSpPr>
          <p:cNvPr id="232" name="Google Shape;232;p24"/>
          <p:cNvSpPr txBox="1">
            <a:spLocks noGrp="1"/>
          </p:cNvSpPr>
          <p:nvPr>
            <p:ph type="subTitle" idx="7"/>
          </p:nvPr>
        </p:nvSpPr>
        <p:spPr>
          <a:xfrm>
            <a:off x="5348904" y="2783467"/>
            <a:ext cx="2746500" cy="650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atin typeface="Manrope"/>
                <a:ea typeface="Manrope"/>
                <a:cs typeface="Manrope"/>
                <a:sym typeface="Manrope"/>
              </a:defRPr>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a:r>
              <a:rPr lang="tr-TR"/>
              <a:t>Asıl alt başlık stilini düzenlemek için tıklayın</a:t>
            </a:r>
            <a:endParaRPr/>
          </a:p>
        </p:txBody>
      </p:sp>
      <p:sp>
        <p:nvSpPr>
          <p:cNvPr id="233" name="Google Shape;233;p24"/>
          <p:cNvSpPr txBox="1">
            <a:spLocks noGrp="1"/>
          </p:cNvSpPr>
          <p:nvPr>
            <p:ph type="title" idx="8"/>
          </p:nvPr>
        </p:nvSpPr>
        <p:spPr>
          <a:xfrm>
            <a:off x="5348838" y="3553933"/>
            <a:ext cx="2746500" cy="6500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500"/>
              <a:buNone/>
              <a:defRPr sz="2000">
                <a:latin typeface="Kulim Park"/>
                <a:ea typeface="Kulim Park"/>
                <a:cs typeface="Kulim Park"/>
                <a:sym typeface="Kulim Park"/>
              </a:defRPr>
            </a:lvl1pPr>
            <a:lvl2pPr lvl="1" rtl="0">
              <a:spcBef>
                <a:spcPts val="0"/>
              </a:spcBef>
              <a:spcAft>
                <a:spcPts val="0"/>
              </a:spcAft>
              <a:buSzPts val="2500"/>
              <a:buNone/>
              <a:defRPr sz="2500"/>
            </a:lvl2pPr>
            <a:lvl3pPr lvl="2" rtl="0">
              <a:spcBef>
                <a:spcPts val="0"/>
              </a:spcBef>
              <a:spcAft>
                <a:spcPts val="0"/>
              </a:spcAft>
              <a:buSzPts val="2500"/>
              <a:buNone/>
              <a:defRPr sz="2500"/>
            </a:lvl3pPr>
            <a:lvl4pPr lvl="3" rtl="0">
              <a:spcBef>
                <a:spcPts val="0"/>
              </a:spcBef>
              <a:spcAft>
                <a:spcPts val="0"/>
              </a:spcAft>
              <a:buSzPts val="2500"/>
              <a:buNone/>
              <a:defRPr sz="2500"/>
            </a:lvl4pPr>
            <a:lvl5pPr lvl="4" rtl="0">
              <a:spcBef>
                <a:spcPts val="0"/>
              </a:spcBef>
              <a:spcAft>
                <a:spcPts val="0"/>
              </a:spcAft>
              <a:buSzPts val="2500"/>
              <a:buNone/>
              <a:defRPr sz="2500"/>
            </a:lvl5pPr>
            <a:lvl6pPr lvl="5" rtl="0">
              <a:spcBef>
                <a:spcPts val="0"/>
              </a:spcBef>
              <a:spcAft>
                <a:spcPts val="0"/>
              </a:spcAft>
              <a:buSzPts val="2500"/>
              <a:buNone/>
              <a:defRPr sz="2500"/>
            </a:lvl6pPr>
            <a:lvl7pPr lvl="6" rtl="0">
              <a:spcBef>
                <a:spcPts val="0"/>
              </a:spcBef>
              <a:spcAft>
                <a:spcPts val="0"/>
              </a:spcAft>
              <a:buSzPts val="2500"/>
              <a:buNone/>
              <a:defRPr sz="2500"/>
            </a:lvl7pPr>
            <a:lvl8pPr lvl="7" rtl="0">
              <a:spcBef>
                <a:spcPts val="0"/>
              </a:spcBef>
              <a:spcAft>
                <a:spcPts val="0"/>
              </a:spcAft>
              <a:buSzPts val="2500"/>
              <a:buNone/>
              <a:defRPr sz="2500"/>
            </a:lvl8pPr>
            <a:lvl9pPr lvl="8" rtl="0">
              <a:spcBef>
                <a:spcPts val="0"/>
              </a:spcBef>
              <a:spcAft>
                <a:spcPts val="0"/>
              </a:spcAft>
              <a:buSzPts val="2500"/>
              <a:buNone/>
              <a:defRPr sz="2500"/>
            </a:lvl9pPr>
          </a:lstStyle>
          <a:p>
            <a:r>
              <a:rPr lang="tr-TR"/>
              <a:t>Asıl başlık stilini düzenlemek için tıklayın</a:t>
            </a:r>
            <a:endParaRPr/>
          </a:p>
        </p:txBody>
      </p:sp>
      <p:sp>
        <p:nvSpPr>
          <p:cNvPr id="234" name="Google Shape;234;p24"/>
          <p:cNvSpPr txBox="1">
            <a:spLocks noGrp="1"/>
          </p:cNvSpPr>
          <p:nvPr>
            <p:ph type="subTitle" idx="9"/>
          </p:nvPr>
        </p:nvSpPr>
        <p:spPr>
          <a:xfrm>
            <a:off x="5348904" y="4129767"/>
            <a:ext cx="2746500" cy="650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atin typeface="Manrope"/>
                <a:ea typeface="Manrope"/>
                <a:cs typeface="Manrope"/>
                <a:sym typeface="Manrope"/>
              </a:defRPr>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a:r>
              <a:rPr lang="tr-TR"/>
              <a:t>Asıl alt başlık stilini düzenlemek için tıklayın</a:t>
            </a:r>
            <a:endParaRPr/>
          </a:p>
        </p:txBody>
      </p:sp>
      <p:sp>
        <p:nvSpPr>
          <p:cNvPr id="235" name="Google Shape;235;p24"/>
          <p:cNvSpPr txBox="1">
            <a:spLocks noGrp="1"/>
          </p:cNvSpPr>
          <p:nvPr>
            <p:ph type="title" idx="13"/>
          </p:nvPr>
        </p:nvSpPr>
        <p:spPr>
          <a:xfrm>
            <a:off x="5348838" y="4937967"/>
            <a:ext cx="2746500" cy="6500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500"/>
              <a:buNone/>
              <a:defRPr sz="2000">
                <a:latin typeface="Kulim Park"/>
                <a:ea typeface="Kulim Park"/>
                <a:cs typeface="Kulim Park"/>
                <a:sym typeface="Kulim Park"/>
              </a:defRPr>
            </a:lvl1pPr>
            <a:lvl2pPr lvl="1" rtl="0">
              <a:spcBef>
                <a:spcPts val="0"/>
              </a:spcBef>
              <a:spcAft>
                <a:spcPts val="0"/>
              </a:spcAft>
              <a:buSzPts val="2500"/>
              <a:buNone/>
              <a:defRPr sz="2500"/>
            </a:lvl2pPr>
            <a:lvl3pPr lvl="2" rtl="0">
              <a:spcBef>
                <a:spcPts val="0"/>
              </a:spcBef>
              <a:spcAft>
                <a:spcPts val="0"/>
              </a:spcAft>
              <a:buSzPts val="2500"/>
              <a:buNone/>
              <a:defRPr sz="2500"/>
            </a:lvl3pPr>
            <a:lvl4pPr lvl="3" rtl="0">
              <a:spcBef>
                <a:spcPts val="0"/>
              </a:spcBef>
              <a:spcAft>
                <a:spcPts val="0"/>
              </a:spcAft>
              <a:buSzPts val="2500"/>
              <a:buNone/>
              <a:defRPr sz="2500"/>
            </a:lvl4pPr>
            <a:lvl5pPr lvl="4" rtl="0">
              <a:spcBef>
                <a:spcPts val="0"/>
              </a:spcBef>
              <a:spcAft>
                <a:spcPts val="0"/>
              </a:spcAft>
              <a:buSzPts val="2500"/>
              <a:buNone/>
              <a:defRPr sz="2500"/>
            </a:lvl5pPr>
            <a:lvl6pPr lvl="5" rtl="0">
              <a:spcBef>
                <a:spcPts val="0"/>
              </a:spcBef>
              <a:spcAft>
                <a:spcPts val="0"/>
              </a:spcAft>
              <a:buSzPts val="2500"/>
              <a:buNone/>
              <a:defRPr sz="2500"/>
            </a:lvl6pPr>
            <a:lvl7pPr lvl="6" rtl="0">
              <a:spcBef>
                <a:spcPts val="0"/>
              </a:spcBef>
              <a:spcAft>
                <a:spcPts val="0"/>
              </a:spcAft>
              <a:buSzPts val="2500"/>
              <a:buNone/>
              <a:defRPr sz="2500"/>
            </a:lvl7pPr>
            <a:lvl8pPr lvl="7" rtl="0">
              <a:spcBef>
                <a:spcPts val="0"/>
              </a:spcBef>
              <a:spcAft>
                <a:spcPts val="0"/>
              </a:spcAft>
              <a:buSzPts val="2500"/>
              <a:buNone/>
              <a:defRPr sz="2500"/>
            </a:lvl8pPr>
            <a:lvl9pPr lvl="8" rtl="0">
              <a:spcBef>
                <a:spcPts val="0"/>
              </a:spcBef>
              <a:spcAft>
                <a:spcPts val="0"/>
              </a:spcAft>
              <a:buSzPts val="2500"/>
              <a:buNone/>
              <a:defRPr sz="2500"/>
            </a:lvl9pPr>
          </a:lstStyle>
          <a:p>
            <a:r>
              <a:rPr lang="tr-TR"/>
              <a:t>Asıl başlık stilini düzenlemek için tıklayın</a:t>
            </a:r>
            <a:endParaRPr/>
          </a:p>
        </p:txBody>
      </p:sp>
      <p:sp>
        <p:nvSpPr>
          <p:cNvPr id="236" name="Google Shape;236;p24"/>
          <p:cNvSpPr txBox="1">
            <a:spLocks noGrp="1"/>
          </p:cNvSpPr>
          <p:nvPr>
            <p:ph type="subTitle" idx="14"/>
          </p:nvPr>
        </p:nvSpPr>
        <p:spPr>
          <a:xfrm>
            <a:off x="5348904" y="5513800"/>
            <a:ext cx="2746500" cy="650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atin typeface="Manrope"/>
                <a:ea typeface="Manrope"/>
                <a:cs typeface="Manrope"/>
                <a:sym typeface="Manrope"/>
              </a:defRPr>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a:r>
              <a:rPr lang="tr-TR"/>
              <a:t>Asıl alt başlık stilini düzenlemek için tıklayın</a:t>
            </a:r>
            <a:endParaRPr/>
          </a:p>
        </p:txBody>
      </p:sp>
      <p:sp>
        <p:nvSpPr>
          <p:cNvPr id="237" name="Google Shape;237;p24"/>
          <p:cNvSpPr txBox="1">
            <a:spLocks noGrp="1"/>
          </p:cNvSpPr>
          <p:nvPr>
            <p:ph type="title" idx="15"/>
          </p:nvPr>
        </p:nvSpPr>
        <p:spPr>
          <a:xfrm>
            <a:off x="719925" y="583600"/>
            <a:ext cx="7704000" cy="8772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SzPts val="2800"/>
              <a:buNone/>
              <a:defRPr sz="3000">
                <a:latin typeface="Kulim Park"/>
                <a:ea typeface="Kulim Park"/>
                <a:cs typeface="Kulim Park"/>
                <a:sym typeface="Kulim Park"/>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r>
              <a:rPr lang="tr-TR"/>
              <a:t>Asıl başlık stilini düzenlemek için tıklayın</a:t>
            </a:r>
            <a:endParaRPr/>
          </a:p>
        </p:txBody>
      </p:sp>
    </p:spTree>
    <p:extLst>
      <p:ext uri="{BB962C8B-B14F-4D97-AF65-F5344CB8AC3E}">
        <p14:creationId xmlns:p14="http://schemas.microsoft.com/office/powerpoint/2010/main" val="402791827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matchingName="Title and six columns 1">
  <p:cSld name="Title and six columns 1">
    <p:spTree>
      <p:nvGrpSpPr>
        <p:cNvPr id="1" name="Shape 238"/>
        <p:cNvGrpSpPr/>
        <p:nvPr/>
      </p:nvGrpSpPr>
      <p:grpSpPr>
        <a:xfrm>
          <a:off x="0" y="0"/>
          <a:ext cx="0" cy="0"/>
          <a:chOff x="0" y="0"/>
          <a:chExt cx="0" cy="0"/>
        </a:xfrm>
      </p:grpSpPr>
      <p:sp>
        <p:nvSpPr>
          <p:cNvPr id="239" name="Google Shape;239;p25"/>
          <p:cNvSpPr/>
          <p:nvPr/>
        </p:nvSpPr>
        <p:spPr>
          <a:xfrm rot="9339447" flipH="1">
            <a:off x="-5157706" y="2926827"/>
            <a:ext cx="7471555" cy="6362309"/>
          </a:xfrm>
          <a:custGeom>
            <a:avLst/>
            <a:gdLst/>
            <a:ahLst/>
            <a:cxnLst/>
            <a:rect l="l" t="t" r="r" b="b"/>
            <a:pathLst>
              <a:path w="87791" h="56068" extrusionOk="0">
                <a:moveTo>
                  <a:pt x="55192" y="1"/>
                </a:moveTo>
                <a:cubicBezTo>
                  <a:pt x="51710" y="1"/>
                  <a:pt x="48020" y="921"/>
                  <a:pt x="44301" y="3305"/>
                </a:cubicBezTo>
                <a:cubicBezTo>
                  <a:pt x="27981" y="13772"/>
                  <a:pt x="23752" y="23750"/>
                  <a:pt x="23752" y="23750"/>
                </a:cubicBezTo>
                <a:cubicBezTo>
                  <a:pt x="23752" y="23750"/>
                  <a:pt x="23199" y="30455"/>
                  <a:pt x="15945" y="30455"/>
                </a:cubicBezTo>
                <a:cubicBezTo>
                  <a:pt x="15648" y="30455"/>
                  <a:pt x="15339" y="30443"/>
                  <a:pt x="15019" y="30420"/>
                </a:cubicBezTo>
                <a:cubicBezTo>
                  <a:pt x="13947" y="30341"/>
                  <a:pt x="12915" y="30303"/>
                  <a:pt x="11930" y="30303"/>
                </a:cubicBezTo>
                <a:cubicBezTo>
                  <a:pt x="5447" y="30303"/>
                  <a:pt x="1013" y="31926"/>
                  <a:pt x="541" y="33999"/>
                </a:cubicBezTo>
                <a:cubicBezTo>
                  <a:pt x="1" y="36384"/>
                  <a:pt x="5151" y="43216"/>
                  <a:pt x="11333" y="45926"/>
                </a:cubicBezTo>
                <a:cubicBezTo>
                  <a:pt x="16519" y="48202"/>
                  <a:pt x="23841" y="53453"/>
                  <a:pt x="30900" y="53453"/>
                </a:cubicBezTo>
                <a:cubicBezTo>
                  <a:pt x="32256" y="53453"/>
                  <a:pt x="33602" y="53259"/>
                  <a:pt x="34921" y="52814"/>
                </a:cubicBezTo>
                <a:cubicBezTo>
                  <a:pt x="43110" y="50048"/>
                  <a:pt x="85188" y="56067"/>
                  <a:pt x="86489" y="38010"/>
                </a:cubicBezTo>
                <a:cubicBezTo>
                  <a:pt x="87791" y="19953"/>
                  <a:pt x="76403" y="10573"/>
                  <a:pt x="76403" y="10573"/>
                </a:cubicBezTo>
                <a:cubicBezTo>
                  <a:pt x="76403" y="10573"/>
                  <a:pt x="66995" y="1"/>
                  <a:pt x="55192" y="1"/>
                </a:cubicBezTo>
                <a:close/>
              </a:path>
            </a:pathLst>
          </a:custGeom>
          <a:solidFill>
            <a:srgbClr val="E7E2D6">
              <a:alpha val="46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40" name="Google Shape;240;p25"/>
          <p:cNvSpPr/>
          <p:nvPr/>
        </p:nvSpPr>
        <p:spPr>
          <a:xfrm rot="-10285603">
            <a:off x="7150322" y="-3021844"/>
            <a:ext cx="7471761" cy="6362485"/>
          </a:xfrm>
          <a:custGeom>
            <a:avLst/>
            <a:gdLst/>
            <a:ahLst/>
            <a:cxnLst/>
            <a:rect l="l" t="t" r="r" b="b"/>
            <a:pathLst>
              <a:path w="87791" h="56068" extrusionOk="0">
                <a:moveTo>
                  <a:pt x="55192" y="1"/>
                </a:moveTo>
                <a:cubicBezTo>
                  <a:pt x="51710" y="1"/>
                  <a:pt x="48020" y="921"/>
                  <a:pt x="44301" y="3305"/>
                </a:cubicBezTo>
                <a:cubicBezTo>
                  <a:pt x="27981" y="13772"/>
                  <a:pt x="23752" y="23750"/>
                  <a:pt x="23752" y="23750"/>
                </a:cubicBezTo>
                <a:cubicBezTo>
                  <a:pt x="23752" y="23750"/>
                  <a:pt x="23199" y="30455"/>
                  <a:pt x="15945" y="30455"/>
                </a:cubicBezTo>
                <a:cubicBezTo>
                  <a:pt x="15648" y="30455"/>
                  <a:pt x="15339" y="30443"/>
                  <a:pt x="15019" y="30420"/>
                </a:cubicBezTo>
                <a:cubicBezTo>
                  <a:pt x="13947" y="30341"/>
                  <a:pt x="12915" y="30303"/>
                  <a:pt x="11930" y="30303"/>
                </a:cubicBezTo>
                <a:cubicBezTo>
                  <a:pt x="5447" y="30303"/>
                  <a:pt x="1013" y="31926"/>
                  <a:pt x="541" y="33999"/>
                </a:cubicBezTo>
                <a:cubicBezTo>
                  <a:pt x="1" y="36384"/>
                  <a:pt x="5151" y="43216"/>
                  <a:pt x="11333" y="45926"/>
                </a:cubicBezTo>
                <a:cubicBezTo>
                  <a:pt x="16519" y="48202"/>
                  <a:pt x="23841" y="53453"/>
                  <a:pt x="30900" y="53453"/>
                </a:cubicBezTo>
                <a:cubicBezTo>
                  <a:pt x="32256" y="53453"/>
                  <a:pt x="33602" y="53259"/>
                  <a:pt x="34921" y="52814"/>
                </a:cubicBezTo>
                <a:cubicBezTo>
                  <a:pt x="43110" y="50048"/>
                  <a:pt x="85188" y="56067"/>
                  <a:pt x="86489" y="38010"/>
                </a:cubicBezTo>
                <a:cubicBezTo>
                  <a:pt x="87791" y="19953"/>
                  <a:pt x="76403" y="10573"/>
                  <a:pt x="76403" y="10573"/>
                </a:cubicBezTo>
                <a:cubicBezTo>
                  <a:pt x="76403" y="10573"/>
                  <a:pt x="66995" y="1"/>
                  <a:pt x="55192" y="1"/>
                </a:cubicBezTo>
                <a:close/>
              </a:path>
            </a:pathLst>
          </a:custGeom>
          <a:solidFill>
            <a:srgbClr val="E7E2D6">
              <a:alpha val="46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41" name="Google Shape;241;p25"/>
          <p:cNvSpPr/>
          <p:nvPr/>
        </p:nvSpPr>
        <p:spPr>
          <a:xfrm rot="649785">
            <a:off x="6848028" y="-325366"/>
            <a:ext cx="4558897" cy="1821148"/>
          </a:xfrm>
          <a:custGeom>
            <a:avLst/>
            <a:gdLst/>
            <a:ahLst/>
            <a:cxnLst/>
            <a:rect l="l" t="t" r="r" b="b"/>
            <a:pathLst>
              <a:path w="49165" h="14730" extrusionOk="0">
                <a:moveTo>
                  <a:pt x="10042" y="1"/>
                </a:moveTo>
                <a:cubicBezTo>
                  <a:pt x="7738" y="1"/>
                  <a:pt x="5495" y="326"/>
                  <a:pt x="4009" y="1712"/>
                </a:cubicBezTo>
                <a:cubicBezTo>
                  <a:pt x="1833" y="3743"/>
                  <a:pt x="1312" y="7198"/>
                  <a:pt x="759" y="9976"/>
                </a:cubicBezTo>
                <a:cubicBezTo>
                  <a:pt x="1" y="13802"/>
                  <a:pt x="5815" y="14642"/>
                  <a:pt x="11014" y="14723"/>
                </a:cubicBezTo>
                <a:cubicBezTo>
                  <a:pt x="11312" y="14728"/>
                  <a:pt x="11609" y="14730"/>
                  <a:pt x="11901" y="14730"/>
                </a:cubicBezTo>
                <a:cubicBezTo>
                  <a:pt x="14717" y="14730"/>
                  <a:pt x="17219" y="14537"/>
                  <a:pt x="18198" y="14531"/>
                </a:cubicBezTo>
                <a:cubicBezTo>
                  <a:pt x="20643" y="14515"/>
                  <a:pt x="23088" y="14508"/>
                  <a:pt x="25533" y="14508"/>
                </a:cubicBezTo>
                <a:cubicBezTo>
                  <a:pt x="31860" y="14508"/>
                  <a:pt x="38186" y="14553"/>
                  <a:pt x="44512" y="14593"/>
                </a:cubicBezTo>
                <a:cubicBezTo>
                  <a:pt x="44551" y="14593"/>
                  <a:pt x="44589" y="14594"/>
                  <a:pt x="44628" y="14594"/>
                </a:cubicBezTo>
                <a:cubicBezTo>
                  <a:pt x="45065" y="14594"/>
                  <a:pt x="45520" y="14568"/>
                  <a:pt x="45879" y="14323"/>
                </a:cubicBezTo>
                <a:cubicBezTo>
                  <a:pt x="46214" y="14095"/>
                  <a:pt x="46403" y="13708"/>
                  <a:pt x="46569" y="13337"/>
                </a:cubicBezTo>
                <a:cubicBezTo>
                  <a:pt x="47681" y="10865"/>
                  <a:pt x="49165" y="7692"/>
                  <a:pt x="48504" y="4911"/>
                </a:cubicBezTo>
                <a:cubicBezTo>
                  <a:pt x="47559" y="915"/>
                  <a:pt x="42091" y="691"/>
                  <a:pt x="37832" y="691"/>
                </a:cubicBezTo>
                <a:cubicBezTo>
                  <a:pt x="37295" y="691"/>
                  <a:pt x="36777" y="694"/>
                  <a:pt x="36289" y="694"/>
                </a:cubicBezTo>
                <a:cubicBezTo>
                  <a:pt x="35639" y="694"/>
                  <a:pt x="35044" y="688"/>
                  <a:pt x="34531" y="658"/>
                </a:cubicBezTo>
                <a:cubicBezTo>
                  <a:pt x="29340" y="361"/>
                  <a:pt x="24149" y="242"/>
                  <a:pt x="18952" y="242"/>
                </a:cubicBezTo>
                <a:cubicBezTo>
                  <a:pt x="17950" y="242"/>
                  <a:pt x="16949" y="246"/>
                  <a:pt x="15946" y="255"/>
                </a:cubicBezTo>
                <a:cubicBezTo>
                  <a:pt x="15904" y="255"/>
                  <a:pt x="15862" y="255"/>
                  <a:pt x="15819" y="255"/>
                </a:cubicBezTo>
                <a:cubicBezTo>
                  <a:pt x="14168" y="255"/>
                  <a:pt x="12081" y="1"/>
                  <a:pt x="10042" y="1"/>
                </a:cubicBezTo>
                <a:close/>
              </a:path>
            </a:pathLst>
          </a:custGeom>
          <a:solidFill>
            <a:srgbClr val="AC9078">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42" name="Google Shape;242;p25"/>
          <p:cNvSpPr/>
          <p:nvPr/>
        </p:nvSpPr>
        <p:spPr>
          <a:xfrm rot="813319">
            <a:off x="-4299402" y="-6290030"/>
            <a:ext cx="6402109" cy="7585537"/>
          </a:xfrm>
          <a:custGeom>
            <a:avLst/>
            <a:gdLst/>
            <a:ahLst/>
            <a:cxnLst/>
            <a:rect l="l" t="t" r="r" b="b"/>
            <a:pathLst>
              <a:path w="31788" h="28248" extrusionOk="0">
                <a:moveTo>
                  <a:pt x="16729" y="0"/>
                </a:moveTo>
                <a:cubicBezTo>
                  <a:pt x="16601" y="0"/>
                  <a:pt x="16474" y="1"/>
                  <a:pt x="16346" y="2"/>
                </a:cubicBezTo>
                <a:cubicBezTo>
                  <a:pt x="16060" y="2"/>
                  <a:pt x="15764" y="5"/>
                  <a:pt x="15461" y="9"/>
                </a:cubicBezTo>
                <a:cubicBezTo>
                  <a:pt x="11690" y="44"/>
                  <a:pt x="7009" y="207"/>
                  <a:pt x="4237" y="2881"/>
                </a:cubicBezTo>
                <a:cubicBezTo>
                  <a:pt x="2392" y="4661"/>
                  <a:pt x="2135" y="8048"/>
                  <a:pt x="1618" y="10410"/>
                </a:cubicBezTo>
                <a:cubicBezTo>
                  <a:pt x="938" y="13517"/>
                  <a:pt x="381" y="16657"/>
                  <a:pt x="219" y="19839"/>
                </a:cubicBezTo>
                <a:cubicBezTo>
                  <a:pt x="1" y="24133"/>
                  <a:pt x="1988" y="26141"/>
                  <a:pt x="6130" y="26720"/>
                </a:cubicBezTo>
                <a:cubicBezTo>
                  <a:pt x="9755" y="27227"/>
                  <a:pt x="13382" y="27712"/>
                  <a:pt x="17036" y="27956"/>
                </a:cubicBezTo>
                <a:cubicBezTo>
                  <a:pt x="18561" y="28056"/>
                  <a:pt x="20165" y="28248"/>
                  <a:pt x="21749" y="28248"/>
                </a:cubicBezTo>
                <a:cubicBezTo>
                  <a:pt x="23047" y="28248"/>
                  <a:pt x="24332" y="28119"/>
                  <a:pt x="25547" y="27706"/>
                </a:cubicBezTo>
                <a:cubicBezTo>
                  <a:pt x="28287" y="26775"/>
                  <a:pt x="29435" y="24198"/>
                  <a:pt x="29933" y="21508"/>
                </a:cubicBezTo>
                <a:cubicBezTo>
                  <a:pt x="30554" y="18140"/>
                  <a:pt x="30847" y="14721"/>
                  <a:pt x="31348" y="11337"/>
                </a:cubicBezTo>
                <a:cubicBezTo>
                  <a:pt x="31787" y="8393"/>
                  <a:pt x="31569" y="5097"/>
                  <a:pt x="28963" y="3194"/>
                </a:cubicBezTo>
                <a:cubicBezTo>
                  <a:pt x="25477" y="645"/>
                  <a:pt x="20958" y="0"/>
                  <a:pt x="16729" y="0"/>
                </a:cubicBezTo>
                <a:close/>
              </a:path>
            </a:pathLst>
          </a:custGeom>
          <a:solidFill>
            <a:srgbClr val="887C62">
              <a:alpha val="6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43" name="Google Shape;243;p25"/>
          <p:cNvSpPr/>
          <p:nvPr/>
        </p:nvSpPr>
        <p:spPr>
          <a:xfrm rot="9089871">
            <a:off x="7049951" y="2525041"/>
            <a:ext cx="7826200" cy="3837193"/>
          </a:xfrm>
          <a:custGeom>
            <a:avLst/>
            <a:gdLst/>
            <a:ahLst/>
            <a:cxnLst/>
            <a:rect l="l" t="t" r="r" b="b"/>
            <a:pathLst>
              <a:path w="76674" h="28195" fill="none" extrusionOk="0">
                <a:moveTo>
                  <a:pt x="76673" y="0"/>
                </a:moveTo>
                <a:cubicBezTo>
                  <a:pt x="76673" y="0"/>
                  <a:pt x="67374" y="14124"/>
                  <a:pt x="60786" y="16430"/>
                </a:cubicBezTo>
                <a:cubicBezTo>
                  <a:pt x="52981" y="19160"/>
                  <a:pt x="39856" y="7047"/>
                  <a:pt x="24779" y="17621"/>
                </a:cubicBezTo>
                <a:cubicBezTo>
                  <a:pt x="9706" y="28195"/>
                  <a:pt x="1302" y="23045"/>
                  <a:pt x="1" y="9868"/>
                </a:cubicBezTo>
              </a:path>
            </a:pathLst>
          </a:custGeom>
          <a:noFill/>
          <a:ln w="28575" cap="flat" cmpd="sng">
            <a:solidFill>
              <a:schemeClr val="accent3"/>
            </a:solidFill>
            <a:prstDash val="solid"/>
            <a:miter lim="325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44" name="Google Shape;244;p25"/>
          <p:cNvSpPr/>
          <p:nvPr/>
        </p:nvSpPr>
        <p:spPr>
          <a:xfrm rot="-576017">
            <a:off x="-4825529" y="-896366"/>
            <a:ext cx="7826074" cy="3837131"/>
          </a:xfrm>
          <a:custGeom>
            <a:avLst/>
            <a:gdLst/>
            <a:ahLst/>
            <a:cxnLst/>
            <a:rect l="l" t="t" r="r" b="b"/>
            <a:pathLst>
              <a:path w="76674" h="28195" fill="none" extrusionOk="0">
                <a:moveTo>
                  <a:pt x="76673" y="0"/>
                </a:moveTo>
                <a:cubicBezTo>
                  <a:pt x="76673" y="0"/>
                  <a:pt x="67374" y="14124"/>
                  <a:pt x="60786" y="16430"/>
                </a:cubicBezTo>
                <a:cubicBezTo>
                  <a:pt x="52981" y="19160"/>
                  <a:pt x="39856" y="7047"/>
                  <a:pt x="24779" y="17621"/>
                </a:cubicBezTo>
                <a:cubicBezTo>
                  <a:pt x="9706" y="28195"/>
                  <a:pt x="1302" y="23045"/>
                  <a:pt x="1" y="9868"/>
                </a:cubicBezTo>
              </a:path>
            </a:pathLst>
          </a:custGeom>
          <a:noFill/>
          <a:ln w="28575" cap="flat" cmpd="sng">
            <a:solidFill>
              <a:schemeClr val="accent3"/>
            </a:solidFill>
            <a:prstDash val="solid"/>
            <a:miter lim="325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45" name="Google Shape;245;p25"/>
          <p:cNvSpPr txBox="1">
            <a:spLocks noGrp="1"/>
          </p:cNvSpPr>
          <p:nvPr>
            <p:ph type="title"/>
          </p:nvPr>
        </p:nvSpPr>
        <p:spPr>
          <a:xfrm>
            <a:off x="721076" y="2576300"/>
            <a:ext cx="2227200" cy="650000"/>
          </a:xfrm>
          <a:prstGeom prst="rect">
            <a:avLst/>
          </a:prstGeom>
        </p:spPr>
        <p:txBody>
          <a:bodyPr spcFirstLastPara="1" wrap="square" lIns="91425" tIns="91425" rIns="91425" bIns="91425" anchor="b" anchorCtr="0">
            <a:noAutofit/>
          </a:bodyPr>
          <a:lstStyle>
            <a:lvl1pPr lvl="0" rtl="0">
              <a:spcBef>
                <a:spcPts val="0"/>
              </a:spcBef>
              <a:spcAft>
                <a:spcPts val="0"/>
              </a:spcAft>
              <a:buSzPts val="2500"/>
              <a:buNone/>
              <a:defRPr sz="2000">
                <a:latin typeface="Kulim Park"/>
                <a:ea typeface="Kulim Park"/>
                <a:cs typeface="Kulim Park"/>
                <a:sym typeface="Kulim Park"/>
              </a:defRPr>
            </a:lvl1pPr>
            <a:lvl2pPr lvl="1" rtl="0">
              <a:spcBef>
                <a:spcPts val="0"/>
              </a:spcBef>
              <a:spcAft>
                <a:spcPts val="0"/>
              </a:spcAft>
              <a:buSzPts val="2500"/>
              <a:buNone/>
              <a:defRPr sz="2500"/>
            </a:lvl2pPr>
            <a:lvl3pPr lvl="2" rtl="0">
              <a:spcBef>
                <a:spcPts val="0"/>
              </a:spcBef>
              <a:spcAft>
                <a:spcPts val="0"/>
              </a:spcAft>
              <a:buSzPts val="2500"/>
              <a:buNone/>
              <a:defRPr sz="2500"/>
            </a:lvl3pPr>
            <a:lvl4pPr lvl="3" rtl="0">
              <a:spcBef>
                <a:spcPts val="0"/>
              </a:spcBef>
              <a:spcAft>
                <a:spcPts val="0"/>
              </a:spcAft>
              <a:buSzPts val="2500"/>
              <a:buNone/>
              <a:defRPr sz="2500"/>
            </a:lvl4pPr>
            <a:lvl5pPr lvl="4" rtl="0">
              <a:spcBef>
                <a:spcPts val="0"/>
              </a:spcBef>
              <a:spcAft>
                <a:spcPts val="0"/>
              </a:spcAft>
              <a:buSzPts val="2500"/>
              <a:buNone/>
              <a:defRPr sz="2500"/>
            </a:lvl5pPr>
            <a:lvl6pPr lvl="5" rtl="0">
              <a:spcBef>
                <a:spcPts val="0"/>
              </a:spcBef>
              <a:spcAft>
                <a:spcPts val="0"/>
              </a:spcAft>
              <a:buSzPts val="2500"/>
              <a:buNone/>
              <a:defRPr sz="2500"/>
            </a:lvl6pPr>
            <a:lvl7pPr lvl="6" rtl="0">
              <a:spcBef>
                <a:spcPts val="0"/>
              </a:spcBef>
              <a:spcAft>
                <a:spcPts val="0"/>
              </a:spcAft>
              <a:buSzPts val="2500"/>
              <a:buNone/>
              <a:defRPr sz="2500"/>
            </a:lvl7pPr>
            <a:lvl8pPr lvl="7" rtl="0">
              <a:spcBef>
                <a:spcPts val="0"/>
              </a:spcBef>
              <a:spcAft>
                <a:spcPts val="0"/>
              </a:spcAft>
              <a:buSzPts val="2500"/>
              <a:buNone/>
              <a:defRPr sz="2500"/>
            </a:lvl8pPr>
            <a:lvl9pPr lvl="8" rtl="0">
              <a:spcBef>
                <a:spcPts val="0"/>
              </a:spcBef>
              <a:spcAft>
                <a:spcPts val="0"/>
              </a:spcAft>
              <a:buSzPts val="2500"/>
              <a:buNone/>
              <a:defRPr sz="2500"/>
            </a:lvl9pPr>
          </a:lstStyle>
          <a:p>
            <a:r>
              <a:rPr lang="tr-TR"/>
              <a:t>Asıl başlık stilini düzenlemek için tıklayın</a:t>
            </a:r>
            <a:endParaRPr/>
          </a:p>
        </p:txBody>
      </p:sp>
      <p:sp>
        <p:nvSpPr>
          <p:cNvPr id="246" name="Google Shape;246;p25"/>
          <p:cNvSpPr txBox="1">
            <a:spLocks noGrp="1"/>
          </p:cNvSpPr>
          <p:nvPr>
            <p:ph type="subTitle" idx="1"/>
          </p:nvPr>
        </p:nvSpPr>
        <p:spPr>
          <a:xfrm>
            <a:off x="721125" y="3050533"/>
            <a:ext cx="2227200" cy="88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atin typeface="Manrope"/>
                <a:ea typeface="Manrope"/>
                <a:cs typeface="Manrope"/>
                <a:sym typeface="Manrope"/>
              </a:defRPr>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a:r>
              <a:rPr lang="tr-TR"/>
              <a:t>Asıl alt başlık stilini düzenlemek için tıklayın</a:t>
            </a:r>
            <a:endParaRPr/>
          </a:p>
        </p:txBody>
      </p:sp>
      <p:sp>
        <p:nvSpPr>
          <p:cNvPr id="247" name="Google Shape;247;p25"/>
          <p:cNvSpPr txBox="1">
            <a:spLocks noGrp="1"/>
          </p:cNvSpPr>
          <p:nvPr>
            <p:ph type="title" idx="2"/>
          </p:nvPr>
        </p:nvSpPr>
        <p:spPr>
          <a:xfrm>
            <a:off x="721076" y="5121367"/>
            <a:ext cx="2227200" cy="650000"/>
          </a:xfrm>
          <a:prstGeom prst="rect">
            <a:avLst/>
          </a:prstGeom>
        </p:spPr>
        <p:txBody>
          <a:bodyPr spcFirstLastPara="1" wrap="square" lIns="91425" tIns="91425" rIns="91425" bIns="91425" anchor="b" anchorCtr="0">
            <a:noAutofit/>
          </a:bodyPr>
          <a:lstStyle>
            <a:lvl1pPr lvl="0" rtl="0">
              <a:spcBef>
                <a:spcPts val="0"/>
              </a:spcBef>
              <a:spcAft>
                <a:spcPts val="0"/>
              </a:spcAft>
              <a:buSzPts val="2500"/>
              <a:buNone/>
              <a:defRPr sz="2000">
                <a:latin typeface="Kulim Park"/>
                <a:ea typeface="Kulim Park"/>
                <a:cs typeface="Kulim Park"/>
                <a:sym typeface="Kulim Park"/>
              </a:defRPr>
            </a:lvl1pPr>
            <a:lvl2pPr lvl="1" rtl="0">
              <a:spcBef>
                <a:spcPts val="0"/>
              </a:spcBef>
              <a:spcAft>
                <a:spcPts val="0"/>
              </a:spcAft>
              <a:buSzPts val="2500"/>
              <a:buNone/>
              <a:defRPr sz="2500"/>
            </a:lvl2pPr>
            <a:lvl3pPr lvl="2" rtl="0">
              <a:spcBef>
                <a:spcPts val="0"/>
              </a:spcBef>
              <a:spcAft>
                <a:spcPts val="0"/>
              </a:spcAft>
              <a:buSzPts val="2500"/>
              <a:buNone/>
              <a:defRPr sz="2500"/>
            </a:lvl3pPr>
            <a:lvl4pPr lvl="3" rtl="0">
              <a:spcBef>
                <a:spcPts val="0"/>
              </a:spcBef>
              <a:spcAft>
                <a:spcPts val="0"/>
              </a:spcAft>
              <a:buSzPts val="2500"/>
              <a:buNone/>
              <a:defRPr sz="2500"/>
            </a:lvl4pPr>
            <a:lvl5pPr lvl="4" rtl="0">
              <a:spcBef>
                <a:spcPts val="0"/>
              </a:spcBef>
              <a:spcAft>
                <a:spcPts val="0"/>
              </a:spcAft>
              <a:buSzPts val="2500"/>
              <a:buNone/>
              <a:defRPr sz="2500"/>
            </a:lvl5pPr>
            <a:lvl6pPr lvl="5" rtl="0">
              <a:spcBef>
                <a:spcPts val="0"/>
              </a:spcBef>
              <a:spcAft>
                <a:spcPts val="0"/>
              </a:spcAft>
              <a:buSzPts val="2500"/>
              <a:buNone/>
              <a:defRPr sz="2500"/>
            </a:lvl6pPr>
            <a:lvl7pPr lvl="6" rtl="0">
              <a:spcBef>
                <a:spcPts val="0"/>
              </a:spcBef>
              <a:spcAft>
                <a:spcPts val="0"/>
              </a:spcAft>
              <a:buSzPts val="2500"/>
              <a:buNone/>
              <a:defRPr sz="2500"/>
            </a:lvl7pPr>
            <a:lvl8pPr lvl="7" rtl="0">
              <a:spcBef>
                <a:spcPts val="0"/>
              </a:spcBef>
              <a:spcAft>
                <a:spcPts val="0"/>
              </a:spcAft>
              <a:buSzPts val="2500"/>
              <a:buNone/>
              <a:defRPr sz="2500"/>
            </a:lvl8pPr>
            <a:lvl9pPr lvl="8" rtl="0">
              <a:spcBef>
                <a:spcPts val="0"/>
              </a:spcBef>
              <a:spcAft>
                <a:spcPts val="0"/>
              </a:spcAft>
              <a:buSzPts val="2500"/>
              <a:buNone/>
              <a:defRPr sz="2500"/>
            </a:lvl9pPr>
          </a:lstStyle>
          <a:p>
            <a:r>
              <a:rPr lang="tr-TR"/>
              <a:t>Asıl başlık stilini düzenlemek için tıklayın</a:t>
            </a:r>
            <a:endParaRPr/>
          </a:p>
        </p:txBody>
      </p:sp>
      <p:sp>
        <p:nvSpPr>
          <p:cNvPr id="248" name="Google Shape;248;p25"/>
          <p:cNvSpPr txBox="1">
            <a:spLocks noGrp="1"/>
          </p:cNvSpPr>
          <p:nvPr>
            <p:ph type="subTitle" idx="3"/>
          </p:nvPr>
        </p:nvSpPr>
        <p:spPr>
          <a:xfrm>
            <a:off x="721100" y="5595600"/>
            <a:ext cx="2227200" cy="88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atin typeface="Manrope"/>
                <a:ea typeface="Manrope"/>
                <a:cs typeface="Manrope"/>
                <a:sym typeface="Manrope"/>
              </a:defRPr>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a:r>
              <a:rPr lang="tr-TR"/>
              <a:t>Asıl alt başlık stilini düzenlemek için tıklayın</a:t>
            </a:r>
            <a:endParaRPr/>
          </a:p>
        </p:txBody>
      </p:sp>
      <p:sp>
        <p:nvSpPr>
          <p:cNvPr id="249" name="Google Shape;249;p25"/>
          <p:cNvSpPr txBox="1">
            <a:spLocks noGrp="1"/>
          </p:cNvSpPr>
          <p:nvPr>
            <p:ph type="title" idx="4"/>
          </p:nvPr>
        </p:nvSpPr>
        <p:spPr>
          <a:xfrm>
            <a:off x="3458376" y="2576300"/>
            <a:ext cx="2227200" cy="650000"/>
          </a:xfrm>
          <a:prstGeom prst="rect">
            <a:avLst/>
          </a:prstGeom>
        </p:spPr>
        <p:txBody>
          <a:bodyPr spcFirstLastPara="1" wrap="square" lIns="91425" tIns="91425" rIns="91425" bIns="91425" anchor="b" anchorCtr="0">
            <a:noAutofit/>
          </a:bodyPr>
          <a:lstStyle>
            <a:lvl1pPr lvl="0" rtl="0">
              <a:spcBef>
                <a:spcPts val="0"/>
              </a:spcBef>
              <a:spcAft>
                <a:spcPts val="0"/>
              </a:spcAft>
              <a:buSzPts val="2500"/>
              <a:buNone/>
              <a:defRPr sz="2000">
                <a:latin typeface="Kulim Park"/>
                <a:ea typeface="Kulim Park"/>
                <a:cs typeface="Kulim Park"/>
                <a:sym typeface="Kulim Park"/>
              </a:defRPr>
            </a:lvl1pPr>
            <a:lvl2pPr lvl="1" rtl="0">
              <a:spcBef>
                <a:spcPts val="0"/>
              </a:spcBef>
              <a:spcAft>
                <a:spcPts val="0"/>
              </a:spcAft>
              <a:buSzPts val="2500"/>
              <a:buNone/>
              <a:defRPr sz="2500"/>
            </a:lvl2pPr>
            <a:lvl3pPr lvl="2" rtl="0">
              <a:spcBef>
                <a:spcPts val="0"/>
              </a:spcBef>
              <a:spcAft>
                <a:spcPts val="0"/>
              </a:spcAft>
              <a:buSzPts val="2500"/>
              <a:buNone/>
              <a:defRPr sz="2500"/>
            </a:lvl3pPr>
            <a:lvl4pPr lvl="3" rtl="0">
              <a:spcBef>
                <a:spcPts val="0"/>
              </a:spcBef>
              <a:spcAft>
                <a:spcPts val="0"/>
              </a:spcAft>
              <a:buSzPts val="2500"/>
              <a:buNone/>
              <a:defRPr sz="2500"/>
            </a:lvl4pPr>
            <a:lvl5pPr lvl="4" rtl="0">
              <a:spcBef>
                <a:spcPts val="0"/>
              </a:spcBef>
              <a:spcAft>
                <a:spcPts val="0"/>
              </a:spcAft>
              <a:buSzPts val="2500"/>
              <a:buNone/>
              <a:defRPr sz="2500"/>
            </a:lvl5pPr>
            <a:lvl6pPr lvl="5" rtl="0">
              <a:spcBef>
                <a:spcPts val="0"/>
              </a:spcBef>
              <a:spcAft>
                <a:spcPts val="0"/>
              </a:spcAft>
              <a:buSzPts val="2500"/>
              <a:buNone/>
              <a:defRPr sz="2500"/>
            </a:lvl6pPr>
            <a:lvl7pPr lvl="6" rtl="0">
              <a:spcBef>
                <a:spcPts val="0"/>
              </a:spcBef>
              <a:spcAft>
                <a:spcPts val="0"/>
              </a:spcAft>
              <a:buSzPts val="2500"/>
              <a:buNone/>
              <a:defRPr sz="2500"/>
            </a:lvl7pPr>
            <a:lvl8pPr lvl="7" rtl="0">
              <a:spcBef>
                <a:spcPts val="0"/>
              </a:spcBef>
              <a:spcAft>
                <a:spcPts val="0"/>
              </a:spcAft>
              <a:buSzPts val="2500"/>
              <a:buNone/>
              <a:defRPr sz="2500"/>
            </a:lvl8pPr>
            <a:lvl9pPr lvl="8" rtl="0">
              <a:spcBef>
                <a:spcPts val="0"/>
              </a:spcBef>
              <a:spcAft>
                <a:spcPts val="0"/>
              </a:spcAft>
              <a:buSzPts val="2500"/>
              <a:buNone/>
              <a:defRPr sz="2500"/>
            </a:lvl9pPr>
          </a:lstStyle>
          <a:p>
            <a:r>
              <a:rPr lang="tr-TR"/>
              <a:t>Asıl başlık stilini düzenlemek için tıklayın</a:t>
            </a:r>
            <a:endParaRPr/>
          </a:p>
        </p:txBody>
      </p:sp>
      <p:sp>
        <p:nvSpPr>
          <p:cNvPr id="250" name="Google Shape;250;p25"/>
          <p:cNvSpPr txBox="1">
            <a:spLocks noGrp="1"/>
          </p:cNvSpPr>
          <p:nvPr>
            <p:ph type="subTitle" idx="5"/>
          </p:nvPr>
        </p:nvSpPr>
        <p:spPr>
          <a:xfrm>
            <a:off x="3458425" y="3050533"/>
            <a:ext cx="2227200" cy="88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atin typeface="Manrope"/>
                <a:ea typeface="Manrope"/>
                <a:cs typeface="Manrope"/>
                <a:sym typeface="Manrope"/>
              </a:defRPr>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a:r>
              <a:rPr lang="tr-TR"/>
              <a:t>Asıl alt başlık stilini düzenlemek için tıklayın</a:t>
            </a:r>
            <a:endParaRPr/>
          </a:p>
        </p:txBody>
      </p:sp>
      <p:sp>
        <p:nvSpPr>
          <p:cNvPr id="251" name="Google Shape;251;p25"/>
          <p:cNvSpPr txBox="1">
            <a:spLocks noGrp="1"/>
          </p:cNvSpPr>
          <p:nvPr>
            <p:ph type="title" idx="6"/>
          </p:nvPr>
        </p:nvSpPr>
        <p:spPr>
          <a:xfrm>
            <a:off x="3458376" y="5121367"/>
            <a:ext cx="2227200" cy="650000"/>
          </a:xfrm>
          <a:prstGeom prst="rect">
            <a:avLst/>
          </a:prstGeom>
        </p:spPr>
        <p:txBody>
          <a:bodyPr spcFirstLastPara="1" wrap="square" lIns="91425" tIns="91425" rIns="91425" bIns="91425" anchor="b" anchorCtr="0">
            <a:noAutofit/>
          </a:bodyPr>
          <a:lstStyle>
            <a:lvl1pPr lvl="0" rtl="0">
              <a:spcBef>
                <a:spcPts val="0"/>
              </a:spcBef>
              <a:spcAft>
                <a:spcPts val="0"/>
              </a:spcAft>
              <a:buSzPts val="2500"/>
              <a:buNone/>
              <a:defRPr sz="2000">
                <a:latin typeface="Kulim Park"/>
                <a:ea typeface="Kulim Park"/>
                <a:cs typeface="Kulim Park"/>
                <a:sym typeface="Kulim Park"/>
              </a:defRPr>
            </a:lvl1pPr>
            <a:lvl2pPr lvl="1" rtl="0">
              <a:spcBef>
                <a:spcPts val="0"/>
              </a:spcBef>
              <a:spcAft>
                <a:spcPts val="0"/>
              </a:spcAft>
              <a:buSzPts val="2500"/>
              <a:buNone/>
              <a:defRPr sz="2500"/>
            </a:lvl2pPr>
            <a:lvl3pPr lvl="2" rtl="0">
              <a:spcBef>
                <a:spcPts val="0"/>
              </a:spcBef>
              <a:spcAft>
                <a:spcPts val="0"/>
              </a:spcAft>
              <a:buSzPts val="2500"/>
              <a:buNone/>
              <a:defRPr sz="2500"/>
            </a:lvl3pPr>
            <a:lvl4pPr lvl="3" rtl="0">
              <a:spcBef>
                <a:spcPts val="0"/>
              </a:spcBef>
              <a:spcAft>
                <a:spcPts val="0"/>
              </a:spcAft>
              <a:buSzPts val="2500"/>
              <a:buNone/>
              <a:defRPr sz="2500"/>
            </a:lvl4pPr>
            <a:lvl5pPr lvl="4" rtl="0">
              <a:spcBef>
                <a:spcPts val="0"/>
              </a:spcBef>
              <a:spcAft>
                <a:spcPts val="0"/>
              </a:spcAft>
              <a:buSzPts val="2500"/>
              <a:buNone/>
              <a:defRPr sz="2500"/>
            </a:lvl5pPr>
            <a:lvl6pPr lvl="5" rtl="0">
              <a:spcBef>
                <a:spcPts val="0"/>
              </a:spcBef>
              <a:spcAft>
                <a:spcPts val="0"/>
              </a:spcAft>
              <a:buSzPts val="2500"/>
              <a:buNone/>
              <a:defRPr sz="2500"/>
            </a:lvl6pPr>
            <a:lvl7pPr lvl="6" rtl="0">
              <a:spcBef>
                <a:spcPts val="0"/>
              </a:spcBef>
              <a:spcAft>
                <a:spcPts val="0"/>
              </a:spcAft>
              <a:buSzPts val="2500"/>
              <a:buNone/>
              <a:defRPr sz="2500"/>
            </a:lvl7pPr>
            <a:lvl8pPr lvl="7" rtl="0">
              <a:spcBef>
                <a:spcPts val="0"/>
              </a:spcBef>
              <a:spcAft>
                <a:spcPts val="0"/>
              </a:spcAft>
              <a:buSzPts val="2500"/>
              <a:buNone/>
              <a:defRPr sz="2500"/>
            </a:lvl8pPr>
            <a:lvl9pPr lvl="8" rtl="0">
              <a:spcBef>
                <a:spcPts val="0"/>
              </a:spcBef>
              <a:spcAft>
                <a:spcPts val="0"/>
              </a:spcAft>
              <a:buSzPts val="2500"/>
              <a:buNone/>
              <a:defRPr sz="2500"/>
            </a:lvl9pPr>
          </a:lstStyle>
          <a:p>
            <a:r>
              <a:rPr lang="tr-TR"/>
              <a:t>Asıl başlık stilini düzenlemek için tıklayın</a:t>
            </a:r>
            <a:endParaRPr/>
          </a:p>
        </p:txBody>
      </p:sp>
      <p:sp>
        <p:nvSpPr>
          <p:cNvPr id="252" name="Google Shape;252;p25"/>
          <p:cNvSpPr txBox="1">
            <a:spLocks noGrp="1"/>
          </p:cNvSpPr>
          <p:nvPr>
            <p:ph type="subTitle" idx="7"/>
          </p:nvPr>
        </p:nvSpPr>
        <p:spPr>
          <a:xfrm>
            <a:off x="3458400" y="5595600"/>
            <a:ext cx="2227200" cy="88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atin typeface="Manrope"/>
                <a:ea typeface="Manrope"/>
                <a:cs typeface="Manrope"/>
                <a:sym typeface="Manrope"/>
              </a:defRPr>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a:r>
              <a:rPr lang="tr-TR"/>
              <a:t>Asıl alt başlık stilini düzenlemek için tıklayın</a:t>
            </a:r>
            <a:endParaRPr/>
          </a:p>
        </p:txBody>
      </p:sp>
      <p:sp>
        <p:nvSpPr>
          <p:cNvPr id="253" name="Google Shape;253;p25"/>
          <p:cNvSpPr txBox="1">
            <a:spLocks noGrp="1"/>
          </p:cNvSpPr>
          <p:nvPr>
            <p:ph type="title" idx="8"/>
          </p:nvPr>
        </p:nvSpPr>
        <p:spPr>
          <a:xfrm>
            <a:off x="6195726" y="2576300"/>
            <a:ext cx="2227200" cy="650000"/>
          </a:xfrm>
          <a:prstGeom prst="rect">
            <a:avLst/>
          </a:prstGeom>
        </p:spPr>
        <p:txBody>
          <a:bodyPr spcFirstLastPara="1" wrap="square" lIns="91425" tIns="91425" rIns="91425" bIns="91425" anchor="b" anchorCtr="0">
            <a:noAutofit/>
          </a:bodyPr>
          <a:lstStyle>
            <a:lvl1pPr lvl="0" rtl="0">
              <a:spcBef>
                <a:spcPts val="0"/>
              </a:spcBef>
              <a:spcAft>
                <a:spcPts val="0"/>
              </a:spcAft>
              <a:buSzPts val="2500"/>
              <a:buNone/>
              <a:defRPr sz="2000">
                <a:latin typeface="Kulim Park"/>
                <a:ea typeface="Kulim Park"/>
                <a:cs typeface="Kulim Park"/>
                <a:sym typeface="Kulim Park"/>
              </a:defRPr>
            </a:lvl1pPr>
            <a:lvl2pPr lvl="1" rtl="0">
              <a:spcBef>
                <a:spcPts val="0"/>
              </a:spcBef>
              <a:spcAft>
                <a:spcPts val="0"/>
              </a:spcAft>
              <a:buSzPts val="2500"/>
              <a:buNone/>
              <a:defRPr sz="2500"/>
            </a:lvl2pPr>
            <a:lvl3pPr lvl="2" rtl="0">
              <a:spcBef>
                <a:spcPts val="0"/>
              </a:spcBef>
              <a:spcAft>
                <a:spcPts val="0"/>
              </a:spcAft>
              <a:buSzPts val="2500"/>
              <a:buNone/>
              <a:defRPr sz="2500"/>
            </a:lvl3pPr>
            <a:lvl4pPr lvl="3" rtl="0">
              <a:spcBef>
                <a:spcPts val="0"/>
              </a:spcBef>
              <a:spcAft>
                <a:spcPts val="0"/>
              </a:spcAft>
              <a:buSzPts val="2500"/>
              <a:buNone/>
              <a:defRPr sz="2500"/>
            </a:lvl4pPr>
            <a:lvl5pPr lvl="4" rtl="0">
              <a:spcBef>
                <a:spcPts val="0"/>
              </a:spcBef>
              <a:spcAft>
                <a:spcPts val="0"/>
              </a:spcAft>
              <a:buSzPts val="2500"/>
              <a:buNone/>
              <a:defRPr sz="2500"/>
            </a:lvl5pPr>
            <a:lvl6pPr lvl="5" rtl="0">
              <a:spcBef>
                <a:spcPts val="0"/>
              </a:spcBef>
              <a:spcAft>
                <a:spcPts val="0"/>
              </a:spcAft>
              <a:buSzPts val="2500"/>
              <a:buNone/>
              <a:defRPr sz="2500"/>
            </a:lvl6pPr>
            <a:lvl7pPr lvl="6" rtl="0">
              <a:spcBef>
                <a:spcPts val="0"/>
              </a:spcBef>
              <a:spcAft>
                <a:spcPts val="0"/>
              </a:spcAft>
              <a:buSzPts val="2500"/>
              <a:buNone/>
              <a:defRPr sz="2500"/>
            </a:lvl7pPr>
            <a:lvl8pPr lvl="7" rtl="0">
              <a:spcBef>
                <a:spcPts val="0"/>
              </a:spcBef>
              <a:spcAft>
                <a:spcPts val="0"/>
              </a:spcAft>
              <a:buSzPts val="2500"/>
              <a:buNone/>
              <a:defRPr sz="2500"/>
            </a:lvl8pPr>
            <a:lvl9pPr lvl="8" rtl="0">
              <a:spcBef>
                <a:spcPts val="0"/>
              </a:spcBef>
              <a:spcAft>
                <a:spcPts val="0"/>
              </a:spcAft>
              <a:buSzPts val="2500"/>
              <a:buNone/>
              <a:defRPr sz="2500"/>
            </a:lvl9pPr>
          </a:lstStyle>
          <a:p>
            <a:r>
              <a:rPr lang="tr-TR"/>
              <a:t>Asıl başlık stilini düzenlemek için tıklayın</a:t>
            </a:r>
            <a:endParaRPr/>
          </a:p>
        </p:txBody>
      </p:sp>
      <p:sp>
        <p:nvSpPr>
          <p:cNvPr id="254" name="Google Shape;254;p25"/>
          <p:cNvSpPr txBox="1">
            <a:spLocks noGrp="1"/>
          </p:cNvSpPr>
          <p:nvPr>
            <p:ph type="subTitle" idx="9"/>
          </p:nvPr>
        </p:nvSpPr>
        <p:spPr>
          <a:xfrm>
            <a:off x="6195775" y="3050533"/>
            <a:ext cx="2227200" cy="88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atin typeface="Manrope"/>
                <a:ea typeface="Manrope"/>
                <a:cs typeface="Manrope"/>
                <a:sym typeface="Manrope"/>
              </a:defRPr>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a:r>
              <a:rPr lang="tr-TR"/>
              <a:t>Asıl alt başlık stilini düzenlemek için tıklayın</a:t>
            </a:r>
            <a:endParaRPr/>
          </a:p>
        </p:txBody>
      </p:sp>
      <p:sp>
        <p:nvSpPr>
          <p:cNvPr id="255" name="Google Shape;255;p25"/>
          <p:cNvSpPr txBox="1">
            <a:spLocks noGrp="1"/>
          </p:cNvSpPr>
          <p:nvPr>
            <p:ph type="title" idx="13"/>
          </p:nvPr>
        </p:nvSpPr>
        <p:spPr>
          <a:xfrm>
            <a:off x="6195726" y="5121367"/>
            <a:ext cx="2227200" cy="650000"/>
          </a:xfrm>
          <a:prstGeom prst="rect">
            <a:avLst/>
          </a:prstGeom>
        </p:spPr>
        <p:txBody>
          <a:bodyPr spcFirstLastPara="1" wrap="square" lIns="91425" tIns="91425" rIns="91425" bIns="91425" anchor="b" anchorCtr="0">
            <a:noAutofit/>
          </a:bodyPr>
          <a:lstStyle>
            <a:lvl1pPr lvl="0" rtl="0">
              <a:spcBef>
                <a:spcPts val="0"/>
              </a:spcBef>
              <a:spcAft>
                <a:spcPts val="0"/>
              </a:spcAft>
              <a:buSzPts val="2500"/>
              <a:buNone/>
              <a:defRPr sz="2000">
                <a:latin typeface="Kulim Park"/>
                <a:ea typeface="Kulim Park"/>
                <a:cs typeface="Kulim Park"/>
                <a:sym typeface="Kulim Park"/>
              </a:defRPr>
            </a:lvl1pPr>
            <a:lvl2pPr lvl="1" rtl="0">
              <a:spcBef>
                <a:spcPts val="0"/>
              </a:spcBef>
              <a:spcAft>
                <a:spcPts val="0"/>
              </a:spcAft>
              <a:buSzPts val="2500"/>
              <a:buNone/>
              <a:defRPr sz="2500"/>
            </a:lvl2pPr>
            <a:lvl3pPr lvl="2" rtl="0">
              <a:spcBef>
                <a:spcPts val="0"/>
              </a:spcBef>
              <a:spcAft>
                <a:spcPts val="0"/>
              </a:spcAft>
              <a:buSzPts val="2500"/>
              <a:buNone/>
              <a:defRPr sz="2500"/>
            </a:lvl3pPr>
            <a:lvl4pPr lvl="3" rtl="0">
              <a:spcBef>
                <a:spcPts val="0"/>
              </a:spcBef>
              <a:spcAft>
                <a:spcPts val="0"/>
              </a:spcAft>
              <a:buSzPts val="2500"/>
              <a:buNone/>
              <a:defRPr sz="2500"/>
            </a:lvl4pPr>
            <a:lvl5pPr lvl="4" rtl="0">
              <a:spcBef>
                <a:spcPts val="0"/>
              </a:spcBef>
              <a:spcAft>
                <a:spcPts val="0"/>
              </a:spcAft>
              <a:buSzPts val="2500"/>
              <a:buNone/>
              <a:defRPr sz="2500"/>
            </a:lvl5pPr>
            <a:lvl6pPr lvl="5" rtl="0">
              <a:spcBef>
                <a:spcPts val="0"/>
              </a:spcBef>
              <a:spcAft>
                <a:spcPts val="0"/>
              </a:spcAft>
              <a:buSzPts val="2500"/>
              <a:buNone/>
              <a:defRPr sz="2500"/>
            </a:lvl6pPr>
            <a:lvl7pPr lvl="6" rtl="0">
              <a:spcBef>
                <a:spcPts val="0"/>
              </a:spcBef>
              <a:spcAft>
                <a:spcPts val="0"/>
              </a:spcAft>
              <a:buSzPts val="2500"/>
              <a:buNone/>
              <a:defRPr sz="2500"/>
            </a:lvl7pPr>
            <a:lvl8pPr lvl="7" rtl="0">
              <a:spcBef>
                <a:spcPts val="0"/>
              </a:spcBef>
              <a:spcAft>
                <a:spcPts val="0"/>
              </a:spcAft>
              <a:buSzPts val="2500"/>
              <a:buNone/>
              <a:defRPr sz="2500"/>
            </a:lvl8pPr>
            <a:lvl9pPr lvl="8" rtl="0">
              <a:spcBef>
                <a:spcPts val="0"/>
              </a:spcBef>
              <a:spcAft>
                <a:spcPts val="0"/>
              </a:spcAft>
              <a:buSzPts val="2500"/>
              <a:buNone/>
              <a:defRPr sz="2500"/>
            </a:lvl9pPr>
          </a:lstStyle>
          <a:p>
            <a:r>
              <a:rPr lang="tr-TR"/>
              <a:t>Asıl başlık stilini düzenlemek için tıklayın</a:t>
            </a:r>
            <a:endParaRPr/>
          </a:p>
        </p:txBody>
      </p:sp>
      <p:sp>
        <p:nvSpPr>
          <p:cNvPr id="256" name="Google Shape;256;p25"/>
          <p:cNvSpPr txBox="1">
            <a:spLocks noGrp="1"/>
          </p:cNvSpPr>
          <p:nvPr>
            <p:ph type="subTitle" idx="14"/>
          </p:nvPr>
        </p:nvSpPr>
        <p:spPr>
          <a:xfrm>
            <a:off x="6195750" y="5595600"/>
            <a:ext cx="2227200" cy="88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atin typeface="Manrope"/>
                <a:ea typeface="Manrope"/>
                <a:cs typeface="Manrope"/>
                <a:sym typeface="Manrope"/>
              </a:defRPr>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a:r>
              <a:rPr lang="tr-TR"/>
              <a:t>Asıl alt başlık stilini düzenlemek için tıklayın</a:t>
            </a:r>
            <a:endParaRPr/>
          </a:p>
        </p:txBody>
      </p:sp>
      <p:sp>
        <p:nvSpPr>
          <p:cNvPr id="257" name="Google Shape;257;p25"/>
          <p:cNvSpPr txBox="1">
            <a:spLocks noGrp="1"/>
          </p:cNvSpPr>
          <p:nvPr>
            <p:ph type="title" idx="15"/>
          </p:nvPr>
        </p:nvSpPr>
        <p:spPr>
          <a:xfrm flipH="1">
            <a:off x="719925" y="583600"/>
            <a:ext cx="7704000" cy="8772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SzPts val="2800"/>
              <a:buNone/>
              <a:defRPr sz="3000">
                <a:latin typeface="Kulim Park"/>
                <a:ea typeface="Kulim Park"/>
                <a:cs typeface="Kulim Park"/>
                <a:sym typeface="Kulim Park"/>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r>
              <a:rPr lang="tr-TR"/>
              <a:t>Asıl başlık stilini düzenlemek için tıklayın</a:t>
            </a:r>
            <a:endParaRPr/>
          </a:p>
        </p:txBody>
      </p:sp>
    </p:spTree>
    <p:extLst>
      <p:ext uri="{BB962C8B-B14F-4D97-AF65-F5344CB8AC3E}">
        <p14:creationId xmlns:p14="http://schemas.microsoft.com/office/powerpoint/2010/main" val="150284404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258"/>
        <p:cNvGrpSpPr/>
        <p:nvPr/>
      </p:nvGrpSpPr>
      <p:grpSpPr>
        <a:xfrm>
          <a:off x="0" y="0"/>
          <a:ext cx="0" cy="0"/>
          <a:chOff x="0" y="0"/>
          <a:chExt cx="0" cy="0"/>
        </a:xfrm>
      </p:grpSpPr>
      <p:sp>
        <p:nvSpPr>
          <p:cNvPr id="259" name="Google Shape;259;p26"/>
          <p:cNvSpPr/>
          <p:nvPr/>
        </p:nvSpPr>
        <p:spPr>
          <a:xfrm rot="813319">
            <a:off x="-2477752" y="-4099097"/>
            <a:ext cx="6402109" cy="7585537"/>
          </a:xfrm>
          <a:custGeom>
            <a:avLst/>
            <a:gdLst/>
            <a:ahLst/>
            <a:cxnLst/>
            <a:rect l="l" t="t" r="r" b="b"/>
            <a:pathLst>
              <a:path w="31788" h="28248" extrusionOk="0">
                <a:moveTo>
                  <a:pt x="16729" y="0"/>
                </a:moveTo>
                <a:cubicBezTo>
                  <a:pt x="16601" y="0"/>
                  <a:pt x="16474" y="1"/>
                  <a:pt x="16346" y="2"/>
                </a:cubicBezTo>
                <a:cubicBezTo>
                  <a:pt x="16060" y="2"/>
                  <a:pt x="15764" y="5"/>
                  <a:pt x="15461" y="9"/>
                </a:cubicBezTo>
                <a:cubicBezTo>
                  <a:pt x="11690" y="44"/>
                  <a:pt x="7009" y="207"/>
                  <a:pt x="4237" y="2881"/>
                </a:cubicBezTo>
                <a:cubicBezTo>
                  <a:pt x="2392" y="4661"/>
                  <a:pt x="2135" y="8048"/>
                  <a:pt x="1618" y="10410"/>
                </a:cubicBezTo>
                <a:cubicBezTo>
                  <a:pt x="938" y="13517"/>
                  <a:pt x="381" y="16657"/>
                  <a:pt x="219" y="19839"/>
                </a:cubicBezTo>
                <a:cubicBezTo>
                  <a:pt x="1" y="24133"/>
                  <a:pt x="1988" y="26141"/>
                  <a:pt x="6130" y="26720"/>
                </a:cubicBezTo>
                <a:cubicBezTo>
                  <a:pt x="9755" y="27227"/>
                  <a:pt x="13382" y="27712"/>
                  <a:pt x="17036" y="27956"/>
                </a:cubicBezTo>
                <a:cubicBezTo>
                  <a:pt x="18561" y="28056"/>
                  <a:pt x="20165" y="28248"/>
                  <a:pt x="21749" y="28248"/>
                </a:cubicBezTo>
                <a:cubicBezTo>
                  <a:pt x="23047" y="28248"/>
                  <a:pt x="24332" y="28119"/>
                  <a:pt x="25547" y="27706"/>
                </a:cubicBezTo>
                <a:cubicBezTo>
                  <a:pt x="28287" y="26775"/>
                  <a:pt x="29435" y="24198"/>
                  <a:pt x="29933" y="21508"/>
                </a:cubicBezTo>
                <a:cubicBezTo>
                  <a:pt x="30554" y="18140"/>
                  <a:pt x="30847" y="14721"/>
                  <a:pt x="31348" y="11337"/>
                </a:cubicBezTo>
                <a:cubicBezTo>
                  <a:pt x="31787" y="8393"/>
                  <a:pt x="31569" y="5097"/>
                  <a:pt x="28963" y="3194"/>
                </a:cubicBezTo>
                <a:cubicBezTo>
                  <a:pt x="25477" y="645"/>
                  <a:pt x="20958" y="0"/>
                  <a:pt x="16729" y="0"/>
                </a:cubicBezTo>
                <a:close/>
              </a:path>
            </a:pathLst>
          </a:custGeom>
          <a:solidFill>
            <a:srgbClr val="887C62">
              <a:alpha val="6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60" name="Google Shape;260;p26"/>
          <p:cNvSpPr/>
          <p:nvPr/>
        </p:nvSpPr>
        <p:spPr>
          <a:xfrm rot="3394465" flipH="1">
            <a:off x="1626528" y="5503995"/>
            <a:ext cx="11604457" cy="5558223"/>
          </a:xfrm>
          <a:custGeom>
            <a:avLst/>
            <a:gdLst/>
            <a:ahLst/>
            <a:cxnLst/>
            <a:rect l="l" t="t" r="r" b="b"/>
            <a:pathLst>
              <a:path w="87791" h="56068" extrusionOk="0">
                <a:moveTo>
                  <a:pt x="55192" y="1"/>
                </a:moveTo>
                <a:cubicBezTo>
                  <a:pt x="51710" y="1"/>
                  <a:pt x="48020" y="921"/>
                  <a:pt x="44301" y="3305"/>
                </a:cubicBezTo>
                <a:cubicBezTo>
                  <a:pt x="27981" y="13772"/>
                  <a:pt x="23752" y="23750"/>
                  <a:pt x="23752" y="23750"/>
                </a:cubicBezTo>
                <a:cubicBezTo>
                  <a:pt x="23752" y="23750"/>
                  <a:pt x="23199" y="30455"/>
                  <a:pt x="15945" y="30455"/>
                </a:cubicBezTo>
                <a:cubicBezTo>
                  <a:pt x="15648" y="30455"/>
                  <a:pt x="15339" y="30443"/>
                  <a:pt x="15019" y="30420"/>
                </a:cubicBezTo>
                <a:cubicBezTo>
                  <a:pt x="13947" y="30341"/>
                  <a:pt x="12915" y="30303"/>
                  <a:pt x="11930" y="30303"/>
                </a:cubicBezTo>
                <a:cubicBezTo>
                  <a:pt x="5447" y="30303"/>
                  <a:pt x="1013" y="31926"/>
                  <a:pt x="541" y="33999"/>
                </a:cubicBezTo>
                <a:cubicBezTo>
                  <a:pt x="1" y="36384"/>
                  <a:pt x="5151" y="43216"/>
                  <a:pt x="11333" y="45926"/>
                </a:cubicBezTo>
                <a:cubicBezTo>
                  <a:pt x="16519" y="48202"/>
                  <a:pt x="23841" y="53453"/>
                  <a:pt x="30900" y="53453"/>
                </a:cubicBezTo>
                <a:cubicBezTo>
                  <a:pt x="32256" y="53453"/>
                  <a:pt x="33602" y="53259"/>
                  <a:pt x="34921" y="52814"/>
                </a:cubicBezTo>
                <a:cubicBezTo>
                  <a:pt x="43110" y="50048"/>
                  <a:pt x="85188" y="56067"/>
                  <a:pt x="86489" y="38010"/>
                </a:cubicBezTo>
                <a:cubicBezTo>
                  <a:pt x="87791" y="19953"/>
                  <a:pt x="76403" y="10573"/>
                  <a:pt x="76403" y="10573"/>
                </a:cubicBezTo>
                <a:cubicBezTo>
                  <a:pt x="76403" y="10573"/>
                  <a:pt x="66995" y="1"/>
                  <a:pt x="55192" y="1"/>
                </a:cubicBezTo>
                <a:close/>
              </a:path>
            </a:pathLst>
          </a:custGeom>
          <a:solidFill>
            <a:srgbClr val="E7E2D6">
              <a:alpha val="46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61" name="Google Shape;261;p26"/>
          <p:cNvSpPr/>
          <p:nvPr/>
        </p:nvSpPr>
        <p:spPr>
          <a:xfrm>
            <a:off x="5315177" y="-1657996"/>
            <a:ext cx="7065492" cy="7195189"/>
          </a:xfrm>
          <a:custGeom>
            <a:avLst/>
            <a:gdLst/>
            <a:ahLst/>
            <a:cxnLst/>
            <a:rect l="l" t="t" r="r" b="b"/>
            <a:pathLst>
              <a:path w="38799" h="29633" extrusionOk="0">
                <a:moveTo>
                  <a:pt x="24862" y="1"/>
                </a:moveTo>
                <a:cubicBezTo>
                  <a:pt x="17606" y="1"/>
                  <a:pt x="2522" y="6530"/>
                  <a:pt x="2408" y="6818"/>
                </a:cubicBezTo>
                <a:cubicBezTo>
                  <a:pt x="0" y="12908"/>
                  <a:pt x="709" y="23105"/>
                  <a:pt x="5362" y="28314"/>
                </a:cubicBezTo>
                <a:cubicBezTo>
                  <a:pt x="6190" y="29241"/>
                  <a:pt x="7638" y="29632"/>
                  <a:pt x="9471" y="29632"/>
                </a:cubicBezTo>
                <a:cubicBezTo>
                  <a:pt x="17936" y="29632"/>
                  <a:pt x="34625" y="21288"/>
                  <a:pt x="36508" y="18846"/>
                </a:cubicBezTo>
                <a:cubicBezTo>
                  <a:pt x="38798" y="15872"/>
                  <a:pt x="32779" y="1993"/>
                  <a:pt x="26923" y="249"/>
                </a:cubicBezTo>
                <a:cubicBezTo>
                  <a:pt x="26348" y="78"/>
                  <a:pt x="25651" y="1"/>
                  <a:pt x="24862" y="1"/>
                </a:cubicBezTo>
                <a:close/>
              </a:path>
            </a:pathLst>
          </a:custGeom>
          <a:solidFill>
            <a:srgbClr val="E6B8AF">
              <a:alpha val="25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62" name="Google Shape;262;p26"/>
          <p:cNvSpPr/>
          <p:nvPr/>
        </p:nvSpPr>
        <p:spPr>
          <a:xfrm rot="3406877">
            <a:off x="1793712" y="436808"/>
            <a:ext cx="10434787" cy="2877855"/>
          </a:xfrm>
          <a:custGeom>
            <a:avLst/>
            <a:gdLst/>
            <a:ahLst/>
            <a:cxnLst/>
            <a:rect l="l" t="t" r="r" b="b"/>
            <a:pathLst>
              <a:path w="76674" h="28195" fill="none" extrusionOk="0">
                <a:moveTo>
                  <a:pt x="76673" y="0"/>
                </a:moveTo>
                <a:cubicBezTo>
                  <a:pt x="76673" y="0"/>
                  <a:pt x="67374" y="14124"/>
                  <a:pt x="60786" y="16430"/>
                </a:cubicBezTo>
                <a:cubicBezTo>
                  <a:pt x="52981" y="19160"/>
                  <a:pt x="39856" y="7047"/>
                  <a:pt x="24779" y="17621"/>
                </a:cubicBezTo>
                <a:cubicBezTo>
                  <a:pt x="9706" y="28195"/>
                  <a:pt x="1302" y="23045"/>
                  <a:pt x="1" y="9868"/>
                </a:cubicBezTo>
              </a:path>
            </a:pathLst>
          </a:custGeom>
          <a:noFill/>
          <a:ln w="28575" cap="flat" cmpd="sng">
            <a:solidFill>
              <a:schemeClr val="accent3"/>
            </a:solidFill>
            <a:prstDash val="solid"/>
            <a:miter lim="325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63" name="Google Shape;263;p26"/>
          <p:cNvSpPr/>
          <p:nvPr/>
        </p:nvSpPr>
        <p:spPr>
          <a:xfrm rot="-649760" flipH="1">
            <a:off x="7075142" y="-951011"/>
            <a:ext cx="4974484" cy="1987163"/>
          </a:xfrm>
          <a:custGeom>
            <a:avLst/>
            <a:gdLst/>
            <a:ahLst/>
            <a:cxnLst/>
            <a:rect l="l" t="t" r="r" b="b"/>
            <a:pathLst>
              <a:path w="49165" h="14730" extrusionOk="0">
                <a:moveTo>
                  <a:pt x="10042" y="1"/>
                </a:moveTo>
                <a:cubicBezTo>
                  <a:pt x="7738" y="1"/>
                  <a:pt x="5495" y="326"/>
                  <a:pt x="4009" y="1712"/>
                </a:cubicBezTo>
                <a:cubicBezTo>
                  <a:pt x="1833" y="3743"/>
                  <a:pt x="1312" y="7198"/>
                  <a:pt x="759" y="9976"/>
                </a:cubicBezTo>
                <a:cubicBezTo>
                  <a:pt x="1" y="13802"/>
                  <a:pt x="5815" y="14642"/>
                  <a:pt x="11014" y="14723"/>
                </a:cubicBezTo>
                <a:cubicBezTo>
                  <a:pt x="11312" y="14728"/>
                  <a:pt x="11609" y="14730"/>
                  <a:pt x="11901" y="14730"/>
                </a:cubicBezTo>
                <a:cubicBezTo>
                  <a:pt x="14717" y="14730"/>
                  <a:pt x="17219" y="14537"/>
                  <a:pt x="18198" y="14531"/>
                </a:cubicBezTo>
                <a:cubicBezTo>
                  <a:pt x="20643" y="14515"/>
                  <a:pt x="23088" y="14508"/>
                  <a:pt x="25533" y="14508"/>
                </a:cubicBezTo>
                <a:cubicBezTo>
                  <a:pt x="31860" y="14508"/>
                  <a:pt x="38186" y="14553"/>
                  <a:pt x="44512" y="14593"/>
                </a:cubicBezTo>
                <a:cubicBezTo>
                  <a:pt x="44551" y="14593"/>
                  <a:pt x="44589" y="14594"/>
                  <a:pt x="44628" y="14594"/>
                </a:cubicBezTo>
                <a:cubicBezTo>
                  <a:pt x="45065" y="14594"/>
                  <a:pt x="45520" y="14568"/>
                  <a:pt x="45879" y="14323"/>
                </a:cubicBezTo>
                <a:cubicBezTo>
                  <a:pt x="46214" y="14095"/>
                  <a:pt x="46403" y="13708"/>
                  <a:pt x="46569" y="13337"/>
                </a:cubicBezTo>
                <a:cubicBezTo>
                  <a:pt x="47681" y="10865"/>
                  <a:pt x="49165" y="7692"/>
                  <a:pt x="48504" y="4911"/>
                </a:cubicBezTo>
                <a:cubicBezTo>
                  <a:pt x="47559" y="915"/>
                  <a:pt x="42091" y="691"/>
                  <a:pt x="37832" y="691"/>
                </a:cubicBezTo>
                <a:cubicBezTo>
                  <a:pt x="37295" y="691"/>
                  <a:pt x="36777" y="694"/>
                  <a:pt x="36289" y="694"/>
                </a:cubicBezTo>
                <a:cubicBezTo>
                  <a:pt x="35639" y="694"/>
                  <a:pt x="35044" y="688"/>
                  <a:pt x="34531" y="658"/>
                </a:cubicBezTo>
                <a:cubicBezTo>
                  <a:pt x="29340" y="361"/>
                  <a:pt x="24149" y="242"/>
                  <a:pt x="18952" y="242"/>
                </a:cubicBezTo>
                <a:cubicBezTo>
                  <a:pt x="17950" y="242"/>
                  <a:pt x="16949" y="246"/>
                  <a:pt x="15946" y="255"/>
                </a:cubicBezTo>
                <a:cubicBezTo>
                  <a:pt x="15904" y="255"/>
                  <a:pt x="15862" y="255"/>
                  <a:pt x="15819" y="255"/>
                </a:cubicBezTo>
                <a:cubicBezTo>
                  <a:pt x="14168" y="255"/>
                  <a:pt x="12081" y="1"/>
                  <a:pt x="10042" y="1"/>
                </a:cubicBezTo>
                <a:close/>
              </a:path>
            </a:pathLst>
          </a:custGeom>
          <a:solidFill>
            <a:srgbClr val="E6B8A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64" name="Google Shape;264;p26"/>
          <p:cNvSpPr/>
          <p:nvPr/>
        </p:nvSpPr>
        <p:spPr>
          <a:xfrm rot="-10285603">
            <a:off x="-4701904" y="3852923"/>
            <a:ext cx="7471761" cy="6362485"/>
          </a:xfrm>
          <a:custGeom>
            <a:avLst/>
            <a:gdLst/>
            <a:ahLst/>
            <a:cxnLst/>
            <a:rect l="l" t="t" r="r" b="b"/>
            <a:pathLst>
              <a:path w="87791" h="56068" extrusionOk="0">
                <a:moveTo>
                  <a:pt x="55192" y="1"/>
                </a:moveTo>
                <a:cubicBezTo>
                  <a:pt x="51710" y="1"/>
                  <a:pt x="48020" y="921"/>
                  <a:pt x="44301" y="3305"/>
                </a:cubicBezTo>
                <a:cubicBezTo>
                  <a:pt x="27981" y="13772"/>
                  <a:pt x="23752" y="23750"/>
                  <a:pt x="23752" y="23750"/>
                </a:cubicBezTo>
                <a:cubicBezTo>
                  <a:pt x="23752" y="23750"/>
                  <a:pt x="23199" y="30455"/>
                  <a:pt x="15945" y="30455"/>
                </a:cubicBezTo>
                <a:cubicBezTo>
                  <a:pt x="15648" y="30455"/>
                  <a:pt x="15339" y="30443"/>
                  <a:pt x="15019" y="30420"/>
                </a:cubicBezTo>
                <a:cubicBezTo>
                  <a:pt x="13947" y="30341"/>
                  <a:pt x="12915" y="30303"/>
                  <a:pt x="11930" y="30303"/>
                </a:cubicBezTo>
                <a:cubicBezTo>
                  <a:pt x="5447" y="30303"/>
                  <a:pt x="1013" y="31926"/>
                  <a:pt x="541" y="33999"/>
                </a:cubicBezTo>
                <a:cubicBezTo>
                  <a:pt x="1" y="36384"/>
                  <a:pt x="5151" y="43216"/>
                  <a:pt x="11333" y="45926"/>
                </a:cubicBezTo>
                <a:cubicBezTo>
                  <a:pt x="16519" y="48202"/>
                  <a:pt x="23841" y="53453"/>
                  <a:pt x="30900" y="53453"/>
                </a:cubicBezTo>
                <a:cubicBezTo>
                  <a:pt x="32256" y="53453"/>
                  <a:pt x="33602" y="53259"/>
                  <a:pt x="34921" y="52814"/>
                </a:cubicBezTo>
                <a:cubicBezTo>
                  <a:pt x="43110" y="50048"/>
                  <a:pt x="85188" y="56067"/>
                  <a:pt x="86489" y="38010"/>
                </a:cubicBezTo>
                <a:cubicBezTo>
                  <a:pt x="87791" y="19953"/>
                  <a:pt x="76403" y="10573"/>
                  <a:pt x="76403" y="10573"/>
                </a:cubicBezTo>
                <a:cubicBezTo>
                  <a:pt x="76403" y="10573"/>
                  <a:pt x="66995" y="1"/>
                  <a:pt x="55192" y="1"/>
                </a:cubicBezTo>
                <a:close/>
              </a:path>
            </a:pathLst>
          </a:custGeom>
          <a:solidFill>
            <a:srgbClr val="E7E2D6">
              <a:alpha val="46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65" name="Google Shape;265;p26"/>
          <p:cNvSpPr txBox="1">
            <a:spLocks noGrp="1"/>
          </p:cNvSpPr>
          <p:nvPr>
            <p:ph type="title" hasCustomPrompt="1"/>
          </p:nvPr>
        </p:nvSpPr>
        <p:spPr>
          <a:xfrm>
            <a:off x="723300" y="1002633"/>
            <a:ext cx="4696800" cy="1764000"/>
          </a:xfrm>
          <a:prstGeom prst="rect">
            <a:avLst/>
          </a:prstGeom>
        </p:spPr>
        <p:txBody>
          <a:bodyPr spcFirstLastPara="1" wrap="square" lIns="91425" tIns="91425" rIns="91425" bIns="91425" anchor="b" anchorCtr="0">
            <a:noAutofit/>
          </a:bodyPr>
          <a:lstStyle>
            <a:lvl1pPr lvl="0" algn="l" rtl="0">
              <a:spcBef>
                <a:spcPts val="0"/>
              </a:spcBef>
              <a:spcAft>
                <a:spcPts val="0"/>
              </a:spcAft>
              <a:buSzPts val="6000"/>
              <a:buNone/>
              <a:defRPr sz="7300"/>
            </a:lvl1pPr>
            <a:lvl2pPr lvl="1" rtl="0">
              <a:spcBef>
                <a:spcPts val="0"/>
              </a:spcBef>
              <a:spcAft>
                <a:spcPts val="0"/>
              </a:spcAft>
              <a:buSzPts val="6000"/>
              <a:buNone/>
              <a:defRPr sz="6000"/>
            </a:lvl2pPr>
            <a:lvl3pPr lvl="2" rtl="0">
              <a:spcBef>
                <a:spcPts val="0"/>
              </a:spcBef>
              <a:spcAft>
                <a:spcPts val="0"/>
              </a:spcAft>
              <a:buSzPts val="6000"/>
              <a:buNone/>
              <a:defRPr sz="6000"/>
            </a:lvl3pPr>
            <a:lvl4pPr lvl="3" rtl="0">
              <a:spcBef>
                <a:spcPts val="0"/>
              </a:spcBef>
              <a:spcAft>
                <a:spcPts val="0"/>
              </a:spcAft>
              <a:buSzPts val="6000"/>
              <a:buNone/>
              <a:defRPr sz="6000"/>
            </a:lvl4pPr>
            <a:lvl5pPr lvl="4" rtl="0">
              <a:spcBef>
                <a:spcPts val="0"/>
              </a:spcBef>
              <a:spcAft>
                <a:spcPts val="0"/>
              </a:spcAft>
              <a:buSzPts val="6000"/>
              <a:buNone/>
              <a:defRPr sz="6000"/>
            </a:lvl5pPr>
            <a:lvl6pPr lvl="5" rtl="0">
              <a:spcBef>
                <a:spcPts val="0"/>
              </a:spcBef>
              <a:spcAft>
                <a:spcPts val="0"/>
              </a:spcAft>
              <a:buSzPts val="6000"/>
              <a:buNone/>
              <a:defRPr sz="6000"/>
            </a:lvl6pPr>
            <a:lvl7pPr lvl="6" rtl="0">
              <a:spcBef>
                <a:spcPts val="0"/>
              </a:spcBef>
              <a:spcAft>
                <a:spcPts val="0"/>
              </a:spcAft>
              <a:buSzPts val="6000"/>
              <a:buNone/>
              <a:defRPr sz="6000"/>
            </a:lvl7pPr>
            <a:lvl8pPr lvl="7" rtl="0">
              <a:spcBef>
                <a:spcPts val="0"/>
              </a:spcBef>
              <a:spcAft>
                <a:spcPts val="0"/>
              </a:spcAft>
              <a:buSzPts val="6000"/>
              <a:buNone/>
              <a:defRPr sz="6000"/>
            </a:lvl8pPr>
            <a:lvl9pPr lvl="8" rtl="0">
              <a:spcBef>
                <a:spcPts val="0"/>
              </a:spcBef>
              <a:spcAft>
                <a:spcPts val="0"/>
              </a:spcAft>
              <a:buSzPts val="6000"/>
              <a:buNone/>
              <a:defRPr sz="6000"/>
            </a:lvl9pPr>
          </a:lstStyle>
          <a:p>
            <a:r>
              <a:t>xx%</a:t>
            </a:r>
          </a:p>
        </p:txBody>
      </p:sp>
      <p:sp>
        <p:nvSpPr>
          <p:cNvPr id="266" name="Google Shape;266;p26"/>
          <p:cNvSpPr txBox="1">
            <a:spLocks noGrp="1"/>
          </p:cNvSpPr>
          <p:nvPr>
            <p:ph type="subTitle" idx="1"/>
          </p:nvPr>
        </p:nvSpPr>
        <p:spPr>
          <a:xfrm>
            <a:off x="723300" y="2717569"/>
            <a:ext cx="4696800" cy="668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Font typeface="PT Sans"/>
              <a:buNone/>
              <a:defRPr/>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Font typeface="PT Sans"/>
              <a:buNone/>
              <a:defRPr>
                <a:latin typeface="PT Sans"/>
                <a:ea typeface="PT Sans"/>
                <a:cs typeface="PT Sans"/>
                <a:sym typeface="PT Sans"/>
              </a:defRPr>
            </a:lvl4pPr>
            <a:lvl5pPr lvl="4" rtl="0">
              <a:lnSpc>
                <a:spcPct val="100000"/>
              </a:lnSpc>
              <a:spcBef>
                <a:spcPts val="0"/>
              </a:spcBef>
              <a:spcAft>
                <a:spcPts val="0"/>
              </a:spcAft>
              <a:buSzPts val="1600"/>
              <a:buFont typeface="PT Sans"/>
              <a:buNone/>
              <a:defRPr>
                <a:latin typeface="PT Sans"/>
                <a:ea typeface="PT Sans"/>
                <a:cs typeface="PT Sans"/>
                <a:sym typeface="PT Sans"/>
              </a:defRPr>
            </a:lvl5pPr>
            <a:lvl6pPr lvl="5" rtl="0">
              <a:lnSpc>
                <a:spcPct val="100000"/>
              </a:lnSpc>
              <a:spcBef>
                <a:spcPts val="0"/>
              </a:spcBef>
              <a:spcAft>
                <a:spcPts val="0"/>
              </a:spcAft>
              <a:buSzPts val="1600"/>
              <a:buFont typeface="PT Sans"/>
              <a:buNone/>
              <a:defRPr>
                <a:latin typeface="PT Sans"/>
                <a:ea typeface="PT Sans"/>
                <a:cs typeface="PT Sans"/>
                <a:sym typeface="PT Sans"/>
              </a:defRPr>
            </a:lvl6pPr>
            <a:lvl7pPr lvl="6" rtl="0">
              <a:lnSpc>
                <a:spcPct val="100000"/>
              </a:lnSpc>
              <a:spcBef>
                <a:spcPts val="0"/>
              </a:spcBef>
              <a:spcAft>
                <a:spcPts val="0"/>
              </a:spcAft>
              <a:buSzPts val="1600"/>
              <a:buFont typeface="PT Sans"/>
              <a:buNone/>
              <a:defRPr>
                <a:latin typeface="PT Sans"/>
                <a:ea typeface="PT Sans"/>
                <a:cs typeface="PT Sans"/>
                <a:sym typeface="PT Sans"/>
              </a:defRPr>
            </a:lvl7pPr>
            <a:lvl8pPr lvl="7" rtl="0">
              <a:lnSpc>
                <a:spcPct val="100000"/>
              </a:lnSpc>
              <a:spcBef>
                <a:spcPts val="0"/>
              </a:spcBef>
              <a:spcAft>
                <a:spcPts val="0"/>
              </a:spcAft>
              <a:buSzPts val="1600"/>
              <a:buFont typeface="PT Sans"/>
              <a:buNone/>
              <a:defRPr>
                <a:latin typeface="PT Sans"/>
                <a:ea typeface="PT Sans"/>
                <a:cs typeface="PT Sans"/>
                <a:sym typeface="PT Sans"/>
              </a:defRPr>
            </a:lvl8pPr>
            <a:lvl9pPr lvl="8" rtl="0">
              <a:lnSpc>
                <a:spcPct val="100000"/>
              </a:lnSpc>
              <a:spcBef>
                <a:spcPts val="0"/>
              </a:spcBef>
              <a:spcAft>
                <a:spcPts val="0"/>
              </a:spcAft>
              <a:buSzPts val="1600"/>
              <a:buFont typeface="PT Sans"/>
              <a:buNone/>
              <a:defRPr>
                <a:latin typeface="PT Sans"/>
                <a:ea typeface="PT Sans"/>
                <a:cs typeface="PT Sans"/>
                <a:sym typeface="PT Sans"/>
              </a:defRPr>
            </a:lvl9pPr>
          </a:lstStyle>
          <a:p>
            <a:r>
              <a:rPr lang="tr-TR"/>
              <a:t>Asıl alt başlık stilini düzenlemek için tıklayın</a:t>
            </a:r>
            <a:endParaRPr/>
          </a:p>
        </p:txBody>
      </p:sp>
      <p:sp>
        <p:nvSpPr>
          <p:cNvPr id="267" name="Google Shape;267;p26"/>
          <p:cNvSpPr txBox="1">
            <a:spLocks noGrp="1"/>
          </p:cNvSpPr>
          <p:nvPr>
            <p:ph type="title" idx="2" hasCustomPrompt="1"/>
          </p:nvPr>
        </p:nvSpPr>
        <p:spPr>
          <a:xfrm>
            <a:off x="723300" y="3465100"/>
            <a:ext cx="4696800" cy="1764000"/>
          </a:xfrm>
          <a:prstGeom prst="rect">
            <a:avLst/>
          </a:prstGeom>
        </p:spPr>
        <p:txBody>
          <a:bodyPr spcFirstLastPara="1" wrap="square" lIns="91425" tIns="91425" rIns="91425" bIns="91425" anchor="b" anchorCtr="0">
            <a:noAutofit/>
          </a:bodyPr>
          <a:lstStyle>
            <a:lvl1pPr lvl="0" algn="l" rtl="0">
              <a:spcBef>
                <a:spcPts val="0"/>
              </a:spcBef>
              <a:spcAft>
                <a:spcPts val="0"/>
              </a:spcAft>
              <a:buSzPts val="6000"/>
              <a:buNone/>
              <a:defRPr sz="7300"/>
            </a:lvl1pPr>
            <a:lvl2pPr lvl="1" rtl="0">
              <a:spcBef>
                <a:spcPts val="0"/>
              </a:spcBef>
              <a:spcAft>
                <a:spcPts val="0"/>
              </a:spcAft>
              <a:buSzPts val="6000"/>
              <a:buNone/>
              <a:defRPr sz="6000"/>
            </a:lvl2pPr>
            <a:lvl3pPr lvl="2" rtl="0">
              <a:spcBef>
                <a:spcPts val="0"/>
              </a:spcBef>
              <a:spcAft>
                <a:spcPts val="0"/>
              </a:spcAft>
              <a:buSzPts val="6000"/>
              <a:buNone/>
              <a:defRPr sz="6000"/>
            </a:lvl3pPr>
            <a:lvl4pPr lvl="3" rtl="0">
              <a:spcBef>
                <a:spcPts val="0"/>
              </a:spcBef>
              <a:spcAft>
                <a:spcPts val="0"/>
              </a:spcAft>
              <a:buSzPts val="6000"/>
              <a:buNone/>
              <a:defRPr sz="6000"/>
            </a:lvl4pPr>
            <a:lvl5pPr lvl="4" rtl="0">
              <a:spcBef>
                <a:spcPts val="0"/>
              </a:spcBef>
              <a:spcAft>
                <a:spcPts val="0"/>
              </a:spcAft>
              <a:buSzPts val="6000"/>
              <a:buNone/>
              <a:defRPr sz="6000"/>
            </a:lvl5pPr>
            <a:lvl6pPr lvl="5" rtl="0">
              <a:spcBef>
                <a:spcPts val="0"/>
              </a:spcBef>
              <a:spcAft>
                <a:spcPts val="0"/>
              </a:spcAft>
              <a:buSzPts val="6000"/>
              <a:buNone/>
              <a:defRPr sz="6000"/>
            </a:lvl6pPr>
            <a:lvl7pPr lvl="6" rtl="0">
              <a:spcBef>
                <a:spcPts val="0"/>
              </a:spcBef>
              <a:spcAft>
                <a:spcPts val="0"/>
              </a:spcAft>
              <a:buSzPts val="6000"/>
              <a:buNone/>
              <a:defRPr sz="6000"/>
            </a:lvl7pPr>
            <a:lvl8pPr lvl="7" rtl="0">
              <a:spcBef>
                <a:spcPts val="0"/>
              </a:spcBef>
              <a:spcAft>
                <a:spcPts val="0"/>
              </a:spcAft>
              <a:buSzPts val="6000"/>
              <a:buNone/>
              <a:defRPr sz="6000"/>
            </a:lvl8pPr>
            <a:lvl9pPr lvl="8" rtl="0">
              <a:spcBef>
                <a:spcPts val="0"/>
              </a:spcBef>
              <a:spcAft>
                <a:spcPts val="0"/>
              </a:spcAft>
              <a:buSzPts val="6000"/>
              <a:buNone/>
              <a:defRPr sz="6000"/>
            </a:lvl9pPr>
          </a:lstStyle>
          <a:p>
            <a:r>
              <a:t>xx%</a:t>
            </a:r>
          </a:p>
        </p:txBody>
      </p:sp>
      <p:sp>
        <p:nvSpPr>
          <p:cNvPr id="268" name="Google Shape;268;p26"/>
          <p:cNvSpPr txBox="1">
            <a:spLocks noGrp="1"/>
          </p:cNvSpPr>
          <p:nvPr>
            <p:ph type="subTitle" idx="3"/>
          </p:nvPr>
        </p:nvSpPr>
        <p:spPr>
          <a:xfrm>
            <a:off x="723300" y="5186571"/>
            <a:ext cx="4696800" cy="668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Font typeface="PT Sans"/>
              <a:buNone/>
              <a:defRPr/>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Font typeface="PT Sans"/>
              <a:buNone/>
              <a:defRPr>
                <a:latin typeface="PT Sans"/>
                <a:ea typeface="PT Sans"/>
                <a:cs typeface="PT Sans"/>
                <a:sym typeface="PT Sans"/>
              </a:defRPr>
            </a:lvl4pPr>
            <a:lvl5pPr lvl="4" rtl="0">
              <a:lnSpc>
                <a:spcPct val="100000"/>
              </a:lnSpc>
              <a:spcBef>
                <a:spcPts val="0"/>
              </a:spcBef>
              <a:spcAft>
                <a:spcPts val="0"/>
              </a:spcAft>
              <a:buSzPts val="1600"/>
              <a:buFont typeface="PT Sans"/>
              <a:buNone/>
              <a:defRPr>
                <a:latin typeface="PT Sans"/>
                <a:ea typeface="PT Sans"/>
                <a:cs typeface="PT Sans"/>
                <a:sym typeface="PT Sans"/>
              </a:defRPr>
            </a:lvl5pPr>
            <a:lvl6pPr lvl="5" rtl="0">
              <a:lnSpc>
                <a:spcPct val="100000"/>
              </a:lnSpc>
              <a:spcBef>
                <a:spcPts val="0"/>
              </a:spcBef>
              <a:spcAft>
                <a:spcPts val="0"/>
              </a:spcAft>
              <a:buSzPts val="1600"/>
              <a:buFont typeface="PT Sans"/>
              <a:buNone/>
              <a:defRPr>
                <a:latin typeface="PT Sans"/>
                <a:ea typeface="PT Sans"/>
                <a:cs typeface="PT Sans"/>
                <a:sym typeface="PT Sans"/>
              </a:defRPr>
            </a:lvl6pPr>
            <a:lvl7pPr lvl="6" rtl="0">
              <a:lnSpc>
                <a:spcPct val="100000"/>
              </a:lnSpc>
              <a:spcBef>
                <a:spcPts val="0"/>
              </a:spcBef>
              <a:spcAft>
                <a:spcPts val="0"/>
              </a:spcAft>
              <a:buSzPts val="1600"/>
              <a:buFont typeface="PT Sans"/>
              <a:buNone/>
              <a:defRPr>
                <a:latin typeface="PT Sans"/>
                <a:ea typeface="PT Sans"/>
                <a:cs typeface="PT Sans"/>
                <a:sym typeface="PT Sans"/>
              </a:defRPr>
            </a:lvl7pPr>
            <a:lvl8pPr lvl="7" rtl="0">
              <a:lnSpc>
                <a:spcPct val="100000"/>
              </a:lnSpc>
              <a:spcBef>
                <a:spcPts val="0"/>
              </a:spcBef>
              <a:spcAft>
                <a:spcPts val="0"/>
              </a:spcAft>
              <a:buSzPts val="1600"/>
              <a:buFont typeface="PT Sans"/>
              <a:buNone/>
              <a:defRPr>
                <a:latin typeface="PT Sans"/>
                <a:ea typeface="PT Sans"/>
                <a:cs typeface="PT Sans"/>
                <a:sym typeface="PT Sans"/>
              </a:defRPr>
            </a:lvl8pPr>
            <a:lvl9pPr lvl="8" rtl="0">
              <a:lnSpc>
                <a:spcPct val="100000"/>
              </a:lnSpc>
              <a:spcBef>
                <a:spcPts val="0"/>
              </a:spcBef>
              <a:spcAft>
                <a:spcPts val="0"/>
              </a:spcAft>
              <a:buSzPts val="1600"/>
              <a:buFont typeface="PT Sans"/>
              <a:buNone/>
              <a:defRPr>
                <a:latin typeface="PT Sans"/>
                <a:ea typeface="PT Sans"/>
                <a:cs typeface="PT Sans"/>
                <a:sym typeface="PT Sans"/>
              </a:defRPr>
            </a:lvl9pPr>
          </a:lstStyle>
          <a:p>
            <a:r>
              <a:rPr lang="tr-TR"/>
              <a:t>Asıl alt başlık stilini düzenlemek için tıklayın</a:t>
            </a:r>
            <a:endParaRPr/>
          </a:p>
        </p:txBody>
      </p:sp>
    </p:spTree>
    <p:extLst>
      <p:ext uri="{BB962C8B-B14F-4D97-AF65-F5344CB8AC3E}">
        <p14:creationId xmlns:p14="http://schemas.microsoft.com/office/powerpoint/2010/main" val="60483330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matchingName="Numbers and text 1">
  <p:cSld name="Numbers and text 1">
    <p:spTree>
      <p:nvGrpSpPr>
        <p:cNvPr id="1" name="Shape 269"/>
        <p:cNvGrpSpPr/>
        <p:nvPr/>
      </p:nvGrpSpPr>
      <p:grpSpPr>
        <a:xfrm>
          <a:off x="0" y="0"/>
          <a:ext cx="0" cy="0"/>
          <a:chOff x="0" y="0"/>
          <a:chExt cx="0" cy="0"/>
        </a:xfrm>
      </p:grpSpPr>
      <p:sp>
        <p:nvSpPr>
          <p:cNvPr id="270" name="Google Shape;270;p27"/>
          <p:cNvSpPr/>
          <p:nvPr/>
        </p:nvSpPr>
        <p:spPr>
          <a:xfrm rot="-3394465">
            <a:off x="-4380427" y="5503995"/>
            <a:ext cx="11604457" cy="5558223"/>
          </a:xfrm>
          <a:custGeom>
            <a:avLst/>
            <a:gdLst/>
            <a:ahLst/>
            <a:cxnLst/>
            <a:rect l="l" t="t" r="r" b="b"/>
            <a:pathLst>
              <a:path w="87791" h="56068" extrusionOk="0">
                <a:moveTo>
                  <a:pt x="55192" y="1"/>
                </a:moveTo>
                <a:cubicBezTo>
                  <a:pt x="51710" y="1"/>
                  <a:pt x="48020" y="921"/>
                  <a:pt x="44301" y="3305"/>
                </a:cubicBezTo>
                <a:cubicBezTo>
                  <a:pt x="27981" y="13772"/>
                  <a:pt x="23752" y="23750"/>
                  <a:pt x="23752" y="23750"/>
                </a:cubicBezTo>
                <a:cubicBezTo>
                  <a:pt x="23752" y="23750"/>
                  <a:pt x="23199" y="30455"/>
                  <a:pt x="15945" y="30455"/>
                </a:cubicBezTo>
                <a:cubicBezTo>
                  <a:pt x="15648" y="30455"/>
                  <a:pt x="15339" y="30443"/>
                  <a:pt x="15019" y="30420"/>
                </a:cubicBezTo>
                <a:cubicBezTo>
                  <a:pt x="13947" y="30341"/>
                  <a:pt x="12915" y="30303"/>
                  <a:pt x="11930" y="30303"/>
                </a:cubicBezTo>
                <a:cubicBezTo>
                  <a:pt x="5447" y="30303"/>
                  <a:pt x="1013" y="31926"/>
                  <a:pt x="541" y="33999"/>
                </a:cubicBezTo>
                <a:cubicBezTo>
                  <a:pt x="1" y="36384"/>
                  <a:pt x="5151" y="43216"/>
                  <a:pt x="11333" y="45926"/>
                </a:cubicBezTo>
                <a:cubicBezTo>
                  <a:pt x="16519" y="48202"/>
                  <a:pt x="23841" y="53453"/>
                  <a:pt x="30900" y="53453"/>
                </a:cubicBezTo>
                <a:cubicBezTo>
                  <a:pt x="32256" y="53453"/>
                  <a:pt x="33602" y="53259"/>
                  <a:pt x="34921" y="52814"/>
                </a:cubicBezTo>
                <a:cubicBezTo>
                  <a:pt x="43110" y="50048"/>
                  <a:pt x="85188" y="56067"/>
                  <a:pt x="86489" y="38010"/>
                </a:cubicBezTo>
                <a:cubicBezTo>
                  <a:pt x="87791" y="19953"/>
                  <a:pt x="76403" y="10573"/>
                  <a:pt x="76403" y="10573"/>
                </a:cubicBezTo>
                <a:cubicBezTo>
                  <a:pt x="76403" y="10573"/>
                  <a:pt x="66995" y="1"/>
                  <a:pt x="55192" y="1"/>
                </a:cubicBezTo>
                <a:close/>
              </a:path>
            </a:pathLst>
          </a:custGeom>
          <a:solidFill>
            <a:srgbClr val="E7E2D6">
              <a:alpha val="46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71" name="Google Shape;271;p27"/>
          <p:cNvSpPr/>
          <p:nvPr/>
        </p:nvSpPr>
        <p:spPr>
          <a:xfrm flipH="1">
            <a:off x="-4081962" y="-1657996"/>
            <a:ext cx="7065492" cy="7195189"/>
          </a:xfrm>
          <a:custGeom>
            <a:avLst/>
            <a:gdLst/>
            <a:ahLst/>
            <a:cxnLst/>
            <a:rect l="l" t="t" r="r" b="b"/>
            <a:pathLst>
              <a:path w="38799" h="29633" extrusionOk="0">
                <a:moveTo>
                  <a:pt x="24862" y="1"/>
                </a:moveTo>
                <a:cubicBezTo>
                  <a:pt x="17606" y="1"/>
                  <a:pt x="2522" y="6530"/>
                  <a:pt x="2408" y="6818"/>
                </a:cubicBezTo>
                <a:cubicBezTo>
                  <a:pt x="0" y="12908"/>
                  <a:pt x="709" y="23105"/>
                  <a:pt x="5362" y="28314"/>
                </a:cubicBezTo>
                <a:cubicBezTo>
                  <a:pt x="6190" y="29241"/>
                  <a:pt x="7638" y="29632"/>
                  <a:pt x="9471" y="29632"/>
                </a:cubicBezTo>
                <a:cubicBezTo>
                  <a:pt x="17936" y="29632"/>
                  <a:pt x="34625" y="21288"/>
                  <a:pt x="36508" y="18846"/>
                </a:cubicBezTo>
                <a:cubicBezTo>
                  <a:pt x="38798" y="15872"/>
                  <a:pt x="32779" y="1993"/>
                  <a:pt x="26923" y="249"/>
                </a:cubicBezTo>
                <a:cubicBezTo>
                  <a:pt x="26348" y="78"/>
                  <a:pt x="25651" y="1"/>
                  <a:pt x="24862" y="1"/>
                </a:cubicBezTo>
                <a:close/>
              </a:path>
            </a:pathLst>
          </a:custGeom>
          <a:solidFill>
            <a:srgbClr val="E6B8AF">
              <a:alpha val="25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72" name="Google Shape;272;p27"/>
          <p:cNvSpPr/>
          <p:nvPr/>
        </p:nvSpPr>
        <p:spPr>
          <a:xfrm rot="-3952094" flipH="1">
            <a:off x="-5258760" y="436823"/>
            <a:ext cx="10434836" cy="2877868"/>
          </a:xfrm>
          <a:custGeom>
            <a:avLst/>
            <a:gdLst/>
            <a:ahLst/>
            <a:cxnLst/>
            <a:rect l="l" t="t" r="r" b="b"/>
            <a:pathLst>
              <a:path w="76674" h="28195" fill="none" extrusionOk="0">
                <a:moveTo>
                  <a:pt x="76673" y="0"/>
                </a:moveTo>
                <a:cubicBezTo>
                  <a:pt x="76673" y="0"/>
                  <a:pt x="67374" y="14124"/>
                  <a:pt x="60786" y="16430"/>
                </a:cubicBezTo>
                <a:cubicBezTo>
                  <a:pt x="52981" y="19160"/>
                  <a:pt x="39856" y="7047"/>
                  <a:pt x="24779" y="17621"/>
                </a:cubicBezTo>
                <a:cubicBezTo>
                  <a:pt x="9706" y="28195"/>
                  <a:pt x="1302" y="23045"/>
                  <a:pt x="1" y="9868"/>
                </a:cubicBezTo>
              </a:path>
            </a:pathLst>
          </a:custGeom>
          <a:noFill/>
          <a:ln w="28575" cap="flat" cmpd="sng">
            <a:solidFill>
              <a:schemeClr val="accent3"/>
            </a:solidFill>
            <a:prstDash val="solid"/>
            <a:miter lim="325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73" name="Google Shape;273;p27"/>
          <p:cNvSpPr/>
          <p:nvPr/>
        </p:nvSpPr>
        <p:spPr>
          <a:xfrm rot="649760">
            <a:off x="-3199069" y="-951011"/>
            <a:ext cx="4974484" cy="1987163"/>
          </a:xfrm>
          <a:custGeom>
            <a:avLst/>
            <a:gdLst/>
            <a:ahLst/>
            <a:cxnLst/>
            <a:rect l="l" t="t" r="r" b="b"/>
            <a:pathLst>
              <a:path w="49165" h="14730" extrusionOk="0">
                <a:moveTo>
                  <a:pt x="10042" y="1"/>
                </a:moveTo>
                <a:cubicBezTo>
                  <a:pt x="7738" y="1"/>
                  <a:pt x="5495" y="326"/>
                  <a:pt x="4009" y="1712"/>
                </a:cubicBezTo>
                <a:cubicBezTo>
                  <a:pt x="1833" y="3743"/>
                  <a:pt x="1312" y="7198"/>
                  <a:pt x="759" y="9976"/>
                </a:cubicBezTo>
                <a:cubicBezTo>
                  <a:pt x="1" y="13802"/>
                  <a:pt x="5815" y="14642"/>
                  <a:pt x="11014" y="14723"/>
                </a:cubicBezTo>
                <a:cubicBezTo>
                  <a:pt x="11312" y="14728"/>
                  <a:pt x="11609" y="14730"/>
                  <a:pt x="11901" y="14730"/>
                </a:cubicBezTo>
                <a:cubicBezTo>
                  <a:pt x="14717" y="14730"/>
                  <a:pt x="17219" y="14537"/>
                  <a:pt x="18198" y="14531"/>
                </a:cubicBezTo>
                <a:cubicBezTo>
                  <a:pt x="20643" y="14515"/>
                  <a:pt x="23088" y="14508"/>
                  <a:pt x="25533" y="14508"/>
                </a:cubicBezTo>
                <a:cubicBezTo>
                  <a:pt x="31860" y="14508"/>
                  <a:pt x="38186" y="14553"/>
                  <a:pt x="44512" y="14593"/>
                </a:cubicBezTo>
                <a:cubicBezTo>
                  <a:pt x="44551" y="14593"/>
                  <a:pt x="44589" y="14594"/>
                  <a:pt x="44628" y="14594"/>
                </a:cubicBezTo>
                <a:cubicBezTo>
                  <a:pt x="45065" y="14594"/>
                  <a:pt x="45520" y="14568"/>
                  <a:pt x="45879" y="14323"/>
                </a:cubicBezTo>
                <a:cubicBezTo>
                  <a:pt x="46214" y="14095"/>
                  <a:pt x="46403" y="13708"/>
                  <a:pt x="46569" y="13337"/>
                </a:cubicBezTo>
                <a:cubicBezTo>
                  <a:pt x="47681" y="10865"/>
                  <a:pt x="49165" y="7692"/>
                  <a:pt x="48504" y="4911"/>
                </a:cubicBezTo>
                <a:cubicBezTo>
                  <a:pt x="47559" y="915"/>
                  <a:pt x="42091" y="691"/>
                  <a:pt x="37832" y="691"/>
                </a:cubicBezTo>
                <a:cubicBezTo>
                  <a:pt x="37295" y="691"/>
                  <a:pt x="36777" y="694"/>
                  <a:pt x="36289" y="694"/>
                </a:cubicBezTo>
                <a:cubicBezTo>
                  <a:pt x="35639" y="694"/>
                  <a:pt x="35044" y="688"/>
                  <a:pt x="34531" y="658"/>
                </a:cubicBezTo>
                <a:cubicBezTo>
                  <a:pt x="29340" y="361"/>
                  <a:pt x="24149" y="242"/>
                  <a:pt x="18952" y="242"/>
                </a:cubicBezTo>
                <a:cubicBezTo>
                  <a:pt x="17950" y="242"/>
                  <a:pt x="16949" y="246"/>
                  <a:pt x="15946" y="255"/>
                </a:cubicBezTo>
                <a:cubicBezTo>
                  <a:pt x="15904" y="255"/>
                  <a:pt x="15862" y="255"/>
                  <a:pt x="15819" y="255"/>
                </a:cubicBezTo>
                <a:cubicBezTo>
                  <a:pt x="14168" y="255"/>
                  <a:pt x="12081" y="1"/>
                  <a:pt x="10042" y="1"/>
                </a:cubicBezTo>
                <a:close/>
              </a:path>
            </a:pathLst>
          </a:custGeom>
          <a:solidFill>
            <a:srgbClr val="E6B8A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74" name="Google Shape;274;p27"/>
          <p:cNvSpPr/>
          <p:nvPr/>
        </p:nvSpPr>
        <p:spPr>
          <a:xfrm rot="-813319" flipH="1">
            <a:off x="4926201" y="-4099097"/>
            <a:ext cx="6402109" cy="7585537"/>
          </a:xfrm>
          <a:custGeom>
            <a:avLst/>
            <a:gdLst/>
            <a:ahLst/>
            <a:cxnLst/>
            <a:rect l="l" t="t" r="r" b="b"/>
            <a:pathLst>
              <a:path w="31788" h="28248" extrusionOk="0">
                <a:moveTo>
                  <a:pt x="16729" y="0"/>
                </a:moveTo>
                <a:cubicBezTo>
                  <a:pt x="16601" y="0"/>
                  <a:pt x="16474" y="1"/>
                  <a:pt x="16346" y="2"/>
                </a:cubicBezTo>
                <a:cubicBezTo>
                  <a:pt x="16060" y="2"/>
                  <a:pt x="15764" y="5"/>
                  <a:pt x="15461" y="9"/>
                </a:cubicBezTo>
                <a:cubicBezTo>
                  <a:pt x="11690" y="44"/>
                  <a:pt x="7009" y="207"/>
                  <a:pt x="4237" y="2881"/>
                </a:cubicBezTo>
                <a:cubicBezTo>
                  <a:pt x="2392" y="4661"/>
                  <a:pt x="2135" y="8048"/>
                  <a:pt x="1618" y="10410"/>
                </a:cubicBezTo>
                <a:cubicBezTo>
                  <a:pt x="938" y="13517"/>
                  <a:pt x="381" y="16657"/>
                  <a:pt x="219" y="19839"/>
                </a:cubicBezTo>
                <a:cubicBezTo>
                  <a:pt x="1" y="24133"/>
                  <a:pt x="1988" y="26141"/>
                  <a:pt x="6130" y="26720"/>
                </a:cubicBezTo>
                <a:cubicBezTo>
                  <a:pt x="9755" y="27227"/>
                  <a:pt x="13382" y="27712"/>
                  <a:pt x="17036" y="27956"/>
                </a:cubicBezTo>
                <a:cubicBezTo>
                  <a:pt x="18561" y="28056"/>
                  <a:pt x="20165" y="28248"/>
                  <a:pt x="21749" y="28248"/>
                </a:cubicBezTo>
                <a:cubicBezTo>
                  <a:pt x="23047" y="28248"/>
                  <a:pt x="24332" y="28119"/>
                  <a:pt x="25547" y="27706"/>
                </a:cubicBezTo>
                <a:cubicBezTo>
                  <a:pt x="28287" y="26775"/>
                  <a:pt x="29435" y="24198"/>
                  <a:pt x="29933" y="21508"/>
                </a:cubicBezTo>
                <a:cubicBezTo>
                  <a:pt x="30554" y="18140"/>
                  <a:pt x="30847" y="14721"/>
                  <a:pt x="31348" y="11337"/>
                </a:cubicBezTo>
                <a:cubicBezTo>
                  <a:pt x="31787" y="8393"/>
                  <a:pt x="31569" y="5097"/>
                  <a:pt x="28963" y="3194"/>
                </a:cubicBezTo>
                <a:cubicBezTo>
                  <a:pt x="25477" y="645"/>
                  <a:pt x="20958" y="0"/>
                  <a:pt x="16729" y="0"/>
                </a:cubicBezTo>
                <a:close/>
              </a:path>
            </a:pathLst>
          </a:custGeom>
          <a:solidFill>
            <a:srgbClr val="887C62">
              <a:alpha val="6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75" name="Google Shape;275;p27"/>
          <p:cNvSpPr/>
          <p:nvPr/>
        </p:nvSpPr>
        <p:spPr>
          <a:xfrm rot="10285603" flipH="1">
            <a:off x="6080702" y="5003789"/>
            <a:ext cx="7471761" cy="6362485"/>
          </a:xfrm>
          <a:custGeom>
            <a:avLst/>
            <a:gdLst/>
            <a:ahLst/>
            <a:cxnLst/>
            <a:rect l="l" t="t" r="r" b="b"/>
            <a:pathLst>
              <a:path w="87791" h="56068" extrusionOk="0">
                <a:moveTo>
                  <a:pt x="55192" y="1"/>
                </a:moveTo>
                <a:cubicBezTo>
                  <a:pt x="51710" y="1"/>
                  <a:pt x="48020" y="921"/>
                  <a:pt x="44301" y="3305"/>
                </a:cubicBezTo>
                <a:cubicBezTo>
                  <a:pt x="27981" y="13772"/>
                  <a:pt x="23752" y="23750"/>
                  <a:pt x="23752" y="23750"/>
                </a:cubicBezTo>
                <a:cubicBezTo>
                  <a:pt x="23752" y="23750"/>
                  <a:pt x="23199" y="30455"/>
                  <a:pt x="15945" y="30455"/>
                </a:cubicBezTo>
                <a:cubicBezTo>
                  <a:pt x="15648" y="30455"/>
                  <a:pt x="15339" y="30443"/>
                  <a:pt x="15019" y="30420"/>
                </a:cubicBezTo>
                <a:cubicBezTo>
                  <a:pt x="13947" y="30341"/>
                  <a:pt x="12915" y="30303"/>
                  <a:pt x="11930" y="30303"/>
                </a:cubicBezTo>
                <a:cubicBezTo>
                  <a:pt x="5447" y="30303"/>
                  <a:pt x="1013" y="31926"/>
                  <a:pt x="541" y="33999"/>
                </a:cubicBezTo>
                <a:cubicBezTo>
                  <a:pt x="1" y="36384"/>
                  <a:pt x="5151" y="43216"/>
                  <a:pt x="11333" y="45926"/>
                </a:cubicBezTo>
                <a:cubicBezTo>
                  <a:pt x="16519" y="48202"/>
                  <a:pt x="23841" y="53453"/>
                  <a:pt x="30900" y="53453"/>
                </a:cubicBezTo>
                <a:cubicBezTo>
                  <a:pt x="32256" y="53453"/>
                  <a:pt x="33602" y="53259"/>
                  <a:pt x="34921" y="52814"/>
                </a:cubicBezTo>
                <a:cubicBezTo>
                  <a:pt x="43110" y="50048"/>
                  <a:pt x="85188" y="56067"/>
                  <a:pt x="86489" y="38010"/>
                </a:cubicBezTo>
                <a:cubicBezTo>
                  <a:pt x="87791" y="19953"/>
                  <a:pt x="76403" y="10573"/>
                  <a:pt x="76403" y="10573"/>
                </a:cubicBezTo>
                <a:cubicBezTo>
                  <a:pt x="76403" y="10573"/>
                  <a:pt x="66995" y="1"/>
                  <a:pt x="55192" y="1"/>
                </a:cubicBezTo>
                <a:close/>
              </a:path>
            </a:pathLst>
          </a:custGeom>
          <a:solidFill>
            <a:srgbClr val="E7E2D6">
              <a:alpha val="46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76" name="Google Shape;276;p27"/>
          <p:cNvSpPr/>
          <p:nvPr/>
        </p:nvSpPr>
        <p:spPr>
          <a:xfrm rot="7426355" flipH="1">
            <a:off x="5277711" y="1990080"/>
            <a:ext cx="10434728" cy="2877838"/>
          </a:xfrm>
          <a:custGeom>
            <a:avLst/>
            <a:gdLst/>
            <a:ahLst/>
            <a:cxnLst/>
            <a:rect l="l" t="t" r="r" b="b"/>
            <a:pathLst>
              <a:path w="76674" h="28195" fill="none" extrusionOk="0">
                <a:moveTo>
                  <a:pt x="76673" y="0"/>
                </a:moveTo>
                <a:cubicBezTo>
                  <a:pt x="76673" y="0"/>
                  <a:pt x="67374" y="14124"/>
                  <a:pt x="60786" y="16430"/>
                </a:cubicBezTo>
                <a:cubicBezTo>
                  <a:pt x="52981" y="19160"/>
                  <a:pt x="39856" y="7047"/>
                  <a:pt x="24779" y="17621"/>
                </a:cubicBezTo>
                <a:cubicBezTo>
                  <a:pt x="9706" y="28195"/>
                  <a:pt x="1302" y="23045"/>
                  <a:pt x="1" y="9868"/>
                </a:cubicBezTo>
              </a:path>
            </a:pathLst>
          </a:custGeom>
          <a:noFill/>
          <a:ln w="28575" cap="flat" cmpd="sng">
            <a:solidFill>
              <a:schemeClr val="accent3"/>
            </a:solidFill>
            <a:prstDash val="solid"/>
            <a:miter lim="325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77" name="Google Shape;277;p27"/>
          <p:cNvSpPr txBox="1">
            <a:spLocks noGrp="1"/>
          </p:cNvSpPr>
          <p:nvPr>
            <p:ph type="title"/>
          </p:nvPr>
        </p:nvSpPr>
        <p:spPr>
          <a:xfrm flipH="1">
            <a:off x="719925" y="583600"/>
            <a:ext cx="7704000" cy="8772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SzPts val="2800"/>
              <a:buNone/>
              <a:defRPr sz="3000">
                <a:latin typeface="Kulim Park"/>
                <a:ea typeface="Kulim Park"/>
                <a:cs typeface="Kulim Park"/>
                <a:sym typeface="Kulim Park"/>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r>
              <a:rPr lang="tr-TR"/>
              <a:t>Asıl başlık stilini düzenlemek için tıklayın</a:t>
            </a:r>
            <a:endParaRPr/>
          </a:p>
        </p:txBody>
      </p:sp>
      <p:sp>
        <p:nvSpPr>
          <p:cNvPr id="278" name="Google Shape;278;p27"/>
          <p:cNvSpPr txBox="1">
            <a:spLocks noGrp="1"/>
          </p:cNvSpPr>
          <p:nvPr>
            <p:ph type="title" idx="2"/>
          </p:nvPr>
        </p:nvSpPr>
        <p:spPr>
          <a:xfrm>
            <a:off x="872476" y="1900551"/>
            <a:ext cx="2305200" cy="48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r>
              <a:rPr lang="tr-TR"/>
              <a:t>Asıl başlık stilini düzenlemek için tıklayın</a:t>
            </a:r>
            <a:endParaRPr/>
          </a:p>
        </p:txBody>
      </p:sp>
      <p:sp>
        <p:nvSpPr>
          <p:cNvPr id="279" name="Google Shape;279;p27"/>
          <p:cNvSpPr txBox="1">
            <a:spLocks noGrp="1"/>
          </p:cNvSpPr>
          <p:nvPr>
            <p:ph type="subTitle" idx="1"/>
          </p:nvPr>
        </p:nvSpPr>
        <p:spPr>
          <a:xfrm>
            <a:off x="872475" y="4899567"/>
            <a:ext cx="2305200" cy="1246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r>
              <a:rPr lang="tr-TR"/>
              <a:t>Asıl alt başlık stilini düzenlemek için tıklayın</a:t>
            </a:r>
            <a:endParaRPr/>
          </a:p>
        </p:txBody>
      </p:sp>
      <p:sp>
        <p:nvSpPr>
          <p:cNvPr id="280" name="Google Shape;280;p27"/>
          <p:cNvSpPr txBox="1">
            <a:spLocks noGrp="1"/>
          </p:cNvSpPr>
          <p:nvPr>
            <p:ph type="title" idx="3"/>
          </p:nvPr>
        </p:nvSpPr>
        <p:spPr>
          <a:xfrm>
            <a:off x="3498100" y="1900551"/>
            <a:ext cx="2147700" cy="48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r>
              <a:rPr lang="tr-TR"/>
              <a:t>Asıl başlık stilini düzenlemek için tıklayın</a:t>
            </a:r>
            <a:endParaRPr/>
          </a:p>
        </p:txBody>
      </p:sp>
      <p:sp>
        <p:nvSpPr>
          <p:cNvPr id="281" name="Google Shape;281;p27"/>
          <p:cNvSpPr txBox="1">
            <a:spLocks noGrp="1"/>
          </p:cNvSpPr>
          <p:nvPr>
            <p:ph type="subTitle" idx="4"/>
          </p:nvPr>
        </p:nvSpPr>
        <p:spPr>
          <a:xfrm>
            <a:off x="3498101" y="4899567"/>
            <a:ext cx="2147700" cy="1246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r>
              <a:rPr lang="tr-TR"/>
              <a:t>Asıl alt başlık stilini düzenlemek için tıklayın</a:t>
            </a:r>
            <a:endParaRPr/>
          </a:p>
        </p:txBody>
      </p:sp>
      <p:sp>
        <p:nvSpPr>
          <p:cNvPr id="282" name="Google Shape;282;p27"/>
          <p:cNvSpPr txBox="1">
            <a:spLocks noGrp="1"/>
          </p:cNvSpPr>
          <p:nvPr>
            <p:ph type="title" idx="5"/>
          </p:nvPr>
        </p:nvSpPr>
        <p:spPr>
          <a:xfrm>
            <a:off x="5966121" y="1900551"/>
            <a:ext cx="2305500" cy="48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r>
              <a:rPr lang="tr-TR"/>
              <a:t>Asıl başlık stilini düzenlemek için tıklayın</a:t>
            </a:r>
            <a:endParaRPr/>
          </a:p>
        </p:txBody>
      </p:sp>
      <p:sp>
        <p:nvSpPr>
          <p:cNvPr id="283" name="Google Shape;283;p27"/>
          <p:cNvSpPr txBox="1">
            <a:spLocks noGrp="1"/>
          </p:cNvSpPr>
          <p:nvPr>
            <p:ph type="subTitle" idx="6"/>
          </p:nvPr>
        </p:nvSpPr>
        <p:spPr>
          <a:xfrm>
            <a:off x="5966125" y="4899567"/>
            <a:ext cx="2305500" cy="1246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r>
              <a:rPr lang="tr-TR"/>
              <a:t>Asıl alt başlık stilini düzenlemek için tıklayın</a:t>
            </a:r>
            <a:endParaRPr/>
          </a:p>
        </p:txBody>
      </p:sp>
      <p:sp>
        <p:nvSpPr>
          <p:cNvPr id="284" name="Google Shape;284;p27"/>
          <p:cNvSpPr txBox="1">
            <a:spLocks noGrp="1"/>
          </p:cNvSpPr>
          <p:nvPr>
            <p:ph type="title" idx="7" hasCustomPrompt="1"/>
          </p:nvPr>
        </p:nvSpPr>
        <p:spPr>
          <a:xfrm>
            <a:off x="1573073" y="3364859"/>
            <a:ext cx="898200" cy="5808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25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285" name="Google Shape;285;p27"/>
          <p:cNvSpPr txBox="1">
            <a:spLocks noGrp="1"/>
          </p:cNvSpPr>
          <p:nvPr>
            <p:ph type="title" idx="8" hasCustomPrompt="1"/>
          </p:nvPr>
        </p:nvSpPr>
        <p:spPr>
          <a:xfrm>
            <a:off x="4123139" y="3358579"/>
            <a:ext cx="898200" cy="5808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25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286" name="Google Shape;286;p27"/>
          <p:cNvSpPr txBox="1">
            <a:spLocks noGrp="1"/>
          </p:cNvSpPr>
          <p:nvPr>
            <p:ph type="title" idx="9" hasCustomPrompt="1"/>
          </p:nvPr>
        </p:nvSpPr>
        <p:spPr>
          <a:xfrm>
            <a:off x="6672769" y="3364859"/>
            <a:ext cx="898200" cy="5808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25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Tree>
    <p:extLst>
      <p:ext uri="{BB962C8B-B14F-4D97-AF65-F5344CB8AC3E}">
        <p14:creationId xmlns:p14="http://schemas.microsoft.com/office/powerpoint/2010/main" val="377503135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287"/>
        <p:cNvGrpSpPr/>
        <p:nvPr/>
      </p:nvGrpSpPr>
      <p:grpSpPr>
        <a:xfrm>
          <a:off x="0" y="0"/>
          <a:ext cx="0" cy="0"/>
          <a:chOff x="0" y="0"/>
          <a:chExt cx="0" cy="0"/>
        </a:xfrm>
      </p:grpSpPr>
      <p:sp>
        <p:nvSpPr>
          <p:cNvPr id="288" name="Google Shape;288;p28"/>
          <p:cNvSpPr/>
          <p:nvPr/>
        </p:nvSpPr>
        <p:spPr>
          <a:xfrm rot="-813319" flipH="1">
            <a:off x="4432698" y="-4565697"/>
            <a:ext cx="6402109" cy="7585537"/>
          </a:xfrm>
          <a:custGeom>
            <a:avLst/>
            <a:gdLst/>
            <a:ahLst/>
            <a:cxnLst/>
            <a:rect l="l" t="t" r="r" b="b"/>
            <a:pathLst>
              <a:path w="31788" h="28248" extrusionOk="0">
                <a:moveTo>
                  <a:pt x="16729" y="0"/>
                </a:moveTo>
                <a:cubicBezTo>
                  <a:pt x="16601" y="0"/>
                  <a:pt x="16474" y="1"/>
                  <a:pt x="16346" y="2"/>
                </a:cubicBezTo>
                <a:cubicBezTo>
                  <a:pt x="16060" y="2"/>
                  <a:pt x="15764" y="5"/>
                  <a:pt x="15461" y="9"/>
                </a:cubicBezTo>
                <a:cubicBezTo>
                  <a:pt x="11690" y="44"/>
                  <a:pt x="7009" y="207"/>
                  <a:pt x="4237" y="2881"/>
                </a:cubicBezTo>
                <a:cubicBezTo>
                  <a:pt x="2392" y="4661"/>
                  <a:pt x="2135" y="8048"/>
                  <a:pt x="1618" y="10410"/>
                </a:cubicBezTo>
                <a:cubicBezTo>
                  <a:pt x="938" y="13517"/>
                  <a:pt x="381" y="16657"/>
                  <a:pt x="219" y="19839"/>
                </a:cubicBezTo>
                <a:cubicBezTo>
                  <a:pt x="1" y="24133"/>
                  <a:pt x="1988" y="26141"/>
                  <a:pt x="6130" y="26720"/>
                </a:cubicBezTo>
                <a:cubicBezTo>
                  <a:pt x="9755" y="27227"/>
                  <a:pt x="13382" y="27712"/>
                  <a:pt x="17036" y="27956"/>
                </a:cubicBezTo>
                <a:cubicBezTo>
                  <a:pt x="18561" y="28056"/>
                  <a:pt x="20165" y="28248"/>
                  <a:pt x="21749" y="28248"/>
                </a:cubicBezTo>
                <a:cubicBezTo>
                  <a:pt x="23047" y="28248"/>
                  <a:pt x="24332" y="28119"/>
                  <a:pt x="25547" y="27706"/>
                </a:cubicBezTo>
                <a:cubicBezTo>
                  <a:pt x="28287" y="26775"/>
                  <a:pt x="29435" y="24198"/>
                  <a:pt x="29933" y="21508"/>
                </a:cubicBezTo>
                <a:cubicBezTo>
                  <a:pt x="30554" y="18140"/>
                  <a:pt x="30847" y="14721"/>
                  <a:pt x="31348" y="11337"/>
                </a:cubicBezTo>
                <a:cubicBezTo>
                  <a:pt x="31787" y="8393"/>
                  <a:pt x="31569" y="5097"/>
                  <a:pt x="28963" y="3194"/>
                </a:cubicBezTo>
                <a:cubicBezTo>
                  <a:pt x="25477" y="645"/>
                  <a:pt x="20958" y="0"/>
                  <a:pt x="16729" y="0"/>
                </a:cubicBezTo>
                <a:close/>
              </a:path>
            </a:pathLst>
          </a:custGeom>
          <a:solidFill>
            <a:srgbClr val="887C62">
              <a:alpha val="6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89" name="Google Shape;289;p28"/>
          <p:cNvSpPr/>
          <p:nvPr/>
        </p:nvSpPr>
        <p:spPr>
          <a:xfrm rot="649785">
            <a:off x="-1816445" y="-984566"/>
            <a:ext cx="4558897" cy="1821148"/>
          </a:xfrm>
          <a:custGeom>
            <a:avLst/>
            <a:gdLst/>
            <a:ahLst/>
            <a:cxnLst/>
            <a:rect l="l" t="t" r="r" b="b"/>
            <a:pathLst>
              <a:path w="49165" h="14730" extrusionOk="0">
                <a:moveTo>
                  <a:pt x="10042" y="1"/>
                </a:moveTo>
                <a:cubicBezTo>
                  <a:pt x="7738" y="1"/>
                  <a:pt x="5495" y="326"/>
                  <a:pt x="4009" y="1712"/>
                </a:cubicBezTo>
                <a:cubicBezTo>
                  <a:pt x="1833" y="3743"/>
                  <a:pt x="1312" y="7198"/>
                  <a:pt x="759" y="9976"/>
                </a:cubicBezTo>
                <a:cubicBezTo>
                  <a:pt x="1" y="13802"/>
                  <a:pt x="5815" y="14642"/>
                  <a:pt x="11014" y="14723"/>
                </a:cubicBezTo>
                <a:cubicBezTo>
                  <a:pt x="11312" y="14728"/>
                  <a:pt x="11609" y="14730"/>
                  <a:pt x="11901" y="14730"/>
                </a:cubicBezTo>
                <a:cubicBezTo>
                  <a:pt x="14717" y="14730"/>
                  <a:pt x="17219" y="14537"/>
                  <a:pt x="18198" y="14531"/>
                </a:cubicBezTo>
                <a:cubicBezTo>
                  <a:pt x="20643" y="14515"/>
                  <a:pt x="23088" y="14508"/>
                  <a:pt x="25533" y="14508"/>
                </a:cubicBezTo>
                <a:cubicBezTo>
                  <a:pt x="31860" y="14508"/>
                  <a:pt x="38186" y="14553"/>
                  <a:pt x="44512" y="14593"/>
                </a:cubicBezTo>
                <a:cubicBezTo>
                  <a:pt x="44551" y="14593"/>
                  <a:pt x="44589" y="14594"/>
                  <a:pt x="44628" y="14594"/>
                </a:cubicBezTo>
                <a:cubicBezTo>
                  <a:pt x="45065" y="14594"/>
                  <a:pt x="45520" y="14568"/>
                  <a:pt x="45879" y="14323"/>
                </a:cubicBezTo>
                <a:cubicBezTo>
                  <a:pt x="46214" y="14095"/>
                  <a:pt x="46403" y="13708"/>
                  <a:pt x="46569" y="13337"/>
                </a:cubicBezTo>
                <a:cubicBezTo>
                  <a:pt x="47681" y="10865"/>
                  <a:pt x="49165" y="7692"/>
                  <a:pt x="48504" y="4911"/>
                </a:cubicBezTo>
                <a:cubicBezTo>
                  <a:pt x="47559" y="915"/>
                  <a:pt x="42091" y="691"/>
                  <a:pt x="37832" y="691"/>
                </a:cubicBezTo>
                <a:cubicBezTo>
                  <a:pt x="37295" y="691"/>
                  <a:pt x="36777" y="694"/>
                  <a:pt x="36289" y="694"/>
                </a:cubicBezTo>
                <a:cubicBezTo>
                  <a:pt x="35639" y="694"/>
                  <a:pt x="35044" y="688"/>
                  <a:pt x="34531" y="658"/>
                </a:cubicBezTo>
                <a:cubicBezTo>
                  <a:pt x="29340" y="361"/>
                  <a:pt x="24149" y="242"/>
                  <a:pt x="18952" y="242"/>
                </a:cubicBezTo>
                <a:cubicBezTo>
                  <a:pt x="17950" y="242"/>
                  <a:pt x="16949" y="246"/>
                  <a:pt x="15946" y="255"/>
                </a:cubicBezTo>
                <a:cubicBezTo>
                  <a:pt x="15904" y="255"/>
                  <a:pt x="15862" y="255"/>
                  <a:pt x="15819" y="255"/>
                </a:cubicBezTo>
                <a:cubicBezTo>
                  <a:pt x="14168" y="255"/>
                  <a:pt x="12081" y="1"/>
                  <a:pt x="10042" y="1"/>
                </a:cubicBezTo>
                <a:close/>
              </a:path>
            </a:pathLst>
          </a:custGeom>
          <a:solidFill>
            <a:srgbClr val="E7E2D6">
              <a:alpha val="46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90" name="Google Shape;290;p28"/>
          <p:cNvSpPr/>
          <p:nvPr/>
        </p:nvSpPr>
        <p:spPr>
          <a:xfrm flipH="1">
            <a:off x="620871" y="2984134"/>
            <a:ext cx="7471673" cy="6362409"/>
          </a:xfrm>
          <a:custGeom>
            <a:avLst/>
            <a:gdLst/>
            <a:ahLst/>
            <a:cxnLst/>
            <a:rect l="l" t="t" r="r" b="b"/>
            <a:pathLst>
              <a:path w="87791" h="56068" extrusionOk="0">
                <a:moveTo>
                  <a:pt x="55192" y="1"/>
                </a:moveTo>
                <a:cubicBezTo>
                  <a:pt x="51710" y="1"/>
                  <a:pt x="48020" y="921"/>
                  <a:pt x="44301" y="3305"/>
                </a:cubicBezTo>
                <a:cubicBezTo>
                  <a:pt x="27981" y="13772"/>
                  <a:pt x="23752" y="23750"/>
                  <a:pt x="23752" y="23750"/>
                </a:cubicBezTo>
                <a:cubicBezTo>
                  <a:pt x="23752" y="23750"/>
                  <a:pt x="23199" y="30455"/>
                  <a:pt x="15945" y="30455"/>
                </a:cubicBezTo>
                <a:cubicBezTo>
                  <a:pt x="15648" y="30455"/>
                  <a:pt x="15339" y="30443"/>
                  <a:pt x="15019" y="30420"/>
                </a:cubicBezTo>
                <a:cubicBezTo>
                  <a:pt x="13947" y="30341"/>
                  <a:pt x="12915" y="30303"/>
                  <a:pt x="11930" y="30303"/>
                </a:cubicBezTo>
                <a:cubicBezTo>
                  <a:pt x="5447" y="30303"/>
                  <a:pt x="1013" y="31926"/>
                  <a:pt x="541" y="33999"/>
                </a:cubicBezTo>
                <a:cubicBezTo>
                  <a:pt x="1" y="36384"/>
                  <a:pt x="5151" y="43216"/>
                  <a:pt x="11333" y="45926"/>
                </a:cubicBezTo>
                <a:cubicBezTo>
                  <a:pt x="16519" y="48202"/>
                  <a:pt x="23841" y="53453"/>
                  <a:pt x="30900" y="53453"/>
                </a:cubicBezTo>
                <a:cubicBezTo>
                  <a:pt x="32256" y="53453"/>
                  <a:pt x="33602" y="53259"/>
                  <a:pt x="34921" y="52814"/>
                </a:cubicBezTo>
                <a:cubicBezTo>
                  <a:pt x="43110" y="50048"/>
                  <a:pt x="85188" y="56067"/>
                  <a:pt x="86489" y="38010"/>
                </a:cubicBezTo>
                <a:cubicBezTo>
                  <a:pt x="87791" y="19953"/>
                  <a:pt x="76403" y="10573"/>
                  <a:pt x="76403" y="10573"/>
                </a:cubicBezTo>
                <a:cubicBezTo>
                  <a:pt x="76403" y="10573"/>
                  <a:pt x="66995" y="1"/>
                  <a:pt x="55192" y="1"/>
                </a:cubicBezTo>
                <a:close/>
              </a:path>
            </a:pathLst>
          </a:custGeom>
          <a:solidFill>
            <a:srgbClr val="E7E2D6">
              <a:alpha val="46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91" name="Google Shape;291;p28"/>
          <p:cNvSpPr/>
          <p:nvPr/>
        </p:nvSpPr>
        <p:spPr>
          <a:xfrm rot="-8823147" flipH="1">
            <a:off x="5804215" y="3745031"/>
            <a:ext cx="5990392" cy="7484240"/>
          </a:xfrm>
          <a:custGeom>
            <a:avLst/>
            <a:gdLst/>
            <a:ahLst/>
            <a:cxnLst/>
            <a:rect l="l" t="t" r="r" b="b"/>
            <a:pathLst>
              <a:path w="93299" h="87424" extrusionOk="0">
                <a:moveTo>
                  <a:pt x="34162" y="1"/>
                </a:moveTo>
                <a:cubicBezTo>
                  <a:pt x="24245" y="1"/>
                  <a:pt x="25039" y="12520"/>
                  <a:pt x="13717" y="17147"/>
                </a:cubicBezTo>
                <a:cubicBezTo>
                  <a:pt x="1" y="22753"/>
                  <a:pt x="25599" y="33483"/>
                  <a:pt x="18923" y="50349"/>
                </a:cubicBezTo>
                <a:cubicBezTo>
                  <a:pt x="13077" y="65115"/>
                  <a:pt x="23069" y="87424"/>
                  <a:pt x="32143" y="87424"/>
                </a:cubicBezTo>
                <a:cubicBezTo>
                  <a:pt x="33432" y="87424"/>
                  <a:pt x="34703" y="86974"/>
                  <a:pt x="35906" y="85988"/>
                </a:cubicBezTo>
                <a:cubicBezTo>
                  <a:pt x="38841" y="83585"/>
                  <a:pt x="41192" y="82952"/>
                  <a:pt x="43240" y="82952"/>
                </a:cubicBezTo>
                <a:cubicBezTo>
                  <a:pt x="45526" y="82952"/>
                  <a:pt x="47435" y="83741"/>
                  <a:pt x="49356" y="83741"/>
                </a:cubicBezTo>
                <a:cubicBezTo>
                  <a:pt x="51391" y="83741"/>
                  <a:pt x="53441" y="82856"/>
                  <a:pt x="55968" y="79208"/>
                </a:cubicBezTo>
                <a:cubicBezTo>
                  <a:pt x="79663" y="45004"/>
                  <a:pt x="87416" y="44135"/>
                  <a:pt x="87416" y="44135"/>
                </a:cubicBezTo>
                <a:cubicBezTo>
                  <a:pt x="93298" y="21497"/>
                  <a:pt x="60858" y="9397"/>
                  <a:pt x="42111" y="1875"/>
                </a:cubicBezTo>
                <a:cubicBezTo>
                  <a:pt x="38838" y="561"/>
                  <a:pt x="36260" y="1"/>
                  <a:pt x="34162" y="1"/>
                </a:cubicBezTo>
                <a:close/>
              </a:path>
            </a:pathLst>
          </a:custGeom>
          <a:solidFill>
            <a:srgbClr val="E6B8AF">
              <a:alpha val="33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92" name="Google Shape;292;p28"/>
          <p:cNvSpPr/>
          <p:nvPr/>
        </p:nvSpPr>
        <p:spPr>
          <a:xfrm rot="8100000" flipH="1">
            <a:off x="-2522993" y="658901"/>
            <a:ext cx="4935837" cy="5026512"/>
          </a:xfrm>
          <a:custGeom>
            <a:avLst/>
            <a:gdLst/>
            <a:ahLst/>
            <a:cxnLst/>
            <a:rect l="l" t="t" r="r" b="b"/>
            <a:pathLst>
              <a:path w="38799" h="29633" extrusionOk="0">
                <a:moveTo>
                  <a:pt x="24862" y="1"/>
                </a:moveTo>
                <a:cubicBezTo>
                  <a:pt x="17606" y="1"/>
                  <a:pt x="2522" y="6530"/>
                  <a:pt x="2408" y="6818"/>
                </a:cubicBezTo>
                <a:cubicBezTo>
                  <a:pt x="0" y="12908"/>
                  <a:pt x="709" y="23105"/>
                  <a:pt x="5362" y="28314"/>
                </a:cubicBezTo>
                <a:cubicBezTo>
                  <a:pt x="6190" y="29241"/>
                  <a:pt x="7638" y="29632"/>
                  <a:pt x="9471" y="29632"/>
                </a:cubicBezTo>
                <a:cubicBezTo>
                  <a:pt x="17936" y="29632"/>
                  <a:pt x="34625" y="21288"/>
                  <a:pt x="36508" y="18846"/>
                </a:cubicBezTo>
                <a:cubicBezTo>
                  <a:pt x="38798" y="15872"/>
                  <a:pt x="32779" y="1993"/>
                  <a:pt x="26923" y="249"/>
                </a:cubicBezTo>
                <a:cubicBezTo>
                  <a:pt x="26348" y="78"/>
                  <a:pt x="25651" y="1"/>
                  <a:pt x="24862" y="1"/>
                </a:cubicBezTo>
                <a:close/>
              </a:path>
            </a:pathLst>
          </a:custGeom>
          <a:solidFill>
            <a:srgbClr val="E6B8AF">
              <a:alpha val="25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93" name="Google Shape;293;p28"/>
          <p:cNvSpPr/>
          <p:nvPr/>
        </p:nvSpPr>
        <p:spPr>
          <a:xfrm rot="-649785" flipH="1">
            <a:off x="3942881" y="5868167"/>
            <a:ext cx="4558897" cy="1821148"/>
          </a:xfrm>
          <a:custGeom>
            <a:avLst/>
            <a:gdLst/>
            <a:ahLst/>
            <a:cxnLst/>
            <a:rect l="l" t="t" r="r" b="b"/>
            <a:pathLst>
              <a:path w="49165" h="14730" extrusionOk="0">
                <a:moveTo>
                  <a:pt x="10042" y="1"/>
                </a:moveTo>
                <a:cubicBezTo>
                  <a:pt x="7738" y="1"/>
                  <a:pt x="5495" y="326"/>
                  <a:pt x="4009" y="1712"/>
                </a:cubicBezTo>
                <a:cubicBezTo>
                  <a:pt x="1833" y="3743"/>
                  <a:pt x="1312" y="7198"/>
                  <a:pt x="759" y="9976"/>
                </a:cubicBezTo>
                <a:cubicBezTo>
                  <a:pt x="1" y="13802"/>
                  <a:pt x="5815" y="14642"/>
                  <a:pt x="11014" y="14723"/>
                </a:cubicBezTo>
                <a:cubicBezTo>
                  <a:pt x="11312" y="14728"/>
                  <a:pt x="11609" y="14730"/>
                  <a:pt x="11901" y="14730"/>
                </a:cubicBezTo>
                <a:cubicBezTo>
                  <a:pt x="14717" y="14730"/>
                  <a:pt x="17219" y="14537"/>
                  <a:pt x="18198" y="14531"/>
                </a:cubicBezTo>
                <a:cubicBezTo>
                  <a:pt x="20643" y="14515"/>
                  <a:pt x="23088" y="14508"/>
                  <a:pt x="25533" y="14508"/>
                </a:cubicBezTo>
                <a:cubicBezTo>
                  <a:pt x="31860" y="14508"/>
                  <a:pt x="38186" y="14553"/>
                  <a:pt x="44512" y="14593"/>
                </a:cubicBezTo>
                <a:cubicBezTo>
                  <a:pt x="44551" y="14593"/>
                  <a:pt x="44589" y="14594"/>
                  <a:pt x="44628" y="14594"/>
                </a:cubicBezTo>
                <a:cubicBezTo>
                  <a:pt x="45065" y="14594"/>
                  <a:pt x="45520" y="14568"/>
                  <a:pt x="45879" y="14323"/>
                </a:cubicBezTo>
                <a:cubicBezTo>
                  <a:pt x="46214" y="14095"/>
                  <a:pt x="46403" y="13708"/>
                  <a:pt x="46569" y="13337"/>
                </a:cubicBezTo>
                <a:cubicBezTo>
                  <a:pt x="47681" y="10865"/>
                  <a:pt x="49165" y="7692"/>
                  <a:pt x="48504" y="4911"/>
                </a:cubicBezTo>
                <a:cubicBezTo>
                  <a:pt x="47559" y="915"/>
                  <a:pt x="42091" y="691"/>
                  <a:pt x="37832" y="691"/>
                </a:cubicBezTo>
                <a:cubicBezTo>
                  <a:pt x="37295" y="691"/>
                  <a:pt x="36777" y="694"/>
                  <a:pt x="36289" y="694"/>
                </a:cubicBezTo>
                <a:cubicBezTo>
                  <a:pt x="35639" y="694"/>
                  <a:pt x="35044" y="688"/>
                  <a:pt x="34531" y="658"/>
                </a:cubicBezTo>
                <a:cubicBezTo>
                  <a:pt x="29340" y="361"/>
                  <a:pt x="24149" y="242"/>
                  <a:pt x="18952" y="242"/>
                </a:cubicBezTo>
                <a:cubicBezTo>
                  <a:pt x="17950" y="242"/>
                  <a:pt x="16949" y="246"/>
                  <a:pt x="15946" y="255"/>
                </a:cubicBezTo>
                <a:cubicBezTo>
                  <a:pt x="15904" y="255"/>
                  <a:pt x="15862" y="255"/>
                  <a:pt x="15819" y="255"/>
                </a:cubicBezTo>
                <a:cubicBezTo>
                  <a:pt x="14168" y="255"/>
                  <a:pt x="12081" y="1"/>
                  <a:pt x="10042" y="1"/>
                </a:cubicBezTo>
                <a:close/>
              </a:path>
            </a:pathLst>
          </a:custGeom>
          <a:solidFill>
            <a:srgbClr val="AC9078">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94" name="Google Shape;294;p28"/>
          <p:cNvSpPr/>
          <p:nvPr/>
        </p:nvSpPr>
        <p:spPr>
          <a:xfrm rot="-2128845" flipH="1">
            <a:off x="-1704639" y="-2356972"/>
            <a:ext cx="7826192" cy="3837189"/>
          </a:xfrm>
          <a:custGeom>
            <a:avLst/>
            <a:gdLst/>
            <a:ahLst/>
            <a:cxnLst/>
            <a:rect l="l" t="t" r="r" b="b"/>
            <a:pathLst>
              <a:path w="76674" h="28195" fill="none" extrusionOk="0">
                <a:moveTo>
                  <a:pt x="76673" y="0"/>
                </a:moveTo>
                <a:cubicBezTo>
                  <a:pt x="76673" y="0"/>
                  <a:pt x="67374" y="14124"/>
                  <a:pt x="60786" y="16430"/>
                </a:cubicBezTo>
                <a:cubicBezTo>
                  <a:pt x="52981" y="19160"/>
                  <a:pt x="39856" y="7047"/>
                  <a:pt x="24779" y="17621"/>
                </a:cubicBezTo>
                <a:cubicBezTo>
                  <a:pt x="9706" y="28195"/>
                  <a:pt x="1302" y="23045"/>
                  <a:pt x="1" y="9868"/>
                </a:cubicBezTo>
              </a:path>
            </a:pathLst>
          </a:custGeom>
          <a:noFill/>
          <a:ln w="28575" cap="flat" cmpd="sng">
            <a:solidFill>
              <a:schemeClr val="accent3"/>
            </a:solidFill>
            <a:prstDash val="solid"/>
            <a:miter lim="325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95" name="Google Shape;295;p28"/>
          <p:cNvSpPr txBox="1">
            <a:spLocks noGrp="1"/>
          </p:cNvSpPr>
          <p:nvPr>
            <p:ph type="title"/>
          </p:nvPr>
        </p:nvSpPr>
        <p:spPr>
          <a:xfrm>
            <a:off x="1276650" y="585200"/>
            <a:ext cx="6590700" cy="13336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sz="70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r>
              <a:rPr lang="tr-TR"/>
              <a:t>Asıl başlık stilini düzenlemek için tıklayın</a:t>
            </a:r>
            <a:endParaRPr/>
          </a:p>
        </p:txBody>
      </p:sp>
      <p:sp>
        <p:nvSpPr>
          <p:cNvPr id="296" name="Google Shape;296;p28"/>
          <p:cNvSpPr txBox="1">
            <a:spLocks noGrp="1"/>
          </p:cNvSpPr>
          <p:nvPr>
            <p:ph type="subTitle" idx="1"/>
          </p:nvPr>
        </p:nvSpPr>
        <p:spPr>
          <a:xfrm>
            <a:off x="2854650" y="2203963"/>
            <a:ext cx="3434700" cy="1333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r>
              <a:rPr lang="tr-TR"/>
              <a:t>Asıl alt başlık stilini düzenlemek için tıklayın</a:t>
            </a:r>
            <a:endParaRPr/>
          </a:p>
        </p:txBody>
      </p:sp>
      <p:sp>
        <p:nvSpPr>
          <p:cNvPr id="297" name="Google Shape;297;p28"/>
          <p:cNvSpPr/>
          <p:nvPr/>
        </p:nvSpPr>
        <p:spPr>
          <a:xfrm rot="9555807" flipH="1">
            <a:off x="7660042" y="3063059"/>
            <a:ext cx="7826096" cy="3837143"/>
          </a:xfrm>
          <a:custGeom>
            <a:avLst/>
            <a:gdLst/>
            <a:ahLst/>
            <a:cxnLst/>
            <a:rect l="l" t="t" r="r" b="b"/>
            <a:pathLst>
              <a:path w="76674" h="28195" fill="none" extrusionOk="0">
                <a:moveTo>
                  <a:pt x="76673" y="0"/>
                </a:moveTo>
                <a:cubicBezTo>
                  <a:pt x="76673" y="0"/>
                  <a:pt x="67374" y="14124"/>
                  <a:pt x="60786" y="16430"/>
                </a:cubicBezTo>
                <a:cubicBezTo>
                  <a:pt x="52981" y="19160"/>
                  <a:pt x="39856" y="7047"/>
                  <a:pt x="24779" y="17621"/>
                </a:cubicBezTo>
                <a:cubicBezTo>
                  <a:pt x="9706" y="28195"/>
                  <a:pt x="1302" y="23045"/>
                  <a:pt x="1" y="9868"/>
                </a:cubicBezTo>
              </a:path>
            </a:pathLst>
          </a:custGeom>
          <a:noFill/>
          <a:ln w="28575" cap="flat" cmpd="sng">
            <a:solidFill>
              <a:schemeClr val="accent3"/>
            </a:solidFill>
            <a:prstDash val="solid"/>
            <a:miter lim="325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98" name="Google Shape;298;p28"/>
          <p:cNvSpPr txBox="1"/>
          <p:nvPr/>
        </p:nvSpPr>
        <p:spPr>
          <a:xfrm>
            <a:off x="1814475" y="5289733"/>
            <a:ext cx="5515200" cy="4932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 sz="1400">
                <a:solidFill>
                  <a:schemeClr val="dk1"/>
                </a:solidFill>
                <a:latin typeface="Manrope"/>
                <a:ea typeface="Manrope"/>
                <a:cs typeface="Manrope"/>
                <a:sym typeface="Manrope"/>
              </a:rPr>
              <a:t>CREDITS: This presentation template was created by </a:t>
            </a:r>
            <a:r>
              <a:rPr lang="en" sz="1400" b="1">
                <a:solidFill>
                  <a:schemeClr val="dk1"/>
                </a:solidFill>
                <a:uFill>
                  <a:noFill/>
                </a:uFill>
                <a:latin typeface="Manrope"/>
                <a:ea typeface="Manrope"/>
                <a:cs typeface="Manrope"/>
                <a:sym typeface="Manrope"/>
                <a:hlinkClick r:id="rId2">
                  <a:extLst>
                    <a:ext uri="{A12FA001-AC4F-418D-AE19-62706E023703}">
                      <ahyp:hlinkClr xmlns:ahyp="http://schemas.microsoft.com/office/drawing/2018/hyperlinkcolor" val="tx"/>
                    </a:ext>
                  </a:extLst>
                </a:hlinkClick>
              </a:rPr>
              <a:t>Slidesgo</a:t>
            </a:r>
            <a:r>
              <a:rPr lang="en" sz="1400">
                <a:solidFill>
                  <a:schemeClr val="dk1"/>
                </a:solidFill>
                <a:latin typeface="Manrope"/>
                <a:ea typeface="Manrope"/>
                <a:cs typeface="Manrope"/>
                <a:sym typeface="Manrope"/>
              </a:rPr>
              <a:t>, including icons by</a:t>
            </a:r>
            <a:r>
              <a:rPr lang="en" sz="1400" b="1">
                <a:solidFill>
                  <a:schemeClr val="dk1"/>
                </a:solidFill>
                <a:latin typeface="Manrope"/>
                <a:ea typeface="Manrope"/>
                <a:cs typeface="Manrope"/>
                <a:sym typeface="Manrope"/>
              </a:rPr>
              <a:t> </a:t>
            </a:r>
            <a:r>
              <a:rPr lang="en" sz="1400" b="1">
                <a:solidFill>
                  <a:schemeClr val="dk1"/>
                </a:solidFill>
                <a:uFill>
                  <a:noFill/>
                </a:uFill>
                <a:latin typeface="Manrope"/>
                <a:ea typeface="Manrope"/>
                <a:cs typeface="Manrope"/>
                <a:sym typeface="Manrope"/>
                <a:hlinkClick r:id="rId3">
                  <a:extLst>
                    <a:ext uri="{A12FA001-AC4F-418D-AE19-62706E023703}">
                      <ahyp:hlinkClr xmlns:ahyp="http://schemas.microsoft.com/office/drawing/2018/hyperlinkcolor" val="tx"/>
                    </a:ext>
                  </a:extLst>
                </a:hlinkClick>
              </a:rPr>
              <a:t>Flaticon</a:t>
            </a:r>
            <a:r>
              <a:rPr lang="en" sz="1400">
                <a:solidFill>
                  <a:schemeClr val="dk1"/>
                </a:solidFill>
                <a:latin typeface="Manrope"/>
                <a:ea typeface="Manrope"/>
                <a:cs typeface="Manrope"/>
                <a:sym typeface="Manrope"/>
              </a:rPr>
              <a:t>, infographics &amp; images by</a:t>
            </a:r>
            <a:r>
              <a:rPr lang="en" sz="1400" b="1">
                <a:solidFill>
                  <a:schemeClr val="dk1"/>
                </a:solidFill>
                <a:latin typeface="Manrope"/>
                <a:ea typeface="Manrope"/>
                <a:cs typeface="Manrope"/>
                <a:sym typeface="Manrope"/>
              </a:rPr>
              <a:t> </a:t>
            </a:r>
            <a:r>
              <a:rPr lang="en" sz="1400" b="1">
                <a:solidFill>
                  <a:schemeClr val="dk1"/>
                </a:solidFill>
                <a:uFill>
                  <a:noFill/>
                </a:uFill>
                <a:latin typeface="Manrope"/>
                <a:ea typeface="Manrope"/>
                <a:cs typeface="Manrope"/>
                <a:sym typeface="Manrope"/>
                <a:hlinkClick r:id="rId4">
                  <a:extLst>
                    <a:ext uri="{A12FA001-AC4F-418D-AE19-62706E023703}">
                      <ahyp:hlinkClr xmlns:ahyp="http://schemas.microsoft.com/office/drawing/2018/hyperlinkcolor" val="tx"/>
                    </a:ext>
                  </a:extLst>
                </a:hlinkClick>
              </a:rPr>
              <a:t>Freepik</a:t>
            </a:r>
            <a:endParaRPr sz="1400" b="1">
              <a:solidFill>
                <a:schemeClr val="dk1"/>
              </a:solidFill>
              <a:latin typeface="Manrope"/>
              <a:ea typeface="Manrope"/>
              <a:cs typeface="Manrope"/>
              <a:sym typeface="Manrope"/>
            </a:endParaRPr>
          </a:p>
        </p:txBody>
      </p:sp>
    </p:spTree>
    <p:extLst>
      <p:ext uri="{BB962C8B-B14F-4D97-AF65-F5344CB8AC3E}">
        <p14:creationId xmlns:p14="http://schemas.microsoft.com/office/powerpoint/2010/main" val="413220680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299"/>
        <p:cNvGrpSpPr/>
        <p:nvPr/>
      </p:nvGrpSpPr>
      <p:grpSpPr>
        <a:xfrm>
          <a:off x="0" y="0"/>
          <a:ext cx="0" cy="0"/>
          <a:chOff x="0" y="0"/>
          <a:chExt cx="0" cy="0"/>
        </a:xfrm>
      </p:grpSpPr>
      <p:sp>
        <p:nvSpPr>
          <p:cNvPr id="300" name="Google Shape;300;p29"/>
          <p:cNvSpPr/>
          <p:nvPr/>
        </p:nvSpPr>
        <p:spPr>
          <a:xfrm rot="-10285629">
            <a:off x="4140874" y="-2686831"/>
            <a:ext cx="9471588" cy="8065413"/>
          </a:xfrm>
          <a:custGeom>
            <a:avLst/>
            <a:gdLst/>
            <a:ahLst/>
            <a:cxnLst/>
            <a:rect l="l" t="t" r="r" b="b"/>
            <a:pathLst>
              <a:path w="87791" h="56068" extrusionOk="0">
                <a:moveTo>
                  <a:pt x="55192" y="1"/>
                </a:moveTo>
                <a:cubicBezTo>
                  <a:pt x="51710" y="1"/>
                  <a:pt x="48020" y="921"/>
                  <a:pt x="44301" y="3305"/>
                </a:cubicBezTo>
                <a:cubicBezTo>
                  <a:pt x="27981" y="13772"/>
                  <a:pt x="23752" y="23750"/>
                  <a:pt x="23752" y="23750"/>
                </a:cubicBezTo>
                <a:cubicBezTo>
                  <a:pt x="23752" y="23750"/>
                  <a:pt x="23199" y="30455"/>
                  <a:pt x="15945" y="30455"/>
                </a:cubicBezTo>
                <a:cubicBezTo>
                  <a:pt x="15648" y="30455"/>
                  <a:pt x="15339" y="30443"/>
                  <a:pt x="15019" y="30420"/>
                </a:cubicBezTo>
                <a:cubicBezTo>
                  <a:pt x="13947" y="30341"/>
                  <a:pt x="12915" y="30303"/>
                  <a:pt x="11930" y="30303"/>
                </a:cubicBezTo>
                <a:cubicBezTo>
                  <a:pt x="5447" y="30303"/>
                  <a:pt x="1013" y="31926"/>
                  <a:pt x="541" y="33999"/>
                </a:cubicBezTo>
                <a:cubicBezTo>
                  <a:pt x="1" y="36384"/>
                  <a:pt x="5151" y="43216"/>
                  <a:pt x="11333" y="45926"/>
                </a:cubicBezTo>
                <a:cubicBezTo>
                  <a:pt x="16519" y="48202"/>
                  <a:pt x="23841" y="53453"/>
                  <a:pt x="30900" y="53453"/>
                </a:cubicBezTo>
                <a:cubicBezTo>
                  <a:pt x="32256" y="53453"/>
                  <a:pt x="33602" y="53259"/>
                  <a:pt x="34921" y="52814"/>
                </a:cubicBezTo>
                <a:cubicBezTo>
                  <a:pt x="43110" y="50048"/>
                  <a:pt x="85188" y="56067"/>
                  <a:pt x="86489" y="38010"/>
                </a:cubicBezTo>
                <a:cubicBezTo>
                  <a:pt x="87791" y="19953"/>
                  <a:pt x="76403" y="10573"/>
                  <a:pt x="76403" y="10573"/>
                </a:cubicBezTo>
                <a:cubicBezTo>
                  <a:pt x="76403" y="10573"/>
                  <a:pt x="66995" y="1"/>
                  <a:pt x="55192" y="1"/>
                </a:cubicBezTo>
                <a:close/>
              </a:path>
            </a:pathLst>
          </a:custGeom>
          <a:solidFill>
            <a:srgbClr val="E7E2D6">
              <a:alpha val="46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01" name="Google Shape;301;p29"/>
          <p:cNvSpPr/>
          <p:nvPr/>
        </p:nvSpPr>
        <p:spPr>
          <a:xfrm flipH="1">
            <a:off x="6818629" y="3448885"/>
            <a:ext cx="5766771" cy="4910623"/>
          </a:xfrm>
          <a:custGeom>
            <a:avLst/>
            <a:gdLst/>
            <a:ahLst/>
            <a:cxnLst/>
            <a:rect l="l" t="t" r="r" b="b"/>
            <a:pathLst>
              <a:path w="87791" h="56068" extrusionOk="0">
                <a:moveTo>
                  <a:pt x="55192" y="1"/>
                </a:moveTo>
                <a:cubicBezTo>
                  <a:pt x="51710" y="1"/>
                  <a:pt x="48020" y="921"/>
                  <a:pt x="44301" y="3305"/>
                </a:cubicBezTo>
                <a:cubicBezTo>
                  <a:pt x="27981" y="13772"/>
                  <a:pt x="23752" y="23750"/>
                  <a:pt x="23752" y="23750"/>
                </a:cubicBezTo>
                <a:cubicBezTo>
                  <a:pt x="23752" y="23750"/>
                  <a:pt x="23199" y="30455"/>
                  <a:pt x="15945" y="30455"/>
                </a:cubicBezTo>
                <a:cubicBezTo>
                  <a:pt x="15648" y="30455"/>
                  <a:pt x="15339" y="30443"/>
                  <a:pt x="15019" y="30420"/>
                </a:cubicBezTo>
                <a:cubicBezTo>
                  <a:pt x="13947" y="30341"/>
                  <a:pt x="12915" y="30303"/>
                  <a:pt x="11930" y="30303"/>
                </a:cubicBezTo>
                <a:cubicBezTo>
                  <a:pt x="5447" y="30303"/>
                  <a:pt x="1013" y="31926"/>
                  <a:pt x="541" y="33999"/>
                </a:cubicBezTo>
                <a:cubicBezTo>
                  <a:pt x="1" y="36384"/>
                  <a:pt x="5151" y="43216"/>
                  <a:pt x="11333" y="45926"/>
                </a:cubicBezTo>
                <a:cubicBezTo>
                  <a:pt x="16519" y="48202"/>
                  <a:pt x="23841" y="53453"/>
                  <a:pt x="30900" y="53453"/>
                </a:cubicBezTo>
                <a:cubicBezTo>
                  <a:pt x="32256" y="53453"/>
                  <a:pt x="33602" y="53259"/>
                  <a:pt x="34921" y="52814"/>
                </a:cubicBezTo>
                <a:cubicBezTo>
                  <a:pt x="43110" y="50048"/>
                  <a:pt x="85188" y="56067"/>
                  <a:pt x="86489" y="38010"/>
                </a:cubicBezTo>
                <a:cubicBezTo>
                  <a:pt x="87791" y="19953"/>
                  <a:pt x="76403" y="10573"/>
                  <a:pt x="76403" y="10573"/>
                </a:cubicBezTo>
                <a:cubicBezTo>
                  <a:pt x="76403" y="10573"/>
                  <a:pt x="66995" y="1"/>
                  <a:pt x="55192" y="1"/>
                </a:cubicBezTo>
                <a:close/>
              </a:path>
            </a:pathLst>
          </a:custGeom>
          <a:solidFill>
            <a:srgbClr val="887C62">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02" name="Google Shape;302;p29"/>
          <p:cNvSpPr/>
          <p:nvPr/>
        </p:nvSpPr>
        <p:spPr>
          <a:xfrm rot="9748587" flipH="1">
            <a:off x="5601527" y="2695020"/>
            <a:ext cx="8200944" cy="4020931"/>
          </a:xfrm>
          <a:custGeom>
            <a:avLst/>
            <a:gdLst/>
            <a:ahLst/>
            <a:cxnLst/>
            <a:rect l="l" t="t" r="r" b="b"/>
            <a:pathLst>
              <a:path w="76674" h="28195" fill="none" extrusionOk="0">
                <a:moveTo>
                  <a:pt x="76673" y="0"/>
                </a:moveTo>
                <a:cubicBezTo>
                  <a:pt x="76673" y="0"/>
                  <a:pt x="67374" y="14124"/>
                  <a:pt x="60786" y="16430"/>
                </a:cubicBezTo>
                <a:cubicBezTo>
                  <a:pt x="52981" y="19160"/>
                  <a:pt x="39856" y="7047"/>
                  <a:pt x="24779" y="17621"/>
                </a:cubicBezTo>
                <a:cubicBezTo>
                  <a:pt x="9706" y="28195"/>
                  <a:pt x="1302" y="23045"/>
                  <a:pt x="1" y="9868"/>
                </a:cubicBezTo>
              </a:path>
            </a:pathLst>
          </a:custGeom>
          <a:noFill/>
          <a:ln w="28575" cap="flat" cmpd="sng">
            <a:solidFill>
              <a:schemeClr val="accent3"/>
            </a:solidFill>
            <a:prstDash val="solid"/>
            <a:miter lim="325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03" name="Google Shape;303;p29"/>
          <p:cNvSpPr/>
          <p:nvPr/>
        </p:nvSpPr>
        <p:spPr>
          <a:xfrm rot="4102346" flipH="1">
            <a:off x="-3840357" y="6076758"/>
            <a:ext cx="12555117" cy="6013774"/>
          </a:xfrm>
          <a:custGeom>
            <a:avLst/>
            <a:gdLst/>
            <a:ahLst/>
            <a:cxnLst/>
            <a:rect l="l" t="t" r="r" b="b"/>
            <a:pathLst>
              <a:path w="87791" h="56068" extrusionOk="0">
                <a:moveTo>
                  <a:pt x="55192" y="1"/>
                </a:moveTo>
                <a:cubicBezTo>
                  <a:pt x="51710" y="1"/>
                  <a:pt x="48020" y="921"/>
                  <a:pt x="44301" y="3305"/>
                </a:cubicBezTo>
                <a:cubicBezTo>
                  <a:pt x="27981" y="13772"/>
                  <a:pt x="23752" y="23750"/>
                  <a:pt x="23752" y="23750"/>
                </a:cubicBezTo>
                <a:cubicBezTo>
                  <a:pt x="23752" y="23750"/>
                  <a:pt x="23199" y="30455"/>
                  <a:pt x="15945" y="30455"/>
                </a:cubicBezTo>
                <a:cubicBezTo>
                  <a:pt x="15648" y="30455"/>
                  <a:pt x="15339" y="30443"/>
                  <a:pt x="15019" y="30420"/>
                </a:cubicBezTo>
                <a:cubicBezTo>
                  <a:pt x="13947" y="30341"/>
                  <a:pt x="12915" y="30303"/>
                  <a:pt x="11930" y="30303"/>
                </a:cubicBezTo>
                <a:cubicBezTo>
                  <a:pt x="5447" y="30303"/>
                  <a:pt x="1013" y="31926"/>
                  <a:pt x="541" y="33999"/>
                </a:cubicBezTo>
                <a:cubicBezTo>
                  <a:pt x="1" y="36384"/>
                  <a:pt x="5151" y="43216"/>
                  <a:pt x="11333" y="45926"/>
                </a:cubicBezTo>
                <a:cubicBezTo>
                  <a:pt x="16519" y="48202"/>
                  <a:pt x="23841" y="53453"/>
                  <a:pt x="30900" y="53453"/>
                </a:cubicBezTo>
                <a:cubicBezTo>
                  <a:pt x="32256" y="53453"/>
                  <a:pt x="33602" y="53259"/>
                  <a:pt x="34921" y="52814"/>
                </a:cubicBezTo>
                <a:cubicBezTo>
                  <a:pt x="43110" y="50048"/>
                  <a:pt x="85188" y="56067"/>
                  <a:pt x="86489" y="38010"/>
                </a:cubicBezTo>
                <a:cubicBezTo>
                  <a:pt x="87791" y="19953"/>
                  <a:pt x="76403" y="10573"/>
                  <a:pt x="76403" y="10573"/>
                </a:cubicBezTo>
                <a:cubicBezTo>
                  <a:pt x="76403" y="10573"/>
                  <a:pt x="66995" y="1"/>
                  <a:pt x="55192" y="1"/>
                </a:cubicBezTo>
                <a:close/>
              </a:path>
            </a:pathLst>
          </a:custGeom>
          <a:solidFill>
            <a:srgbClr val="E7E2D6">
              <a:alpha val="46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04" name="Google Shape;304;p29"/>
          <p:cNvSpPr/>
          <p:nvPr/>
        </p:nvSpPr>
        <p:spPr>
          <a:xfrm rot="813319">
            <a:off x="-3580677" y="-1900963"/>
            <a:ext cx="6402109" cy="7585537"/>
          </a:xfrm>
          <a:custGeom>
            <a:avLst/>
            <a:gdLst/>
            <a:ahLst/>
            <a:cxnLst/>
            <a:rect l="l" t="t" r="r" b="b"/>
            <a:pathLst>
              <a:path w="31788" h="28248" extrusionOk="0">
                <a:moveTo>
                  <a:pt x="16729" y="0"/>
                </a:moveTo>
                <a:cubicBezTo>
                  <a:pt x="16601" y="0"/>
                  <a:pt x="16474" y="1"/>
                  <a:pt x="16346" y="2"/>
                </a:cubicBezTo>
                <a:cubicBezTo>
                  <a:pt x="16060" y="2"/>
                  <a:pt x="15764" y="5"/>
                  <a:pt x="15461" y="9"/>
                </a:cubicBezTo>
                <a:cubicBezTo>
                  <a:pt x="11690" y="44"/>
                  <a:pt x="7009" y="207"/>
                  <a:pt x="4237" y="2881"/>
                </a:cubicBezTo>
                <a:cubicBezTo>
                  <a:pt x="2392" y="4661"/>
                  <a:pt x="2135" y="8048"/>
                  <a:pt x="1618" y="10410"/>
                </a:cubicBezTo>
                <a:cubicBezTo>
                  <a:pt x="938" y="13517"/>
                  <a:pt x="381" y="16657"/>
                  <a:pt x="219" y="19839"/>
                </a:cubicBezTo>
                <a:cubicBezTo>
                  <a:pt x="1" y="24133"/>
                  <a:pt x="1988" y="26141"/>
                  <a:pt x="6130" y="26720"/>
                </a:cubicBezTo>
                <a:cubicBezTo>
                  <a:pt x="9755" y="27227"/>
                  <a:pt x="13382" y="27712"/>
                  <a:pt x="17036" y="27956"/>
                </a:cubicBezTo>
                <a:cubicBezTo>
                  <a:pt x="18561" y="28056"/>
                  <a:pt x="20165" y="28248"/>
                  <a:pt x="21749" y="28248"/>
                </a:cubicBezTo>
                <a:cubicBezTo>
                  <a:pt x="23047" y="28248"/>
                  <a:pt x="24332" y="28119"/>
                  <a:pt x="25547" y="27706"/>
                </a:cubicBezTo>
                <a:cubicBezTo>
                  <a:pt x="28287" y="26775"/>
                  <a:pt x="29435" y="24198"/>
                  <a:pt x="29933" y="21508"/>
                </a:cubicBezTo>
                <a:cubicBezTo>
                  <a:pt x="30554" y="18140"/>
                  <a:pt x="30847" y="14721"/>
                  <a:pt x="31348" y="11337"/>
                </a:cubicBezTo>
                <a:cubicBezTo>
                  <a:pt x="31787" y="8393"/>
                  <a:pt x="31569" y="5097"/>
                  <a:pt x="28963" y="3194"/>
                </a:cubicBezTo>
                <a:cubicBezTo>
                  <a:pt x="25477" y="645"/>
                  <a:pt x="20958" y="0"/>
                  <a:pt x="16729" y="0"/>
                </a:cubicBezTo>
                <a:close/>
              </a:path>
            </a:pathLst>
          </a:custGeom>
          <a:solidFill>
            <a:srgbClr val="887C62">
              <a:alpha val="6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05" name="Google Shape;305;p29"/>
          <p:cNvSpPr/>
          <p:nvPr/>
        </p:nvSpPr>
        <p:spPr>
          <a:xfrm>
            <a:off x="3065327" y="-5601329"/>
            <a:ext cx="7065492" cy="7195189"/>
          </a:xfrm>
          <a:custGeom>
            <a:avLst/>
            <a:gdLst/>
            <a:ahLst/>
            <a:cxnLst/>
            <a:rect l="l" t="t" r="r" b="b"/>
            <a:pathLst>
              <a:path w="38799" h="29633" extrusionOk="0">
                <a:moveTo>
                  <a:pt x="24862" y="1"/>
                </a:moveTo>
                <a:cubicBezTo>
                  <a:pt x="17606" y="1"/>
                  <a:pt x="2522" y="6530"/>
                  <a:pt x="2408" y="6818"/>
                </a:cubicBezTo>
                <a:cubicBezTo>
                  <a:pt x="0" y="12908"/>
                  <a:pt x="709" y="23105"/>
                  <a:pt x="5362" y="28314"/>
                </a:cubicBezTo>
                <a:cubicBezTo>
                  <a:pt x="6190" y="29241"/>
                  <a:pt x="7638" y="29632"/>
                  <a:pt x="9471" y="29632"/>
                </a:cubicBezTo>
                <a:cubicBezTo>
                  <a:pt x="17936" y="29632"/>
                  <a:pt x="34625" y="21288"/>
                  <a:pt x="36508" y="18846"/>
                </a:cubicBezTo>
                <a:cubicBezTo>
                  <a:pt x="38798" y="15872"/>
                  <a:pt x="32779" y="1993"/>
                  <a:pt x="26923" y="249"/>
                </a:cubicBezTo>
                <a:cubicBezTo>
                  <a:pt x="26348" y="78"/>
                  <a:pt x="25651" y="1"/>
                  <a:pt x="24862" y="1"/>
                </a:cubicBezTo>
                <a:close/>
              </a:path>
            </a:pathLst>
          </a:custGeom>
          <a:solidFill>
            <a:srgbClr val="E6B8AF">
              <a:alpha val="25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Tree>
    <p:extLst>
      <p:ext uri="{BB962C8B-B14F-4D97-AF65-F5344CB8AC3E}">
        <p14:creationId xmlns:p14="http://schemas.microsoft.com/office/powerpoint/2010/main" val="11478691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69"/>
        <p:cNvGrpSpPr/>
        <p:nvPr/>
      </p:nvGrpSpPr>
      <p:grpSpPr>
        <a:xfrm>
          <a:off x="0" y="0"/>
          <a:ext cx="0" cy="0"/>
          <a:chOff x="0" y="0"/>
          <a:chExt cx="0" cy="0"/>
        </a:xfrm>
      </p:grpSpPr>
      <p:sp>
        <p:nvSpPr>
          <p:cNvPr id="70" name="Google Shape;70;p10"/>
          <p:cNvSpPr txBox="1">
            <a:spLocks noGrp="1"/>
          </p:cNvSpPr>
          <p:nvPr>
            <p:ph type="title"/>
          </p:nvPr>
        </p:nvSpPr>
        <p:spPr>
          <a:xfrm>
            <a:off x="713225" y="3231433"/>
            <a:ext cx="2574900" cy="27048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tr-TR"/>
              <a:t>Asıl başlık stilini düzenlemek için tıklayın</a:t>
            </a:r>
            <a:endParaRPr/>
          </a:p>
        </p:txBody>
      </p:sp>
    </p:spTree>
    <p:extLst>
      <p:ext uri="{BB962C8B-B14F-4D97-AF65-F5344CB8AC3E}">
        <p14:creationId xmlns:p14="http://schemas.microsoft.com/office/powerpoint/2010/main" val="112603420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306"/>
        <p:cNvGrpSpPr/>
        <p:nvPr/>
      </p:nvGrpSpPr>
      <p:grpSpPr>
        <a:xfrm>
          <a:off x="0" y="0"/>
          <a:ext cx="0" cy="0"/>
          <a:chOff x="0" y="0"/>
          <a:chExt cx="0" cy="0"/>
        </a:xfrm>
      </p:grpSpPr>
      <p:sp>
        <p:nvSpPr>
          <p:cNvPr id="307" name="Google Shape;307;p30"/>
          <p:cNvSpPr/>
          <p:nvPr/>
        </p:nvSpPr>
        <p:spPr>
          <a:xfrm rot="4102360" flipH="1">
            <a:off x="-3757796" y="6169472"/>
            <a:ext cx="9962104" cy="4771747"/>
          </a:xfrm>
          <a:custGeom>
            <a:avLst/>
            <a:gdLst/>
            <a:ahLst/>
            <a:cxnLst/>
            <a:rect l="l" t="t" r="r" b="b"/>
            <a:pathLst>
              <a:path w="87791" h="56068" extrusionOk="0">
                <a:moveTo>
                  <a:pt x="55192" y="1"/>
                </a:moveTo>
                <a:cubicBezTo>
                  <a:pt x="51710" y="1"/>
                  <a:pt x="48020" y="921"/>
                  <a:pt x="44301" y="3305"/>
                </a:cubicBezTo>
                <a:cubicBezTo>
                  <a:pt x="27981" y="13772"/>
                  <a:pt x="23752" y="23750"/>
                  <a:pt x="23752" y="23750"/>
                </a:cubicBezTo>
                <a:cubicBezTo>
                  <a:pt x="23752" y="23750"/>
                  <a:pt x="23199" y="30455"/>
                  <a:pt x="15945" y="30455"/>
                </a:cubicBezTo>
                <a:cubicBezTo>
                  <a:pt x="15648" y="30455"/>
                  <a:pt x="15339" y="30443"/>
                  <a:pt x="15019" y="30420"/>
                </a:cubicBezTo>
                <a:cubicBezTo>
                  <a:pt x="13947" y="30341"/>
                  <a:pt x="12915" y="30303"/>
                  <a:pt x="11930" y="30303"/>
                </a:cubicBezTo>
                <a:cubicBezTo>
                  <a:pt x="5447" y="30303"/>
                  <a:pt x="1013" y="31926"/>
                  <a:pt x="541" y="33999"/>
                </a:cubicBezTo>
                <a:cubicBezTo>
                  <a:pt x="1" y="36384"/>
                  <a:pt x="5151" y="43216"/>
                  <a:pt x="11333" y="45926"/>
                </a:cubicBezTo>
                <a:cubicBezTo>
                  <a:pt x="16519" y="48202"/>
                  <a:pt x="23841" y="53453"/>
                  <a:pt x="30900" y="53453"/>
                </a:cubicBezTo>
                <a:cubicBezTo>
                  <a:pt x="32256" y="53453"/>
                  <a:pt x="33602" y="53259"/>
                  <a:pt x="34921" y="52814"/>
                </a:cubicBezTo>
                <a:cubicBezTo>
                  <a:pt x="43110" y="50048"/>
                  <a:pt x="85188" y="56067"/>
                  <a:pt x="86489" y="38010"/>
                </a:cubicBezTo>
                <a:cubicBezTo>
                  <a:pt x="87791" y="19953"/>
                  <a:pt x="76403" y="10573"/>
                  <a:pt x="76403" y="10573"/>
                </a:cubicBezTo>
                <a:cubicBezTo>
                  <a:pt x="76403" y="10573"/>
                  <a:pt x="66995" y="1"/>
                  <a:pt x="55192" y="1"/>
                </a:cubicBezTo>
                <a:close/>
              </a:path>
            </a:pathLst>
          </a:custGeom>
          <a:solidFill>
            <a:srgbClr val="E7E2D6">
              <a:alpha val="46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08" name="Google Shape;308;p30"/>
          <p:cNvSpPr/>
          <p:nvPr/>
        </p:nvSpPr>
        <p:spPr>
          <a:xfrm rot="813319">
            <a:off x="-4129602" y="-2316030"/>
            <a:ext cx="6402109" cy="7585537"/>
          </a:xfrm>
          <a:custGeom>
            <a:avLst/>
            <a:gdLst/>
            <a:ahLst/>
            <a:cxnLst/>
            <a:rect l="l" t="t" r="r" b="b"/>
            <a:pathLst>
              <a:path w="31788" h="28248" extrusionOk="0">
                <a:moveTo>
                  <a:pt x="16729" y="0"/>
                </a:moveTo>
                <a:cubicBezTo>
                  <a:pt x="16601" y="0"/>
                  <a:pt x="16474" y="1"/>
                  <a:pt x="16346" y="2"/>
                </a:cubicBezTo>
                <a:cubicBezTo>
                  <a:pt x="16060" y="2"/>
                  <a:pt x="15764" y="5"/>
                  <a:pt x="15461" y="9"/>
                </a:cubicBezTo>
                <a:cubicBezTo>
                  <a:pt x="11690" y="44"/>
                  <a:pt x="7009" y="207"/>
                  <a:pt x="4237" y="2881"/>
                </a:cubicBezTo>
                <a:cubicBezTo>
                  <a:pt x="2392" y="4661"/>
                  <a:pt x="2135" y="8048"/>
                  <a:pt x="1618" y="10410"/>
                </a:cubicBezTo>
                <a:cubicBezTo>
                  <a:pt x="938" y="13517"/>
                  <a:pt x="381" y="16657"/>
                  <a:pt x="219" y="19839"/>
                </a:cubicBezTo>
                <a:cubicBezTo>
                  <a:pt x="1" y="24133"/>
                  <a:pt x="1988" y="26141"/>
                  <a:pt x="6130" y="26720"/>
                </a:cubicBezTo>
                <a:cubicBezTo>
                  <a:pt x="9755" y="27227"/>
                  <a:pt x="13382" y="27712"/>
                  <a:pt x="17036" y="27956"/>
                </a:cubicBezTo>
                <a:cubicBezTo>
                  <a:pt x="18561" y="28056"/>
                  <a:pt x="20165" y="28248"/>
                  <a:pt x="21749" y="28248"/>
                </a:cubicBezTo>
                <a:cubicBezTo>
                  <a:pt x="23047" y="28248"/>
                  <a:pt x="24332" y="28119"/>
                  <a:pt x="25547" y="27706"/>
                </a:cubicBezTo>
                <a:cubicBezTo>
                  <a:pt x="28287" y="26775"/>
                  <a:pt x="29435" y="24198"/>
                  <a:pt x="29933" y="21508"/>
                </a:cubicBezTo>
                <a:cubicBezTo>
                  <a:pt x="30554" y="18140"/>
                  <a:pt x="30847" y="14721"/>
                  <a:pt x="31348" y="11337"/>
                </a:cubicBezTo>
                <a:cubicBezTo>
                  <a:pt x="31787" y="8393"/>
                  <a:pt x="31569" y="5097"/>
                  <a:pt x="28963" y="3194"/>
                </a:cubicBezTo>
                <a:cubicBezTo>
                  <a:pt x="25477" y="645"/>
                  <a:pt x="20958" y="0"/>
                  <a:pt x="16729" y="0"/>
                </a:cubicBezTo>
                <a:close/>
              </a:path>
            </a:pathLst>
          </a:custGeom>
          <a:solidFill>
            <a:srgbClr val="887C62">
              <a:alpha val="66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09" name="Google Shape;309;p30"/>
          <p:cNvSpPr/>
          <p:nvPr/>
        </p:nvSpPr>
        <p:spPr>
          <a:xfrm rot="3394465" flipH="1">
            <a:off x="4142778" y="3821595"/>
            <a:ext cx="11604457" cy="5558223"/>
          </a:xfrm>
          <a:custGeom>
            <a:avLst/>
            <a:gdLst/>
            <a:ahLst/>
            <a:cxnLst/>
            <a:rect l="l" t="t" r="r" b="b"/>
            <a:pathLst>
              <a:path w="87791" h="56068" extrusionOk="0">
                <a:moveTo>
                  <a:pt x="55192" y="1"/>
                </a:moveTo>
                <a:cubicBezTo>
                  <a:pt x="51710" y="1"/>
                  <a:pt x="48020" y="921"/>
                  <a:pt x="44301" y="3305"/>
                </a:cubicBezTo>
                <a:cubicBezTo>
                  <a:pt x="27981" y="13772"/>
                  <a:pt x="23752" y="23750"/>
                  <a:pt x="23752" y="23750"/>
                </a:cubicBezTo>
                <a:cubicBezTo>
                  <a:pt x="23752" y="23750"/>
                  <a:pt x="23199" y="30455"/>
                  <a:pt x="15945" y="30455"/>
                </a:cubicBezTo>
                <a:cubicBezTo>
                  <a:pt x="15648" y="30455"/>
                  <a:pt x="15339" y="30443"/>
                  <a:pt x="15019" y="30420"/>
                </a:cubicBezTo>
                <a:cubicBezTo>
                  <a:pt x="13947" y="30341"/>
                  <a:pt x="12915" y="30303"/>
                  <a:pt x="11930" y="30303"/>
                </a:cubicBezTo>
                <a:cubicBezTo>
                  <a:pt x="5447" y="30303"/>
                  <a:pt x="1013" y="31926"/>
                  <a:pt x="541" y="33999"/>
                </a:cubicBezTo>
                <a:cubicBezTo>
                  <a:pt x="1" y="36384"/>
                  <a:pt x="5151" y="43216"/>
                  <a:pt x="11333" y="45926"/>
                </a:cubicBezTo>
                <a:cubicBezTo>
                  <a:pt x="16519" y="48202"/>
                  <a:pt x="23841" y="53453"/>
                  <a:pt x="30900" y="53453"/>
                </a:cubicBezTo>
                <a:cubicBezTo>
                  <a:pt x="32256" y="53453"/>
                  <a:pt x="33602" y="53259"/>
                  <a:pt x="34921" y="52814"/>
                </a:cubicBezTo>
                <a:cubicBezTo>
                  <a:pt x="43110" y="50048"/>
                  <a:pt x="85188" y="56067"/>
                  <a:pt x="86489" y="38010"/>
                </a:cubicBezTo>
                <a:cubicBezTo>
                  <a:pt x="87791" y="19953"/>
                  <a:pt x="76403" y="10573"/>
                  <a:pt x="76403" y="10573"/>
                </a:cubicBezTo>
                <a:cubicBezTo>
                  <a:pt x="76403" y="10573"/>
                  <a:pt x="66995" y="1"/>
                  <a:pt x="55192" y="1"/>
                </a:cubicBezTo>
                <a:close/>
              </a:path>
            </a:pathLst>
          </a:custGeom>
          <a:solidFill>
            <a:srgbClr val="E7E2D6">
              <a:alpha val="46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10" name="Google Shape;310;p30"/>
          <p:cNvSpPr/>
          <p:nvPr/>
        </p:nvSpPr>
        <p:spPr>
          <a:xfrm rot="-10285603">
            <a:off x="6336472" y="-3889711"/>
            <a:ext cx="7471761" cy="6362485"/>
          </a:xfrm>
          <a:custGeom>
            <a:avLst/>
            <a:gdLst/>
            <a:ahLst/>
            <a:cxnLst/>
            <a:rect l="l" t="t" r="r" b="b"/>
            <a:pathLst>
              <a:path w="87791" h="56068" extrusionOk="0">
                <a:moveTo>
                  <a:pt x="55192" y="1"/>
                </a:moveTo>
                <a:cubicBezTo>
                  <a:pt x="51710" y="1"/>
                  <a:pt x="48020" y="921"/>
                  <a:pt x="44301" y="3305"/>
                </a:cubicBezTo>
                <a:cubicBezTo>
                  <a:pt x="27981" y="13772"/>
                  <a:pt x="23752" y="23750"/>
                  <a:pt x="23752" y="23750"/>
                </a:cubicBezTo>
                <a:cubicBezTo>
                  <a:pt x="23752" y="23750"/>
                  <a:pt x="23199" y="30455"/>
                  <a:pt x="15945" y="30455"/>
                </a:cubicBezTo>
                <a:cubicBezTo>
                  <a:pt x="15648" y="30455"/>
                  <a:pt x="15339" y="30443"/>
                  <a:pt x="15019" y="30420"/>
                </a:cubicBezTo>
                <a:cubicBezTo>
                  <a:pt x="13947" y="30341"/>
                  <a:pt x="12915" y="30303"/>
                  <a:pt x="11930" y="30303"/>
                </a:cubicBezTo>
                <a:cubicBezTo>
                  <a:pt x="5447" y="30303"/>
                  <a:pt x="1013" y="31926"/>
                  <a:pt x="541" y="33999"/>
                </a:cubicBezTo>
                <a:cubicBezTo>
                  <a:pt x="1" y="36384"/>
                  <a:pt x="5151" y="43216"/>
                  <a:pt x="11333" y="45926"/>
                </a:cubicBezTo>
                <a:cubicBezTo>
                  <a:pt x="16519" y="48202"/>
                  <a:pt x="23841" y="53453"/>
                  <a:pt x="30900" y="53453"/>
                </a:cubicBezTo>
                <a:cubicBezTo>
                  <a:pt x="32256" y="53453"/>
                  <a:pt x="33602" y="53259"/>
                  <a:pt x="34921" y="52814"/>
                </a:cubicBezTo>
                <a:cubicBezTo>
                  <a:pt x="43110" y="50048"/>
                  <a:pt x="85188" y="56067"/>
                  <a:pt x="86489" y="38010"/>
                </a:cubicBezTo>
                <a:cubicBezTo>
                  <a:pt x="87791" y="19953"/>
                  <a:pt x="76403" y="10573"/>
                  <a:pt x="76403" y="10573"/>
                </a:cubicBezTo>
                <a:cubicBezTo>
                  <a:pt x="76403" y="10573"/>
                  <a:pt x="66995" y="1"/>
                  <a:pt x="55192" y="1"/>
                </a:cubicBezTo>
                <a:close/>
              </a:path>
            </a:pathLst>
          </a:custGeom>
          <a:solidFill>
            <a:srgbClr val="E6B8AF">
              <a:alpha val="25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11" name="Google Shape;311;p30"/>
          <p:cNvSpPr/>
          <p:nvPr/>
        </p:nvSpPr>
        <p:spPr>
          <a:xfrm rot="-2238616">
            <a:off x="-4635728" y="627126"/>
            <a:ext cx="7826078" cy="3837133"/>
          </a:xfrm>
          <a:custGeom>
            <a:avLst/>
            <a:gdLst/>
            <a:ahLst/>
            <a:cxnLst/>
            <a:rect l="l" t="t" r="r" b="b"/>
            <a:pathLst>
              <a:path w="76674" h="28195" fill="none" extrusionOk="0">
                <a:moveTo>
                  <a:pt x="76673" y="0"/>
                </a:moveTo>
                <a:cubicBezTo>
                  <a:pt x="76673" y="0"/>
                  <a:pt x="67374" y="14124"/>
                  <a:pt x="60786" y="16430"/>
                </a:cubicBezTo>
                <a:cubicBezTo>
                  <a:pt x="52981" y="19160"/>
                  <a:pt x="39856" y="7047"/>
                  <a:pt x="24779" y="17621"/>
                </a:cubicBezTo>
                <a:cubicBezTo>
                  <a:pt x="9706" y="28195"/>
                  <a:pt x="1302" y="23045"/>
                  <a:pt x="1" y="9868"/>
                </a:cubicBezTo>
              </a:path>
            </a:pathLst>
          </a:custGeom>
          <a:noFill/>
          <a:ln w="28575" cap="flat" cmpd="sng">
            <a:solidFill>
              <a:schemeClr val="accent3"/>
            </a:solidFill>
            <a:prstDash val="solid"/>
            <a:miter lim="325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Tree>
    <p:extLst>
      <p:ext uri="{BB962C8B-B14F-4D97-AF65-F5344CB8AC3E}">
        <p14:creationId xmlns:p14="http://schemas.microsoft.com/office/powerpoint/2010/main" val="382267465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63BE381-DFB3-E36F-56AE-65D00EC330D9}"/>
              </a:ext>
            </a:extLst>
          </p:cNvPr>
          <p:cNvSpPr>
            <a:spLocks noGrp="1"/>
          </p:cNvSpPr>
          <p:nvPr>
            <p:ph type="title"/>
          </p:nvPr>
        </p:nvSpPr>
        <p:spPr/>
        <p:txBody>
          <a:bodyPr/>
          <a:lstStyle/>
          <a:p>
            <a:r>
              <a:rPr lang="tr-TR"/>
              <a:t>Asıl başlık stilini düzenlemek için tıklayın</a:t>
            </a:r>
            <a:endParaRPr lang="en"/>
          </a:p>
        </p:txBody>
      </p:sp>
      <p:sp>
        <p:nvSpPr>
          <p:cNvPr id="3" name="İçerik Yer Tutucusu 2">
            <a:extLst>
              <a:ext uri="{FF2B5EF4-FFF2-40B4-BE49-F238E27FC236}">
                <a16:creationId xmlns:a16="http://schemas.microsoft.com/office/drawing/2014/main" id="{5CE57B42-20A4-E435-2118-7EC15A7D3E70}"/>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
          </a:p>
        </p:txBody>
      </p:sp>
      <p:sp>
        <p:nvSpPr>
          <p:cNvPr id="4" name="Veri Yer Tutucusu 3">
            <a:extLst>
              <a:ext uri="{FF2B5EF4-FFF2-40B4-BE49-F238E27FC236}">
                <a16:creationId xmlns:a16="http://schemas.microsoft.com/office/drawing/2014/main" id="{AFCD7A53-2C39-7B57-53B8-E4170F5CB276}"/>
              </a:ext>
            </a:extLst>
          </p:cNvPr>
          <p:cNvSpPr>
            <a:spLocks noGrp="1"/>
          </p:cNvSpPr>
          <p:nvPr>
            <p:ph type="dt" sz="half" idx="10"/>
          </p:nvPr>
        </p:nvSpPr>
        <p:spPr/>
        <p:txBody>
          <a:bodyPr/>
          <a:lstStyle/>
          <a:p>
            <a:fld id="{2DD6A391-8B5A-4635-B470-F04388BCA84C}" type="datetimeFigureOut">
              <a:rPr lang="en" smtClean="0"/>
              <a:t>3/7/2023</a:t>
            </a:fld>
            <a:endParaRPr lang="en"/>
          </a:p>
        </p:txBody>
      </p:sp>
      <p:sp>
        <p:nvSpPr>
          <p:cNvPr id="5" name="Alt Bilgi Yer Tutucusu 4">
            <a:extLst>
              <a:ext uri="{FF2B5EF4-FFF2-40B4-BE49-F238E27FC236}">
                <a16:creationId xmlns:a16="http://schemas.microsoft.com/office/drawing/2014/main" id="{8FC96F75-28CA-B92D-16BF-61DAA5464595}"/>
              </a:ext>
            </a:extLst>
          </p:cNvPr>
          <p:cNvSpPr>
            <a:spLocks noGrp="1"/>
          </p:cNvSpPr>
          <p:nvPr>
            <p:ph type="ftr" sz="quarter" idx="11"/>
          </p:nvPr>
        </p:nvSpPr>
        <p:spPr/>
        <p:txBody>
          <a:bodyPr/>
          <a:lstStyle/>
          <a:p>
            <a:endParaRPr lang="en"/>
          </a:p>
        </p:txBody>
      </p:sp>
      <p:sp>
        <p:nvSpPr>
          <p:cNvPr id="6" name="Slayt Numarası Yer Tutucusu 5">
            <a:extLst>
              <a:ext uri="{FF2B5EF4-FFF2-40B4-BE49-F238E27FC236}">
                <a16:creationId xmlns:a16="http://schemas.microsoft.com/office/drawing/2014/main" id="{B9634E31-2BD7-F484-8D1D-2B2B831683F9}"/>
              </a:ext>
            </a:extLst>
          </p:cNvPr>
          <p:cNvSpPr>
            <a:spLocks noGrp="1"/>
          </p:cNvSpPr>
          <p:nvPr>
            <p:ph type="sldNum" sz="quarter" idx="12"/>
          </p:nvPr>
        </p:nvSpPr>
        <p:spPr/>
        <p:txBody>
          <a:bodyPr/>
          <a:lstStyle/>
          <a:p>
            <a:fld id="{BD1559B2-32B8-4AEC-B2F9-211382B6FCDD}" type="slidenum">
              <a:rPr lang="en" smtClean="0"/>
              <a:t>‹#›</a:t>
            </a:fld>
            <a:endParaRPr lang="en"/>
          </a:p>
        </p:txBody>
      </p:sp>
    </p:spTree>
    <p:extLst>
      <p:ext uri="{BB962C8B-B14F-4D97-AF65-F5344CB8AC3E}">
        <p14:creationId xmlns:p14="http://schemas.microsoft.com/office/powerpoint/2010/main" val="418630488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p:nvPr/>
        </p:nvSpPr>
        <p:spPr>
          <a:xfrm rot="813319">
            <a:off x="-1616877" y="-4565697"/>
            <a:ext cx="6402109" cy="7585537"/>
          </a:xfrm>
          <a:custGeom>
            <a:avLst/>
            <a:gdLst/>
            <a:ahLst/>
            <a:cxnLst/>
            <a:rect l="l" t="t" r="r" b="b"/>
            <a:pathLst>
              <a:path w="31788" h="28248" extrusionOk="0">
                <a:moveTo>
                  <a:pt x="16729" y="0"/>
                </a:moveTo>
                <a:cubicBezTo>
                  <a:pt x="16601" y="0"/>
                  <a:pt x="16474" y="1"/>
                  <a:pt x="16346" y="2"/>
                </a:cubicBezTo>
                <a:cubicBezTo>
                  <a:pt x="16060" y="2"/>
                  <a:pt x="15764" y="5"/>
                  <a:pt x="15461" y="9"/>
                </a:cubicBezTo>
                <a:cubicBezTo>
                  <a:pt x="11690" y="44"/>
                  <a:pt x="7009" y="207"/>
                  <a:pt x="4237" y="2881"/>
                </a:cubicBezTo>
                <a:cubicBezTo>
                  <a:pt x="2392" y="4661"/>
                  <a:pt x="2135" y="8048"/>
                  <a:pt x="1618" y="10410"/>
                </a:cubicBezTo>
                <a:cubicBezTo>
                  <a:pt x="938" y="13517"/>
                  <a:pt x="381" y="16657"/>
                  <a:pt x="219" y="19839"/>
                </a:cubicBezTo>
                <a:cubicBezTo>
                  <a:pt x="1" y="24133"/>
                  <a:pt x="1988" y="26141"/>
                  <a:pt x="6130" y="26720"/>
                </a:cubicBezTo>
                <a:cubicBezTo>
                  <a:pt x="9755" y="27227"/>
                  <a:pt x="13382" y="27712"/>
                  <a:pt x="17036" y="27956"/>
                </a:cubicBezTo>
                <a:cubicBezTo>
                  <a:pt x="18561" y="28056"/>
                  <a:pt x="20165" y="28248"/>
                  <a:pt x="21749" y="28248"/>
                </a:cubicBezTo>
                <a:cubicBezTo>
                  <a:pt x="23047" y="28248"/>
                  <a:pt x="24332" y="28119"/>
                  <a:pt x="25547" y="27706"/>
                </a:cubicBezTo>
                <a:cubicBezTo>
                  <a:pt x="28287" y="26775"/>
                  <a:pt x="29435" y="24198"/>
                  <a:pt x="29933" y="21508"/>
                </a:cubicBezTo>
                <a:cubicBezTo>
                  <a:pt x="30554" y="18140"/>
                  <a:pt x="30847" y="14721"/>
                  <a:pt x="31348" y="11337"/>
                </a:cubicBezTo>
                <a:cubicBezTo>
                  <a:pt x="31787" y="8393"/>
                  <a:pt x="31569" y="5097"/>
                  <a:pt x="28963" y="3194"/>
                </a:cubicBezTo>
                <a:cubicBezTo>
                  <a:pt x="25477" y="645"/>
                  <a:pt x="20958" y="0"/>
                  <a:pt x="16729" y="0"/>
                </a:cubicBezTo>
                <a:close/>
              </a:path>
            </a:pathLst>
          </a:custGeom>
          <a:solidFill>
            <a:srgbClr val="887C62">
              <a:alpha val="6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0" name="Google Shape;10;p2"/>
          <p:cNvSpPr/>
          <p:nvPr/>
        </p:nvSpPr>
        <p:spPr>
          <a:xfrm rot="-649785" flipH="1">
            <a:off x="6475478" y="-984566"/>
            <a:ext cx="4558897" cy="1821148"/>
          </a:xfrm>
          <a:custGeom>
            <a:avLst/>
            <a:gdLst/>
            <a:ahLst/>
            <a:cxnLst/>
            <a:rect l="l" t="t" r="r" b="b"/>
            <a:pathLst>
              <a:path w="49165" h="14730" extrusionOk="0">
                <a:moveTo>
                  <a:pt x="10042" y="1"/>
                </a:moveTo>
                <a:cubicBezTo>
                  <a:pt x="7738" y="1"/>
                  <a:pt x="5495" y="326"/>
                  <a:pt x="4009" y="1712"/>
                </a:cubicBezTo>
                <a:cubicBezTo>
                  <a:pt x="1833" y="3743"/>
                  <a:pt x="1312" y="7198"/>
                  <a:pt x="759" y="9976"/>
                </a:cubicBezTo>
                <a:cubicBezTo>
                  <a:pt x="1" y="13802"/>
                  <a:pt x="5815" y="14642"/>
                  <a:pt x="11014" y="14723"/>
                </a:cubicBezTo>
                <a:cubicBezTo>
                  <a:pt x="11312" y="14728"/>
                  <a:pt x="11609" y="14730"/>
                  <a:pt x="11901" y="14730"/>
                </a:cubicBezTo>
                <a:cubicBezTo>
                  <a:pt x="14717" y="14730"/>
                  <a:pt x="17219" y="14537"/>
                  <a:pt x="18198" y="14531"/>
                </a:cubicBezTo>
                <a:cubicBezTo>
                  <a:pt x="20643" y="14515"/>
                  <a:pt x="23088" y="14508"/>
                  <a:pt x="25533" y="14508"/>
                </a:cubicBezTo>
                <a:cubicBezTo>
                  <a:pt x="31860" y="14508"/>
                  <a:pt x="38186" y="14553"/>
                  <a:pt x="44512" y="14593"/>
                </a:cubicBezTo>
                <a:cubicBezTo>
                  <a:pt x="44551" y="14593"/>
                  <a:pt x="44589" y="14594"/>
                  <a:pt x="44628" y="14594"/>
                </a:cubicBezTo>
                <a:cubicBezTo>
                  <a:pt x="45065" y="14594"/>
                  <a:pt x="45520" y="14568"/>
                  <a:pt x="45879" y="14323"/>
                </a:cubicBezTo>
                <a:cubicBezTo>
                  <a:pt x="46214" y="14095"/>
                  <a:pt x="46403" y="13708"/>
                  <a:pt x="46569" y="13337"/>
                </a:cubicBezTo>
                <a:cubicBezTo>
                  <a:pt x="47681" y="10865"/>
                  <a:pt x="49165" y="7692"/>
                  <a:pt x="48504" y="4911"/>
                </a:cubicBezTo>
                <a:cubicBezTo>
                  <a:pt x="47559" y="915"/>
                  <a:pt x="42091" y="691"/>
                  <a:pt x="37832" y="691"/>
                </a:cubicBezTo>
                <a:cubicBezTo>
                  <a:pt x="37295" y="691"/>
                  <a:pt x="36777" y="694"/>
                  <a:pt x="36289" y="694"/>
                </a:cubicBezTo>
                <a:cubicBezTo>
                  <a:pt x="35639" y="694"/>
                  <a:pt x="35044" y="688"/>
                  <a:pt x="34531" y="658"/>
                </a:cubicBezTo>
                <a:cubicBezTo>
                  <a:pt x="29340" y="361"/>
                  <a:pt x="24149" y="242"/>
                  <a:pt x="18952" y="242"/>
                </a:cubicBezTo>
                <a:cubicBezTo>
                  <a:pt x="17950" y="242"/>
                  <a:pt x="16949" y="246"/>
                  <a:pt x="15946" y="255"/>
                </a:cubicBezTo>
                <a:cubicBezTo>
                  <a:pt x="15904" y="255"/>
                  <a:pt x="15862" y="255"/>
                  <a:pt x="15819" y="255"/>
                </a:cubicBezTo>
                <a:cubicBezTo>
                  <a:pt x="14168" y="255"/>
                  <a:pt x="12081" y="1"/>
                  <a:pt x="10042" y="1"/>
                </a:cubicBezTo>
                <a:close/>
              </a:path>
            </a:pathLst>
          </a:custGeom>
          <a:solidFill>
            <a:srgbClr val="E7E2D6">
              <a:alpha val="46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1" name="Google Shape;11;p2"/>
          <p:cNvSpPr/>
          <p:nvPr/>
        </p:nvSpPr>
        <p:spPr>
          <a:xfrm>
            <a:off x="1125388" y="2984134"/>
            <a:ext cx="7471673" cy="6362409"/>
          </a:xfrm>
          <a:custGeom>
            <a:avLst/>
            <a:gdLst/>
            <a:ahLst/>
            <a:cxnLst/>
            <a:rect l="l" t="t" r="r" b="b"/>
            <a:pathLst>
              <a:path w="87791" h="56068" extrusionOk="0">
                <a:moveTo>
                  <a:pt x="55192" y="1"/>
                </a:moveTo>
                <a:cubicBezTo>
                  <a:pt x="51710" y="1"/>
                  <a:pt x="48020" y="921"/>
                  <a:pt x="44301" y="3305"/>
                </a:cubicBezTo>
                <a:cubicBezTo>
                  <a:pt x="27981" y="13772"/>
                  <a:pt x="23752" y="23750"/>
                  <a:pt x="23752" y="23750"/>
                </a:cubicBezTo>
                <a:cubicBezTo>
                  <a:pt x="23752" y="23750"/>
                  <a:pt x="23199" y="30455"/>
                  <a:pt x="15945" y="30455"/>
                </a:cubicBezTo>
                <a:cubicBezTo>
                  <a:pt x="15648" y="30455"/>
                  <a:pt x="15339" y="30443"/>
                  <a:pt x="15019" y="30420"/>
                </a:cubicBezTo>
                <a:cubicBezTo>
                  <a:pt x="13947" y="30341"/>
                  <a:pt x="12915" y="30303"/>
                  <a:pt x="11930" y="30303"/>
                </a:cubicBezTo>
                <a:cubicBezTo>
                  <a:pt x="5447" y="30303"/>
                  <a:pt x="1013" y="31926"/>
                  <a:pt x="541" y="33999"/>
                </a:cubicBezTo>
                <a:cubicBezTo>
                  <a:pt x="1" y="36384"/>
                  <a:pt x="5151" y="43216"/>
                  <a:pt x="11333" y="45926"/>
                </a:cubicBezTo>
                <a:cubicBezTo>
                  <a:pt x="16519" y="48202"/>
                  <a:pt x="23841" y="53453"/>
                  <a:pt x="30900" y="53453"/>
                </a:cubicBezTo>
                <a:cubicBezTo>
                  <a:pt x="32256" y="53453"/>
                  <a:pt x="33602" y="53259"/>
                  <a:pt x="34921" y="52814"/>
                </a:cubicBezTo>
                <a:cubicBezTo>
                  <a:pt x="43110" y="50048"/>
                  <a:pt x="85188" y="56067"/>
                  <a:pt x="86489" y="38010"/>
                </a:cubicBezTo>
                <a:cubicBezTo>
                  <a:pt x="87791" y="19953"/>
                  <a:pt x="76403" y="10573"/>
                  <a:pt x="76403" y="10573"/>
                </a:cubicBezTo>
                <a:cubicBezTo>
                  <a:pt x="76403" y="10573"/>
                  <a:pt x="66995" y="1"/>
                  <a:pt x="55192" y="1"/>
                </a:cubicBezTo>
                <a:close/>
              </a:path>
            </a:pathLst>
          </a:custGeom>
          <a:solidFill>
            <a:srgbClr val="E7E2D6">
              <a:alpha val="46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2" name="Google Shape;12;p2"/>
          <p:cNvSpPr/>
          <p:nvPr/>
        </p:nvSpPr>
        <p:spPr>
          <a:xfrm rot="8823147">
            <a:off x="-2265377" y="3745031"/>
            <a:ext cx="5990392" cy="7484240"/>
          </a:xfrm>
          <a:custGeom>
            <a:avLst/>
            <a:gdLst/>
            <a:ahLst/>
            <a:cxnLst/>
            <a:rect l="l" t="t" r="r" b="b"/>
            <a:pathLst>
              <a:path w="93299" h="87424" extrusionOk="0">
                <a:moveTo>
                  <a:pt x="34162" y="1"/>
                </a:moveTo>
                <a:cubicBezTo>
                  <a:pt x="24245" y="1"/>
                  <a:pt x="25039" y="12520"/>
                  <a:pt x="13717" y="17147"/>
                </a:cubicBezTo>
                <a:cubicBezTo>
                  <a:pt x="1" y="22753"/>
                  <a:pt x="25599" y="33483"/>
                  <a:pt x="18923" y="50349"/>
                </a:cubicBezTo>
                <a:cubicBezTo>
                  <a:pt x="13077" y="65115"/>
                  <a:pt x="23069" y="87424"/>
                  <a:pt x="32143" y="87424"/>
                </a:cubicBezTo>
                <a:cubicBezTo>
                  <a:pt x="33432" y="87424"/>
                  <a:pt x="34703" y="86974"/>
                  <a:pt x="35906" y="85988"/>
                </a:cubicBezTo>
                <a:cubicBezTo>
                  <a:pt x="38841" y="83585"/>
                  <a:pt x="41192" y="82952"/>
                  <a:pt x="43240" y="82952"/>
                </a:cubicBezTo>
                <a:cubicBezTo>
                  <a:pt x="45526" y="82952"/>
                  <a:pt x="47435" y="83741"/>
                  <a:pt x="49356" y="83741"/>
                </a:cubicBezTo>
                <a:cubicBezTo>
                  <a:pt x="51391" y="83741"/>
                  <a:pt x="53441" y="82856"/>
                  <a:pt x="55968" y="79208"/>
                </a:cubicBezTo>
                <a:cubicBezTo>
                  <a:pt x="79663" y="45004"/>
                  <a:pt x="87416" y="44135"/>
                  <a:pt x="87416" y="44135"/>
                </a:cubicBezTo>
                <a:cubicBezTo>
                  <a:pt x="93298" y="21497"/>
                  <a:pt x="60858" y="9397"/>
                  <a:pt x="42111" y="1875"/>
                </a:cubicBezTo>
                <a:cubicBezTo>
                  <a:pt x="38838" y="561"/>
                  <a:pt x="36260" y="1"/>
                  <a:pt x="34162" y="1"/>
                </a:cubicBezTo>
                <a:close/>
              </a:path>
            </a:pathLst>
          </a:custGeom>
          <a:solidFill>
            <a:srgbClr val="E6B8AF">
              <a:alpha val="33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3" name="Google Shape;13;p2"/>
          <p:cNvSpPr/>
          <p:nvPr/>
        </p:nvSpPr>
        <p:spPr>
          <a:xfrm>
            <a:off x="6536239" y="-190000"/>
            <a:ext cx="4935815" cy="5026448"/>
          </a:xfrm>
          <a:custGeom>
            <a:avLst/>
            <a:gdLst/>
            <a:ahLst/>
            <a:cxnLst/>
            <a:rect l="l" t="t" r="r" b="b"/>
            <a:pathLst>
              <a:path w="38799" h="29633" extrusionOk="0">
                <a:moveTo>
                  <a:pt x="24862" y="1"/>
                </a:moveTo>
                <a:cubicBezTo>
                  <a:pt x="17606" y="1"/>
                  <a:pt x="2522" y="6530"/>
                  <a:pt x="2408" y="6818"/>
                </a:cubicBezTo>
                <a:cubicBezTo>
                  <a:pt x="0" y="12908"/>
                  <a:pt x="709" y="23105"/>
                  <a:pt x="5362" y="28314"/>
                </a:cubicBezTo>
                <a:cubicBezTo>
                  <a:pt x="6190" y="29241"/>
                  <a:pt x="7638" y="29632"/>
                  <a:pt x="9471" y="29632"/>
                </a:cubicBezTo>
                <a:cubicBezTo>
                  <a:pt x="17936" y="29632"/>
                  <a:pt x="34625" y="21288"/>
                  <a:pt x="36508" y="18846"/>
                </a:cubicBezTo>
                <a:cubicBezTo>
                  <a:pt x="38798" y="15872"/>
                  <a:pt x="32779" y="1993"/>
                  <a:pt x="26923" y="249"/>
                </a:cubicBezTo>
                <a:cubicBezTo>
                  <a:pt x="26348" y="78"/>
                  <a:pt x="25651" y="1"/>
                  <a:pt x="24862" y="1"/>
                </a:cubicBezTo>
                <a:close/>
              </a:path>
            </a:pathLst>
          </a:custGeom>
          <a:solidFill>
            <a:srgbClr val="E6B8AF">
              <a:alpha val="25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4" name="Google Shape;14;p2"/>
          <p:cNvSpPr/>
          <p:nvPr/>
        </p:nvSpPr>
        <p:spPr>
          <a:xfrm rot="649785">
            <a:off x="716153" y="5868167"/>
            <a:ext cx="4558897" cy="1821148"/>
          </a:xfrm>
          <a:custGeom>
            <a:avLst/>
            <a:gdLst/>
            <a:ahLst/>
            <a:cxnLst/>
            <a:rect l="l" t="t" r="r" b="b"/>
            <a:pathLst>
              <a:path w="49165" h="14730" extrusionOk="0">
                <a:moveTo>
                  <a:pt x="10042" y="1"/>
                </a:moveTo>
                <a:cubicBezTo>
                  <a:pt x="7738" y="1"/>
                  <a:pt x="5495" y="326"/>
                  <a:pt x="4009" y="1712"/>
                </a:cubicBezTo>
                <a:cubicBezTo>
                  <a:pt x="1833" y="3743"/>
                  <a:pt x="1312" y="7198"/>
                  <a:pt x="759" y="9976"/>
                </a:cubicBezTo>
                <a:cubicBezTo>
                  <a:pt x="1" y="13802"/>
                  <a:pt x="5815" y="14642"/>
                  <a:pt x="11014" y="14723"/>
                </a:cubicBezTo>
                <a:cubicBezTo>
                  <a:pt x="11312" y="14728"/>
                  <a:pt x="11609" y="14730"/>
                  <a:pt x="11901" y="14730"/>
                </a:cubicBezTo>
                <a:cubicBezTo>
                  <a:pt x="14717" y="14730"/>
                  <a:pt x="17219" y="14537"/>
                  <a:pt x="18198" y="14531"/>
                </a:cubicBezTo>
                <a:cubicBezTo>
                  <a:pt x="20643" y="14515"/>
                  <a:pt x="23088" y="14508"/>
                  <a:pt x="25533" y="14508"/>
                </a:cubicBezTo>
                <a:cubicBezTo>
                  <a:pt x="31860" y="14508"/>
                  <a:pt x="38186" y="14553"/>
                  <a:pt x="44512" y="14593"/>
                </a:cubicBezTo>
                <a:cubicBezTo>
                  <a:pt x="44551" y="14593"/>
                  <a:pt x="44589" y="14594"/>
                  <a:pt x="44628" y="14594"/>
                </a:cubicBezTo>
                <a:cubicBezTo>
                  <a:pt x="45065" y="14594"/>
                  <a:pt x="45520" y="14568"/>
                  <a:pt x="45879" y="14323"/>
                </a:cubicBezTo>
                <a:cubicBezTo>
                  <a:pt x="46214" y="14095"/>
                  <a:pt x="46403" y="13708"/>
                  <a:pt x="46569" y="13337"/>
                </a:cubicBezTo>
                <a:cubicBezTo>
                  <a:pt x="47681" y="10865"/>
                  <a:pt x="49165" y="7692"/>
                  <a:pt x="48504" y="4911"/>
                </a:cubicBezTo>
                <a:cubicBezTo>
                  <a:pt x="47559" y="915"/>
                  <a:pt x="42091" y="691"/>
                  <a:pt x="37832" y="691"/>
                </a:cubicBezTo>
                <a:cubicBezTo>
                  <a:pt x="37295" y="691"/>
                  <a:pt x="36777" y="694"/>
                  <a:pt x="36289" y="694"/>
                </a:cubicBezTo>
                <a:cubicBezTo>
                  <a:pt x="35639" y="694"/>
                  <a:pt x="35044" y="688"/>
                  <a:pt x="34531" y="658"/>
                </a:cubicBezTo>
                <a:cubicBezTo>
                  <a:pt x="29340" y="361"/>
                  <a:pt x="24149" y="242"/>
                  <a:pt x="18952" y="242"/>
                </a:cubicBezTo>
                <a:cubicBezTo>
                  <a:pt x="17950" y="242"/>
                  <a:pt x="16949" y="246"/>
                  <a:pt x="15946" y="255"/>
                </a:cubicBezTo>
                <a:cubicBezTo>
                  <a:pt x="15904" y="255"/>
                  <a:pt x="15862" y="255"/>
                  <a:pt x="15819" y="255"/>
                </a:cubicBezTo>
                <a:cubicBezTo>
                  <a:pt x="14168" y="255"/>
                  <a:pt x="12081" y="1"/>
                  <a:pt x="10042" y="1"/>
                </a:cubicBezTo>
                <a:close/>
              </a:path>
            </a:pathLst>
          </a:custGeom>
          <a:solidFill>
            <a:srgbClr val="AC9078">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5" name="Google Shape;15;p2"/>
          <p:cNvSpPr/>
          <p:nvPr/>
        </p:nvSpPr>
        <p:spPr>
          <a:xfrm rot="1244193">
            <a:off x="4086917" y="-1036357"/>
            <a:ext cx="7826096" cy="3837143"/>
          </a:xfrm>
          <a:custGeom>
            <a:avLst/>
            <a:gdLst/>
            <a:ahLst/>
            <a:cxnLst/>
            <a:rect l="l" t="t" r="r" b="b"/>
            <a:pathLst>
              <a:path w="76674" h="28195" fill="none" extrusionOk="0">
                <a:moveTo>
                  <a:pt x="76673" y="0"/>
                </a:moveTo>
                <a:cubicBezTo>
                  <a:pt x="76673" y="0"/>
                  <a:pt x="67374" y="14124"/>
                  <a:pt x="60786" y="16430"/>
                </a:cubicBezTo>
                <a:cubicBezTo>
                  <a:pt x="52981" y="19160"/>
                  <a:pt x="39856" y="7047"/>
                  <a:pt x="24779" y="17621"/>
                </a:cubicBezTo>
                <a:cubicBezTo>
                  <a:pt x="9706" y="28195"/>
                  <a:pt x="1302" y="23045"/>
                  <a:pt x="1" y="9868"/>
                </a:cubicBezTo>
              </a:path>
            </a:pathLst>
          </a:custGeom>
          <a:noFill/>
          <a:ln w="28575" cap="flat" cmpd="sng">
            <a:solidFill>
              <a:schemeClr val="accent3"/>
            </a:solidFill>
            <a:prstDash val="solid"/>
            <a:miter lim="325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6" name="Google Shape;16;p2"/>
          <p:cNvSpPr/>
          <p:nvPr/>
        </p:nvSpPr>
        <p:spPr>
          <a:xfrm rot="-9555807">
            <a:off x="-6119383" y="3063059"/>
            <a:ext cx="7826096" cy="3837143"/>
          </a:xfrm>
          <a:custGeom>
            <a:avLst/>
            <a:gdLst/>
            <a:ahLst/>
            <a:cxnLst/>
            <a:rect l="l" t="t" r="r" b="b"/>
            <a:pathLst>
              <a:path w="76674" h="28195" fill="none" extrusionOk="0">
                <a:moveTo>
                  <a:pt x="76673" y="0"/>
                </a:moveTo>
                <a:cubicBezTo>
                  <a:pt x="76673" y="0"/>
                  <a:pt x="67374" y="14124"/>
                  <a:pt x="60786" y="16430"/>
                </a:cubicBezTo>
                <a:cubicBezTo>
                  <a:pt x="52981" y="19160"/>
                  <a:pt x="39856" y="7047"/>
                  <a:pt x="24779" y="17621"/>
                </a:cubicBezTo>
                <a:cubicBezTo>
                  <a:pt x="9706" y="28195"/>
                  <a:pt x="1302" y="23045"/>
                  <a:pt x="1" y="9868"/>
                </a:cubicBezTo>
              </a:path>
            </a:pathLst>
          </a:custGeom>
          <a:noFill/>
          <a:ln w="28575" cap="flat" cmpd="sng">
            <a:solidFill>
              <a:schemeClr val="accent3"/>
            </a:solidFill>
            <a:prstDash val="solid"/>
            <a:miter lim="325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7" name="Google Shape;17;p2"/>
          <p:cNvSpPr txBox="1">
            <a:spLocks noGrp="1"/>
          </p:cNvSpPr>
          <p:nvPr>
            <p:ph type="ctrTitle"/>
          </p:nvPr>
        </p:nvSpPr>
        <p:spPr>
          <a:xfrm>
            <a:off x="723150" y="1992267"/>
            <a:ext cx="7697700" cy="2130800"/>
          </a:xfrm>
          <a:prstGeom prst="rect">
            <a:avLst/>
          </a:prstGeom>
        </p:spPr>
        <p:txBody>
          <a:bodyPr spcFirstLastPara="1" wrap="square" lIns="91425" tIns="91425" rIns="91425" bIns="91425" anchor="ctr" anchorCtr="0">
            <a:noAutofit/>
          </a:bodyPr>
          <a:lstStyle>
            <a:lvl1pPr lvl="0" rtl="0">
              <a:lnSpc>
                <a:spcPct val="90000"/>
              </a:lnSpc>
              <a:spcBef>
                <a:spcPts val="0"/>
              </a:spcBef>
              <a:spcAft>
                <a:spcPts val="0"/>
              </a:spcAft>
              <a:buSzPts val="5200"/>
              <a:buNone/>
              <a:defRPr sz="6600">
                <a:latin typeface="Kulim Park SemiBold"/>
                <a:ea typeface="Kulim Park SemiBold"/>
                <a:cs typeface="Kulim Park SemiBold"/>
                <a:sym typeface="Kulim Park SemiBold"/>
              </a:defRPr>
            </a:lvl1pPr>
            <a:lvl2pPr lvl="1" algn="ctr" rtl="0">
              <a:spcBef>
                <a:spcPts val="0"/>
              </a:spcBef>
              <a:spcAft>
                <a:spcPts val="0"/>
              </a:spcAft>
              <a:buClr>
                <a:srgbClr val="191919"/>
              </a:buClr>
              <a:buSzPts val="5200"/>
              <a:buNone/>
              <a:defRPr sz="5200">
                <a:solidFill>
                  <a:srgbClr val="191919"/>
                </a:solidFill>
              </a:defRPr>
            </a:lvl2pPr>
            <a:lvl3pPr lvl="2" algn="ctr" rtl="0">
              <a:spcBef>
                <a:spcPts val="0"/>
              </a:spcBef>
              <a:spcAft>
                <a:spcPts val="0"/>
              </a:spcAft>
              <a:buClr>
                <a:srgbClr val="191919"/>
              </a:buClr>
              <a:buSzPts val="5200"/>
              <a:buNone/>
              <a:defRPr sz="5200">
                <a:solidFill>
                  <a:srgbClr val="191919"/>
                </a:solidFill>
              </a:defRPr>
            </a:lvl3pPr>
            <a:lvl4pPr lvl="3" algn="ctr" rtl="0">
              <a:spcBef>
                <a:spcPts val="0"/>
              </a:spcBef>
              <a:spcAft>
                <a:spcPts val="0"/>
              </a:spcAft>
              <a:buClr>
                <a:srgbClr val="191919"/>
              </a:buClr>
              <a:buSzPts val="5200"/>
              <a:buNone/>
              <a:defRPr sz="5200">
                <a:solidFill>
                  <a:srgbClr val="191919"/>
                </a:solidFill>
              </a:defRPr>
            </a:lvl4pPr>
            <a:lvl5pPr lvl="4" algn="ctr" rtl="0">
              <a:spcBef>
                <a:spcPts val="0"/>
              </a:spcBef>
              <a:spcAft>
                <a:spcPts val="0"/>
              </a:spcAft>
              <a:buClr>
                <a:srgbClr val="191919"/>
              </a:buClr>
              <a:buSzPts val="5200"/>
              <a:buNone/>
              <a:defRPr sz="5200">
                <a:solidFill>
                  <a:srgbClr val="191919"/>
                </a:solidFill>
              </a:defRPr>
            </a:lvl5pPr>
            <a:lvl6pPr lvl="5" algn="ctr" rtl="0">
              <a:spcBef>
                <a:spcPts val="0"/>
              </a:spcBef>
              <a:spcAft>
                <a:spcPts val="0"/>
              </a:spcAft>
              <a:buClr>
                <a:srgbClr val="191919"/>
              </a:buClr>
              <a:buSzPts val="5200"/>
              <a:buNone/>
              <a:defRPr sz="5200">
                <a:solidFill>
                  <a:srgbClr val="191919"/>
                </a:solidFill>
              </a:defRPr>
            </a:lvl6pPr>
            <a:lvl7pPr lvl="6" algn="ctr" rtl="0">
              <a:spcBef>
                <a:spcPts val="0"/>
              </a:spcBef>
              <a:spcAft>
                <a:spcPts val="0"/>
              </a:spcAft>
              <a:buClr>
                <a:srgbClr val="191919"/>
              </a:buClr>
              <a:buSzPts val="5200"/>
              <a:buNone/>
              <a:defRPr sz="5200">
                <a:solidFill>
                  <a:srgbClr val="191919"/>
                </a:solidFill>
              </a:defRPr>
            </a:lvl7pPr>
            <a:lvl8pPr lvl="7" algn="ctr" rtl="0">
              <a:spcBef>
                <a:spcPts val="0"/>
              </a:spcBef>
              <a:spcAft>
                <a:spcPts val="0"/>
              </a:spcAft>
              <a:buClr>
                <a:srgbClr val="191919"/>
              </a:buClr>
              <a:buSzPts val="5200"/>
              <a:buNone/>
              <a:defRPr sz="5200">
                <a:solidFill>
                  <a:srgbClr val="191919"/>
                </a:solidFill>
              </a:defRPr>
            </a:lvl8pPr>
            <a:lvl9pPr lvl="8" algn="ctr" rtl="0">
              <a:spcBef>
                <a:spcPts val="0"/>
              </a:spcBef>
              <a:spcAft>
                <a:spcPts val="0"/>
              </a:spcAft>
              <a:buClr>
                <a:srgbClr val="191919"/>
              </a:buClr>
              <a:buSzPts val="5200"/>
              <a:buNone/>
              <a:defRPr sz="5200">
                <a:solidFill>
                  <a:srgbClr val="191919"/>
                </a:solidFill>
              </a:defRPr>
            </a:lvl9pPr>
          </a:lstStyle>
          <a:p>
            <a:r>
              <a:rPr lang="tr-TR"/>
              <a:t>Asıl başlık stilini düzenlemek için tıklayın</a:t>
            </a:r>
            <a:endParaRPr/>
          </a:p>
        </p:txBody>
      </p:sp>
      <p:sp>
        <p:nvSpPr>
          <p:cNvPr id="18" name="Google Shape;18;p2"/>
          <p:cNvSpPr txBox="1">
            <a:spLocks noGrp="1"/>
          </p:cNvSpPr>
          <p:nvPr>
            <p:ph type="subTitle" idx="1"/>
          </p:nvPr>
        </p:nvSpPr>
        <p:spPr>
          <a:xfrm>
            <a:off x="1962550" y="4134100"/>
            <a:ext cx="5218500" cy="7316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a:latin typeface="Manrope"/>
                <a:ea typeface="Manrope"/>
                <a:cs typeface="Manrope"/>
                <a:sym typeface="Manrope"/>
              </a:defRPr>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r>
              <a:rPr lang="tr-TR"/>
              <a:t>Asıl alt başlık stilini düzenlemek için tıklayın</a:t>
            </a:r>
            <a:endParaRPr/>
          </a:p>
        </p:txBody>
      </p:sp>
    </p:spTree>
    <p:extLst>
      <p:ext uri="{BB962C8B-B14F-4D97-AF65-F5344CB8AC3E}">
        <p14:creationId xmlns:p14="http://schemas.microsoft.com/office/powerpoint/2010/main" val="199346325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9"/>
        <p:cNvGrpSpPr/>
        <p:nvPr/>
      </p:nvGrpSpPr>
      <p:grpSpPr>
        <a:xfrm>
          <a:off x="0" y="0"/>
          <a:ext cx="0" cy="0"/>
          <a:chOff x="0" y="0"/>
          <a:chExt cx="0" cy="0"/>
        </a:xfrm>
      </p:grpSpPr>
      <p:sp>
        <p:nvSpPr>
          <p:cNvPr id="20" name="Google Shape;20;p3"/>
          <p:cNvSpPr/>
          <p:nvPr/>
        </p:nvSpPr>
        <p:spPr>
          <a:xfrm rot="-10285629">
            <a:off x="4140874" y="-2686831"/>
            <a:ext cx="9471588" cy="8065413"/>
          </a:xfrm>
          <a:custGeom>
            <a:avLst/>
            <a:gdLst/>
            <a:ahLst/>
            <a:cxnLst/>
            <a:rect l="l" t="t" r="r" b="b"/>
            <a:pathLst>
              <a:path w="87791" h="56068" extrusionOk="0">
                <a:moveTo>
                  <a:pt x="55192" y="1"/>
                </a:moveTo>
                <a:cubicBezTo>
                  <a:pt x="51710" y="1"/>
                  <a:pt x="48020" y="921"/>
                  <a:pt x="44301" y="3305"/>
                </a:cubicBezTo>
                <a:cubicBezTo>
                  <a:pt x="27981" y="13772"/>
                  <a:pt x="23752" y="23750"/>
                  <a:pt x="23752" y="23750"/>
                </a:cubicBezTo>
                <a:cubicBezTo>
                  <a:pt x="23752" y="23750"/>
                  <a:pt x="23199" y="30455"/>
                  <a:pt x="15945" y="30455"/>
                </a:cubicBezTo>
                <a:cubicBezTo>
                  <a:pt x="15648" y="30455"/>
                  <a:pt x="15339" y="30443"/>
                  <a:pt x="15019" y="30420"/>
                </a:cubicBezTo>
                <a:cubicBezTo>
                  <a:pt x="13947" y="30341"/>
                  <a:pt x="12915" y="30303"/>
                  <a:pt x="11930" y="30303"/>
                </a:cubicBezTo>
                <a:cubicBezTo>
                  <a:pt x="5447" y="30303"/>
                  <a:pt x="1013" y="31926"/>
                  <a:pt x="541" y="33999"/>
                </a:cubicBezTo>
                <a:cubicBezTo>
                  <a:pt x="1" y="36384"/>
                  <a:pt x="5151" y="43216"/>
                  <a:pt x="11333" y="45926"/>
                </a:cubicBezTo>
                <a:cubicBezTo>
                  <a:pt x="16519" y="48202"/>
                  <a:pt x="23841" y="53453"/>
                  <a:pt x="30900" y="53453"/>
                </a:cubicBezTo>
                <a:cubicBezTo>
                  <a:pt x="32256" y="53453"/>
                  <a:pt x="33602" y="53259"/>
                  <a:pt x="34921" y="52814"/>
                </a:cubicBezTo>
                <a:cubicBezTo>
                  <a:pt x="43110" y="50048"/>
                  <a:pt x="85188" y="56067"/>
                  <a:pt x="86489" y="38010"/>
                </a:cubicBezTo>
                <a:cubicBezTo>
                  <a:pt x="87791" y="19953"/>
                  <a:pt x="76403" y="10573"/>
                  <a:pt x="76403" y="10573"/>
                </a:cubicBezTo>
                <a:cubicBezTo>
                  <a:pt x="76403" y="10573"/>
                  <a:pt x="66995" y="1"/>
                  <a:pt x="55192" y="1"/>
                </a:cubicBezTo>
                <a:close/>
              </a:path>
            </a:pathLst>
          </a:custGeom>
          <a:solidFill>
            <a:srgbClr val="E7E2D6">
              <a:alpha val="46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1" name="Google Shape;21;p3"/>
          <p:cNvSpPr/>
          <p:nvPr/>
        </p:nvSpPr>
        <p:spPr>
          <a:xfrm flipH="1">
            <a:off x="6818629" y="3448885"/>
            <a:ext cx="5766771" cy="4910623"/>
          </a:xfrm>
          <a:custGeom>
            <a:avLst/>
            <a:gdLst/>
            <a:ahLst/>
            <a:cxnLst/>
            <a:rect l="l" t="t" r="r" b="b"/>
            <a:pathLst>
              <a:path w="87791" h="56068" extrusionOk="0">
                <a:moveTo>
                  <a:pt x="55192" y="1"/>
                </a:moveTo>
                <a:cubicBezTo>
                  <a:pt x="51710" y="1"/>
                  <a:pt x="48020" y="921"/>
                  <a:pt x="44301" y="3305"/>
                </a:cubicBezTo>
                <a:cubicBezTo>
                  <a:pt x="27981" y="13772"/>
                  <a:pt x="23752" y="23750"/>
                  <a:pt x="23752" y="23750"/>
                </a:cubicBezTo>
                <a:cubicBezTo>
                  <a:pt x="23752" y="23750"/>
                  <a:pt x="23199" y="30455"/>
                  <a:pt x="15945" y="30455"/>
                </a:cubicBezTo>
                <a:cubicBezTo>
                  <a:pt x="15648" y="30455"/>
                  <a:pt x="15339" y="30443"/>
                  <a:pt x="15019" y="30420"/>
                </a:cubicBezTo>
                <a:cubicBezTo>
                  <a:pt x="13947" y="30341"/>
                  <a:pt x="12915" y="30303"/>
                  <a:pt x="11930" y="30303"/>
                </a:cubicBezTo>
                <a:cubicBezTo>
                  <a:pt x="5447" y="30303"/>
                  <a:pt x="1013" y="31926"/>
                  <a:pt x="541" y="33999"/>
                </a:cubicBezTo>
                <a:cubicBezTo>
                  <a:pt x="1" y="36384"/>
                  <a:pt x="5151" y="43216"/>
                  <a:pt x="11333" y="45926"/>
                </a:cubicBezTo>
                <a:cubicBezTo>
                  <a:pt x="16519" y="48202"/>
                  <a:pt x="23841" y="53453"/>
                  <a:pt x="30900" y="53453"/>
                </a:cubicBezTo>
                <a:cubicBezTo>
                  <a:pt x="32256" y="53453"/>
                  <a:pt x="33602" y="53259"/>
                  <a:pt x="34921" y="52814"/>
                </a:cubicBezTo>
                <a:cubicBezTo>
                  <a:pt x="43110" y="50048"/>
                  <a:pt x="85188" y="56067"/>
                  <a:pt x="86489" y="38010"/>
                </a:cubicBezTo>
                <a:cubicBezTo>
                  <a:pt x="87791" y="19953"/>
                  <a:pt x="76403" y="10573"/>
                  <a:pt x="76403" y="10573"/>
                </a:cubicBezTo>
                <a:cubicBezTo>
                  <a:pt x="76403" y="10573"/>
                  <a:pt x="66995" y="1"/>
                  <a:pt x="55192" y="1"/>
                </a:cubicBezTo>
                <a:close/>
              </a:path>
            </a:pathLst>
          </a:custGeom>
          <a:solidFill>
            <a:srgbClr val="887C62">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2" name="Google Shape;22;p3"/>
          <p:cNvSpPr/>
          <p:nvPr/>
        </p:nvSpPr>
        <p:spPr>
          <a:xfrm rot="9748587" flipH="1">
            <a:off x="5601527" y="2695020"/>
            <a:ext cx="8200944" cy="4020931"/>
          </a:xfrm>
          <a:custGeom>
            <a:avLst/>
            <a:gdLst/>
            <a:ahLst/>
            <a:cxnLst/>
            <a:rect l="l" t="t" r="r" b="b"/>
            <a:pathLst>
              <a:path w="76674" h="28195" fill="none" extrusionOk="0">
                <a:moveTo>
                  <a:pt x="76673" y="0"/>
                </a:moveTo>
                <a:cubicBezTo>
                  <a:pt x="76673" y="0"/>
                  <a:pt x="67374" y="14124"/>
                  <a:pt x="60786" y="16430"/>
                </a:cubicBezTo>
                <a:cubicBezTo>
                  <a:pt x="52981" y="19160"/>
                  <a:pt x="39856" y="7047"/>
                  <a:pt x="24779" y="17621"/>
                </a:cubicBezTo>
                <a:cubicBezTo>
                  <a:pt x="9706" y="28195"/>
                  <a:pt x="1302" y="23045"/>
                  <a:pt x="1" y="9868"/>
                </a:cubicBezTo>
              </a:path>
            </a:pathLst>
          </a:custGeom>
          <a:noFill/>
          <a:ln w="28575" cap="flat" cmpd="sng">
            <a:solidFill>
              <a:schemeClr val="accent3"/>
            </a:solidFill>
            <a:prstDash val="solid"/>
            <a:miter lim="325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3" name="Google Shape;23;p3"/>
          <p:cNvSpPr/>
          <p:nvPr/>
        </p:nvSpPr>
        <p:spPr>
          <a:xfrm rot="4102346" flipH="1">
            <a:off x="-3840357" y="6076758"/>
            <a:ext cx="12555117" cy="6013774"/>
          </a:xfrm>
          <a:custGeom>
            <a:avLst/>
            <a:gdLst/>
            <a:ahLst/>
            <a:cxnLst/>
            <a:rect l="l" t="t" r="r" b="b"/>
            <a:pathLst>
              <a:path w="87791" h="56068" extrusionOk="0">
                <a:moveTo>
                  <a:pt x="55192" y="1"/>
                </a:moveTo>
                <a:cubicBezTo>
                  <a:pt x="51710" y="1"/>
                  <a:pt x="48020" y="921"/>
                  <a:pt x="44301" y="3305"/>
                </a:cubicBezTo>
                <a:cubicBezTo>
                  <a:pt x="27981" y="13772"/>
                  <a:pt x="23752" y="23750"/>
                  <a:pt x="23752" y="23750"/>
                </a:cubicBezTo>
                <a:cubicBezTo>
                  <a:pt x="23752" y="23750"/>
                  <a:pt x="23199" y="30455"/>
                  <a:pt x="15945" y="30455"/>
                </a:cubicBezTo>
                <a:cubicBezTo>
                  <a:pt x="15648" y="30455"/>
                  <a:pt x="15339" y="30443"/>
                  <a:pt x="15019" y="30420"/>
                </a:cubicBezTo>
                <a:cubicBezTo>
                  <a:pt x="13947" y="30341"/>
                  <a:pt x="12915" y="30303"/>
                  <a:pt x="11930" y="30303"/>
                </a:cubicBezTo>
                <a:cubicBezTo>
                  <a:pt x="5447" y="30303"/>
                  <a:pt x="1013" y="31926"/>
                  <a:pt x="541" y="33999"/>
                </a:cubicBezTo>
                <a:cubicBezTo>
                  <a:pt x="1" y="36384"/>
                  <a:pt x="5151" y="43216"/>
                  <a:pt x="11333" y="45926"/>
                </a:cubicBezTo>
                <a:cubicBezTo>
                  <a:pt x="16519" y="48202"/>
                  <a:pt x="23841" y="53453"/>
                  <a:pt x="30900" y="53453"/>
                </a:cubicBezTo>
                <a:cubicBezTo>
                  <a:pt x="32256" y="53453"/>
                  <a:pt x="33602" y="53259"/>
                  <a:pt x="34921" y="52814"/>
                </a:cubicBezTo>
                <a:cubicBezTo>
                  <a:pt x="43110" y="50048"/>
                  <a:pt x="85188" y="56067"/>
                  <a:pt x="86489" y="38010"/>
                </a:cubicBezTo>
                <a:cubicBezTo>
                  <a:pt x="87791" y="19953"/>
                  <a:pt x="76403" y="10573"/>
                  <a:pt x="76403" y="10573"/>
                </a:cubicBezTo>
                <a:cubicBezTo>
                  <a:pt x="76403" y="10573"/>
                  <a:pt x="66995" y="1"/>
                  <a:pt x="55192" y="1"/>
                </a:cubicBezTo>
                <a:close/>
              </a:path>
            </a:pathLst>
          </a:custGeom>
          <a:solidFill>
            <a:srgbClr val="E7E2D6">
              <a:alpha val="46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4" name="Google Shape;24;p3"/>
          <p:cNvSpPr/>
          <p:nvPr/>
        </p:nvSpPr>
        <p:spPr>
          <a:xfrm rot="813319">
            <a:off x="-3580677" y="-1900963"/>
            <a:ext cx="6402109" cy="7585537"/>
          </a:xfrm>
          <a:custGeom>
            <a:avLst/>
            <a:gdLst/>
            <a:ahLst/>
            <a:cxnLst/>
            <a:rect l="l" t="t" r="r" b="b"/>
            <a:pathLst>
              <a:path w="31788" h="28248" extrusionOk="0">
                <a:moveTo>
                  <a:pt x="16729" y="0"/>
                </a:moveTo>
                <a:cubicBezTo>
                  <a:pt x="16601" y="0"/>
                  <a:pt x="16474" y="1"/>
                  <a:pt x="16346" y="2"/>
                </a:cubicBezTo>
                <a:cubicBezTo>
                  <a:pt x="16060" y="2"/>
                  <a:pt x="15764" y="5"/>
                  <a:pt x="15461" y="9"/>
                </a:cubicBezTo>
                <a:cubicBezTo>
                  <a:pt x="11690" y="44"/>
                  <a:pt x="7009" y="207"/>
                  <a:pt x="4237" y="2881"/>
                </a:cubicBezTo>
                <a:cubicBezTo>
                  <a:pt x="2392" y="4661"/>
                  <a:pt x="2135" y="8048"/>
                  <a:pt x="1618" y="10410"/>
                </a:cubicBezTo>
                <a:cubicBezTo>
                  <a:pt x="938" y="13517"/>
                  <a:pt x="381" y="16657"/>
                  <a:pt x="219" y="19839"/>
                </a:cubicBezTo>
                <a:cubicBezTo>
                  <a:pt x="1" y="24133"/>
                  <a:pt x="1988" y="26141"/>
                  <a:pt x="6130" y="26720"/>
                </a:cubicBezTo>
                <a:cubicBezTo>
                  <a:pt x="9755" y="27227"/>
                  <a:pt x="13382" y="27712"/>
                  <a:pt x="17036" y="27956"/>
                </a:cubicBezTo>
                <a:cubicBezTo>
                  <a:pt x="18561" y="28056"/>
                  <a:pt x="20165" y="28248"/>
                  <a:pt x="21749" y="28248"/>
                </a:cubicBezTo>
                <a:cubicBezTo>
                  <a:pt x="23047" y="28248"/>
                  <a:pt x="24332" y="28119"/>
                  <a:pt x="25547" y="27706"/>
                </a:cubicBezTo>
                <a:cubicBezTo>
                  <a:pt x="28287" y="26775"/>
                  <a:pt x="29435" y="24198"/>
                  <a:pt x="29933" y="21508"/>
                </a:cubicBezTo>
                <a:cubicBezTo>
                  <a:pt x="30554" y="18140"/>
                  <a:pt x="30847" y="14721"/>
                  <a:pt x="31348" y="11337"/>
                </a:cubicBezTo>
                <a:cubicBezTo>
                  <a:pt x="31787" y="8393"/>
                  <a:pt x="31569" y="5097"/>
                  <a:pt x="28963" y="3194"/>
                </a:cubicBezTo>
                <a:cubicBezTo>
                  <a:pt x="25477" y="645"/>
                  <a:pt x="20958" y="0"/>
                  <a:pt x="16729" y="0"/>
                </a:cubicBezTo>
                <a:close/>
              </a:path>
            </a:pathLst>
          </a:custGeom>
          <a:solidFill>
            <a:srgbClr val="887C62">
              <a:alpha val="6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5" name="Google Shape;25;p3"/>
          <p:cNvSpPr txBox="1">
            <a:spLocks noGrp="1"/>
          </p:cNvSpPr>
          <p:nvPr>
            <p:ph type="title"/>
          </p:nvPr>
        </p:nvSpPr>
        <p:spPr>
          <a:xfrm>
            <a:off x="716550" y="2572367"/>
            <a:ext cx="3855600" cy="2146800"/>
          </a:xfrm>
          <a:prstGeom prst="rect">
            <a:avLst/>
          </a:prstGeom>
          <a:noFill/>
          <a:ln>
            <a:noFill/>
          </a:ln>
        </p:spPr>
        <p:txBody>
          <a:bodyPr spcFirstLastPara="1" wrap="square" lIns="91425" tIns="91425" rIns="91425" bIns="91425" anchor="b" anchorCtr="0">
            <a:noAutofit/>
          </a:bodyPr>
          <a:lstStyle>
            <a:lvl1pPr lvl="0" algn="l">
              <a:spcBef>
                <a:spcPts val="0"/>
              </a:spcBef>
              <a:spcAft>
                <a:spcPts val="0"/>
              </a:spcAft>
              <a:buSzPts val="3600"/>
              <a:buNone/>
              <a:defRPr sz="5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r>
              <a:rPr lang="tr-TR"/>
              <a:t>Asıl başlık stilini düzenlemek için tıklayın</a:t>
            </a:r>
            <a:endParaRPr/>
          </a:p>
        </p:txBody>
      </p:sp>
      <p:sp>
        <p:nvSpPr>
          <p:cNvPr id="26" name="Google Shape;26;p3"/>
          <p:cNvSpPr txBox="1">
            <a:spLocks noGrp="1"/>
          </p:cNvSpPr>
          <p:nvPr>
            <p:ph type="title" idx="2" hasCustomPrompt="1"/>
          </p:nvPr>
        </p:nvSpPr>
        <p:spPr>
          <a:xfrm>
            <a:off x="723300" y="1126985"/>
            <a:ext cx="1498200" cy="1498000"/>
          </a:xfrm>
          <a:prstGeom prst="rect">
            <a:avLst/>
          </a:prstGeom>
          <a:noFill/>
          <a:ln>
            <a:noFill/>
          </a:ln>
        </p:spPr>
        <p:txBody>
          <a:bodyPr spcFirstLastPara="1" wrap="square" lIns="91425" tIns="91425" rIns="91425" bIns="91425" anchor="b" anchorCtr="0">
            <a:noAutofit/>
          </a:bodyPr>
          <a:lstStyle>
            <a:lvl1pPr lvl="0" algn="l" rtl="0">
              <a:spcBef>
                <a:spcPts val="0"/>
              </a:spcBef>
              <a:spcAft>
                <a:spcPts val="0"/>
              </a:spcAft>
              <a:buSzPts val="6000"/>
              <a:buNone/>
              <a:defRPr sz="70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27" name="Google Shape;27;p3"/>
          <p:cNvSpPr txBox="1">
            <a:spLocks noGrp="1"/>
          </p:cNvSpPr>
          <p:nvPr>
            <p:ph type="subTitle" idx="1"/>
          </p:nvPr>
        </p:nvSpPr>
        <p:spPr>
          <a:xfrm>
            <a:off x="716550" y="4771785"/>
            <a:ext cx="2752500" cy="9592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r>
              <a:rPr lang="tr-TR"/>
              <a:t>Asıl alt başlık stilini düzenlemek için tıklayın</a:t>
            </a:r>
            <a:endParaRPr/>
          </a:p>
        </p:txBody>
      </p:sp>
      <p:sp>
        <p:nvSpPr>
          <p:cNvPr id="28" name="Google Shape;28;p3"/>
          <p:cNvSpPr/>
          <p:nvPr/>
        </p:nvSpPr>
        <p:spPr>
          <a:xfrm>
            <a:off x="3065327" y="-5601329"/>
            <a:ext cx="7065492" cy="7195189"/>
          </a:xfrm>
          <a:custGeom>
            <a:avLst/>
            <a:gdLst/>
            <a:ahLst/>
            <a:cxnLst/>
            <a:rect l="l" t="t" r="r" b="b"/>
            <a:pathLst>
              <a:path w="38799" h="29633" extrusionOk="0">
                <a:moveTo>
                  <a:pt x="24862" y="1"/>
                </a:moveTo>
                <a:cubicBezTo>
                  <a:pt x="17606" y="1"/>
                  <a:pt x="2522" y="6530"/>
                  <a:pt x="2408" y="6818"/>
                </a:cubicBezTo>
                <a:cubicBezTo>
                  <a:pt x="0" y="12908"/>
                  <a:pt x="709" y="23105"/>
                  <a:pt x="5362" y="28314"/>
                </a:cubicBezTo>
                <a:cubicBezTo>
                  <a:pt x="6190" y="29241"/>
                  <a:pt x="7638" y="29632"/>
                  <a:pt x="9471" y="29632"/>
                </a:cubicBezTo>
                <a:cubicBezTo>
                  <a:pt x="17936" y="29632"/>
                  <a:pt x="34625" y="21288"/>
                  <a:pt x="36508" y="18846"/>
                </a:cubicBezTo>
                <a:cubicBezTo>
                  <a:pt x="38798" y="15872"/>
                  <a:pt x="32779" y="1993"/>
                  <a:pt x="26923" y="249"/>
                </a:cubicBezTo>
                <a:cubicBezTo>
                  <a:pt x="26348" y="78"/>
                  <a:pt x="25651" y="1"/>
                  <a:pt x="24862" y="1"/>
                </a:cubicBezTo>
                <a:close/>
              </a:path>
            </a:pathLst>
          </a:custGeom>
          <a:solidFill>
            <a:srgbClr val="E6B8AF">
              <a:alpha val="25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Tree>
    <p:extLst>
      <p:ext uri="{BB962C8B-B14F-4D97-AF65-F5344CB8AC3E}">
        <p14:creationId xmlns:p14="http://schemas.microsoft.com/office/powerpoint/2010/main" val="23008894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9"/>
        <p:cNvGrpSpPr/>
        <p:nvPr/>
      </p:nvGrpSpPr>
      <p:grpSpPr>
        <a:xfrm>
          <a:off x="0" y="0"/>
          <a:ext cx="0" cy="0"/>
          <a:chOff x="0" y="0"/>
          <a:chExt cx="0" cy="0"/>
        </a:xfrm>
      </p:grpSpPr>
      <p:sp>
        <p:nvSpPr>
          <p:cNvPr id="30" name="Google Shape;30;p4"/>
          <p:cNvSpPr/>
          <p:nvPr/>
        </p:nvSpPr>
        <p:spPr>
          <a:xfrm rot="813319">
            <a:off x="-704002" y="3122770"/>
            <a:ext cx="6402109" cy="7585537"/>
          </a:xfrm>
          <a:custGeom>
            <a:avLst/>
            <a:gdLst/>
            <a:ahLst/>
            <a:cxnLst/>
            <a:rect l="l" t="t" r="r" b="b"/>
            <a:pathLst>
              <a:path w="31788" h="28248" extrusionOk="0">
                <a:moveTo>
                  <a:pt x="16729" y="0"/>
                </a:moveTo>
                <a:cubicBezTo>
                  <a:pt x="16601" y="0"/>
                  <a:pt x="16474" y="1"/>
                  <a:pt x="16346" y="2"/>
                </a:cubicBezTo>
                <a:cubicBezTo>
                  <a:pt x="16060" y="2"/>
                  <a:pt x="15764" y="5"/>
                  <a:pt x="15461" y="9"/>
                </a:cubicBezTo>
                <a:cubicBezTo>
                  <a:pt x="11690" y="44"/>
                  <a:pt x="7009" y="207"/>
                  <a:pt x="4237" y="2881"/>
                </a:cubicBezTo>
                <a:cubicBezTo>
                  <a:pt x="2392" y="4661"/>
                  <a:pt x="2135" y="8048"/>
                  <a:pt x="1618" y="10410"/>
                </a:cubicBezTo>
                <a:cubicBezTo>
                  <a:pt x="938" y="13517"/>
                  <a:pt x="381" y="16657"/>
                  <a:pt x="219" y="19839"/>
                </a:cubicBezTo>
                <a:cubicBezTo>
                  <a:pt x="1" y="24133"/>
                  <a:pt x="1988" y="26141"/>
                  <a:pt x="6130" y="26720"/>
                </a:cubicBezTo>
                <a:cubicBezTo>
                  <a:pt x="9755" y="27227"/>
                  <a:pt x="13382" y="27712"/>
                  <a:pt x="17036" y="27956"/>
                </a:cubicBezTo>
                <a:cubicBezTo>
                  <a:pt x="18561" y="28056"/>
                  <a:pt x="20165" y="28248"/>
                  <a:pt x="21749" y="28248"/>
                </a:cubicBezTo>
                <a:cubicBezTo>
                  <a:pt x="23047" y="28248"/>
                  <a:pt x="24332" y="28119"/>
                  <a:pt x="25547" y="27706"/>
                </a:cubicBezTo>
                <a:cubicBezTo>
                  <a:pt x="28287" y="26775"/>
                  <a:pt x="29435" y="24198"/>
                  <a:pt x="29933" y="21508"/>
                </a:cubicBezTo>
                <a:cubicBezTo>
                  <a:pt x="30554" y="18140"/>
                  <a:pt x="30847" y="14721"/>
                  <a:pt x="31348" y="11337"/>
                </a:cubicBezTo>
                <a:cubicBezTo>
                  <a:pt x="31787" y="8393"/>
                  <a:pt x="31569" y="5097"/>
                  <a:pt x="28963" y="3194"/>
                </a:cubicBezTo>
                <a:cubicBezTo>
                  <a:pt x="25477" y="645"/>
                  <a:pt x="20958" y="0"/>
                  <a:pt x="16729" y="0"/>
                </a:cubicBezTo>
                <a:close/>
              </a:path>
            </a:pathLst>
          </a:custGeom>
          <a:solidFill>
            <a:srgbClr val="887C62">
              <a:alpha val="6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1" name="Google Shape;31;p4"/>
          <p:cNvSpPr/>
          <p:nvPr/>
        </p:nvSpPr>
        <p:spPr>
          <a:xfrm rot="-5553048">
            <a:off x="-4420082" y="3069723"/>
            <a:ext cx="7987156" cy="5613156"/>
          </a:xfrm>
          <a:custGeom>
            <a:avLst/>
            <a:gdLst/>
            <a:ahLst/>
            <a:cxnLst/>
            <a:rect l="l" t="t" r="r" b="b"/>
            <a:pathLst>
              <a:path w="93299" h="87424" extrusionOk="0">
                <a:moveTo>
                  <a:pt x="34162" y="1"/>
                </a:moveTo>
                <a:cubicBezTo>
                  <a:pt x="24245" y="1"/>
                  <a:pt x="25039" y="12520"/>
                  <a:pt x="13717" y="17147"/>
                </a:cubicBezTo>
                <a:cubicBezTo>
                  <a:pt x="1" y="22753"/>
                  <a:pt x="25599" y="33483"/>
                  <a:pt x="18923" y="50349"/>
                </a:cubicBezTo>
                <a:cubicBezTo>
                  <a:pt x="13077" y="65115"/>
                  <a:pt x="23069" y="87424"/>
                  <a:pt x="32143" y="87424"/>
                </a:cubicBezTo>
                <a:cubicBezTo>
                  <a:pt x="33432" y="87424"/>
                  <a:pt x="34703" y="86974"/>
                  <a:pt x="35906" y="85988"/>
                </a:cubicBezTo>
                <a:cubicBezTo>
                  <a:pt x="38841" y="83585"/>
                  <a:pt x="41192" y="82952"/>
                  <a:pt x="43240" y="82952"/>
                </a:cubicBezTo>
                <a:cubicBezTo>
                  <a:pt x="45526" y="82952"/>
                  <a:pt x="47435" y="83741"/>
                  <a:pt x="49356" y="83741"/>
                </a:cubicBezTo>
                <a:cubicBezTo>
                  <a:pt x="51391" y="83741"/>
                  <a:pt x="53441" y="82856"/>
                  <a:pt x="55968" y="79208"/>
                </a:cubicBezTo>
                <a:cubicBezTo>
                  <a:pt x="79663" y="45004"/>
                  <a:pt x="87416" y="44135"/>
                  <a:pt x="87416" y="44135"/>
                </a:cubicBezTo>
                <a:cubicBezTo>
                  <a:pt x="93298" y="21497"/>
                  <a:pt x="60858" y="9397"/>
                  <a:pt x="42111" y="1875"/>
                </a:cubicBezTo>
                <a:cubicBezTo>
                  <a:pt x="38838" y="561"/>
                  <a:pt x="36260" y="1"/>
                  <a:pt x="34162" y="1"/>
                </a:cubicBezTo>
                <a:close/>
              </a:path>
            </a:pathLst>
          </a:custGeom>
          <a:solidFill>
            <a:srgbClr val="AC9078">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2" name="Google Shape;32;p4"/>
          <p:cNvSpPr/>
          <p:nvPr/>
        </p:nvSpPr>
        <p:spPr>
          <a:xfrm rot="-1460553" flipH="1">
            <a:off x="6702383" y="-882447"/>
            <a:ext cx="7471555" cy="6362309"/>
          </a:xfrm>
          <a:custGeom>
            <a:avLst/>
            <a:gdLst/>
            <a:ahLst/>
            <a:cxnLst/>
            <a:rect l="l" t="t" r="r" b="b"/>
            <a:pathLst>
              <a:path w="87791" h="56068" extrusionOk="0">
                <a:moveTo>
                  <a:pt x="55192" y="1"/>
                </a:moveTo>
                <a:cubicBezTo>
                  <a:pt x="51710" y="1"/>
                  <a:pt x="48020" y="921"/>
                  <a:pt x="44301" y="3305"/>
                </a:cubicBezTo>
                <a:cubicBezTo>
                  <a:pt x="27981" y="13772"/>
                  <a:pt x="23752" y="23750"/>
                  <a:pt x="23752" y="23750"/>
                </a:cubicBezTo>
                <a:cubicBezTo>
                  <a:pt x="23752" y="23750"/>
                  <a:pt x="23199" y="30455"/>
                  <a:pt x="15945" y="30455"/>
                </a:cubicBezTo>
                <a:cubicBezTo>
                  <a:pt x="15648" y="30455"/>
                  <a:pt x="15339" y="30443"/>
                  <a:pt x="15019" y="30420"/>
                </a:cubicBezTo>
                <a:cubicBezTo>
                  <a:pt x="13947" y="30341"/>
                  <a:pt x="12915" y="30303"/>
                  <a:pt x="11930" y="30303"/>
                </a:cubicBezTo>
                <a:cubicBezTo>
                  <a:pt x="5447" y="30303"/>
                  <a:pt x="1013" y="31926"/>
                  <a:pt x="541" y="33999"/>
                </a:cubicBezTo>
                <a:cubicBezTo>
                  <a:pt x="1" y="36384"/>
                  <a:pt x="5151" y="43216"/>
                  <a:pt x="11333" y="45926"/>
                </a:cubicBezTo>
                <a:cubicBezTo>
                  <a:pt x="16519" y="48202"/>
                  <a:pt x="23841" y="53453"/>
                  <a:pt x="30900" y="53453"/>
                </a:cubicBezTo>
                <a:cubicBezTo>
                  <a:pt x="32256" y="53453"/>
                  <a:pt x="33602" y="53259"/>
                  <a:pt x="34921" y="52814"/>
                </a:cubicBezTo>
                <a:cubicBezTo>
                  <a:pt x="43110" y="50048"/>
                  <a:pt x="85188" y="56067"/>
                  <a:pt x="86489" y="38010"/>
                </a:cubicBezTo>
                <a:cubicBezTo>
                  <a:pt x="87791" y="19953"/>
                  <a:pt x="76403" y="10573"/>
                  <a:pt x="76403" y="10573"/>
                </a:cubicBezTo>
                <a:cubicBezTo>
                  <a:pt x="76403" y="10573"/>
                  <a:pt x="66995" y="1"/>
                  <a:pt x="55192" y="1"/>
                </a:cubicBezTo>
                <a:close/>
              </a:path>
            </a:pathLst>
          </a:custGeom>
          <a:solidFill>
            <a:srgbClr val="E7E2D6">
              <a:alpha val="46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3" name="Google Shape;33;p4"/>
          <p:cNvSpPr/>
          <p:nvPr/>
        </p:nvSpPr>
        <p:spPr>
          <a:xfrm rot="3657786">
            <a:off x="6483230" y="1418498"/>
            <a:ext cx="6078609" cy="1365879"/>
          </a:xfrm>
          <a:custGeom>
            <a:avLst/>
            <a:gdLst/>
            <a:ahLst/>
            <a:cxnLst/>
            <a:rect l="l" t="t" r="r" b="b"/>
            <a:pathLst>
              <a:path w="49165" h="14730" extrusionOk="0">
                <a:moveTo>
                  <a:pt x="10042" y="1"/>
                </a:moveTo>
                <a:cubicBezTo>
                  <a:pt x="7738" y="1"/>
                  <a:pt x="5495" y="326"/>
                  <a:pt x="4009" y="1712"/>
                </a:cubicBezTo>
                <a:cubicBezTo>
                  <a:pt x="1833" y="3743"/>
                  <a:pt x="1312" y="7198"/>
                  <a:pt x="759" y="9976"/>
                </a:cubicBezTo>
                <a:cubicBezTo>
                  <a:pt x="1" y="13802"/>
                  <a:pt x="5815" y="14642"/>
                  <a:pt x="11014" y="14723"/>
                </a:cubicBezTo>
                <a:cubicBezTo>
                  <a:pt x="11312" y="14728"/>
                  <a:pt x="11609" y="14730"/>
                  <a:pt x="11901" y="14730"/>
                </a:cubicBezTo>
                <a:cubicBezTo>
                  <a:pt x="14717" y="14730"/>
                  <a:pt x="17219" y="14537"/>
                  <a:pt x="18198" y="14531"/>
                </a:cubicBezTo>
                <a:cubicBezTo>
                  <a:pt x="20643" y="14515"/>
                  <a:pt x="23088" y="14508"/>
                  <a:pt x="25533" y="14508"/>
                </a:cubicBezTo>
                <a:cubicBezTo>
                  <a:pt x="31860" y="14508"/>
                  <a:pt x="38186" y="14553"/>
                  <a:pt x="44512" y="14593"/>
                </a:cubicBezTo>
                <a:cubicBezTo>
                  <a:pt x="44551" y="14593"/>
                  <a:pt x="44589" y="14594"/>
                  <a:pt x="44628" y="14594"/>
                </a:cubicBezTo>
                <a:cubicBezTo>
                  <a:pt x="45065" y="14594"/>
                  <a:pt x="45520" y="14568"/>
                  <a:pt x="45879" y="14323"/>
                </a:cubicBezTo>
                <a:cubicBezTo>
                  <a:pt x="46214" y="14095"/>
                  <a:pt x="46403" y="13708"/>
                  <a:pt x="46569" y="13337"/>
                </a:cubicBezTo>
                <a:cubicBezTo>
                  <a:pt x="47681" y="10865"/>
                  <a:pt x="49165" y="7692"/>
                  <a:pt x="48504" y="4911"/>
                </a:cubicBezTo>
                <a:cubicBezTo>
                  <a:pt x="47559" y="915"/>
                  <a:pt x="42091" y="691"/>
                  <a:pt x="37832" y="691"/>
                </a:cubicBezTo>
                <a:cubicBezTo>
                  <a:pt x="37295" y="691"/>
                  <a:pt x="36777" y="694"/>
                  <a:pt x="36289" y="694"/>
                </a:cubicBezTo>
                <a:cubicBezTo>
                  <a:pt x="35639" y="694"/>
                  <a:pt x="35044" y="688"/>
                  <a:pt x="34531" y="658"/>
                </a:cubicBezTo>
                <a:cubicBezTo>
                  <a:pt x="29340" y="361"/>
                  <a:pt x="24149" y="242"/>
                  <a:pt x="18952" y="242"/>
                </a:cubicBezTo>
                <a:cubicBezTo>
                  <a:pt x="17950" y="242"/>
                  <a:pt x="16949" y="246"/>
                  <a:pt x="15946" y="255"/>
                </a:cubicBezTo>
                <a:cubicBezTo>
                  <a:pt x="15904" y="255"/>
                  <a:pt x="15862" y="255"/>
                  <a:pt x="15819" y="255"/>
                </a:cubicBezTo>
                <a:cubicBezTo>
                  <a:pt x="14168" y="255"/>
                  <a:pt x="12081" y="1"/>
                  <a:pt x="10042" y="1"/>
                </a:cubicBezTo>
                <a:close/>
              </a:path>
            </a:pathLst>
          </a:custGeom>
          <a:solidFill>
            <a:srgbClr val="E6B8AF">
              <a:alpha val="33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4" name="Google Shape;34;p4"/>
          <p:cNvSpPr/>
          <p:nvPr/>
        </p:nvSpPr>
        <p:spPr>
          <a:xfrm rot="3624623">
            <a:off x="4457330" y="1290904"/>
            <a:ext cx="10434704" cy="2877832"/>
          </a:xfrm>
          <a:custGeom>
            <a:avLst/>
            <a:gdLst/>
            <a:ahLst/>
            <a:cxnLst/>
            <a:rect l="l" t="t" r="r" b="b"/>
            <a:pathLst>
              <a:path w="76674" h="28195" fill="none" extrusionOk="0">
                <a:moveTo>
                  <a:pt x="76673" y="0"/>
                </a:moveTo>
                <a:cubicBezTo>
                  <a:pt x="76673" y="0"/>
                  <a:pt x="67374" y="14124"/>
                  <a:pt x="60786" y="16430"/>
                </a:cubicBezTo>
                <a:cubicBezTo>
                  <a:pt x="52981" y="19160"/>
                  <a:pt x="39856" y="7047"/>
                  <a:pt x="24779" y="17621"/>
                </a:cubicBezTo>
                <a:cubicBezTo>
                  <a:pt x="9706" y="28195"/>
                  <a:pt x="1302" y="23045"/>
                  <a:pt x="1" y="9868"/>
                </a:cubicBezTo>
              </a:path>
            </a:pathLst>
          </a:custGeom>
          <a:noFill/>
          <a:ln w="28575" cap="flat" cmpd="sng">
            <a:solidFill>
              <a:schemeClr val="accent3"/>
            </a:solidFill>
            <a:prstDash val="solid"/>
            <a:miter lim="325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5" name="Google Shape;35;p4"/>
          <p:cNvSpPr txBox="1">
            <a:spLocks noGrp="1"/>
          </p:cNvSpPr>
          <p:nvPr>
            <p:ph type="title"/>
          </p:nvPr>
        </p:nvSpPr>
        <p:spPr>
          <a:xfrm>
            <a:off x="720000" y="583600"/>
            <a:ext cx="7702800" cy="8772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SzPts val="2800"/>
              <a:buNone/>
              <a:defRPr sz="3000">
                <a:latin typeface="Kulim Park"/>
                <a:ea typeface="Kulim Park"/>
                <a:cs typeface="Kulim Park"/>
                <a:sym typeface="Kulim Park"/>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r>
              <a:rPr lang="tr-TR"/>
              <a:t>Asıl başlık stilini düzenlemek için tıklayın</a:t>
            </a:r>
            <a:endParaRPr/>
          </a:p>
        </p:txBody>
      </p:sp>
      <p:sp>
        <p:nvSpPr>
          <p:cNvPr id="36" name="Google Shape;36;p4"/>
          <p:cNvSpPr txBox="1">
            <a:spLocks noGrp="1"/>
          </p:cNvSpPr>
          <p:nvPr>
            <p:ph type="body" idx="1"/>
          </p:nvPr>
        </p:nvSpPr>
        <p:spPr>
          <a:xfrm>
            <a:off x="720000" y="1460600"/>
            <a:ext cx="7702800" cy="4814400"/>
          </a:xfrm>
          <a:prstGeom prst="rect">
            <a:avLst/>
          </a:prstGeom>
          <a:noFill/>
          <a:ln>
            <a:noFill/>
          </a:ln>
        </p:spPr>
        <p:txBody>
          <a:bodyPr spcFirstLastPara="1" wrap="square" lIns="91425" tIns="91425" rIns="91425" bIns="91425" anchor="b" anchorCtr="0">
            <a:noAutofit/>
          </a:bodyPr>
          <a:lstStyle>
            <a:lvl1pPr marL="457200" lvl="0" indent="-330200" rtl="0">
              <a:lnSpc>
                <a:spcPct val="100000"/>
              </a:lnSpc>
              <a:spcBef>
                <a:spcPts val="0"/>
              </a:spcBef>
              <a:spcAft>
                <a:spcPts val="0"/>
              </a:spcAft>
              <a:buSzPts val="1600"/>
              <a:buChar char="●"/>
              <a:defRPr sz="1250">
                <a:latin typeface="Manrope"/>
                <a:ea typeface="Manrope"/>
                <a:cs typeface="Manrope"/>
                <a:sym typeface="Manrope"/>
              </a:defRPr>
            </a:lvl1pPr>
            <a:lvl2pPr marL="914400" lvl="1" indent="-330200" rtl="0">
              <a:lnSpc>
                <a:spcPct val="100000"/>
              </a:lnSpc>
              <a:spcBef>
                <a:spcPts val="0"/>
              </a:spcBef>
              <a:spcAft>
                <a:spcPts val="0"/>
              </a:spcAft>
              <a:buSzPts val="1600"/>
              <a:buChar char="○"/>
              <a:defRPr/>
            </a:lvl2pPr>
            <a:lvl3pPr marL="1371600" lvl="2" indent="-330200" rtl="0">
              <a:lnSpc>
                <a:spcPct val="100000"/>
              </a:lnSpc>
              <a:spcBef>
                <a:spcPts val="0"/>
              </a:spcBef>
              <a:spcAft>
                <a:spcPts val="0"/>
              </a:spcAft>
              <a:buSzPts val="1600"/>
              <a:buChar char="■"/>
              <a:defRPr/>
            </a:lvl3pPr>
            <a:lvl4pPr marL="1828800" lvl="3" indent="-330200" rtl="0">
              <a:lnSpc>
                <a:spcPct val="100000"/>
              </a:lnSpc>
              <a:spcBef>
                <a:spcPts val="0"/>
              </a:spcBef>
              <a:spcAft>
                <a:spcPts val="0"/>
              </a:spcAft>
              <a:buSzPts val="1600"/>
              <a:buChar char="●"/>
              <a:defRPr/>
            </a:lvl4pPr>
            <a:lvl5pPr marL="2286000" lvl="4" indent="-330200" rtl="0">
              <a:lnSpc>
                <a:spcPct val="100000"/>
              </a:lnSpc>
              <a:spcBef>
                <a:spcPts val="0"/>
              </a:spcBef>
              <a:spcAft>
                <a:spcPts val="0"/>
              </a:spcAft>
              <a:buSzPts val="1600"/>
              <a:buChar char="○"/>
              <a:defRPr/>
            </a:lvl5pPr>
            <a:lvl6pPr marL="2743200" lvl="5" indent="-330200" rtl="0">
              <a:lnSpc>
                <a:spcPct val="100000"/>
              </a:lnSpc>
              <a:spcBef>
                <a:spcPts val="0"/>
              </a:spcBef>
              <a:spcAft>
                <a:spcPts val="0"/>
              </a:spcAft>
              <a:buSzPts val="1600"/>
              <a:buChar char="■"/>
              <a:defRPr/>
            </a:lvl6pPr>
            <a:lvl7pPr marL="3200400" lvl="6" indent="-330200" rtl="0">
              <a:lnSpc>
                <a:spcPct val="100000"/>
              </a:lnSpc>
              <a:spcBef>
                <a:spcPts val="0"/>
              </a:spcBef>
              <a:spcAft>
                <a:spcPts val="0"/>
              </a:spcAft>
              <a:buSzPts val="1600"/>
              <a:buChar char="●"/>
              <a:defRPr/>
            </a:lvl7pPr>
            <a:lvl8pPr marL="3657600" lvl="7" indent="-330200" rtl="0">
              <a:lnSpc>
                <a:spcPct val="100000"/>
              </a:lnSpc>
              <a:spcBef>
                <a:spcPts val="0"/>
              </a:spcBef>
              <a:spcAft>
                <a:spcPts val="0"/>
              </a:spcAft>
              <a:buSzPts val="1600"/>
              <a:buChar char="○"/>
              <a:defRPr/>
            </a:lvl8pPr>
            <a:lvl9pPr marL="4114800" lvl="8" indent="-330200" rtl="0">
              <a:lnSpc>
                <a:spcPct val="100000"/>
              </a:lnSpc>
              <a:spcBef>
                <a:spcPts val="0"/>
              </a:spcBef>
              <a:spcAft>
                <a:spcPts val="0"/>
              </a:spcAft>
              <a:buSzPts val="1600"/>
              <a:buChar char="■"/>
              <a:defRPr/>
            </a:lvl9pPr>
          </a:lstStyle>
          <a:p>
            <a:pPr lvl="0"/>
            <a:r>
              <a:rPr lang="tr-TR"/>
              <a:t>Asıl metin stillerini düzenlemek için tıklayın</a:t>
            </a:r>
          </a:p>
        </p:txBody>
      </p:sp>
    </p:spTree>
    <p:extLst>
      <p:ext uri="{BB962C8B-B14F-4D97-AF65-F5344CB8AC3E}">
        <p14:creationId xmlns:p14="http://schemas.microsoft.com/office/powerpoint/2010/main" val="351707078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37"/>
        <p:cNvGrpSpPr/>
        <p:nvPr/>
      </p:nvGrpSpPr>
      <p:grpSpPr>
        <a:xfrm>
          <a:off x="0" y="0"/>
          <a:ext cx="0" cy="0"/>
          <a:chOff x="0" y="0"/>
          <a:chExt cx="0" cy="0"/>
        </a:xfrm>
      </p:grpSpPr>
      <p:sp>
        <p:nvSpPr>
          <p:cNvPr id="38" name="Google Shape;38;p5"/>
          <p:cNvSpPr/>
          <p:nvPr/>
        </p:nvSpPr>
        <p:spPr>
          <a:xfrm>
            <a:off x="-4528356" y="1339984"/>
            <a:ext cx="5766771" cy="4910623"/>
          </a:xfrm>
          <a:custGeom>
            <a:avLst/>
            <a:gdLst/>
            <a:ahLst/>
            <a:cxnLst/>
            <a:rect l="l" t="t" r="r" b="b"/>
            <a:pathLst>
              <a:path w="87791" h="56068" extrusionOk="0">
                <a:moveTo>
                  <a:pt x="55192" y="1"/>
                </a:moveTo>
                <a:cubicBezTo>
                  <a:pt x="51710" y="1"/>
                  <a:pt x="48020" y="921"/>
                  <a:pt x="44301" y="3305"/>
                </a:cubicBezTo>
                <a:cubicBezTo>
                  <a:pt x="27981" y="13772"/>
                  <a:pt x="23752" y="23750"/>
                  <a:pt x="23752" y="23750"/>
                </a:cubicBezTo>
                <a:cubicBezTo>
                  <a:pt x="23752" y="23750"/>
                  <a:pt x="23199" y="30455"/>
                  <a:pt x="15945" y="30455"/>
                </a:cubicBezTo>
                <a:cubicBezTo>
                  <a:pt x="15648" y="30455"/>
                  <a:pt x="15339" y="30443"/>
                  <a:pt x="15019" y="30420"/>
                </a:cubicBezTo>
                <a:cubicBezTo>
                  <a:pt x="13947" y="30341"/>
                  <a:pt x="12915" y="30303"/>
                  <a:pt x="11930" y="30303"/>
                </a:cubicBezTo>
                <a:cubicBezTo>
                  <a:pt x="5447" y="30303"/>
                  <a:pt x="1013" y="31926"/>
                  <a:pt x="541" y="33999"/>
                </a:cubicBezTo>
                <a:cubicBezTo>
                  <a:pt x="1" y="36384"/>
                  <a:pt x="5151" y="43216"/>
                  <a:pt x="11333" y="45926"/>
                </a:cubicBezTo>
                <a:cubicBezTo>
                  <a:pt x="16519" y="48202"/>
                  <a:pt x="23841" y="53453"/>
                  <a:pt x="30900" y="53453"/>
                </a:cubicBezTo>
                <a:cubicBezTo>
                  <a:pt x="32256" y="53453"/>
                  <a:pt x="33602" y="53259"/>
                  <a:pt x="34921" y="52814"/>
                </a:cubicBezTo>
                <a:cubicBezTo>
                  <a:pt x="43110" y="50048"/>
                  <a:pt x="85188" y="56067"/>
                  <a:pt x="86489" y="38010"/>
                </a:cubicBezTo>
                <a:cubicBezTo>
                  <a:pt x="87791" y="19953"/>
                  <a:pt x="76403" y="10573"/>
                  <a:pt x="76403" y="10573"/>
                </a:cubicBezTo>
                <a:cubicBezTo>
                  <a:pt x="76403" y="10573"/>
                  <a:pt x="66995" y="1"/>
                  <a:pt x="55192" y="1"/>
                </a:cubicBezTo>
                <a:close/>
              </a:path>
            </a:pathLst>
          </a:custGeom>
          <a:solidFill>
            <a:srgbClr val="887C62">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9" name="Google Shape;39;p5"/>
          <p:cNvSpPr/>
          <p:nvPr/>
        </p:nvSpPr>
        <p:spPr>
          <a:xfrm rot="-9405665" flipH="1">
            <a:off x="6846081" y="1708209"/>
            <a:ext cx="7310152" cy="9133113"/>
          </a:xfrm>
          <a:custGeom>
            <a:avLst/>
            <a:gdLst/>
            <a:ahLst/>
            <a:cxnLst/>
            <a:rect l="l" t="t" r="r" b="b"/>
            <a:pathLst>
              <a:path w="93299" h="87424" extrusionOk="0">
                <a:moveTo>
                  <a:pt x="34162" y="1"/>
                </a:moveTo>
                <a:cubicBezTo>
                  <a:pt x="24245" y="1"/>
                  <a:pt x="25039" y="12520"/>
                  <a:pt x="13717" y="17147"/>
                </a:cubicBezTo>
                <a:cubicBezTo>
                  <a:pt x="1" y="22753"/>
                  <a:pt x="25599" y="33483"/>
                  <a:pt x="18923" y="50349"/>
                </a:cubicBezTo>
                <a:cubicBezTo>
                  <a:pt x="13077" y="65115"/>
                  <a:pt x="23069" y="87424"/>
                  <a:pt x="32143" y="87424"/>
                </a:cubicBezTo>
                <a:cubicBezTo>
                  <a:pt x="33432" y="87424"/>
                  <a:pt x="34703" y="86974"/>
                  <a:pt x="35906" y="85988"/>
                </a:cubicBezTo>
                <a:cubicBezTo>
                  <a:pt x="38841" y="83585"/>
                  <a:pt x="41192" y="82952"/>
                  <a:pt x="43240" y="82952"/>
                </a:cubicBezTo>
                <a:cubicBezTo>
                  <a:pt x="45526" y="82952"/>
                  <a:pt x="47435" y="83741"/>
                  <a:pt x="49356" y="83741"/>
                </a:cubicBezTo>
                <a:cubicBezTo>
                  <a:pt x="51391" y="83741"/>
                  <a:pt x="53441" y="82856"/>
                  <a:pt x="55968" y="79208"/>
                </a:cubicBezTo>
                <a:cubicBezTo>
                  <a:pt x="79663" y="45004"/>
                  <a:pt x="87416" y="44135"/>
                  <a:pt x="87416" y="44135"/>
                </a:cubicBezTo>
                <a:cubicBezTo>
                  <a:pt x="93298" y="21497"/>
                  <a:pt x="60858" y="9397"/>
                  <a:pt x="42111" y="1875"/>
                </a:cubicBezTo>
                <a:cubicBezTo>
                  <a:pt x="38838" y="561"/>
                  <a:pt x="36260" y="1"/>
                  <a:pt x="34162" y="1"/>
                </a:cubicBezTo>
                <a:close/>
              </a:path>
            </a:pathLst>
          </a:custGeom>
          <a:solidFill>
            <a:srgbClr val="E6B8AF">
              <a:alpha val="33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0" name="Google Shape;40;p5"/>
          <p:cNvSpPr/>
          <p:nvPr/>
        </p:nvSpPr>
        <p:spPr>
          <a:xfrm rot="1478505" flipH="1">
            <a:off x="3709533" y="-1333381"/>
            <a:ext cx="7826136" cy="3837161"/>
          </a:xfrm>
          <a:custGeom>
            <a:avLst/>
            <a:gdLst/>
            <a:ahLst/>
            <a:cxnLst/>
            <a:rect l="l" t="t" r="r" b="b"/>
            <a:pathLst>
              <a:path w="76674" h="28195" fill="none" extrusionOk="0">
                <a:moveTo>
                  <a:pt x="76673" y="0"/>
                </a:moveTo>
                <a:cubicBezTo>
                  <a:pt x="76673" y="0"/>
                  <a:pt x="67374" y="14124"/>
                  <a:pt x="60786" y="16430"/>
                </a:cubicBezTo>
                <a:cubicBezTo>
                  <a:pt x="52981" y="19160"/>
                  <a:pt x="39856" y="7047"/>
                  <a:pt x="24779" y="17621"/>
                </a:cubicBezTo>
                <a:cubicBezTo>
                  <a:pt x="9706" y="28195"/>
                  <a:pt x="1302" y="23045"/>
                  <a:pt x="1" y="9868"/>
                </a:cubicBezTo>
              </a:path>
            </a:pathLst>
          </a:custGeom>
          <a:noFill/>
          <a:ln w="28575" cap="flat" cmpd="sng">
            <a:solidFill>
              <a:schemeClr val="accent3"/>
            </a:solidFill>
            <a:prstDash val="solid"/>
            <a:miter lim="325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1" name="Google Shape;41;p5"/>
          <p:cNvSpPr txBox="1">
            <a:spLocks noGrp="1"/>
          </p:cNvSpPr>
          <p:nvPr>
            <p:ph type="title"/>
          </p:nvPr>
        </p:nvSpPr>
        <p:spPr>
          <a:xfrm flipH="1">
            <a:off x="720000" y="585216"/>
            <a:ext cx="77040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r>
              <a:rPr lang="tr-TR"/>
              <a:t>Asıl başlık stilini düzenlemek için tıklayın</a:t>
            </a:r>
            <a:endParaRPr/>
          </a:p>
        </p:txBody>
      </p:sp>
      <p:sp>
        <p:nvSpPr>
          <p:cNvPr id="42" name="Google Shape;42;p5"/>
          <p:cNvSpPr txBox="1">
            <a:spLocks noGrp="1"/>
          </p:cNvSpPr>
          <p:nvPr>
            <p:ph type="title" idx="2"/>
          </p:nvPr>
        </p:nvSpPr>
        <p:spPr>
          <a:xfrm>
            <a:off x="4789925" y="4495368"/>
            <a:ext cx="2325300" cy="650000"/>
          </a:xfrm>
          <a:prstGeom prst="rect">
            <a:avLst/>
          </a:prstGeom>
        </p:spPr>
        <p:txBody>
          <a:bodyPr spcFirstLastPara="1" wrap="square" lIns="91425" tIns="91425" rIns="91425" bIns="91425" anchor="b" anchorCtr="0">
            <a:noAutofit/>
          </a:bodyPr>
          <a:lstStyle>
            <a:lvl1pPr lvl="0" rtl="0">
              <a:spcBef>
                <a:spcPts val="0"/>
              </a:spcBef>
              <a:spcAft>
                <a:spcPts val="0"/>
              </a:spcAft>
              <a:buSzPts val="2500"/>
              <a:buNone/>
              <a:defRPr sz="2000">
                <a:latin typeface="Kulim Park"/>
                <a:ea typeface="Kulim Park"/>
                <a:cs typeface="Kulim Park"/>
                <a:sym typeface="Kulim Park"/>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r>
              <a:rPr lang="tr-TR"/>
              <a:t>Asıl başlık stilini düzenlemek için tıklayın</a:t>
            </a:r>
            <a:endParaRPr/>
          </a:p>
        </p:txBody>
      </p:sp>
      <p:sp>
        <p:nvSpPr>
          <p:cNvPr id="43" name="Google Shape;43;p5"/>
          <p:cNvSpPr txBox="1">
            <a:spLocks noGrp="1"/>
          </p:cNvSpPr>
          <p:nvPr>
            <p:ph type="subTitle" idx="1"/>
          </p:nvPr>
        </p:nvSpPr>
        <p:spPr>
          <a:xfrm>
            <a:off x="4789950" y="5172801"/>
            <a:ext cx="2325300" cy="831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atin typeface="Manrope"/>
                <a:ea typeface="Manrope"/>
                <a:cs typeface="Manrope"/>
                <a:sym typeface="Manrop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r>
              <a:rPr lang="tr-TR"/>
              <a:t>Asıl alt başlık stilini düzenlemek için tıklayın</a:t>
            </a:r>
            <a:endParaRPr/>
          </a:p>
        </p:txBody>
      </p:sp>
      <p:sp>
        <p:nvSpPr>
          <p:cNvPr id="44" name="Google Shape;44;p5"/>
          <p:cNvSpPr txBox="1">
            <a:spLocks noGrp="1"/>
          </p:cNvSpPr>
          <p:nvPr>
            <p:ph type="title" idx="3"/>
          </p:nvPr>
        </p:nvSpPr>
        <p:spPr>
          <a:xfrm>
            <a:off x="2028750" y="4495368"/>
            <a:ext cx="2325300" cy="650000"/>
          </a:xfrm>
          <a:prstGeom prst="rect">
            <a:avLst/>
          </a:prstGeom>
        </p:spPr>
        <p:txBody>
          <a:bodyPr spcFirstLastPara="1" wrap="square" lIns="91425" tIns="91425" rIns="91425" bIns="91425" anchor="b" anchorCtr="0">
            <a:noAutofit/>
          </a:bodyPr>
          <a:lstStyle>
            <a:lvl1pPr lvl="0" rtl="0">
              <a:spcBef>
                <a:spcPts val="0"/>
              </a:spcBef>
              <a:spcAft>
                <a:spcPts val="0"/>
              </a:spcAft>
              <a:buSzPts val="2500"/>
              <a:buNone/>
              <a:defRPr sz="2000">
                <a:latin typeface="Kulim Park"/>
                <a:ea typeface="Kulim Park"/>
                <a:cs typeface="Kulim Park"/>
                <a:sym typeface="Kulim Park"/>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r>
              <a:rPr lang="tr-TR"/>
              <a:t>Asıl başlık stilini düzenlemek için tıklayın</a:t>
            </a:r>
            <a:endParaRPr/>
          </a:p>
        </p:txBody>
      </p:sp>
      <p:sp>
        <p:nvSpPr>
          <p:cNvPr id="45" name="Google Shape;45;p5"/>
          <p:cNvSpPr txBox="1">
            <a:spLocks noGrp="1"/>
          </p:cNvSpPr>
          <p:nvPr>
            <p:ph type="subTitle" idx="4"/>
          </p:nvPr>
        </p:nvSpPr>
        <p:spPr>
          <a:xfrm>
            <a:off x="2028775" y="5172801"/>
            <a:ext cx="2325300" cy="831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atin typeface="Manrope"/>
                <a:ea typeface="Manrope"/>
                <a:cs typeface="Manrope"/>
                <a:sym typeface="Manrop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r>
              <a:rPr lang="tr-TR"/>
              <a:t>Asıl alt başlık stilini düzenlemek için tıklayın</a:t>
            </a:r>
            <a:endParaRPr/>
          </a:p>
        </p:txBody>
      </p:sp>
      <p:sp>
        <p:nvSpPr>
          <p:cNvPr id="46" name="Google Shape;46;p5"/>
          <p:cNvSpPr/>
          <p:nvPr/>
        </p:nvSpPr>
        <p:spPr>
          <a:xfrm rot="9524149" flipH="1">
            <a:off x="-6659422" y="-3900402"/>
            <a:ext cx="9471569" cy="8065396"/>
          </a:xfrm>
          <a:custGeom>
            <a:avLst/>
            <a:gdLst/>
            <a:ahLst/>
            <a:cxnLst/>
            <a:rect l="l" t="t" r="r" b="b"/>
            <a:pathLst>
              <a:path w="87791" h="56068" extrusionOk="0">
                <a:moveTo>
                  <a:pt x="55192" y="1"/>
                </a:moveTo>
                <a:cubicBezTo>
                  <a:pt x="51710" y="1"/>
                  <a:pt x="48020" y="921"/>
                  <a:pt x="44301" y="3305"/>
                </a:cubicBezTo>
                <a:cubicBezTo>
                  <a:pt x="27981" y="13772"/>
                  <a:pt x="23752" y="23750"/>
                  <a:pt x="23752" y="23750"/>
                </a:cubicBezTo>
                <a:cubicBezTo>
                  <a:pt x="23752" y="23750"/>
                  <a:pt x="23199" y="30455"/>
                  <a:pt x="15945" y="30455"/>
                </a:cubicBezTo>
                <a:cubicBezTo>
                  <a:pt x="15648" y="30455"/>
                  <a:pt x="15339" y="30443"/>
                  <a:pt x="15019" y="30420"/>
                </a:cubicBezTo>
                <a:cubicBezTo>
                  <a:pt x="13947" y="30341"/>
                  <a:pt x="12915" y="30303"/>
                  <a:pt x="11930" y="30303"/>
                </a:cubicBezTo>
                <a:cubicBezTo>
                  <a:pt x="5447" y="30303"/>
                  <a:pt x="1013" y="31926"/>
                  <a:pt x="541" y="33999"/>
                </a:cubicBezTo>
                <a:cubicBezTo>
                  <a:pt x="1" y="36384"/>
                  <a:pt x="5151" y="43216"/>
                  <a:pt x="11333" y="45926"/>
                </a:cubicBezTo>
                <a:cubicBezTo>
                  <a:pt x="16519" y="48202"/>
                  <a:pt x="23841" y="53453"/>
                  <a:pt x="30900" y="53453"/>
                </a:cubicBezTo>
                <a:cubicBezTo>
                  <a:pt x="32256" y="53453"/>
                  <a:pt x="33602" y="53259"/>
                  <a:pt x="34921" y="52814"/>
                </a:cubicBezTo>
                <a:cubicBezTo>
                  <a:pt x="43110" y="50048"/>
                  <a:pt x="85188" y="56067"/>
                  <a:pt x="86489" y="38010"/>
                </a:cubicBezTo>
                <a:cubicBezTo>
                  <a:pt x="87791" y="19953"/>
                  <a:pt x="76403" y="10573"/>
                  <a:pt x="76403" y="10573"/>
                </a:cubicBezTo>
                <a:cubicBezTo>
                  <a:pt x="76403" y="10573"/>
                  <a:pt x="66995" y="1"/>
                  <a:pt x="55192" y="1"/>
                </a:cubicBezTo>
                <a:close/>
              </a:path>
            </a:pathLst>
          </a:custGeom>
          <a:solidFill>
            <a:srgbClr val="E7E2D6">
              <a:alpha val="46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7" name="Google Shape;47;p5"/>
          <p:cNvSpPr/>
          <p:nvPr/>
        </p:nvSpPr>
        <p:spPr>
          <a:xfrm rot="-9555841">
            <a:off x="-6785773" y="2411342"/>
            <a:ext cx="8200942" cy="4020929"/>
          </a:xfrm>
          <a:custGeom>
            <a:avLst/>
            <a:gdLst/>
            <a:ahLst/>
            <a:cxnLst/>
            <a:rect l="l" t="t" r="r" b="b"/>
            <a:pathLst>
              <a:path w="76674" h="28195" fill="none" extrusionOk="0">
                <a:moveTo>
                  <a:pt x="76673" y="0"/>
                </a:moveTo>
                <a:cubicBezTo>
                  <a:pt x="76673" y="0"/>
                  <a:pt x="67374" y="14124"/>
                  <a:pt x="60786" y="16430"/>
                </a:cubicBezTo>
                <a:cubicBezTo>
                  <a:pt x="52981" y="19160"/>
                  <a:pt x="39856" y="7047"/>
                  <a:pt x="24779" y="17621"/>
                </a:cubicBezTo>
                <a:cubicBezTo>
                  <a:pt x="9706" y="28195"/>
                  <a:pt x="1302" y="23045"/>
                  <a:pt x="1" y="9868"/>
                </a:cubicBezTo>
              </a:path>
            </a:pathLst>
          </a:custGeom>
          <a:noFill/>
          <a:ln w="28575" cap="flat" cmpd="sng">
            <a:solidFill>
              <a:schemeClr val="accent3"/>
            </a:solidFill>
            <a:prstDash val="solid"/>
            <a:miter lim="325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Tree>
    <p:extLst>
      <p:ext uri="{BB962C8B-B14F-4D97-AF65-F5344CB8AC3E}">
        <p14:creationId xmlns:p14="http://schemas.microsoft.com/office/powerpoint/2010/main" val="294670950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8"/>
        <p:cNvGrpSpPr/>
        <p:nvPr/>
      </p:nvGrpSpPr>
      <p:grpSpPr>
        <a:xfrm>
          <a:off x="0" y="0"/>
          <a:ext cx="0" cy="0"/>
          <a:chOff x="0" y="0"/>
          <a:chExt cx="0" cy="0"/>
        </a:xfrm>
      </p:grpSpPr>
      <p:sp>
        <p:nvSpPr>
          <p:cNvPr id="49" name="Google Shape;49;p6"/>
          <p:cNvSpPr/>
          <p:nvPr/>
        </p:nvSpPr>
        <p:spPr>
          <a:xfrm rot="3394465" flipH="1">
            <a:off x="1626528" y="5503995"/>
            <a:ext cx="11604457" cy="5558223"/>
          </a:xfrm>
          <a:custGeom>
            <a:avLst/>
            <a:gdLst/>
            <a:ahLst/>
            <a:cxnLst/>
            <a:rect l="l" t="t" r="r" b="b"/>
            <a:pathLst>
              <a:path w="87791" h="56068" extrusionOk="0">
                <a:moveTo>
                  <a:pt x="55192" y="1"/>
                </a:moveTo>
                <a:cubicBezTo>
                  <a:pt x="51710" y="1"/>
                  <a:pt x="48020" y="921"/>
                  <a:pt x="44301" y="3305"/>
                </a:cubicBezTo>
                <a:cubicBezTo>
                  <a:pt x="27981" y="13772"/>
                  <a:pt x="23752" y="23750"/>
                  <a:pt x="23752" y="23750"/>
                </a:cubicBezTo>
                <a:cubicBezTo>
                  <a:pt x="23752" y="23750"/>
                  <a:pt x="23199" y="30455"/>
                  <a:pt x="15945" y="30455"/>
                </a:cubicBezTo>
                <a:cubicBezTo>
                  <a:pt x="15648" y="30455"/>
                  <a:pt x="15339" y="30443"/>
                  <a:pt x="15019" y="30420"/>
                </a:cubicBezTo>
                <a:cubicBezTo>
                  <a:pt x="13947" y="30341"/>
                  <a:pt x="12915" y="30303"/>
                  <a:pt x="11930" y="30303"/>
                </a:cubicBezTo>
                <a:cubicBezTo>
                  <a:pt x="5447" y="30303"/>
                  <a:pt x="1013" y="31926"/>
                  <a:pt x="541" y="33999"/>
                </a:cubicBezTo>
                <a:cubicBezTo>
                  <a:pt x="1" y="36384"/>
                  <a:pt x="5151" y="43216"/>
                  <a:pt x="11333" y="45926"/>
                </a:cubicBezTo>
                <a:cubicBezTo>
                  <a:pt x="16519" y="48202"/>
                  <a:pt x="23841" y="53453"/>
                  <a:pt x="30900" y="53453"/>
                </a:cubicBezTo>
                <a:cubicBezTo>
                  <a:pt x="32256" y="53453"/>
                  <a:pt x="33602" y="53259"/>
                  <a:pt x="34921" y="52814"/>
                </a:cubicBezTo>
                <a:cubicBezTo>
                  <a:pt x="43110" y="50048"/>
                  <a:pt x="85188" y="56067"/>
                  <a:pt x="86489" y="38010"/>
                </a:cubicBezTo>
                <a:cubicBezTo>
                  <a:pt x="87791" y="19953"/>
                  <a:pt x="76403" y="10573"/>
                  <a:pt x="76403" y="10573"/>
                </a:cubicBezTo>
                <a:cubicBezTo>
                  <a:pt x="76403" y="10573"/>
                  <a:pt x="66995" y="1"/>
                  <a:pt x="55192" y="1"/>
                </a:cubicBezTo>
                <a:close/>
              </a:path>
            </a:pathLst>
          </a:custGeom>
          <a:solidFill>
            <a:srgbClr val="E7E2D6">
              <a:alpha val="46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0" name="Google Shape;50;p6"/>
          <p:cNvSpPr/>
          <p:nvPr/>
        </p:nvSpPr>
        <p:spPr>
          <a:xfrm>
            <a:off x="5867027" y="-1657996"/>
            <a:ext cx="7065492" cy="7195189"/>
          </a:xfrm>
          <a:custGeom>
            <a:avLst/>
            <a:gdLst/>
            <a:ahLst/>
            <a:cxnLst/>
            <a:rect l="l" t="t" r="r" b="b"/>
            <a:pathLst>
              <a:path w="38799" h="29633" extrusionOk="0">
                <a:moveTo>
                  <a:pt x="24862" y="1"/>
                </a:moveTo>
                <a:cubicBezTo>
                  <a:pt x="17606" y="1"/>
                  <a:pt x="2522" y="6530"/>
                  <a:pt x="2408" y="6818"/>
                </a:cubicBezTo>
                <a:cubicBezTo>
                  <a:pt x="0" y="12908"/>
                  <a:pt x="709" y="23105"/>
                  <a:pt x="5362" y="28314"/>
                </a:cubicBezTo>
                <a:cubicBezTo>
                  <a:pt x="6190" y="29241"/>
                  <a:pt x="7638" y="29632"/>
                  <a:pt x="9471" y="29632"/>
                </a:cubicBezTo>
                <a:cubicBezTo>
                  <a:pt x="17936" y="29632"/>
                  <a:pt x="34625" y="21288"/>
                  <a:pt x="36508" y="18846"/>
                </a:cubicBezTo>
                <a:cubicBezTo>
                  <a:pt x="38798" y="15872"/>
                  <a:pt x="32779" y="1993"/>
                  <a:pt x="26923" y="249"/>
                </a:cubicBezTo>
                <a:cubicBezTo>
                  <a:pt x="26348" y="78"/>
                  <a:pt x="25651" y="1"/>
                  <a:pt x="24862" y="1"/>
                </a:cubicBezTo>
                <a:close/>
              </a:path>
            </a:pathLst>
          </a:custGeom>
          <a:solidFill>
            <a:srgbClr val="E6B8AF">
              <a:alpha val="25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1" name="Google Shape;51;p6"/>
          <p:cNvSpPr/>
          <p:nvPr/>
        </p:nvSpPr>
        <p:spPr>
          <a:xfrm rot="3952094">
            <a:off x="3674482" y="436823"/>
            <a:ext cx="10434836" cy="2877868"/>
          </a:xfrm>
          <a:custGeom>
            <a:avLst/>
            <a:gdLst/>
            <a:ahLst/>
            <a:cxnLst/>
            <a:rect l="l" t="t" r="r" b="b"/>
            <a:pathLst>
              <a:path w="76674" h="28195" fill="none" extrusionOk="0">
                <a:moveTo>
                  <a:pt x="76673" y="0"/>
                </a:moveTo>
                <a:cubicBezTo>
                  <a:pt x="76673" y="0"/>
                  <a:pt x="67374" y="14124"/>
                  <a:pt x="60786" y="16430"/>
                </a:cubicBezTo>
                <a:cubicBezTo>
                  <a:pt x="52981" y="19160"/>
                  <a:pt x="39856" y="7047"/>
                  <a:pt x="24779" y="17621"/>
                </a:cubicBezTo>
                <a:cubicBezTo>
                  <a:pt x="9706" y="28195"/>
                  <a:pt x="1302" y="23045"/>
                  <a:pt x="1" y="9868"/>
                </a:cubicBezTo>
              </a:path>
            </a:pathLst>
          </a:custGeom>
          <a:noFill/>
          <a:ln w="28575" cap="flat" cmpd="sng">
            <a:solidFill>
              <a:schemeClr val="accent3"/>
            </a:solidFill>
            <a:prstDash val="solid"/>
            <a:miter lim="325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2" name="Google Shape;52;p6"/>
          <p:cNvSpPr/>
          <p:nvPr/>
        </p:nvSpPr>
        <p:spPr>
          <a:xfrm rot="-649760" flipH="1">
            <a:off x="7075142" y="-951011"/>
            <a:ext cx="4974484" cy="1987163"/>
          </a:xfrm>
          <a:custGeom>
            <a:avLst/>
            <a:gdLst/>
            <a:ahLst/>
            <a:cxnLst/>
            <a:rect l="l" t="t" r="r" b="b"/>
            <a:pathLst>
              <a:path w="49165" h="14730" extrusionOk="0">
                <a:moveTo>
                  <a:pt x="10042" y="1"/>
                </a:moveTo>
                <a:cubicBezTo>
                  <a:pt x="7738" y="1"/>
                  <a:pt x="5495" y="326"/>
                  <a:pt x="4009" y="1712"/>
                </a:cubicBezTo>
                <a:cubicBezTo>
                  <a:pt x="1833" y="3743"/>
                  <a:pt x="1312" y="7198"/>
                  <a:pt x="759" y="9976"/>
                </a:cubicBezTo>
                <a:cubicBezTo>
                  <a:pt x="1" y="13802"/>
                  <a:pt x="5815" y="14642"/>
                  <a:pt x="11014" y="14723"/>
                </a:cubicBezTo>
                <a:cubicBezTo>
                  <a:pt x="11312" y="14728"/>
                  <a:pt x="11609" y="14730"/>
                  <a:pt x="11901" y="14730"/>
                </a:cubicBezTo>
                <a:cubicBezTo>
                  <a:pt x="14717" y="14730"/>
                  <a:pt x="17219" y="14537"/>
                  <a:pt x="18198" y="14531"/>
                </a:cubicBezTo>
                <a:cubicBezTo>
                  <a:pt x="20643" y="14515"/>
                  <a:pt x="23088" y="14508"/>
                  <a:pt x="25533" y="14508"/>
                </a:cubicBezTo>
                <a:cubicBezTo>
                  <a:pt x="31860" y="14508"/>
                  <a:pt x="38186" y="14553"/>
                  <a:pt x="44512" y="14593"/>
                </a:cubicBezTo>
                <a:cubicBezTo>
                  <a:pt x="44551" y="14593"/>
                  <a:pt x="44589" y="14594"/>
                  <a:pt x="44628" y="14594"/>
                </a:cubicBezTo>
                <a:cubicBezTo>
                  <a:pt x="45065" y="14594"/>
                  <a:pt x="45520" y="14568"/>
                  <a:pt x="45879" y="14323"/>
                </a:cubicBezTo>
                <a:cubicBezTo>
                  <a:pt x="46214" y="14095"/>
                  <a:pt x="46403" y="13708"/>
                  <a:pt x="46569" y="13337"/>
                </a:cubicBezTo>
                <a:cubicBezTo>
                  <a:pt x="47681" y="10865"/>
                  <a:pt x="49165" y="7692"/>
                  <a:pt x="48504" y="4911"/>
                </a:cubicBezTo>
                <a:cubicBezTo>
                  <a:pt x="47559" y="915"/>
                  <a:pt x="42091" y="691"/>
                  <a:pt x="37832" y="691"/>
                </a:cubicBezTo>
                <a:cubicBezTo>
                  <a:pt x="37295" y="691"/>
                  <a:pt x="36777" y="694"/>
                  <a:pt x="36289" y="694"/>
                </a:cubicBezTo>
                <a:cubicBezTo>
                  <a:pt x="35639" y="694"/>
                  <a:pt x="35044" y="688"/>
                  <a:pt x="34531" y="658"/>
                </a:cubicBezTo>
                <a:cubicBezTo>
                  <a:pt x="29340" y="361"/>
                  <a:pt x="24149" y="242"/>
                  <a:pt x="18952" y="242"/>
                </a:cubicBezTo>
                <a:cubicBezTo>
                  <a:pt x="17950" y="242"/>
                  <a:pt x="16949" y="246"/>
                  <a:pt x="15946" y="255"/>
                </a:cubicBezTo>
                <a:cubicBezTo>
                  <a:pt x="15904" y="255"/>
                  <a:pt x="15862" y="255"/>
                  <a:pt x="15819" y="255"/>
                </a:cubicBezTo>
                <a:cubicBezTo>
                  <a:pt x="14168" y="255"/>
                  <a:pt x="12081" y="1"/>
                  <a:pt x="10042" y="1"/>
                </a:cubicBezTo>
                <a:close/>
              </a:path>
            </a:pathLst>
          </a:custGeom>
          <a:solidFill>
            <a:srgbClr val="E6B8A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3" name="Google Shape;53;p6"/>
          <p:cNvSpPr/>
          <p:nvPr/>
        </p:nvSpPr>
        <p:spPr>
          <a:xfrm rot="813319">
            <a:off x="-2477752" y="-4099097"/>
            <a:ext cx="6402109" cy="7585537"/>
          </a:xfrm>
          <a:custGeom>
            <a:avLst/>
            <a:gdLst/>
            <a:ahLst/>
            <a:cxnLst/>
            <a:rect l="l" t="t" r="r" b="b"/>
            <a:pathLst>
              <a:path w="31788" h="28248" extrusionOk="0">
                <a:moveTo>
                  <a:pt x="16729" y="0"/>
                </a:moveTo>
                <a:cubicBezTo>
                  <a:pt x="16601" y="0"/>
                  <a:pt x="16474" y="1"/>
                  <a:pt x="16346" y="2"/>
                </a:cubicBezTo>
                <a:cubicBezTo>
                  <a:pt x="16060" y="2"/>
                  <a:pt x="15764" y="5"/>
                  <a:pt x="15461" y="9"/>
                </a:cubicBezTo>
                <a:cubicBezTo>
                  <a:pt x="11690" y="44"/>
                  <a:pt x="7009" y="207"/>
                  <a:pt x="4237" y="2881"/>
                </a:cubicBezTo>
                <a:cubicBezTo>
                  <a:pt x="2392" y="4661"/>
                  <a:pt x="2135" y="8048"/>
                  <a:pt x="1618" y="10410"/>
                </a:cubicBezTo>
                <a:cubicBezTo>
                  <a:pt x="938" y="13517"/>
                  <a:pt x="381" y="16657"/>
                  <a:pt x="219" y="19839"/>
                </a:cubicBezTo>
                <a:cubicBezTo>
                  <a:pt x="1" y="24133"/>
                  <a:pt x="1988" y="26141"/>
                  <a:pt x="6130" y="26720"/>
                </a:cubicBezTo>
                <a:cubicBezTo>
                  <a:pt x="9755" y="27227"/>
                  <a:pt x="13382" y="27712"/>
                  <a:pt x="17036" y="27956"/>
                </a:cubicBezTo>
                <a:cubicBezTo>
                  <a:pt x="18561" y="28056"/>
                  <a:pt x="20165" y="28248"/>
                  <a:pt x="21749" y="28248"/>
                </a:cubicBezTo>
                <a:cubicBezTo>
                  <a:pt x="23047" y="28248"/>
                  <a:pt x="24332" y="28119"/>
                  <a:pt x="25547" y="27706"/>
                </a:cubicBezTo>
                <a:cubicBezTo>
                  <a:pt x="28287" y="26775"/>
                  <a:pt x="29435" y="24198"/>
                  <a:pt x="29933" y="21508"/>
                </a:cubicBezTo>
                <a:cubicBezTo>
                  <a:pt x="30554" y="18140"/>
                  <a:pt x="30847" y="14721"/>
                  <a:pt x="31348" y="11337"/>
                </a:cubicBezTo>
                <a:cubicBezTo>
                  <a:pt x="31787" y="8393"/>
                  <a:pt x="31569" y="5097"/>
                  <a:pt x="28963" y="3194"/>
                </a:cubicBezTo>
                <a:cubicBezTo>
                  <a:pt x="25477" y="645"/>
                  <a:pt x="20958" y="0"/>
                  <a:pt x="16729" y="0"/>
                </a:cubicBezTo>
                <a:close/>
              </a:path>
            </a:pathLst>
          </a:custGeom>
          <a:solidFill>
            <a:srgbClr val="887C62">
              <a:alpha val="6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4" name="Google Shape;54;p6"/>
          <p:cNvSpPr/>
          <p:nvPr/>
        </p:nvSpPr>
        <p:spPr>
          <a:xfrm rot="-10285603">
            <a:off x="-4701904" y="5003789"/>
            <a:ext cx="7471761" cy="6362485"/>
          </a:xfrm>
          <a:custGeom>
            <a:avLst/>
            <a:gdLst/>
            <a:ahLst/>
            <a:cxnLst/>
            <a:rect l="l" t="t" r="r" b="b"/>
            <a:pathLst>
              <a:path w="87791" h="56068" extrusionOk="0">
                <a:moveTo>
                  <a:pt x="55192" y="1"/>
                </a:moveTo>
                <a:cubicBezTo>
                  <a:pt x="51710" y="1"/>
                  <a:pt x="48020" y="921"/>
                  <a:pt x="44301" y="3305"/>
                </a:cubicBezTo>
                <a:cubicBezTo>
                  <a:pt x="27981" y="13772"/>
                  <a:pt x="23752" y="23750"/>
                  <a:pt x="23752" y="23750"/>
                </a:cubicBezTo>
                <a:cubicBezTo>
                  <a:pt x="23752" y="23750"/>
                  <a:pt x="23199" y="30455"/>
                  <a:pt x="15945" y="30455"/>
                </a:cubicBezTo>
                <a:cubicBezTo>
                  <a:pt x="15648" y="30455"/>
                  <a:pt x="15339" y="30443"/>
                  <a:pt x="15019" y="30420"/>
                </a:cubicBezTo>
                <a:cubicBezTo>
                  <a:pt x="13947" y="30341"/>
                  <a:pt x="12915" y="30303"/>
                  <a:pt x="11930" y="30303"/>
                </a:cubicBezTo>
                <a:cubicBezTo>
                  <a:pt x="5447" y="30303"/>
                  <a:pt x="1013" y="31926"/>
                  <a:pt x="541" y="33999"/>
                </a:cubicBezTo>
                <a:cubicBezTo>
                  <a:pt x="1" y="36384"/>
                  <a:pt x="5151" y="43216"/>
                  <a:pt x="11333" y="45926"/>
                </a:cubicBezTo>
                <a:cubicBezTo>
                  <a:pt x="16519" y="48202"/>
                  <a:pt x="23841" y="53453"/>
                  <a:pt x="30900" y="53453"/>
                </a:cubicBezTo>
                <a:cubicBezTo>
                  <a:pt x="32256" y="53453"/>
                  <a:pt x="33602" y="53259"/>
                  <a:pt x="34921" y="52814"/>
                </a:cubicBezTo>
                <a:cubicBezTo>
                  <a:pt x="43110" y="50048"/>
                  <a:pt x="85188" y="56067"/>
                  <a:pt x="86489" y="38010"/>
                </a:cubicBezTo>
                <a:cubicBezTo>
                  <a:pt x="87791" y="19953"/>
                  <a:pt x="76403" y="10573"/>
                  <a:pt x="76403" y="10573"/>
                </a:cubicBezTo>
                <a:cubicBezTo>
                  <a:pt x="76403" y="10573"/>
                  <a:pt x="66995" y="1"/>
                  <a:pt x="55192" y="1"/>
                </a:cubicBezTo>
                <a:close/>
              </a:path>
            </a:pathLst>
          </a:custGeom>
          <a:solidFill>
            <a:srgbClr val="E7E2D6">
              <a:alpha val="46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5" name="Google Shape;55;p6"/>
          <p:cNvSpPr/>
          <p:nvPr/>
        </p:nvSpPr>
        <p:spPr>
          <a:xfrm rot="-7426355">
            <a:off x="-6861883" y="1990080"/>
            <a:ext cx="10434728" cy="2877838"/>
          </a:xfrm>
          <a:custGeom>
            <a:avLst/>
            <a:gdLst/>
            <a:ahLst/>
            <a:cxnLst/>
            <a:rect l="l" t="t" r="r" b="b"/>
            <a:pathLst>
              <a:path w="76674" h="28195" fill="none" extrusionOk="0">
                <a:moveTo>
                  <a:pt x="76673" y="0"/>
                </a:moveTo>
                <a:cubicBezTo>
                  <a:pt x="76673" y="0"/>
                  <a:pt x="67374" y="14124"/>
                  <a:pt x="60786" y="16430"/>
                </a:cubicBezTo>
                <a:cubicBezTo>
                  <a:pt x="52981" y="19160"/>
                  <a:pt x="39856" y="7047"/>
                  <a:pt x="24779" y="17621"/>
                </a:cubicBezTo>
                <a:cubicBezTo>
                  <a:pt x="9706" y="28195"/>
                  <a:pt x="1302" y="23045"/>
                  <a:pt x="1" y="9868"/>
                </a:cubicBezTo>
              </a:path>
            </a:pathLst>
          </a:custGeom>
          <a:noFill/>
          <a:ln w="28575" cap="flat" cmpd="sng">
            <a:solidFill>
              <a:schemeClr val="accent3"/>
            </a:solidFill>
            <a:prstDash val="solid"/>
            <a:miter lim="325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6" name="Google Shape;56;p6"/>
          <p:cNvSpPr txBox="1">
            <a:spLocks noGrp="1"/>
          </p:cNvSpPr>
          <p:nvPr>
            <p:ph type="title"/>
          </p:nvPr>
        </p:nvSpPr>
        <p:spPr>
          <a:xfrm flipH="1">
            <a:off x="719925" y="583600"/>
            <a:ext cx="7704000" cy="8772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SzPts val="2800"/>
              <a:buNone/>
              <a:defRPr sz="3000">
                <a:latin typeface="Kulim Park"/>
                <a:ea typeface="Kulim Park"/>
                <a:cs typeface="Kulim Park"/>
                <a:sym typeface="Kulim Park"/>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r>
              <a:rPr lang="tr-TR"/>
              <a:t>Asıl başlık stilini düzenlemek için tıklayın</a:t>
            </a:r>
            <a:endParaRPr/>
          </a:p>
        </p:txBody>
      </p:sp>
    </p:spTree>
    <p:extLst>
      <p:ext uri="{BB962C8B-B14F-4D97-AF65-F5344CB8AC3E}">
        <p14:creationId xmlns:p14="http://schemas.microsoft.com/office/powerpoint/2010/main" val="257529626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57"/>
        <p:cNvGrpSpPr/>
        <p:nvPr/>
      </p:nvGrpSpPr>
      <p:grpSpPr>
        <a:xfrm>
          <a:off x="0" y="0"/>
          <a:ext cx="0" cy="0"/>
          <a:chOff x="0" y="0"/>
          <a:chExt cx="0" cy="0"/>
        </a:xfrm>
      </p:grpSpPr>
      <p:sp>
        <p:nvSpPr>
          <p:cNvPr id="58" name="Google Shape;58;p7"/>
          <p:cNvSpPr/>
          <p:nvPr/>
        </p:nvSpPr>
        <p:spPr>
          <a:xfrm rot="3394465" flipH="1">
            <a:off x="3590928" y="3974395"/>
            <a:ext cx="11604457" cy="5558223"/>
          </a:xfrm>
          <a:custGeom>
            <a:avLst/>
            <a:gdLst/>
            <a:ahLst/>
            <a:cxnLst/>
            <a:rect l="l" t="t" r="r" b="b"/>
            <a:pathLst>
              <a:path w="87791" h="56068" extrusionOk="0">
                <a:moveTo>
                  <a:pt x="55192" y="1"/>
                </a:moveTo>
                <a:cubicBezTo>
                  <a:pt x="51710" y="1"/>
                  <a:pt x="48020" y="921"/>
                  <a:pt x="44301" y="3305"/>
                </a:cubicBezTo>
                <a:cubicBezTo>
                  <a:pt x="27981" y="13772"/>
                  <a:pt x="23752" y="23750"/>
                  <a:pt x="23752" y="23750"/>
                </a:cubicBezTo>
                <a:cubicBezTo>
                  <a:pt x="23752" y="23750"/>
                  <a:pt x="23199" y="30455"/>
                  <a:pt x="15945" y="30455"/>
                </a:cubicBezTo>
                <a:cubicBezTo>
                  <a:pt x="15648" y="30455"/>
                  <a:pt x="15339" y="30443"/>
                  <a:pt x="15019" y="30420"/>
                </a:cubicBezTo>
                <a:cubicBezTo>
                  <a:pt x="13947" y="30341"/>
                  <a:pt x="12915" y="30303"/>
                  <a:pt x="11930" y="30303"/>
                </a:cubicBezTo>
                <a:cubicBezTo>
                  <a:pt x="5447" y="30303"/>
                  <a:pt x="1013" y="31926"/>
                  <a:pt x="541" y="33999"/>
                </a:cubicBezTo>
                <a:cubicBezTo>
                  <a:pt x="1" y="36384"/>
                  <a:pt x="5151" y="43216"/>
                  <a:pt x="11333" y="45926"/>
                </a:cubicBezTo>
                <a:cubicBezTo>
                  <a:pt x="16519" y="48202"/>
                  <a:pt x="23841" y="53453"/>
                  <a:pt x="30900" y="53453"/>
                </a:cubicBezTo>
                <a:cubicBezTo>
                  <a:pt x="32256" y="53453"/>
                  <a:pt x="33602" y="53259"/>
                  <a:pt x="34921" y="52814"/>
                </a:cubicBezTo>
                <a:cubicBezTo>
                  <a:pt x="43110" y="50048"/>
                  <a:pt x="85188" y="56067"/>
                  <a:pt x="86489" y="38010"/>
                </a:cubicBezTo>
                <a:cubicBezTo>
                  <a:pt x="87791" y="19953"/>
                  <a:pt x="76403" y="10573"/>
                  <a:pt x="76403" y="10573"/>
                </a:cubicBezTo>
                <a:cubicBezTo>
                  <a:pt x="76403" y="10573"/>
                  <a:pt x="66995" y="1"/>
                  <a:pt x="55192" y="1"/>
                </a:cubicBezTo>
                <a:close/>
              </a:path>
            </a:pathLst>
          </a:custGeom>
          <a:solidFill>
            <a:srgbClr val="E7E2D6">
              <a:alpha val="46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9" name="Google Shape;59;p7"/>
          <p:cNvSpPr/>
          <p:nvPr/>
        </p:nvSpPr>
        <p:spPr>
          <a:xfrm rot="-10285603">
            <a:off x="7150322" y="-3021844"/>
            <a:ext cx="7471761" cy="6362485"/>
          </a:xfrm>
          <a:custGeom>
            <a:avLst/>
            <a:gdLst/>
            <a:ahLst/>
            <a:cxnLst/>
            <a:rect l="l" t="t" r="r" b="b"/>
            <a:pathLst>
              <a:path w="87791" h="56068" extrusionOk="0">
                <a:moveTo>
                  <a:pt x="55192" y="1"/>
                </a:moveTo>
                <a:cubicBezTo>
                  <a:pt x="51710" y="1"/>
                  <a:pt x="48020" y="921"/>
                  <a:pt x="44301" y="3305"/>
                </a:cubicBezTo>
                <a:cubicBezTo>
                  <a:pt x="27981" y="13772"/>
                  <a:pt x="23752" y="23750"/>
                  <a:pt x="23752" y="23750"/>
                </a:cubicBezTo>
                <a:cubicBezTo>
                  <a:pt x="23752" y="23750"/>
                  <a:pt x="23199" y="30455"/>
                  <a:pt x="15945" y="30455"/>
                </a:cubicBezTo>
                <a:cubicBezTo>
                  <a:pt x="15648" y="30455"/>
                  <a:pt x="15339" y="30443"/>
                  <a:pt x="15019" y="30420"/>
                </a:cubicBezTo>
                <a:cubicBezTo>
                  <a:pt x="13947" y="30341"/>
                  <a:pt x="12915" y="30303"/>
                  <a:pt x="11930" y="30303"/>
                </a:cubicBezTo>
                <a:cubicBezTo>
                  <a:pt x="5447" y="30303"/>
                  <a:pt x="1013" y="31926"/>
                  <a:pt x="541" y="33999"/>
                </a:cubicBezTo>
                <a:cubicBezTo>
                  <a:pt x="1" y="36384"/>
                  <a:pt x="5151" y="43216"/>
                  <a:pt x="11333" y="45926"/>
                </a:cubicBezTo>
                <a:cubicBezTo>
                  <a:pt x="16519" y="48202"/>
                  <a:pt x="23841" y="53453"/>
                  <a:pt x="30900" y="53453"/>
                </a:cubicBezTo>
                <a:cubicBezTo>
                  <a:pt x="32256" y="53453"/>
                  <a:pt x="33602" y="53259"/>
                  <a:pt x="34921" y="52814"/>
                </a:cubicBezTo>
                <a:cubicBezTo>
                  <a:pt x="43110" y="50048"/>
                  <a:pt x="85188" y="56067"/>
                  <a:pt x="86489" y="38010"/>
                </a:cubicBezTo>
                <a:cubicBezTo>
                  <a:pt x="87791" y="19953"/>
                  <a:pt x="76403" y="10573"/>
                  <a:pt x="76403" y="10573"/>
                </a:cubicBezTo>
                <a:cubicBezTo>
                  <a:pt x="76403" y="10573"/>
                  <a:pt x="66995" y="1"/>
                  <a:pt x="55192" y="1"/>
                </a:cubicBezTo>
                <a:close/>
              </a:path>
            </a:pathLst>
          </a:custGeom>
          <a:solidFill>
            <a:srgbClr val="E6B8AF">
              <a:alpha val="25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60" name="Google Shape;60;p7"/>
          <p:cNvSpPr/>
          <p:nvPr/>
        </p:nvSpPr>
        <p:spPr>
          <a:xfrm rot="955394" flipH="1">
            <a:off x="1460861" y="-2930283"/>
            <a:ext cx="7826028" cy="3837109"/>
          </a:xfrm>
          <a:custGeom>
            <a:avLst/>
            <a:gdLst/>
            <a:ahLst/>
            <a:cxnLst/>
            <a:rect l="l" t="t" r="r" b="b"/>
            <a:pathLst>
              <a:path w="76674" h="28195" fill="none" extrusionOk="0">
                <a:moveTo>
                  <a:pt x="76673" y="0"/>
                </a:moveTo>
                <a:cubicBezTo>
                  <a:pt x="76673" y="0"/>
                  <a:pt x="67374" y="14124"/>
                  <a:pt x="60786" y="16430"/>
                </a:cubicBezTo>
                <a:cubicBezTo>
                  <a:pt x="52981" y="19160"/>
                  <a:pt x="39856" y="7047"/>
                  <a:pt x="24779" y="17621"/>
                </a:cubicBezTo>
                <a:cubicBezTo>
                  <a:pt x="9706" y="28195"/>
                  <a:pt x="1302" y="23045"/>
                  <a:pt x="1" y="9868"/>
                </a:cubicBezTo>
              </a:path>
            </a:pathLst>
          </a:custGeom>
          <a:noFill/>
          <a:ln w="28575" cap="flat" cmpd="sng">
            <a:solidFill>
              <a:schemeClr val="accent3"/>
            </a:solidFill>
            <a:prstDash val="solid"/>
            <a:miter lim="325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61" name="Google Shape;61;p7"/>
          <p:cNvSpPr txBox="1">
            <a:spLocks noGrp="1"/>
          </p:cNvSpPr>
          <p:nvPr>
            <p:ph type="body" idx="1"/>
          </p:nvPr>
        </p:nvSpPr>
        <p:spPr>
          <a:xfrm>
            <a:off x="4572000" y="1825767"/>
            <a:ext cx="3850500" cy="4443600"/>
          </a:xfrm>
          <a:prstGeom prst="rect">
            <a:avLst/>
          </a:prstGeom>
        </p:spPr>
        <p:txBody>
          <a:bodyPr spcFirstLastPara="1" wrap="square" lIns="91425" tIns="91425" rIns="91425" bIns="91425" anchor="ctr" anchorCtr="0">
            <a:noAutofit/>
          </a:bodyPr>
          <a:lstStyle>
            <a:lvl1pPr marL="457200" lvl="0" indent="-330200" rtl="0">
              <a:lnSpc>
                <a:spcPct val="100000"/>
              </a:lnSpc>
              <a:spcBef>
                <a:spcPts val="0"/>
              </a:spcBef>
              <a:spcAft>
                <a:spcPts val="0"/>
              </a:spcAft>
              <a:buSzPts val="1600"/>
              <a:buFont typeface="Nunito Light"/>
              <a:buChar char="●"/>
              <a:defRPr sz="1400"/>
            </a:lvl1pPr>
            <a:lvl2pPr marL="914400" lvl="1" indent="-330200" rtl="0">
              <a:lnSpc>
                <a:spcPct val="100000"/>
              </a:lnSpc>
              <a:spcBef>
                <a:spcPts val="0"/>
              </a:spcBef>
              <a:spcAft>
                <a:spcPts val="0"/>
              </a:spcAft>
              <a:buSzPts val="1600"/>
              <a:buFont typeface="Nunito Light"/>
              <a:buChar char="○"/>
              <a:defRPr/>
            </a:lvl2pPr>
            <a:lvl3pPr marL="1371600" lvl="2" indent="-323850" rtl="0">
              <a:lnSpc>
                <a:spcPct val="100000"/>
              </a:lnSpc>
              <a:spcBef>
                <a:spcPts val="1600"/>
              </a:spcBef>
              <a:spcAft>
                <a:spcPts val="0"/>
              </a:spcAft>
              <a:buSzPts val="1500"/>
              <a:buFont typeface="Nunito Light"/>
              <a:buChar char="■"/>
              <a:defRPr/>
            </a:lvl3pPr>
            <a:lvl4pPr marL="1828800" lvl="3" indent="-323850" rtl="0">
              <a:lnSpc>
                <a:spcPct val="100000"/>
              </a:lnSpc>
              <a:spcBef>
                <a:spcPts val="1600"/>
              </a:spcBef>
              <a:spcAft>
                <a:spcPts val="0"/>
              </a:spcAft>
              <a:buSzPts val="1500"/>
              <a:buFont typeface="Nunito Light"/>
              <a:buChar char="●"/>
              <a:defRPr/>
            </a:lvl4pPr>
            <a:lvl5pPr marL="2286000" lvl="4" indent="-330200" rtl="0">
              <a:lnSpc>
                <a:spcPct val="100000"/>
              </a:lnSpc>
              <a:spcBef>
                <a:spcPts val="1600"/>
              </a:spcBef>
              <a:spcAft>
                <a:spcPts val="0"/>
              </a:spcAft>
              <a:buSzPts val="1600"/>
              <a:buFont typeface="Nunito Light"/>
              <a:buChar char="○"/>
              <a:defRPr/>
            </a:lvl5pPr>
            <a:lvl6pPr marL="2743200" lvl="5" indent="-330200" rtl="0">
              <a:lnSpc>
                <a:spcPct val="100000"/>
              </a:lnSpc>
              <a:spcBef>
                <a:spcPts val="1600"/>
              </a:spcBef>
              <a:spcAft>
                <a:spcPts val="0"/>
              </a:spcAft>
              <a:buSzPts val="1600"/>
              <a:buFont typeface="Nunito Light"/>
              <a:buChar char="■"/>
              <a:defRPr/>
            </a:lvl6pPr>
            <a:lvl7pPr marL="3200400" lvl="6" indent="-311150" rtl="0">
              <a:lnSpc>
                <a:spcPct val="100000"/>
              </a:lnSpc>
              <a:spcBef>
                <a:spcPts val="1600"/>
              </a:spcBef>
              <a:spcAft>
                <a:spcPts val="0"/>
              </a:spcAft>
              <a:buSzPts val="1300"/>
              <a:buFont typeface="Nunito Light"/>
              <a:buChar char="●"/>
              <a:defRPr/>
            </a:lvl7pPr>
            <a:lvl8pPr marL="3657600" lvl="7" indent="-311150" rtl="0">
              <a:lnSpc>
                <a:spcPct val="100000"/>
              </a:lnSpc>
              <a:spcBef>
                <a:spcPts val="1600"/>
              </a:spcBef>
              <a:spcAft>
                <a:spcPts val="0"/>
              </a:spcAft>
              <a:buSzPts val="1300"/>
              <a:buFont typeface="Nunito Light"/>
              <a:buChar char="○"/>
              <a:defRPr/>
            </a:lvl8pPr>
            <a:lvl9pPr marL="4114800" lvl="8" indent="-330200" rtl="0">
              <a:lnSpc>
                <a:spcPct val="100000"/>
              </a:lnSpc>
              <a:spcBef>
                <a:spcPts val="1600"/>
              </a:spcBef>
              <a:spcAft>
                <a:spcPts val="1600"/>
              </a:spcAft>
              <a:buSzPts val="1600"/>
              <a:buFont typeface="Nunito Light"/>
              <a:buChar char="■"/>
              <a:defRPr/>
            </a:lvl9pPr>
          </a:lstStyle>
          <a:p>
            <a:pPr lvl="0"/>
            <a:r>
              <a:rPr lang="tr-TR"/>
              <a:t>Asıl metin stillerini düzenlemek için tıklayın</a:t>
            </a:r>
          </a:p>
        </p:txBody>
      </p:sp>
      <p:sp>
        <p:nvSpPr>
          <p:cNvPr id="62" name="Google Shape;62;p7"/>
          <p:cNvSpPr txBox="1">
            <a:spLocks noGrp="1"/>
          </p:cNvSpPr>
          <p:nvPr>
            <p:ph type="title"/>
          </p:nvPr>
        </p:nvSpPr>
        <p:spPr>
          <a:xfrm>
            <a:off x="719925" y="583600"/>
            <a:ext cx="7704000" cy="8772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SzPts val="2800"/>
              <a:buNone/>
              <a:defRPr sz="3000">
                <a:latin typeface="Kulim Park"/>
                <a:ea typeface="Kulim Park"/>
                <a:cs typeface="Kulim Park"/>
                <a:sym typeface="Kulim Park"/>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r>
              <a:rPr lang="tr-TR"/>
              <a:t>Asıl başlık stilini düzenlemek için tıklayın</a:t>
            </a:r>
            <a:endParaRPr/>
          </a:p>
        </p:txBody>
      </p:sp>
    </p:spTree>
    <p:extLst>
      <p:ext uri="{BB962C8B-B14F-4D97-AF65-F5344CB8AC3E}">
        <p14:creationId xmlns:p14="http://schemas.microsoft.com/office/powerpoint/2010/main" val="110192479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63"/>
        <p:cNvGrpSpPr/>
        <p:nvPr/>
      </p:nvGrpSpPr>
      <p:grpSpPr>
        <a:xfrm>
          <a:off x="0" y="0"/>
          <a:ext cx="0" cy="0"/>
          <a:chOff x="0" y="0"/>
          <a:chExt cx="0" cy="0"/>
        </a:xfrm>
      </p:grpSpPr>
      <p:sp>
        <p:nvSpPr>
          <p:cNvPr id="64" name="Google Shape;64;p8"/>
          <p:cNvSpPr/>
          <p:nvPr/>
        </p:nvSpPr>
        <p:spPr>
          <a:xfrm rot="-813319" flipH="1">
            <a:off x="4432698" y="-4565697"/>
            <a:ext cx="6402109" cy="7585537"/>
          </a:xfrm>
          <a:custGeom>
            <a:avLst/>
            <a:gdLst/>
            <a:ahLst/>
            <a:cxnLst/>
            <a:rect l="l" t="t" r="r" b="b"/>
            <a:pathLst>
              <a:path w="31788" h="28248" extrusionOk="0">
                <a:moveTo>
                  <a:pt x="16729" y="0"/>
                </a:moveTo>
                <a:cubicBezTo>
                  <a:pt x="16601" y="0"/>
                  <a:pt x="16474" y="1"/>
                  <a:pt x="16346" y="2"/>
                </a:cubicBezTo>
                <a:cubicBezTo>
                  <a:pt x="16060" y="2"/>
                  <a:pt x="15764" y="5"/>
                  <a:pt x="15461" y="9"/>
                </a:cubicBezTo>
                <a:cubicBezTo>
                  <a:pt x="11690" y="44"/>
                  <a:pt x="7009" y="207"/>
                  <a:pt x="4237" y="2881"/>
                </a:cubicBezTo>
                <a:cubicBezTo>
                  <a:pt x="2392" y="4661"/>
                  <a:pt x="2135" y="8048"/>
                  <a:pt x="1618" y="10410"/>
                </a:cubicBezTo>
                <a:cubicBezTo>
                  <a:pt x="938" y="13517"/>
                  <a:pt x="381" y="16657"/>
                  <a:pt x="219" y="19839"/>
                </a:cubicBezTo>
                <a:cubicBezTo>
                  <a:pt x="1" y="24133"/>
                  <a:pt x="1988" y="26141"/>
                  <a:pt x="6130" y="26720"/>
                </a:cubicBezTo>
                <a:cubicBezTo>
                  <a:pt x="9755" y="27227"/>
                  <a:pt x="13382" y="27712"/>
                  <a:pt x="17036" y="27956"/>
                </a:cubicBezTo>
                <a:cubicBezTo>
                  <a:pt x="18561" y="28056"/>
                  <a:pt x="20165" y="28248"/>
                  <a:pt x="21749" y="28248"/>
                </a:cubicBezTo>
                <a:cubicBezTo>
                  <a:pt x="23047" y="28248"/>
                  <a:pt x="24332" y="28119"/>
                  <a:pt x="25547" y="27706"/>
                </a:cubicBezTo>
                <a:cubicBezTo>
                  <a:pt x="28287" y="26775"/>
                  <a:pt x="29435" y="24198"/>
                  <a:pt x="29933" y="21508"/>
                </a:cubicBezTo>
                <a:cubicBezTo>
                  <a:pt x="30554" y="18140"/>
                  <a:pt x="30847" y="14721"/>
                  <a:pt x="31348" y="11337"/>
                </a:cubicBezTo>
                <a:cubicBezTo>
                  <a:pt x="31787" y="8393"/>
                  <a:pt x="31569" y="5097"/>
                  <a:pt x="28963" y="3194"/>
                </a:cubicBezTo>
                <a:cubicBezTo>
                  <a:pt x="25477" y="645"/>
                  <a:pt x="20958" y="0"/>
                  <a:pt x="16729" y="0"/>
                </a:cubicBezTo>
                <a:close/>
              </a:path>
            </a:pathLst>
          </a:custGeom>
          <a:solidFill>
            <a:srgbClr val="887C62">
              <a:alpha val="6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65" name="Google Shape;65;p8"/>
          <p:cNvSpPr/>
          <p:nvPr/>
        </p:nvSpPr>
        <p:spPr>
          <a:xfrm rot="649785">
            <a:off x="-1816445" y="-984566"/>
            <a:ext cx="4558897" cy="1821148"/>
          </a:xfrm>
          <a:custGeom>
            <a:avLst/>
            <a:gdLst/>
            <a:ahLst/>
            <a:cxnLst/>
            <a:rect l="l" t="t" r="r" b="b"/>
            <a:pathLst>
              <a:path w="49165" h="14730" extrusionOk="0">
                <a:moveTo>
                  <a:pt x="10042" y="1"/>
                </a:moveTo>
                <a:cubicBezTo>
                  <a:pt x="7738" y="1"/>
                  <a:pt x="5495" y="326"/>
                  <a:pt x="4009" y="1712"/>
                </a:cubicBezTo>
                <a:cubicBezTo>
                  <a:pt x="1833" y="3743"/>
                  <a:pt x="1312" y="7198"/>
                  <a:pt x="759" y="9976"/>
                </a:cubicBezTo>
                <a:cubicBezTo>
                  <a:pt x="1" y="13802"/>
                  <a:pt x="5815" y="14642"/>
                  <a:pt x="11014" y="14723"/>
                </a:cubicBezTo>
                <a:cubicBezTo>
                  <a:pt x="11312" y="14728"/>
                  <a:pt x="11609" y="14730"/>
                  <a:pt x="11901" y="14730"/>
                </a:cubicBezTo>
                <a:cubicBezTo>
                  <a:pt x="14717" y="14730"/>
                  <a:pt x="17219" y="14537"/>
                  <a:pt x="18198" y="14531"/>
                </a:cubicBezTo>
                <a:cubicBezTo>
                  <a:pt x="20643" y="14515"/>
                  <a:pt x="23088" y="14508"/>
                  <a:pt x="25533" y="14508"/>
                </a:cubicBezTo>
                <a:cubicBezTo>
                  <a:pt x="31860" y="14508"/>
                  <a:pt x="38186" y="14553"/>
                  <a:pt x="44512" y="14593"/>
                </a:cubicBezTo>
                <a:cubicBezTo>
                  <a:pt x="44551" y="14593"/>
                  <a:pt x="44589" y="14594"/>
                  <a:pt x="44628" y="14594"/>
                </a:cubicBezTo>
                <a:cubicBezTo>
                  <a:pt x="45065" y="14594"/>
                  <a:pt x="45520" y="14568"/>
                  <a:pt x="45879" y="14323"/>
                </a:cubicBezTo>
                <a:cubicBezTo>
                  <a:pt x="46214" y="14095"/>
                  <a:pt x="46403" y="13708"/>
                  <a:pt x="46569" y="13337"/>
                </a:cubicBezTo>
                <a:cubicBezTo>
                  <a:pt x="47681" y="10865"/>
                  <a:pt x="49165" y="7692"/>
                  <a:pt x="48504" y="4911"/>
                </a:cubicBezTo>
                <a:cubicBezTo>
                  <a:pt x="47559" y="915"/>
                  <a:pt x="42091" y="691"/>
                  <a:pt x="37832" y="691"/>
                </a:cubicBezTo>
                <a:cubicBezTo>
                  <a:pt x="37295" y="691"/>
                  <a:pt x="36777" y="694"/>
                  <a:pt x="36289" y="694"/>
                </a:cubicBezTo>
                <a:cubicBezTo>
                  <a:pt x="35639" y="694"/>
                  <a:pt x="35044" y="688"/>
                  <a:pt x="34531" y="658"/>
                </a:cubicBezTo>
                <a:cubicBezTo>
                  <a:pt x="29340" y="361"/>
                  <a:pt x="24149" y="242"/>
                  <a:pt x="18952" y="242"/>
                </a:cubicBezTo>
                <a:cubicBezTo>
                  <a:pt x="17950" y="242"/>
                  <a:pt x="16949" y="246"/>
                  <a:pt x="15946" y="255"/>
                </a:cubicBezTo>
                <a:cubicBezTo>
                  <a:pt x="15904" y="255"/>
                  <a:pt x="15862" y="255"/>
                  <a:pt x="15819" y="255"/>
                </a:cubicBezTo>
                <a:cubicBezTo>
                  <a:pt x="14168" y="255"/>
                  <a:pt x="12081" y="1"/>
                  <a:pt x="10042" y="1"/>
                </a:cubicBezTo>
                <a:close/>
              </a:path>
            </a:pathLst>
          </a:custGeom>
          <a:solidFill>
            <a:srgbClr val="E7E2D6">
              <a:alpha val="46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66" name="Google Shape;66;p8"/>
          <p:cNvSpPr/>
          <p:nvPr/>
        </p:nvSpPr>
        <p:spPr>
          <a:xfrm flipH="1">
            <a:off x="620871" y="2984134"/>
            <a:ext cx="7471673" cy="6362409"/>
          </a:xfrm>
          <a:custGeom>
            <a:avLst/>
            <a:gdLst/>
            <a:ahLst/>
            <a:cxnLst/>
            <a:rect l="l" t="t" r="r" b="b"/>
            <a:pathLst>
              <a:path w="87791" h="56068" extrusionOk="0">
                <a:moveTo>
                  <a:pt x="55192" y="1"/>
                </a:moveTo>
                <a:cubicBezTo>
                  <a:pt x="51710" y="1"/>
                  <a:pt x="48020" y="921"/>
                  <a:pt x="44301" y="3305"/>
                </a:cubicBezTo>
                <a:cubicBezTo>
                  <a:pt x="27981" y="13772"/>
                  <a:pt x="23752" y="23750"/>
                  <a:pt x="23752" y="23750"/>
                </a:cubicBezTo>
                <a:cubicBezTo>
                  <a:pt x="23752" y="23750"/>
                  <a:pt x="23199" y="30455"/>
                  <a:pt x="15945" y="30455"/>
                </a:cubicBezTo>
                <a:cubicBezTo>
                  <a:pt x="15648" y="30455"/>
                  <a:pt x="15339" y="30443"/>
                  <a:pt x="15019" y="30420"/>
                </a:cubicBezTo>
                <a:cubicBezTo>
                  <a:pt x="13947" y="30341"/>
                  <a:pt x="12915" y="30303"/>
                  <a:pt x="11930" y="30303"/>
                </a:cubicBezTo>
                <a:cubicBezTo>
                  <a:pt x="5447" y="30303"/>
                  <a:pt x="1013" y="31926"/>
                  <a:pt x="541" y="33999"/>
                </a:cubicBezTo>
                <a:cubicBezTo>
                  <a:pt x="1" y="36384"/>
                  <a:pt x="5151" y="43216"/>
                  <a:pt x="11333" y="45926"/>
                </a:cubicBezTo>
                <a:cubicBezTo>
                  <a:pt x="16519" y="48202"/>
                  <a:pt x="23841" y="53453"/>
                  <a:pt x="30900" y="53453"/>
                </a:cubicBezTo>
                <a:cubicBezTo>
                  <a:pt x="32256" y="53453"/>
                  <a:pt x="33602" y="53259"/>
                  <a:pt x="34921" y="52814"/>
                </a:cubicBezTo>
                <a:cubicBezTo>
                  <a:pt x="43110" y="50048"/>
                  <a:pt x="85188" y="56067"/>
                  <a:pt x="86489" y="38010"/>
                </a:cubicBezTo>
                <a:cubicBezTo>
                  <a:pt x="87791" y="19953"/>
                  <a:pt x="76403" y="10573"/>
                  <a:pt x="76403" y="10573"/>
                </a:cubicBezTo>
                <a:cubicBezTo>
                  <a:pt x="76403" y="10573"/>
                  <a:pt x="66995" y="1"/>
                  <a:pt x="55192" y="1"/>
                </a:cubicBezTo>
                <a:close/>
              </a:path>
            </a:pathLst>
          </a:custGeom>
          <a:solidFill>
            <a:srgbClr val="E7E2D6">
              <a:alpha val="46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67" name="Google Shape;67;p8"/>
          <p:cNvSpPr/>
          <p:nvPr/>
        </p:nvSpPr>
        <p:spPr>
          <a:xfrm rot="-8823147" flipH="1">
            <a:off x="5492915" y="3745031"/>
            <a:ext cx="5990392" cy="7484240"/>
          </a:xfrm>
          <a:custGeom>
            <a:avLst/>
            <a:gdLst/>
            <a:ahLst/>
            <a:cxnLst/>
            <a:rect l="l" t="t" r="r" b="b"/>
            <a:pathLst>
              <a:path w="93299" h="87424" extrusionOk="0">
                <a:moveTo>
                  <a:pt x="34162" y="1"/>
                </a:moveTo>
                <a:cubicBezTo>
                  <a:pt x="24245" y="1"/>
                  <a:pt x="25039" y="12520"/>
                  <a:pt x="13717" y="17147"/>
                </a:cubicBezTo>
                <a:cubicBezTo>
                  <a:pt x="1" y="22753"/>
                  <a:pt x="25599" y="33483"/>
                  <a:pt x="18923" y="50349"/>
                </a:cubicBezTo>
                <a:cubicBezTo>
                  <a:pt x="13077" y="65115"/>
                  <a:pt x="23069" y="87424"/>
                  <a:pt x="32143" y="87424"/>
                </a:cubicBezTo>
                <a:cubicBezTo>
                  <a:pt x="33432" y="87424"/>
                  <a:pt x="34703" y="86974"/>
                  <a:pt x="35906" y="85988"/>
                </a:cubicBezTo>
                <a:cubicBezTo>
                  <a:pt x="38841" y="83585"/>
                  <a:pt x="41192" y="82952"/>
                  <a:pt x="43240" y="82952"/>
                </a:cubicBezTo>
                <a:cubicBezTo>
                  <a:pt x="45526" y="82952"/>
                  <a:pt x="47435" y="83741"/>
                  <a:pt x="49356" y="83741"/>
                </a:cubicBezTo>
                <a:cubicBezTo>
                  <a:pt x="51391" y="83741"/>
                  <a:pt x="53441" y="82856"/>
                  <a:pt x="55968" y="79208"/>
                </a:cubicBezTo>
                <a:cubicBezTo>
                  <a:pt x="79663" y="45004"/>
                  <a:pt x="87416" y="44135"/>
                  <a:pt x="87416" y="44135"/>
                </a:cubicBezTo>
                <a:cubicBezTo>
                  <a:pt x="93298" y="21497"/>
                  <a:pt x="60858" y="9397"/>
                  <a:pt x="42111" y="1875"/>
                </a:cubicBezTo>
                <a:cubicBezTo>
                  <a:pt x="38838" y="561"/>
                  <a:pt x="36260" y="1"/>
                  <a:pt x="34162" y="1"/>
                </a:cubicBezTo>
                <a:close/>
              </a:path>
            </a:pathLst>
          </a:custGeom>
          <a:solidFill>
            <a:srgbClr val="E6B8AF">
              <a:alpha val="33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68" name="Google Shape;68;p8"/>
          <p:cNvSpPr/>
          <p:nvPr/>
        </p:nvSpPr>
        <p:spPr>
          <a:xfrm flipH="1">
            <a:off x="-2254122" y="-190000"/>
            <a:ext cx="4935815" cy="5026448"/>
          </a:xfrm>
          <a:custGeom>
            <a:avLst/>
            <a:gdLst/>
            <a:ahLst/>
            <a:cxnLst/>
            <a:rect l="l" t="t" r="r" b="b"/>
            <a:pathLst>
              <a:path w="38799" h="29633" extrusionOk="0">
                <a:moveTo>
                  <a:pt x="24862" y="1"/>
                </a:moveTo>
                <a:cubicBezTo>
                  <a:pt x="17606" y="1"/>
                  <a:pt x="2522" y="6530"/>
                  <a:pt x="2408" y="6818"/>
                </a:cubicBezTo>
                <a:cubicBezTo>
                  <a:pt x="0" y="12908"/>
                  <a:pt x="709" y="23105"/>
                  <a:pt x="5362" y="28314"/>
                </a:cubicBezTo>
                <a:cubicBezTo>
                  <a:pt x="6190" y="29241"/>
                  <a:pt x="7638" y="29632"/>
                  <a:pt x="9471" y="29632"/>
                </a:cubicBezTo>
                <a:cubicBezTo>
                  <a:pt x="17936" y="29632"/>
                  <a:pt x="34625" y="21288"/>
                  <a:pt x="36508" y="18846"/>
                </a:cubicBezTo>
                <a:cubicBezTo>
                  <a:pt x="38798" y="15872"/>
                  <a:pt x="32779" y="1993"/>
                  <a:pt x="26923" y="249"/>
                </a:cubicBezTo>
                <a:cubicBezTo>
                  <a:pt x="26348" y="78"/>
                  <a:pt x="25651" y="1"/>
                  <a:pt x="24862" y="1"/>
                </a:cubicBezTo>
                <a:close/>
              </a:path>
            </a:pathLst>
          </a:custGeom>
          <a:solidFill>
            <a:srgbClr val="E6B8AF">
              <a:alpha val="25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69" name="Google Shape;69;p8"/>
          <p:cNvSpPr/>
          <p:nvPr/>
        </p:nvSpPr>
        <p:spPr>
          <a:xfrm rot="-649785" flipH="1">
            <a:off x="3942881" y="5868167"/>
            <a:ext cx="4558897" cy="1821148"/>
          </a:xfrm>
          <a:custGeom>
            <a:avLst/>
            <a:gdLst/>
            <a:ahLst/>
            <a:cxnLst/>
            <a:rect l="l" t="t" r="r" b="b"/>
            <a:pathLst>
              <a:path w="49165" h="14730" extrusionOk="0">
                <a:moveTo>
                  <a:pt x="10042" y="1"/>
                </a:moveTo>
                <a:cubicBezTo>
                  <a:pt x="7738" y="1"/>
                  <a:pt x="5495" y="326"/>
                  <a:pt x="4009" y="1712"/>
                </a:cubicBezTo>
                <a:cubicBezTo>
                  <a:pt x="1833" y="3743"/>
                  <a:pt x="1312" y="7198"/>
                  <a:pt x="759" y="9976"/>
                </a:cubicBezTo>
                <a:cubicBezTo>
                  <a:pt x="1" y="13802"/>
                  <a:pt x="5815" y="14642"/>
                  <a:pt x="11014" y="14723"/>
                </a:cubicBezTo>
                <a:cubicBezTo>
                  <a:pt x="11312" y="14728"/>
                  <a:pt x="11609" y="14730"/>
                  <a:pt x="11901" y="14730"/>
                </a:cubicBezTo>
                <a:cubicBezTo>
                  <a:pt x="14717" y="14730"/>
                  <a:pt x="17219" y="14537"/>
                  <a:pt x="18198" y="14531"/>
                </a:cubicBezTo>
                <a:cubicBezTo>
                  <a:pt x="20643" y="14515"/>
                  <a:pt x="23088" y="14508"/>
                  <a:pt x="25533" y="14508"/>
                </a:cubicBezTo>
                <a:cubicBezTo>
                  <a:pt x="31860" y="14508"/>
                  <a:pt x="38186" y="14553"/>
                  <a:pt x="44512" y="14593"/>
                </a:cubicBezTo>
                <a:cubicBezTo>
                  <a:pt x="44551" y="14593"/>
                  <a:pt x="44589" y="14594"/>
                  <a:pt x="44628" y="14594"/>
                </a:cubicBezTo>
                <a:cubicBezTo>
                  <a:pt x="45065" y="14594"/>
                  <a:pt x="45520" y="14568"/>
                  <a:pt x="45879" y="14323"/>
                </a:cubicBezTo>
                <a:cubicBezTo>
                  <a:pt x="46214" y="14095"/>
                  <a:pt x="46403" y="13708"/>
                  <a:pt x="46569" y="13337"/>
                </a:cubicBezTo>
                <a:cubicBezTo>
                  <a:pt x="47681" y="10865"/>
                  <a:pt x="49165" y="7692"/>
                  <a:pt x="48504" y="4911"/>
                </a:cubicBezTo>
                <a:cubicBezTo>
                  <a:pt x="47559" y="915"/>
                  <a:pt x="42091" y="691"/>
                  <a:pt x="37832" y="691"/>
                </a:cubicBezTo>
                <a:cubicBezTo>
                  <a:pt x="37295" y="691"/>
                  <a:pt x="36777" y="694"/>
                  <a:pt x="36289" y="694"/>
                </a:cubicBezTo>
                <a:cubicBezTo>
                  <a:pt x="35639" y="694"/>
                  <a:pt x="35044" y="688"/>
                  <a:pt x="34531" y="658"/>
                </a:cubicBezTo>
                <a:cubicBezTo>
                  <a:pt x="29340" y="361"/>
                  <a:pt x="24149" y="242"/>
                  <a:pt x="18952" y="242"/>
                </a:cubicBezTo>
                <a:cubicBezTo>
                  <a:pt x="17950" y="242"/>
                  <a:pt x="16949" y="246"/>
                  <a:pt x="15946" y="255"/>
                </a:cubicBezTo>
                <a:cubicBezTo>
                  <a:pt x="15904" y="255"/>
                  <a:pt x="15862" y="255"/>
                  <a:pt x="15819" y="255"/>
                </a:cubicBezTo>
                <a:cubicBezTo>
                  <a:pt x="14168" y="255"/>
                  <a:pt x="12081" y="1"/>
                  <a:pt x="10042" y="1"/>
                </a:cubicBezTo>
                <a:close/>
              </a:path>
            </a:pathLst>
          </a:custGeom>
          <a:solidFill>
            <a:srgbClr val="AC9078">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70" name="Google Shape;70;p8"/>
          <p:cNvSpPr/>
          <p:nvPr/>
        </p:nvSpPr>
        <p:spPr>
          <a:xfrm rot="-1244193" flipH="1">
            <a:off x="-2695083" y="-1036357"/>
            <a:ext cx="7826096" cy="3837143"/>
          </a:xfrm>
          <a:custGeom>
            <a:avLst/>
            <a:gdLst/>
            <a:ahLst/>
            <a:cxnLst/>
            <a:rect l="l" t="t" r="r" b="b"/>
            <a:pathLst>
              <a:path w="76674" h="28195" fill="none" extrusionOk="0">
                <a:moveTo>
                  <a:pt x="76673" y="0"/>
                </a:moveTo>
                <a:cubicBezTo>
                  <a:pt x="76673" y="0"/>
                  <a:pt x="67374" y="14124"/>
                  <a:pt x="60786" y="16430"/>
                </a:cubicBezTo>
                <a:cubicBezTo>
                  <a:pt x="52981" y="19160"/>
                  <a:pt x="39856" y="7047"/>
                  <a:pt x="24779" y="17621"/>
                </a:cubicBezTo>
                <a:cubicBezTo>
                  <a:pt x="9706" y="28195"/>
                  <a:pt x="1302" y="23045"/>
                  <a:pt x="1" y="9868"/>
                </a:cubicBezTo>
              </a:path>
            </a:pathLst>
          </a:custGeom>
          <a:noFill/>
          <a:ln w="28575" cap="flat" cmpd="sng">
            <a:solidFill>
              <a:schemeClr val="accent3"/>
            </a:solidFill>
            <a:prstDash val="solid"/>
            <a:miter lim="325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71" name="Google Shape;71;p8"/>
          <p:cNvSpPr/>
          <p:nvPr/>
        </p:nvSpPr>
        <p:spPr>
          <a:xfrm rot="9555807" flipH="1">
            <a:off x="7511217" y="3063059"/>
            <a:ext cx="7826096" cy="3837143"/>
          </a:xfrm>
          <a:custGeom>
            <a:avLst/>
            <a:gdLst/>
            <a:ahLst/>
            <a:cxnLst/>
            <a:rect l="l" t="t" r="r" b="b"/>
            <a:pathLst>
              <a:path w="76674" h="28195" fill="none" extrusionOk="0">
                <a:moveTo>
                  <a:pt x="76673" y="0"/>
                </a:moveTo>
                <a:cubicBezTo>
                  <a:pt x="76673" y="0"/>
                  <a:pt x="67374" y="14124"/>
                  <a:pt x="60786" y="16430"/>
                </a:cubicBezTo>
                <a:cubicBezTo>
                  <a:pt x="52981" y="19160"/>
                  <a:pt x="39856" y="7047"/>
                  <a:pt x="24779" y="17621"/>
                </a:cubicBezTo>
                <a:cubicBezTo>
                  <a:pt x="9706" y="28195"/>
                  <a:pt x="1302" y="23045"/>
                  <a:pt x="1" y="9868"/>
                </a:cubicBezTo>
              </a:path>
            </a:pathLst>
          </a:custGeom>
          <a:noFill/>
          <a:ln w="28575" cap="flat" cmpd="sng">
            <a:solidFill>
              <a:schemeClr val="accent3"/>
            </a:solidFill>
            <a:prstDash val="solid"/>
            <a:miter lim="325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72" name="Google Shape;72;p8"/>
          <p:cNvSpPr txBox="1">
            <a:spLocks noGrp="1"/>
          </p:cNvSpPr>
          <p:nvPr>
            <p:ph type="title"/>
          </p:nvPr>
        </p:nvSpPr>
        <p:spPr>
          <a:xfrm>
            <a:off x="1796850" y="1735733"/>
            <a:ext cx="5550300" cy="3386400"/>
          </a:xfrm>
          <a:prstGeom prst="rect">
            <a:avLst/>
          </a:prstGeom>
        </p:spPr>
        <p:txBody>
          <a:bodyPr spcFirstLastPara="1" wrap="square" lIns="91425" tIns="91425" rIns="91425" bIns="91425" anchor="ctr" anchorCtr="0">
            <a:noAutofit/>
          </a:bodyPr>
          <a:lstStyle>
            <a:lvl1pPr lvl="0" algn="ctr" rtl="0">
              <a:lnSpc>
                <a:spcPct val="80000"/>
              </a:lnSpc>
              <a:spcBef>
                <a:spcPts val="0"/>
              </a:spcBef>
              <a:spcAft>
                <a:spcPts val="0"/>
              </a:spcAft>
              <a:buSzPts val="4800"/>
              <a:buNone/>
              <a:defRPr sz="80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r>
              <a:rPr lang="tr-TR"/>
              <a:t>Asıl başlık stilini düzenlemek için tıklayın</a:t>
            </a:r>
            <a:endParaRPr/>
          </a:p>
        </p:txBody>
      </p:sp>
    </p:spTree>
    <p:extLst>
      <p:ext uri="{BB962C8B-B14F-4D97-AF65-F5344CB8AC3E}">
        <p14:creationId xmlns:p14="http://schemas.microsoft.com/office/powerpoint/2010/main" val="20515359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73"/>
        <p:cNvGrpSpPr/>
        <p:nvPr/>
      </p:nvGrpSpPr>
      <p:grpSpPr>
        <a:xfrm>
          <a:off x="0" y="0"/>
          <a:ext cx="0" cy="0"/>
          <a:chOff x="0" y="0"/>
          <a:chExt cx="0" cy="0"/>
        </a:xfrm>
      </p:grpSpPr>
      <p:sp>
        <p:nvSpPr>
          <p:cNvPr id="74" name="Google Shape;74;p9"/>
          <p:cNvSpPr/>
          <p:nvPr/>
        </p:nvSpPr>
        <p:spPr>
          <a:xfrm rot="813319">
            <a:off x="-2477752" y="-4099097"/>
            <a:ext cx="6402109" cy="7585537"/>
          </a:xfrm>
          <a:custGeom>
            <a:avLst/>
            <a:gdLst/>
            <a:ahLst/>
            <a:cxnLst/>
            <a:rect l="l" t="t" r="r" b="b"/>
            <a:pathLst>
              <a:path w="31788" h="28248" extrusionOk="0">
                <a:moveTo>
                  <a:pt x="16729" y="0"/>
                </a:moveTo>
                <a:cubicBezTo>
                  <a:pt x="16601" y="0"/>
                  <a:pt x="16474" y="1"/>
                  <a:pt x="16346" y="2"/>
                </a:cubicBezTo>
                <a:cubicBezTo>
                  <a:pt x="16060" y="2"/>
                  <a:pt x="15764" y="5"/>
                  <a:pt x="15461" y="9"/>
                </a:cubicBezTo>
                <a:cubicBezTo>
                  <a:pt x="11690" y="44"/>
                  <a:pt x="7009" y="207"/>
                  <a:pt x="4237" y="2881"/>
                </a:cubicBezTo>
                <a:cubicBezTo>
                  <a:pt x="2392" y="4661"/>
                  <a:pt x="2135" y="8048"/>
                  <a:pt x="1618" y="10410"/>
                </a:cubicBezTo>
                <a:cubicBezTo>
                  <a:pt x="938" y="13517"/>
                  <a:pt x="381" y="16657"/>
                  <a:pt x="219" y="19839"/>
                </a:cubicBezTo>
                <a:cubicBezTo>
                  <a:pt x="1" y="24133"/>
                  <a:pt x="1988" y="26141"/>
                  <a:pt x="6130" y="26720"/>
                </a:cubicBezTo>
                <a:cubicBezTo>
                  <a:pt x="9755" y="27227"/>
                  <a:pt x="13382" y="27712"/>
                  <a:pt x="17036" y="27956"/>
                </a:cubicBezTo>
                <a:cubicBezTo>
                  <a:pt x="18561" y="28056"/>
                  <a:pt x="20165" y="28248"/>
                  <a:pt x="21749" y="28248"/>
                </a:cubicBezTo>
                <a:cubicBezTo>
                  <a:pt x="23047" y="28248"/>
                  <a:pt x="24332" y="28119"/>
                  <a:pt x="25547" y="27706"/>
                </a:cubicBezTo>
                <a:cubicBezTo>
                  <a:pt x="28287" y="26775"/>
                  <a:pt x="29435" y="24198"/>
                  <a:pt x="29933" y="21508"/>
                </a:cubicBezTo>
                <a:cubicBezTo>
                  <a:pt x="30554" y="18140"/>
                  <a:pt x="30847" y="14721"/>
                  <a:pt x="31348" y="11337"/>
                </a:cubicBezTo>
                <a:cubicBezTo>
                  <a:pt x="31787" y="8393"/>
                  <a:pt x="31569" y="5097"/>
                  <a:pt x="28963" y="3194"/>
                </a:cubicBezTo>
                <a:cubicBezTo>
                  <a:pt x="25477" y="645"/>
                  <a:pt x="20958" y="0"/>
                  <a:pt x="16729" y="0"/>
                </a:cubicBezTo>
                <a:close/>
              </a:path>
            </a:pathLst>
          </a:custGeom>
          <a:solidFill>
            <a:srgbClr val="887C62">
              <a:alpha val="6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75" name="Google Shape;75;p9"/>
          <p:cNvSpPr/>
          <p:nvPr/>
        </p:nvSpPr>
        <p:spPr>
          <a:xfrm rot="3394465" flipH="1">
            <a:off x="1626528" y="5503995"/>
            <a:ext cx="11604457" cy="5558223"/>
          </a:xfrm>
          <a:custGeom>
            <a:avLst/>
            <a:gdLst/>
            <a:ahLst/>
            <a:cxnLst/>
            <a:rect l="l" t="t" r="r" b="b"/>
            <a:pathLst>
              <a:path w="87791" h="56068" extrusionOk="0">
                <a:moveTo>
                  <a:pt x="55192" y="1"/>
                </a:moveTo>
                <a:cubicBezTo>
                  <a:pt x="51710" y="1"/>
                  <a:pt x="48020" y="921"/>
                  <a:pt x="44301" y="3305"/>
                </a:cubicBezTo>
                <a:cubicBezTo>
                  <a:pt x="27981" y="13772"/>
                  <a:pt x="23752" y="23750"/>
                  <a:pt x="23752" y="23750"/>
                </a:cubicBezTo>
                <a:cubicBezTo>
                  <a:pt x="23752" y="23750"/>
                  <a:pt x="23199" y="30455"/>
                  <a:pt x="15945" y="30455"/>
                </a:cubicBezTo>
                <a:cubicBezTo>
                  <a:pt x="15648" y="30455"/>
                  <a:pt x="15339" y="30443"/>
                  <a:pt x="15019" y="30420"/>
                </a:cubicBezTo>
                <a:cubicBezTo>
                  <a:pt x="13947" y="30341"/>
                  <a:pt x="12915" y="30303"/>
                  <a:pt x="11930" y="30303"/>
                </a:cubicBezTo>
                <a:cubicBezTo>
                  <a:pt x="5447" y="30303"/>
                  <a:pt x="1013" y="31926"/>
                  <a:pt x="541" y="33999"/>
                </a:cubicBezTo>
                <a:cubicBezTo>
                  <a:pt x="1" y="36384"/>
                  <a:pt x="5151" y="43216"/>
                  <a:pt x="11333" y="45926"/>
                </a:cubicBezTo>
                <a:cubicBezTo>
                  <a:pt x="16519" y="48202"/>
                  <a:pt x="23841" y="53453"/>
                  <a:pt x="30900" y="53453"/>
                </a:cubicBezTo>
                <a:cubicBezTo>
                  <a:pt x="32256" y="53453"/>
                  <a:pt x="33602" y="53259"/>
                  <a:pt x="34921" y="52814"/>
                </a:cubicBezTo>
                <a:cubicBezTo>
                  <a:pt x="43110" y="50048"/>
                  <a:pt x="85188" y="56067"/>
                  <a:pt x="86489" y="38010"/>
                </a:cubicBezTo>
                <a:cubicBezTo>
                  <a:pt x="87791" y="19953"/>
                  <a:pt x="76403" y="10573"/>
                  <a:pt x="76403" y="10573"/>
                </a:cubicBezTo>
                <a:cubicBezTo>
                  <a:pt x="76403" y="10573"/>
                  <a:pt x="66995" y="1"/>
                  <a:pt x="55192" y="1"/>
                </a:cubicBezTo>
                <a:close/>
              </a:path>
            </a:pathLst>
          </a:custGeom>
          <a:solidFill>
            <a:srgbClr val="E7E2D6">
              <a:alpha val="46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76" name="Google Shape;76;p9"/>
          <p:cNvSpPr/>
          <p:nvPr/>
        </p:nvSpPr>
        <p:spPr>
          <a:xfrm>
            <a:off x="5867027" y="-1657996"/>
            <a:ext cx="7065492" cy="7195189"/>
          </a:xfrm>
          <a:custGeom>
            <a:avLst/>
            <a:gdLst/>
            <a:ahLst/>
            <a:cxnLst/>
            <a:rect l="l" t="t" r="r" b="b"/>
            <a:pathLst>
              <a:path w="38799" h="29633" extrusionOk="0">
                <a:moveTo>
                  <a:pt x="24862" y="1"/>
                </a:moveTo>
                <a:cubicBezTo>
                  <a:pt x="17606" y="1"/>
                  <a:pt x="2522" y="6530"/>
                  <a:pt x="2408" y="6818"/>
                </a:cubicBezTo>
                <a:cubicBezTo>
                  <a:pt x="0" y="12908"/>
                  <a:pt x="709" y="23105"/>
                  <a:pt x="5362" y="28314"/>
                </a:cubicBezTo>
                <a:cubicBezTo>
                  <a:pt x="6190" y="29241"/>
                  <a:pt x="7638" y="29632"/>
                  <a:pt x="9471" y="29632"/>
                </a:cubicBezTo>
                <a:cubicBezTo>
                  <a:pt x="17936" y="29632"/>
                  <a:pt x="34625" y="21288"/>
                  <a:pt x="36508" y="18846"/>
                </a:cubicBezTo>
                <a:cubicBezTo>
                  <a:pt x="38798" y="15872"/>
                  <a:pt x="32779" y="1993"/>
                  <a:pt x="26923" y="249"/>
                </a:cubicBezTo>
                <a:cubicBezTo>
                  <a:pt x="26348" y="78"/>
                  <a:pt x="25651" y="1"/>
                  <a:pt x="24862" y="1"/>
                </a:cubicBezTo>
                <a:close/>
              </a:path>
            </a:pathLst>
          </a:custGeom>
          <a:solidFill>
            <a:srgbClr val="E6B8AF">
              <a:alpha val="25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77" name="Google Shape;77;p9"/>
          <p:cNvSpPr/>
          <p:nvPr/>
        </p:nvSpPr>
        <p:spPr>
          <a:xfrm rot="3406877">
            <a:off x="1793712" y="436808"/>
            <a:ext cx="10434787" cy="2877855"/>
          </a:xfrm>
          <a:custGeom>
            <a:avLst/>
            <a:gdLst/>
            <a:ahLst/>
            <a:cxnLst/>
            <a:rect l="l" t="t" r="r" b="b"/>
            <a:pathLst>
              <a:path w="76674" h="28195" fill="none" extrusionOk="0">
                <a:moveTo>
                  <a:pt x="76673" y="0"/>
                </a:moveTo>
                <a:cubicBezTo>
                  <a:pt x="76673" y="0"/>
                  <a:pt x="67374" y="14124"/>
                  <a:pt x="60786" y="16430"/>
                </a:cubicBezTo>
                <a:cubicBezTo>
                  <a:pt x="52981" y="19160"/>
                  <a:pt x="39856" y="7047"/>
                  <a:pt x="24779" y="17621"/>
                </a:cubicBezTo>
                <a:cubicBezTo>
                  <a:pt x="9706" y="28195"/>
                  <a:pt x="1302" y="23045"/>
                  <a:pt x="1" y="9868"/>
                </a:cubicBezTo>
              </a:path>
            </a:pathLst>
          </a:custGeom>
          <a:noFill/>
          <a:ln w="28575" cap="flat" cmpd="sng">
            <a:solidFill>
              <a:schemeClr val="accent3"/>
            </a:solidFill>
            <a:prstDash val="solid"/>
            <a:miter lim="325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78" name="Google Shape;78;p9"/>
          <p:cNvSpPr/>
          <p:nvPr/>
        </p:nvSpPr>
        <p:spPr>
          <a:xfrm rot="-649760" flipH="1">
            <a:off x="7075142" y="-951011"/>
            <a:ext cx="4974484" cy="1987163"/>
          </a:xfrm>
          <a:custGeom>
            <a:avLst/>
            <a:gdLst/>
            <a:ahLst/>
            <a:cxnLst/>
            <a:rect l="l" t="t" r="r" b="b"/>
            <a:pathLst>
              <a:path w="49165" h="14730" extrusionOk="0">
                <a:moveTo>
                  <a:pt x="10042" y="1"/>
                </a:moveTo>
                <a:cubicBezTo>
                  <a:pt x="7738" y="1"/>
                  <a:pt x="5495" y="326"/>
                  <a:pt x="4009" y="1712"/>
                </a:cubicBezTo>
                <a:cubicBezTo>
                  <a:pt x="1833" y="3743"/>
                  <a:pt x="1312" y="7198"/>
                  <a:pt x="759" y="9976"/>
                </a:cubicBezTo>
                <a:cubicBezTo>
                  <a:pt x="1" y="13802"/>
                  <a:pt x="5815" y="14642"/>
                  <a:pt x="11014" y="14723"/>
                </a:cubicBezTo>
                <a:cubicBezTo>
                  <a:pt x="11312" y="14728"/>
                  <a:pt x="11609" y="14730"/>
                  <a:pt x="11901" y="14730"/>
                </a:cubicBezTo>
                <a:cubicBezTo>
                  <a:pt x="14717" y="14730"/>
                  <a:pt x="17219" y="14537"/>
                  <a:pt x="18198" y="14531"/>
                </a:cubicBezTo>
                <a:cubicBezTo>
                  <a:pt x="20643" y="14515"/>
                  <a:pt x="23088" y="14508"/>
                  <a:pt x="25533" y="14508"/>
                </a:cubicBezTo>
                <a:cubicBezTo>
                  <a:pt x="31860" y="14508"/>
                  <a:pt x="38186" y="14553"/>
                  <a:pt x="44512" y="14593"/>
                </a:cubicBezTo>
                <a:cubicBezTo>
                  <a:pt x="44551" y="14593"/>
                  <a:pt x="44589" y="14594"/>
                  <a:pt x="44628" y="14594"/>
                </a:cubicBezTo>
                <a:cubicBezTo>
                  <a:pt x="45065" y="14594"/>
                  <a:pt x="45520" y="14568"/>
                  <a:pt x="45879" y="14323"/>
                </a:cubicBezTo>
                <a:cubicBezTo>
                  <a:pt x="46214" y="14095"/>
                  <a:pt x="46403" y="13708"/>
                  <a:pt x="46569" y="13337"/>
                </a:cubicBezTo>
                <a:cubicBezTo>
                  <a:pt x="47681" y="10865"/>
                  <a:pt x="49165" y="7692"/>
                  <a:pt x="48504" y="4911"/>
                </a:cubicBezTo>
                <a:cubicBezTo>
                  <a:pt x="47559" y="915"/>
                  <a:pt x="42091" y="691"/>
                  <a:pt x="37832" y="691"/>
                </a:cubicBezTo>
                <a:cubicBezTo>
                  <a:pt x="37295" y="691"/>
                  <a:pt x="36777" y="694"/>
                  <a:pt x="36289" y="694"/>
                </a:cubicBezTo>
                <a:cubicBezTo>
                  <a:pt x="35639" y="694"/>
                  <a:pt x="35044" y="688"/>
                  <a:pt x="34531" y="658"/>
                </a:cubicBezTo>
                <a:cubicBezTo>
                  <a:pt x="29340" y="361"/>
                  <a:pt x="24149" y="242"/>
                  <a:pt x="18952" y="242"/>
                </a:cubicBezTo>
                <a:cubicBezTo>
                  <a:pt x="17950" y="242"/>
                  <a:pt x="16949" y="246"/>
                  <a:pt x="15946" y="255"/>
                </a:cubicBezTo>
                <a:cubicBezTo>
                  <a:pt x="15904" y="255"/>
                  <a:pt x="15862" y="255"/>
                  <a:pt x="15819" y="255"/>
                </a:cubicBezTo>
                <a:cubicBezTo>
                  <a:pt x="14168" y="255"/>
                  <a:pt x="12081" y="1"/>
                  <a:pt x="10042" y="1"/>
                </a:cubicBezTo>
                <a:close/>
              </a:path>
            </a:pathLst>
          </a:custGeom>
          <a:solidFill>
            <a:srgbClr val="E6B8A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79" name="Google Shape;79;p9"/>
          <p:cNvSpPr/>
          <p:nvPr/>
        </p:nvSpPr>
        <p:spPr>
          <a:xfrm rot="-10285603">
            <a:off x="-4701904" y="5003789"/>
            <a:ext cx="7471761" cy="6362485"/>
          </a:xfrm>
          <a:custGeom>
            <a:avLst/>
            <a:gdLst/>
            <a:ahLst/>
            <a:cxnLst/>
            <a:rect l="l" t="t" r="r" b="b"/>
            <a:pathLst>
              <a:path w="87791" h="56068" extrusionOk="0">
                <a:moveTo>
                  <a:pt x="55192" y="1"/>
                </a:moveTo>
                <a:cubicBezTo>
                  <a:pt x="51710" y="1"/>
                  <a:pt x="48020" y="921"/>
                  <a:pt x="44301" y="3305"/>
                </a:cubicBezTo>
                <a:cubicBezTo>
                  <a:pt x="27981" y="13772"/>
                  <a:pt x="23752" y="23750"/>
                  <a:pt x="23752" y="23750"/>
                </a:cubicBezTo>
                <a:cubicBezTo>
                  <a:pt x="23752" y="23750"/>
                  <a:pt x="23199" y="30455"/>
                  <a:pt x="15945" y="30455"/>
                </a:cubicBezTo>
                <a:cubicBezTo>
                  <a:pt x="15648" y="30455"/>
                  <a:pt x="15339" y="30443"/>
                  <a:pt x="15019" y="30420"/>
                </a:cubicBezTo>
                <a:cubicBezTo>
                  <a:pt x="13947" y="30341"/>
                  <a:pt x="12915" y="30303"/>
                  <a:pt x="11930" y="30303"/>
                </a:cubicBezTo>
                <a:cubicBezTo>
                  <a:pt x="5447" y="30303"/>
                  <a:pt x="1013" y="31926"/>
                  <a:pt x="541" y="33999"/>
                </a:cubicBezTo>
                <a:cubicBezTo>
                  <a:pt x="1" y="36384"/>
                  <a:pt x="5151" y="43216"/>
                  <a:pt x="11333" y="45926"/>
                </a:cubicBezTo>
                <a:cubicBezTo>
                  <a:pt x="16519" y="48202"/>
                  <a:pt x="23841" y="53453"/>
                  <a:pt x="30900" y="53453"/>
                </a:cubicBezTo>
                <a:cubicBezTo>
                  <a:pt x="32256" y="53453"/>
                  <a:pt x="33602" y="53259"/>
                  <a:pt x="34921" y="52814"/>
                </a:cubicBezTo>
                <a:cubicBezTo>
                  <a:pt x="43110" y="50048"/>
                  <a:pt x="85188" y="56067"/>
                  <a:pt x="86489" y="38010"/>
                </a:cubicBezTo>
                <a:cubicBezTo>
                  <a:pt x="87791" y="19953"/>
                  <a:pt x="76403" y="10573"/>
                  <a:pt x="76403" y="10573"/>
                </a:cubicBezTo>
                <a:cubicBezTo>
                  <a:pt x="76403" y="10573"/>
                  <a:pt x="66995" y="1"/>
                  <a:pt x="55192" y="1"/>
                </a:cubicBezTo>
                <a:close/>
              </a:path>
            </a:pathLst>
          </a:custGeom>
          <a:solidFill>
            <a:srgbClr val="E7E2D6">
              <a:alpha val="46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80" name="Google Shape;80;p9"/>
          <p:cNvSpPr/>
          <p:nvPr/>
        </p:nvSpPr>
        <p:spPr>
          <a:xfrm rot="-7426355">
            <a:off x="-6861883" y="1990080"/>
            <a:ext cx="10434728" cy="2877838"/>
          </a:xfrm>
          <a:custGeom>
            <a:avLst/>
            <a:gdLst/>
            <a:ahLst/>
            <a:cxnLst/>
            <a:rect l="l" t="t" r="r" b="b"/>
            <a:pathLst>
              <a:path w="76674" h="28195" fill="none" extrusionOk="0">
                <a:moveTo>
                  <a:pt x="76673" y="0"/>
                </a:moveTo>
                <a:cubicBezTo>
                  <a:pt x="76673" y="0"/>
                  <a:pt x="67374" y="14124"/>
                  <a:pt x="60786" y="16430"/>
                </a:cubicBezTo>
                <a:cubicBezTo>
                  <a:pt x="52981" y="19160"/>
                  <a:pt x="39856" y="7047"/>
                  <a:pt x="24779" y="17621"/>
                </a:cubicBezTo>
                <a:cubicBezTo>
                  <a:pt x="9706" y="28195"/>
                  <a:pt x="1302" y="23045"/>
                  <a:pt x="1" y="9868"/>
                </a:cubicBezTo>
              </a:path>
            </a:pathLst>
          </a:custGeom>
          <a:noFill/>
          <a:ln w="28575" cap="flat" cmpd="sng">
            <a:solidFill>
              <a:schemeClr val="accent3"/>
            </a:solidFill>
            <a:prstDash val="solid"/>
            <a:miter lim="325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81" name="Google Shape;81;p9"/>
          <p:cNvSpPr txBox="1">
            <a:spLocks noGrp="1"/>
          </p:cNvSpPr>
          <p:nvPr>
            <p:ph type="title"/>
          </p:nvPr>
        </p:nvSpPr>
        <p:spPr>
          <a:xfrm>
            <a:off x="723300" y="1844167"/>
            <a:ext cx="4510500" cy="12292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800"/>
              <a:buNone/>
              <a:defRPr sz="5000">
                <a:solidFill>
                  <a:schemeClr val="lt1"/>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r>
              <a:rPr lang="tr-TR"/>
              <a:t>Asıl başlık stilini düzenlemek için tıklayın</a:t>
            </a:r>
            <a:endParaRPr/>
          </a:p>
        </p:txBody>
      </p:sp>
      <p:sp>
        <p:nvSpPr>
          <p:cNvPr id="82" name="Google Shape;82;p9"/>
          <p:cNvSpPr txBox="1">
            <a:spLocks noGrp="1"/>
          </p:cNvSpPr>
          <p:nvPr>
            <p:ph type="subTitle" idx="1"/>
          </p:nvPr>
        </p:nvSpPr>
        <p:spPr>
          <a:xfrm>
            <a:off x="723300" y="3104633"/>
            <a:ext cx="4359900" cy="1909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None/>
              <a:defRPr>
                <a:latin typeface="Manrope"/>
                <a:ea typeface="Manrope"/>
                <a:cs typeface="Manrope"/>
                <a:sym typeface="Manrop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r>
              <a:rPr lang="tr-TR"/>
              <a:t>Asıl alt başlık stilini düzenlemek için tıklayın</a:t>
            </a:r>
            <a:endParaRPr/>
          </a:p>
        </p:txBody>
      </p:sp>
    </p:spTree>
    <p:extLst>
      <p:ext uri="{BB962C8B-B14F-4D97-AF65-F5344CB8AC3E}">
        <p14:creationId xmlns:p14="http://schemas.microsoft.com/office/powerpoint/2010/main" val="33728559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18" Type="http://schemas.openxmlformats.org/officeDocument/2006/relationships/slideLayout" Target="../slideLayouts/slideLayout47.xml"/><Relationship Id="rId26" Type="http://schemas.openxmlformats.org/officeDocument/2006/relationships/slideLayout" Target="../slideLayouts/slideLayout55.xml"/><Relationship Id="rId3" Type="http://schemas.openxmlformats.org/officeDocument/2006/relationships/slideLayout" Target="../slideLayouts/slideLayout32.xml"/><Relationship Id="rId21" Type="http://schemas.openxmlformats.org/officeDocument/2006/relationships/slideLayout" Target="../slideLayouts/slideLayout50.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slideLayout" Target="../slideLayouts/slideLayout46.xml"/><Relationship Id="rId25" Type="http://schemas.openxmlformats.org/officeDocument/2006/relationships/slideLayout" Target="../slideLayouts/slideLayout54.xml"/><Relationship Id="rId2" Type="http://schemas.openxmlformats.org/officeDocument/2006/relationships/slideLayout" Target="../slideLayouts/slideLayout31.xml"/><Relationship Id="rId16" Type="http://schemas.openxmlformats.org/officeDocument/2006/relationships/slideLayout" Target="../slideLayouts/slideLayout45.xml"/><Relationship Id="rId20" Type="http://schemas.openxmlformats.org/officeDocument/2006/relationships/slideLayout" Target="../slideLayouts/slideLayout49.xml"/><Relationship Id="rId29" Type="http://schemas.openxmlformats.org/officeDocument/2006/relationships/slideLayout" Target="../slideLayouts/slideLayout58.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24" Type="http://schemas.openxmlformats.org/officeDocument/2006/relationships/slideLayout" Target="../slideLayouts/slideLayout53.xml"/><Relationship Id="rId5" Type="http://schemas.openxmlformats.org/officeDocument/2006/relationships/slideLayout" Target="../slideLayouts/slideLayout34.xml"/><Relationship Id="rId15" Type="http://schemas.openxmlformats.org/officeDocument/2006/relationships/slideLayout" Target="../slideLayouts/slideLayout44.xml"/><Relationship Id="rId23" Type="http://schemas.openxmlformats.org/officeDocument/2006/relationships/slideLayout" Target="../slideLayouts/slideLayout52.xml"/><Relationship Id="rId28" Type="http://schemas.openxmlformats.org/officeDocument/2006/relationships/slideLayout" Target="../slideLayouts/slideLayout57.xml"/><Relationship Id="rId10" Type="http://schemas.openxmlformats.org/officeDocument/2006/relationships/slideLayout" Target="../slideLayouts/slideLayout39.xml"/><Relationship Id="rId19" Type="http://schemas.openxmlformats.org/officeDocument/2006/relationships/slideLayout" Target="../slideLayouts/slideLayout48.xml"/><Relationship Id="rId31" Type="http://schemas.openxmlformats.org/officeDocument/2006/relationships/theme" Target="../theme/theme3.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 Id="rId22" Type="http://schemas.openxmlformats.org/officeDocument/2006/relationships/slideLayout" Target="../slideLayouts/slideLayout51.xml"/><Relationship Id="rId27" Type="http://schemas.openxmlformats.org/officeDocument/2006/relationships/slideLayout" Target="../slideLayouts/slideLayout56.xml"/><Relationship Id="rId30" Type="http://schemas.openxmlformats.org/officeDocument/2006/relationships/slideLayout" Target="../slideLayouts/slideLayout59.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61.xml"/><Relationship Id="rId1" Type="http://schemas.openxmlformats.org/officeDocument/2006/relationships/slideLayout" Target="../slideLayouts/slideLayout6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slideLayout" Target="../slideLayouts/slideLayout74.xml"/><Relationship Id="rId18" Type="http://schemas.openxmlformats.org/officeDocument/2006/relationships/slideLayout" Target="../slideLayouts/slideLayout79.xml"/><Relationship Id="rId26" Type="http://schemas.openxmlformats.org/officeDocument/2006/relationships/slideLayout" Target="../slideLayouts/slideLayout87.xml"/><Relationship Id="rId3" Type="http://schemas.openxmlformats.org/officeDocument/2006/relationships/slideLayout" Target="../slideLayouts/slideLayout64.xml"/><Relationship Id="rId21" Type="http://schemas.openxmlformats.org/officeDocument/2006/relationships/slideLayout" Target="../slideLayouts/slideLayout82.xml"/><Relationship Id="rId7" Type="http://schemas.openxmlformats.org/officeDocument/2006/relationships/slideLayout" Target="../slideLayouts/slideLayout68.xml"/><Relationship Id="rId12" Type="http://schemas.openxmlformats.org/officeDocument/2006/relationships/slideLayout" Target="../slideLayouts/slideLayout73.xml"/><Relationship Id="rId17" Type="http://schemas.openxmlformats.org/officeDocument/2006/relationships/slideLayout" Target="../slideLayouts/slideLayout78.xml"/><Relationship Id="rId25" Type="http://schemas.openxmlformats.org/officeDocument/2006/relationships/slideLayout" Target="../slideLayouts/slideLayout86.xml"/><Relationship Id="rId2" Type="http://schemas.openxmlformats.org/officeDocument/2006/relationships/slideLayout" Target="../slideLayouts/slideLayout63.xml"/><Relationship Id="rId16" Type="http://schemas.openxmlformats.org/officeDocument/2006/relationships/slideLayout" Target="../slideLayouts/slideLayout77.xml"/><Relationship Id="rId20" Type="http://schemas.openxmlformats.org/officeDocument/2006/relationships/slideLayout" Target="../slideLayouts/slideLayout81.xml"/><Relationship Id="rId29" Type="http://schemas.openxmlformats.org/officeDocument/2006/relationships/slideLayout" Target="../slideLayouts/slideLayout90.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24" Type="http://schemas.openxmlformats.org/officeDocument/2006/relationships/slideLayout" Target="../slideLayouts/slideLayout85.xml"/><Relationship Id="rId5" Type="http://schemas.openxmlformats.org/officeDocument/2006/relationships/slideLayout" Target="../slideLayouts/slideLayout66.xml"/><Relationship Id="rId15" Type="http://schemas.openxmlformats.org/officeDocument/2006/relationships/slideLayout" Target="../slideLayouts/slideLayout76.xml"/><Relationship Id="rId23" Type="http://schemas.openxmlformats.org/officeDocument/2006/relationships/slideLayout" Target="../slideLayouts/slideLayout84.xml"/><Relationship Id="rId28" Type="http://schemas.openxmlformats.org/officeDocument/2006/relationships/slideLayout" Target="../slideLayouts/slideLayout89.xml"/><Relationship Id="rId10" Type="http://schemas.openxmlformats.org/officeDocument/2006/relationships/slideLayout" Target="../slideLayouts/slideLayout71.xml"/><Relationship Id="rId19" Type="http://schemas.openxmlformats.org/officeDocument/2006/relationships/slideLayout" Target="../slideLayouts/slideLayout80.xml"/><Relationship Id="rId31" Type="http://schemas.openxmlformats.org/officeDocument/2006/relationships/theme" Target="../theme/theme5.xml"/><Relationship Id="rId4" Type="http://schemas.openxmlformats.org/officeDocument/2006/relationships/slideLayout" Target="../slideLayouts/slideLayout65.xml"/><Relationship Id="rId9" Type="http://schemas.openxmlformats.org/officeDocument/2006/relationships/slideLayout" Target="../slideLayouts/slideLayout70.xml"/><Relationship Id="rId14" Type="http://schemas.openxmlformats.org/officeDocument/2006/relationships/slideLayout" Target="../slideLayouts/slideLayout75.xml"/><Relationship Id="rId22" Type="http://schemas.openxmlformats.org/officeDocument/2006/relationships/slideLayout" Target="../slideLayouts/slideLayout83.xml"/><Relationship Id="rId27" Type="http://schemas.openxmlformats.org/officeDocument/2006/relationships/slideLayout" Target="../slideLayouts/slideLayout88.xml"/><Relationship Id="rId30" Type="http://schemas.openxmlformats.org/officeDocument/2006/relationships/slideLayout" Target="../slideLayouts/slideLayout91.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slideLayout" Target="../slideLayouts/slideLayout104.xml"/><Relationship Id="rId18" Type="http://schemas.openxmlformats.org/officeDocument/2006/relationships/slideLayout" Target="../slideLayouts/slideLayout109.xml"/><Relationship Id="rId26" Type="http://schemas.openxmlformats.org/officeDocument/2006/relationships/slideLayout" Target="../slideLayouts/slideLayout117.xml"/><Relationship Id="rId3" Type="http://schemas.openxmlformats.org/officeDocument/2006/relationships/slideLayout" Target="../slideLayouts/slideLayout94.xml"/><Relationship Id="rId21" Type="http://schemas.openxmlformats.org/officeDocument/2006/relationships/slideLayout" Target="../slideLayouts/slideLayout112.xml"/><Relationship Id="rId7" Type="http://schemas.openxmlformats.org/officeDocument/2006/relationships/slideLayout" Target="../slideLayouts/slideLayout98.xml"/><Relationship Id="rId12" Type="http://schemas.openxmlformats.org/officeDocument/2006/relationships/slideLayout" Target="../slideLayouts/slideLayout103.xml"/><Relationship Id="rId17" Type="http://schemas.openxmlformats.org/officeDocument/2006/relationships/slideLayout" Target="../slideLayouts/slideLayout108.xml"/><Relationship Id="rId25" Type="http://schemas.openxmlformats.org/officeDocument/2006/relationships/slideLayout" Target="../slideLayouts/slideLayout116.xml"/><Relationship Id="rId2" Type="http://schemas.openxmlformats.org/officeDocument/2006/relationships/slideLayout" Target="../slideLayouts/slideLayout93.xml"/><Relationship Id="rId16" Type="http://schemas.openxmlformats.org/officeDocument/2006/relationships/slideLayout" Target="../slideLayouts/slideLayout107.xml"/><Relationship Id="rId20" Type="http://schemas.openxmlformats.org/officeDocument/2006/relationships/slideLayout" Target="../slideLayouts/slideLayout111.xml"/><Relationship Id="rId29" Type="http://schemas.openxmlformats.org/officeDocument/2006/relationships/slideLayout" Target="../slideLayouts/slideLayout120.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24" Type="http://schemas.openxmlformats.org/officeDocument/2006/relationships/slideLayout" Target="../slideLayouts/slideLayout115.xml"/><Relationship Id="rId5" Type="http://schemas.openxmlformats.org/officeDocument/2006/relationships/slideLayout" Target="../slideLayouts/slideLayout96.xml"/><Relationship Id="rId15" Type="http://schemas.openxmlformats.org/officeDocument/2006/relationships/slideLayout" Target="../slideLayouts/slideLayout106.xml"/><Relationship Id="rId23" Type="http://schemas.openxmlformats.org/officeDocument/2006/relationships/slideLayout" Target="../slideLayouts/slideLayout114.xml"/><Relationship Id="rId28" Type="http://schemas.openxmlformats.org/officeDocument/2006/relationships/slideLayout" Target="../slideLayouts/slideLayout119.xml"/><Relationship Id="rId10" Type="http://schemas.openxmlformats.org/officeDocument/2006/relationships/slideLayout" Target="../slideLayouts/slideLayout101.xml"/><Relationship Id="rId19" Type="http://schemas.openxmlformats.org/officeDocument/2006/relationships/slideLayout" Target="../slideLayouts/slideLayout110.xml"/><Relationship Id="rId31" Type="http://schemas.openxmlformats.org/officeDocument/2006/relationships/theme" Target="../theme/theme6.xml"/><Relationship Id="rId4" Type="http://schemas.openxmlformats.org/officeDocument/2006/relationships/slideLayout" Target="../slideLayouts/slideLayout95.xml"/><Relationship Id="rId9" Type="http://schemas.openxmlformats.org/officeDocument/2006/relationships/slideLayout" Target="../slideLayouts/slideLayout100.xml"/><Relationship Id="rId14" Type="http://schemas.openxmlformats.org/officeDocument/2006/relationships/slideLayout" Target="../slideLayouts/slideLayout105.xml"/><Relationship Id="rId22" Type="http://schemas.openxmlformats.org/officeDocument/2006/relationships/slideLayout" Target="../slideLayouts/slideLayout113.xml"/><Relationship Id="rId27" Type="http://schemas.openxmlformats.org/officeDocument/2006/relationships/slideLayout" Target="../slideLayouts/slideLayout118.xml"/><Relationship Id="rId30" Type="http://schemas.openxmlformats.org/officeDocument/2006/relationships/slideLayout" Target="../slideLayouts/slideLayout1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719333"/>
            <a:ext cx="7717500" cy="763600"/>
          </a:xfrm>
          <a:prstGeom prst="rect">
            <a:avLst/>
          </a:prstGeom>
          <a:noFill/>
          <a:ln>
            <a:noFill/>
          </a:ln>
        </p:spPr>
        <p:txBody>
          <a:bodyPr spcFirstLastPara="1" wrap="square" lIns="91425" tIns="91425" rIns="91425" bIns="91425" anchor="t" anchorCtr="0">
            <a:noAutofit/>
          </a:bodyPr>
          <a:lstStyle>
            <a:lvl1pPr lvl="0" algn="ctr">
              <a:spcBef>
                <a:spcPts val="0"/>
              </a:spcBef>
              <a:spcAft>
                <a:spcPts val="0"/>
              </a:spcAft>
              <a:buClr>
                <a:schemeClr val="dk1"/>
              </a:buClr>
              <a:buSzPts val="2800"/>
              <a:buFont typeface="DM Serif Display"/>
              <a:buNone/>
              <a:defRPr sz="2800">
                <a:solidFill>
                  <a:schemeClr val="dk1"/>
                </a:solidFill>
                <a:latin typeface="DM Serif Display"/>
                <a:ea typeface="DM Serif Display"/>
                <a:cs typeface="DM Serif Display"/>
                <a:sym typeface="DM Serif Display"/>
              </a:defRPr>
            </a:lvl1pPr>
            <a:lvl2pPr lvl="1" algn="ctr">
              <a:spcBef>
                <a:spcPts val="0"/>
              </a:spcBef>
              <a:spcAft>
                <a:spcPts val="0"/>
              </a:spcAft>
              <a:buClr>
                <a:schemeClr val="dk1"/>
              </a:buClr>
              <a:buSzPts val="2800"/>
              <a:buFont typeface="DM Serif Display"/>
              <a:buNone/>
              <a:defRPr sz="2800">
                <a:solidFill>
                  <a:schemeClr val="dk1"/>
                </a:solidFill>
                <a:latin typeface="DM Serif Display"/>
                <a:ea typeface="DM Serif Display"/>
                <a:cs typeface="DM Serif Display"/>
                <a:sym typeface="DM Serif Display"/>
              </a:defRPr>
            </a:lvl2pPr>
            <a:lvl3pPr lvl="2" algn="ctr">
              <a:spcBef>
                <a:spcPts val="0"/>
              </a:spcBef>
              <a:spcAft>
                <a:spcPts val="0"/>
              </a:spcAft>
              <a:buClr>
                <a:schemeClr val="dk1"/>
              </a:buClr>
              <a:buSzPts val="2800"/>
              <a:buFont typeface="DM Serif Display"/>
              <a:buNone/>
              <a:defRPr sz="2800">
                <a:solidFill>
                  <a:schemeClr val="dk1"/>
                </a:solidFill>
                <a:latin typeface="DM Serif Display"/>
                <a:ea typeface="DM Serif Display"/>
                <a:cs typeface="DM Serif Display"/>
                <a:sym typeface="DM Serif Display"/>
              </a:defRPr>
            </a:lvl3pPr>
            <a:lvl4pPr lvl="3" algn="ctr">
              <a:spcBef>
                <a:spcPts val="0"/>
              </a:spcBef>
              <a:spcAft>
                <a:spcPts val="0"/>
              </a:spcAft>
              <a:buClr>
                <a:schemeClr val="dk1"/>
              </a:buClr>
              <a:buSzPts val="2800"/>
              <a:buFont typeface="DM Serif Display"/>
              <a:buNone/>
              <a:defRPr sz="2800">
                <a:solidFill>
                  <a:schemeClr val="dk1"/>
                </a:solidFill>
                <a:latin typeface="DM Serif Display"/>
                <a:ea typeface="DM Serif Display"/>
                <a:cs typeface="DM Serif Display"/>
                <a:sym typeface="DM Serif Display"/>
              </a:defRPr>
            </a:lvl4pPr>
            <a:lvl5pPr lvl="4" algn="ctr">
              <a:spcBef>
                <a:spcPts val="0"/>
              </a:spcBef>
              <a:spcAft>
                <a:spcPts val="0"/>
              </a:spcAft>
              <a:buClr>
                <a:schemeClr val="dk1"/>
              </a:buClr>
              <a:buSzPts val="2800"/>
              <a:buFont typeface="DM Serif Display"/>
              <a:buNone/>
              <a:defRPr sz="2800">
                <a:solidFill>
                  <a:schemeClr val="dk1"/>
                </a:solidFill>
                <a:latin typeface="DM Serif Display"/>
                <a:ea typeface="DM Serif Display"/>
                <a:cs typeface="DM Serif Display"/>
                <a:sym typeface="DM Serif Display"/>
              </a:defRPr>
            </a:lvl5pPr>
            <a:lvl6pPr lvl="5" algn="ctr">
              <a:spcBef>
                <a:spcPts val="0"/>
              </a:spcBef>
              <a:spcAft>
                <a:spcPts val="0"/>
              </a:spcAft>
              <a:buClr>
                <a:schemeClr val="dk1"/>
              </a:buClr>
              <a:buSzPts val="2800"/>
              <a:buFont typeface="DM Serif Display"/>
              <a:buNone/>
              <a:defRPr sz="2800">
                <a:solidFill>
                  <a:schemeClr val="dk1"/>
                </a:solidFill>
                <a:latin typeface="DM Serif Display"/>
                <a:ea typeface="DM Serif Display"/>
                <a:cs typeface="DM Serif Display"/>
                <a:sym typeface="DM Serif Display"/>
              </a:defRPr>
            </a:lvl6pPr>
            <a:lvl7pPr lvl="6" algn="ctr">
              <a:spcBef>
                <a:spcPts val="0"/>
              </a:spcBef>
              <a:spcAft>
                <a:spcPts val="0"/>
              </a:spcAft>
              <a:buClr>
                <a:schemeClr val="dk1"/>
              </a:buClr>
              <a:buSzPts val="2800"/>
              <a:buFont typeface="DM Serif Display"/>
              <a:buNone/>
              <a:defRPr sz="2800">
                <a:solidFill>
                  <a:schemeClr val="dk1"/>
                </a:solidFill>
                <a:latin typeface="DM Serif Display"/>
                <a:ea typeface="DM Serif Display"/>
                <a:cs typeface="DM Serif Display"/>
                <a:sym typeface="DM Serif Display"/>
              </a:defRPr>
            </a:lvl7pPr>
            <a:lvl8pPr lvl="7" algn="ctr">
              <a:spcBef>
                <a:spcPts val="0"/>
              </a:spcBef>
              <a:spcAft>
                <a:spcPts val="0"/>
              </a:spcAft>
              <a:buClr>
                <a:schemeClr val="dk1"/>
              </a:buClr>
              <a:buSzPts val="2800"/>
              <a:buFont typeface="DM Serif Display"/>
              <a:buNone/>
              <a:defRPr sz="2800">
                <a:solidFill>
                  <a:schemeClr val="dk1"/>
                </a:solidFill>
                <a:latin typeface="DM Serif Display"/>
                <a:ea typeface="DM Serif Display"/>
                <a:cs typeface="DM Serif Display"/>
                <a:sym typeface="DM Serif Display"/>
              </a:defRPr>
            </a:lvl8pPr>
            <a:lvl9pPr lvl="8" algn="ctr">
              <a:spcBef>
                <a:spcPts val="0"/>
              </a:spcBef>
              <a:spcAft>
                <a:spcPts val="0"/>
              </a:spcAft>
              <a:buClr>
                <a:schemeClr val="dk1"/>
              </a:buClr>
              <a:buSzPts val="2800"/>
              <a:buFont typeface="DM Serif Display"/>
              <a:buNone/>
              <a:defRPr sz="2800">
                <a:solidFill>
                  <a:schemeClr val="dk1"/>
                </a:solidFill>
                <a:latin typeface="DM Serif Display"/>
                <a:ea typeface="DM Serif Display"/>
                <a:cs typeface="DM Serif Display"/>
                <a:sym typeface="DM Serif Display"/>
              </a:defRPr>
            </a:lvl9pPr>
          </a:lstStyle>
          <a:p>
            <a:endParaRPr/>
          </a:p>
        </p:txBody>
      </p:sp>
      <p:sp>
        <p:nvSpPr>
          <p:cNvPr id="7" name="Google Shape;7;p1"/>
          <p:cNvSpPr txBox="1">
            <a:spLocks noGrp="1"/>
          </p:cNvSpPr>
          <p:nvPr>
            <p:ph type="body" idx="1"/>
          </p:nvPr>
        </p:nvSpPr>
        <p:spPr>
          <a:xfrm>
            <a:off x="713225" y="1583467"/>
            <a:ext cx="7717500" cy="4555200"/>
          </a:xfrm>
          <a:prstGeom prst="rect">
            <a:avLst/>
          </a:prstGeom>
          <a:noFill/>
          <a:ln>
            <a:noFill/>
          </a:ln>
        </p:spPr>
        <p:txBody>
          <a:bodyPr spcFirstLastPara="1" wrap="square" lIns="91425" tIns="91425" rIns="91425" bIns="91425" anchor="t" anchorCtr="0">
            <a:noAutofit/>
          </a:bodyPr>
          <a:lstStyle>
            <a:lvl1pPr marL="457200" lvl="0" indent="-330200">
              <a:lnSpc>
                <a:spcPct val="100000"/>
              </a:lnSpc>
              <a:spcBef>
                <a:spcPts val="0"/>
              </a:spcBef>
              <a:spcAft>
                <a:spcPts val="0"/>
              </a:spcAft>
              <a:buClr>
                <a:schemeClr val="dk1"/>
              </a:buClr>
              <a:buSzPts val="1600"/>
              <a:buFont typeface="Karla"/>
              <a:buChar char="●"/>
              <a:defRPr sz="1600">
                <a:solidFill>
                  <a:schemeClr val="dk1"/>
                </a:solidFill>
                <a:latin typeface="Karla"/>
                <a:ea typeface="Karla"/>
                <a:cs typeface="Karla"/>
                <a:sym typeface="Karla"/>
              </a:defRPr>
            </a:lvl1pPr>
            <a:lvl2pPr marL="914400" lvl="1" indent="-330200">
              <a:lnSpc>
                <a:spcPct val="100000"/>
              </a:lnSpc>
              <a:spcBef>
                <a:spcPts val="0"/>
              </a:spcBef>
              <a:spcAft>
                <a:spcPts val="0"/>
              </a:spcAft>
              <a:buClr>
                <a:schemeClr val="dk1"/>
              </a:buClr>
              <a:buSzPts val="1600"/>
              <a:buFont typeface="Karla"/>
              <a:buChar char="○"/>
              <a:defRPr sz="1600">
                <a:solidFill>
                  <a:schemeClr val="dk1"/>
                </a:solidFill>
                <a:latin typeface="Karla"/>
                <a:ea typeface="Karla"/>
                <a:cs typeface="Karla"/>
                <a:sym typeface="Karla"/>
              </a:defRPr>
            </a:lvl2pPr>
            <a:lvl3pPr marL="1371600" lvl="2" indent="-330200">
              <a:lnSpc>
                <a:spcPct val="100000"/>
              </a:lnSpc>
              <a:spcBef>
                <a:spcPts val="0"/>
              </a:spcBef>
              <a:spcAft>
                <a:spcPts val="0"/>
              </a:spcAft>
              <a:buClr>
                <a:schemeClr val="dk1"/>
              </a:buClr>
              <a:buSzPts val="1600"/>
              <a:buFont typeface="Karla"/>
              <a:buChar char="■"/>
              <a:defRPr sz="1600">
                <a:solidFill>
                  <a:schemeClr val="dk1"/>
                </a:solidFill>
                <a:latin typeface="Karla"/>
                <a:ea typeface="Karla"/>
                <a:cs typeface="Karla"/>
                <a:sym typeface="Karla"/>
              </a:defRPr>
            </a:lvl3pPr>
            <a:lvl4pPr marL="1828800" lvl="3" indent="-330200">
              <a:lnSpc>
                <a:spcPct val="100000"/>
              </a:lnSpc>
              <a:spcBef>
                <a:spcPts val="0"/>
              </a:spcBef>
              <a:spcAft>
                <a:spcPts val="0"/>
              </a:spcAft>
              <a:buClr>
                <a:schemeClr val="dk1"/>
              </a:buClr>
              <a:buSzPts val="1600"/>
              <a:buFont typeface="Karla"/>
              <a:buChar char="●"/>
              <a:defRPr sz="1600">
                <a:solidFill>
                  <a:schemeClr val="dk1"/>
                </a:solidFill>
                <a:latin typeface="Karla"/>
                <a:ea typeface="Karla"/>
                <a:cs typeface="Karla"/>
                <a:sym typeface="Karla"/>
              </a:defRPr>
            </a:lvl4pPr>
            <a:lvl5pPr marL="2286000" lvl="4" indent="-330200">
              <a:lnSpc>
                <a:spcPct val="100000"/>
              </a:lnSpc>
              <a:spcBef>
                <a:spcPts val="0"/>
              </a:spcBef>
              <a:spcAft>
                <a:spcPts val="0"/>
              </a:spcAft>
              <a:buClr>
                <a:schemeClr val="dk1"/>
              </a:buClr>
              <a:buSzPts val="1600"/>
              <a:buFont typeface="Karla"/>
              <a:buChar char="○"/>
              <a:defRPr sz="1600">
                <a:solidFill>
                  <a:schemeClr val="dk1"/>
                </a:solidFill>
                <a:latin typeface="Karla"/>
                <a:ea typeface="Karla"/>
                <a:cs typeface="Karla"/>
                <a:sym typeface="Karla"/>
              </a:defRPr>
            </a:lvl5pPr>
            <a:lvl6pPr marL="2743200" lvl="5" indent="-330200">
              <a:lnSpc>
                <a:spcPct val="100000"/>
              </a:lnSpc>
              <a:spcBef>
                <a:spcPts val="0"/>
              </a:spcBef>
              <a:spcAft>
                <a:spcPts val="0"/>
              </a:spcAft>
              <a:buClr>
                <a:schemeClr val="dk1"/>
              </a:buClr>
              <a:buSzPts val="1600"/>
              <a:buFont typeface="Karla"/>
              <a:buChar char="■"/>
              <a:defRPr sz="1600">
                <a:solidFill>
                  <a:schemeClr val="dk1"/>
                </a:solidFill>
                <a:latin typeface="Karla"/>
                <a:ea typeface="Karla"/>
                <a:cs typeface="Karla"/>
                <a:sym typeface="Karla"/>
              </a:defRPr>
            </a:lvl6pPr>
            <a:lvl7pPr marL="3200400" lvl="6" indent="-330200">
              <a:lnSpc>
                <a:spcPct val="100000"/>
              </a:lnSpc>
              <a:spcBef>
                <a:spcPts val="0"/>
              </a:spcBef>
              <a:spcAft>
                <a:spcPts val="0"/>
              </a:spcAft>
              <a:buClr>
                <a:schemeClr val="dk1"/>
              </a:buClr>
              <a:buSzPts val="1600"/>
              <a:buFont typeface="Karla"/>
              <a:buChar char="●"/>
              <a:defRPr sz="1600">
                <a:solidFill>
                  <a:schemeClr val="dk1"/>
                </a:solidFill>
                <a:latin typeface="Karla"/>
                <a:ea typeface="Karla"/>
                <a:cs typeface="Karla"/>
                <a:sym typeface="Karla"/>
              </a:defRPr>
            </a:lvl7pPr>
            <a:lvl8pPr marL="3657600" lvl="7" indent="-330200">
              <a:lnSpc>
                <a:spcPct val="100000"/>
              </a:lnSpc>
              <a:spcBef>
                <a:spcPts val="0"/>
              </a:spcBef>
              <a:spcAft>
                <a:spcPts val="0"/>
              </a:spcAft>
              <a:buClr>
                <a:schemeClr val="dk1"/>
              </a:buClr>
              <a:buSzPts val="1600"/>
              <a:buFont typeface="Karla"/>
              <a:buChar char="○"/>
              <a:defRPr sz="1600">
                <a:solidFill>
                  <a:schemeClr val="dk1"/>
                </a:solidFill>
                <a:latin typeface="Karla"/>
                <a:ea typeface="Karla"/>
                <a:cs typeface="Karla"/>
                <a:sym typeface="Karla"/>
              </a:defRPr>
            </a:lvl8pPr>
            <a:lvl9pPr marL="4114800" lvl="8" indent="-330200">
              <a:lnSpc>
                <a:spcPct val="100000"/>
              </a:lnSpc>
              <a:spcBef>
                <a:spcPts val="0"/>
              </a:spcBef>
              <a:spcAft>
                <a:spcPts val="0"/>
              </a:spcAft>
              <a:buClr>
                <a:schemeClr val="dk1"/>
              </a:buClr>
              <a:buSzPts val="1600"/>
              <a:buFont typeface="Karla"/>
              <a:buChar char="■"/>
              <a:defRPr sz="1600">
                <a:solidFill>
                  <a:schemeClr val="dk1"/>
                </a:solidFill>
                <a:latin typeface="Karla"/>
                <a:ea typeface="Karla"/>
                <a:cs typeface="Karla"/>
                <a:sym typeface="Karla"/>
              </a:defRPr>
            </a:lvl9pPr>
          </a:lstStyle>
          <a:p>
            <a:endParaRPr/>
          </a:p>
        </p:txBody>
      </p:sp>
    </p:spTree>
    <p:extLst>
      <p:ext uri="{BB962C8B-B14F-4D97-AF65-F5344CB8AC3E}">
        <p14:creationId xmlns:p14="http://schemas.microsoft.com/office/powerpoint/2010/main" val="3359505016"/>
      </p:ext>
    </p:extLst>
  </p:cSld>
  <p:clrMap bg1="lt1" tx1="dk1" bg2="dk2"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 id="2147483758" r:id="rId14"/>
    <p:sldLayoutId id="2147483759" r:id="rId15"/>
    <p:sldLayoutId id="2147483760" r:id="rId16"/>
    <p:sldLayoutId id="2147483761" r:id="rId17"/>
    <p:sldLayoutId id="2147483762" r:id="rId18"/>
    <p:sldLayoutId id="2147483763" r:id="rId19"/>
    <p:sldLayoutId id="2147483764" r:id="rId20"/>
    <p:sldLayoutId id="2147483765" r:id="rId21"/>
    <p:sldLayoutId id="2147483766" r:id="rId22"/>
    <p:sldLayoutId id="2147483767" r:id="rId23"/>
    <p:sldLayoutId id="2147483768" r:id="rId24"/>
    <p:sldLayoutId id="2147483769" r:id="rId25"/>
    <p:sldLayoutId id="2147483770" r:id="rId26"/>
    <p:sldLayoutId id="2147483771" r:id="rId27"/>
    <p:sldLayoutId id="2147483772" r:id="rId28"/>
  </p:sldLayoutIdLst>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E2A47"/>
        </a:solidFill>
        <a:effectLst/>
      </p:bgPr>
    </p:bg>
    <p:spTree>
      <p:nvGrpSpPr>
        <p:cNvPr id="1" name="Shape 241"/>
        <p:cNvGrpSpPr/>
        <p:nvPr/>
      </p:nvGrpSpPr>
      <p:grpSpPr>
        <a:xfrm>
          <a:off x="0" y="0"/>
          <a:ext cx="0" cy="0"/>
          <a:chOff x="0" y="0"/>
          <a:chExt cx="0" cy="0"/>
        </a:xfrm>
      </p:grpSpPr>
      <p:sp>
        <p:nvSpPr>
          <p:cNvPr id="242" name="Google Shape;242;p29"/>
          <p:cNvSpPr txBox="1">
            <a:spLocks noGrp="1"/>
          </p:cNvSpPr>
          <p:nvPr>
            <p:ph type="title"/>
          </p:nvPr>
        </p:nvSpPr>
        <p:spPr>
          <a:xfrm>
            <a:off x="1068100" y="1244600"/>
            <a:ext cx="7047300" cy="6432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1pPr>
            <a:lvl2pPr lvl="1"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2pPr>
            <a:lvl3pPr lvl="2"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3pPr>
            <a:lvl4pPr lvl="3"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4pPr>
            <a:lvl5pPr lvl="4"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5pPr>
            <a:lvl6pPr lvl="5"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6pPr>
            <a:lvl7pPr lvl="6"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7pPr>
            <a:lvl8pPr lvl="7"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8pPr>
            <a:lvl9pPr lvl="8"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9pPr>
          </a:lstStyle>
          <a:p>
            <a:endParaRPr/>
          </a:p>
        </p:txBody>
      </p:sp>
      <p:sp>
        <p:nvSpPr>
          <p:cNvPr id="243" name="Google Shape;243;p29"/>
          <p:cNvSpPr txBox="1">
            <a:spLocks noGrp="1"/>
          </p:cNvSpPr>
          <p:nvPr>
            <p:ph type="body" idx="1"/>
          </p:nvPr>
        </p:nvSpPr>
        <p:spPr>
          <a:xfrm>
            <a:off x="1068100" y="2260600"/>
            <a:ext cx="7047300" cy="3336000"/>
          </a:xfrm>
          <a:prstGeom prst="rect">
            <a:avLst/>
          </a:prstGeom>
          <a:noFill/>
          <a:ln>
            <a:noFill/>
          </a:ln>
        </p:spPr>
        <p:txBody>
          <a:bodyPr spcFirstLastPara="1" wrap="square" lIns="91425" tIns="91425" rIns="91425" bIns="91425" anchor="t" anchorCtr="0">
            <a:noAutofit/>
          </a:bodyPr>
          <a:lstStyle>
            <a:lvl1pPr marL="457200" lvl="0"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1pPr>
            <a:lvl2pPr marL="914400" lvl="1"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2pPr>
            <a:lvl3pPr marL="1371600" lvl="2"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3pPr>
            <a:lvl4pPr marL="1828800" lvl="3"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4pPr>
            <a:lvl5pPr marL="2286000" lvl="4"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5pPr>
            <a:lvl6pPr marL="2743200" lvl="5"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6pPr>
            <a:lvl7pPr marL="3200400" lvl="6"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7pPr>
            <a:lvl8pPr marL="3657600" lvl="7"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8pPr>
            <a:lvl9pPr marL="4114800" lvl="8"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9pPr>
          </a:lstStyle>
          <a:p>
            <a:endParaRPr/>
          </a:p>
        </p:txBody>
      </p:sp>
    </p:spTree>
    <p:extLst>
      <p:ext uri="{BB962C8B-B14F-4D97-AF65-F5344CB8AC3E}">
        <p14:creationId xmlns:p14="http://schemas.microsoft.com/office/powerpoint/2010/main" val="1111288454"/>
      </p:ext>
    </p:extLst>
  </p:cSld>
  <p:clrMap bg1="lt1" tx1="dk1" bg2="dk2" tx2="lt2" accent1="accent1" accent2="accent2" accent3="accent3" accent4="accent4" accent5="accent5" accent6="accent6" hlink="hlink" folHlink="folHlink"/>
  <p:sldLayoutIdLst>
    <p:sldLayoutId id="2147483774" r:id="rId1"/>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1075" y="585200"/>
            <a:ext cx="7698600" cy="763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dk1"/>
              </a:buClr>
              <a:buSzPts val="2800"/>
              <a:buFont typeface="Kulim Park"/>
              <a:buNone/>
              <a:defRPr sz="2800">
                <a:solidFill>
                  <a:schemeClr val="dk1"/>
                </a:solidFill>
                <a:latin typeface="Kulim Park"/>
                <a:ea typeface="Kulim Park"/>
                <a:cs typeface="Kulim Park"/>
                <a:sym typeface="Kulim Park"/>
              </a:defRPr>
            </a:lvl1pPr>
            <a:lvl2pPr lvl="1" rtl="0">
              <a:spcBef>
                <a:spcPts val="0"/>
              </a:spcBef>
              <a:spcAft>
                <a:spcPts val="0"/>
              </a:spcAft>
              <a:buClr>
                <a:schemeClr val="dk1"/>
              </a:buClr>
              <a:buSzPts val="3500"/>
              <a:buFont typeface="Kulim Park"/>
              <a:buNone/>
              <a:defRPr sz="3500">
                <a:solidFill>
                  <a:schemeClr val="dk1"/>
                </a:solidFill>
                <a:latin typeface="Kulim Park"/>
                <a:ea typeface="Kulim Park"/>
                <a:cs typeface="Kulim Park"/>
                <a:sym typeface="Kulim Park"/>
              </a:defRPr>
            </a:lvl2pPr>
            <a:lvl3pPr lvl="2" rtl="0">
              <a:spcBef>
                <a:spcPts val="0"/>
              </a:spcBef>
              <a:spcAft>
                <a:spcPts val="0"/>
              </a:spcAft>
              <a:buClr>
                <a:schemeClr val="dk1"/>
              </a:buClr>
              <a:buSzPts val="3500"/>
              <a:buFont typeface="Kulim Park"/>
              <a:buNone/>
              <a:defRPr sz="3500">
                <a:solidFill>
                  <a:schemeClr val="dk1"/>
                </a:solidFill>
                <a:latin typeface="Kulim Park"/>
                <a:ea typeface="Kulim Park"/>
                <a:cs typeface="Kulim Park"/>
                <a:sym typeface="Kulim Park"/>
              </a:defRPr>
            </a:lvl3pPr>
            <a:lvl4pPr lvl="3" rtl="0">
              <a:spcBef>
                <a:spcPts val="0"/>
              </a:spcBef>
              <a:spcAft>
                <a:spcPts val="0"/>
              </a:spcAft>
              <a:buClr>
                <a:schemeClr val="dk1"/>
              </a:buClr>
              <a:buSzPts val="3500"/>
              <a:buFont typeface="Kulim Park"/>
              <a:buNone/>
              <a:defRPr sz="3500">
                <a:solidFill>
                  <a:schemeClr val="dk1"/>
                </a:solidFill>
                <a:latin typeface="Kulim Park"/>
                <a:ea typeface="Kulim Park"/>
                <a:cs typeface="Kulim Park"/>
                <a:sym typeface="Kulim Park"/>
              </a:defRPr>
            </a:lvl4pPr>
            <a:lvl5pPr lvl="4" rtl="0">
              <a:spcBef>
                <a:spcPts val="0"/>
              </a:spcBef>
              <a:spcAft>
                <a:spcPts val="0"/>
              </a:spcAft>
              <a:buClr>
                <a:schemeClr val="dk1"/>
              </a:buClr>
              <a:buSzPts val="3500"/>
              <a:buFont typeface="Kulim Park"/>
              <a:buNone/>
              <a:defRPr sz="3500">
                <a:solidFill>
                  <a:schemeClr val="dk1"/>
                </a:solidFill>
                <a:latin typeface="Kulim Park"/>
                <a:ea typeface="Kulim Park"/>
                <a:cs typeface="Kulim Park"/>
                <a:sym typeface="Kulim Park"/>
              </a:defRPr>
            </a:lvl5pPr>
            <a:lvl6pPr lvl="5" rtl="0">
              <a:spcBef>
                <a:spcPts val="0"/>
              </a:spcBef>
              <a:spcAft>
                <a:spcPts val="0"/>
              </a:spcAft>
              <a:buClr>
                <a:schemeClr val="dk1"/>
              </a:buClr>
              <a:buSzPts val="3500"/>
              <a:buFont typeface="Kulim Park"/>
              <a:buNone/>
              <a:defRPr sz="3500">
                <a:solidFill>
                  <a:schemeClr val="dk1"/>
                </a:solidFill>
                <a:latin typeface="Kulim Park"/>
                <a:ea typeface="Kulim Park"/>
                <a:cs typeface="Kulim Park"/>
                <a:sym typeface="Kulim Park"/>
              </a:defRPr>
            </a:lvl6pPr>
            <a:lvl7pPr lvl="6" rtl="0">
              <a:spcBef>
                <a:spcPts val="0"/>
              </a:spcBef>
              <a:spcAft>
                <a:spcPts val="0"/>
              </a:spcAft>
              <a:buClr>
                <a:schemeClr val="dk1"/>
              </a:buClr>
              <a:buSzPts val="3500"/>
              <a:buFont typeface="Kulim Park"/>
              <a:buNone/>
              <a:defRPr sz="3500">
                <a:solidFill>
                  <a:schemeClr val="dk1"/>
                </a:solidFill>
                <a:latin typeface="Kulim Park"/>
                <a:ea typeface="Kulim Park"/>
                <a:cs typeface="Kulim Park"/>
                <a:sym typeface="Kulim Park"/>
              </a:defRPr>
            </a:lvl7pPr>
            <a:lvl8pPr lvl="7" rtl="0">
              <a:spcBef>
                <a:spcPts val="0"/>
              </a:spcBef>
              <a:spcAft>
                <a:spcPts val="0"/>
              </a:spcAft>
              <a:buClr>
                <a:schemeClr val="dk1"/>
              </a:buClr>
              <a:buSzPts val="3500"/>
              <a:buFont typeface="Kulim Park"/>
              <a:buNone/>
              <a:defRPr sz="3500">
                <a:solidFill>
                  <a:schemeClr val="dk1"/>
                </a:solidFill>
                <a:latin typeface="Kulim Park"/>
                <a:ea typeface="Kulim Park"/>
                <a:cs typeface="Kulim Park"/>
                <a:sym typeface="Kulim Park"/>
              </a:defRPr>
            </a:lvl8pPr>
            <a:lvl9pPr lvl="8" rtl="0">
              <a:spcBef>
                <a:spcPts val="0"/>
              </a:spcBef>
              <a:spcAft>
                <a:spcPts val="0"/>
              </a:spcAft>
              <a:buClr>
                <a:schemeClr val="dk1"/>
              </a:buClr>
              <a:buSzPts val="3500"/>
              <a:buFont typeface="Kulim Park"/>
              <a:buNone/>
              <a:defRPr sz="3500">
                <a:solidFill>
                  <a:schemeClr val="dk1"/>
                </a:solidFill>
                <a:latin typeface="Kulim Park"/>
                <a:ea typeface="Kulim Park"/>
                <a:cs typeface="Kulim Park"/>
                <a:sym typeface="Kulim Park"/>
              </a:defRPr>
            </a:lvl9pPr>
          </a:lstStyle>
          <a:p>
            <a:endParaRPr/>
          </a:p>
        </p:txBody>
      </p:sp>
      <p:sp>
        <p:nvSpPr>
          <p:cNvPr id="7" name="Google Shape;7;p1"/>
          <p:cNvSpPr txBox="1">
            <a:spLocks noGrp="1"/>
          </p:cNvSpPr>
          <p:nvPr>
            <p:ph type="body" idx="1"/>
          </p:nvPr>
        </p:nvSpPr>
        <p:spPr>
          <a:xfrm>
            <a:off x="721075" y="1802491"/>
            <a:ext cx="7701900" cy="4330000"/>
          </a:xfrm>
          <a:prstGeom prst="rect">
            <a:avLst/>
          </a:prstGeom>
          <a:noFill/>
          <a:ln>
            <a:noFill/>
          </a:ln>
        </p:spPr>
        <p:txBody>
          <a:bodyPr spcFirstLastPara="1" wrap="square" lIns="91425" tIns="91425" rIns="91425" bIns="91425" anchor="t" anchorCtr="0">
            <a:noAutofit/>
          </a:bodyPr>
          <a:lstStyle>
            <a:lvl1pPr marL="457200" lvl="0" indent="-330200">
              <a:lnSpc>
                <a:spcPct val="100000"/>
              </a:lnSpc>
              <a:spcBef>
                <a:spcPts val="0"/>
              </a:spcBef>
              <a:spcAft>
                <a:spcPts val="0"/>
              </a:spcAft>
              <a:buClr>
                <a:schemeClr val="dk1"/>
              </a:buClr>
              <a:buSzPts val="1600"/>
              <a:buFont typeface="Manrope"/>
              <a:buChar char="●"/>
              <a:defRPr sz="1600">
                <a:solidFill>
                  <a:schemeClr val="dk1"/>
                </a:solidFill>
                <a:latin typeface="Manrope"/>
                <a:ea typeface="Manrope"/>
                <a:cs typeface="Manrope"/>
                <a:sym typeface="Manrope"/>
              </a:defRPr>
            </a:lvl1pPr>
            <a:lvl2pPr marL="914400" lvl="1" indent="-330200">
              <a:lnSpc>
                <a:spcPct val="100000"/>
              </a:lnSpc>
              <a:spcBef>
                <a:spcPts val="0"/>
              </a:spcBef>
              <a:spcAft>
                <a:spcPts val="0"/>
              </a:spcAft>
              <a:buClr>
                <a:schemeClr val="dk1"/>
              </a:buClr>
              <a:buSzPts val="1600"/>
              <a:buFont typeface="Manrope"/>
              <a:buChar char="○"/>
              <a:defRPr sz="1600">
                <a:solidFill>
                  <a:schemeClr val="dk1"/>
                </a:solidFill>
                <a:latin typeface="Manrope"/>
                <a:ea typeface="Manrope"/>
                <a:cs typeface="Manrope"/>
                <a:sym typeface="Manrope"/>
              </a:defRPr>
            </a:lvl2pPr>
            <a:lvl3pPr marL="1371600" lvl="2" indent="-330200">
              <a:lnSpc>
                <a:spcPct val="100000"/>
              </a:lnSpc>
              <a:spcBef>
                <a:spcPts val="0"/>
              </a:spcBef>
              <a:spcAft>
                <a:spcPts val="0"/>
              </a:spcAft>
              <a:buClr>
                <a:schemeClr val="dk1"/>
              </a:buClr>
              <a:buSzPts val="1600"/>
              <a:buFont typeface="Manrope"/>
              <a:buChar char="■"/>
              <a:defRPr sz="1600">
                <a:solidFill>
                  <a:schemeClr val="dk1"/>
                </a:solidFill>
                <a:latin typeface="Manrope"/>
                <a:ea typeface="Manrope"/>
                <a:cs typeface="Manrope"/>
                <a:sym typeface="Manrope"/>
              </a:defRPr>
            </a:lvl3pPr>
            <a:lvl4pPr marL="1828800" lvl="3" indent="-330200">
              <a:lnSpc>
                <a:spcPct val="100000"/>
              </a:lnSpc>
              <a:spcBef>
                <a:spcPts val="0"/>
              </a:spcBef>
              <a:spcAft>
                <a:spcPts val="0"/>
              </a:spcAft>
              <a:buClr>
                <a:schemeClr val="dk1"/>
              </a:buClr>
              <a:buSzPts val="1600"/>
              <a:buFont typeface="Manrope"/>
              <a:buChar char="●"/>
              <a:defRPr sz="1600">
                <a:solidFill>
                  <a:schemeClr val="dk1"/>
                </a:solidFill>
                <a:latin typeface="Manrope"/>
                <a:ea typeface="Manrope"/>
                <a:cs typeface="Manrope"/>
                <a:sym typeface="Manrope"/>
              </a:defRPr>
            </a:lvl4pPr>
            <a:lvl5pPr marL="2286000" lvl="4" indent="-330200">
              <a:lnSpc>
                <a:spcPct val="100000"/>
              </a:lnSpc>
              <a:spcBef>
                <a:spcPts val="0"/>
              </a:spcBef>
              <a:spcAft>
                <a:spcPts val="0"/>
              </a:spcAft>
              <a:buClr>
                <a:schemeClr val="dk1"/>
              </a:buClr>
              <a:buSzPts val="1600"/>
              <a:buFont typeface="Manrope"/>
              <a:buChar char="○"/>
              <a:defRPr sz="1600">
                <a:solidFill>
                  <a:schemeClr val="dk1"/>
                </a:solidFill>
                <a:latin typeface="Manrope"/>
                <a:ea typeface="Manrope"/>
                <a:cs typeface="Manrope"/>
                <a:sym typeface="Manrope"/>
              </a:defRPr>
            </a:lvl5pPr>
            <a:lvl6pPr marL="2743200" lvl="5" indent="-330200">
              <a:lnSpc>
                <a:spcPct val="100000"/>
              </a:lnSpc>
              <a:spcBef>
                <a:spcPts val="0"/>
              </a:spcBef>
              <a:spcAft>
                <a:spcPts val="0"/>
              </a:spcAft>
              <a:buClr>
                <a:schemeClr val="dk1"/>
              </a:buClr>
              <a:buSzPts val="1600"/>
              <a:buFont typeface="Manrope"/>
              <a:buChar char="■"/>
              <a:defRPr sz="1600">
                <a:solidFill>
                  <a:schemeClr val="dk1"/>
                </a:solidFill>
                <a:latin typeface="Manrope"/>
                <a:ea typeface="Manrope"/>
                <a:cs typeface="Manrope"/>
                <a:sym typeface="Manrope"/>
              </a:defRPr>
            </a:lvl6pPr>
            <a:lvl7pPr marL="3200400" lvl="6" indent="-330200">
              <a:lnSpc>
                <a:spcPct val="100000"/>
              </a:lnSpc>
              <a:spcBef>
                <a:spcPts val="0"/>
              </a:spcBef>
              <a:spcAft>
                <a:spcPts val="0"/>
              </a:spcAft>
              <a:buClr>
                <a:schemeClr val="dk1"/>
              </a:buClr>
              <a:buSzPts val="1600"/>
              <a:buFont typeface="Manrope"/>
              <a:buChar char="●"/>
              <a:defRPr sz="1600">
                <a:solidFill>
                  <a:schemeClr val="dk1"/>
                </a:solidFill>
                <a:latin typeface="Manrope"/>
                <a:ea typeface="Manrope"/>
                <a:cs typeface="Manrope"/>
                <a:sym typeface="Manrope"/>
              </a:defRPr>
            </a:lvl7pPr>
            <a:lvl8pPr marL="3657600" lvl="7" indent="-330200">
              <a:lnSpc>
                <a:spcPct val="100000"/>
              </a:lnSpc>
              <a:spcBef>
                <a:spcPts val="0"/>
              </a:spcBef>
              <a:spcAft>
                <a:spcPts val="0"/>
              </a:spcAft>
              <a:buClr>
                <a:schemeClr val="dk1"/>
              </a:buClr>
              <a:buSzPts val="1600"/>
              <a:buFont typeface="Manrope"/>
              <a:buChar char="○"/>
              <a:defRPr sz="1600">
                <a:solidFill>
                  <a:schemeClr val="dk1"/>
                </a:solidFill>
                <a:latin typeface="Manrope"/>
                <a:ea typeface="Manrope"/>
                <a:cs typeface="Manrope"/>
                <a:sym typeface="Manrope"/>
              </a:defRPr>
            </a:lvl8pPr>
            <a:lvl9pPr marL="4114800" lvl="8" indent="-330200">
              <a:lnSpc>
                <a:spcPct val="100000"/>
              </a:lnSpc>
              <a:spcBef>
                <a:spcPts val="0"/>
              </a:spcBef>
              <a:spcAft>
                <a:spcPts val="0"/>
              </a:spcAft>
              <a:buClr>
                <a:schemeClr val="dk1"/>
              </a:buClr>
              <a:buSzPts val="1600"/>
              <a:buFont typeface="Manrope"/>
              <a:buChar char="■"/>
              <a:defRPr sz="1600">
                <a:solidFill>
                  <a:schemeClr val="dk1"/>
                </a:solidFill>
                <a:latin typeface="Manrope"/>
                <a:ea typeface="Manrope"/>
                <a:cs typeface="Manrope"/>
                <a:sym typeface="Manrope"/>
              </a:defRPr>
            </a:lvl9pPr>
          </a:lstStyle>
          <a:p>
            <a:endParaRPr/>
          </a:p>
        </p:txBody>
      </p:sp>
    </p:spTree>
    <p:extLst>
      <p:ext uri="{BB962C8B-B14F-4D97-AF65-F5344CB8AC3E}">
        <p14:creationId xmlns:p14="http://schemas.microsoft.com/office/powerpoint/2010/main" val="568109860"/>
      </p:ext>
    </p:extLst>
  </p:cSld>
  <p:clrMap bg1="lt1" tx1="dk1" bg2="dk2" tx2="lt2" accent1="accent1" accent2="accent2" accent3="accent3" accent4="accent4" accent5="accent5" accent6="accent6" hlink="hlink" folHlink="folHlink"/>
  <p:sldLayoutIdLst>
    <p:sldLayoutId id="2147483819" r:id="rId1"/>
    <p:sldLayoutId id="2147483820" r:id="rId2"/>
    <p:sldLayoutId id="2147483821" r:id="rId3"/>
    <p:sldLayoutId id="2147483822" r:id="rId4"/>
    <p:sldLayoutId id="2147483823" r:id="rId5"/>
    <p:sldLayoutId id="2147483824" r:id="rId6"/>
    <p:sldLayoutId id="2147483825" r:id="rId7"/>
    <p:sldLayoutId id="2147483826" r:id="rId8"/>
    <p:sldLayoutId id="2147483827" r:id="rId9"/>
    <p:sldLayoutId id="2147483828" r:id="rId10"/>
    <p:sldLayoutId id="2147483829" r:id="rId11"/>
    <p:sldLayoutId id="2147483830" r:id="rId12"/>
    <p:sldLayoutId id="2147483831" r:id="rId13"/>
    <p:sldLayoutId id="2147483832" r:id="rId14"/>
    <p:sldLayoutId id="2147483833" r:id="rId15"/>
    <p:sldLayoutId id="2147483834" r:id="rId16"/>
    <p:sldLayoutId id="2147483835" r:id="rId17"/>
    <p:sldLayoutId id="2147483836" r:id="rId18"/>
    <p:sldLayoutId id="2147483837" r:id="rId19"/>
    <p:sldLayoutId id="2147483838" r:id="rId20"/>
    <p:sldLayoutId id="2147483839" r:id="rId21"/>
    <p:sldLayoutId id="2147483840" r:id="rId22"/>
    <p:sldLayoutId id="2147483841" r:id="rId23"/>
    <p:sldLayoutId id="2147483842" r:id="rId24"/>
    <p:sldLayoutId id="2147483843" r:id="rId25"/>
    <p:sldLayoutId id="2147483844" r:id="rId26"/>
    <p:sldLayoutId id="2147483845" r:id="rId27"/>
    <p:sldLayoutId id="2147483846" r:id="rId28"/>
    <p:sldLayoutId id="2147483847" r:id="rId29"/>
    <p:sldLayoutId id="2147483848" r:id="rId30"/>
  </p:sldLayoutIdLst>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0E2A47"/>
        </a:solidFill>
        <a:effectLst/>
      </p:bgPr>
    </p:bg>
    <p:spTree>
      <p:nvGrpSpPr>
        <p:cNvPr id="1" name="Shape 312"/>
        <p:cNvGrpSpPr/>
        <p:nvPr/>
      </p:nvGrpSpPr>
      <p:grpSpPr>
        <a:xfrm>
          <a:off x="0" y="0"/>
          <a:ext cx="0" cy="0"/>
          <a:chOff x="0" y="0"/>
          <a:chExt cx="0" cy="0"/>
        </a:xfrm>
      </p:grpSpPr>
      <p:sp>
        <p:nvSpPr>
          <p:cNvPr id="313" name="Google Shape;313;p31"/>
          <p:cNvSpPr txBox="1">
            <a:spLocks noGrp="1"/>
          </p:cNvSpPr>
          <p:nvPr>
            <p:ph type="title"/>
          </p:nvPr>
        </p:nvSpPr>
        <p:spPr>
          <a:xfrm>
            <a:off x="1068100" y="1244600"/>
            <a:ext cx="7047300" cy="6432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rgbClr val="FFFFFF"/>
              </a:buClr>
              <a:buSzPts val="2400"/>
              <a:buNone/>
              <a:defRPr sz="2400">
                <a:solidFill>
                  <a:srgbClr val="FFFFFF"/>
                </a:solidFill>
              </a:defRPr>
            </a:lvl1pPr>
            <a:lvl2pPr lvl="1" algn="ctr" rtl="0">
              <a:spcBef>
                <a:spcPts val="0"/>
              </a:spcBef>
              <a:spcAft>
                <a:spcPts val="0"/>
              </a:spcAft>
              <a:buClr>
                <a:srgbClr val="FFFFFF"/>
              </a:buClr>
              <a:buSzPts val="2400"/>
              <a:buNone/>
              <a:defRPr sz="2400">
                <a:solidFill>
                  <a:srgbClr val="FFFFFF"/>
                </a:solidFill>
              </a:defRPr>
            </a:lvl2pPr>
            <a:lvl3pPr lvl="2" algn="ctr" rtl="0">
              <a:spcBef>
                <a:spcPts val="0"/>
              </a:spcBef>
              <a:spcAft>
                <a:spcPts val="0"/>
              </a:spcAft>
              <a:buClr>
                <a:srgbClr val="FFFFFF"/>
              </a:buClr>
              <a:buSzPts val="2400"/>
              <a:buNone/>
              <a:defRPr sz="2400">
                <a:solidFill>
                  <a:srgbClr val="FFFFFF"/>
                </a:solidFill>
              </a:defRPr>
            </a:lvl3pPr>
            <a:lvl4pPr lvl="3" algn="ctr" rtl="0">
              <a:spcBef>
                <a:spcPts val="0"/>
              </a:spcBef>
              <a:spcAft>
                <a:spcPts val="0"/>
              </a:spcAft>
              <a:buClr>
                <a:srgbClr val="FFFFFF"/>
              </a:buClr>
              <a:buSzPts val="2400"/>
              <a:buNone/>
              <a:defRPr sz="2400">
                <a:solidFill>
                  <a:srgbClr val="FFFFFF"/>
                </a:solidFill>
              </a:defRPr>
            </a:lvl4pPr>
            <a:lvl5pPr lvl="4" algn="ctr" rtl="0">
              <a:spcBef>
                <a:spcPts val="0"/>
              </a:spcBef>
              <a:spcAft>
                <a:spcPts val="0"/>
              </a:spcAft>
              <a:buClr>
                <a:srgbClr val="FFFFFF"/>
              </a:buClr>
              <a:buSzPts val="2400"/>
              <a:buNone/>
              <a:defRPr sz="2400">
                <a:solidFill>
                  <a:srgbClr val="FFFFFF"/>
                </a:solidFill>
              </a:defRPr>
            </a:lvl5pPr>
            <a:lvl6pPr lvl="5" algn="ctr" rtl="0">
              <a:spcBef>
                <a:spcPts val="0"/>
              </a:spcBef>
              <a:spcAft>
                <a:spcPts val="0"/>
              </a:spcAft>
              <a:buClr>
                <a:srgbClr val="FFFFFF"/>
              </a:buClr>
              <a:buSzPts val="2400"/>
              <a:buNone/>
              <a:defRPr sz="2400">
                <a:solidFill>
                  <a:srgbClr val="FFFFFF"/>
                </a:solidFill>
              </a:defRPr>
            </a:lvl6pPr>
            <a:lvl7pPr lvl="6" algn="ctr" rtl="0">
              <a:spcBef>
                <a:spcPts val="0"/>
              </a:spcBef>
              <a:spcAft>
                <a:spcPts val="0"/>
              </a:spcAft>
              <a:buClr>
                <a:srgbClr val="FFFFFF"/>
              </a:buClr>
              <a:buSzPts val="2400"/>
              <a:buNone/>
              <a:defRPr sz="2400">
                <a:solidFill>
                  <a:srgbClr val="FFFFFF"/>
                </a:solidFill>
              </a:defRPr>
            </a:lvl7pPr>
            <a:lvl8pPr lvl="7" algn="ctr" rtl="0">
              <a:spcBef>
                <a:spcPts val="0"/>
              </a:spcBef>
              <a:spcAft>
                <a:spcPts val="0"/>
              </a:spcAft>
              <a:buClr>
                <a:srgbClr val="FFFFFF"/>
              </a:buClr>
              <a:buSzPts val="2400"/>
              <a:buNone/>
              <a:defRPr sz="2400">
                <a:solidFill>
                  <a:srgbClr val="FFFFFF"/>
                </a:solidFill>
              </a:defRPr>
            </a:lvl8pPr>
            <a:lvl9pPr lvl="8" algn="ctr" rtl="0">
              <a:spcBef>
                <a:spcPts val="0"/>
              </a:spcBef>
              <a:spcAft>
                <a:spcPts val="0"/>
              </a:spcAft>
              <a:buClr>
                <a:srgbClr val="FFFFFF"/>
              </a:buClr>
              <a:buSzPts val="2400"/>
              <a:buNone/>
              <a:defRPr sz="2400">
                <a:solidFill>
                  <a:srgbClr val="FFFFFF"/>
                </a:solidFill>
              </a:defRPr>
            </a:lvl9pPr>
          </a:lstStyle>
          <a:p>
            <a:endParaRPr/>
          </a:p>
        </p:txBody>
      </p:sp>
      <p:sp>
        <p:nvSpPr>
          <p:cNvPr id="314" name="Google Shape;314;p31"/>
          <p:cNvSpPr txBox="1">
            <a:spLocks noGrp="1"/>
          </p:cNvSpPr>
          <p:nvPr>
            <p:ph type="body" idx="1"/>
          </p:nvPr>
        </p:nvSpPr>
        <p:spPr>
          <a:xfrm>
            <a:off x="1068100" y="2260600"/>
            <a:ext cx="7047300" cy="3336000"/>
          </a:xfrm>
          <a:prstGeom prst="rect">
            <a:avLst/>
          </a:prstGeom>
          <a:noFill/>
          <a:ln>
            <a:noFill/>
          </a:ln>
        </p:spPr>
        <p:txBody>
          <a:bodyPr spcFirstLastPara="1" wrap="square" lIns="91425" tIns="91425" rIns="91425" bIns="91425" anchor="t" anchorCtr="0">
            <a:noAutofit/>
          </a:bodyPr>
          <a:lstStyle>
            <a:lvl1pPr marL="457200" lvl="0"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1pPr>
            <a:lvl2pPr marL="914400" lvl="1"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2pPr>
            <a:lvl3pPr marL="1371600" lvl="2"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3pPr>
            <a:lvl4pPr marL="1828800" lvl="3"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4pPr>
            <a:lvl5pPr marL="2286000" lvl="4"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5pPr>
            <a:lvl6pPr marL="2743200" lvl="5"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6pPr>
            <a:lvl7pPr marL="3200400" lvl="6"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7pPr>
            <a:lvl8pPr marL="3657600" lvl="7"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8pPr>
            <a:lvl9pPr marL="4114800" lvl="8"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9pPr>
          </a:lstStyle>
          <a:p>
            <a:endParaRPr/>
          </a:p>
        </p:txBody>
      </p:sp>
    </p:spTree>
    <p:extLst>
      <p:ext uri="{BB962C8B-B14F-4D97-AF65-F5344CB8AC3E}">
        <p14:creationId xmlns:p14="http://schemas.microsoft.com/office/powerpoint/2010/main" val="2814325725"/>
      </p:ext>
    </p:extLst>
  </p:cSld>
  <p:clrMap bg1="lt1" tx1="dk1" bg2="dk2" tx2="lt2" accent1="accent1" accent2="accent2" accent3="accent3" accent4="accent4" accent5="accent5" accent6="accent6" hlink="hlink" folHlink="folHlink"/>
  <p:sldLayoutIdLst>
    <p:sldLayoutId id="2147483850" r:id="rId1"/>
    <p:sldLayoutId id="2147483851" r:id="rId2"/>
  </p:sldLayoutIdLst>
  <p:hf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accen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1075" y="585200"/>
            <a:ext cx="7698600" cy="763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dk1"/>
              </a:buClr>
              <a:buSzPts val="2800"/>
              <a:buFont typeface="Kulim Park"/>
              <a:buNone/>
              <a:defRPr sz="2800">
                <a:solidFill>
                  <a:schemeClr val="dk1"/>
                </a:solidFill>
                <a:latin typeface="Kulim Park"/>
                <a:ea typeface="Kulim Park"/>
                <a:cs typeface="Kulim Park"/>
                <a:sym typeface="Kulim Park"/>
              </a:defRPr>
            </a:lvl1pPr>
            <a:lvl2pPr lvl="1" rtl="0">
              <a:spcBef>
                <a:spcPts val="0"/>
              </a:spcBef>
              <a:spcAft>
                <a:spcPts val="0"/>
              </a:spcAft>
              <a:buClr>
                <a:schemeClr val="dk1"/>
              </a:buClr>
              <a:buSzPts val="3500"/>
              <a:buFont typeface="Kulim Park"/>
              <a:buNone/>
              <a:defRPr sz="3500">
                <a:solidFill>
                  <a:schemeClr val="dk1"/>
                </a:solidFill>
                <a:latin typeface="Kulim Park"/>
                <a:ea typeface="Kulim Park"/>
                <a:cs typeface="Kulim Park"/>
                <a:sym typeface="Kulim Park"/>
              </a:defRPr>
            </a:lvl2pPr>
            <a:lvl3pPr lvl="2" rtl="0">
              <a:spcBef>
                <a:spcPts val="0"/>
              </a:spcBef>
              <a:spcAft>
                <a:spcPts val="0"/>
              </a:spcAft>
              <a:buClr>
                <a:schemeClr val="dk1"/>
              </a:buClr>
              <a:buSzPts val="3500"/>
              <a:buFont typeface="Kulim Park"/>
              <a:buNone/>
              <a:defRPr sz="3500">
                <a:solidFill>
                  <a:schemeClr val="dk1"/>
                </a:solidFill>
                <a:latin typeface="Kulim Park"/>
                <a:ea typeface="Kulim Park"/>
                <a:cs typeface="Kulim Park"/>
                <a:sym typeface="Kulim Park"/>
              </a:defRPr>
            </a:lvl3pPr>
            <a:lvl4pPr lvl="3" rtl="0">
              <a:spcBef>
                <a:spcPts val="0"/>
              </a:spcBef>
              <a:spcAft>
                <a:spcPts val="0"/>
              </a:spcAft>
              <a:buClr>
                <a:schemeClr val="dk1"/>
              </a:buClr>
              <a:buSzPts val="3500"/>
              <a:buFont typeface="Kulim Park"/>
              <a:buNone/>
              <a:defRPr sz="3500">
                <a:solidFill>
                  <a:schemeClr val="dk1"/>
                </a:solidFill>
                <a:latin typeface="Kulim Park"/>
                <a:ea typeface="Kulim Park"/>
                <a:cs typeface="Kulim Park"/>
                <a:sym typeface="Kulim Park"/>
              </a:defRPr>
            </a:lvl4pPr>
            <a:lvl5pPr lvl="4" rtl="0">
              <a:spcBef>
                <a:spcPts val="0"/>
              </a:spcBef>
              <a:spcAft>
                <a:spcPts val="0"/>
              </a:spcAft>
              <a:buClr>
                <a:schemeClr val="dk1"/>
              </a:buClr>
              <a:buSzPts val="3500"/>
              <a:buFont typeface="Kulim Park"/>
              <a:buNone/>
              <a:defRPr sz="3500">
                <a:solidFill>
                  <a:schemeClr val="dk1"/>
                </a:solidFill>
                <a:latin typeface="Kulim Park"/>
                <a:ea typeface="Kulim Park"/>
                <a:cs typeface="Kulim Park"/>
                <a:sym typeface="Kulim Park"/>
              </a:defRPr>
            </a:lvl5pPr>
            <a:lvl6pPr lvl="5" rtl="0">
              <a:spcBef>
                <a:spcPts val="0"/>
              </a:spcBef>
              <a:spcAft>
                <a:spcPts val="0"/>
              </a:spcAft>
              <a:buClr>
                <a:schemeClr val="dk1"/>
              </a:buClr>
              <a:buSzPts val="3500"/>
              <a:buFont typeface="Kulim Park"/>
              <a:buNone/>
              <a:defRPr sz="3500">
                <a:solidFill>
                  <a:schemeClr val="dk1"/>
                </a:solidFill>
                <a:latin typeface="Kulim Park"/>
                <a:ea typeface="Kulim Park"/>
                <a:cs typeface="Kulim Park"/>
                <a:sym typeface="Kulim Park"/>
              </a:defRPr>
            </a:lvl6pPr>
            <a:lvl7pPr lvl="6" rtl="0">
              <a:spcBef>
                <a:spcPts val="0"/>
              </a:spcBef>
              <a:spcAft>
                <a:spcPts val="0"/>
              </a:spcAft>
              <a:buClr>
                <a:schemeClr val="dk1"/>
              </a:buClr>
              <a:buSzPts val="3500"/>
              <a:buFont typeface="Kulim Park"/>
              <a:buNone/>
              <a:defRPr sz="3500">
                <a:solidFill>
                  <a:schemeClr val="dk1"/>
                </a:solidFill>
                <a:latin typeface="Kulim Park"/>
                <a:ea typeface="Kulim Park"/>
                <a:cs typeface="Kulim Park"/>
                <a:sym typeface="Kulim Park"/>
              </a:defRPr>
            </a:lvl7pPr>
            <a:lvl8pPr lvl="7" rtl="0">
              <a:spcBef>
                <a:spcPts val="0"/>
              </a:spcBef>
              <a:spcAft>
                <a:spcPts val="0"/>
              </a:spcAft>
              <a:buClr>
                <a:schemeClr val="dk1"/>
              </a:buClr>
              <a:buSzPts val="3500"/>
              <a:buFont typeface="Kulim Park"/>
              <a:buNone/>
              <a:defRPr sz="3500">
                <a:solidFill>
                  <a:schemeClr val="dk1"/>
                </a:solidFill>
                <a:latin typeface="Kulim Park"/>
                <a:ea typeface="Kulim Park"/>
                <a:cs typeface="Kulim Park"/>
                <a:sym typeface="Kulim Park"/>
              </a:defRPr>
            </a:lvl8pPr>
            <a:lvl9pPr lvl="8" rtl="0">
              <a:spcBef>
                <a:spcPts val="0"/>
              </a:spcBef>
              <a:spcAft>
                <a:spcPts val="0"/>
              </a:spcAft>
              <a:buClr>
                <a:schemeClr val="dk1"/>
              </a:buClr>
              <a:buSzPts val="3500"/>
              <a:buFont typeface="Kulim Park"/>
              <a:buNone/>
              <a:defRPr sz="3500">
                <a:solidFill>
                  <a:schemeClr val="dk1"/>
                </a:solidFill>
                <a:latin typeface="Kulim Park"/>
                <a:ea typeface="Kulim Park"/>
                <a:cs typeface="Kulim Park"/>
                <a:sym typeface="Kulim Park"/>
              </a:defRPr>
            </a:lvl9pPr>
          </a:lstStyle>
          <a:p>
            <a:endParaRPr/>
          </a:p>
        </p:txBody>
      </p:sp>
      <p:sp>
        <p:nvSpPr>
          <p:cNvPr id="7" name="Google Shape;7;p1"/>
          <p:cNvSpPr txBox="1">
            <a:spLocks noGrp="1"/>
          </p:cNvSpPr>
          <p:nvPr>
            <p:ph type="body" idx="1"/>
          </p:nvPr>
        </p:nvSpPr>
        <p:spPr>
          <a:xfrm>
            <a:off x="721075" y="1802491"/>
            <a:ext cx="7701900" cy="4330000"/>
          </a:xfrm>
          <a:prstGeom prst="rect">
            <a:avLst/>
          </a:prstGeom>
          <a:noFill/>
          <a:ln>
            <a:noFill/>
          </a:ln>
        </p:spPr>
        <p:txBody>
          <a:bodyPr spcFirstLastPara="1" wrap="square" lIns="91425" tIns="91425" rIns="91425" bIns="91425" anchor="t" anchorCtr="0">
            <a:noAutofit/>
          </a:bodyPr>
          <a:lstStyle>
            <a:lvl1pPr marL="457200" lvl="0" indent="-330200">
              <a:lnSpc>
                <a:spcPct val="100000"/>
              </a:lnSpc>
              <a:spcBef>
                <a:spcPts val="0"/>
              </a:spcBef>
              <a:spcAft>
                <a:spcPts val="0"/>
              </a:spcAft>
              <a:buClr>
                <a:schemeClr val="dk1"/>
              </a:buClr>
              <a:buSzPts val="1600"/>
              <a:buFont typeface="Manrope"/>
              <a:buChar char="●"/>
              <a:defRPr sz="1600">
                <a:solidFill>
                  <a:schemeClr val="dk1"/>
                </a:solidFill>
                <a:latin typeface="Manrope"/>
                <a:ea typeface="Manrope"/>
                <a:cs typeface="Manrope"/>
                <a:sym typeface="Manrope"/>
              </a:defRPr>
            </a:lvl1pPr>
            <a:lvl2pPr marL="914400" lvl="1" indent="-330200">
              <a:lnSpc>
                <a:spcPct val="100000"/>
              </a:lnSpc>
              <a:spcBef>
                <a:spcPts val="0"/>
              </a:spcBef>
              <a:spcAft>
                <a:spcPts val="0"/>
              </a:spcAft>
              <a:buClr>
                <a:schemeClr val="dk1"/>
              </a:buClr>
              <a:buSzPts val="1600"/>
              <a:buFont typeface="Manrope"/>
              <a:buChar char="○"/>
              <a:defRPr sz="1600">
                <a:solidFill>
                  <a:schemeClr val="dk1"/>
                </a:solidFill>
                <a:latin typeface="Manrope"/>
                <a:ea typeface="Manrope"/>
                <a:cs typeface="Manrope"/>
                <a:sym typeface="Manrope"/>
              </a:defRPr>
            </a:lvl2pPr>
            <a:lvl3pPr marL="1371600" lvl="2" indent="-330200">
              <a:lnSpc>
                <a:spcPct val="100000"/>
              </a:lnSpc>
              <a:spcBef>
                <a:spcPts val="0"/>
              </a:spcBef>
              <a:spcAft>
                <a:spcPts val="0"/>
              </a:spcAft>
              <a:buClr>
                <a:schemeClr val="dk1"/>
              </a:buClr>
              <a:buSzPts val="1600"/>
              <a:buFont typeface="Manrope"/>
              <a:buChar char="■"/>
              <a:defRPr sz="1600">
                <a:solidFill>
                  <a:schemeClr val="dk1"/>
                </a:solidFill>
                <a:latin typeface="Manrope"/>
                <a:ea typeface="Manrope"/>
                <a:cs typeface="Manrope"/>
                <a:sym typeface="Manrope"/>
              </a:defRPr>
            </a:lvl3pPr>
            <a:lvl4pPr marL="1828800" lvl="3" indent="-330200">
              <a:lnSpc>
                <a:spcPct val="100000"/>
              </a:lnSpc>
              <a:spcBef>
                <a:spcPts val="0"/>
              </a:spcBef>
              <a:spcAft>
                <a:spcPts val="0"/>
              </a:spcAft>
              <a:buClr>
                <a:schemeClr val="dk1"/>
              </a:buClr>
              <a:buSzPts val="1600"/>
              <a:buFont typeface="Manrope"/>
              <a:buChar char="●"/>
              <a:defRPr sz="1600">
                <a:solidFill>
                  <a:schemeClr val="dk1"/>
                </a:solidFill>
                <a:latin typeface="Manrope"/>
                <a:ea typeface="Manrope"/>
                <a:cs typeface="Manrope"/>
                <a:sym typeface="Manrope"/>
              </a:defRPr>
            </a:lvl4pPr>
            <a:lvl5pPr marL="2286000" lvl="4" indent="-330200">
              <a:lnSpc>
                <a:spcPct val="100000"/>
              </a:lnSpc>
              <a:spcBef>
                <a:spcPts val="0"/>
              </a:spcBef>
              <a:spcAft>
                <a:spcPts val="0"/>
              </a:spcAft>
              <a:buClr>
                <a:schemeClr val="dk1"/>
              </a:buClr>
              <a:buSzPts val="1600"/>
              <a:buFont typeface="Manrope"/>
              <a:buChar char="○"/>
              <a:defRPr sz="1600">
                <a:solidFill>
                  <a:schemeClr val="dk1"/>
                </a:solidFill>
                <a:latin typeface="Manrope"/>
                <a:ea typeface="Manrope"/>
                <a:cs typeface="Manrope"/>
                <a:sym typeface="Manrope"/>
              </a:defRPr>
            </a:lvl5pPr>
            <a:lvl6pPr marL="2743200" lvl="5" indent="-330200">
              <a:lnSpc>
                <a:spcPct val="100000"/>
              </a:lnSpc>
              <a:spcBef>
                <a:spcPts val="0"/>
              </a:spcBef>
              <a:spcAft>
                <a:spcPts val="0"/>
              </a:spcAft>
              <a:buClr>
                <a:schemeClr val="dk1"/>
              </a:buClr>
              <a:buSzPts val="1600"/>
              <a:buFont typeface="Manrope"/>
              <a:buChar char="■"/>
              <a:defRPr sz="1600">
                <a:solidFill>
                  <a:schemeClr val="dk1"/>
                </a:solidFill>
                <a:latin typeface="Manrope"/>
                <a:ea typeface="Manrope"/>
                <a:cs typeface="Manrope"/>
                <a:sym typeface="Manrope"/>
              </a:defRPr>
            </a:lvl6pPr>
            <a:lvl7pPr marL="3200400" lvl="6" indent="-330200">
              <a:lnSpc>
                <a:spcPct val="100000"/>
              </a:lnSpc>
              <a:spcBef>
                <a:spcPts val="0"/>
              </a:spcBef>
              <a:spcAft>
                <a:spcPts val="0"/>
              </a:spcAft>
              <a:buClr>
                <a:schemeClr val="dk1"/>
              </a:buClr>
              <a:buSzPts val="1600"/>
              <a:buFont typeface="Manrope"/>
              <a:buChar char="●"/>
              <a:defRPr sz="1600">
                <a:solidFill>
                  <a:schemeClr val="dk1"/>
                </a:solidFill>
                <a:latin typeface="Manrope"/>
                <a:ea typeface="Manrope"/>
                <a:cs typeface="Manrope"/>
                <a:sym typeface="Manrope"/>
              </a:defRPr>
            </a:lvl7pPr>
            <a:lvl8pPr marL="3657600" lvl="7" indent="-330200">
              <a:lnSpc>
                <a:spcPct val="100000"/>
              </a:lnSpc>
              <a:spcBef>
                <a:spcPts val="0"/>
              </a:spcBef>
              <a:spcAft>
                <a:spcPts val="0"/>
              </a:spcAft>
              <a:buClr>
                <a:schemeClr val="dk1"/>
              </a:buClr>
              <a:buSzPts val="1600"/>
              <a:buFont typeface="Manrope"/>
              <a:buChar char="○"/>
              <a:defRPr sz="1600">
                <a:solidFill>
                  <a:schemeClr val="dk1"/>
                </a:solidFill>
                <a:latin typeface="Manrope"/>
                <a:ea typeface="Manrope"/>
                <a:cs typeface="Manrope"/>
                <a:sym typeface="Manrope"/>
              </a:defRPr>
            </a:lvl8pPr>
            <a:lvl9pPr marL="4114800" lvl="8" indent="-330200">
              <a:lnSpc>
                <a:spcPct val="100000"/>
              </a:lnSpc>
              <a:spcBef>
                <a:spcPts val="0"/>
              </a:spcBef>
              <a:spcAft>
                <a:spcPts val="0"/>
              </a:spcAft>
              <a:buClr>
                <a:schemeClr val="dk1"/>
              </a:buClr>
              <a:buSzPts val="1600"/>
              <a:buFont typeface="Manrope"/>
              <a:buChar char="■"/>
              <a:defRPr sz="1600">
                <a:solidFill>
                  <a:schemeClr val="dk1"/>
                </a:solidFill>
                <a:latin typeface="Manrope"/>
                <a:ea typeface="Manrope"/>
                <a:cs typeface="Manrope"/>
                <a:sym typeface="Manrope"/>
              </a:defRPr>
            </a:lvl9pPr>
          </a:lstStyle>
          <a:p>
            <a:endParaRPr/>
          </a:p>
        </p:txBody>
      </p:sp>
    </p:spTree>
    <p:extLst>
      <p:ext uri="{BB962C8B-B14F-4D97-AF65-F5344CB8AC3E}">
        <p14:creationId xmlns:p14="http://schemas.microsoft.com/office/powerpoint/2010/main" val="3552013323"/>
      </p:ext>
    </p:extLst>
  </p:cSld>
  <p:clrMap bg1="lt1" tx1="dk1" bg2="dk2" tx2="lt2" accent1="accent1" accent2="accent2" accent3="accent3" accent4="accent4" accent5="accent5" accent6="accent6" hlink="hlink" folHlink="folHlink"/>
  <p:sldLayoutIdLst>
    <p:sldLayoutId id="2147483899" r:id="rId1"/>
    <p:sldLayoutId id="2147483900" r:id="rId2"/>
    <p:sldLayoutId id="2147483901" r:id="rId3"/>
    <p:sldLayoutId id="2147483902" r:id="rId4"/>
    <p:sldLayoutId id="2147483903" r:id="rId5"/>
    <p:sldLayoutId id="2147483904" r:id="rId6"/>
    <p:sldLayoutId id="2147483905" r:id="rId7"/>
    <p:sldLayoutId id="2147483906" r:id="rId8"/>
    <p:sldLayoutId id="2147483907" r:id="rId9"/>
    <p:sldLayoutId id="2147483908" r:id="rId10"/>
    <p:sldLayoutId id="2147483909" r:id="rId11"/>
    <p:sldLayoutId id="2147483910" r:id="rId12"/>
    <p:sldLayoutId id="2147483911" r:id="rId13"/>
    <p:sldLayoutId id="2147483912" r:id="rId14"/>
    <p:sldLayoutId id="2147483913" r:id="rId15"/>
    <p:sldLayoutId id="2147483914" r:id="rId16"/>
    <p:sldLayoutId id="2147483915" r:id="rId17"/>
    <p:sldLayoutId id="2147483916" r:id="rId18"/>
    <p:sldLayoutId id="2147483917" r:id="rId19"/>
    <p:sldLayoutId id="2147483918" r:id="rId20"/>
    <p:sldLayoutId id="2147483919" r:id="rId21"/>
    <p:sldLayoutId id="2147483920" r:id="rId22"/>
    <p:sldLayoutId id="2147483921" r:id="rId23"/>
    <p:sldLayoutId id="2147483922" r:id="rId24"/>
    <p:sldLayoutId id="2147483923" r:id="rId25"/>
    <p:sldLayoutId id="2147483924" r:id="rId26"/>
    <p:sldLayoutId id="2147483925" r:id="rId27"/>
    <p:sldLayoutId id="2147483926" r:id="rId28"/>
    <p:sldLayoutId id="2147483927" r:id="rId29"/>
    <p:sldLayoutId id="2147483928" r:id="rId30"/>
  </p:sldLayoutIdLst>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accen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1075" y="585200"/>
            <a:ext cx="7698600" cy="763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dk1"/>
              </a:buClr>
              <a:buSzPts val="2800"/>
              <a:buFont typeface="Kulim Park"/>
              <a:buNone/>
              <a:defRPr sz="2800">
                <a:solidFill>
                  <a:schemeClr val="dk1"/>
                </a:solidFill>
                <a:latin typeface="Kulim Park"/>
                <a:ea typeface="Kulim Park"/>
                <a:cs typeface="Kulim Park"/>
                <a:sym typeface="Kulim Park"/>
              </a:defRPr>
            </a:lvl1pPr>
            <a:lvl2pPr lvl="1" rtl="0">
              <a:spcBef>
                <a:spcPts val="0"/>
              </a:spcBef>
              <a:spcAft>
                <a:spcPts val="0"/>
              </a:spcAft>
              <a:buClr>
                <a:schemeClr val="dk1"/>
              </a:buClr>
              <a:buSzPts val="3500"/>
              <a:buFont typeface="Kulim Park"/>
              <a:buNone/>
              <a:defRPr sz="3500">
                <a:solidFill>
                  <a:schemeClr val="dk1"/>
                </a:solidFill>
                <a:latin typeface="Kulim Park"/>
                <a:ea typeface="Kulim Park"/>
                <a:cs typeface="Kulim Park"/>
                <a:sym typeface="Kulim Park"/>
              </a:defRPr>
            </a:lvl2pPr>
            <a:lvl3pPr lvl="2" rtl="0">
              <a:spcBef>
                <a:spcPts val="0"/>
              </a:spcBef>
              <a:spcAft>
                <a:spcPts val="0"/>
              </a:spcAft>
              <a:buClr>
                <a:schemeClr val="dk1"/>
              </a:buClr>
              <a:buSzPts val="3500"/>
              <a:buFont typeface="Kulim Park"/>
              <a:buNone/>
              <a:defRPr sz="3500">
                <a:solidFill>
                  <a:schemeClr val="dk1"/>
                </a:solidFill>
                <a:latin typeface="Kulim Park"/>
                <a:ea typeface="Kulim Park"/>
                <a:cs typeface="Kulim Park"/>
                <a:sym typeface="Kulim Park"/>
              </a:defRPr>
            </a:lvl3pPr>
            <a:lvl4pPr lvl="3" rtl="0">
              <a:spcBef>
                <a:spcPts val="0"/>
              </a:spcBef>
              <a:spcAft>
                <a:spcPts val="0"/>
              </a:spcAft>
              <a:buClr>
                <a:schemeClr val="dk1"/>
              </a:buClr>
              <a:buSzPts val="3500"/>
              <a:buFont typeface="Kulim Park"/>
              <a:buNone/>
              <a:defRPr sz="3500">
                <a:solidFill>
                  <a:schemeClr val="dk1"/>
                </a:solidFill>
                <a:latin typeface="Kulim Park"/>
                <a:ea typeface="Kulim Park"/>
                <a:cs typeface="Kulim Park"/>
                <a:sym typeface="Kulim Park"/>
              </a:defRPr>
            </a:lvl4pPr>
            <a:lvl5pPr lvl="4" rtl="0">
              <a:spcBef>
                <a:spcPts val="0"/>
              </a:spcBef>
              <a:spcAft>
                <a:spcPts val="0"/>
              </a:spcAft>
              <a:buClr>
                <a:schemeClr val="dk1"/>
              </a:buClr>
              <a:buSzPts val="3500"/>
              <a:buFont typeface="Kulim Park"/>
              <a:buNone/>
              <a:defRPr sz="3500">
                <a:solidFill>
                  <a:schemeClr val="dk1"/>
                </a:solidFill>
                <a:latin typeface="Kulim Park"/>
                <a:ea typeface="Kulim Park"/>
                <a:cs typeface="Kulim Park"/>
                <a:sym typeface="Kulim Park"/>
              </a:defRPr>
            </a:lvl5pPr>
            <a:lvl6pPr lvl="5" rtl="0">
              <a:spcBef>
                <a:spcPts val="0"/>
              </a:spcBef>
              <a:spcAft>
                <a:spcPts val="0"/>
              </a:spcAft>
              <a:buClr>
                <a:schemeClr val="dk1"/>
              </a:buClr>
              <a:buSzPts val="3500"/>
              <a:buFont typeface="Kulim Park"/>
              <a:buNone/>
              <a:defRPr sz="3500">
                <a:solidFill>
                  <a:schemeClr val="dk1"/>
                </a:solidFill>
                <a:latin typeface="Kulim Park"/>
                <a:ea typeface="Kulim Park"/>
                <a:cs typeface="Kulim Park"/>
                <a:sym typeface="Kulim Park"/>
              </a:defRPr>
            </a:lvl6pPr>
            <a:lvl7pPr lvl="6" rtl="0">
              <a:spcBef>
                <a:spcPts val="0"/>
              </a:spcBef>
              <a:spcAft>
                <a:spcPts val="0"/>
              </a:spcAft>
              <a:buClr>
                <a:schemeClr val="dk1"/>
              </a:buClr>
              <a:buSzPts val="3500"/>
              <a:buFont typeface="Kulim Park"/>
              <a:buNone/>
              <a:defRPr sz="3500">
                <a:solidFill>
                  <a:schemeClr val="dk1"/>
                </a:solidFill>
                <a:latin typeface="Kulim Park"/>
                <a:ea typeface="Kulim Park"/>
                <a:cs typeface="Kulim Park"/>
                <a:sym typeface="Kulim Park"/>
              </a:defRPr>
            </a:lvl7pPr>
            <a:lvl8pPr lvl="7" rtl="0">
              <a:spcBef>
                <a:spcPts val="0"/>
              </a:spcBef>
              <a:spcAft>
                <a:spcPts val="0"/>
              </a:spcAft>
              <a:buClr>
                <a:schemeClr val="dk1"/>
              </a:buClr>
              <a:buSzPts val="3500"/>
              <a:buFont typeface="Kulim Park"/>
              <a:buNone/>
              <a:defRPr sz="3500">
                <a:solidFill>
                  <a:schemeClr val="dk1"/>
                </a:solidFill>
                <a:latin typeface="Kulim Park"/>
                <a:ea typeface="Kulim Park"/>
                <a:cs typeface="Kulim Park"/>
                <a:sym typeface="Kulim Park"/>
              </a:defRPr>
            </a:lvl8pPr>
            <a:lvl9pPr lvl="8" rtl="0">
              <a:spcBef>
                <a:spcPts val="0"/>
              </a:spcBef>
              <a:spcAft>
                <a:spcPts val="0"/>
              </a:spcAft>
              <a:buClr>
                <a:schemeClr val="dk1"/>
              </a:buClr>
              <a:buSzPts val="3500"/>
              <a:buFont typeface="Kulim Park"/>
              <a:buNone/>
              <a:defRPr sz="3500">
                <a:solidFill>
                  <a:schemeClr val="dk1"/>
                </a:solidFill>
                <a:latin typeface="Kulim Park"/>
                <a:ea typeface="Kulim Park"/>
                <a:cs typeface="Kulim Park"/>
                <a:sym typeface="Kulim Park"/>
              </a:defRPr>
            </a:lvl9pPr>
          </a:lstStyle>
          <a:p>
            <a:endParaRPr/>
          </a:p>
        </p:txBody>
      </p:sp>
      <p:sp>
        <p:nvSpPr>
          <p:cNvPr id="7" name="Google Shape;7;p1"/>
          <p:cNvSpPr txBox="1">
            <a:spLocks noGrp="1"/>
          </p:cNvSpPr>
          <p:nvPr>
            <p:ph type="body" idx="1"/>
          </p:nvPr>
        </p:nvSpPr>
        <p:spPr>
          <a:xfrm>
            <a:off x="721075" y="1802491"/>
            <a:ext cx="7701900" cy="4330000"/>
          </a:xfrm>
          <a:prstGeom prst="rect">
            <a:avLst/>
          </a:prstGeom>
          <a:noFill/>
          <a:ln>
            <a:noFill/>
          </a:ln>
        </p:spPr>
        <p:txBody>
          <a:bodyPr spcFirstLastPara="1" wrap="square" lIns="91425" tIns="91425" rIns="91425" bIns="91425" anchor="t" anchorCtr="0">
            <a:noAutofit/>
          </a:bodyPr>
          <a:lstStyle>
            <a:lvl1pPr marL="457200" lvl="0" indent="-330200">
              <a:lnSpc>
                <a:spcPct val="100000"/>
              </a:lnSpc>
              <a:spcBef>
                <a:spcPts val="0"/>
              </a:spcBef>
              <a:spcAft>
                <a:spcPts val="0"/>
              </a:spcAft>
              <a:buClr>
                <a:schemeClr val="dk1"/>
              </a:buClr>
              <a:buSzPts val="1600"/>
              <a:buFont typeface="Manrope"/>
              <a:buChar char="●"/>
              <a:defRPr sz="1600">
                <a:solidFill>
                  <a:schemeClr val="dk1"/>
                </a:solidFill>
                <a:latin typeface="Manrope"/>
                <a:ea typeface="Manrope"/>
                <a:cs typeface="Manrope"/>
                <a:sym typeface="Manrope"/>
              </a:defRPr>
            </a:lvl1pPr>
            <a:lvl2pPr marL="914400" lvl="1" indent="-330200">
              <a:lnSpc>
                <a:spcPct val="100000"/>
              </a:lnSpc>
              <a:spcBef>
                <a:spcPts val="0"/>
              </a:spcBef>
              <a:spcAft>
                <a:spcPts val="0"/>
              </a:spcAft>
              <a:buClr>
                <a:schemeClr val="dk1"/>
              </a:buClr>
              <a:buSzPts val="1600"/>
              <a:buFont typeface="Manrope"/>
              <a:buChar char="○"/>
              <a:defRPr sz="1600">
                <a:solidFill>
                  <a:schemeClr val="dk1"/>
                </a:solidFill>
                <a:latin typeface="Manrope"/>
                <a:ea typeface="Manrope"/>
                <a:cs typeface="Manrope"/>
                <a:sym typeface="Manrope"/>
              </a:defRPr>
            </a:lvl2pPr>
            <a:lvl3pPr marL="1371600" lvl="2" indent="-330200">
              <a:lnSpc>
                <a:spcPct val="100000"/>
              </a:lnSpc>
              <a:spcBef>
                <a:spcPts val="0"/>
              </a:spcBef>
              <a:spcAft>
                <a:spcPts val="0"/>
              </a:spcAft>
              <a:buClr>
                <a:schemeClr val="dk1"/>
              </a:buClr>
              <a:buSzPts val="1600"/>
              <a:buFont typeface="Manrope"/>
              <a:buChar char="■"/>
              <a:defRPr sz="1600">
                <a:solidFill>
                  <a:schemeClr val="dk1"/>
                </a:solidFill>
                <a:latin typeface="Manrope"/>
                <a:ea typeface="Manrope"/>
                <a:cs typeface="Manrope"/>
                <a:sym typeface="Manrope"/>
              </a:defRPr>
            </a:lvl3pPr>
            <a:lvl4pPr marL="1828800" lvl="3" indent="-330200">
              <a:lnSpc>
                <a:spcPct val="100000"/>
              </a:lnSpc>
              <a:spcBef>
                <a:spcPts val="0"/>
              </a:spcBef>
              <a:spcAft>
                <a:spcPts val="0"/>
              </a:spcAft>
              <a:buClr>
                <a:schemeClr val="dk1"/>
              </a:buClr>
              <a:buSzPts val="1600"/>
              <a:buFont typeface="Manrope"/>
              <a:buChar char="●"/>
              <a:defRPr sz="1600">
                <a:solidFill>
                  <a:schemeClr val="dk1"/>
                </a:solidFill>
                <a:latin typeface="Manrope"/>
                <a:ea typeface="Manrope"/>
                <a:cs typeface="Manrope"/>
                <a:sym typeface="Manrope"/>
              </a:defRPr>
            </a:lvl4pPr>
            <a:lvl5pPr marL="2286000" lvl="4" indent="-330200">
              <a:lnSpc>
                <a:spcPct val="100000"/>
              </a:lnSpc>
              <a:spcBef>
                <a:spcPts val="0"/>
              </a:spcBef>
              <a:spcAft>
                <a:spcPts val="0"/>
              </a:spcAft>
              <a:buClr>
                <a:schemeClr val="dk1"/>
              </a:buClr>
              <a:buSzPts val="1600"/>
              <a:buFont typeface="Manrope"/>
              <a:buChar char="○"/>
              <a:defRPr sz="1600">
                <a:solidFill>
                  <a:schemeClr val="dk1"/>
                </a:solidFill>
                <a:latin typeface="Manrope"/>
                <a:ea typeface="Manrope"/>
                <a:cs typeface="Manrope"/>
                <a:sym typeface="Manrope"/>
              </a:defRPr>
            </a:lvl5pPr>
            <a:lvl6pPr marL="2743200" lvl="5" indent="-330200">
              <a:lnSpc>
                <a:spcPct val="100000"/>
              </a:lnSpc>
              <a:spcBef>
                <a:spcPts val="0"/>
              </a:spcBef>
              <a:spcAft>
                <a:spcPts val="0"/>
              </a:spcAft>
              <a:buClr>
                <a:schemeClr val="dk1"/>
              </a:buClr>
              <a:buSzPts val="1600"/>
              <a:buFont typeface="Manrope"/>
              <a:buChar char="■"/>
              <a:defRPr sz="1600">
                <a:solidFill>
                  <a:schemeClr val="dk1"/>
                </a:solidFill>
                <a:latin typeface="Manrope"/>
                <a:ea typeface="Manrope"/>
                <a:cs typeface="Manrope"/>
                <a:sym typeface="Manrope"/>
              </a:defRPr>
            </a:lvl6pPr>
            <a:lvl7pPr marL="3200400" lvl="6" indent="-330200">
              <a:lnSpc>
                <a:spcPct val="100000"/>
              </a:lnSpc>
              <a:spcBef>
                <a:spcPts val="0"/>
              </a:spcBef>
              <a:spcAft>
                <a:spcPts val="0"/>
              </a:spcAft>
              <a:buClr>
                <a:schemeClr val="dk1"/>
              </a:buClr>
              <a:buSzPts val="1600"/>
              <a:buFont typeface="Manrope"/>
              <a:buChar char="●"/>
              <a:defRPr sz="1600">
                <a:solidFill>
                  <a:schemeClr val="dk1"/>
                </a:solidFill>
                <a:latin typeface="Manrope"/>
                <a:ea typeface="Manrope"/>
                <a:cs typeface="Manrope"/>
                <a:sym typeface="Manrope"/>
              </a:defRPr>
            </a:lvl7pPr>
            <a:lvl8pPr marL="3657600" lvl="7" indent="-330200">
              <a:lnSpc>
                <a:spcPct val="100000"/>
              </a:lnSpc>
              <a:spcBef>
                <a:spcPts val="0"/>
              </a:spcBef>
              <a:spcAft>
                <a:spcPts val="0"/>
              </a:spcAft>
              <a:buClr>
                <a:schemeClr val="dk1"/>
              </a:buClr>
              <a:buSzPts val="1600"/>
              <a:buFont typeface="Manrope"/>
              <a:buChar char="○"/>
              <a:defRPr sz="1600">
                <a:solidFill>
                  <a:schemeClr val="dk1"/>
                </a:solidFill>
                <a:latin typeface="Manrope"/>
                <a:ea typeface="Manrope"/>
                <a:cs typeface="Manrope"/>
                <a:sym typeface="Manrope"/>
              </a:defRPr>
            </a:lvl8pPr>
            <a:lvl9pPr marL="4114800" lvl="8" indent="-330200">
              <a:lnSpc>
                <a:spcPct val="100000"/>
              </a:lnSpc>
              <a:spcBef>
                <a:spcPts val="0"/>
              </a:spcBef>
              <a:spcAft>
                <a:spcPts val="0"/>
              </a:spcAft>
              <a:buClr>
                <a:schemeClr val="dk1"/>
              </a:buClr>
              <a:buSzPts val="1600"/>
              <a:buFont typeface="Manrope"/>
              <a:buChar char="■"/>
              <a:defRPr sz="1600">
                <a:solidFill>
                  <a:schemeClr val="dk1"/>
                </a:solidFill>
                <a:latin typeface="Manrope"/>
                <a:ea typeface="Manrope"/>
                <a:cs typeface="Manrope"/>
                <a:sym typeface="Manrope"/>
              </a:defRPr>
            </a:lvl9pPr>
          </a:lstStyle>
          <a:p>
            <a:endParaRPr/>
          </a:p>
        </p:txBody>
      </p:sp>
    </p:spTree>
    <p:extLst>
      <p:ext uri="{BB962C8B-B14F-4D97-AF65-F5344CB8AC3E}">
        <p14:creationId xmlns:p14="http://schemas.microsoft.com/office/powerpoint/2010/main" val="4242513120"/>
      </p:ext>
    </p:extLst>
  </p:cSld>
  <p:clrMap bg1="lt1" tx1="dk1" bg2="dk2" tx2="lt2" accent1="accent1" accent2="accent2" accent3="accent3" accent4="accent4" accent5="accent5" accent6="accent6" hlink="hlink" folHlink="folHlink"/>
  <p:sldLayoutIdLst>
    <p:sldLayoutId id="2147483967" r:id="rId1"/>
    <p:sldLayoutId id="2147483968" r:id="rId2"/>
    <p:sldLayoutId id="2147483969" r:id="rId3"/>
    <p:sldLayoutId id="2147483970" r:id="rId4"/>
    <p:sldLayoutId id="2147483971" r:id="rId5"/>
    <p:sldLayoutId id="2147483972" r:id="rId6"/>
    <p:sldLayoutId id="2147483973" r:id="rId7"/>
    <p:sldLayoutId id="2147483974" r:id="rId8"/>
    <p:sldLayoutId id="2147483975" r:id="rId9"/>
    <p:sldLayoutId id="2147483976" r:id="rId10"/>
    <p:sldLayoutId id="2147483977" r:id="rId11"/>
    <p:sldLayoutId id="2147483978" r:id="rId12"/>
    <p:sldLayoutId id="2147483979" r:id="rId13"/>
    <p:sldLayoutId id="2147483980" r:id="rId14"/>
    <p:sldLayoutId id="2147483981" r:id="rId15"/>
    <p:sldLayoutId id="2147483982" r:id="rId16"/>
    <p:sldLayoutId id="2147483983" r:id="rId17"/>
    <p:sldLayoutId id="2147483984" r:id="rId18"/>
    <p:sldLayoutId id="2147483985" r:id="rId19"/>
    <p:sldLayoutId id="2147483986" r:id="rId20"/>
    <p:sldLayoutId id="2147483987" r:id="rId21"/>
    <p:sldLayoutId id="2147483988" r:id="rId22"/>
    <p:sldLayoutId id="2147483989" r:id="rId23"/>
    <p:sldLayoutId id="2147483990" r:id="rId24"/>
    <p:sldLayoutId id="2147483991" r:id="rId25"/>
    <p:sldLayoutId id="2147483992" r:id="rId26"/>
    <p:sldLayoutId id="2147483993" r:id="rId27"/>
    <p:sldLayoutId id="2147483994" r:id="rId28"/>
    <p:sldLayoutId id="2147483995" r:id="rId29"/>
    <p:sldLayoutId id="2147483996" r:id="rId30"/>
  </p:sldLayoutIdLst>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8.xml"/></Relationships>
</file>

<file path=ppt/slides/_rels/slide1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121.xml"/></Relationships>
</file>

<file path=ppt/slides/_rels/slide17.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12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8.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21.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8.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21.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121.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2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2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21.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p:txBody>
          <a:bodyPr/>
          <a:lstStyle/>
          <a:p>
            <a:r>
              <a:rPr lang="tr-TR" dirty="0" err="1"/>
              <a:t>Comparative</a:t>
            </a:r>
            <a:r>
              <a:rPr lang="tr-TR" dirty="0"/>
              <a:t> </a:t>
            </a:r>
            <a:r>
              <a:rPr lang="tr-TR" dirty="0" err="1"/>
              <a:t>Grammar</a:t>
            </a:r>
            <a:r>
              <a:rPr lang="tr-TR" dirty="0"/>
              <a:t> </a:t>
            </a:r>
          </a:p>
        </p:txBody>
      </p:sp>
      <p:sp>
        <p:nvSpPr>
          <p:cNvPr id="3" name="2 Alt Başlık"/>
          <p:cNvSpPr>
            <a:spLocks noGrp="1"/>
          </p:cNvSpPr>
          <p:nvPr>
            <p:ph type="subTitle" idx="1"/>
          </p:nvPr>
        </p:nvSpPr>
        <p:spPr/>
        <p:txBody>
          <a:bodyPr/>
          <a:lstStyle/>
          <a:p>
            <a:r>
              <a:rPr lang="tr-TR" dirty="0" err="1"/>
              <a:t>Turkish</a:t>
            </a:r>
            <a:r>
              <a:rPr lang="tr-TR" dirty="0"/>
              <a:t> &amp; </a:t>
            </a:r>
            <a:r>
              <a:rPr lang="tr-TR" dirty="0" err="1"/>
              <a:t>English</a:t>
            </a:r>
            <a:r>
              <a:rPr lang="tr-TR" dirty="0"/>
              <a:t>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87EDA39E-529A-3CF0-1761-2DF94D8E0D71}"/>
              </a:ext>
            </a:extLst>
          </p:cNvPr>
          <p:cNvSpPr>
            <a:spLocks noGrp="1"/>
          </p:cNvSpPr>
          <p:nvPr>
            <p:ph type="title"/>
          </p:nvPr>
        </p:nvSpPr>
        <p:spPr/>
        <p:txBody>
          <a:bodyPr/>
          <a:lstStyle/>
          <a:p>
            <a:endParaRPr lang="en-US"/>
          </a:p>
        </p:txBody>
      </p:sp>
      <p:sp>
        <p:nvSpPr>
          <p:cNvPr id="3" name="2 İçerik Yer Tutucusu"/>
          <p:cNvSpPr>
            <a:spLocks noGrp="1"/>
          </p:cNvSpPr>
          <p:nvPr>
            <p:ph type="body" idx="1"/>
          </p:nvPr>
        </p:nvSpPr>
        <p:spPr/>
        <p:txBody>
          <a:bodyPr wrap="square" anchor="b">
            <a:normAutofit/>
          </a:bodyPr>
          <a:lstStyle/>
          <a:p>
            <a:pPr marL="127000" indent="0">
              <a:spcAft>
                <a:spcPts val="600"/>
              </a:spcAft>
              <a:buNone/>
            </a:pPr>
            <a:r>
              <a:rPr lang="tr-TR" dirty="0"/>
              <a:t>18. Türkçe sözcüklerin başında çift ünsüz yer almaz: tren, kral, grup. </a:t>
            </a:r>
          </a:p>
          <a:p>
            <a:pPr marL="127000" indent="0">
              <a:spcAft>
                <a:spcPts val="600"/>
              </a:spcAft>
              <a:buNone/>
            </a:pPr>
            <a:endParaRPr lang="tr-TR" dirty="0"/>
          </a:p>
          <a:p>
            <a:pPr marL="127000" indent="0">
              <a:spcAft>
                <a:spcPts val="600"/>
              </a:spcAft>
              <a:buNone/>
            </a:pPr>
            <a:endParaRPr lang="tr-TR" dirty="0"/>
          </a:p>
          <a:p>
            <a:pPr marL="127000" indent="0">
              <a:spcAft>
                <a:spcPts val="600"/>
              </a:spcAft>
              <a:buNone/>
            </a:pPr>
            <a:endParaRPr lang="tr-TR" dirty="0"/>
          </a:p>
          <a:p>
            <a:pPr marL="127000" indent="0">
              <a:spcAft>
                <a:spcPts val="600"/>
              </a:spcAft>
              <a:buNone/>
            </a:pPr>
            <a:r>
              <a:rPr lang="tr-TR" dirty="0"/>
              <a:t>19. Türkçe cümle yapısına göre, cümlenin önemli ögesi sonda yer alır. Önem sırasına göre ögeler yükleme yaklaştırılır. Cümlede vurgulanmak istenen öge yükleme en yakın olan ögedir. </a:t>
            </a:r>
          </a:p>
          <a:p>
            <a:pPr marL="127000" indent="0">
              <a:spcAft>
                <a:spcPts val="600"/>
              </a:spcAft>
              <a:buNone/>
            </a:pPr>
            <a:endParaRPr lang="tr-TR" dirty="0"/>
          </a:p>
          <a:p>
            <a:pPr marL="127000" indent="0">
              <a:spcAft>
                <a:spcPts val="600"/>
              </a:spcAft>
              <a:buNone/>
            </a:pPr>
            <a:endParaRPr lang="tr-TR" dirty="0"/>
          </a:p>
          <a:p>
            <a:pPr marL="127000" indent="0">
              <a:spcAft>
                <a:spcPts val="600"/>
              </a:spcAft>
              <a:buNone/>
            </a:pPr>
            <a:endParaRPr lang="tr-TR" dirty="0"/>
          </a:p>
          <a:p>
            <a:pPr marL="127000" indent="0">
              <a:spcAft>
                <a:spcPts val="600"/>
              </a:spcAft>
              <a:buNone/>
            </a:pPr>
            <a:r>
              <a:rPr lang="tr-TR" dirty="0"/>
              <a:t>20. Türkçede ğ ünsüzü ile başlayan sözcük yoktur. </a:t>
            </a:r>
          </a:p>
          <a:p>
            <a:pPr marL="127000" indent="0">
              <a:spcAft>
                <a:spcPts val="600"/>
              </a:spcAft>
              <a:buNone/>
            </a:pPr>
            <a:endParaRPr lang="tr-TR" dirty="0"/>
          </a:p>
          <a:p>
            <a:pPr marL="127000" indent="0">
              <a:spcAft>
                <a:spcPts val="600"/>
              </a:spcAft>
              <a:buNone/>
            </a:pPr>
            <a:r>
              <a:rPr lang="tr-TR" dirty="0"/>
              <a:t>21. Türkçede sayı sıfatlarından sonra gelen adlar çoğul eki almaz: dört çocuklar değil, dört çocuk.</a:t>
            </a:r>
          </a:p>
          <a:p>
            <a:pPr marL="127000" indent="0">
              <a:spcAft>
                <a:spcPts val="600"/>
              </a:spcAft>
              <a:buNone/>
            </a:pPr>
            <a:endParaRPr lang="tr-TR" dirty="0"/>
          </a:p>
          <a:p>
            <a:pPr marL="127000" indent="0">
              <a:spcAft>
                <a:spcPts val="600"/>
              </a:spcAft>
              <a:buNone/>
            </a:pPr>
            <a:endParaRPr lang="tr-T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wrap="square" anchor="ctr">
            <a:normAutofit/>
          </a:bodyPr>
          <a:lstStyle/>
          <a:p>
            <a:pPr>
              <a:lnSpc>
                <a:spcPct val="90000"/>
              </a:lnSpc>
            </a:pPr>
            <a:r>
              <a:rPr lang="tr-TR" sz="2300"/>
              <a:t>Characteristics of Modern English </a:t>
            </a:r>
            <a:br>
              <a:rPr lang="en-US" sz="2300"/>
            </a:br>
            <a:endParaRPr lang="en-US" sz="2300"/>
          </a:p>
        </p:txBody>
      </p:sp>
      <p:sp>
        <p:nvSpPr>
          <p:cNvPr id="3" name="Content Placeholder 2"/>
          <p:cNvSpPr>
            <a:spLocks noGrp="1"/>
          </p:cNvSpPr>
          <p:nvPr>
            <p:ph type="body" idx="1"/>
          </p:nvPr>
        </p:nvSpPr>
        <p:spPr/>
        <p:txBody>
          <a:bodyPr wrap="square" anchor="t">
            <a:normAutofit/>
          </a:bodyPr>
          <a:lstStyle/>
          <a:p>
            <a:pPr marL="0" indent="0">
              <a:buNone/>
            </a:pPr>
            <a:r>
              <a:rPr lang="tr-TR" dirty="0"/>
              <a:t>Morphology:</a:t>
            </a:r>
          </a:p>
          <a:p>
            <a:r>
              <a:rPr lang="en-US" dirty="0"/>
              <a:t>Modern English nouns, pronouns, adjectives, and verbs are inflected. Adverbs, prepositions, conjunctions, and interjections are invariable.</a:t>
            </a:r>
            <a:endParaRPr lang="tr-TR" dirty="0"/>
          </a:p>
          <a:p>
            <a:pPr marL="0" indent="0">
              <a:buNone/>
            </a:pPr>
            <a:r>
              <a:rPr lang="tr-TR" dirty="0"/>
              <a:t>     Ex: </a:t>
            </a:r>
            <a:r>
              <a:rPr lang="en-US" dirty="0"/>
              <a:t>Most English nouns have plural inflection in (-e)s, but that form shows variations in pronunciation in the words cats (with a final s sound), dogs (with a final z sound)</a:t>
            </a:r>
            <a:endParaRPr lang="tr-TR" dirty="0"/>
          </a:p>
        </p:txBody>
      </p:sp>
    </p:spTree>
    <p:extLst>
      <p:ext uri="{BB962C8B-B14F-4D97-AF65-F5344CB8AC3E}">
        <p14:creationId xmlns:p14="http://schemas.microsoft.com/office/powerpoint/2010/main" val="20946660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title"/>
          </p:nvPr>
        </p:nvSpPr>
        <p:spPr>
          <a:xfrm>
            <a:off x="179512" y="1735733"/>
            <a:ext cx="8964488" cy="3386400"/>
          </a:xfrm>
        </p:spPr>
        <p:txBody>
          <a:bodyPr wrap="square" anchor="ctr">
            <a:normAutofit/>
          </a:bodyPr>
          <a:lstStyle/>
          <a:p>
            <a:r>
              <a:rPr lang="en-US" sz="2000" dirty="0"/>
              <a:t>Adjectives have distinctive endings for comparison (e.g., comparative bigger, superlative biggest), with several irregular forms (e.g., good, better, best)</a:t>
            </a:r>
            <a:endParaRPr lang="tr-TR" sz="2000" dirty="0"/>
          </a:p>
          <a:p>
            <a:r>
              <a:rPr lang="en-US" sz="2000" dirty="0"/>
              <a:t>The forms of verbs are not complex.</a:t>
            </a:r>
            <a:br>
              <a:rPr lang="tr-TR" sz="2000" dirty="0"/>
            </a:br>
            <a:endParaRPr lang="tr-TR" sz="2000" dirty="0"/>
          </a:p>
          <a:p>
            <a:pPr marL="0" indent="0">
              <a:buNone/>
            </a:pPr>
            <a:r>
              <a:rPr lang="en-US" sz="2000" dirty="0"/>
              <a:t>Only the substantive verb (to be) has eight forms: be, am, is, are, was, were, being, been.</a:t>
            </a:r>
            <a:br>
              <a:rPr lang="tr-TR" sz="2000" dirty="0"/>
            </a:br>
            <a:r>
              <a:rPr lang="en-US" sz="2000" dirty="0"/>
              <a:t> </a:t>
            </a:r>
            <a:endParaRPr lang="tr-TR" sz="2000" dirty="0"/>
          </a:p>
          <a:p>
            <a:pPr marL="0" indent="0">
              <a:buNone/>
            </a:pPr>
            <a:r>
              <a:rPr lang="en-US" sz="2000" dirty="0"/>
              <a:t>Strong verbs have five forms: ride, rides, rode, riding, ridden. </a:t>
            </a:r>
            <a:br>
              <a:rPr lang="tr-TR" sz="2000" dirty="0"/>
            </a:br>
            <a:endParaRPr lang="tr-TR" sz="2000" dirty="0"/>
          </a:p>
          <a:p>
            <a:pPr marL="0" indent="0">
              <a:buNone/>
            </a:pPr>
            <a:r>
              <a:rPr lang="en-US" sz="2000" dirty="0"/>
              <a:t>Regular or weak verbs customarily have four: walk, walks, walked, walking. Some that end in t or d have three forms only: cut, cuts, cutting.</a:t>
            </a:r>
          </a:p>
        </p:txBody>
      </p:sp>
    </p:spTree>
    <p:extLst>
      <p:ext uri="{BB962C8B-B14F-4D97-AF65-F5344CB8AC3E}">
        <p14:creationId xmlns:p14="http://schemas.microsoft.com/office/powerpoint/2010/main" val="11111578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title"/>
          </p:nvPr>
        </p:nvSpPr>
        <p:spPr>
          <a:xfrm>
            <a:off x="755576" y="1735800"/>
            <a:ext cx="7095630" cy="3386400"/>
          </a:xfrm>
        </p:spPr>
        <p:txBody>
          <a:bodyPr wrap="square" anchor="ctr">
            <a:noAutofit/>
          </a:bodyPr>
          <a:lstStyle/>
          <a:p>
            <a:pPr marL="0" indent="0" algn="l">
              <a:buNone/>
            </a:pPr>
            <a:r>
              <a:rPr lang="tr-TR" sz="2800" dirty="0" err="1"/>
              <a:t>Affixation</a:t>
            </a:r>
            <a:endParaRPr lang="tr-TR" sz="2800" dirty="0"/>
          </a:p>
          <a:p>
            <a:pPr algn="l"/>
            <a:r>
              <a:rPr lang="en-US" sz="2800" dirty="0"/>
              <a:t>Affixes, word elements attached to words, may either precede, as prefixes (do, undo; way, subway), or follow, as suffixes (do, doer; way, wayward). </a:t>
            </a:r>
            <a:br>
              <a:rPr lang="tr-TR" sz="2800" dirty="0"/>
            </a:br>
            <a:br>
              <a:rPr lang="tr-TR" sz="2800" dirty="0"/>
            </a:br>
            <a:br>
              <a:rPr lang="tr-TR" sz="2800" dirty="0"/>
            </a:br>
            <a:endParaRPr lang="tr-TR" sz="2800" dirty="0"/>
          </a:p>
          <a:p>
            <a:pPr marL="0" indent="0" algn="l">
              <a:buNone/>
            </a:pPr>
            <a:r>
              <a:rPr lang="tr-TR" sz="2800" dirty="0" err="1"/>
              <a:t>Composition</a:t>
            </a:r>
            <a:r>
              <a:rPr lang="tr-TR" sz="2800" dirty="0"/>
              <a:t>/</a:t>
            </a:r>
            <a:r>
              <a:rPr lang="tr-TR" sz="2800" dirty="0" err="1"/>
              <a:t>Compounding</a:t>
            </a:r>
            <a:endParaRPr lang="tr-TR" sz="2800" dirty="0"/>
          </a:p>
          <a:p>
            <a:pPr algn="l"/>
            <a:r>
              <a:rPr lang="tr-TR" sz="2800" dirty="0" err="1"/>
              <a:t>Compounding</a:t>
            </a:r>
            <a:r>
              <a:rPr lang="tr-TR" sz="2800" dirty="0"/>
              <a:t> </a:t>
            </a:r>
            <a:r>
              <a:rPr lang="en-US" sz="2800" dirty="0"/>
              <a:t>is concerned with free forms. The primary compounds cloverleaf, gentleman, and (less obviously, because of the spelling) already show the collocation of two free forms. </a:t>
            </a:r>
          </a:p>
        </p:txBody>
      </p:sp>
    </p:spTree>
    <p:extLst>
      <p:ext uri="{BB962C8B-B14F-4D97-AF65-F5344CB8AC3E}">
        <p14:creationId xmlns:p14="http://schemas.microsoft.com/office/powerpoint/2010/main" val="28557961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10992865-AFF9-F060-3B67-475A3EF051E9}"/>
              </a:ext>
            </a:extLst>
          </p:cNvPr>
          <p:cNvSpPr>
            <a:spLocks noGrp="1"/>
          </p:cNvSpPr>
          <p:nvPr>
            <p:ph type="title"/>
          </p:nvPr>
        </p:nvSpPr>
        <p:spPr/>
        <p:txBody>
          <a:bodyPr/>
          <a:lstStyle/>
          <a:p>
            <a:endParaRPr lang="en-US"/>
          </a:p>
        </p:txBody>
      </p:sp>
      <p:sp>
        <p:nvSpPr>
          <p:cNvPr id="3" name="Content Placeholder 2"/>
          <p:cNvSpPr>
            <a:spLocks noGrp="1"/>
          </p:cNvSpPr>
          <p:nvPr>
            <p:ph type="body" idx="1"/>
          </p:nvPr>
        </p:nvSpPr>
        <p:spPr/>
        <p:txBody>
          <a:bodyPr wrap="square" anchor="t">
            <a:normAutofit/>
          </a:bodyPr>
          <a:lstStyle/>
          <a:p>
            <a:pPr marL="0" indent="0">
              <a:buNone/>
            </a:pPr>
            <a:r>
              <a:rPr lang="tr-TR" dirty="0" err="1"/>
              <a:t>Back</a:t>
            </a:r>
            <a:r>
              <a:rPr lang="tr-TR" dirty="0"/>
              <a:t> </a:t>
            </a:r>
            <a:r>
              <a:rPr lang="tr-TR" dirty="0" err="1"/>
              <a:t>formations</a:t>
            </a:r>
            <a:r>
              <a:rPr lang="tr-TR" dirty="0"/>
              <a:t>: </a:t>
            </a:r>
          </a:p>
          <a:p>
            <a:r>
              <a:rPr lang="en-US" dirty="0"/>
              <a:t>Back-formation is the reverse of affixation, being the analogical creation of a new word from an existing word falsely assumed to be its derivative. </a:t>
            </a:r>
            <a:endParaRPr lang="tr-TR" dirty="0"/>
          </a:p>
          <a:p>
            <a:endParaRPr lang="tr-TR" dirty="0"/>
          </a:p>
          <a:p>
            <a:pPr marL="127000" indent="0">
              <a:buNone/>
            </a:pPr>
            <a:endParaRPr lang="tr-TR" dirty="0"/>
          </a:p>
          <a:p>
            <a:r>
              <a:rPr lang="en-US" dirty="0"/>
              <a:t>For example, the verb </a:t>
            </a:r>
            <a:r>
              <a:rPr lang="en-US" i="1" dirty="0"/>
              <a:t>to edit </a:t>
            </a:r>
            <a:r>
              <a:rPr lang="en-US" dirty="0"/>
              <a:t>has been formed from the noun </a:t>
            </a:r>
            <a:r>
              <a:rPr lang="en-US" i="1" dirty="0"/>
              <a:t>editor</a:t>
            </a:r>
            <a:r>
              <a:rPr lang="en-US" dirty="0"/>
              <a:t> on the reverse analogy of the noun </a:t>
            </a:r>
            <a:r>
              <a:rPr lang="en-US" i="1" dirty="0"/>
              <a:t>actor</a:t>
            </a:r>
            <a:r>
              <a:rPr lang="en-US" dirty="0"/>
              <a:t> from </a:t>
            </a:r>
            <a:r>
              <a:rPr lang="en-US" i="1" dirty="0"/>
              <a:t>to act</a:t>
            </a:r>
            <a:r>
              <a:rPr lang="en-US" dirty="0"/>
              <a:t>, and similarly the verbs automate, bulldoze, commute, escalate, loaf, sightsee, and televise are </a:t>
            </a:r>
            <a:r>
              <a:rPr lang="en-US" dirty="0" err="1"/>
              <a:t>backformed</a:t>
            </a:r>
            <a:r>
              <a:rPr lang="en-US" dirty="0"/>
              <a:t> from the noun</a:t>
            </a:r>
            <a:r>
              <a:rPr lang="tr-TR" dirty="0"/>
              <a:t>s. </a:t>
            </a:r>
            <a:endParaRPr lang="en-US" dirty="0"/>
          </a:p>
        </p:txBody>
      </p:sp>
    </p:spTree>
    <p:extLst>
      <p:ext uri="{BB962C8B-B14F-4D97-AF65-F5344CB8AC3E}">
        <p14:creationId xmlns:p14="http://schemas.microsoft.com/office/powerpoint/2010/main" val="1100980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title"/>
          </p:nvPr>
        </p:nvSpPr>
        <p:spPr>
          <a:xfrm>
            <a:off x="1115616" y="404664"/>
            <a:ext cx="7167638" cy="4896544"/>
          </a:xfrm>
        </p:spPr>
        <p:txBody>
          <a:bodyPr wrap="square" anchor="ctr">
            <a:normAutofit/>
          </a:bodyPr>
          <a:lstStyle/>
          <a:p>
            <a:r>
              <a:rPr lang="tr-TR" sz="2000" dirty="0" err="1"/>
              <a:t>Syntax</a:t>
            </a:r>
            <a:r>
              <a:rPr lang="tr-TR" sz="2000" dirty="0"/>
              <a:t>:</a:t>
            </a:r>
          </a:p>
          <a:p>
            <a:pPr marL="0" indent="0">
              <a:buNone/>
            </a:pPr>
            <a:r>
              <a:rPr lang="en-US" sz="2000" dirty="0"/>
              <a:t>Sentences can be classified as follows:</a:t>
            </a:r>
            <a:endParaRPr lang="tr-TR" sz="2000" dirty="0"/>
          </a:p>
          <a:p>
            <a:pPr marL="0" indent="0">
              <a:buNone/>
            </a:pPr>
            <a:r>
              <a:rPr lang="tr-TR" sz="2000" dirty="0"/>
              <a:t>(</a:t>
            </a:r>
            <a:r>
              <a:rPr lang="en-US" sz="2000" dirty="0"/>
              <a:t>A) simple, containing one clause and predication: </a:t>
            </a:r>
            <a:br>
              <a:rPr lang="tr-TR" sz="2000" dirty="0"/>
            </a:br>
            <a:r>
              <a:rPr lang="en-US" sz="2000" dirty="0"/>
              <a:t>Jane knows this country</a:t>
            </a:r>
            <a:br>
              <a:rPr lang="tr-TR" sz="2000" dirty="0"/>
            </a:br>
            <a:br>
              <a:rPr lang="tr-TR" sz="2000" dirty="0"/>
            </a:br>
            <a:endParaRPr lang="en-US" sz="2000" dirty="0"/>
          </a:p>
          <a:p>
            <a:pPr marL="0" indent="0">
              <a:buNone/>
            </a:pPr>
            <a:r>
              <a:rPr lang="en-US" sz="2000" dirty="0"/>
              <a:t>(B) multiple or compound, containing two or more coordinate clauses:</a:t>
            </a:r>
            <a:br>
              <a:rPr lang="tr-TR" sz="2000" dirty="0"/>
            </a:br>
            <a:r>
              <a:rPr lang="en-US" sz="2000" dirty="0"/>
              <a:t> Jane has been here before, and she knows this country</a:t>
            </a:r>
            <a:br>
              <a:rPr lang="tr-TR" sz="2000" dirty="0"/>
            </a:br>
            <a:br>
              <a:rPr lang="tr-TR" sz="2000" dirty="0"/>
            </a:br>
            <a:endParaRPr lang="en-US" sz="2000" dirty="0"/>
          </a:p>
          <a:p>
            <a:pPr marL="0" indent="0">
              <a:buNone/>
            </a:pPr>
            <a:r>
              <a:rPr lang="en-US" sz="2000" dirty="0"/>
              <a:t>(C) complex, containing one or more main clauses and one or more subordinate clauses: J</a:t>
            </a:r>
            <a:br>
              <a:rPr lang="tr-TR" sz="2000" dirty="0"/>
            </a:br>
            <a:r>
              <a:rPr lang="en-US" sz="2000" dirty="0" err="1"/>
              <a:t>ane</a:t>
            </a:r>
            <a:r>
              <a:rPr lang="en-US" sz="2000" dirty="0"/>
              <a:t>, who has been here before, knows this country or Because she has been here before, Jane knows this country</a:t>
            </a:r>
          </a:p>
        </p:txBody>
      </p:sp>
    </p:spTree>
    <p:extLst>
      <p:ext uri="{BB962C8B-B14F-4D97-AF65-F5344CB8AC3E}">
        <p14:creationId xmlns:p14="http://schemas.microsoft.com/office/powerpoint/2010/main" val="23307965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43608" y="1268760"/>
            <a:ext cx="6984776" cy="41124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278063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7544" y="1268760"/>
            <a:ext cx="7992887" cy="46085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493360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title"/>
          </p:nvPr>
        </p:nvSpPr>
        <p:spPr>
          <a:xfrm>
            <a:off x="0" y="1412776"/>
            <a:ext cx="9001000" cy="3386400"/>
          </a:xfrm>
        </p:spPr>
        <p:txBody>
          <a:bodyPr wrap="square" anchor="ctr">
            <a:normAutofit/>
          </a:bodyPr>
          <a:lstStyle/>
          <a:p>
            <a:r>
              <a:rPr lang="en-US" sz="3200" dirty="0"/>
              <a:t>One can seldom change the word order in these sentences without doing something else—adding or subtracting a word, changing the meaning. </a:t>
            </a:r>
            <a:endParaRPr lang="tr-TR" sz="3200" dirty="0"/>
          </a:p>
          <a:p>
            <a:pPr marL="0" indent="0">
              <a:buNone/>
            </a:pPr>
            <a:r>
              <a:rPr lang="tr-TR" sz="3200" dirty="0"/>
              <a:t> </a:t>
            </a:r>
            <a:r>
              <a:rPr lang="tr-TR" sz="3200" dirty="0" err="1"/>
              <a:t>Ex</a:t>
            </a:r>
            <a:r>
              <a:rPr lang="tr-TR" sz="3200" dirty="0"/>
              <a:t>: </a:t>
            </a:r>
            <a:r>
              <a:rPr lang="en-US" sz="3200" dirty="0"/>
              <a:t>John gives a ring to Mary; one does not say John gives a ring Mary. </a:t>
            </a:r>
          </a:p>
        </p:txBody>
      </p:sp>
    </p:spTree>
    <p:extLst>
      <p:ext uri="{BB962C8B-B14F-4D97-AF65-F5344CB8AC3E}">
        <p14:creationId xmlns:p14="http://schemas.microsoft.com/office/powerpoint/2010/main" val="31140120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3E220EF7-6038-B566-0953-DFD8C1BB2BD2}"/>
              </a:ext>
            </a:extLst>
          </p:cNvPr>
          <p:cNvSpPr>
            <a:spLocks noGrp="1"/>
          </p:cNvSpPr>
          <p:nvPr>
            <p:ph type="title"/>
          </p:nvPr>
        </p:nvSpPr>
        <p:spPr>
          <a:xfrm>
            <a:off x="721075" y="585200"/>
            <a:ext cx="7698600" cy="763600"/>
          </a:xfrm>
        </p:spPr>
        <p:txBody>
          <a:bodyPr/>
          <a:lstStyle/>
          <a:p>
            <a:endParaRPr lang="en-US"/>
          </a:p>
        </p:txBody>
      </p:sp>
      <p:graphicFrame>
        <p:nvGraphicFramePr>
          <p:cNvPr id="5" name="Content Placeholder 2">
            <a:extLst>
              <a:ext uri="{FF2B5EF4-FFF2-40B4-BE49-F238E27FC236}">
                <a16:creationId xmlns:a16="http://schemas.microsoft.com/office/drawing/2014/main" id="{B4380E6B-6E94-FF90-6368-EE2487355775}"/>
              </a:ext>
            </a:extLst>
          </p:cNvPr>
          <p:cNvGraphicFramePr>
            <a:graphicFrameLocks noGrp="1"/>
          </p:cNvGraphicFramePr>
          <p:nvPr>
            <p:ph idx="1"/>
            <p:extLst>
              <p:ext uri="{D42A27DB-BD31-4B8C-83A1-F6EECF244321}">
                <p14:modId xmlns:p14="http://schemas.microsoft.com/office/powerpoint/2010/main" val="2742628051"/>
              </p:ext>
            </p:extLst>
          </p:nvPr>
        </p:nvGraphicFramePr>
        <p:xfrm>
          <a:off x="721075" y="1802491"/>
          <a:ext cx="7701900" cy="4330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964888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2 İçerik Yer Tutucusu">
            <a:extLst>
              <a:ext uri="{FF2B5EF4-FFF2-40B4-BE49-F238E27FC236}">
                <a16:creationId xmlns:a16="http://schemas.microsoft.com/office/drawing/2014/main" id="{3E3F9E55-494C-475A-B1EF-1AF54CD6D9C4}"/>
              </a:ext>
            </a:extLst>
          </p:cNvPr>
          <p:cNvGraphicFramePr>
            <a:graphicFrameLocks noGrp="1"/>
          </p:cNvGraphicFramePr>
          <p:nvPr>
            <p:ph idx="1"/>
            <p:extLst>
              <p:ext uri="{D42A27DB-BD31-4B8C-83A1-F6EECF244321}">
                <p14:modId xmlns:p14="http://schemas.microsoft.com/office/powerpoint/2010/main" val="3599114141"/>
              </p:ext>
            </p:extLst>
          </p:nvPr>
        </p:nvGraphicFramePr>
        <p:xfrm>
          <a:off x="720725" y="1801813"/>
          <a:ext cx="7702550" cy="43307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title"/>
          </p:nvPr>
        </p:nvSpPr>
        <p:spPr>
          <a:xfrm>
            <a:off x="1796850" y="1735733"/>
            <a:ext cx="5550300" cy="3386400"/>
          </a:xfrm>
        </p:spPr>
        <p:txBody>
          <a:bodyPr wrap="square" anchor="ctr">
            <a:normAutofit fontScale="90000"/>
          </a:bodyPr>
          <a:lstStyle/>
          <a:p>
            <a:r>
              <a:rPr lang="en-US" sz="2000" dirty="0"/>
              <a:t>The</a:t>
            </a:r>
            <a:r>
              <a:rPr lang="tr-TR" sz="2000" dirty="0"/>
              <a:t>se</a:t>
            </a:r>
            <a:r>
              <a:rPr lang="en-US" sz="2000" dirty="0"/>
              <a:t> are principles rather than rules, and such structural flexibility makes it easy to find ambiguity in isolated sentences.</a:t>
            </a:r>
            <a:br>
              <a:rPr lang="tr-TR" sz="2000" dirty="0"/>
            </a:br>
            <a:br>
              <a:rPr lang="tr-TR" sz="2000" dirty="0"/>
            </a:br>
            <a:endParaRPr lang="tr-TR" sz="2000" dirty="0"/>
          </a:p>
          <a:p>
            <a:r>
              <a:rPr lang="en-US" sz="2000" dirty="0"/>
              <a:t>John kept the car in the garage can mean either (1) “John retained that car you see in the garage, and sold his other one” or (2) “John housed the car in the garage, and not elsewhere.</a:t>
            </a:r>
            <a:br>
              <a:rPr lang="tr-TR" sz="2000" dirty="0"/>
            </a:br>
            <a:br>
              <a:rPr lang="tr-TR" sz="2000" dirty="0"/>
            </a:br>
            <a:endParaRPr lang="tr-TR" sz="2000" dirty="0"/>
          </a:p>
          <a:p>
            <a:r>
              <a:rPr lang="en-US" sz="2000" dirty="0"/>
              <a:t>” Flying planes can be dangerous is ambiguous because it may mean either (1) “Planes that fly can be dangerous” or (2) “It is dangerous to fly planes.” On the other hand, such “ambiguities” almost always disappear when the sentences are seen in context.</a:t>
            </a:r>
          </a:p>
        </p:txBody>
      </p:sp>
    </p:spTree>
    <p:extLst>
      <p:ext uri="{BB962C8B-B14F-4D97-AF65-F5344CB8AC3E}">
        <p14:creationId xmlns:p14="http://schemas.microsoft.com/office/powerpoint/2010/main" val="26475099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1075" y="585200"/>
            <a:ext cx="7698600" cy="763600"/>
          </a:xfrm>
        </p:spPr>
        <p:txBody>
          <a:bodyPr wrap="square" anchor="ctr">
            <a:normAutofit/>
          </a:bodyPr>
          <a:lstStyle/>
          <a:p>
            <a:r>
              <a:rPr lang="en-US" dirty="0"/>
              <a:t>TÜRKÇE İLE İNGİLİZCENİN GENEL ÖZELLİKLERİ</a:t>
            </a:r>
          </a:p>
        </p:txBody>
      </p:sp>
      <p:graphicFrame>
        <p:nvGraphicFramePr>
          <p:cNvPr id="5" name="2 İçerik Yer Tutucusu">
            <a:extLst>
              <a:ext uri="{FF2B5EF4-FFF2-40B4-BE49-F238E27FC236}">
                <a16:creationId xmlns:a16="http://schemas.microsoft.com/office/drawing/2014/main" id="{905A90B1-935C-B434-59C9-E43CE79C67B7}"/>
              </a:ext>
            </a:extLst>
          </p:cNvPr>
          <p:cNvGraphicFramePr>
            <a:graphicFrameLocks noGrp="1"/>
          </p:cNvGraphicFramePr>
          <p:nvPr>
            <p:ph idx="1"/>
            <p:extLst>
              <p:ext uri="{D42A27DB-BD31-4B8C-83A1-F6EECF244321}">
                <p14:modId xmlns:p14="http://schemas.microsoft.com/office/powerpoint/2010/main" val="3179082919"/>
              </p:ext>
            </p:extLst>
          </p:nvPr>
        </p:nvGraphicFramePr>
        <p:xfrm>
          <a:off x="721075" y="1802491"/>
          <a:ext cx="7701900" cy="4330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251B3A72-DE72-0E0A-DDB3-C67AF8147201}"/>
              </a:ext>
            </a:extLst>
          </p:cNvPr>
          <p:cNvSpPr>
            <a:spLocks noGrp="1"/>
          </p:cNvSpPr>
          <p:nvPr>
            <p:ph type="title"/>
          </p:nvPr>
        </p:nvSpPr>
        <p:spPr>
          <a:xfrm>
            <a:off x="719925" y="583600"/>
            <a:ext cx="7704000" cy="877200"/>
          </a:xfrm>
        </p:spPr>
        <p:txBody>
          <a:bodyPr/>
          <a:lstStyle/>
          <a:p>
            <a:endParaRPr lang="en-US"/>
          </a:p>
        </p:txBody>
      </p:sp>
      <p:sp>
        <p:nvSpPr>
          <p:cNvPr id="3" name="2 İçerik Yer Tutucusu"/>
          <p:cNvSpPr>
            <a:spLocks noGrp="1"/>
          </p:cNvSpPr>
          <p:nvPr>
            <p:ph type="body" idx="1"/>
          </p:nvPr>
        </p:nvSpPr>
        <p:spPr>
          <a:xfrm>
            <a:off x="1545450" y="1773467"/>
            <a:ext cx="6053100" cy="4501200"/>
          </a:xfrm>
        </p:spPr>
        <p:txBody>
          <a:bodyPr wrap="square" anchor="t">
            <a:normAutofit/>
          </a:bodyPr>
          <a:lstStyle/>
          <a:p>
            <a:r>
              <a:rPr lang="tr-TR" dirty="0"/>
              <a:t>Türkçe ile İngilizce yapısal olarak farklı dillerdir. Diller yapısal olarak üç gruba ayrılır: </a:t>
            </a:r>
          </a:p>
          <a:p>
            <a:pPr marL="127000" indent="0">
              <a:buNone/>
            </a:pPr>
            <a:endParaRPr lang="tr-TR" dirty="0"/>
          </a:p>
          <a:p>
            <a:pPr marL="127000" indent="0">
              <a:buNone/>
            </a:pPr>
            <a:r>
              <a:rPr lang="tr-TR" dirty="0"/>
              <a:t>a. Tek heceli diller (Çince) </a:t>
            </a:r>
          </a:p>
          <a:p>
            <a:pPr marL="127000" indent="0">
              <a:buNone/>
            </a:pPr>
            <a:r>
              <a:rPr lang="tr-TR" dirty="0"/>
              <a:t>b. Eklemeli diller (Türkçe) </a:t>
            </a:r>
          </a:p>
          <a:p>
            <a:pPr marL="127000" indent="0">
              <a:buNone/>
            </a:pPr>
            <a:r>
              <a:rPr lang="tr-TR" dirty="0"/>
              <a:t>c. Çekimli diller (İngilizce) Türkçe eklemeli bir dildir.</a:t>
            </a:r>
          </a:p>
          <a:p>
            <a:pPr>
              <a:buNone/>
            </a:pPr>
            <a:r>
              <a:rPr lang="tr-TR" dirty="0"/>
              <a:t> Eklemeli dillerde genellikle kelime kökleri değişmez, onlara türlü ekler getirilerek yeni kelimeler türetilir ya da çekimler yapılır. Kökler ve ekler birbirlerinden kolaylıkla ayrılır.</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type="ctrTitle"/>
          </p:nvPr>
        </p:nvSpPr>
        <p:spPr>
          <a:xfrm>
            <a:off x="723150" y="1992267"/>
            <a:ext cx="7697700" cy="2130800"/>
          </a:xfrm>
        </p:spPr>
        <p:txBody>
          <a:bodyPr wrap="square" anchor="ctr">
            <a:normAutofit/>
          </a:bodyPr>
          <a:lstStyle/>
          <a:p>
            <a:r>
              <a:rPr lang="tr-TR" sz="2600"/>
              <a:t>Türkçe eklemeli bir dildir. Eklemeli dillerde genellikle kelime kökleri değişmez, onlara türlü ekler getirilerek yeni kelimeler türetilir ya da çekimler yapılır. Kökler ve ekler birbirlerinden kolaylıkla ayrılır.</a:t>
            </a:r>
          </a:p>
          <a:p>
            <a:r>
              <a:rPr lang="tr-TR" sz="2600"/>
              <a:t>ek-mek 	 ek-en    çöp-çü    gel-di     çocuk-lar</a:t>
            </a:r>
          </a:p>
          <a:p>
            <a:endParaRPr lang="tr-TR" sz="2600"/>
          </a:p>
        </p:txBody>
      </p:sp>
      <p:sp>
        <p:nvSpPr>
          <p:cNvPr id="8" name="Subtitle 2">
            <a:extLst>
              <a:ext uri="{FF2B5EF4-FFF2-40B4-BE49-F238E27FC236}">
                <a16:creationId xmlns:a16="http://schemas.microsoft.com/office/drawing/2014/main" id="{F072462E-8E59-EEF2-D9A9-BD0E641A89A4}"/>
              </a:ext>
            </a:extLst>
          </p:cNvPr>
          <p:cNvSpPr>
            <a:spLocks noGrp="1"/>
          </p:cNvSpPr>
          <p:nvPr>
            <p:ph type="subTitle" idx="1"/>
          </p:nvPr>
        </p:nvSpPr>
        <p:spPr>
          <a:xfrm>
            <a:off x="1962550" y="4134100"/>
            <a:ext cx="5218500" cy="731600"/>
          </a:xfrm>
        </p:spPr>
        <p:txBody>
          <a:bodyPr/>
          <a:lstStyle/>
          <a:p>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D445D5CF-2136-53DD-FD4F-2783575798D8}"/>
              </a:ext>
            </a:extLst>
          </p:cNvPr>
          <p:cNvSpPr>
            <a:spLocks noGrp="1"/>
          </p:cNvSpPr>
          <p:nvPr>
            <p:ph type="title"/>
          </p:nvPr>
        </p:nvSpPr>
        <p:spPr>
          <a:xfrm>
            <a:off x="721075" y="585200"/>
            <a:ext cx="7698600" cy="763600"/>
          </a:xfrm>
        </p:spPr>
        <p:txBody>
          <a:bodyPr/>
          <a:lstStyle/>
          <a:p>
            <a:endParaRPr lang="en-US"/>
          </a:p>
        </p:txBody>
      </p:sp>
      <p:graphicFrame>
        <p:nvGraphicFramePr>
          <p:cNvPr id="5" name="2 İçerik Yer Tutucusu">
            <a:extLst>
              <a:ext uri="{FF2B5EF4-FFF2-40B4-BE49-F238E27FC236}">
                <a16:creationId xmlns:a16="http://schemas.microsoft.com/office/drawing/2014/main" id="{D17A5652-F1BE-8A8B-8ACF-BFE4EA861EEA}"/>
              </a:ext>
            </a:extLst>
          </p:cNvPr>
          <p:cNvGraphicFramePr>
            <a:graphicFrameLocks noGrp="1"/>
          </p:cNvGraphicFramePr>
          <p:nvPr>
            <p:ph idx="1"/>
            <p:extLst>
              <p:ext uri="{D42A27DB-BD31-4B8C-83A1-F6EECF244321}">
                <p14:modId xmlns:p14="http://schemas.microsoft.com/office/powerpoint/2010/main" val="539807244"/>
              </p:ext>
            </p:extLst>
          </p:nvPr>
        </p:nvGraphicFramePr>
        <p:xfrm>
          <a:off x="721075" y="1802491"/>
          <a:ext cx="7701900" cy="4330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srcRect/>
          <a:stretch>
            <a:fillRect/>
          </a:stretch>
        </p:blipFill>
        <p:spPr bwMode="auto">
          <a:xfrm>
            <a:off x="857224" y="785794"/>
            <a:ext cx="7358114" cy="5214974"/>
          </a:xfrm>
          <a:prstGeom prst="rect">
            <a:avLst/>
          </a:prstGeom>
          <a:noFill/>
          <a:ln w="9525">
            <a:noFill/>
            <a:miter lim="800000"/>
            <a:headEnd/>
            <a:tailEnd/>
          </a:ln>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70669664-DA5F-8515-9FE0-0B5058602E10}"/>
              </a:ext>
            </a:extLst>
          </p:cNvPr>
          <p:cNvSpPr>
            <a:spLocks noGrp="1"/>
          </p:cNvSpPr>
          <p:nvPr>
            <p:ph type="title"/>
          </p:nvPr>
        </p:nvSpPr>
        <p:spPr>
          <a:xfrm>
            <a:off x="719925" y="583600"/>
            <a:ext cx="7704000" cy="877200"/>
          </a:xfrm>
        </p:spPr>
        <p:txBody>
          <a:bodyPr/>
          <a:lstStyle/>
          <a:p>
            <a:endParaRPr lang="en-US"/>
          </a:p>
        </p:txBody>
      </p:sp>
      <p:sp>
        <p:nvSpPr>
          <p:cNvPr id="3" name="2 İçerik Yer Tutucusu"/>
          <p:cNvSpPr>
            <a:spLocks noGrp="1"/>
          </p:cNvSpPr>
          <p:nvPr>
            <p:ph type="body" idx="1"/>
          </p:nvPr>
        </p:nvSpPr>
        <p:spPr>
          <a:xfrm>
            <a:off x="1545450" y="1773467"/>
            <a:ext cx="6053100" cy="4501200"/>
          </a:xfrm>
        </p:spPr>
        <p:txBody>
          <a:bodyPr wrap="square" anchor="t">
            <a:normAutofit/>
          </a:bodyPr>
          <a:lstStyle/>
          <a:p>
            <a:r>
              <a:rPr lang="tr-TR" dirty="0"/>
              <a:t>Fakat her zaman kök-ek ilişkisi yukarıdaki örneklerde olduğu gibi belirgin olmayabilir. Bu durumda her çekimi ayrı ayrı bilmek gerekir:</a:t>
            </a:r>
          </a:p>
          <a:p>
            <a:r>
              <a:rPr lang="tr-TR" dirty="0"/>
              <a:t>“</a:t>
            </a:r>
            <a:r>
              <a:rPr lang="tr-TR" dirty="0" err="1"/>
              <a:t>sing</a:t>
            </a:r>
            <a:r>
              <a:rPr lang="tr-TR" dirty="0"/>
              <a:t>” / </a:t>
            </a:r>
            <a:r>
              <a:rPr lang="tr-TR" dirty="0" err="1"/>
              <a:t>sɪŋ</a:t>
            </a:r>
            <a:r>
              <a:rPr lang="tr-TR" dirty="0"/>
              <a:t> / “şarkı söylemek” fiili yalın hâli” “</a:t>
            </a:r>
            <a:r>
              <a:rPr lang="tr-TR" dirty="0" err="1"/>
              <a:t>sang</a:t>
            </a:r>
            <a:r>
              <a:rPr lang="tr-TR" dirty="0"/>
              <a:t>” / </a:t>
            </a:r>
            <a:r>
              <a:rPr lang="tr-TR" dirty="0" err="1"/>
              <a:t>sæŋ</a:t>
            </a:r>
            <a:r>
              <a:rPr lang="tr-TR" dirty="0"/>
              <a:t> / “şarkı söylemek”      (fiilin geçmiş zaman çekimi) “</a:t>
            </a:r>
            <a:r>
              <a:rPr lang="tr-TR" dirty="0" err="1"/>
              <a:t>sung</a:t>
            </a:r>
            <a:r>
              <a:rPr lang="tr-TR" dirty="0"/>
              <a:t>” / </a:t>
            </a:r>
            <a:r>
              <a:rPr lang="tr-TR" dirty="0" err="1"/>
              <a:t>sʌŋ</a:t>
            </a:r>
            <a:r>
              <a:rPr lang="tr-TR" dirty="0"/>
              <a:t> / “şarkı söylemek”   (fiilin </a:t>
            </a:r>
            <a:r>
              <a:rPr lang="tr-TR" dirty="0" err="1"/>
              <a:t>perfect</a:t>
            </a:r>
            <a:r>
              <a:rPr lang="tr-TR" dirty="0"/>
              <a:t> zaman çekimi) </a:t>
            </a:r>
          </a:p>
          <a:p>
            <a:r>
              <a:rPr lang="tr-TR" dirty="0"/>
              <a:t>“</a:t>
            </a:r>
            <a:r>
              <a:rPr lang="tr-TR" dirty="0" err="1"/>
              <a:t>theft</a:t>
            </a:r>
            <a:r>
              <a:rPr lang="tr-TR" dirty="0"/>
              <a:t>” / </a:t>
            </a:r>
            <a:r>
              <a:rPr lang="el-GR" dirty="0"/>
              <a:t>θ</a:t>
            </a:r>
            <a:r>
              <a:rPr lang="tr-TR" dirty="0" err="1"/>
              <a:t>ɛft</a:t>
            </a:r>
            <a:r>
              <a:rPr lang="tr-TR" dirty="0"/>
              <a:t> / “hırsızlık” “isim”   </a:t>
            </a:r>
            <a:r>
              <a:rPr lang="tr-TR" dirty="0" err="1"/>
              <a:t>thief</a:t>
            </a:r>
            <a:r>
              <a:rPr lang="tr-TR" dirty="0"/>
              <a:t> / </a:t>
            </a:r>
            <a:r>
              <a:rPr lang="el-GR" dirty="0"/>
              <a:t>θ</a:t>
            </a:r>
            <a:r>
              <a:rPr lang="tr-TR" dirty="0" err="1"/>
              <a:t>if</a:t>
            </a:r>
            <a:r>
              <a:rPr lang="tr-TR" dirty="0"/>
              <a:t> / “hırsız” hırsız</a:t>
            </a:r>
          </a:p>
          <a:p>
            <a:endParaRPr lang="tr-TR" dirty="0"/>
          </a:p>
          <a:p>
            <a:endParaRPr lang="tr-T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571480"/>
            <a:ext cx="8229600" cy="5554683"/>
          </a:xfrm>
        </p:spPr>
        <p:txBody>
          <a:bodyPr>
            <a:normAutofit/>
          </a:bodyPr>
          <a:lstStyle/>
          <a:p>
            <a:r>
              <a:rPr lang="tr-TR" dirty="0"/>
              <a:t>Türkçe ile İngilizce arasındaki diğer bir fark da cümle yapısıdır. </a:t>
            </a:r>
          </a:p>
          <a:p>
            <a:r>
              <a:rPr lang="tr-TR" dirty="0"/>
              <a:t>Türkçede cümle yapısı İngilizcedeki cümle yapısından farklıdır. </a:t>
            </a:r>
          </a:p>
          <a:p>
            <a:r>
              <a:rPr lang="tr-TR" dirty="0"/>
              <a:t>Türkçede cümle yapısı “özne-nesne-yüklem” şeklindedir ve cümledeki kelime sırası o kadar önemli değildir, değişebilir. </a:t>
            </a:r>
          </a:p>
          <a:p>
            <a:r>
              <a:rPr lang="tr-TR" dirty="0"/>
              <a:t>“Ali okula gitti.” “Okula gitti Ali.” “Gitti okula Ali.”</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285728"/>
            <a:ext cx="8229600" cy="5840435"/>
          </a:xfrm>
        </p:spPr>
        <p:txBody>
          <a:bodyPr/>
          <a:lstStyle/>
          <a:p>
            <a:r>
              <a:rPr lang="tr-TR" dirty="0"/>
              <a:t>İngilizcede ise, “özne-yüklem-nesne” sırası cümle yapısını oluşturur ve hiçbir zaman bu yapı bozulmaz. Sadece “Ali went to the school.” “Ali okula gitti.” kelime dizilişi doğrudur. </a:t>
            </a:r>
          </a:p>
          <a:p>
            <a:r>
              <a:rPr lang="tr-TR" dirty="0"/>
              <a:t>Türkçe ile İngilizce, eklerin kelimedeki yeri konusunda da farklılık gösterir. Türkçe sondan eklemeli bir dildir ve bazı yabancı kökenli kelimeler dışında ön ek almaz:</a:t>
            </a:r>
          </a:p>
          <a:p>
            <a:r>
              <a:rPr lang="tr-TR" dirty="0"/>
              <a:t>ev-de  okul-da  koşu-</a:t>
            </a:r>
            <a:r>
              <a:rPr lang="tr-TR" dirty="0" err="1"/>
              <a:t>cu</a:t>
            </a:r>
            <a:r>
              <a:rPr lang="tr-TR" dirty="0"/>
              <a:t>  ev-</a:t>
            </a:r>
            <a:r>
              <a:rPr lang="tr-TR" dirty="0" err="1"/>
              <a:t>ler</a:t>
            </a:r>
            <a:endParaRPr lang="tr-TR" dirty="0"/>
          </a:p>
          <a:p>
            <a:endParaRPr lang="tr-TR" dirty="0"/>
          </a:p>
          <a:p>
            <a:endParaRPr lang="tr-TR"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857232"/>
            <a:ext cx="8229600" cy="5268931"/>
          </a:xfrm>
        </p:spPr>
        <p:txBody>
          <a:bodyPr/>
          <a:lstStyle/>
          <a:p>
            <a:r>
              <a:rPr lang="tr-TR" dirty="0"/>
              <a:t>İngilizce ise hem ön ekli hem de son ekli bir dildir. Yapım ekleri kelimelerin sonuna gelir. Çekim ekleri ile ilgili bir genelleme yapmak güçtür:</a:t>
            </a:r>
          </a:p>
          <a:p>
            <a:r>
              <a:rPr lang="tr-TR" dirty="0" err="1"/>
              <a:t>teach</a:t>
            </a:r>
            <a:r>
              <a:rPr lang="tr-TR" dirty="0"/>
              <a:t> - er    </a:t>
            </a:r>
            <a:r>
              <a:rPr lang="tr-TR" dirty="0" err="1"/>
              <a:t>color</a:t>
            </a:r>
            <a:r>
              <a:rPr lang="tr-TR" dirty="0"/>
              <a:t>-ful   un-</a:t>
            </a:r>
            <a:r>
              <a:rPr lang="tr-TR" dirty="0" err="1"/>
              <a:t>happy</a:t>
            </a:r>
            <a:r>
              <a:rPr lang="tr-TR" dirty="0"/>
              <a:t>   </a:t>
            </a:r>
          </a:p>
          <a:p>
            <a:r>
              <a:rPr lang="tr-TR" dirty="0" err="1"/>
              <a:t>dis</a:t>
            </a:r>
            <a:r>
              <a:rPr lang="tr-TR" dirty="0"/>
              <a:t>-</a:t>
            </a:r>
            <a:r>
              <a:rPr lang="tr-TR" dirty="0" err="1"/>
              <a:t>satisfaction</a:t>
            </a:r>
            <a:r>
              <a:rPr lang="tr-TR" dirty="0"/>
              <a:t>       </a:t>
            </a:r>
            <a:r>
              <a:rPr lang="tr-TR" dirty="0" err="1"/>
              <a:t>book</a:t>
            </a:r>
            <a:r>
              <a:rPr lang="tr-TR" dirty="0"/>
              <a:t>-s</a:t>
            </a:r>
          </a:p>
          <a:p>
            <a:endParaRPr lang="tr-T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DB7E6BAC-7B4E-22A1-521A-2C2C93D45FF7}"/>
              </a:ext>
            </a:extLst>
          </p:cNvPr>
          <p:cNvSpPr>
            <a:spLocks noGrp="1"/>
          </p:cNvSpPr>
          <p:nvPr>
            <p:ph type="title"/>
          </p:nvPr>
        </p:nvSpPr>
        <p:spPr/>
        <p:txBody>
          <a:bodyPr/>
          <a:lstStyle/>
          <a:p>
            <a:endParaRPr lang="en-US"/>
          </a:p>
        </p:txBody>
      </p:sp>
      <p:graphicFrame>
        <p:nvGraphicFramePr>
          <p:cNvPr id="5" name="2 İçerik Yer Tutucusu">
            <a:extLst>
              <a:ext uri="{FF2B5EF4-FFF2-40B4-BE49-F238E27FC236}">
                <a16:creationId xmlns:a16="http://schemas.microsoft.com/office/drawing/2014/main" id="{477F911C-E022-D6DE-92E2-BCD90CD396CF}"/>
              </a:ext>
            </a:extLst>
          </p:cNvPr>
          <p:cNvGraphicFramePr>
            <a:graphicFrameLocks noGrp="1"/>
          </p:cNvGraphicFramePr>
          <p:nvPr>
            <p:ph idx="1"/>
            <p:extLst>
              <p:ext uri="{D42A27DB-BD31-4B8C-83A1-F6EECF244321}">
                <p14:modId xmlns:p14="http://schemas.microsoft.com/office/powerpoint/2010/main" val="3662205985"/>
              </p:ext>
            </p:extLst>
          </p:nvPr>
        </p:nvGraphicFramePr>
        <p:xfrm>
          <a:off x="720725" y="1801813"/>
          <a:ext cx="7702550" cy="43307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571480"/>
            <a:ext cx="8229600" cy="5554683"/>
          </a:xfrm>
        </p:spPr>
        <p:txBody>
          <a:bodyPr>
            <a:normAutofit/>
          </a:bodyPr>
          <a:lstStyle/>
          <a:p>
            <a:r>
              <a:rPr lang="tr-TR" dirty="0"/>
              <a:t>Yan yana gelebilecek sessiz harfler konusunda da Türkçe ile İngilizce arasında belirgin bir fark vardır. Türkçede en fazla iki tane sessiz harf sadece hece sonunda yan yana  gelebilir:</a:t>
            </a:r>
          </a:p>
          <a:p>
            <a:r>
              <a:rPr lang="tr-TR" dirty="0"/>
              <a:t>Mart  Türk sarp</a:t>
            </a:r>
          </a:p>
          <a:p>
            <a:r>
              <a:rPr lang="tr-TR" dirty="0"/>
              <a:t>İngilizcede ise yan yana gelebilecek sessiz harflerin sayısı ve hecenin neresinde gelebilecekleri konusunda bir kural yoktur. Birkaç sessiz harf kelimenin herhangi bir yerinde yan yana gelebilirler:</a:t>
            </a:r>
          </a:p>
          <a:p>
            <a:r>
              <a:rPr lang="tr-TR" dirty="0" err="1"/>
              <a:t>encyclopedia</a:t>
            </a:r>
            <a:r>
              <a:rPr lang="tr-TR" dirty="0"/>
              <a:t>  </a:t>
            </a:r>
            <a:r>
              <a:rPr lang="tr-TR" dirty="0" err="1"/>
              <a:t>prudently</a:t>
            </a:r>
            <a:r>
              <a:rPr lang="tr-TR" dirty="0"/>
              <a:t>  </a:t>
            </a:r>
            <a:r>
              <a:rPr lang="tr-TR" dirty="0" err="1"/>
              <a:t>roughness</a:t>
            </a:r>
            <a:r>
              <a:rPr lang="tr-TR" dirty="0"/>
              <a:t>  </a:t>
            </a:r>
            <a:r>
              <a:rPr lang="tr-TR" dirty="0" err="1"/>
              <a:t>psychology</a:t>
            </a:r>
            <a:endParaRPr lang="tr-TR"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785794"/>
            <a:ext cx="8229600" cy="5340369"/>
          </a:xfrm>
        </p:spPr>
        <p:txBody>
          <a:bodyPr/>
          <a:lstStyle/>
          <a:p>
            <a:r>
              <a:rPr lang="tr-TR" dirty="0"/>
              <a:t>Türkçede, İngilizcede olmayan sesli uyumu vardır. Seslilerden sonra belirli sesliler gelebilir. İngilizcede ise böyle bir kural mevcut değildir</a:t>
            </a:r>
          </a:p>
          <a:p>
            <a:pPr marL="0" indent="0">
              <a:buNone/>
            </a:pPr>
            <a:endParaRPr lang="tr-TR" dirty="0"/>
          </a:p>
          <a:p>
            <a:r>
              <a:rPr lang="tr-TR" dirty="0"/>
              <a:t>Türkçede -yabancı kökenli istisna ekler hariç-  hiç ön edat (</a:t>
            </a:r>
            <a:r>
              <a:rPr lang="tr-TR" dirty="0" err="1"/>
              <a:t>preposition</a:t>
            </a:r>
            <a:r>
              <a:rPr lang="tr-TR" dirty="0"/>
              <a:t>)1 (in, on, at, </a:t>
            </a:r>
            <a:r>
              <a:rPr lang="tr-TR" dirty="0" err="1"/>
              <a:t>around</a:t>
            </a:r>
            <a:r>
              <a:rPr lang="tr-TR" dirty="0"/>
              <a:t> , of vb.) yoktur. İngilizcede ise bunlar çokça kullanılır</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67F5BE0C-6C48-908C-D2F7-9EB888DD859E}"/>
              </a:ext>
            </a:extLst>
          </p:cNvPr>
          <p:cNvSpPr>
            <a:spLocks noGrp="1"/>
          </p:cNvSpPr>
          <p:nvPr>
            <p:ph type="title"/>
          </p:nvPr>
        </p:nvSpPr>
        <p:spPr/>
        <p:txBody>
          <a:bodyPr/>
          <a:lstStyle/>
          <a:p>
            <a:endParaRPr lang="en-US"/>
          </a:p>
        </p:txBody>
      </p:sp>
      <p:graphicFrame>
        <p:nvGraphicFramePr>
          <p:cNvPr id="5" name="2 İçerik Yer Tutucusu">
            <a:extLst>
              <a:ext uri="{FF2B5EF4-FFF2-40B4-BE49-F238E27FC236}">
                <a16:creationId xmlns:a16="http://schemas.microsoft.com/office/drawing/2014/main" id="{822D0B95-829A-0B1D-F217-E0F0693CA9FD}"/>
              </a:ext>
            </a:extLst>
          </p:cNvPr>
          <p:cNvGraphicFramePr>
            <a:graphicFrameLocks noGrp="1"/>
          </p:cNvGraphicFramePr>
          <p:nvPr>
            <p:ph idx="1"/>
            <p:extLst>
              <p:ext uri="{D42A27DB-BD31-4B8C-83A1-F6EECF244321}">
                <p14:modId xmlns:p14="http://schemas.microsoft.com/office/powerpoint/2010/main" val="2532522001"/>
              </p:ext>
            </p:extLst>
          </p:nvPr>
        </p:nvGraphicFramePr>
        <p:xfrm>
          <a:off x="720725" y="1801813"/>
          <a:ext cx="7702550" cy="43307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wrap="square" anchor="ctr">
            <a:normAutofit/>
          </a:bodyPr>
          <a:lstStyle/>
          <a:p>
            <a:r>
              <a:rPr lang="tr-TR" dirty="0"/>
              <a:t>TÜRKÇENİN GENEL ÖZELLİKLERİ</a:t>
            </a:r>
          </a:p>
        </p:txBody>
      </p:sp>
      <p:graphicFrame>
        <p:nvGraphicFramePr>
          <p:cNvPr id="5" name="2 İçerik Yer Tutucusu">
            <a:extLst>
              <a:ext uri="{FF2B5EF4-FFF2-40B4-BE49-F238E27FC236}">
                <a16:creationId xmlns:a16="http://schemas.microsoft.com/office/drawing/2014/main" id="{1260E309-AB07-99FB-CCD4-96B0FAFEB4C7}"/>
              </a:ext>
            </a:extLst>
          </p:cNvPr>
          <p:cNvGraphicFramePr>
            <a:graphicFrameLocks noGrp="1"/>
          </p:cNvGraphicFramePr>
          <p:nvPr>
            <p:ph idx="1"/>
            <p:extLst>
              <p:ext uri="{D42A27DB-BD31-4B8C-83A1-F6EECF244321}">
                <p14:modId xmlns:p14="http://schemas.microsoft.com/office/powerpoint/2010/main" val="3997152704"/>
              </p:ext>
            </p:extLst>
          </p:nvPr>
        </p:nvGraphicFramePr>
        <p:xfrm>
          <a:off x="720725" y="1801813"/>
          <a:ext cx="7702550" cy="43307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type="title"/>
          </p:nvPr>
        </p:nvSpPr>
        <p:spPr>
          <a:xfrm>
            <a:off x="723300" y="1754600"/>
            <a:ext cx="7665124" cy="3348800"/>
          </a:xfrm>
        </p:spPr>
        <p:txBody>
          <a:bodyPr wrap="square" anchor="ctr">
            <a:normAutofit/>
          </a:bodyPr>
          <a:lstStyle/>
          <a:p>
            <a:pPr>
              <a:lnSpc>
                <a:spcPct val="90000"/>
              </a:lnSpc>
            </a:pPr>
            <a:r>
              <a:rPr lang="tr-TR" sz="2000" dirty="0"/>
              <a:t>6. Türkçede yapım ve çekim eki olmak üzere iki tür ek bulunur; bir sözcük önce yapım eki, ardından çekim eki alır. Ayaş-</a:t>
            </a:r>
            <a:r>
              <a:rPr lang="tr-TR" sz="2000" dirty="0" err="1"/>
              <a:t>lı</a:t>
            </a:r>
            <a:r>
              <a:rPr lang="tr-TR" sz="2000" dirty="0"/>
              <a:t>-</a:t>
            </a:r>
            <a:r>
              <a:rPr lang="tr-TR" sz="2000" dirty="0" err="1"/>
              <a:t>lar</a:t>
            </a:r>
            <a:r>
              <a:rPr lang="tr-TR" sz="2000" dirty="0"/>
              <a:t>-dan sözcüğünde “-</a:t>
            </a:r>
            <a:r>
              <a:rPr lang="tr-TR" sz="2000" dirty="0" err="1"/>
              <a:t>lı</a:t>
            </a:r>
            <a:r>
              <a:rPr lang="tr-TR" sz="2000" dirty="0"/>
              <a:t>“ yapım eki; “-</a:t>
            </a:r>
            <a:r>
              <a:rPr lang="tr-TR" sz="2000" dirty="0" err="1"/>
              <a:t>lar</a:t>
            </a:r>
            <a:r>
              <a:rPr lang="tr-TR" sz="2000" dirty="0"/>
              <a:t>“ ile “-dan“ çekim ekidir. </a:t>
            </a:r>
            <a:br>
              <a:rPr lang="tr-TR" sz="2000" dirty="0"/>
            </a:br>
            <a:endParaRPr lang="tr-TR" sz="2000" dirty="0"/>
          </a:p>
          <a:p>
            <a:pPr>
              <a:lnSpc>
                <a:spcPct val="90000"/>
              </a:lnSpc>
            </a:pPr>
            <a:r>
              <a:rPr lang="tr-TR" sz="2000" dirty="0"/>
              <a:t>7. Türkçede 8 ünlü, 21 ünsüz olmak üzere 29 ses vardır. </a:t>
            </a:r>
            <a:br>
              <a:rPr lang="tr-TR" sz="2000" dirty="0"/>
            </a:br>
            <a:endParaRPr lang="tr-TR" sz="2000" dirty="0"/>
          </a:p>
          <a:p>
            <a:pPr>
              <a:lnSpc>
                <a:spcPct val="90000"/>
              </a:lnSpc>
            </a:pPr>
            <a:r>
              <a:rPr lang="tr-TR" sz="2000" dirty="0"/>
              <a:t>8. Türkçede ünlü ve ünsüz uyumları vardır. Türkçe bir sözcük kalın ünlüyle başlar ve kalın ünlüyle; ince ünlüyle başlamışsa ince ünlü ile devam eder. Bu kurala büyük ünlü uyumu kuralı adı verilir.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type="title"/>
          </p:nvPr>
        </p:nvSpPr>
        <p:spPr>
          <a:xfrm>
            <a:off x="484125" y="1556792"/>
            <a:ext cx="8175750" cy="3386400"/>
          </a:xfrm>
        </p:spPr>
        <p:txBody>
          <a:bodyPr wrap="square" anchor="ctr">
            <a:normAutofit/>
          </a:bodyPr>
          <a:lstStyle/>
          <a:p>
            <a:pPr algn="l"/>
            <a:r>
              <a:rPr lang="tr-TR" sz="2000" dirty="0"/>
              <a:t>9. Türkçe bir sözcük düz ünlü (a, e, ı, i) ile başlamışsa düz ünlü ile devam eder; yuvarlak ünlü (o, ö, u, ü) ile başlamışsa ya dar geniş ünlü (a, e) veya düz yuvarlak ünlü (u, ü) ile devam eder. Bu kurala küçük ünlü uyumu denir.</a:t>
            </a:r>
            <a:br>
              <a:rPr lang="tr-TR" sz="2000" dirty="0"/>
            </a:br>
            <a:endParaRPr lang="tr-TR" sz="2000" dirty="0"/>
          </a:p>
          <a:p>
            <a:pPr algn="l"/>
            <a:r>
              <a:rPr lang="tr-TR" sz="2000" dirty="0"/>
              <a:t> 10. Türkçe bir sözcük sert sessiz ile sona erer, yumuşak ünsüzle başlayan ek sert sessize dönüşür. Buna ünsüz uyumu denir. </a:t>
            </a:r>
            <a:br>
              <a:rPr lang="tr-TR" sz="2000" dirty="0"/>
            </a:br>
            <a:endParaRPr lang="tr-TR" sz="2000" dirty="0"/>
          </a:p>
          <a:p>
            <a:pPr algn="l"/>
            <a:r>
              <a:rPr lang="tr-TR" sz="2000" dirty="0"/>
              <a:t>11. Türkçede iki sesli arasındaki sert sessizler yumuşar: </a:t>
            </a:r>
            <a:r>
              <a:rPr lang="tr-TR" sz="2000" dirty="0" err="1"/>
              <a:t>genç+i</a:t>
            </a:r>
            <a:r>
              <a:rPr lang="tr-TR" sz="2000" dirty="0"/>
              <a:t> genci, </a:t>
            </a:r>
            <a:r>
              <a:rPr lang="tr-TR" sz="2000" dirty="0" err="1"/>
              <a:t>güç+ü</a:t>
            </a:r>
            <a:r>
              <a:rPr lang="tr-TR" sz="2000" dirty="0"/>
              <a:t> gücü vb.</a:t>
            </a:r>
            <a:br>
              <a:rPr lang="tr-TR" sz="2000" dirty="0"/>
            </a:br>
            <a:endParaRPr lang="tr-TR" sz="2000" dirty="0"/>
          </a:p>
          <a:p>
            <a:pPr algn="l"/>
            <a:r>
              <a:rPr lang="tr-TR" sz="2000" dirty="0"/>
              <a:t> 12. Türkçe sözcüklerin sonunda “b, c, d, g” sesleri yer almaz. Bu seslerle sona eren ve yabancı dillerden Türkçeye geçen sözcüklerde de bu kural geçerlidir: </a:t>
            </a:r>
            <a:r>
              <a:rPr lang="tr-TR" sz="2000" dirty="0" err="1"/>
              <a:t>Arab</a:t>
            </a:r>
            <a:r>
              <a:rPr lang="tr-TR" sz="2000" dirty="0"/>
              <a:t> Arap, </a:t>
            </a:r>
            <a:r>
              <a:rPr lang="tr-TR" sz="2000" dirty="0" err="1"/>
              <a:t>şarab</a:t>
            </a:r>
            <a:r>
              <a:rPr lang="tr-TR" sz="2000" dirty="0"/>
              <a:t>, şarap.</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5BA65CA-F627-5C07-8E19-D1C0E4D8A5ED}"/>
              </a:ext>
            </a:extLst>
          </p:cNvPr>
          <p:cNvSpPr>
            <a:spLocks noGrp="1"/>
          </p:cNvSpPr>
          <p:nvPr>
            <p:ph type="title"/>
          </p:nvPr>
        </p:nvSpPr>
        <p:spPr/>
        <p:txBody>
          <a:bodyPr/>
          <a:lstStyle/>
          <a:p>
            <a:endParaRPr lang="en-US"/>
          </a:p>
        </p:txBody>
      </p:sp>
      <p:sp>
        <p:nvSpPr>
          <p:cNvPr id="3" name="2 İçerik Yer Tutucusu"/>
          <p:cNvSpPr>
            <a:spLocks noGrp="1"/>
          </p:cNvSpPr>
          <p:nvPr>
            <p:ph type="body" idx="1"/>
          </p:nvPr>
        </p:nvSpPr>
        <p:spPr>
          <a:xfrm>
            <a:off x="611560" y="1700808"/>
            <a:ext cx="7598550" cy="4501200"/>
          </a:xfrm>
        </p:spPr>
        <p:txBody>
          <a:bodyPr wrap="square" anchor="t">
            <a:normAutofit/>
          </a:bodyPr>
          <a:lstStyle/>
          <a:p>
            <a:pPr marL="127000" indent="0" algn="l">
              <a:buNone/>
            </a:pPr>
            <a:r>
              <a:rPr lang="tr-TR" dirty="0"/>
              <a:t>13. Türkçe sözcüklerde yalnız ilk hecede “o, ö” ünlüleri yer alır; bundan sonraki hecelerde yer almaz. </a:t>
            </a:r>
          </a:p>
          <a:p>
            <a:pPr marL="127000" indent="0" algn="l">
              <a:buNone/>
            </a:pPr>
            <a:endParaRPr lang="tr-TR" dirty="0"/>
          </a:p>
          <a:p>
            <a:pPr marL="127000" indent="0" algn="l">
              <a:buNone/>
            </a:pPr>
            <a:endParaRPr lang="tr-TR" dirty="0"/>
          </a:p>
          <a:p>
            <a:pPr marL="127000" indent="0" algn="l">
              <a:buNone/>
            </a:pPr>
            <a:r>
              <a:rPr lang="tr-TR" dirty="0"/>
              <a:t>14. Türkçe sözcükler genellikle “c, ğ, l, m, n, r, v, z” ünsüzleriyle başlamaz. Tabiat taklidi sözcükler bu konuda istisna oluşturur: mışıl, cıvıltı, vızır. </a:t>
            </a:r>
          </a:p>
          <a:p>
            <a:pPr marL="127000" indent="0" algn="l">
              <a:buNone/>
            </a:pPr>
            <a:endParaRPr lang="tr-TR" dirty="0"/>
          </a:p>
          <a:p>
            <a:pPr marL="127000" indent="0" algn="l">
              <a:buNone/>
            </a:pPr>
            <a:endParaRPr lang="tr-TR" dirty="0"/>
          </a:p>
          <a:p>
            <a:pPr marL="127000" indent="0" algn="l">
              <a:buNone/>
            </a:pPr>
            <a:r>
              <a:rPr lang="tr-TR" dirty="0"/>
              <a:t>15. Türkçede “j, f, h” sesleri bulunmaz. Tabiat taklidi veya başka dillerden gelen sözcüklerde bulunur: jandarma, üflemek. Türkçe olan hani, hangi, öfke, ufak sözcükleri zamanla ses değişimine uğrayarak bu şekle dönüşmüşlerdir.</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type="ctrTitle"/>
          </p:nvPr>
        </p:nvSpPr>
        <p:spPr>
          <a:xfrm>
            <a:off x="755576" y="1268760"/>
            <a:ext cx="7697700" cy="3646395"/>
          </a:xfrm>
        </p:spPr>
        <p:txBody>
          <a:bodyPr wrap="square" anchor="ctr">
            <a:normAutofit/>
          </a:bodyPr>
          <a:lstStyle/>
          <a:p>
            <a:r>
              <a:rPr lang="tr-TR" sz="2100" dirty="0"/>
              <a:t>16. Türkçede iki heceli ve ikinci hecesinde dar ünlü bulunan sözcükler, ünlü ile başlayan ek aldıklarında, ikinci hecede yer alan dar ünlü düşer: </a:t>
            </a:r>
            <a:r>
              <a:rPr lang="tr-TR" sz="2100" dirty="0" err="1"/>
              <a:t>omuz+u</a:t>
            </a:r>
            <a:r>
              <a:rPr lang="tr-TR" sz="2100" dirty="0"/>
              <a:t> omzu, </a:t>
            </a:r>
            <a:r>
              <a:rPr lang="tr-TR" sz="2100" dirty="0" err="1"/>
              <a:t>alın+ı</a:t>
            </a:r>
            <a:r>
              <a:rPr lang="tr-TR" sz="2100" dirty="0"/>
              <a:t> alnı. </a:t>
            </a:r>
            <a:br>
              <a:rPr lang="tr-TR" sz="2100" dirty="0"/>
            </a:br>
            <a:br>
              <a:rPr lang="tr-TR" sz="2100" dirty="0"/>
            </a:br>
            <a:br>
              <a:rPr lang="tr-TR" sz="2100" dirty="0"/>
            </a:br>
            <a:endParaRPr lang="tr-TR" sz="2100" dirty="0"/>
          </a:p>
          <a:p>
            <a:r>
              <a:rPr lang="tr-TR" sz="2100" dirty="0"/>
              <a:t>17. Türkçe hece ve sözcüklerin sonunda sadece şu çift ünsüzler bulunabilir: </a:t>
            </a:r>
            <a:r>
              <a:rPr lang="tr-TR" sz="2100" dirty="0" err="1"/>
              <a:t>lç</a:t>
            </a:r>
            <a:r>
              <a:rPr lang="tr-TR" sz="2100" dirty="0"/>
              <a:t>, </a:t>
            </a:r>
            <a:r>
              <a:rPr lang="tr-TR" sz="2100" dirty="0" err="1"/>
              <a:t>lk</a:t>
            </a:r>
            <a:r>
              <a:rPr lang="tr-TR" sz="2100" dirty="0"/>
              <a:t>, </a:t>
            </a:r>
            <a:r>
              <a:rPr lang="tr-TR" sz="2100" dirty="0" err="1"/>
              <a:t>lp</a:t>
            </a:r>
            <a:r>
              <a:rPr lang="tr-TR" sz="2100" dirty="0"/>
              <a:t>, </a:t>
            </a:r>
            <a:r>
              <a:rPr lang="tr-TR" sz="2100" dirty="0" err="1"/>
              <a:t>lt</a:t>
            </a:r>
            <a:r>
              <a:rPr lang="tr-TR" sz="2100" dirty="0"/>
              <a:t>; </a:t>
            </a:r>
            <a:r>
              <a:rPr lang="tr-TR" sz="2100" dirty="0" err="1"/>
              <a:t>nç</a:t>
            </a:r>
            <a:r>
              <a:rPr lang="tr-TR" sz="2100" dirty="0"/>
              <a:t>, </a:t>
            </a:r>
            <a:r>
              <a:rPr lang="tr-TR" sz="2100" dirty="0" err="1"/>
              <a:t>nk</a:t>
            </a:r>
            <a:r>
              <a:rPr lang="tr-TR" sz="2100" dirty="0"/>
              <a:t>, </a:t>
            </a:r>
            <a:r>
              <a:rPr lang="tr-TR" sz="2100" dirty="0" err="1"/>
              <a:t>nt</a:t>
            </a:r>
            <a:r>
              <a:rPr lang="tr-TR" sz="2100" dirty="0"/>
              <a:t>; </a:t>
            </a:r>
            <a:r>
              <a:rPr lang="tr-TR" sz="2100" dirty="0" err="1"/>
              <a:t>rç</a:t>
            </a:r>
            <a:r>
              <a:rPr lang="tr-TR" sz="2100" dirty="0"/>
              <a:t>, </a:t>
            </a:r>
            <a:r>
              <a:rPr lang="tr-TR" sz="2100" dirty="0" err="1"/>
              <a:t>rk</a:t>
            </a:r>
            <a:r>
              <a:rPr lang="tr-TR" sz="2100" dirty="0"/>
              <a:t>, </a:t>
            </a:r>
            <a:r>
              <a:rPr lang="tr-TR" sz="2100" dirty="0" err="1"/>
              <a:t>rp</a:t>
            </a:r>
            <a:r>
              <a:rPr lang="tr-TR" sz="2100" dirty="0"/>
              <a:t>, </a:t>
            </a:r>
            <a:r>
              <a:rPr lang="tr-TR" sz="2100" dirty="0" err="1"/>
              <a:t>rs</a:t>
            </a:r>
            <a:r>
              <a:rPr lang="tr-TR" sz="2100" dirty="0"/>
              <a:t>, </a:t>
            </a:r>
            <a:r>
              <a:rPr lang="tr-TR" sz="2100" dirty="0" err="1"/>
              <a:t>rt</a:t>
            </a:r>
            <a:r>
              <a:rPr lang="tr-TR" sz="2100" dirty="0"/>
              <a:t>; </a:t>
            </a:r>
            <a:r>
              <a:rPr lang="tr-TR" sz="2100" dirty="0" err="1"/>
              <a:t>st</a:t>
            </a:r>
            <a:r>
              <a:rPr lang="tr-TR" sz="2100" dirty="0"/>
              <a:t>; </a:t>
            </a:r>
            <a:r>
              <a:rPr lang="tr-TR" sz="2100" dirty="0" err="1"/>
              <a:t>şt</a:t>
            </a:r>
            <a:r>
              <a:rPr lang="tr-TR" sz="2100" dirty="0"/>
              <a:t>. </a:t>
            </a:r>
          </a:p>
        </p:txBody>
      </p:sp>
    </p:spTree>
  </p:cSld>
  <p:clrMapOvr>
    <a:masterClrMapping/>
  </p:clrMapOvr>
</p:sld>
</file>

<file path=ppt/theme/theme1.xml><?xml version="1.0" encoding="utf-8"?>
<a:theme xmlns:a="http://schemas.openxmlformats.org/drawingml/2006/main" name="Tema4">
  <a:themeElements>
    <a:clrScheme name="Simple Light">
      <a:dk1>
        <a:srgbClr val="000000"/>
      </a:dk1>
      <a:lt1>
        <a:srgbClr val="FFFFFF"/>
      </a:lt1>
      <a:dk2>
        <a:srgbClr val="06688E"/>
      </a:dk2>
      <a:lt2>
        <a:srgbClr val="FFFFFF"/>
      </a:lt2>
      <a:accent1>
        <a:srgbClr val="FFFFFF"/>
      </a:accent1>
      <a:accent2>
        <a:srgbClr val="FFFFFF"/>
      </a:accent2>
      <a:accent3>
        <a:srgbClr val="FFFFFF"/>
      </a:accent3>
      <a:accent4>
        <a:srgbClr val="FFFFFF"/>
      </a:accent4>
      <a:accent5>
        <a:srgbClr val="FFFFFF"/>
      </a:accent5>
      <a:accent6>
        <a:srgbClr val="FFFFFF"/>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ema4" id="{B741DDFC-DA3C-4A5D-A1F6-D8C99DD5AD76}" vid="{1A933EC5-0CEC-4741-923D-72AA59A862C8}"/>
    </a:ext>
  </a:extLst>
</a:theme>
</file>

<file path=ppt/theme/theme2.xml><?xml version="1.0" encoding="utf-8"?>
<a:theme xmlns:a="http://schemas.openxmlformats.org/drawingml/2006/main" name="Slidesgo Final Pages">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3">
  <a:themeElements>
    <a:clrScheme name="Simple Light">
      <a:dk1>
        <a:srgbClr val="1E1E1E"/>
      </a:dk1>
      <a:lt1>
        <a:srgbClr val="664B34"/>
      </a:lt1>
      <a:dk2>
        <a:srgbClr val="887C62"/>
      </a:dk2>
      <a:lt2>
        <a:srgbClr val="D4CBBB"/>
      </a:lt2>
      <a:accent1>
        <a:srgbClr val="E7E2D6"/>
      </a:accent1>
      <a:accent2>
        <a:srgbClr val="F3F3F3"/>
      </a:accent2>
      <a:accent3>
        <a:srgbClr val="E2B0A6"/>
      </a:accent3>
      <a:accent4>
        <a:srgbClr val="FFFFFF"/>
      </a:accent4>
      <a:accent5>
        <a:srgbClr val="FFFFFF"/>
      </a:accent5>
      <a:accent6>
        <a:srgbClr val="FFFFFF"/>
      </a:accent6>
      <a:hlink>
        <a:srgbClr val="1E1E1E"/>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ema3" id="{763C6FC5-05D3-4198-ABC6-4CFD356DEA57}" vid="{3E53309F-E24F-494B-A444-DB23A7E8EBDC}"/>
    </a:ext>
  </a:extLst>
</a:theme>
</file>

<file path=ppt/theme/theme4.xml><?xml version="1.0" encoding="utf-8"?>
<a:theme xmlns:a="http://schemas.openxmlformats.org/drawingml/2006/main" name="2_Slidesgo Final Pages">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869FB2"/>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ema1">
  <a:themeElements>
    <a:clrScheme name="Simple Light">
      <a:dk1>
        <a:srgbClr val="1E1E1E"/>
      </a:dk1>
      <a:lt1>
        <a:srgbClr val="664B34"/>
      </a:lt1>
      <a:dk2>
        <a:srgbClr val="887C62"/>
      </a:dk2>
      <a:lt2>
        <a:srgbClr val="D4CBBB"/>
      </a:lt2>
      <a:accent1>
        <a:srgbClr val="E7E2D6"/>
      </a:accent1>
      <a:accent2>
        <a:srgbClr val="F3F3F3"/>
      </a:accent2>
      <a:accent3>
        <a:srgbClr val="E2B0A6"/>
      </a:accent3>
      <a:accent4>
        <a:srgbClr val="FFFFFF"/>
      </a:accent4>
      <a:accent5>
        <a:srgbClr val="FFFFFF"/>
      </a:accent5>
      <a:accent6>
        <a:srgbClr val="FFFFFF"/>
      </a:accent6>
      <a:hlink>
        <a:srgbClr val="1E1E1E"/>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ema1" id="{E3DB63FB-B824-406B-B245-30764A6653EB}" vid="{A1EB473C-0A05-42D7-8352-E5AA2C2B28E3}"/>
    </a:ext>
  </a:extLst>
</a:theme>
</file>

<file path=ppt/theme/theme6.xml><?xml version="1.0" encoding="utf-8"?>
<a:theme xmlns:a="http://schemas.openxmlformats.org/drawingml/2006/main" name="2_Tema3">
  <a:themeElements>
    <a:clrScheme name="Simple Light">
      <a:dk1>
        <a:srgbClr val="1E1E1E"/>
      </a:dk1>
      <a:lt1>
        <a:srgbClr val="664B34"/>
      </a:lt1>
      <a:dk2>
        <a:srgbClr val="887C62"/>
      </a:dk2>
      <a:lt2>
        <a:srgbClr val="D4CBBB"/>
      </a:lt2>
      <a:accent1>
        <a:srgbClr val="E7E2D6"/>
      </a:accent1>
      <a:accent2>
        <a:srgbClr val="F3F3F3"/>
      </a:accent2>
      <a:accent3>
        <a:srgbClr val="E2B0A6"/>
      </a:accent3>
      <a:accent4>
        <a:srgbClr val="FFFFFF"/>
      </a:accent4>
      <a:accent5>
        <a:srgbClr val="FFFFFF"/>
      </a:accent5>
      <a:accent6>
        <a:srgbClr val="FFFFFF"/>
      </a:accent6>
      <a:hlink>
        <a:srgbClr val="1E1E1E"/>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ema3" id="{763C6FC5-05D3-4198-ABC6-4CFD356DEA57}" vid="{3E53309F-E24F-494B-A444-DB23A7E8EBDC}"/>
    </a:ext>
  </a:extLst>
</a:theme>
</file>

<file path=docProps/app.xml><?xml version="1.0" encoding="utf-8"?>
<Properties xmlns="http://schemas.openxmlformats.org/officeDocument/2006/extended-properties" xmlns:vt="http://schemas.openxmlformats.org/officeDocument/2006/docPropsVTypes">
  <Template>Tema4</Template>
  <TotalTime>317</TotalTime>
  <Words>2129</Words>
  <Application>Microsoft Office PowerPoint</Application>
  <PresentationFormat>Ekran Gösterisi (4:3)</PresentationFormat>
  <Paragraphs>116</Paragraphs>
  <Slides>31</Slides>
  <Notes>0</Notes>
  <HiddenSlides>0</HiddenSlides>
  <MMClips>0</MMClips>
  <ScaleCrop>false</ScaleCrop>
  <HeadingPairs>
    <vt:vector size="6" baseType="variant">
      <vt:variant>
        <vt:lpstr>Kullanılan Yazı Tipleri</vt:lpstr>
      </vt:variant>
      <vt:variant>
        <vt:i4>10</vt:i4>
      </vt:variant>
      <vt:variant>
        <vt:lpstr>Tema</vt:lpstr>
      </vt:variant>
      <vt:variant>
        <vt:i4>6</vt:i4>
      </vt:variant>
      <vt:variant>
        <vt:lpstr>Slayt Başlıkları</vt:lpstr>
      </vt:variant>
      <vt:variant>
        <vt:i4>31</vt:i4>
      </vt:variant>
    </vt:vector>
  </HeadingPairs>
  <TitlesOfParts>
    <vt:vector size="47" baseType="lpstr">
      <vt:lpstr>Arial</vt:lpstr>
      <vt:lpstr>DM Serif Display</vt:lpstr>
      <vt:lpstr>Karla</vt:lpstr>
      <vt:lpstr>Kulim Park</vt:lpstr>
      <vt:lpstr>Kulim Park SemiBold</vt:lpstr>
      <vt:lpstr>Manrope</vt:lpstr>
      <vt:lpstr>Nunito Light</vt:lpstr>
      <vt:lpstr>Proxima Nova</vt:lpstr>
      <vt:lpstr>Proxima Nova Semibold</vt:lpstr>
      <vt:lpstr>PT Sans</vt:lpstr>
      <vt:lpstr>Tema4</vt:lpstr>
      <vt:lpstr>Slidesgo Final Pages</vt:lpstr>
      <vt:lpstr>Tema3</vt:lpstr>
      <vt:lpstr>2_Slidesgo Final Pages</vt:lpstr>
      <vt:lpstr>Tema1</vt:lpstr>
      <vt:lpstr>2_Tema3</vt:lpstr>
      <vt:lpstr>Comparative Grammar </vt:lpstr>
      <vt:lpstr>PowerPoint Sunusu</vt:lpstr>
      <vt:lpstr>PowerPoint Sunusu</vt:lpstr>
      <vt:lpstr>PowerPoint Sunusu</vt:lpstr>
      <vt:lpstr>TÜRKÇENİN GENEL ÖZELLİKLERİ</vt:lpstr>
      <vt:lpstr>6. Türkçede yapım ve çekim eki olmak üzere iki tür ek bulunur; bir sözcük önce yapım eki, ardından çekim eki alır. Ayaş-lı-lar-dan sözcüğünde “-lı“ yapım eki; “-lar“ ile “-dan“ çekim ekidir.   7. Türkçede 8 ünlü, 21 ünsüz olmak üzere 29 ses vardır.   8. Türkçede ünlü ve ünsüz uyumları vardır. Türkçe bir sözcük kalın ünlüyle başlar ve kalın ünlüyle; ince ünlüyle başlamışsa ince ünlü ile devam eder. Bu kurala büyük ünlü uyumu kuralı adı verilir. </vt:lpstr>
      <vt:lpstr>9. Türkçe bir sözcük düz ünlü (a, e, ı, i) ile başlamışsa düz ünlü ile devam eder; yuvarlak ünlü (o, ö, u, ü) ile başlamışsa ya dar geniş ünlü (a, e) veya düz yuvarlak ünlü (u, ü) ile devam eder. Bu kurala küçük ünlü uyumu denir.   10. Türkçe bir sözcük sert sessiz ile sona erer, yumuşak ünsüzle başlayan ek sert sessize dönüşür. Buna ünsüz uyumu denir.   11. Türkçede iki sesli arasındaki sert sessizler yumuşar: genç+i genci, güç+ü gücü vb.   12. Türkçe sözcüklerin sonunda “b, c, d, g” sesleri yer almaz. Bu seslerle sona eren ve yabancı dillerden Türkçeye geçen sözcüklerde de bu kural geçerlidir: Arab Arap, şarab, şarap.</vt:lpstr>
      <vt:lpstr>PowerPoint Sunusu</vt:lpstr>
      <vt:lpstr>16. Türkçede iki heceli ve ikinci hecesinde dar ünlü bulunan sözcükler, ünlü ile başlayan ek aldıklarında, ikinci hecede yer alan dar ünlü düşer: omuz+u omzu, alın+ı alnı.     17. Türkçe hece ve sözcüklerin sonunda sadece şu çift ünsüzler bulunabilir: lç, lk, lp, lt; nç, nk, nt; rç, rk, rp, rs, rt; st; şt. </vt:lpstr>
      <vt:lpstr>PowerPoint Sunusu</vt:lpstr>
      <vt:lpstr>Characteristics of Modern English  </vt:lpstr>
      <vt:lpstr>Adjectives have distinctive endings for comparison (e.g., comparative bigger, superlative biggest), with several irregular forms (e.g., good, better, best) The forms of verbs are not complex.  Only the substantive verb (to be) has eight forms: be, am, is, are, was, were, being, been.   Strong verbs have five forms: ride, rides, rode, riding, ridden.   Regular or weak verbs customarily have four: walk, walks, walked, walking. Some that end in t or d have three forms only: cut, cuts, cutting.</vt:lpstr>
      <vt:lpstr>Affixation Affixes, word elements attached to words, may either precede, as prefixes (do, undo; way, subway), or follow, as suffixes (do, doer; way, wayward).     Composition/Compounding Compounding is concerned with free forms. The primary compounds cloverleaf, gentleman, and (less obviously, because of the spelling) already show the collocation of two free forms. </vt:lpstr>
      <vt:lpstr>PowerPoint Sunusu</vt:lpstr>
      <vt:lpstr>Syntax: Sentences can be classified as follows: (A) simple, containing one clause and predication:  Jane knows this country   (B) multiple or compound, containing two or more coordinate clauses:  Jane has been here before, and she knows this country   (C) complex, containing one or more main clauses and one or more subordinate clauses: J ane, who has been here before, knows this country or Because she has been here before, Jane knows this country</vt:lpstr>
      <vt:lpstr>PowerPoint Sunusu</vt:lpstr>
      <vt:lpstr>PowerPoint Sunusu</vt:lpstr>
      <vt:lpstr>One can seldom change the word order in these sentences without doing something else—adding or subtracting a word, changing the meaning.   Ex: John gives a ring to Mary; one does not say John gives a ring Mary. </vt:lpstr>
      <vt:lpstr>PowerPoint Sunusu</vt:lpstr>
      <vt:lpstr>These are principles rather than rules, and such structural flexibility makes it easy to find ambiguity in isolated sentences.   John kept the car in the garage can mean either (1) “John retained that car you see in the garage, and sold his other one” or (2) “John housed the car in the garage, and not elsewhere.   ” Flying planes can be dangerous is ambiguous because it may mean either (1) “Planes that fly can be dangerous” or (2) “It is dangerous to fly planes.” On the other hand, such “ambiguities” almost always disappear when the sentences are seen in context.</vt:lpstr>
      <vt:lpstr>TÜRKÇE İLE İNGİLİZCENİN GENEL ÖZELLİKLERİ</vt:lpstr>
      <vt:lpstr>PowerPoint Sunusu</vt:lpstr>
      <vt:lpstr>Türkçe eklemeli bir dildir. Eklemeli dillerde genellikle kelime kökleri değişmez, onlara türlü ekler getirilerek yeni kelimeler türetilir ya da çekimler yapılır. Kökler ve ekler birbirlerinden kolaylıkla ayrılır. ek-mek   ek-en    çöp-çü    gel-di     çocuk-lar </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Comparative Grammar </dc:title>
  <dc:creator>zgr dgts</dc:creator>
  <cp:lastModifiedBy>Beyza Şahin</cp:lastModifiedBy>
  <cp:revision>50</cp:revision>
  <dcterms:created xsi:type="dcterms:W3CDTF">2020-01-24T17:36:48Z</dcterms:created>
  <dcterms:modified xsi:type="dcterms:W3CDTF">2023-03-07T11:23:01Z</dcterms:modified>
</cp:coreProperties>
</file>