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49"/>
  </p:notesMasterIdLst>
  <p:handoutMasterIdLst>
    <p:handoutMasterId r:id="rId50"/>
  </p:handoutMasterIdLst>
  <p:sldIdLst>
    <p:sldId id="446" r:id="rId5"/>
    <p:sldId id="447" r:id="rId6"/>
    <p:sldId id="453" r:id="rId7"/>
    <p:sldId id="454" r:id="rId8"/>
    <p:sldId id="455" r:id="rId9"/>
    <p:sldId id="493" r:id="rId10"/>
    <p:sldId id="456" r:id="rId11"/>
    <p:sldId id="457" r:id="rId12"/>
    <p:sldId id="458" r:id="rId13"/>
    <p:sldId id="459" r:id="rId14"/>
    <p:sldId id="460" r:id="rId15"/>
    <p:sldId id="461" r:id="rId16"/>
    <p:sldId id="462" r:id="rId17"/>
    <p:sldId id="494" r:id="rId18"/>
    <p:sldId id="495" r:id="rId19"/>
    <p:sldId id="463" r:id="rId20"/>
    <p:sldId id="464" r:id="rId21"/>
    <p:sldId id="465" r:id="rId22"/>
    <p:sldId id="466" r:id="rId23"/>
    <p:sldId id="467" r:id="rId24"/>
    <p:sldId id="468" r:id="rId25"/>
    <p:sldId id="469" r:id="rId26"/>
    <p:sldId id="473" r:id="rId27"/>
    <p:sldId id="474" r:id="rId28"/>
    <p:sldId id="477" r:id="rId29"/>
    <p:sldId id="478" r:id="rId30"/>
    <p:sldId id="479" r:id="rId31"/>
    <p:sldId id="480" r:id="rId32"/>
    <p:sldId id="481" r:id="rId33"/>
    <p:sldId id="482" r:id="rId34"/>
    <p:sldId id="483" r:id="rId35"/>
    <p:sldId id="496" r:id="rId36"/>
    <p:sldId id="484" r:id="rId37"/>
    <p:sldId id="485" r:id="rId38"/>
    <p:sldId id="487" r:id="rId39"/>
    <p:sldId id="488" r:id="rId40"/>
    <p:sldId id="470" r:id="rId41"/>
    <p:sldId id="472" r:id="rId42"/>
    <p:sldId id="489" r:id="rId43"/>
    <p:sldId id="490" r:id="rId44"/>
    <p:sldId id="491" r:id="rId45"/>
    <p:sldId id="492" r:id="rId46"/>
    <p:sldId id="475" r:id="rId47"/>
    <p:sldId id="476" r:id="rId48"/>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896"/>
    <a:srgbClr val="7C6560"/>
    <a:srgbClr val="29282D"/>
    <a:srgbClr val="E288B6"/>
    <a:srgbClr val="D75078"/>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869" y="48"/>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852" y="13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A0066B5-0AE3-420B-A555-CED0BCF2AFA8}" type="datetime1">
              <a:rPr lang="tr-TR" smtClean="0"/>
              <a:t>10.03.2025</a:t>
            </a:fld>
            <a:endParaRPr lang="tr-TR"/>
          </a:p>
        </p:txBody>
      </p:sp>
      <p:sp>
        <p:nvSpPr>
          <p:cNvPr id="4" name="Alt Bilgi Yer Tutucusu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2004FE7-BA7C-4FF4-9756-C6A1F2BCA37F}" type="slidenum">
              <a:rPr lang="tr-TR" smtClean="0"/>
              <a:t>‹#›</a:t>
            </a:fld>
            <a:endParaRPr lang="tr-TR"/>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FDB0E17-A4DB-496A-A871-AE19D0A3EF5F}" type="datetime1">
              <a:rPr lang="tr-TR" noProof="0" smtClean="0"/>
              <a:t>10.03.2025</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B83F1C3-4FA3-4491-97F4-43CA9C8BDFDF}" type="slidenum">
              <a:rPr lang="tr-TR" noProof="0" smtClean="0"/>
              <a:t>‹#›</a:t>
            </a:fld>
            <a:endParaRPr lang="tr-TR" noProof="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6B83F1C3-4FA3-4491-97F4-43CA9C8BDFDF}" type="slidenum">
              <a:rPr lang="tr-TR" smtClean="0"/>
              <a:t>1</a:t>
            </a:fld>
            <a:endParaRPr lang="tr-TR"/>
          </a:p>
        </p:txBody>
      </p:sp>
    </p:spTree>
    <p:extLst>
      <p:ext uri="{BB962C8B-B14F-4D97-AF65-F5344CB8AC3E}">
        <p14:creationId xmlns:p14="http://schemas.microsoft.com/office/powerpoint/2010/main" val="363195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5FF7-0881-E055-CDA4-42E6B3F0EA7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F58D1BF-4042-6D1F-A7A3-2AEAEED56AAC}"/>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D5DC9075-7371-5EE1-C0CE-86B25E6ED400}"/>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951C49D3-2625-ECD7-8AEA-8EEB322B673E}"/>
              </a:ext>
            </a:extLst>
          </p:cNvPr>
          <p:cNvSpPr>
            <a:spLocks noGrp="1"/>
          </p:cNvSpPr>
          <p:nvPr>
            <p:ph type="sldNum" sz="quarter" idx="5"/>
          </p:nvPr>
        </p:nvSpPr>
        <p:spPr/>
        <p:txBody>
          <a:bodyPr rtlCol="0"/>
          <a:lstStyle/>
          <a:p>
            <a:pPr rtl="0"/>
            <a:fld id="{6B83F1C3-4FA3-4491-97F4-43CA9C8BDFDF}" type="slidenum">
              <a:rPr lang="tr-TR" smtClean="0"/>
              <a:t>10</a:t>
            </a:fld>
            <a:endParaRPr lang="tr-TR"/>
          </a:p>
        </p:txBody>
      </p:sp>
    </p:spTree>
    <p:extLst>
      <p:ext uri="{BB962C8B-B14F-4D97-AF65-F5344CB8AC3E}">
        <p14:creationId xmlns:p14="http://schemas.microsoft.com/office/powerpoint/2010/main" val="233169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0DA19-84BD-F7D4-D82F-06B93EA384F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2ACBF13-777E-0445-BB54-F0B4BDD176E3}"/>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4E332203-194B-452A-80A8-137E88B8BD7C}"/>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226899FF-E4A7-ACE9-2003-DAB90B4F12F1}"/>
              </a:ext>
            </a:extLst>
          </p:cNvPr>
          <p:cNvSpPr>
            <a:spLocks noGrp="1"/>
          </p:cNvSpPr>
          <p:nvPr>
            <p:ph type="sldNum" sz="quarter" idx="5"/>
          </p:nvPr>
        </p:nvSpPr>
        <p:spPr/>
        <p:txBody>
          <a:bodyPr rtlCol="0"/>
          <a:lstStyle/>
          <a:p>
            <a:pPr rtl="0"/>
            <a:fld id="{6B83F1C3-4FA3-4491-97F4-43CA9C8BDFDF}" type="slidenum">
              <a:rPr lang="tr-TR" smtClean="0"/>
              <a:t>11</a:t>
            </a:fld>
            <a:endParaRPr lang="tr-TR"/>
          </a:p>
        </p:txBody>
      </p:sp>
    </p:spTree>
    <p:extLst>
      <p:ext uri="{BB962C8B-B14F-4D97-AF65-F5344CB8AC3E}">
        <p14:creationId xmlns:p14="http://schemas.microsoft.com/office/powerpoint/2010/main" val="634164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4D6AF-745D-BF21-0E98-C9C8D1464A1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7EB83A82-C318-B808-F8ED-74B408C43989}"/>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1D5C679-2614-B37A-2225-DDBA1FA73113}"/>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9345A44-B7EB-60EF-17AB-4B6B1F14A8F0}"/>
              </a:ext>
            </a:extLst>
          </p:cNvPr>
          <p:cNvSpPr>
            <a:spLocks noGrp="1"/>
          </p:cNvSpPr>
          <p:nvPr>
            <p:ph type="sldNum" sz="quarter" idx="5"/>
          </p:nvPr>
        </p:nvSpPr>
        <p:spPr/>
        <p:txBody>
          <a:bodyPr rtlCol="0"/>
          <a:lstStyle/>
          <a:p>
            <a:pPr rtl="0"/>
            <a:fld id="{6B83F1C3-4FA3-4491-97F4-43CA9C8BDFDF}" type="slidenum">
              <a:rPr lang="tr-TR" smtClean="0"/>
              <a:t>12</a:t>
            </a:fld>
            <a:endParaRPr lang="tr-TR"/>
          </a:p>
        </p:txBody>
      </p:sp>
    </p:spTree>
    <p:extLst>
      <p:ext uri="{BB962C8B-B14F-4D97-AF65-F5344CB8AC3E}">
        <p14:creationId xmlns:p14="http://schemas.microsoft.com/office/powerpoint/2010/main" val="184487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C94C2-86CB-B191-6D6C-5C95A881C32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81F19B6-FAE1-D9F8-97D7-A3EE59F939A4}"/>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E84A4211-865B-AC76-552D-42FB46C77C2D}"/>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440C8F6-3D00-F140-8BCA-ECB33A678FD1}"/>
              </a:ext>
            </a:extLst>
          </p:cNvPr>
          <p:cNvSpPr>
            <a:spLocks noGrp="1"/>
          </p:cNvSpPr>
          <p:nvPr>
            <p:ph type="sldNum" sz="quarter" idx="5"/>
          </p:nvPr>
        </p:nvSpPr>
        <p:spPr/>
        <p:txBody>
          <a:bodyPr rtlCol="0"/>
          <a:lstStyle/>
          <a:p>
            <a:pPr rtl="0"/>
            <a:fld id="{6B83F1C3-4FA3-4491-97F4-43CA9C8BDFDF}" type="slidenum">
              <a:rPr lang="tr-TR" smtClean="0"/>
              <a:t>13</a:t>
            </a:fld>
            <a:endParaRPr lang="tr-TR"/>
          </a:p>
        </p:txBody>
      </p:sp>
    </p:spTree>
    <p:extLst>
      <p:ext uri="{BB962C8B-B14F-4D97-AF65-F5344CB8AC3E}">
        <p14:creationId xmlns:p14="http://schemas.microsoft.com/office/powerpoint/2010/main" val="2872980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49DB9-6759-D8B1-9541-DBA4C168D3B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BBD9532-64A6-5895-A5BC-47B39A2555D8}"/>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EB8A74DD-3B3C-2A03-3D15-12198B04975E}"/>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8DF446A-3AB1-FC88-4AD3-B9831B959468}"/>
              </a:ext>
            </a:extLst>
          </p:cNvPr>
          <p:cNvSpPr>
            <a:spLocks noGrp="1"/>
          </p:cNvSpPr>
          <p:nvPr>
            <p:ph type="sldNum" sz="quarter" idx="5"/>
          </p:nvPr>
        </p:nvSpPr>
        <p:spPr/>
        <p:txBody>
          <a:bodyPr rtlCol="0"/>
          <a:lstStyle/>
          <a:p>
            <a:pPr rtl="0"/>
            <a:fld id="{6B83F1C3-4FA3-4491-97F4-43CA9C8BDFDF}" type="slidenum">
              <a:rPr lang="tr-TR" smtClean="0"/>
              <a:t>14</a:t>
            </a:fld>
            <a:endParaRPr lang="tr-TR"/>
          </a:p>
        </p:txBody>
      </p:sp>
    </p:spTree>
    <p:extLst>
      <p:ext uri="{BB962C8B-B14F-4D97-AF65-F5344CB8AC3E}">
        <p14:creationId xmlns:p14="http://schemas.microsoft.com/office/powerpoint/2010/main" val="136212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BA50E-4611-F5D2-B20C-34E804F8867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0EA2BE66-9EF6-6C42-4E10-49A6E8C8C7AB}"/>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395E31D9-7C2C-538A-B6FA-6806FFAEAC7C}"/>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43105CA3-66A8-BF3A-4A46-5ABBD2E68905}"/>
              </a:ext>
            </a:extLst>
          </p:cNvPr>
          <p:cNvSpPr>
            <a:spLocks noGrp="1"/>
          </p:cNvSpPr>
          <p:nvPr>
            <p:ph type="sldNum" sz="quarter" idx="5"/>
          </p:nvPr>
        </p:nvSpPr>
        <p:spPr/>
        <p:txBody>
          <a:bodyPr rtlCol="0"/>
          <a:lstStyle/>
          <a:p>
            <a:pPr rtl="0"/>
            <a:fld id="{6B83F1C3-4FA3-4491-97F4-43CA9C8BDFDF}" type="slidenum">
              <a:rPr lang="tr-TR" smtClean="0"/>
              <a:t>15</a:t>
            </a:fld>
            <a:endParaRPr lang="tr-TR"/>
          </a:p>
        </p:txBody>
      </p:sp>
    </p:spTree>
    <p:extLst>
      <p:ext uri="{BB962C8B-B14F-4D97-AF65-F5344CB8AC3E}">
        <p14:creationId xmlns:p14="http://schemas.microsoft.com/office/powerpoint/2010/main" val="313597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6EAB8-C3BC-6EBF-61FE-C568B2723DD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DA3D440-F626-8762-B574-C562D10D2F9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592CD164-4F10-1CAA-1647-05F7209BD63A}"/>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8EC8AA2A-5997-39CB-845C-97750349D083}"/>
              </a:ext>
            </a:extLst>
          </p:cNvPr>
          <p:cNvSpPr>
            <a:spLocks noGrp="1"/>
          </p:cNvSpPr>
          <p:nvPr>
            <p:ph type="sldNum" sz="quarter" idx="5"/>
          </p:nvPr>
        </p:nvSpPr>
        <p:spPr/>
        <p:txBody>
          <a:bodyPr rtlCol="0"/>
          <a:lstStyle/>
          <a:p>
            <a:pPr rtl="0"/>
            <a:fld id="{6B83F1C3-4FA3-4491-97F4-43CA9C8BDFDF}" type="slidenum">
              <a:rPr lang="tr-TR" smtClean="0"/>
              <a:t>16</a:t>
            </a:fld>
            <a:endParaRPr lang="tr-TR"/>
          </a:p>
        </p:txBody>
      </p:sp>
    </p:spTree>
    <p:extLst>
      <p:ext uri="{BB962C8B-B14F-4D97-AF65-F5344CB8AC3E}">
        <p14:creationId xmlns:p14="http://schemas.microsoft.com/office/powerpoint/2010/main" val="534741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BBF34-6F2E-C1D4-E6B4-2C8F40F9E90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EA08B76-11C1-5EDF-6A2B-48DFAF94C3C9}"/>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90480E0-BC77-8219-3676-52D1E1FFB206}"/>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3701DDD9-BF8B-EF4F-A598-214E6AC10939}"/>
              </a:ext>
            </a:extLst>
          </p:cNvPr>
          <p:cNvSpPr>
            <a:spLocks noGrp="1"/>
          </p:cNvSpPr>
          <p:nvPr>
            <p:ph type="sldNum" sz="quarter" idx="5"/>
          </p:nvPr>
        </p:nvSpPr>
        <p:spPr/>
        <p:txBody>
          <a:bodyPr rtlCol="0"/>
          <a:lstStyle/>
          <a:p>
            <a:pPr rtl="0"/>
            <a:fld id="{6B83F1C3-4FA3-4491-97F4-43CA9C8BDFDF}" type="slidenum">
              <a:rPr lang="tr-TR" smtClean="0"/>
              <a:t>17</a:t>
            </a:fld>
            <a:endParaRPr lang="tr-TR"/>
          </a:p>
        </p:txBody>
      </p:sp>
    </p:spTree>
    <p:extLst>
      <p:ext uri="{BB962C8B-B14F-4D97-AF65-F5344CB8AC3E}">
        <p14:creationId xmlns:p14="http://schemas.microsoft.com/office/powerpoint/2010/main" val="1081428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BB9B1-64F1-B77E-A255-06600884B59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107AA5B-922F-C0AF-8FDB-60C44C1659C4}"/>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271AEF65-F0E6-46CD-14E5-9AB8589435C7}"/>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3BC96AD9-3B61-15D7-C0E6-6277E811ED22}"/>
              </a:ext>
            </a:extLst>
          </p:cNvPr>
          <p:cNvSpPr>
            <a:spLocks noGrp="1"/>
          </p:cNvSpPr>
          <p:nvPr>
            <p:ph type="sldNum" sz="quarter" idx="5"/>
          </p:nvPr>
        </p:nvSpPr>
        <p:spPr/>
        <p:txBody>
          <a:bodyPr rtlCol="0"/>
          <a:lstStyle/>
          <a:p>
            <a:pPr rtl="0"/>
            <a:fld id="{6B83F1C3-4FA3-4491-97F4-43CA9C8BDFDF}" type="slidenum">
              <a:rPr lang="tr-TR" smtClean="0"/>
              <a:t>18</a:t>
            </a:fld>
            <a:endParaRPr lang="tr-TR"/>
          </a:p>
        </p:txBody>
      </p:sp>
    </p:spTree>
    <p:extLst>
      <p:ext uri="{BB962C8B-B14F-4D97-AF65-F5344CB8AC3E}">
        <p14:creationId xmlns:p14="http://schemas.microsoft.com/office/powerpoint/2010/main" val="2755090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2F337-4FA6-B84E-0E9F-CF40CBB6381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040CEBB-EB04-7B73-1CB7-5CA7079AE0B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1F331EE3-90F5-BD11-E115-3D8A3EE3508F}"/>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326887F0-97A2-ED27-F72F-038F8368F424}"/>
              </a:ext>
            </a:extLst>
          </p:cNvPr>
          <p:cNvSpPr>
            <a:spLocks noGrp="1"/>
          </p:cNvSpPr>
          <p:nvPr>
            <p:ph type="sldNum" sz="quarter" idx="5"/>
          </p:nvPr>
        </p:nvSpPr>
        <p:spPr/>
        <p:txBody>
          <a:bodyPr rtlCol="0"/>
          <a:lstStyle/>
          <a:p>
            <a:pPr rtl="0"/>
            <a:fld id="{6B83F1C3-4FA3-4491-97F4-43CA9C8BDFDF}" type="slidenum">
              <a:rPr lang="tr-TR" smtClean="0"/>
              <a:t>19</a:t>
            </a:fld>
            <a:endParaRPr lang="tr-TR"/>
          </a:p>
        </p:txBody>
      </p:sp>
    </p:spTree>
    <p:extLst>
      <p:ext uri="{BB962C8B-B14F-4D97-AF65-F5344CB8AC3E}">
        <p14:creationId xmlns:p14="http://schemas.microsoft.com/office/powerpoint/2010/main" val="252803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6B83F1C3-4FA3-4491-97F4-43CA9C8BDFDF}" type="slidenum">
              <a:rPr lang="tr-TR" smtClean="0"/>
              <a:t>2</a:t>
            </a:fld>
            <a:endParaRPr lang="tr-TR"/>
          </a:p>
        </p:txBody>
      </p:sp>
    </p:spTree>
    <p:extLst>
      <p:ext uri="{BB962C8B-B14F-4D97-AF65-F5344CB8AC3E}">
        <p14:creationId xmlns:p14="http://schemas.microsoft.com/office/powerpoint/2010/main" val="2744080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9A8AC-20A9-FCC6-0A8F-78A218FAA313}"/>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B25185F-2DCD-14B0-EEAE-B6D1D99284D0}"/>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15104535-C44A-A3C9-CE2F-CDC0FBAB5EB2}"/>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29F1AB9C-D6B2-1D3D-D141-376DC59ECAE2}"/>
              </a:ext>
            </a:extLst>
          </p:cNvPr>
          <p:cNvSpPr>
            <a:spLocks noGrp="1"/>
          </p:cNvSpPr>
          <p:nvPr>
            <p:ph type="sldNum" sz="quarter" idx="5"/>
          </p:nvPr>
        </p:nvSpPr>
        <p:spPr/>
        <p:txBody>
          <a:bodyPr rtlCol="0"/>
          <a:lstStyle/>
          <a:p>
            <a:pPr rtl="0"/>
            <a:fld id="{6B83F1C3-4FA3-4491-97F4-43CA9C8BDFDF}" type="slidenum">
              <a:rPr lang="tr-TR" smtClean="0"/>
              <a:t>20</a:t>
            </a:fld>
            <a:endParaRPr lang="tr-TR"/>
          </a:p>
        </p:txBody>
      </p:sp>
    </p:spTree>
    <p:extLst>
      <p:ext uri="{BB962C8B-B14F-4D97-AF65-F5344CB8AC3E}">
        <p14:creationId xmlns:p14="http://schemas.microsoft.com/office/powerpoint/2010/main" val="1106366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93605-86BB-7E68-C7DE-2C8859FF6FB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621203A-E784-428B-94CD-093B9C367A2E}"/>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1D5CA513-7E52-CD88-4B9B-53F7326430E7}"/>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0F684A4C-0F77-DC63-791D-ADCCB5BC6776}"/>
              </a:ext>
            </a:extLst>
          </p:cNvPr>
          <p:cNvSpPr>
            <a:spLocks noGrp="1"/>
          </p:cNvSpPr>
          <p:nvPr>
            <p:ph type="sldNum" sz="quarter" idx="5"/>
          </p:nvPr>
        </p:nvSpPr>
        <p:spPr/>
        <p:txBody>
          <a:bodyPr rtlCol="0"/>
          <a:lstStyle/>
          <a:p>
            <a:pPr rtl="0"/>
            <a:fld id="{6B83F1C3-4FA3-4491-97F4-43CA9C8BDFDF}" type="slidenum">
              <a:rPr lang="tr-TR" smtClean="0"/>
              <a:t>21</a:t>
            </a:fld>
            <a:endParaRPr lang="tr-TR"/>
          </a:p>
        </p:txBody>
      </p:sp>
    </p:spTree>
    <p:extLst>
      <p:ext uri="{BB962C8B-B14F-4D97-AF65-F5344CB8AC3E}">
        <p14:creationId xmlns:p14="http://schemas.microsoft.com/office/powerpoint/2010/main" val="1018752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AAEA9-2CF4-51F9-E3BA-48B1D8C8C2F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2E808EC-E11F-9594-5443-9AB25F0F0D29}"/>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600E709C-9239-C0A9-AF4C-1CED9BD0E5BF}"/>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CFEAA3EE-BE6F-A71F-BE36-FCBA9566FA8A}"/>
              </a:ext>
            </a:extLst>
          </p:cNvPr>
          <p:cNvSpPr>
            <a:spLocks noGrp="1"/>
          </p:cNvSpPr>
          <p:nvPr>
            <p:ph type="sldNum" sz="quarter" idx="5"/>
          </p:nvPr>
        </p:nvSpPr>
        <p:spPr/>
        <p:txBody>
          <a:bodyPr rtlCol="0"/>
          <a:lstStyle/>
          <a:p>
            <a:pPr rtl="0"/>
            <a:fld id="{6B83F1C3-4FA3-4491-97F4-43CA9C8BDFDF}" type="slidenum">
              <a:rPr lang="tr-TR" smtClean="0"/>
              <a:t>22</a:t>
            </a:fld>
            <a:endParaRPr lang="tr-TR"/>
          </a:p>
        </p:txBody>
      </p:sp>
    </p:spTree>
    <p:extLst>
      <p:ext uri="{BB962C8B-B14F-4D97-AF65-F5344CB8AC3E}">
        <p14:creationId xmlns:p14="http://schemas.microsoft.com/office/powerpoint/2010/main" val="3857641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D37-07D0-3D5D-8E00-9DE31ED5D32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56790BB-CE76-3C9C-B595-71E77E17B6F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FE2F3BB6-D946-E723-DC85-22F40A4E77FC}"/>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1FFDC35-4493-517A-B449-951BFE5A765A}"/>
              </a:ext>
            </a:extLst>
          </p:cNvPr>
          <p:cNvSpPr>
            <a:spLocks noGrp="1"/>
          </p:cNvSpPr>
          <p:nvPr>
            <p:ph type="sldNum" sz="quarter" idx="5"/>
          </p:nvPr>
        </p:nvSpPr>
        <p:spPr/>
        <p:txBody>
          <a:bodyPr rtlCol="0"/>
          <a:lstStyle/>
          <a:p>
            <a:pPr rtl="0"/>
            <a:fld id="{6B83F1C3-4FA3-4491-97F4-43CA9C8BDFDF}" type="slidenum">
              <a:rPr lang="tr-TR" smtClean="0"/>
              <a:t>23</a:t>
            </a:fld>
            <a:endParaRPr lang="tr-TR"/>
          </a:p>
        </p:txBody>
      </p:sp>
    </p:spTree>
    <p:extLst>
      <p:ext uri="{BB962C8B-B14F-4D97-AF65-F5344CB8AC3E}">
        <p14:creationId xmlns:p14="http://schemas.microsoft.com/office/powerpoint/2010/main" val="1123686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4E4D7-F908-3665-D464-30568270063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55B969F-93FF-C85F-7FA1-CB11ECDA6DC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85F40EA5-D776-0553-82AA-FBD773D12088}"/>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3A63921F-8E8F-964A-9E2B-DC4CB660AA94}"/>
              </a:ext>
            </a:extLst>
          </p:cNvPr>
          <p:cNvSpPr>
            <a:spLocks noGrp="1"/>
          </p:cNvSpPr>
          <p:nvPr>
            <p:ph type="sldNum" sz="quarter" idx="5"/>
          </p:nvPr>
        </p:nvSpPr>
        <p:spPr/>
        <p:txBody>
          <a:bodyPr rtlCol="0"/>
          <a:lstStyle/>
          <a:p>
            <a:pPr rtl="0"/>
            <a:fld id="{6B83F1C3-4FA3-4491-97F4-43CA9C8BDFDF}" type="slidenum">
              <a:rPr lang="tr-TR" smtClean="0"/>
              <a:t>24</a:t>
            </a:fld>
            <a:endParaRPr lang="tr-TR"/>
          </a:p>
        </p:txBody>
      </p:sp>
    </p:spTree>
    <p:extLst>
      <p:ext uri="{BB962C8B-B14F-4D97-AF65-F5344CB8AC3E}">
        <p14:creationId xmlns:p14="http://schemas.microsoft.com/office/powerpoint/2010/main" val="30483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93E49-2E5E-BC1B-0C97-ED38A9DE0A3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741B49E-BA63-BE00-E956-E6B5B414D353}"/>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7DEFF852-AC19-DF51-7329-E0436021B769}"/>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864005F-81A0-CEA6-3DF3-8253019AD653}"/>
              </a:ext>
            </a:extLst>
          </p:cNvPr>
          <p:cNvSpPr>
            <a:spLocks noGrp="1"/>
          </p:cNvSpPr>
          <p:nvPr>
            <p:ph type="sldNum" sz="quarter" idx="5"/>
          </p:nvPr>
        </p:nvSpPr>
        <p:spPr/>
        <p:txBody>
          <a:bodyPr rtlCol="0"/>
          <a:lstStyle/>
          <a:p>
            <a:pPr rtl="0"/>
            <a:fld id="{6B83F1C3-4FA3-4491-97F4-43CA9C8BDFDF}" type="slidenum">
              <a:rPr lang="tr-TR" smtClean="0"/>
              <a:t>25</a:t>
            </a:fld>
            <a:endParaRPr lang="tr-TR"/>
          </a:p>
        </p:txBody>
      </p:sp>
    </p:spTree>
    <p:extLst>
      <p:ext uri="{BB962C8B-B14F-4D97-AF65-F5344CB8AC3E}">
        <p14:creationId xmlns:p14="http://schemas.microsoft.com/office/powerpoint/2010/main" val="1656898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8D46B-E767-FEB1-9044-A65CF89BA55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DD27C4C-A7B8-EF88-34E8-457D1C6D0A11}"/>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B440683E-8E19-BE98-3194-2F4206246759}"/>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6FD3E919-9D44-5772-D05F-F44C161DDB12}"/>
              </a:ext>
            </a:extLst>
          </p:cNvPr>
          <p:cNvSpPr>
            <a:spLocks noGrp="1"/>
          </p:cNvSpPr>
          <p:nvPr>
            <p:ph type="sldNum" sz="quarter" idx="5"/>
          </p:nvPr>
        </p:nvSpPr>
        <p:spPr/>
        <p:txBody>
          <a:bodyPr rtlCol="0"/>
          <a:lstStyle/>
          <a:p>
            <a:pPr rtl="0"/>
            <a:fld id="{6B83F1C3-4FA3-4491-97F4-43CA9C8BDFDF}" type="slidenum">
              <a:rPr lang="tr-TR" smtClean="0"/>
              <a:t>26</a:t>
            </a:fld>
            <a:endParaRPr lang="tr-TR"/>
          </a:p>
        </p:txBody>
      </p:sp>
    </p:spTree>
    <p:extLst>
      <p:ext uri="{BB962C8B-B14F-4D97-AF65-F5344CB8AC3E}">
        <p14:creationId xmlns:p14="http://schemas.microsoft.com/office/powerpoint/2010/main" val="1187134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CC3AB-93FF-FD2C-F8F6-AF400613B65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194EFA3-3A68-6847-F5A3-CABB76AFCD6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5CD18FFF-6431-2921-B26F-F8903B8193EF}"/>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660B8514-6C78-C998-15B2-84D051FFE2FF}"/>
              </a:ext>
            </a:extLst>
          </p:cNvPr>
          <p:cNvSpPr>
            <a:spLocks noGrp="1"/>
          </p:cNvSpPr>
          <p:nvPr>
            <p:ph type="sldNum" sz="quarter" idx="5"/>
          </p:nvPr>
        </p:nvSpPr>
        <p:spPr/>
        <p:txBody>
          <a:bodyPr rtlCol="0"/>
          <a:lstStyle/>
          <a:p>
            <a:pPr rtl="0"/>
            <a:fld id="{6B83F1C3-4FA3-4491-97F4-43CA9C8BDFDF}" type="slidenum">
              <a:rPr lang="tr-TR" smtClean="0"/>
              <a:t>27</a:t>
            </a:fld>
            <a:endParaRPr lang="tr-TR"/>
          </a:p>
        </p:txBody>
      </p:sp>
    </p:spTree>
    <p:extLst>
      <p:ext uri="{BB962C8B-B14F-4D97-AF65-F5344CB8AC3E}">
        <p14:creationId xmlns:p14="http://schemas.microsoft.com/office/powerpoint/2010/main" val="2791077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BD60E-00A9-411E-A45A-4280A129BA7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54ECC37-A541-EBAF-E6BF-18EF5212F19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07C4C14D-B965-D20A-3072-89F30135BC53}"/>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02BBBD5-770F-690C-922D-EF28F445E21D}"/>
              </a:ext>
            </a:extLst>
          </p:cNvPr>
          <p:cNvSpPr>
            <a:spLocks noGrp="1"/>
          </p:cNvSpPr>
          <p:nvPr>
            <p:ph type="sldNum" sz="quarter" idx="5"/>
          </p:nvPr>
        </p:nvSpPr>
        <p:spPr/>
        <p:txBody>
          <a:bodyPr rtlCol="0"/>
          <a:lstStyle/>
          <a:p>
            <a:pPr rtl="0"/>
            <a:fld id="{6B83F1C3-4FA3-4491-97F4-43CA9C8BDFDF}" type="slidenum">
              <a:rPr lang="tr-TR" smtClean="0"/>
              <a:t>28</a:t>
            </a:fld>
            <a:endParaRPr lang="tr-TR"/>
          </a:p>
        </p:txBody>
      </p:sp>
    </p:spTree>
    <p:extLst>
      <p:ext uri="{BB962C8B-B14F-4D97-AF65-F5344CB8AC3E}">
        <p14:creationId xmlns:p14="http://schemas.microsoft.com/office/powerpoint/2010/main" val="3913359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31864-5C99-408F-6ED6-39011A73C67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1507F3F-2A21-F5FF-AAB3-4729754CC85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D76706C7-72BC-75C1-7F9A-BF0001BC7C48}"/>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B7911FA3-790F-2EE6-E864-DDE51F8380E0}"/>
              </a:ext>
            </a:extLst>
          </p:cNvPr>
          <p:cNvSpPr>
            <a:spLocks noGrp="1"/>
          </p:cNvSpPr>
          <p:nvPr>
            <p:ph type="sldNum" sz="quarter" idx="5"/>
          </p:nvPr>
        </p:nvSpPr>
        <p:spPr/>
        <p:txBody>
          <a:bodyPr rtlCol="0"/>
          <a:lstStyle/>
          <a:p>
            <a:pPr rtl="0"/>
            <a:fld id="{6B83F1C3-4FA3-4491-97F4-43CA9C8BDFDF}" type="slidenum">
              <a:rPr lang="tr-TR" smtClean="0"/>
              <a:t>29</a:t>
            </a:fld>
            <a:endParaRPr lang="tr-TR"/>
          </a:p>
        </p:txBody>
      </p:sp>
    </p:spTree>
    <p:extLst>
      <p:ext uri="{BB962C8B-B14F-4D97-AF65-F5344CB8AC3E}">
        <p14:creationId xmlns:p14="http://schemas.microsoft.com/office/powerpoint/2010/main" val="6702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9774E-07E9-AC48-9173-19E590D7AAF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3900E3C-7DB2-9012-F87F-C7C78B9575C0}"/>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70CFD8DB-BD87-0E0D-FD77-53362925ED3E}"/>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5A5971B1-A2E1-2ACB-CBCA-148E12A50E31}"/>
              </a:ext>
            </a:extLst>
          </p:cNvPr>
          <p:cNvSpPr>
            <a:spLocks noGrp="1"/>
          </p:cNvSpPr>
          <p:nvPr>
            <p:ph type="sldNum" sz="quarter" idx="5"/>
          </p:nvPr>
        </p:nvSpPr>
        <p:spPr/>
        <p:txBody>
          <a:bodyPr rtlCol="0"/>
          <a:lstStyle/>
          <a:p>
            <a:pPr rtl="0"/>
            <a:fld id="{6B83F1C3-4FA3-4491-97F4-43CA9C8BDFDF}" type="slidenum">
              <a:rPr lang="tr-TR" smtClean="0"/>
              <a:t>3</a:t>
            </a:fld>
            <a:endParaRPr lang="tr-TR"/>
          </a:p>
        </p:txBody>
      </p:sp>
    </p:spTree>
    <p:extLst>
      <p:ext uri="{BB962C8B-B14F-4D97-AF65-F5344CB8AC3E}">
        <p14:creationId xmlns:p14="http://schemas.microsoft.com/office/powerpoint/2010/main" val="3933238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6CF2C-BB0C-2F78-CC6B-8A9F2DB3833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39F7568-695B-2942-25F0-262B42BAAC90}"/>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585DD6E4-4336-3307-1C51-D753BA9E302F}"/>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D0DB3FD7-4D55-7A4B-AA00-A101E510A8B8}"/>
              </a:ext>
            </a:extLst>
          </p:cNvPr>
          <p:cNvSpPr>
            <a:spLocks noGrp="1"/>
          </p:cNvSpPr>
          <p:nvPr>
            <p:ph type="sldNum" sz="quarter" idx="5"/>
          </p:nvPr>
        </p:nvSpPr>
        <p:spPr/>
        <p:txBody>
          <a:bodyPr rtlCol="0"/>
          <a:lstStyle/>
          <a:p>
            <a:pPr rtl="0"/>
            <a:fld id="{6B83F1C3-4FA3-4491-97F4-43CA9C8BDFDF}" type="slidenum">
              <a:rPr lang="tr-TR" smtClean="0"/>
              <a:t>30</a:t>
            </a:fld>
            <a:endParaRPr lang="tr-TR"/>
          </a:p>
        </p:txBody>
      </p:sp>
    </p:spTree>
    <p:extLst>
      <p:ext uri="{BB962C8B-B14F-4D97-AF65-F5344CB8AC3E}">
        <p14:creationId xmlns:p14="http://schemas.microsoft.com/office/powerpoint/2010/main" val="2834726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6F193-5629-648D-303C-B0B419E1EE5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AC0952C-8896-0CFE-F960-85C9CB3F116C}"/>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1360F12D-0C64-9B78-08A0-C3381D14F6BC}"/>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0C832CD9-BAC5-7419-BB52-5738AB7035DF}"/>
              </a:ext>
            </a:extLst>
          </p:cNvPr>
          <p:cNvSpPr>
            <a:spLocks noGrp="1"/>
          </p:cNvSpPr>
          <p:nvPr>
            <p:ph type="sldNum" sz="quarter" idx="5"/>
          </p:nvPr>
        </p:nvSpPr>
        <p:spPr/>
        <p:txBody>
          <a:bodyPr rtlCol="0"/>
          <a:lstStyle/>
          <a:p>
            <a:pPr rtl="0"/>
            <a:fld id="{6B83F1C3-4FA3-4491-97F4-43CA9C8BDFDF}" type="slidenum">
              <a:rPr lang="tr-TR" smtClean="0"/>
              <a:t>31</a:t>
            </a:fld>
            <a:endParaRPr lang="tr-TR"/>
          </a:p>
        </p:txBody>
      </p:sp>
    </p:spTree>
    <p:extLst>
      <p:ext uri="{BB962C8B-B14F-4D97-AF65-F5344CB8AC3E}">
        <p14:creationId xmlns:p14="http://schemas.microsoft.com/office/powerpoint/2010/main" val="2663320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38DE3-0957-2B50-23C0-095392BA701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B06B6D8-19DC-0E96-1319-A4447FAF1441}"/>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E565D7A9-D384-759D-F11B-B4DAC6500C33}"/>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6B024AE-3183-657C-EB28-C5D4DB2F6C91}"/>
              </a:ext>
            </a:extLst>
          </p:cNvPr>
          <p:cNvSpPr>
            <a:spLocks noGrp="1"/>
          </p:cNvSpPr>
          <p:nvPr>
            <p:ph type="sldNum" sz="quarter" idx="5"/>
          </p:nvPr>
        </p:nvSpPr>
        <p:spPr/>
        <p:txBody>
          <a:bodyPr rtlCol="0"/>
          <a:lstStyle/>
          <a:p>
            <a:pPr rtl="0"/>
            <a:fld id="{6B83F1C3-4FA3-4491-97F4-43CA9C8BDFDF}" type="slidenum">
              <a:rPr lang="tr-TR" smtClean="0"/>
              <a:t>32</a:t>
            </a:fld>
            <a:endParaRPr lang="tr-TR"/>
          </a:p>
        </p:txBody>
      </p:sp>
    </p:spTree>
    <p:extLst>
      <p:ext uri="{BB962C8B-B14F-4D97-AF65-F5344CB8AC3E}">
        <p14:creationId xmlns:p14="http://schemas.microsoft.com/office/powerpoint/2010/main" val="3710031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75E40-5C57-EF53-598B-AE0109350D1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8E6CD30-F6CF-978B-20F4-8C8430B15B55}"/>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7C99CCC7-09DC-0E08-FDC1-084E809C5747}"/>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36E89692-633E-CCF6-3EAA-AF389D05C7A8}"/>
              </a:ext>
            </a:extLst>
          </p:cNvPr>
          <p:cNvSpPr>
            <a:spLocks noGrp="1"/>
          </p:cNvSpPr>
          <p:nvPr>
            <p:ph type="sldNum" sz="quarter" idx="5"/>
          </p:nvPr>
        </p:nvSpPr>
        <p:spPr/>
        <p:txBody>
          <a:bodyPr rtlCol="0"/>
          <a:lstStyle/>
          <a:p>
            <a:pPr rtl="0"/>
            <a:fld id="{6B83F1C3-4FA3-4491-97F4-43CA9C8BDFDF}" type="slidenum">
              <a:rPr lang="tr-TR" smtClean="0"/>
              <a:t>33</a:t>
            </a:fld>
            <a:endParaRPr lang="tr-TR"/>
          </a:p>
        </p:txBody>
      </p:sp>
    </p:spTree>
    <p:extLst>
      <p:ext uri="{BB962C8B-B14F-4D97-AF65-F5344CB8AC3E}">
        <p14:creationId xmlns:p14="http://schemas.microsoft.com/office/powerpoint/2010/main" val="2672663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F9626-C7F9-33C6-71E6-856602352D73}"/>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8F422A-EF75-7D58-572A-8F877B7A240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516D732F-5457-412B-8365-D962AEF72945}"/>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DE2889A7-5EDB-A473-8B43-B9BFC7B68548}"/>
              </a:ext>
            </a:extLst>
          </p:cNvPr>
          <p:cNvSpPr>
            <a:spLocks noGrp="1"/>
          </p:cNvSpPr>
          <p:nvPr>
            <p:ph type="sldNum" sz="quarter" idx="5"/>
          </p:nvPr>
        </p:nvSpPr>
        <p:spPr/>
        <p:txBody>
          <a:bodyPr rtlCol="0"/>
          <a:lstStyle/>
          <a:p>
            <a:pPr rtl="0"/>
            <a:fld id="{6B83F1C3-4FA3-4491-97F4-43CA9C8BDFDF}" type="slidenum">
              <a:rPr lang="tr-TR" smtClean="0"/>
              <a:t>34</a:t>
            </a:fld>
            <a:endParaRPr lang="tr-TR"/>
          </a:p>
        </p:txBody>
      </p:sp>
    </p:spTree>
    <p:extLst>
      <p:ext uri="{BB962C8B-B14F-4D97-AF65-F5344CB8AC3E}">
        <p14:creationId xmlns:p14="http://schemas.microsoft.com/office/powerpoint/2010/main" val="2708073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AABF7-766F-B8ED-7315-FE70894ED1FF}"/>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05E14E1-DCCA-3995-2AA5-195F402FF5E3}"/>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73629A87-B5B1-39C3-BA92-C28571E786CA}"/>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CE94B333-5483-5270-09CF-44C98580CDC9}"/>
              </a:ext>
            </a:extLst>
          </p:cNvPr>
          <p:cNvSpPr>
            <a:spLocks noGrp="1"/>
          </p:cNvSpPr>
          <p:nvPr>
            <p:ph type="sldNum" sz="quarter" idx="5"/>
          </p:nvPr>
        </p:nvSpPr>
        <p:spPr/>
        <p:txBody>
          <a:bodyPr rtlCol="0"/>
          <a:lstStyle/>
          <a:p>
            <a:pPr rtl="0"/>
            <a:fld id="{6B83F1C3-4FA3-4491-97F4-43CA9C8BDFDF}" type="slidenum">
              <a:rPr lang="tr-TR" smtClean="0"/>
              <a:t>35</a:t>
            </a:fld>
            <a:endParaRPr lang="tr-TR"/>
          </a:p>
        </p:txBody>
      </p:sp>
    </p:spTree>
    <p:extLst>
      <p:ext uri="{BB962C8B-B14F-4D97-AF65-F5344CB8AC3E}">
        <p14:creationId xmlns:p14="http://schemas.microsoft.com/office/powerpoint/2010/main" val="3659711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41387-1A74-4CD5-3817-502E1060BBA1}"/>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A0AC309-A3CA-0B46-526F-792E5F7B5235}"/>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8C2F545E-45DB-6BE0-7C64-1B06F5ACC10A}"/>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E21FC55-AE42-81EC-197A-3448D726299F}"/>
              </a:ext>
            </a:extLst>
          </p:cNvPr>
          <p:cNvSpPr>
            <a:spLocks noGrp="1"/>
          </p:cNvSpPr>
          <p:nvPr>
            <p:ph type="sldNum" sz="quarter" idx="5"/>
          </p:nvPr>
        </p:nvSpPr>
        <p:spPr/>
        <p:txBody>
          <a:bodyPr rtlCol="0"/>
          <a:lstStyle/>
          <a:p>
            <a:pPr rtl="0"/>
            <a:fld id="{6B83F1C3-4FA3-4491-97F4-43CA9C8BDFDF}" type="slidenum">
              <a:rPr lang="tr-TR" smtClean="0"/>
              <a:t>36</a:t>
            </a:fld>
            <a:endParaRPr lang="tr-TR"/>
          </a:p>
        </p:txBody>
      </p:sp>
    </p:spTree>
    <p:extLst>
      <p:ext uri="{BB962C8B-B14F-4D97-AF65-F5344CB8AC3E}">
        <p14:creationId xmlns:p14="http://schemas.microsoft.com/office/powerpoint/2010/main" val="3612811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46AF9-CFAA-843D-D8BC-1CCB952242C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701C6ADB-441B-FA33-9BFF-3790802A5D54}"/>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501B4F96-5792-9FC9-F2FF-4AC0402849A3}"/>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C0EC3394-3189-F40F-C695-4D004FA0428B}"/>
              </a:ext>
            </a:extLst>
          </p:cNvPr>
          <p:cNvSpPr>
            <a:spLocks noGrp="1"/>
          </p:cNvSpPr>
          <p:nvPr>
            <p:ph type="sldNum" sz="quarter" idx="5"/>
          </p:nvPr>
        </p:nvSpPr>
        <p:spPr/>
        <p:txBody>
          <a:bodyPr rtlCol="0"/>
          <a:lstStyle/>
          <a:p>
            <a:pPr rtl="0"/>
            <a:fld id="{6B83F1C3-4FA3-4491-97F4-43CA9C8BDFDF}" type="slidenum">
              <a:rPr lang="tr-TR" smtClean="0"/>
              <a:t>37</a:t>
            </a:fld>
            <a:endParaRPr lang="tr-TR"/>
          </a:p>
        </p:txBody>
      </p:sp>
    </p:spTree>
    <p:extLst>
      <p:ext uri="{BB962C8B-B14F-4D97-AF65-F5344CB8AC3E}">
        <p14:creationId xmlns:p14="http://schemas.microsoft.com/office/powerpoint/2010/main" val="3403972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0B034-1BCC-1D0C-7C12-54E8AB10BE2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28D1965-003A-51E9-FA01-C45FA3ECB689}"/>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65F8C2DA-91C6-6D63-58B4-F1B2FF29ADF9}"/>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D1754CB6-5D17-B2D3-BDD2-6BF5AB97CFD1}"/>
              </a:ext>
            </a:extLst>
          </p:cNvPr>
          <p:cNvSpPr>
            <a:spLocks noGrp="1"/>
          </p:cNvSpPr>
          <p:nvPr>
            <p:ph type="sldNum" sz="quarter" idx="5"/>
          </p:nvPr>
        </p:nvSpPr>
        <p:spPr/>
        <p:txBody>
          <a:bodyPr rtlCol="0"/>
          <a:lstStyle/>
          <a:p>
            <a:pPr rtl="0"/>
            <a:fld id="{6B83F1C3-4FA3-4491-97F4-43CA9C8BDFDF}" type="slidenum">
              <a:rPr lang="tr-TR" smtClean="0"/>
              <a:t>38</a:t>
            </a:fld>
            <a:endParaRPr lang="tr-TR"/>
          </a:p>
        </p:txBody>
      </p:sp>
    </p:spTree>
    <p:extLst>
      <p:ext uri="{BB962C8B-B14F-4D97-AF65-F5344CB8AC3E}">
        <p14:creationId xmlns:p14="http://schemas.microsoft.com/office/powerpoint/2010/main" val="2758008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BA296-3FC5-D276-3C48-788FE06EB56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38000BB-DF3F-D1DC-F8B3-3360F6AD4556}"/>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0BBC7796-9334-E81D-C272-03B2DBA9AEF5}"/>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ADE9713-DCE0-6841-8C63-B06F8A8FA4A7}"/>
              </a:ext>
            </a:extLst>
          </p:cNvPr>
          <p:cNvSpPr>
            <a:spLocks noGrp="1"/>
          </p:cNvSpPr>
          <p:nvPr>
            <p:ph type="sldNum" sz="quarter" idx="5"/>
          </p:nvPr>
        </p:nvSpPr>
        <p:spPr/>
        <p:txBody>
          <a:bodyPr rtlCol="0"/>
          <a:lstStyle/>
          <a:p>
            <a:pPr rtl="0"/>
            <a:fld id="{6B83F1C3-4FA3-4491-97F4-43CA9C8BDFDF}" type="slidenum">
              <a:rPr lang="tr-TR" smtClean="0"/>
              <a:t>39</a:t>
            </a:fld>
            <a:endParaRPr lang="tr-TR"/>
          </a:p>
        </p:txBody>
      </p:sp>
    </p:spTree>
    <p:extLst>
      <p:ext uri="{BB962C8B-B14F-4D97-AF65-F5344CB8AC3E}">
        <p14:creationId xmlns:p14="http://schemas.microsoft.com/office/powerpoint/2010/main" val="122117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0B926-D0A3-ED7B-EC1E-37FB521EDA8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E3063D1-12C5-30E5-BC71-FC8811D65F00}"/>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87F9B185-08C5-1AA5-06EF-799EF13E191E}"/>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0432392-01F4-E272-FD75-47BFA2B3C8CA}"/>
              </a:ext>
            </a:extLst>
          </p:cNvPr>
          <p:cNvSpPr>
            <a:spLocks noGrp="1"/>
          </p:cNvSpPr>
          <p:nvPr>
            <p:ph type="sldNum" sz="quarter" idx="5"/>
          </p:nvPr>
        </p:nvSpPr>
        <p:spPr/>
        <p:txBody>
          <a:bodyPr rtlCol="0"/>
          <a:lstStyle/>
          <a:p>
            <a:pPr rtl="0"/>
            <a:fld id="{6B83F1C3-4FA3-4491-97F4-43CA9C8BDFDF}" type="slidenum">
              <a:rPr lang="tr-TR" smtClean="0"/>
              <a:t>4</a:t>
            </a:fld>
            <a:endParaRPr lang="tr-TR"/>
          </a:p>
        </p:txBody>
      </p:sp>
    </p:spTree>
    <p:extLst>
      <p:ext uri="{BB962C8B-B14F-4D97-AF65-F5344CB8AC3E}">
        <p14:creationId xmlns:p14="http://schemas.microsoft.com/office/powerpoint/2010/main" val="2187792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A713A-38A0-BA20-8320-0CA6DD44CBF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879E15C-DD2B-8D86-A712-81489F7EB31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F52DB923-0973-4320-8904-5F310FDF88AF}"/>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B2487B21-A218-C82E-3D72-5632F3380080}"/>
              </a:ext>
            </a:extLst>
          </p:cNvPr>
          <p:cNvSpPr>
            <a:spLocks noGrp="1"/>
          </p:cNvSpPr>
          <p:nvPr>
            <p:ph type="sldNum" sz="quarter" idx="5"/>
          </p:nvPr>
        </p:nvSpPr>
        <p:spPr/>
        <p:txBody>
          <a:bodyPr rtlCol="0"/>
          <a:lstStyle/>
          <a:p>
            <a:pPr rtl="0"/>
            <a:fld id="{6B83F1C3-4FA3-4491-97F4-43CA9C8BDFDF}" type="slidenum">
              <a:rPr lang="tr-TR" smtClean="0"/>
              <a:t>40</a:t>
            </a:fld>
            <a:endParaRPr lang="tr-TR"/>
          </a:p>
        </p:txBody>
      </p:sp>
    </p:spTree>
    <p:extLst>
      <p:ext uri="{BB962C8B-B14F-4D97-AF65-F5344CB8AC3E}">
        <p14:creationId xmlns:p14="http://schemas.microsoft.com/office/powerpoint/2010/main" val="3667320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C7E50-BD8F-CD31-1B52-B40DF70271E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E9CB22B-A7E4-9667-6478-B950C7A595A1}"/>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1E932849-221A-C115-1BB6-ED1363303973}"/>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00D114C3-5A2C-DBFD-59C0-D9E64404BC7C}"/>
              </a:ext>
            </a:extLst>
          </p:cNvPr>
          <p:cNvSpPr>
            <a:spLocks noGrp="1"/>
          </p:cNvSpPr>
          <p:nvPr>
            <p:ph type="sldNum" sz="quarter" idx="5"/>
          </p:nvPr>
        </p:nvSpPr>
        <p:spPr/>
        <p:txBody>
          <a:bodyPr rtlCol="0"/>
          <a:lstStyle/>
          <a:p>
            <a:pPr rtl="0"/>
            <a:fld id="{6B83F1C3-4FA3-4491-97F4-43CA9C8BDFDF}" type="slidenum">
              <a:rPr lang="tr-TR" smtClean="0"/>
              <a:t>41</a:t>
            </a:fld>
            <a:endParaRPr lang="tr-TR"/>
          </a:p>
        </p:txBody>
      </p:sp>
    </p:spTree>
    <p:extLst>
      <p:ext uri="{BB962C8B-B14F-4D97-AF65-F5344CB8AC3E}">
        <p14:creationId xmlns:p14="http://schemas.microsoft.com/office/powerpoint/2010/main" val="2821204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5E5C0-DBA6-D9C6-52EF-7EA571A1692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618D80D-2ECB-99FB-4C81-7A9C8A659A4B}"/>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B3F3920D-41F8-C8BE-570C-67400BFA2CB6}"/>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69E23DF-4D2E-618E-37E3-1A0BE904A8FD}"/>
              </a:ext>
            </a:extLst>
          </p:cNvPr>
          <p:cNvSpPr>
            <a:spLocks noGrp="1"/>
          </p:cNvSpPr>
          <p:nvPr>
            <p:ph type="sldNum" sz="quarter" idx="5"/>
          </p:nvPr>
        </p:nvSpPr>
        <p:spPr/>
        <p:txBody>
          <a:bodyPr rtlCol="0"/>
          <a:lstStyle/>
          <a:p>
            <a:pPr rtl="0"/>
            <a:fld id="{6B83F1C3-4FA3-4491-97F4-43CA9C8BDFDF}" type="slidenum">
              <a:rPr lang="tr-TR" smtClean="0"/>
              <a:t>42</a:t>
            </a:fld>
            <a:endParaRPr lang="tr-TR"/>
          </a:p>
        </p:txBody>
      </p:sp>
    </p:spTree>
    <p:extLst>
      <p:ext uri="{BB962C8B-B14F-4D97-AF65-F5344CB8AC3E}">
        <p14:creationId xmlns:p14="http://schemas.microsoft.com/office/powerpoint/2010/main" val="2606214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02E77-54F6-2CF1-6038-E4400944939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03F4872-482D-4EAD-B985-39A52F870799}"/>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BACB4E5-593B-ADE8-6756-8D1C13B5F93C}"/>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0976640-863F-8EB1-B081-E816049128AC}"/>
              </a:ext>
            </a:extLst>
          </p:cNvPr>
          <p:cNvSpPr>
            <a:spLocks noGrp="1"/>
          </p:cNvSpPr>
          <p:nvPr>
            <p:ph type="sldNum" sz="quarter" idx="5"/>
          </p:nvPr>
        </p:nvSpPr>
        <p:spPr/>
        <p:txBody>
          <a:bodyPr rtlCol="0"/>
          <a:lstStyle/>
          <a:p>
            <a:pPr rtl="0"/>
            <a:fld id="{6B83F1C3-4FA3-4491-97F4-43CA9C8BDFDF}" type="slidenum">
              <a:rPr lang="tr-TR" smtClean="0"/>
              <a:t>43</a:t>
            </a:fld>
            <a:endParaRPr lang="tr-TR"/>
          </a:p>
        </p:txBody>
      </p:sp>
    </p:spTree>
    <p:extLst>
      <p:ext uri="{BB962C8B-B14F-4D97-AF65-F5344CB8AC3E}">
        <p14:creationId xmlns:p14="http://schemas.microsoft.com/office/powerpoint/2010/main" val="36600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87832-AC4E-1857-75E8-AFB8E5CE5DDD}"/>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193B093-7D14-87A2-5F1C-260134797A8C}"/>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87DEAABB-6577-C5B5-15D1-64B75B536559}"/>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872EAFD4-E9BC-6C50-61F6-6815287FBA9B}"/>
              </a:ext>
            </a:extLst>
          </p:cNvPr>
          <p:cNvSpPr>
            <a:spLocks noGrp="1"/>
          </p:cNvSpPr>
          <p:nvPr>
            <p:ph type="sldNum" sz="quarter" idx="5"/>
          </p:nvPr>
        </p:nvSpPr>
        <p:spPr/>
        <p:txBody>
          <a:bodyPr rtlCol="0"/>
          <a:lstStyle/>
          <a:p>
            <a:pPr rtl="0"/>
            <a:fld id="{6B83F1C3-4FA3-4491-97F4-43CA9C8BDFDF}" type="slidenum">
              <a:rPr lang="tr-TR" smtClean="0"/>
              <a:t>44</a:t>
            </a:fld>
            <a:endParaRPr lang="tr-TR"/>
          </a:p>
        </p:txBody>
      </p:sp>
    </p:spTree>
    <p:extLst>
      <p:ext uri="{BB962C8B-B14F-4D97-AF65-F5344CB8AC3E}">
        <p14:creationId xmlns:p14="http://schemas.microsoft.com/office/powerpoint/2010/main" val="300562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8FCFC-DFAC-3B53-E8FC-123E3A6266E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023F566-972A-F9DD-9E18-2C1B48B812FE}"/>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89FFBAE-FC7D-78A4-5CDB-9C1EEBD73491}"/>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4B05DAFA-D154-795D-CBB5-DE58AD6905F4}"/>
              </a:ext>
            </a:extLst>
          </p:cNvPr>
          <p:cNvSpPr>
            <a:spLocks noGrp="1"/>
          </p:cNvSpPr>
          <p:nvPr>
            <p:ph type="sldNum" sz="quarter" idx="5"/>
          </p:nvPr>
        </p:nvSpPr>
        <p:spPr/>
        <p:txBody>
          <a:bodyPr rtlCol="0"/>
          <a:lstStyle/>
          <a:p>
            <a:pPr rtl="0"/>
            <a:fld id="{6B83F1C3-4FA3-4491-97F4-43CA9C8BDFDF}" type="slidenum">
              <a:rPr lang="tr-TR" smtClean="0"/>
              <a:t>5</a:t>
            </a:fld>
            <a:endParaRPr lang="tr-TR"/>
          </a:p>
        </p:txBody>
      </p:sp>
    </p:spTree>
    <p:extLst>
      <p:ext uri="{BB962C8B-B14F-4D97-AF65-F5344CB8AC3E}">
        <p14:creationId xmlns:p14="http://schemas.microsoft.com/office/powerpoint/2010/main" val="354687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7571C-7784-D93F-C37C-A19B1C82CCE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BBE266F-596E-ABDD-5D87-F5166F2347A5}"/>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F21D8DD8-15E7-1681-6458-B2D718C13F68}"/>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CC15DCBC-1A5E-F5CA-9170-23D55FA81DD3}"/>
              </a:ext>
            </a:extLst>
          </p:cNvPr>
          <p:cNvSpPr>
            <a:spLocks noGrp="1"/>
          </p:cNvSpPr>
          <p:nvPr>
            <p:ph type="sldNum" sz="quarter" idx="5"/>
          </p:nvPr>
        </p:nvSpPr>
        <p:spPr/>
        <p:txBody>
          <a:bodyPr rtlCol="0"/>
          <a:lstStyle/>
          <a:p>
            <a:pPr rtl="0"/>
            <a:fld id="{6B83F1C3-4FA3-4491-97F4-43CA9C8BDFDF}" type="slidenum">
              <a:rPr lang="tr-TR" smtClean="0"/>
              <a:t>6</a:t>
            </a:fld>
            <a:endParaRPr lang="tr-TR"/>
          </a:p>
        </p:txBody>
      </p:sp>
    </p:spTree>
    <p:extLst>
      <p:ext uri="{BB962C8B-B14F-4D97-AF65-F5344CB8AC3E}">
        <p14:creationId xmlns:p14="http://schemas.microsoft.com/office/powerpoint/2010/main" val="76180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88A99-7802-A21B-8F63-82A523BA2A32}"/>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0897A98-ADA6-87AE-826A-FC623F895FFB}"/>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EC98FD0-A054-9592-6910-1B713BC2C918}"/>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9994E1FF-832B-24F0-DC5F-B18ADB0F8802}"/>
              </a:ext>
            </a:extLst>
          </p:cNvPr>
          <p:cNvSpPr>
            <a:spLocks noGrp="1"/>
          </p:cNvSpPr>
          <p:nvPr>
            <p:ph type="sldNum" sz="quarter" idx="5"/>
          </p:nvPr>
        </p:nvSpPr>
        <p:spPr/>
        <p:txBody>
          <a:bodyPr rtlCol="0"/>
          <a:lstStyle/>
          <a:p>
            <a:pPr rtl="0"/>
            <a:fld id="{6B83F1C3-4FA3-4491-97F4-43CA9C8BDFDF}" type="slidenum">
              <a:rPr lang="tr-TR" smtClean="0"/>
              <a:t>7</a:t>
            </a:fld>
            <a:endParaRPr lang="tr-TR"/>
          </a:p>
        </p:txBody>
      </p:sp>
    </p:spTree>
    <p:extLst>
      <p:ext uri="{BB962C8B-B14F-4D97-AF65-F5344CB8AC3E}">
        <p14:creationId xmlns:p14="http://schemas.microsoft.com/office/powerpoint/2010/main" val="3334481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F658B-EA08-0C91-A9F2-2BE267E2AC6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39A4514-BD49-5021-0993-5FF24327726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3CF79E69-504E-DCAA-506A-F4A1ED3F96DE}"/>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05D1F6B1-EACC-C119-C9BB-D4699FD4CF1B}"/>
              </a:ext>
            </a:extLst>
          </p:cNvPr>
          <p:cNvSpPr>
            <a:spLocks noGrp="1"/>
          </p:cNvSpPr>
          <p:nvPr>
            <p:ph type="sldNum" sz="quarter" idx="5"/>
          </p:nvPr>
        </p:nvSpPr>
        <p:spPr/>
        <p:txBody>
          <a:bodyPr rtlCol="0"/>
          <a:lstStyle/>
          <a:p>
            <a:pPr rtl="0"/>
            <a:fld id="{6B83F1C3-4FA3-4491-97F4-43CA9C8BDFDF}" type="slidenum">
              <a:rPr lang="tr-TR" smtClean="0"/>
              <a:t>8</a:t>
            </a:fld>
            <a:endParaRPr lang="tr-TR"/>
          </a:p>
        </p:txBody>
      </p:sp>
    </p:spTree>
    <p:extLst>
      <p:ext uri="{BB962C8B-B14F-4D97-AF65-F5344CB8AC3E}">
        <p14:creationId xmlns:p14="http://schemas.microsoft.com/office/powerpoint/2010/main" val="2133440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00386-537D-527E-A133-8068DC4686A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214EB90-5A98-2F26-074F-96EAE4F963BC}"/>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0DC80427-0E9A-8DF0-C260-A903CA4548C6}"/>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65326E1A-F7FD-3E64-940D-0348060D6B82}"/>
              </a:ext>
            </a:extLst>
          </p:cNvPr>
          <p:cNvSpPr>
            <a:spLocks noGrp="1"/>
          </p:cNvSpPr>
          <p:nvPr>
            <p:ph type="sldNum" sz="quarter" idx="5"/>
          </p:nvPr>
        </p:nvSpPr>
        <p:spPr/>
        <p:txBody>
          <a:bodyPr rtlCol="0"/>
          <a:lstStyle/>
          <a:p>
            <a:pPr rtl="0"/>
            <a:fld id="{6B83F1C3-4FA3-4491-97F4-43CA9C8BDFDF}" type="slidenum">
              <a:rPr lang="tr-TR" smtClean="0"/>
              <a:t>9</a:t>
            </a:fld>
            <a:endParaRPr lang="tr-TR"/>
          </a:p>
        </p:txBody>
      </p:sp>
    </p:spTree>
    <p:extLst>
      <p:ext uri="{BB962C8B-B14F-4D97-AF65-F5344CB8AC3E}">
        <p14:creationId xmlns:p14="http://schemas.microsoft.com/office/powerpoint/2010/main" val="530816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p:spTree>
      <p:nvGrpSpPr>
        <p:cNvPr id="1" name=""/>
        <p:cNvGrpSpPr/>
        <p:nvPr/>
      </p:nvGrpSpPr>
      <p:grpSpPr>
        <a:xfrm>
          <a:off x="0" y="0"/>
          <a:ext cx="0" cy="0"/>
          <a:chOff x="0" y="0"/>
          <a:chExt cx="0" cy="0"/>
        </a:xfrm>
      </p:grpSpPr>
      <p:sp>
        <p:nvSpPr>
          <p:cNvPr id="8" name="Resim Yer Tutucusu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rtlCol="0" anchor="ctr"/>
          <a:lstStyle>
            <a:lvl1pPr marL="0" indent="0" algn="ctr">
              <a:buNone/>
              <a:defRPr>
                <a:solidFill>
                  <a:schemeClr val="bg1"/>
                </a:solidFill>
              </a:defRPr>
            </a:lvl1pPr>
          </a:lstStyle>
          <a:p>
            <a:pPr rtl="0"/>
            <a:r>
              <a:rPr lang="tr-TR" noProof="0"/>
              <a:t>Resim eklemek için simgeye tıklayın</a:t>
            </a:r>
          </a:p>
        </p:txBody>
      </p: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rtlCol="0">
            <a:normAutofit/>
          </a:bodyPr>
          <a:lstStyle>
            <a:lvl1pPr>
              <a:lnSpc>
                <a:spcPts val="4600"/>
              </a:lnSpc>
              <a:defRPr sz="3600" cap="all" baseline="0">
                <a:solidFill>
                  <a:schemeClr val="bg1"/>
                </a:solidFill>
              </a:defRPr>
            </a:lvl1pPr>
          </a:lstStyle>
          <a:p>
            <a:pPr rtl="0"/>
            <a:r>
              <a:rPr lang="tr-TR" noProof="0"/>
              <a:t>Asıl başlık stilini düzenlemek için tıklayın</a:t>
            </a:r>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 Eğlence">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vl1pPr>
          </a:lstStyle>
          <a:p>
            <a:pPr rtl="0"/>
            <a:r>
              <a:rPr lang="tr-TR" noProof="0"/>
              <a:t>Başlığı düzenlemek için tıklayın</a:t>
            </a:r>
          </a:p>
        </p:txBody>
      </p:sp>
      <p:sp>
        <p:nvSpPr>
          <p:cNvPr id="9" name="Resim Yer Tutucusu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tr-TR" noProof="0"/>
          </a:p>
        </p:txBody>
      </p:sp>
      <p:sp>
        <p:nvSpPr>
          <p:cNvPr id="18" name="Resim Yer Tutucusu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tr-TR" noProof="0"/>
          </a:p>
        </p:txBody>
      </p:sp>
      <p:sp>
        <p:nvSpPr>
          <p:cNvPr id="19" name="Resim Yer Tutucusu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tr-TR" noProof="0"/>
          </a:p>
        </p:txBody>
      </p:sp>
      <p:sp>
        <p:nvSpPr>
          <p:cNvPr id="20" name="Resim Yer Tutucusu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tr-TR" noProof="0"/>
          </a:p>
        </p:txBody>
      </p:sp>
      <p:sp>
        <p:nvSpPr>
          <p:cNvPr id="21" name="Resim Yer Tutucusu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tr-TR" noProof="0"/>
          </a:p>
        </p:txBody>
      </p:sp>
      <p:sp>
        <p:nvSpPr>
          <p:cNvPr id="22" name="Resim Yer Tutucusu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tr-TR" noProof="0"/>
          </a:p>
        </p:txBody>
      </p:sp>
      <p:sp>
        <p:nvSpPr>
          <p:cNvPr id="23" name="Resim Yer Tutucusu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tr-TR" noProof="0"/>
          </a:p>
        </p:txBody>
      </p:sp>
      <p:sp>
        <p:nvSpPr>
          <p:cNvPr id="24" name="Resim Yer Tutucusu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tr-TR" noProof="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ern palet Eğlence">
    <p:bg>
      <p:bgPr>
        <a:solidFill>
          <a:schemeClr val="bg2"/>
        </a:solidFill>
        <a:effectLst/>
      </p:bgPr>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9" name="Dikdörtgen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1" name="Dikdörtgen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2" name="Dikdörtgen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rtlCol="0" anchor="ctr" anchorCtr="0"/>
          <a:lstStyle>
            <a:lvl1pPr>
              <a:defRPr>
                <a:solidFill>
                  <a:schemeClr val="bg1"/>
                </a:solidFill>
              </a:defRPr>
            </a:lvl1pPr>
          </a:lstStyle>
          <a:p>
            <a:pPr rtl="0"/>
            <a:r>
              <a:rPr lang="tr-TR" noProof="0"/>
              <a:t>Asıl başlık stilini düzenlemek için tıklayın</a:t>
            </a:r>
          </a:p>
        </p:txBody>
      </p:sp>
      <p:sp>
        <p:nvSpPr>
          <p:cNvPr id="10" name="Metin Yer Tutucusu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rtlCol="0"/>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7" name="Resim Yer Tutucusu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rtlCol="0" anchor="ctr"/>
          <a:lstStyle>
            <a:lvl1pPr marL="0" indent="0" algn="ctr">
              <a:buNone/>
              <a:defRPr/>
            </a:lvl1pPr>
          </a:lstStyle>
          <a:p>
            <a:pPr rtl="0"/>
            <a:endParaRPr lang="tr-TR" noProof="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iriş">
    <p:spTree>
      <p:nvGrpSpPr>
        <p:cNvPr id="1" name=""/>
        <p:cNvGrpSpPr/>
        <p:nvPr/>
      </p:nvGrpSpPr>
      <p:grpSpPr>
        <a:xfrm>
          <a:off x="0" y="0"/>
          <a:ext cx="0" cy="0"/>
          <a:chOff x="0" y="0"/>
          <a:chExt cx="0" cy="0"/>
        </a:xfrm>
      </p:grpSpPr>
      <p:sp>
        <p:nvSpPr>
          <p:cNvPr id="8" name="Resim Yer Tutucusu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rtlCol="0" anchor="ctr"/>
          <a:lstStyle>
            <a:lvl1pPr marL="0" indent="0">
              <a:buNone/>
              <a:defRPr>
                <a:solidFill>
                  <a:schemeClr val="bg1"/>
                </a:solidFill>
              </a:defRPr>
            </a:lvl1pPr>
          </a:lstStyle>
          <a:p>
            <a:pPr rtl="0"/>
            <a:r>
              <a:rPr lang="tr-TR" noProof="0"/>
              <a:t>Resim eklemek için simgeye tıklayın</a:t>
            </a:r>
          </a:p>
        </p:txBody>
      </p: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p:txBody>
          <a:bodyPr rtlCol="0"/>
          <a:lstStyle>
            <a:lvl1pPr>
              <a:defRPr cap="all" baseline="0">
                <a:solidFill>
                  <a:schemeClr val="bg1"/>
                </a:solidFill>
              </a:defRPr>
            </a:lvl1pPr>
          </a:lstStyle>
          <a:p>
            <a:pPr rtl="0"/>
            <a:r>
              <a:rPr lang="tr-TR" noProof="0"/>
              <a:t>Asıl başlık stilini düzenlemek için tıklayın</a:t>
            </a:r>
          </a:p>
        </p:txBody>
      </p:sp>
      <p:sp>
        <p:nvSpPr>
          <p:cNvPr id="10" name="Metin Yer Tutucusu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rtlCol="0"/>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7" name="Metin Yer Tutucusu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rtlCol="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rtl="0"/>
            <a:r>
              <a:rPr lang="tr-TR" noProof="0"/>
              <a:t>Metne tıklayın</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 Denge eylemi">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cap="all" baseline="0"/>
            </a:lvl1pPr>
          </a:lstStyle>
          <a:p>
            <a:pPr rtl="0"/>
            <a:r>
              <a:rPr lang="tr-TR" noProof="0"/>
              <a:t>Başlığı düzenlemek için tıklayın</a:t>
            </a:r>
          </a:p>
        </p:txBody>
      </p:sp>
      <p:sp>
        <p:nvSpPr>
          <p:cNvPr id="9" name="Resim Yer Tutucusu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r>
              <a:rPr lang="tr-TR" noProof="0"/>
              <a:t>Resim eklemek için simgeye tıklayın</a:t>
            </a:r>
          </a:p>
        </p:txBody>
      </p:sp>
      <p:sp>
        <p:nvSpPr>
          <p:cNvPr id="18" name="Resim Yer Tutucusu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r>
              <a:rPr lang="tr-TR" noProof="0"/>
              <a:t>Resim eklemek için simgeye tıklayın</a:t>
            </a:r>
          </a:p>
        </p:txBody>
      </p:sp>
      <p:sp>
        <p:nvSpPr>
          <p:cNvPr id="19" name="Resim Yer Tutucusu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r>
              <a:rPr lang="tr-TR" noProof="0"/>
              <a:t>Resim eklemek için simgeye tıklayın</a:t>
            </a:r>
          </a:p>
        </p:txBody>
      </p:sp>
      <p:sp>
        <p:nvSpPr>
          <p:cNvPr id="20" name="Resim Yer Tutucusu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r>
              <a:rPr lang="tr-TR" noProof="0"/>
              <a:t>Resim eklemek için simgeye tıklayın</a:t>
            </a:r>
          </a:p>
        </p:txBody>
      </p:sp>
      <p:sp>
        <p:nvSpPr>
          <p:cNvPr id="21" name="Resim Yer Tutucusu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r>
              <a:rPr lang="tr-TR" noProof="0"/>
              <a:t>Resim eklemek için simgeye tıklayın</a:t>
            </a:r>
          </a:p>
        </p:txBody>
      </p:sp>
      <p:sp>
        <p:nvSpPr>
          <p:cNvPr id="22" name="Resim Yer Tutucusu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r>
              <a:rPr lang="tr-TR" noProof="0"/>
              <a:t>Resim eklemek için simgeye tıklayın</a:t>
            </a:r>
          </a:p>
        </p:txBody>
      </p:sp>
      <p:sp>
        <p:nvSpPr>
          <p:cNvPr id="23" name="Resim Yer Tutucusu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r>
              <a:rPr lang="tr-TR" noProof="0"/>
              <a:t>Resim eklemek için simgeye tıklayın</a:t>
            </a:r>
          </a:p>
        </p:txBody>
      </p:sp>
      <p:sp>
        <p:nvSpPr>
          <p:cNvPr id="24" name="Resim Yer Tutucusu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r>
              <a:rPr lang="tr-TR" noProof="0"/>
              <a:t>Resim eklemek için simgeye tıklayın</a:t>
            </a:r>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ern palet Denge Eylemi">
    <p:bg>
      <p:bgPr>
        <a:solidFill>
          <a:schemeClr val="accent5"/>
        </a:solidFill>
        <a:effectLst/>
      </p:bgPr>
    </p:bg>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rtlCol="0"/>
          <a:lstStyle>
            <a:lvl1pPr>
              <a:defRPr cap="all" baseline="0">
                <a:solidFill>
                  <a:schemeClr val="bg1"/>
                </a:solidFill>
              </a:defRPr>
            </a:lvl1pPr>
          </a:lstStyle>
          <a:p>
            <a:pPr rtl="0"/>
            <a:r>
              <a:rPr lang="tr-TR" noProof="0"/>
              <a:t>Asıl başlık stilini düzenlemek için tıklayın</a:t>
            </a:r>
          </a:p>
        </p:txBody>
      </p:sp>
      <p:sp>
        <p:nvSpPr>
          <p:cNvPr id="10" name="Metin Yer Tutucusu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7" name="Resim Yer Tutucusu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rtlCol="0" anchor="ctr"/>
          <a:lstStyle>
            <a:lvl1pPr marL="0" indent="0" algn="ctr">
              <a:buNone/>
              <a:defRPr>
                <a:solidFill>
                  <a:schemeClr val="bg1"/>
                </a:solidFill>
              </a:defRPr>
            </a:lvl1pPr>
          </a:lstStyle>
          <a:p>
            <a:pPr rtl="0"/>
            <a:r>
              <a:rPr lang="tr-TR" noProof="0"/>
              <a:t>Resim eklemek için simgeye tıklayın</a:t>
            </a:r>
          </a:p>
        </p:txBody>
      </p:sp>
      <p:sp>
        <p:nvSpPr>
          <p:cNvPr id="8" name="Dikdörtgen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9" name="Dikdörtgen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önergeler">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n-US" sz="1800" dirty="0"/>
          </a:p>
        </p:txBody>
      </p:sp>
      <p:sp>
        <p:nvSpPr>
          <p:cNvPr id="12" name="Başlık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rtlCol="0"/>
          <a:lstStyle>
            <a:lvl1pPr>
              <a:lnSpc>
                <a:spcPts val="4600"/>
              </a:lnSpc>
              <a:defRPr/>
            </a:lvl1pPr>
          </a:lstStyle>
          <a:p>
            <a:pPr rtl="0"/>
            <a:r>
              <a:rPr lang="tr-TR" noProof="0"/>
              <a:t>Asıl başlık stilini düzenlemek için tıklayın</a:t>
            </a:r>
          </a:p>
        </p:txBody>
      </p:sp>
      <p:sp>
        <p:nvSpPr>
          <p:cNvPr id="14" name="Metin Yer Tutucusu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rtlCol="0"/>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3" name="Resim Yer Tutucusu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rtlCol="0" anchor="ctr"/>
          <a:lstStyle>
            <a:lvl1pPr marL="0" indent="0" algn="ctr">
              <a:buNone/>
              <a:defRPr/>
            </a:lvl1pPr>
          </a:lstStyle>
          <a:p>
            <a:pPr rtl="0"/>
            <a:r>
              <a:rPr lang="tr-TR" noProof="0"/>
              <a:t>Resim eklemek için simgeye tıklayın</a:t>
            </a:r>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 Kaynak">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vl1pPr>
          </a:lstStyle>
          <a:p>
            <a:pPr rtl="0"/>
            <a:r>
              <a:rPr lang="tr-TR" noProof="0"/>
              <a:t>Başlığı düzenlemek için tıklayın</a:t>
            </a:r>
          </a:p>
        </p:txBody>
      </p:sp>
      <p:sp>
        <p:nvSpPr>
          <p:cNvPr id="9" name="Resim Yer Tutucusu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tr-TR" noProof="0"/>
          </a:p>
        </p:txBody>
      </p:sp>
      <p:sp>
        <p:nvSpPr>
          <p:cNvPr id="18" name="Resim Yer Tutucusu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tr-TR" noProof="0"/>
          </a:p>
        </p:txBody>
      </p:sp>
      <p:sp>
        <p:nvSpPr>
          <p:cNvPr id="19" name="Resim Yer Tutucusu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tr-TR" noProof="0"/>
          </a:p>
        </p:txBody>
      </p:sp>
      <p:sp>
        <p:nvSpPr>
          <p:cNvPr id="20" name="Resim Yer Tutucusu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tr-TR" noProof="0"/>
          </a:p>
        </p:txBody>
      </p:sp>
      <p:sp>
        <p:nvSpPr>
          <p:cNvPr id="21" name="Resim Yer Tutucusu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tr-TR" noProof="0"/>
          </a:p>
        </p:txBody>
      </p:sp>
      <p:sp>
        <p:nvSpPr>
          <p:cNvPr id="22" name="Resim Yer Tutucusu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tr-TR" noProof="0"/>
          </a:p>
        </p:txBody>
      </p:sp>
      <p:sp>
        <p:nvSpPr>
          <p:cNvPr id="23" name="Resim Yer Tutucusu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tr-TR" noProof="0"/>
          </a:p>
        </p:txBody>
      </p:sp>
      <p:sp>
        <p:nvSpPr>
          <p:cNvPr id="24" name="Resim Yer Tutucusu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tr-TR" noProof="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ern palet Kaynak">
    <p:bg>
      <p:bgPr>
        <a:solidFill>
          <a:schemeClr val="tx2"/>
        </a:solidFill>
        <a:effectLst/>
      </p:bgPr>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9" name="Dikdörtgen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1" name="Dikdörtgen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2" name="Dikdörtgen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0" name="Metin Yer Tutucusu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7" name="Resim Yer Tutucusu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rtlCol="0" anchor="ctr"/>
          <a:lstStyle>
            <a:lvl1pPr marL="0" indent="0" algn="ctr">
              <a:buNone/>
              <a:defRPr>
                <a:solidFill>
                  <a:schemeClr val="bg1"/>
                </a:solidFill>
              </a:defRPr>
            </a:lvl1pPr>
          </a:lstStyle>
          <a:p>
            <a:pPr rtl="0"/>
            <a:endParaRPr lang="tr-TR" noProof="0"/>
          </a:p>
        </p:txBody>
      </p:sp>
      <p:sp>
        <p:nvSpPr>
          <p:cNvPr id="13" name="Dikdörtgen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cxnSp>
        <p:nvCxnSpPr>
          <p:cNvPr id="14" name="Düz Bağlayıcı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rtlCol="0"/>
          <a:lstStyle>
            <a:lvl1pPr>
              <a:lnSpc>
                <a:spcPts val="4320"/>
              </a:lnSpc>
              <a:defRPr>
                <a:solidFill>
                  <a:schemeClr val="tx1"/>
                </a:solidFill>
              </a:defRPr>
            </a:lvl1pPr>
          </a:lstStyle>
          <a:p>
            <a:pPr rtl="0"/>
            <a:r>
              <a:rPr lang="tr-TR" noProof="0"/>
              <a:t>Asıl başlık stilini düzenlemek için tıklayın</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 Gösterinin yıldızı">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t" anchorCtr="0">
            <a:normAutofit/>
          </a:bodyPr>
          <a:lstStyle>
            <a:lvl1pPr>
              <a:lnSpc>
                <a:spcPts val="4000"/>
              </a:lnSpc>
              <a:defRPr sz="3200"/>
            </a:lvl1pPr>
          </a:lstStyle>
          <a:p>
            <a:pPr rtl="0"/>
            <a:r>
              <a:rPr lang="tr-TR" noProof="0"/>
              <a:t>Başlığı düzenlemek için tıklayın</a:t>
            </a:r>
          </a:p>
        </p:txBody>
      </p:sp>
      <p:sp>
        <p:nvSpPr>
          <p:cNvPr id="9" name="Resim Yer Tutucusu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tr-TR" noProof="0"/>
          </a:p>
        </p:txBody>
      </p:sp>
      <p:sp>
        <p:nvSpPr>
          <p:cNvPr id="18" name="Resim Yer Tutucusu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tr-TR" noProof="0"/>
          </a:p>
        </p:txBody>
      </p:sp>
      <p:sp>
        <p:nvSpPr>
          <p:cNvPr id="19" name="Resim Yer Tutucusu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tr-TR" noProof="0"/>
          </a:p>
        </p:txBody>
      </p:sp>
      <p:sp>
        <p:nvSpPr>
          <p:cNvPr id="20" name="Resim Yer Tutucusu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tr-TR" noProof="0"/>
          </a:p>
        </p:txBody>
      </p:sp>
      <p:sp>
        <p:nvSpPr>
          <p:cNvPr id="21" name="Resim Yer Tutucusu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tr-TR" noProof="0"/>
          </a:p>
        </p:txBody>
      </p:sp>
      <p:sp>
        <p:nvSpPr>
          <p:cNvPr id="22" name="Resim Yer Tutucusu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tr-TR" noProof="0"/>
          </a:p>
        </p:txBody>
      </p:sp>
      <p:sp>
        <p:nvSpPr>
          <p:cNvPr id="23" name="Resim Yer Tutucusu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tr-TR" noProof="0"/>
          </a:p>
        </p:txBody>
      </p:sp>
      <p:sp>
        <p:nvSpPr>
          <p:cNvPr id="24" name="Resim Yer Tutucusu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tr-TR" noProof="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ern palet Gösterinin yıldızı">
    <p:bg>
      <p:bgPr>
        <a:solidFill>
          <a:schemeClr val="bg1"/>
        </a:solidFill>
        <a:effectLst/>
      </p:bgPr>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9" name="Dikdörtgen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1" name="Dikdörtgen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2" name="Dikdörtgen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rtlCol="0" anchor="t" anchorCtr="0">
            <a:noAutofit/>
          </a:bodyPr>
          <a:lstStyle>
            <a:lvl1pPr>
              <a:defRPr>
                <a:solidFill>
                  <a:schemeClr val="tx1"/>
                </a:solidFill>
              </a:defRPr>
            </a:lvl1pPr>
          </a:lstStyle>
          <a:p>
            <a:pPr rtl="0"/>
            <a:r>
              <a:rPr lang="tr-TR" noProof="0"/>
              <a:t>Asıl başlık stilini düzenlemek için tıklayın</a:t>
            </a:r>
          </a:p>
        </p:txBody>
      </p:sp>
      <p:sp>
        <p:nvSpPr>
          <p:cNvPr id="10" name="Metin Yer Tutucusu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rtlCol="0"/>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7" name="Resim Yer Tutucusu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rtlCol="0" anchor="ctr"/>
          <a:lstStyle>
            <a:lvl1pPr marL="0" indent="0" algn="ctr">
              <a:buNone/>
              <a:defRPr/>
            </a:lvl1pPr>
          </a:lstStyle>
          <a:p>
            <a:pPr rtl="0"/>
            <a:endParaRPr lang="tr-TR" noProof="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4" name="Tarih Yer Tutucusu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9980134-7CF8-4376-ABE5-AA62083340AE}" type="datetime1">
              <a:rPr lang="tr-TR" noProof="0" smtClean="0"/>
              <a:t>10.03.2025</a:t>
            </a:fld>
            <a:endParaRPr lang="tr-TR" noProof="0"/>
          </a:p>
        </p:txBody>
      </p:sp>
      <p:sp>
        <p:nvSpPr>
          <p:cNvPr id="5" name="Alt Bilgi Yer Tutucusu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tr-TR" noProof="0"/>
          </a:p>
        </p:txBody>
      </p:sp>
      <p:sp>
        <p:nvSpPr>
          <p:cNvPr id="6" name="Slayt Numarası Yer Tutucusu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tr-TR" noProof="0" smtClean="0"/>
              <a:t>‹#›</a:t>
            </a:fld>
            <a:endParaRPr lang="tr-TR" noProof="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4" name="Tarih Yer Tutucusu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5040BB5-FFDC-42CD-BD02-7AC3DAE62830}" type="datetime1">
              <a:rPr lang="tr-TR" noProof="0" smtClean="0"/>
              <a:t>10.03.2025</a:t>
            </a:fld>
            <a:endParaRPr lang="tr-TR" noProof="0"/>
          </a:p>
        </p:txBody>
      </p:sp>
      <p:sp>
        <p:nvSpPr>
          <p:cNvPr id="5" name="Alt Bilgi Yer Tutucusu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tr-TR" noProof="0"/>
          </a:p>
        </p:txBody>
      </p:sp>
      <p:sp>
        <p:nvSpPr>
          <p:cNvPr id="6" name="Slayt Numarası Yer Tutucusu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tr-TR" noProof="0" smtClean="0"/>
              <a:t>‹#›</a:t>
            </a:fld>
            <a:endParaRPr lang="tr-TR" noProof="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4" name="Tarih Yer Tutucusu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F258DB9-0569-411E-8C0C-65A22C31E6AE}" type="datetime1">
              <a:rPr lang="tr-TR" noProof="0" smtClean="0"/>
              <a:t>10.03.2025</a:t>
            </a:fld>
            <a:endParaRPr lang="tr-TR" noProof="0"/>
          </a:p>
        </p:txBody>
      </p:sp>
      <p:sp>
        <p:nvSpPr>
          <p:cNvPr id="5" name="Alt Bilgi Yer Tutucusu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tr-TR" noProof="0"/>
          </a:p>
        </p:txBody>
      </p:sp>
      <p:sp>
        <p:nvSpPr>
          <p:cNvPr id="6" name="Slayt Numarası Yer Tutucusu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tr-TR" noProof="0" smtClean="0"/>
              <a:t>‹#›</a:t>
            </a:fld>
            <a:endParaRPr lang="tr-TR" noProof="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4" name="Tarih Yer Tutucusu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291406E-2B08-415E-9431-A591B7C91903}" type="datetime1">
              <a:rPr lang="tr-TR" noProof="0" smtClean="0"/>
              <a:t>10.03.2025</a:t>
            </a:fld>
            <a:endParaRPr lang="tr-TR" noProof="0"/>
          </a:p>
        </p:txBody>
      </p:sp>
      <p:sp>
        <p:nvSpPr>
          <p:cNvPr id="5" name="Alt Bilgi Yer Tutucusu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tr-TR" noProof="0"/>
          </a:p>
        </p:txBody>
      </p:sp>
      <p:sp>
        <p:nvSpPr>
          <p:cNvPr id="6" name="Slayt Numarası Yer Tutucusu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tr-TR" noProof="0" smtClean="0"/>
              <a:t>‹#›</a:t>
            </a:fld>
            <a:endParaRPr lang="tr-TR" noProof="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Yer Tutucusu 7" descr="Kıvrımlı çizgilerin soyut görüntüsü">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4" name="Başlık 3">
            <a:extLst>
              <a:ext uri="{FF2B5EF4-FFF2-40B4-BE49-F238E27FC236}">
                <a16:creationId xmlns:a16="http://schemas.microsoft.com/office/drawing/2014/main" id="{08347D8D-E852-43D5-858E-2D01BE57FA93}"/>
              </a:ext>
            </a:extLst>
          </p:cNvPr>
          <p:cNvSpPr>
            <a:spLocks noGrp="1"/>
          </p:cNvSpPr>
          <p:nvPr>
            <p:ph type="title"/>
          </p:nvPr>
        </p:nvSpPr>
        <p:spPr>
          <a:xfrm>
            <a:off x="2677885" y="3155181"/>
            <a:ext cx="6581554" cy="1371600"/>
          </a:xfrm>
        </p:spPr>
        <p:txBody>
          <a:bodyPr rtlCol="0" anchor="t" anchorCtr="0">
            <a:normAutofit/>
          </a:bodyPr>
          <a:lstStyle/>
          <a:p>
            <a:pPr algn="ctr" rtl="0"/>
            <a:r>
              <a:rPr lang="tr-TR" b="1" dirty="0">
                <a:latin typeface="Times New Roman" panose="02020603050405020304" pitchFamily="18" charset="0"/>
                <a:cs typeface="Times New Roman" panose="02020603050405020304" pitchFamily="18" charset="0"/>
              </a:rPr>
              <a:t>ÇEKİM EKLERİ</a:t>
            </a:r>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2E993-49A7-FBFF-E459-757CC0149655}"/>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930FBAB7-574A-C203-BA82-3F63A5EC7AF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7E78B544-F7E1-09A8-71A6-50FE40D7CD3F}"/>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CFFDF890-58F2-A652-027E-FBC72A793ABB}"/>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1.1.6. Belirtme (yükleme) durumu: </a:t>
            </a:r>
            <a:r>
              <a:rPr lang="tr-TR" dirty="0">
                <a:latin typeface="Times New Roman" panose="02020603050405020304" pitchFamily="18" charset="0"/>
                <a:cs typeface="Times New Roman" panose="02020603050405020304" pitchFamily="18" charset="0"/>
              </a:rPr>
              <a:t>Ek, ünsüzle biten isimlere doğrudan getirilir: ağaç-ı, ev-i, odun-u, gül-ü…</a:t>
            </a:r>
          </a:p>
          <a:p>
            <a:pPr algn="just" rtl="0"/>
            <a:r>
              <a:rPr lang="tr-TR" dirty="0">
                <a:latin typeface="Times New Roman" panose="02020603050405020304" pitchFamily="18" charset="0"/>
                <a:cs typeface="Times New Roman" panose="02020603050405020304" pitchFamily="18" charset="0"/>
              </a:rPr>
              <a:t>Ünlüyle biten isimlere ek getirilirken yardımcı ses </a:t>
            </a:r>
            <a:r>
              <a:rPr lang="tr-TR" i="1" dirty="0">
                <a:latin typeface="Times New Roman" panose="02020603050405020304" pitchFamily="18" charset="0"/>
                <a:cs typeface="Times New Roman" panose="02020603050405020304" pitchFamily="18" charset="0"/>
              </a:rPr>
              <a:t>y </a:t>
            </a:r>
            <a:r>
              <a:rPr lang="tr-TR" dirty="0">
                <a:latin typeface="Times New Roman" panose="02020603050405020304" pitchFamily="18" charset="0"/>
                <a:cs typeface="Times New Roman" panose="02020603050405020304" pitchFamily="18" charset="0"/>
              </a:rPr>
              <a:t>kullanılır: kapı-y-ı, kedi-y-i, ütü-y-ü, korku-y-u…</a:t>
            </a:r>
          </a:p>
          <a:p>
            <a:pPr algn="just" rtl="0"/>
            <a:endParaRPr lang="tr-TR"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1.1.7. Eşitlik eki: </a:t>
            </a:r>
            <a:r>
              <a:rPr lang="tr-TR" dirty="0">
                <a:latin typeface="Times New Roman" panose="02020603050405020304" pitchFamily="18" charset="0"/>
                <a:cs typeface="Times New Roman" panose="02020603050405020304" pitchFamily="18" charset="0"/>
              </a:rPr>
              <a:t>Ünlülerden ve tonlu ünsüzlerden sonra ekin </a:t>
            </a:r>
            <a:r>
              <a:rPr lang="tr-TR" i="1" dirty="0">
                <a:latin typeface="Times New Roman" panose="02020603050405020304" pitchFamily="18" charset="0"/>
                <a:cs typeface="Times New Roman" panose="02020603050405020304" pitchFamily="18" charset="0"/>
              </a:rPr>
              <a:t>-</a:t>
            </a:r>
            <a:r>
              <a:rPr lang="tr-TR" i="1" dirty="0" err="1">
                <a:latin typeface="Times New Roman" panose="02020603050405020304" pitchFamily="18" charset="0"/>
                <a:cs typeface="Times New Roman" panose="02020603050405020304" pitchFamily="18" charset="0"/>
              </a:rPr>
              <a:t>cA</a:t>
            </a:r>
            <a:r>
              <a:rPr lang="tr-TR" i="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şekli kullanılır: </a:t>
            </a:r>
            <a:r>
              <a:rPr lang="tr-TR" i="1" dirty="0">
                <a:latin typeface="Times New Roman" panose="02020603050405020304" pitchFamily="18" charset="0"/>
                <a:cs typeface="Times New Roman" panose="02020603050405020304" pitchFamily="18" charset="0"/>
              </a:rPr>
              <a:t>zeki-ce, akıllı-</a:t>
            </a:r>
            <a:r>
              <a:rPr lang="tr-TR" i="1" dirty="0" err="1">
                <a:latin typeface="Times New Roman" panose="02020603050405020304" pitchFamily="18" charset="0"/>
                <a:cs typeface="Times New Roman" panose="02020603050405020304" pitchFamily="18" charset="0"/>
              </a:rPr>
              <a:t>ca</a:t>
            </a:r>
            <a:r>
              <a:rPr lang="tr-TR" i="1" dirty="0">
                <a:latin typeface="Times New Roman" panose="02020603050405020304" pitchFamily="18" charset="0"/>
                <a:cs typeface="Times New Roman" panose="02020603050405020304" pitchFamily="18" charset="0"/>
              </a:rPr>
              <a:t>, insan-</a:t>
            </a:r>
            <a:r>
              <a:rPr lang="tr-TR" i="1" dirty="0" err="1">
                <a:latin typeface="Times New Roman" panose="02020603050405020304" pitchFamily="18" charset="0"/>
                <a:cs typeface="Times New Roman" panose="02020603050405020304" pitchFamily="18" charset="0"/>
              </a:rPr>
              <a:t>ca</a:t>
            </a:r>
            <a:r>
              <a:rPr lang="tr-TR" i="1" dirty="0">
                <a:latin typeface="Times New Roman" panose="02020603050405020304" pitchFamily="18" charset="0"/>
                <a:cs typeface="Times New Roman" panose="02020603050405020304" pitchFamily="18" charset="0"/>
              </a:rPr>
              <a:t>, güzel-ce…</a:t>
            </a:r>
          </a:p>
          <a:p>
            <a:pPr algn="just" rtl="0"/>
            <a:r>
              <a:rPr lang="tr-TR" dirty="0" err="1">
                <a:latin typeface="Times New Roman" panose="02020603050405020304" pitchFamily="18" charset="0"/>
                <a:cs typeface="Times New Roman" panose="02020603050405020304" pitchFamily="18" charset="0"/>
              </a:rPr>
              <a:t>Tonsuz</a:t>
            </a:r>
            <a:r>
              <a:rPr lang="tr-TR" dirty="0">
                <a:latin typeface="Times New Roman" panose="02020603050405020304" pitchFamily="18" charset="0"/>
                <a:cs typeface="Times New Roman" panose="02020603050405020304" pitchFamily="18" charset="0"/>
              </a:rPr>
              <a:t> ünsüzlerden sonra ise ekin </a:t>
            </a:r>
            <a:r>
              <a:rPr lang="tr-TR" i="1" dirty="0">
                <a:latin typeface="Times New Roman" panose="02020603050405020304" pitchFamily="18" charset="0"/>
                <a:cs typeface="Times New Roman" panose="02020603050405020304" pitchFamily="18" charset="0"/>
              </a:rPr>
              <a:t>-</a:t>
            </a:r>
            <a:r>
              <a:rPr lang="tr-TR" i="1" dirty="0" err="1">
                <a:latin typeface="Times New Roman" panose="02020603050405020304" pitchFamily="18" charset="0"/>
                <a:cs typeface="Times New Roman" panose="02020603050405020304" pitchFamily="18" charset="0"/>
              </a:rPr>
              <a:t>çA</a:t>
            </a:r>
            <a:r>
              <a:rPr lang="tr-TR" i="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biçimi kullanılır: </a:t>
            </a:r>
            <a:r>
              <a:rPr lang="tr-TR" i="1" dirty="0">
                <a:latin typeface="Times New Roman" panose="02020603050405020304" pitchFamily="18" charset="0"/>
                <a:cs typeface="Times New Roman" panose="02020603050405020304" pitchFamily="18" charset="0"/>
              </a:rPr>
              <a:t>yavaş-</a:t>
            </a:r>
            <a:r>
              <a:rPr lang="tr-TR" i="1" dirty="0" err="1">
                <a:latin typeface="Times New Roman" panose="02020603050405020304" pitchFamily="18" charset="0"/>
                <a:cs typeface="Times New Roman" panose="02020603050405020304" pitchFamily="18" charset="0"/>
              </a:rPr>
              <a:t>ça</a:t>
            </a:r>
            <a:r>
              <a:rPr lang="tr-TR" i="1" dirty="0">
                <a:latin typeface="Times New Roman" panose="02020603050405020304" pitchFamily="18" charset="0"/>
                <a:cs typeface="Times New Roman" panose="02020603050405020304" pitchFamily="18" charset="0"/>
              </a:rPr>
              <a:t>, alçak-</a:t>
            </a:r>
            <a:r>
              <a:rPr lang="tr-TR" i="1" dirty="0" err="1">
                <a:latin typeface="Times New Roman" panose="02020603050405020304" pitchFamily="18" charset="0"/>
                <a:cs typeface="Times New Roman" panose="02020603050405020304" pitchFamily="18" charset="0"/>
              </a:rPr>
              <a:t>ça</a:t>
            </a:r>
            <a:r>
              <a:rPr lang="tr-TR" i="1" dirty="0">
                <a:latin typeface="Times New Roman" panose="02020603050405020304" pitchFamily="18" charset="0"/>
                <a:cs typeface="Times New Roman" panose="02020603050405020304" pitchFamily="18" charset="0"/>
              </a:rPr>
              <a:t>, dürüst-çe, sert-çe… </a:t>
            </a:r>
          </a:p>
        </p:txBody>
      </p:sp>
    </p:spTree>
    <p:extLst>
      <p:ext uri="{BB962C8B-B14F-4D97-AF65-F5344CB8AC3E}">
        <p14:creationId xmlns:p14="http://schemas.microsoft.com/office/powerpoint/2010/main" val="76554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3BF77-1C29-4D83-8829-2F2DCC87344B}"/>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A3EC9E77-ED67-E85B-C903-C674C28A4EE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50DF162B-760F-A4B8-D786-70E525B74FE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D4E75AA8-762B-F635-2A2D-6390AE7659AB}"/>
              </a:ext>
            </a:extLst>
          </p:cNvPr>
          <p:cNvSpPr>
            <a:spLocks noGrp="1"/>
          </p:cNvSpPr>
          <p:nvPr>
            <p:ph type="body" sz="quarter" idx="14"/>
          </p:nvPr>
        </p:nvSpPr>
        <p:spPr>
          <a:xfrm>
            <a:off x="743579" y="2240280"/>
            <a:ext cx="9917722" cy="4197096"/>
          </a:xfrm>
        </p:spPr>
        <p:txBody>
          <a:bodyPr rtlCol="0"/>
          <a:lstStyle/>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1.1.8. Vasıta durumu: </a:t>
            </a:r>
            <a:r>
              <a:rPr lang="tr-TR" dirty="0">
                <a:latin typeface="Times New Roman" panose="02020603050405020304" pitchFamily="18" charset="0"/>
                <a:cs typeface="Times New Roman" panose="02020603050405020304" pitchFamily="18" charset="0"/>
              </a:rPr>
              <a:t>Edat olan </a:t>
            </a:r>
            <a:r>
              <a:rPr lang="tr-TR" i="1" dirty="0" err="1">
                <a:latin typeface="Times New Roman" panose="02020603050405020304" pitchFamily="18" charset="0"/>
                <a:cs typeface="Times New Roman" panose="02020603050405020304" pitchFamily="18" charset="0"/>
              </a:rPr>
              <a:t>ile’</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ekleşmesiyle ortaya çıkmış bir ektir. Kelime iken ek hâline gelmiştir. Kullanımda </a:t>
            </a:r>
            <a:r>
              <a:rPr lang="tr-TR" i="1" dirty="0">
                <a:latin typeface="Times New Roman" panose="02020603050405020304" pitchFamily="18" charset="0"/>
                <a:cs typeface="Times New Roman" panose="02020603050405020304" pitchFamily="18" charset="0"/>
              </a:rPr>
              <a:t>ile </a:t>
            </a:r>
            <a:r>
              <a:rPr lang="tr-TR" dirty="0">
                <a:latin typeface="Times New Roman" panose="02020603050405020304" pitchFamily="18" charset="0"/>
                <a:cs typeface="Times New Roman" panose="02020603050405020304" pitchFamily="18" charset="0"/>
              </a:rPr>
              <a:t>kelimesi edat, ekleşmiş şekli </a:t>
            </a:r>
            <a:r>
              <a:rPr lang="tr-TR" i="1" dirty="0">
                <a:latin typeface="Times New Roman" panose="02020603050405020304" pitchFamily="18" charset="0"/>
                <a:cs typeface="Times New Roman" panose="02020603050405020304" pitchFamily="18" charset="0"/>
              </a:rPr>
              <a:t>–la, -le </a:t>
            </a:r>
            <a:r>
              <a:rPr lang="tr-TR" dirty="0">
                <a:latin typeface="Times New Roman" panose="02020603050405020304" pitchFamily="18" charset="0"/>
                <a:cs typeface="Times New Roman" panose="02020603050405020304" pitchFamily="18" charset="0"/>
              </a:rPr>
              <a:t>ise vasıta hâlidir:</a:t>
            </a:r>
          </a:p>
          <a:p>
            <a:pPr algn="just" rtl="0"/>
            <a:r>
              <a:rPr lang="tr-TR" b="1" dirty="0">
                <a:latin typeface="Times New Roman" panose="02020603050405020304" pitchFamily="18" charset="0"/>
                <a:cs typeface="Times New Roman" panose="02020603050405020304" pitchFamily="18" charset="0"/>
              </a:rPr>
              <a:t>bıçak-la</a:t>
            </a:r>
          </a:p>
          <a:p>
            <a:pPr algn="just" rtl="0"/>
            <a:r>
              <a:rPr lang="tr-TR" b="1" dirty="0">
                <a:latin typeface="Times New Roman" panose="02020603050405020304" pitchFamily="18" charset="0"/>
                <a:cs typeface="Times New Roman" panose="02020603050405020304" pitchFamily="18" charset="0"/>
              </a:rPr>
              <a:t>kalem-le</a:t>
            </a:r>
          </a:p>
          <a:p>
            <a:pPr algn="just" rtl="0"/>
            <a:r>
              <a:rPr lang="tr-TR" b="1" dirty="0">
                <a:latin typeface="Times New Roman" panose="02020603050405020304" pitchFamily="18" charset="0"/>
                <a:cs typeface="Times New Roman" panose="02020603050405020304" pitchFamily="18" charset="0"/>
              </a:rPr>
              <a:t>araba-y-la</a:t>
            </a:r>
          </a:p>
          <a:p>
            <a:pPr algn="just" rtl="0"/>
            <a:r>
              <a:rPr lang="tr-TR" b="1" dirty="0">
                <a:latin typeface="Times New Roman" panose="02020603050405020304" pitchFamily="18" charset="0"/>
                <a:cs typeface="Times New Roman" panose="02020603050405020304" pitchFamily="18" charset="0"/>
              </a:rPr>
              <a:t>el-i-y-le </a:t>
            </a:r>
          </a:p>
        </p:txBody>
      </p:sp>
    </p:spTree>
    <p:extLst>
      <p:ext uri="{BB962C8B-B14F-4D97-AF65-F5344CB8AC3E}">
        <p14:creationId xmlns:p14="http://schemas.microsoft.com/office/powerpoint/2010/main" val="1361813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0369D-4280-20D9-0A46-0EF78305CE69}"/>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3FFF95A2-AA65-C211-8B38-D62BB8E63AA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3E0E5BA3-199E-8F71-7BF2-C18426BD58E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CEE0842F-1D9F-5D69-BF29-902877FD469F}"/>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2. İyelik Ekleri: </a:t>
            </a:r>
            <a:r>
              <a:rPr lang="tr-TR" dirty="0">
                <a:latin typeface="Times New Roman" panose="02020603050405020304" pitchFamily="18" charset="0"/>
                <a:cs typeface="Times New Roman" panose="02020603050405020304" pitchFamily="18" charset="0"/>
              </a:rPr>
              <a:t>İsmin belirttiği nesne ya da kavramın, altı sahiplik grubundan hangisine ait olduğunu gösterir. İyelik ekleri, çokluk ekinden sonra, hâl eklerinden önce gelir. Üst üste iki iyelik eki gelmez. </a:t>
            </a:r>
            <a:r>
              <a:rPr lang="tr-TR" i="1" dirty="0">
                <a:latin typeface="Times New Roman" panose="02020603050405020304" pitchFamily="18" charset="0"/>
                <a:cs typeface="Times New Roman" panose="02020603050405020304" pitchFamily="18" charset="0"/>
              </a:rPr>
              <a:t>Bir-i-si, kim-i-si </a:t>
            </a:r>
            <a:r>
              <a:rPr lang="tr-TR" dirty="0">
                <a:latin typeface="Times New Roman" panose="02020603050405020304" pitchFamily="18" charset="0"/>
                <a:cs typeface="Times New Roman" panose="02020603050405020304" pitchFamily="18" charset="0"/>
              </a:rPr>
              <a:t>gibi örnekler istisnadır. İyelik ekleri, birleşiminde bulundukları sözcük öbeklerinde </a:t>
            </a:r>
            <a:r>
              <a:rPr lang="tr-TR" i="1" dirty="0" err="1">
                <a:latin typeface="Times New Roman" panose="02020603050405020304" pitchFamily="18" charset="0"/>
                <a:cs typeface="Times New Roman" panose="02020603050405020304" pitchFamily="18" charset="0"/>
              </a:rPr>
              <a:t>tamlanan</a:t>
            </a:r>
            <a:r>
              <a:rPr lang="tr-TR" dirty="0" err="1">
                <a:latin typeface="Times New Roman" panose="02020603050405020304" pitchFamily="18" charset="0"/>
                <a:cs typeface="Times New Roman" panose="02020603050405020304" pitchFamily="18" charset="0"/>
              </a:rPr>
              <a:t>’ı</a:t>
            </a:r>
            <a:r>
              <a:rPr lang="tr-TR" dirty="0">
                <a:latin typeface="Times New Roman" panose="02020603050405020304" pitchFamily="18" charset="0"/>
                <a:cs typeface="Times New Roman" panose="02020603050405020304" pitchFamily="18" charset="0"/>
              </a:rPr>
              <a:t> oluşturur.</a:t>
            </a: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1.t.ş.: -m</a:t>
            </a:r>
          </a:p>
          <a:p>
            <a:pPr algn="just" rtl="0"/>
            <a:r>
              <a:rPr lang="tr-TR" dirty="0">
                <a:latin typeface="Times New Roman" panose="02020603050405020304" pitchFamily="18" charset="0"/>
                <a:cs typeface="Times New Roman" panose="02020603050405020304" pitchFamily="18" charset="0"/>
              </a:rPr>
              <a:t>2.t.ş.: -n</a:t>
            </a:r>
          </a:p>
          <a:p>
            <a:pPr algn="just" rtl="0"/>
            <a:r>
              <a:rPr lang="tr-TR" dirty="0">
                <a:latin typeface="Times New Roman" panose="02020603050405020304" pitchFamily="18" charset="0"/>
                <a:cs typeface="Times New Roman" panose="02020603050405020304" pitchFamily="18" charset="0"/>
              </a:rPr>
              <a:t>3.t.ş.: -X, -</a:t>
            </a:r>
            <a:r>
              <a:rPr lang="tr-TR" dirty="0" err="1">
                <a:latin typeface="Times New Roman" panose="02020603050405020304" pitchFamily="18" charset="0"/>
                <a:cs typeface="Times New Roman" panose="02020603050405020304" pitchFamily="18" charset="0"/>
              </a:rPr>
              <a:t>sX</a:t>
            </a:r>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1.ç.ş.: -</a:t>
            </a:r>
            <a:r>
              <a:rPr lang="tr-TR" dirty="0" err="1">
                <a:latin typeface="Times New Roman" panose="02020603050405020304" pitchFamily="18" charset="0"/>
                <a:cs typeface="Times New Roman" panose="02020603050405020304" pitchFamily="18" charset="0"/>
              </a:rPr>
              <a:t>mXz</a:t>
            </a:r>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2.ç.ş.: -</a:t>
            </a:r>
            <a:r>
              <a:rPr lang="tr-TR" dirty="0" err="1">
                <a:latin typeface="Times New Roman" panose="02020603050405020304" pitchFamily="18" charset="0"/>
                <a:cs typeface="Times New Roman" panose="02020603050405020304" pitchFamily="18" charset="0"/>
              </a:rPr>
              <a:t>nXz</a:t>
            </a:r>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3.ç.ş.: -</a:t>
            </a:r>
            <a:r>
              <a:rPr lang="tr-TR" dirty="0" err="1">
                <a:latin typeface="Times New Roman" panose="02020603050405020304" pitchFamily="18" charset="0"/>
                <a:cs typeface="Times New Roman" panose="02020603050405020304" pitchFamily="18" charset="0"/>
              </a:rPr>
              <a:t>lArI</a:t>
            </a:r>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289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FED7B-6C4A-0C4C-EC51-65268F159074}"/>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D0201639-9344-F5D7-FFD3-8E57C38810E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D29083EC-69C0-EF1D-AF67-159B437EFD50}"/>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2CEABFDF-4E6B-9C4D-9434-42F49FFF2CCC}"/>
              </a:ext>
            </a:extLst>
          </p:cNvPr>
          <p:cNvSpPr>
            <a:spLocks noGrp="1"/>
          </p:cNvSpPr>
          <p:nvPr>
            <p:ph type="body" sz="quarter" idx="14"/>
          </p:nvPr>
        </p:nvSpPr>
        <p:spPr>
          <a:xfrm>
            <a:off x="743579" y="2240280"/>
            <a:ext cx="9917722" cy="4197096"/>
          </a:xfrm>
        </p:spPr>
        <p:txBody>
          <a:bodyPr rtlCol="0"/>
          <a:lstStyle/>
          <a:p>
            <a:pPr rtl="0"/>
            <a:endParaRPr lang="tr-TR" dirty="0">
              <a:latin typeface="Times New Roman" panose="02020603050405020304" pitchFamily="18" charset="0"/>
              <a:cs typeface="Times New Roman" panose="02020603050405020304" pitchFamily="18" charset="0"/>
            </a:endParaRPr>
          </a:p>
          <a:p>
            <a:pPr rtl="0"/>
            <a:r>
              <a:rPr lang="tr-TR" dirty="0">
                <a:latin typeface="Times New Roman" panose="02020603050405020304" pitchFamily="18" charset="0"/>
                <a:cs typeface="Times New Roman" panose="02020603050405020304" pitchFamily="18" charset="0"/>
              </a:rPr>
              <a:t>soru-m			kedi-m</a:t>
            </a:r>
          </a:p>
          <a:p>
            <a:pPr rtl="0"/>
            <a:r>
              <a:rPr lang="tr-TR" dirty="0">
                <a:latin typeface="Times New Roman" panose="02020603050405020304" pitchFamily="18" charset="0"/>
                <a:cs typeface="Times New Roman" panose="02020603050405020304" pitchFamily="18" charset="0"/>
              </a:rPr>
              <a:t>soru-n			kedi-n</a:t>
            </a:r>
          </a:p>
          <a:p>
            <a:pPr rtl="0"/>
            <a:r>
              <a:rPr lang="tr-TR" dirty="0">
                <a:latin typeface="Times New Roman" panose="02020603050405020304" pitchFamily="18" charset="0"/>
                <a:cs typeface="Times New Roman" panose="02020603050405020304" pitchFamily="18" charset="0"/>
              </a:rPr>
              <a:t>soru-su			kedi-si</a:t>
            </a:r>
          </a:p>
          <a:p>
            <a:pPr rtl="0"/>
            <a:r>
              <a:rPr lang="tr-TR" dirty="0">
                <a:latin typeface="Times New Roman" panose="02020603050405020304" pitchFamily="18" charset="0"/>
                <a:cs typeface="Times New Roman" panose="02020603050405020304" pitchFamily="18" charset="0"/>
              </a:rPr>
              <a:t>soru-muz			kedi-</a:t>
            </a:r>
            <a:r>
              <a:rPr lang="tr-TR" dirty="0" err="1">
                <a:latin typeface="Times New Roman" panose="02020603050405020304" pitchFamily="18" charset="0"/>
                <a:cs typeface="Times New Roman" panose="02020603050405020304" pitchFamily="18" charset="0"/>
              </a:rPr>
              <a:t>miz</a:t>
            </a:r>
            <a:endParaRPr lang="tr-TR" dirty="0">
              <a:latin typeface="Times New Roman" panose="02020603050405020304" pitchFamily="18" charset="0"/>
              <a:cs typeface="Times New Roman" panose="02020603050405020304" pitchFamily="18" charset="0"/>
            </a:endParaRPr>
          </a:p>
          <a:p>
            <a:pPr rtl="0"/>
            <a:r>
              <a:rPr lang="tr-TR" dirty="0">
                <a:latin typeface="Times New Roman" panose="02020603050405020304" pitchFamily="18" charset="0"/>
                <a:cs typeface="Times New Roman" panose="02020603050405020304" pitchFamily="18" charset="0"/>
              </a:rPr>
              <a:t>soru-</a:t>
            </a:r>
            <a:r>
              <a:rPr lang="tr-TR" dirty="0" err="1">
                <a:latin typeface="Times New Roman" panose="02020603050405020304" pitchFamily="18" charset="0"/>
                <a:cs typeface="Times New Roman" panose="02020603050405020304" pitchFamily="18" charset="0"/>
              </a:rPr>
              <a:t>nuz</a:t>
            </a:r>
            <a:r>
              <a:rPr lang="tr-TR" dirty="0">
                <a:latin typeface="Times New Roman" panose="02020603050405020304" pitchFamily="18" charset="0"/>
                <a:cs typeface="Times New Roman" panose="02020603050405020304" pitchFamily="18" charset="0"/>
              </a:rPr>
              <a:t>			kedi-</a:t>
            </a:r>
            <a:r>
              <a:rPr lang="tr-TR" dirty="0" err="1">
                <a:latin typeface="Times New Roman" panose="02020603050405020304" pitchFamily="18" charset="0"/>
                <a:cs typeface="Times New Roman" panose="02020603050405020304" pitchFamily="18" charset="0"/>
              </a:rPr>
              <a:t>niz</a:t>
            </a:r>
            <a:endParaRPr lang="tr-TR" dirty="0">
              <a:latin typeface="Times New Roman" panose="02020603050405020304" pitchFamily="18" charset="0"/>
              <a:cs typeface="Times New Roman" panose="02020603050405020304" pitchFamily="18" charset="0"/>
            </a:endParaRPr>
          </a:p>
          <a:p>
            <a:pPr rtl="0"/>
            <a:r>
              <a:rPr lang="tr-TR" dirty="0">
                <a:latin typeface="Times New Roman" panose="02020603050405020304" pitchFamily="18" charset="0"/>
                <a:cs typeface="Times New Roman" panose="02020603050405020304" pitchFamily="18" charset="0"/>
              </a:rPr>
              <a:t>soru-</a:t>
            </a:r>
            <a:r>
              <a:rPr lang="tr-TR" dirty="0" err="1">
                <a:latin typeface="Times New Roman" panose="02020603050405020304" pitchFamily="18" charset="0"/>
                <a:cs typeface="Times New Roman" panose="02020603050405020304" pitchFamily="18" charset="0"/>
              </a:rPr>
              <a:t>ları</a:t>
            </a:r>
            <a:r>
              <a:rPr lang="tr-TR" dirty="0">
                <a:latin typeface="Times New Roman" panose="02020603050405020304" pitchFamily="18" charset="0"/>
                <a:cs typeface="Times New Roman" panose="02020603050405020304" pitchFamily="18" charset="0"/>
              </a:rPr>
              <a:t>			kedi-</a:t>
            </a:r>
            <a:r>
              <a:rPr lang="tr-TR" dirty="0" err="1">
                <a:latin typeface="Times New Roman" panose="02020603050405020304" pitchFamily="18" charset="0"/>
                <a:cs typeface="Times New Roman" panose="02020603050405020304" pitchFamily="18" charset="0"/>
              </a:rPr>
              <a:t>leri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90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B9068-4DEA-DF86-BA8F-307B85ECBA8F}"/>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98CF56E5-6A40-2303-333D-5BC5FFDD76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CFE6F3D6-65BE-0035-9DA1-79EA95866AB5}"/>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E885653F-7F93-67A0-F26B-17C8B535D2C6}"/>
              </a:ext>
            </a:extLst>
          </p:cNvPr>
          <p:cNvSpPr>
            <a:spLocks noGrp="1"/>
          </p:cNvSpPr>
          <p:nvPr>
            <p:ph type="body" sz="quarter" idx="14"/>
          </p:nvPr>
        </p:nvSpPr>
        <p:spPr>
          <a:xfrm>
            <a:off x="743579" y="2240280"/>
            <a:ext cx="9917722" cy="4197096"/>
          </a:xfrm>
        </p:spPr>
        <p:txBody>
          <a:bodyPr rtlCol="0"/>
          <a:lstStyle/>
          <a:p>
            <a:pPr algn="ctr" rtl="0"/>
            <a:r>
              <a:rPr lang="tr-TR" dirty="0">
                <a:latin typeface="Times New Roman" panose="02020603050405020304" pitchFamily="18" charset="0"/>
                <a:cs typeface="Times New Roman" panose="02020603050405020304" pitchFamily="18" charset="0"/>
              </a:rPr>
              <a:t>dersin sonu</a:t>
            </a:r>
          </a:p>
          <a:p>
            <a:pPr algn="ctr" rtl="0"/>
            <a:r>
              <a:rPr lang="tr-TR" dirty="0">
                <a:latin typeface="Times New Roman" panose="02020603050405020304" pitchFamily="18" charset="0"/>
                <a:cs typeface="Times New Roman" panose="02020603050405020304" pitchFamily="18" charset="0"/>
              </a:rPr>
              <a:t>işinin yoğunluğu</a:t>
            </a:r>
          </a:p>
          <a:p>
            <a:pPr algn="ctr" rtl="0"/>
            <a:r>
              <a:rPr lang="tr-TR" dirty="0">
                <a:latin typeface="Times New Roman" panose="02020603050405020304" pitchFamily="18" charset="0"/>
                <a:cs typeface="Times New Roman" panose="02020603050405020304" pitchFamily="18" charset="0"/>
              </a:rPr>
              <a:t>kişinin adı</a:t>
            </a:r>
          </a:p>
          <a:p>
            <a:pPr algn="ctr" rtl="0"/>
            <a:endParaRPr lang="tr-TR" dirty="0">
              <a:latin typeface="Times New Roman" panose="02020603050405020304" pitchFamily="18" charset="0"/>
              <a:cs typeface="Times New Roman" panose="02020603050405020304" pitchFamily="18" charset="0"/>
            </a:endParaRPr>
          </a:p>
          <a:p>
            <a:pPr algn="ctr" rtl="0"/>
            <a:r>
              <a:rPr lang="tr-TR" dirty="0">
                <a:latin typeface="Times New Roman" panose="02020603050405020304" pitchFamily="18" charset="0"/>
                <a:cs typeface="Times New Roman" panose="02020603050405020304" pitchFamily="18" charset="0"/>
              </a:rPr>
              <a:t>Yukarıdaki tamlamaları eklerine ayıralım.</a:t>
            </a:r>
          </a:p>
        </p:txBody>
      </p:sp>
    </p:spTree>
    <p:extLst>
      <p:ext uri="{BB962C8B-B14F-4D97-AF65-F5344CB8AC3E}">
        <p14:creationId xmlns:p14="http://schemas.microsoft.com/office/powerpoint/2010/main" val="383225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0F6C7-7DDF-805C-9344-955BD4F99B38}"/>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8A821F17-D440-CA65-E702-F955A4844BB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5637B4B6-EEC6-1406-8CE3-9CF5E37CD989}"/>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323C2077-03BA-FEDC-B386-C1985A81C7D9}"/>
              </a:ext>
            </a:extLst>
          </p:cNvPr>
          <p:cNvSpPr>
            <a:spLocks noGrp="1"/>
          </p:cNvSpPr>
          <p:nvPr>
            <p:ph type="body" sz="quarter" idx="14"/>
          </p:nvPr>
        </p:nvSpPr>
        <p:spPr>
          <a:xfrm>
            <a:off x="743579" y="2240280"/>
            <a:ext cx="9917722" cy="4197096"/>
          </a:xfrm>
        </p:spPr>
        <p:txBody>
          <a:bodyPr rtlCol="0"/>
          <a:lstStyle/>
          <a:p>
            <a:pPr algn="ctr" rtl="0"/>
            <a:r>
              <a:rPr lang="tr-TR" dirty="0">
                <a:latin typeface="Times New Roman" panose="02020603050405020304" pitchFamily="18" charset="0"/>
                <a:cs typeface="Times New Roman" panose="02020603050405020304" pitchFamily="18" charset="0"/>
              </a:rPr>
              <a:t>ders-in son-u: İsim kök, ilgi hâli eki + isim kök, 3.t.k iyelik eki</a:t>
            </a:r>
          </a:p>
          <a:p>
            <a:pPr algn="ctr" rtl="0"/>
            <a:endParaRPr lang="tr-TR" dirty="0">
              <a:latin typeface="Times New Roman" panose="02020603050405020304" pitchFamily="18" charset="0"/>
              <a:cs typeface="Times New Roman" panose="02020603050405020304" pitchFamily="18" charset="0"/>
            </a:endParaRPr>
          </a:p>
          <a:p>
            <a:pPr algn="ctr" rtl="0"/>
            <a:r>
              <a:rPr lang="tr-TR" dirty="0">
                <a:latin typeface="Times New Roman" panose="02020603050405020304" pitchFamily="18" charset="0"/>
                <a:cs typeface="Times New Roman" panose="02020603050405020304" pitchFamily="18" charset="0"/>
              </a:rPr>
              <a:t>iş-i-</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yoğun-</a:t>
            </a:r>
            <a:r>
              <a:rPr lang="tr-TR" dirty="0" err="1">
                <a:latin typeface="Times New Roman" panose="02020603050405020304" pitchFamily="18" charset="0"/>
                <a:cs typeface="Times New Roman" panose="02020603050405020304" pitchFamily="18" charset="0"/>
              </a:rPr>
              <a:t>luk</a:t>
            </a:r>
            <a:r>
              <a:rPr lang="tr-TR" dirty="0">
                <a:latin typeface="Times New Roman" panose="02020603050405020304" pitchFamily="18" charset="0"/>
                <a:cs typeface="Times New Roman" panose="02020603050405020304" pitchFamily="18" charset="0"/>
              </a:rPr>
              <a:t>-u: İsim kök, 3.tk. İyelik eki, ilgi hâli eki + İsim kök, isimden isim yapım eki, 3.t.k iyelik eki</a:t>
            </a:r>
          </a:p>
          <a:p>
            <a:pPr algn="ctr" rtl="0"/>
            <a:endParaRPr lang="tr-TR" dirty="0">
              <a:latin typeface="Times New Roman" panose="02020603050405020304" pitchFamily="18" charset="0"/>
              <a:cs typeface="Times New Roman" panose="02020603050405020304" pitchFamily="18" charset="0"/>
            </a:endParaRPr>
          </a:p>
          <a:p>
            <a:pPr algn="ctr" rtl="0"/>
            <a:r>
              <a:rPr lang="tr-TR" dirty="0">
                <a:latin typeface="Times New Roman" panose="02020603050405020304" pitchFamily="18" charset="0"/>
                <a:cs typeface="Times New Roman" panose="02020603050405020304" pitchFamily="18" charset="0"/>
              </a:rPr>
              <a:t>kişi-</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ad-ı: İsim kök, ilgi hâli eki + İsim kök, 3.t.k iyelik eki</a:t>
            </a:r>
          </a:p>
        </p:txBody>
      </p:sp>
    </p:spTree>
    <p:extLst>
      <p:ext uri="{BB962C8B-B14F-4D97-AF65-F5344CB8AC3E}">
        <p14:creationId xmlns:p14="http://schemas.microsoft.com/office/powerpoint/2010/main" val="115181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3101B-D9A1-389C-ED96-030D6D3F0B6F}"/>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1E8AAC7E-8D5F-AB47-1859-103E3119911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8C601945-3D36-70EC-E5A6-2A0ECC80DEF5}"/>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DA552DAB-ED76-5AC1-46E7-1418A3E84C1B}"/>
              </a:ext>
            </a:extLst>
          </p:cNvPr>
          <p:cNvSpPr>
            <a:spLocks noGrp="1"/>
          </p:cNvSpPr>
          <p:nvPr>
            <p:ph type="body" sz="quarter" idx="14"/>
          </p:nvPr>
        </p:nvSpPr>
        <p:spPr>
          <a:xfrm>
            <a:off x="743579" y="2240280"/>
            <a:ext cx="9917722" cy="4197096"/>
          </a:xfrm>
        </p:spPr>
        <p:txBody>
          <a:bodyPr rtlCol="0"/>
          <a:lstStyle/>
          <a:p>
            <a:pPr rtl="0">
              <a:lnSpc>
                <a:spcPct val="150000"/>
              </a:lnSpc>
              <a:spcAft>
                <a:spcPts val="600"/>
              </a:spcAft>
            </a:pPr>
            <a:endParaRPr lang="tr-TR" b="1" dirty="0">
              <a:latin typeface="Times New Roman" panose="02020603050405020304" pitchFamily="18" charset="0"/>
              <a:cs typeface="Times New Roman" panose="02020603050405020304" pitchFamily="18" charset="0"/>
            </a:endParaRPr>
          </a:p>
          <a:p>
            <a:pPr rtl="0">
              <a:lnSpc>
                <a:spcPct val="150000"/>
              </a:lnSpc>
              <a:spcAft>
                <a:spcPts val="600"/>
              </a:spcAft>
            </a:pPr>
            <a:r>
              <a:rPr lang="tr-TR" b="1" dirty="0">
                <a:latin typeface="Times New Roman" panose="02020603050405020304" pitchFamily="18" charset="0"/>
                <a:cs typeface="Times New Roman" panose="02020603050405020304" pitchFamily="18" charset="0"/>
              </a:rPr>
              <a:t>3. Çoğul/Çokluk Eki: </a:t>
            </a:r>
            <a:r>
              <a:rPr lang="tr-TR" dirty="0">
                <a:latin typeface="Times New Roman" panose="02020603050405020304" pitchFamily="18" charset="0"/>
                <a:cs typeface="Times New Roman" panose="02020603050405020304" pitchFamily="18" charset="0"/>
              </a:rPr>
              <a:t>Türkiye Türkçesinde çokluk eki +</a:t>
            </a:r>
            <a:r>
              <a:rPr lang="tr-TR" dirty="0" err="1">
                <a:latin typeface="Times New Roman" panose="02020603050405020304" pitchFamily="18" charset="0"/>
                <a:cs typeface="Times New Roman" panose="02020603050405020304" pitchFamily="18" charset="0"/>
              </a:rPr>
              <a:t>lAr’dır</a:t>
            </a:r>
            <a:r>
              <a:rPr lang="tr-TR" dirty="0">
                <a:latin typeface="Times New Roman" panose="02020603050405020304" pitchFamily="18" charset="0"/>
                <a:cs typeface="Times New Roman" panose="02020603050405020304" pitchFamily="18" charset="0"/>
              </a:rPr>
              <a:t>.</a:t>
            </a:r>
          </a:p>
          <a:p>
            <a:pPr rtl="0">
              <a:lnSpc>
                <a:spcPct val="150000"/>
              </a:lnSpc>
              <a:spcAft>
                <a:spcPts val="600"/>
              </a:spcAft>
            </a:pPr>
            <a:r>
              <a:rPr lang="tr-TR" dirty="0">
                <a:latin typeface="Times New Roman" panose="02020603050405020304" pitchFamily="18" charset="0"/>
                <a:cs typeface="Times New Roman" panose="02020603050405020304" pitchFamily="18" charset="0"/>
              </a:rPr>
              <a:t>-Çokluk ekinden sonra iyelik ve hâl ekleri gelebilir: çocuk-</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-ı-m-da, çanta-</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-ı-</a:t>
            </a:r>
            <a:r>
              <a:rPr lang="tr-TR" dirty="0" err="1">
                <a:latin typeface="Times New Roman" panose="02020603050405020304" pitchFamily="18" charset="0"/>
                <a:cs typeface="Times New Roman" panose="02020603050405020304" pitchFamily="18" charset="0"/>
              </a:rPr>
              <a:t>mız</a:t>
            </a:r>
            <a:r>
              <a:rPr lang="tr-TR" dirty="0">
                <a:latin typeface="Times New Roman" panose="02020603050405020304" pitchFamily="18" charset="0"/>
                <a:cs typeface="Times New Roman" panose="02020603050405020304" pitchFamily="18" charset="0"/>
              </a:rPr>
              <a:t>…</a:t>
            </a:r>
          </a:p>
          <a:p>
            <a:pPr rtl="0">
              <a:lnSpc>
                <a:spcPct val="150000"/>
              </a:lnSpc>
              <a:spcAft>
                <a:spcPts val="600"/>
              </a:spcAft>
            </a:pPr>
            <a:r>
              <a:rPr lang="tr-TR" dirty="0">
                <a:latin typeface="Times New Roman" panose="02020603050405020304" pitchFamily="18" charset="0"/>
                <a:cs typeface="Times New Roman" panose="02020603050405020304" pitchFamily="18" charset="0"/>
              </a:rPr>
              <a:t>-İyelik ve hâl eklerinden sonra çokluk eki gelmez. Birinci ve ikinci şahıs iyelik eklerinden sonra istisnalar olabilir: baba-m-</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 anne-m-</a:t>
            </a:r>
            <a:r>
              <a:rPr lang="tr-TR" dirty="0" err="1">
                <a:latin typeface="Times New Roman" panose="02020603050405020304" pitchFamily="18" charset="0"/>
                <a:cs typeface="Times New Roman" panose="02020603050405020304" pitchFamily="18" charset="0"/>
              </a:rPr>
              <a:t>ler</a:t>
            </a:r>
            <a:r>
              <a:rPr lang="tr-TR" dirty="0">
                <a:latin typeface="Times New Roman" panose="02020603050405020304" pitchFamily="18" charset="0"/>
                <a:cs typeface="Times New Roman" panose="02020603050405020304" pitchFamily="18" charset="0"/>
              </a:rPr>
              <a:t>…</a:t>
            </a:r>
          </a:p>
          <a:p>
            <a:pPr algn="just" rtl="0">
              <a:lnSpc>
                <a:spcPct val="150000"/>
              </a:lnSpc>
              <a:spcAft>
                <a:spcPts val="600"/>
              </a:spcAft>
            </a:pPr>
            <a:r>
              <a:rPr lang="tr-TR" dirty="0">
                <a:latin typeface="Times New Roman" panose="02020603050405020304" pitchFamily="18" charset="0"/>
                <a:cs typeface="Times New Roman" panose="02020603050405020304" pitchFamily="18" charset="0"/>
              </a:rPr>
              <a:t>-Türkçenin mantığına göre iki veya daha büyük sayı sıfatları çoğul ifade ettiğinden, bu tür tamlamalarda tamlanan sözcüğe </a:t>
            </a:r>
            <a:r>
              <a:rPr lang="tr-TR" i="1" dirty="0">
                <a:latin typeface="Times New Roman" panose="02020603050405020304" pitchFamily="18" charset="0"/>
                <a:cs typeface="Times New Roman" panose="02020603050405020304" pitchFamily="18" charset="0"/>
              </a:rPr>
              <a:t>+</a:t>
            </a:r>
            <a:r>
              <a:rPr lang="tr-TR" i="1" dirty="0" err="1">
                <a:latin typeface="Times New Roman" panose="02020603050405020304" pitchFamily="18" charset="0"/>
                <a:cs typeface="Times New Roman" panose="02020603050405020304" pitchFamily="18" charset="0"/>
              </a:rPr>
              <a:t>lAr</a:t>
            </a:r>
            <a:r>
              <a:rPr lang="tr-TR" i="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getirilmez. Ancak </a:t>
            </a:r>
            <a:r>
              <a:rPr lang="tr-TR" i="1" dirty="0">
                <a:latin typeface="Times New Roman" panose="02020603050405020304" pitchFamily="18" charset="0"/>
                <a:cs typeface="Times New Roman" panose="02020603050405020304" pitchFamily="18" charset="0"/>
              </a:rPr>
              <a:t>Beşevler, </a:t>
            </a:r>
            <a:r>
              <a:rPr lang="tr-TR" i="1" dirty="0" err="1">
                <a:latin typeface="Times New Roman" panose="02020603050405020304" pitchFamily="18" charset="0"/>
                <a:cs typeface="Times New Roman" panose="02020603050405020304" pitchFamily="18" charset="0"/>
              </a:rPr>
              <a:t>Kırkkonaklar</a:t>
            </a:r>
            <a:r>
              <a:rPr lang="tr-TR" i="1" dirty="0">
                <a:latin typeface="Times New Roman" panose="02020603050405020304" pitchFamily="18" charset="0"/>
                <a:cs typeface="Times New Roman" panose="02020603050405020304" pitchFamily="18" charset="0"/>
              </a:rPr>
              <a:t>, Dört büyükler, Üç </a:t>
            </a:r>
            <a:r>
              <a:rPr lang="tr-TR" i="1" dirty="0" err="1">
                <a:latin typeface="Times New Roman" panose="02020603050405020304" pitchFamily="18" charset="0"/>
                <a:cs typeface="Times New Roman" panose="02020603050405020304" pitchFamily="18" charset="0"/>
              </a:rPr>
              <a:t>Silahşörler</a:t>
            </a:r>
            <a:r>
              <a:rPr lang="tr-TR" i="1" dirty="0">
                <a:latin typeface="Times New Roman" panose="02020603050405020304" pitchFamily="18" charset="0"/>
                <a:cs typeface="Times New Roman" panose="02020603050405020304" pitchFamily="18" charset="0"/>
              </a:rPr>
              <a:t>, Yedi Cüceler, Kırk Haramiler</a:t>
            </a:r>
            <a:r>
              <a:rPr lang="tr-TR" dirty="0">
                <a:latin typeface="Times New Roman" panose="02020603050405020304" pitchFamily="18" charset="0"/>
                <a:cs typeface="Times New Roman" panose="02020603050405020304" pitchFamily="18" charset="0"/>
              </a:rPr>
              <a:t> kalıplaşmış bazı istisnalardır.</a:t>
            </a:r>
          </a:p>
        </p:txBody>
      </p:sp>
    </p:spTree>
    <p:extLst>
      <p:ext uri="{BB962C8B-B14F-4D97-AF65-F5344CB8AC3E}">
        <p14:creationId xmlns:p14="http://schemas.microsoft.com/office/powerpoint/2010/main" val="407171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5D2EE-1C63-C31D-40D2-564E1D5A2CF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3DA2333A-FE1B-C09E-2E56-996AD6E7DFA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94A6BD03-A9B4-C733-262A-0C47BB56BA4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86D8C4F1-EE20-F131-947A-A4D5C9C20B6A}"/>
              </a:ext>
            </a:extLst>
          </p:cNvPr>
          <p:cNvSpPr>
            <a:spLocks noGrp="1"/>
          </p:cNvSpPr>
          <p:nvPr>
            <p:ph type="body" sz="quarter" idx="14"/>
          </p:nvPr>
        </p:nvSpPr>
        <p:spPr>
          <a:xfrm>
            <a:off x="743579" y="1808703"/>
            <a:ext cx="9917722" cy="4628673"/>
          </a:xfrm>
        </p:spPr>
        <p:txBody>
          <a:bodyPr rtlCol="0"/>
          <a:lstStyle/>
          <a:p>
            <a:pPr rtl="0">
              <a:lnSpc>
                <a:spcPct val="150000"/>
              </a:lnSpc>
              <a:spcAft>
                <a:spcPts val="600"/>
              </a:spcAft>
            </a:pPr>
            <a:r>
              <a:rPr lang="tr-TR" b="1" dirty="0">
                <a:latin typeface="Times New Roman" panose="02020603050405020304" pitchFamily="18" charset="0"/>
                <a:cs typeface="Times New Roman" panose="02020603050405020304" pitchFamily="18" charset="0"/>
              </a:rPr>
              <a:t>4. Aitlik Eki: </a:t>
            </a:r>
            <a:r>
              <a:rPr lang="tr-TR" dirty="0">
                <a:latin typeface="Times New Roman" panose="02020603050405020304" pitchFamily="18" charset="0"/>
                <a:cs typeface="Times New Roman" panose="02020603050405020304" pitchFamily="18" charset="0"/>
              </a:rPr>
              <a:t>İçinde bulunma ve aitlik bildirir. </a:t>
            </a:r>
          </a:p>
          <a:p>
            <a:pPr rtl="0">
              <a:lnSpc>
                <a:spcPct val="150000"/>
              </a:lnSpc>
              <a:spcAft>
                <a:spcPts val="600"/>
              </a:spcAft>
            </a:pPr>
            <a:endParaRPr lang="tr-TR" dirty="0">
              <a:latin typeface="Times New Roman" panose="02020603050405020304" pitchFamily="18" charset="0"/>
              <a:cs typeface="Times New Roman" panose="02020603050405020304" pitchFamily="18" charset="0"/>
            </a:endParaRPr>
          </a:p>
          <a:p>
            <a:pPr rtl="0">
              <a:lnSpc>
                <a:spcPct val="150000"/>
              </a:lnSpc>
              <a:spcAft>
                <a:spcPts val="600"/>
              </a:spcAft>
            </a:pPr>
            <a:r>
              <a:rPr lang="tr-TR" dirty="0">
                <a:latin typeface="Times New Roman" panose="02020603050405020304" pitchFamily="18" charset="0"/>
                <a:cs typeface="Times New Roman" panose="02020603050405020304" pitchFamily="18" charset="0"/>
              </a:rPr>
              <a:t>Farsça bağlaç olan </a:t>
            </a:r>
            <a:r>
              <a:rPr lang="tr-TR" i="1" dirty="0">
                <a:latin typeface="Times New Roman" panose="02020603050405020304" pitchFamily="18" charset="0"/>
                <a:cs typeface="Times New Roman" panose="02020603050405020304" pitchFamily="18" charset="0"/>
              </a:rPr>
              <a:t>ki </a:t>
            </a:r>
            <a:r>
              <a:rPr lang="tr-TR" dirty="0">
                <a:latin typeface="Times New Roman" panose="02020603050405020304" pitchFamily="18" charset="0"/>
                <a:cs typeface="Times New Roman" panose="02020603050405020304" pitchFamily="18" charset="0"/>
              </a:rPr>
              <a:t>ile karıştırıldığı için tek şekillidir: </a:t>
            </a:r>
          </a:p>
          <a:p>
            <a:pPr rtl="0">
              <a:lnSpc>
                <a:spcPct val="150000"/>
              </a:lnSpc>
              <a:spcAft>
                <a:spcPts val="600"/>
              </a:spcAft>
            </a:pPr>
            <a:r>
              <a:rPr lang="tr-TR" i="1" dirty="0">
                <a:latin typeface="Times New Roman" panose="02020603050405020304" pitchFamily="18" charset="0"/>
                <a:cs typeface="Times New Roman" panose="02020603050405020304" pitchFamily="18" charset="0"/>
              </a:rPr>
              <a:t>Şimdiki, akşamki, öteki, beriki, evdeki, seninki…</a:t>
            </a:r>
          </a:p>
          <a:p>
            <a:pPr rtl="0">
              <a:lnSpc>
                <a:spcPct val="150000"/>
              </a:lnSpc>
              <a:spcAft>
                <a:spcPts val="600"/>
              </a:spcAft>
            </a:pPr>
            <a:r>
              <a:rPr lang="tr-TR" dirty="0">
                <a:latin typeface="Times New Roman" panose="02020603050405020304" pitchFamily="18" charset="0"/>
                <a:cs typeface="Times New Roman" panose="02020603050405020304" pitchFamily="18" charset="0"/>
              </a:rPr>
              <a:t>Kendisinden sonra gelen hâl eklerine zamir n’si yardımıyla bağlanır:</a:t>
            </a:r>
          </a:p>
          <a:p>
            <a:pPr rtl="0">
              <a:lnSpc>
                <a:spcPct val="150000"/>
              </a:lnSpc>
              <a:spcAft>
                <a:spcPts val="600"/>
              </a:spcAft>
            </a:pPr>
            <a:r>
              <a:rPr lang="tr-TR" dirty="0">
                <a:latin typeface="Times New Roman" panose="02020603050405020304" pitchFamily="18" charset="0"/>
                <a:cs typeface="Times New Roman" panose="02020603050405020304" pitchFamily="18" charset="0"/>
              </a:rPr>
              <a:t>Beri-ki-n-de, senin-ki-n-e, dolap-ta-ki-n-den…</a:t>
            </a:r>
          </a:p>
        </p:txBody>
      </p:sp>
    </p:spTree>
    <p:extLst>
      <p:ext uri="{BB962C8B-B14F-4D97-AF65-F5344CB8AC3E}">
        <p14:creationId xmlns:p14="http://schemas.microsoft.com/office/powerpoint/2010/main" val="315762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582CE-16A0-338C-D2E4-AF9CCF55D573}"/>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F98A6EBC-DE19-1522-3613-40CB4F2BA04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184C6FE7-01AD-A57F-380F-1229224F43D1}"/>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74983237-C9AE-B40C-D80E-000865850BD7}"/>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5. Soru Eki: </a:t>
            </a:r>
            <a:r>
              <a:rPr lang="tr-TR" dirty="0">
                <a:latin typeface="Times New Roman" panose="02020603050405020304" pitchFamily="18" charset="0"/>
                <a:cs typeface="Times New Roman" panose="02020603050405020304" pitchFamily="18" charset="0"/>
              </a:rPr>
              <a:t>İsmin soru şeklini yapan eklerdir. </a:t>
            </a:r>
            <a:r>
              <a:rPr lang="tr-TR" i="1" dirty="0" err="1">
                <a:latin typeface="Times New Roman" panose="02020603050405020304" pitchFamily="18" charset="0"/>
                <a:cs typeface="Times New Roman" panose="02020603050405020304" pitchFamily="18" charset="0"/>
              </a:rPr>
              <a:t>mI</a:t>
            </a:r>
            <a:r>
              <a:rPr lang="tr-TR" i="1"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mU</a:t>
            </a:r>
            <a:r>
              <a:rPr lang="tr-TR" i="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soru edatı değil soru ekidir. Çünkü edatlar tek şekilli olur. Kelimelerden ayrı yazılır.</a:t>
            </a: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Çocuk sokakta mı?</a:t>
            </a:r>
          </a:p>
          <a:p>
            <a:pPr algn="just" rtl="0"/>
            <a:r>
              <a:rPr lang="tr-TR" dirty="0">
                <a:latin typeface="Times New Roman" panose="02020603050405020304" pitchFamily="18" charset="0"/>
                <a:cs typeface="Times New Roman" panose="02020603050405020304" pitchFamily="18" charset="0"/>
              </a:rPr>
              <a:t>Yemek güzel mi?</a:t>
            </a:r>
          </a:p>
          <a:p>
            <a:pPr algn="just" rtl="0"/>
            <a:r>
              <a:rPr lang="tr-TR" dirty="0">
                <a:latin typeface="Times New Roman" panose="02020603050405020304" pitchFamily="18" charset="0"/>
                <a:cs typeface="Times New Roman" panose="02020603050405020304" pitchFamily="18" charset="0"/>
              </a:rPr>
              <a:t>Gömleğim ütüsüz mü?</a:t>
            </a:r>
          </a:p>
          <a:p>
            <a:pPr rtl="0"/>
            <a:endParaRPr lang="tr-TR" dirty="0"/>
          </a:p>
        </p:txBody>
      </p:sp>
    </p:spTree>
    <p:extLst>
      <p:ext uri="{BB962C8B-B14F-4D97-AF65-F5344CB8AC3E}">
        <p14:creationId xmlns:p14="http://schemas.microsoft.com/office/powerpoint/2010/main" val="83617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C645-6CED-09F8-048C-771B9DC737F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3949840-DAFD-9111-5394-500FC0A885D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6045FB89-05E9-7D09-99F8-93FC43A732E0}"/>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4921F0D2-925B-380C-F322-FD097073EEE9}"/>
              </a:ext>
            </a:extLst>
          </p:cNvPr>
          <p:cNvSpPr>
            <a:spLocks noGrp="1"/>
          </p:cNvSpPr>
          <p:nvPr>
            <p:ph type="body" sz="quarter" idx="14"/>
          </p:nvPr>
        </p:nvSpPr>
        <p:spPr>
          <a:xfrm>
            <a:off x="673241" y="1546944"/>
            <a:ext cx="9917722" cy="5084968"/>
          </a:xfrm>
        </p:spPr>
        <p:txBody>
          <a:bodyPr rtlCol="0"/>
          <a:lstStyle/>
          <a:p>
            <a:pPr rtl="0"/>
            <a:r>
              <a:rPr lang="tr-TR" b="1" dirty="0">
                <a:latin typeface="Times New Roman" panose="02020603050405020304" pitchFamily="18" charset="0"/>
                <a:cs typeface="Times New Roman" panose="02020603050405020304" pitchFamily="18" charset="0"/>
              </a:rPr>
              <a:t>2. Fiil Çekim Ekleri</a:t>
            </a:r>
          </a:p>
          <a:p>
            <a:pPr rtl="0"/>
            <a:r>
              <a:rPr lang="tr-TR" b="1" dirty="0">
                <a:latin typeface="Times New Roman" panose="02020603050405020304" pitchFamily="18" charset="0"/>
                <a:cs typeface="Times New Roman" panose="02020603050405020304" pitchFamily="18" charset="0"/>
              </a:rPr>
              <a:t>2.1. Şahıs Ekleri</a:t>
            </a:r>
          </a:p>
          <a:p>
            <a:pPr rtl="0"/>
            <a:r>
              <a:rPr lang="tr-TR" b="1" dirty="0">
                <a:latin typeface="Times New Roman" panose="02020603050405020304" pitchFamily="18" charset="0"/>
                <a:cs typeface="Times New Roman" panose="02020603050405020304" pitchFamily="18" charset="0"/>
              </a:rPr>
              <a:t>(Zamir Kökenli Şahıs Ekleri, İyelik Kökenli Şahıs Ekleri)</a:t>
            </a:r>
          </a:p>
          <a:p>
            <a:pPr rtl="0"/>
            <a:r>
              <a:rPr lang="tr-TR" b="1" dirty="0">
                <a:latin typeface="Times New Roman" panose="02020603050405020304" pitchFamily="18" charset="0"/>
                <a:cs typeface="Times New Roman" panose="02020603050405020304" pitchFamily="18" charset="0"/>
              </a:rPr>
              <a:t>2.2. Kip Ekleri</a:t>
            </a:r>
          </a:p>
          <a:p>
            <a:pPr rtl="0"/>
            <a:r>
              <a:rPr lang="tr-TR" b="1" dirty="0">
                <a:latin typeface="Times New Roman" panose="02020603050405020304" pitchFamily="18" charset="0"/>
                <a:cs typeface="Times New Roman" panose="02020603050405020304" pitchFamily="18" charset="0"/>
              </a:rPr>
              <a:t>2.2.1. Haber Kipleri</a:t>
            </a:r>
          </a:p>
          <a:p>
            <a:pPr rtl="0"/>
            <a:r>
              <a:rPr lang="tr-TR" b="1" dirty="0">
                <a:latin typeface="Times New Roman" panose="02020603050405020304" pitchFamily="18" charset="0"/>
                <a:cs typeface="Times New Roman" panose="02020603050405020304" pitchFamily="18" charset="0"/>
              </a:rPr>
              <a:t>Geçmiş Zaman (Öğrenilen Geçmiş Zaman-Görülen Geçmiş Zaman)</a:t>
            </a:r>
          </a:p>
          <a:p>
            <a:pPr rtl="0"/>
            <a:r>
              <a:rPr lang="tr-TR" b="1" dirty="0">
                <a:latin typeface="Times New Roman" panose="02020603050405020304" pitchFamily="18" charset="0"/>
                <a:cs typeface="Times New Roman" panose="02020603050405020304" pitchFamily="18" charset="0"/>
              </a:rPr>
              <a:t>Şimdiki Zaman</a:t>
            </a:r>
          </a:p>
          <a:p>
            <a:pPr rtl="0"/>
            <a:r>
              <a:rPr lang="tr-TR" b="1" dirty="0">
                <a:latin typeface="Times New Roman" panose="02020603050405020304" pitchFamily="18" charset="0"/>
                <a:cs typeface="Times New Roman" panose="02020603050405020304" pitchFamily="18" charset="0"/>
              </a:rPr>
              <a:t>Geniş Zaman</a:t>
            </a:r>
          </a:p>
          <a:p>
            <a:pPr rtl="0"/>
            <a:r>
              <a:rPr lang="tr-TR" b="1" dirty="0">
                <a:latin typeface="Times New Roman" panose="02020603050405020304" pitchFamily="18" charset="0"/>
                <a:cs typeface="Times New Roman" panose="02020603050405020304" pitchFamily="18" charset="0"/>
              </a:rPr>
              <a:t>Gelecek Zaman</a:t>
            </a:r>
          </a:p>
          <a:p>
            <a:pPr rtl="0"/>
            <a:r>
              <a:rPr lang="tr-TR" b="1" dirty="0">
                <a:latin typeface="Times New Roman" panose="02020603050405020304" pitchFamily="18" charset="0"/>
                <a:cs typeface="Times New Roman" panose="02020603050405020304" pitchFamily="18" charset="0"/>
              </a:rPr>
              <a:t>2.2.2. Dilek Kipleri</a:t>
            </a:r>
          </a:p>
          <a:p>
            <a:pPr rtl="0"/>
            <a:r>
              <a:rPr lang="tr-TR" b="1" dirty="0">
                <a:latin typeface="Times New Roman" panose="02020603050405020304" pitchFamily="18" charset="0"/>
                <a:cs typeface="Times New Roman" panose="02020603050405020304" pitchFamily="18" charset="0"/>
              </a:rPr>
              <a:t>Gereklilik </a:t>
            </a:r>
          </a:p>
          <a:p>
            <a:pPr rtl="0"/>
            <a:r>
              <a:rPr lang="tr-TR" b="1" dirty="0">
                <a:latin typeface="Times New Roman" panose="02020603050405020304" pitchFamily="18" charset="0"/>
                <a:cs typeface="Times New Roman" panose="02020603050405020304" pitchFamily="18" charset="0"/>
              </a:rPr>
              <a:t>Şart</a:t>
            </a:r>
          </a:p>
          <a:p>
            <a:pPr rtl="0"/>
            <a:r>
              <a:rPr lang="tr-TR" b="1" dirty="0">
                <a:latin typeface="Times New Roman" panose="02020603050405020304" pitchFamily="18" charset="0"/>
                <a:cs typeface="Times New Roman" panose="02020603050405020304" pitchFamily="18" charset="0"/>
              </a:rPr>
              <a:t>İstek</a:t>
            </a:r>
          </a:p>
          <a:p>
            <a:pPr rtl="0"/>
            <a:r>
              <a:rPr lang="tr-TR" b="1" dirty="0">
                <a:latin typeface="Times New Roman" panose="02020603050405020304" pitchFamily="18" charset="0"/>
                <a:cs typeface="Times New Roman" panose="02020603050405020304" pitchFamily="18" charset="0"/>
              </a:rPr>
              <a:t>Emir</a:t>
            </a:r>
          </a:p>
        </p:txBody>
      </p:sp>
    </p:spTree>
    <p:extLst>
      <p:ext uri="{BB962C8B-B14F-4D97-AF65-F5344CB8AC3E}">
        <p14:creationId xmlns:p14="http://schemas.microsoft.com/office/powerpoint/2010/main" val="24291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558C501A-DC1F-4BA4-BFFA-44EF8845A38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B43F7E3B-CE99-4770-8587-6554C15693F8}"/>
              </a:ext>
            </a:extLst>
          </p:cNvPr>
          <p:cNvSpPr>
            <a:spLocks noGrp="1"/>
          </p:cNvSpPr>
          <p:nvPr>
            <p:ph type="body" sz="quarter" idx="14"/>
          </p:nvPr>
        </p:nvSpPr>
        <p:spPr>
          <a:xfrm>
            <a:off x="934498" y="1838346"/>
            <a:ext cx="9917722" cy="4197096"/>
          </a:xfrm>
        </p:spPr>
        <p:txBody>
          <a:bodyPr rtlCol="0"/>
          <a:lstStyle/>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Çekim ekleri, eylem ya da ad soylu sözcüklere gelerek, bağlı oldukları sözcük öbeklerine göre, sözcükler arasında durum, iyelik, çokluk, kip, zaman, kişi, sayı vb. geçici ilişkiler kuran, anlamı değiştirmeyen görevsel bağımlı biçim birimlerdir. Çekim ekleri, eklendikleri sözcüklere herhangi bir yeni anlam katmaz, yalnızca onlara işleklik kazandırır.</a:t>
            </a:r>
          </a:p>
        </p:txBody>
      </p:sp>
    </p:spTree>
    <p:extLst>
      <p:ext uri="{BB962C8B-B14F-4D97-AF65-F5344CB8AC3E}">
        <p14:creationId xmlns:p14="http://schemas.microsoft.com/office/powerpoint/2010/main" val="3898511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43E6D-0937-DB06-FA7E-F76F1EE2D3A0}"/>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F0E7E64C-B0C6-E578-7CC9-7FE31FFAAA1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62A7E284-89F1-27A8-8892-95FF79FF7C05}"/>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F76EB6EA-818D-2F96-DA29-AD559FCDD831}"/>
              </a:ext>
            </a:extLst>
          </p:cNvPr>
          <p:cNvSpPr>
            <a:spLocks noGrp="1"/>
          </p:cNvSpPr>
          <p:nvPr>
            <p:ph type="body" sz="quarter" idx="14"/>
          </p:nvPr>
        </p:nvSpPr>
        <p:spPr>
          <a:xfrm>
            <a:off x="743579" y="2240280"/>
            <a:ext cx="9917722" cy="4197096"/>
          </a:xfrm>
        </p:spPr>
        <p:txBody>
          <a:bodyPr rtlCol="0"/>
          <a:lstStyle/>
          <a:p>
            <a:pPr algn="ctr" rtl="0"/>
            <a:endParaRPr lang="tr-TR" dirty="0">
              <a:latin typeface="Times New Roman" panose="02020603050405020304" pitchFamily="18" charset="0"/>
              <a:cs typeface="Times New Roman" panose="02020603050405020304" pitchFamily="18" charset="0"/>
            </a:endParaRPr>
          </a:p>
          <a:p>
            <a:pPr algn="ctr" rtl="0"/>
            <a:endParaRPr lang="tr-TR" dirty="0">
              <a:latin typeface="Times New Roman" panose="02020603050405020304" pitchFamily="18" charset="0"/>
              <a:cs typeface="Times New Roman" panose="02020603050405020304" pitchFamily="18" charset="0"/>
            </a:endParaRPr>
          </a:p>
          <a:p>
            <a:pPr algn="ctr" rtl="0"/>
            <a:endParaRPr lang="tr-TR" dirty="0">
              <a:latin typeface="Times New Roman" panose="02020603050405020304" pitchFamily="18" charset="0"/>
              <a:cs typeface="Times New Roman" panose="02020603050405020304" pitchFamily="18" charset="0"/>
            </a:endParaRPr>
          </a:p>
          <a:p>
            <a:pPr algn="ctr" rtl="0"/>
            <a:r>
              <a:rPr lang="tr-TR" dirty="0">
                <a:latin typeface="Times New Roman" panose="02020603050405020304" pitchFamily="18" charset="0"/>
                <a:cs typeface="Times New Roman" panose="02020603050405020304" pitchFamily="18" charset="0"/>
              </a:rPr>
              <a:t>Şahıs ekleri ve iyelik ekleri arasındaki fark nedir?</a:t>
            </a:r>
          </a:p>
        </p:txBody>
      </p:sp>
    </p:spTree>
    <p:extLst>
      <p:ext uri="{BB962C8B-B14F-4D97-AF65-F5344CB8AC3E}">
        <p14:creationId xmlns:p14="http://schemas.microsoft.com/office/powerpoint/2010/main" val="1836629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B8BC2-FD87-F8C5-54EA-8CBC6189C0EE}"/>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A50A8EFB-7262-5228-3EFC-12F349646C3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40CCD6F5-4C78-0E57-0BA7-3CC356136C8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603B8C80-15BE-C3E1-5D3F-6534267797E3}"/>
              </a:ext>
            </a:extLst>
          </p:cNvPr>
          <p:cNvSpPr>
            <a:spLocks noGrp="1"/>
          </p:cNvSpPr>
          <p:nvPr>
            <p:ph type="body" sz="quarter" idx="14"/>
          </p:nvPr>
        </p:nvSpPr>
        <p:spPr>
          <a:xfrm>
            <a:off x="743579" y="2240280"/>
            <a:ext cx="9917722" cy="4197096"/>
          </a:xfrm>
        </p:spPr>
        <p:txBody>
          <a:bodyPr rtlCol="0"/>
          <a:lstStyle/>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Şahıs ekleri fiillere gelir. İyelik ekleri ise isimlere gelir. Bu sebeple, fiillere gelen şahıs eklerini iyelik ekleriyle karıştırmamalıyız.</a:t>
            </a:r>
          </a:p>
        </p:txBody>
      </p:sp>
    </p:spTree>
    <p:extLst>
      <p:ext uri="{BB962C8B-B14F-4D97-AF65-F5344CB8AC3E}">
        <p14:creationId xmlns:p14="http://schemas.microsoft.com/office/powerpoint/2010/main" val="75715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6B23F-5F08-515F-EA37-AF47C8CE2D63}"/>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93F57449-2824-F05B-8112-7020C67CFFC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36665536-BEFD-AA12-31B6-90F083133AC6}"/>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E154BE53-D2FE-C9A5-406A-8B658E940E49}"/>
              </a:ext>
            </a:extLst>
          </p:cNvPr>
          <p:cNvSpPr>
            <a:spLocks noGrp="1"/>
          </p:cNvSpPr>
          <p:nvPr>
            <p:ph type="body" sz="quarter" idx="14"/>
          </p:nvPr>
        </p:nvSpPr>
        <p:spPr>
          <a:xfrm>
            <a:off x="803869" y="1330451"/>
            <a:ext cx="9917722" cy="5040203"/>
          </a:xfrm>
        </p:spPr>
        <p:txBody>
          <a:bodyPr rtlCol="0"/>
          <a:lstStyle/>
          <a:p>
            <a:pPr rtl="0"/>
            <a:r>
              <a:rPr lang="tr-TR" dirty="0">
                <a:latin typeface="Times New Roman" panose="02020603050405020304" pitchFamily="18" charset="0"/>
                <a:cs typeface="Times New Roman" panose="02020603050405020304" pitchFamily="18" charset="0"/>
              </a:rPr>
              <a:t>2.1. Şahıs Ekleri:</a:t>
            </a:r>
          </a:p>
          <a:p>
            <a:pPr rtl="0"/>
            <a:r>
              <a:rPr lang="tr-TR" dirty="0">
                <a:latin typeface="Times New Roman" panose="02020603050405020304" pitchFamily="18" charset="0"/>
                <a:cs typeface="Times New Roman" panose="02020603050405020304" pitchFamily="18" charset="0"/>
              </a:rPr>
              <a:t>Zamir Kökenli Şahıs Ekleri 				İyelik Kökenli Şahıs Ekleri</a:t>
            </a:r>
          </a:p>
          <a:p>
            <a:pPr rtl="0"/>
            <a:r>
              <a:rPr lang="tr-TR" dirty="0">
                <a:latin typeface="Times New Roman" panose="02020603050405020304" pitchFamily="18" charset="0"/>
                <a:cs typeface="Times New Roman" panose="02020603050405020304" pitchFamily="18" charset="0"/>
              </a:rPr>
              <a:t>1.t.ş -</a:t>
            </a:r>
            <a:r>
              <a:rPr lang="tr-TR" dirty="0" err="1">
                <a:latin typeface="Times New Roman" panose="02020603050405020304" pitchFamily="18" charset="0"/>
                <a:cs typeface="Times New Roman" panose="02020603050405020304" pitchFamily="18" charset="0"/>
              </a:rPr>
              <a:t>Xm</a:t>
            </a:r>
            <a:r>
              <a:rPr lang="tr-TR" dirty="0">
                <a:latin typeface="Times New Roman" panose="02020603050405020304" pitchFamily="18" charset="0"/>
                <a:cs typeface="Times New Roman" panose="02020603050405020304" pitchFamily="18" charset="0"/>
              </a:rPr>
              <a:t>						1.t.ş -m</a:t>
            </a:r>
          </a:p>
          <a:p>
            <a:pPr rtl="0"/>
            <a:r>
              <a:rPr lang="tr-TR" dirty="0">
                <a:latin typeface="Times New Roman" panose="02020603050405020304" pitchFamily="18" charset="0"/>
                <a:cs typeface="Times New Roman" panose="02020603050405020304" pitchFamily="18" charset="0"/>
              </a:rPr>
              <a:t>2.t.ş -</a:t>
            </a:r>
            <a:r>
              <a:rPr lang="tr-TR" dirty="0" err="1">
                <a:latin typeface="Times New Roman" panose="02020603050405020304" pitchFamily="18" charset="0"/>
                <a:cs typeface="Times New Roman" panose="02020603050405020304" pitchFamily="18" charset="0"/>
              </a:rPr>
              <a:t>sXn</a:t>
            </a:r>
            <a:r>
              <a:rPr lang="tr-TR" dirty="0">
                <a:latin typeface="Times New Roman" panose="02020603050405020304" pitchFamily="18" charset="0"/>
                <a:cs typeface="Times New Roman" panose="02020603050405020304" pitchFamily="18" charset="0"/>
              </a:rPr>
              <a:t>						2.t.ş -n</a:t>
            </a:r>
          </a:p>
          <a:p>
            <a:pPr rtl="0"/>
            <a:r>
              <a:rPr lang="tr-TR" dirty="0">
                <a:latin typeface="Times New Roman" panose="02020603050405020304" pitchFamily="18" charset="0"/>
                <a:cs typeface="Times New Roman" panose="02020603050405020304" pitchFamily="18" charset="0"/>
              </a:rPr>
              <a:t>3.t.ş -						3.t.ş -</a:t>
            </a:r>
          </a:p>
          <a:p>
            <a:pPr rtl="0"/>
            <a:r>
              <a:rPr lang="tr-TR" dirty="0">
                <a:latin typeface="Times New Roman" panose="02020603050405020304" pitchFamily="18" charset="0"/>
                <a:cs typeface="Times New Roman" panose="02020603050405020304" pitchFamily="18" charset="0"/>
              </a:rPr>
              <a:t>1.ç.ş -</a:t>
            </a:r>
            <a:r>
              <a:rPr lang="tr-TR" dirty="0" err="1">
                <a:latin typeface="Times New Roman" panose="02020603050405020304" pitchFamily="18" charset="0"/>
                <a:cs typeface="Times New Roman" panose="02020603050405020304" pitchFamily="18" charset="0"/>
              </a:rPr>
              <a:t>Xz</a:t>
            </a:r>
            <a:r>
              <a:rPr lang="tr-TR" dirty="0">
                <a:latin typeface="Times New Roman" panose="02020603050405020304" pitchFamily="18" charset="0"/>
                <a:cs typeface="Times New Roman" panose="02020603050405020304" pitchFamily="18" charset="0"/>
              </a:rPr>
              <a:t>						1.ç.ş -k</a:t>
            </a:r>
          </a:p>
          <a:p>
            <a:pPr rtl="0"/>
            <a:r>
              <a:rPr lang="tr-TR" dirty="0">
                <a:latin typeface="Times New Roman" panose="02020603050405020304" pitchFamily="18" charset="0"/>
                <a:cs typeface="Times New Roman" panose="02020603050405020304" pitchFamily="18" charset="0"/>
              </a:rPr>
              <a:t>2.ç.ş -</a:t>
            </a:r>
            <a:r>
              <a:rPr lang="tr-TR" dirty="0" err="1">
                <a:latin typeface="Times New Roman" panose="02020603050405020304" pitchFamily="18" charset="0"/>
                <a:cs typeface="Times New Roman" panose="02020603050405020304" pitchFamily="18" charset="0"/>
              </a:rPr>
              <a:t>sXnXz</a:t>
            </a:r>
            <a:r>
              <a:rPr lang="tr-TR" dirty="0">
                <a:latin typeface="Times New Roman" panose="02020603050405020304" pitchFamily="18" charset="0"/>
                <a:cs typeface="Times New Roman" panose="02020603050405020304" pitchFamily="18" charset="0"/>
              </a:rPr>
              <a:t>					2.ç.ş -</a:t>
            </a:r>
            <a:r>
              <a:rPr lang="tr-TR" dirty="0" err="1">
                <a:latin typeface="Times New Roman" panose="02020603050405020304" pitchFamily="18" charset="0"/>
                <a:cs typeface="Times New Roman" panose="02020603050405020304" pitchFamily="18" charset="0"/>
              </a:rPr>
              <a:t>nXz</a:t>
            </a:r>
            <a:endParaRPr lang="tr-TR" dirty="0">
              <a:latin typeface="Times New Roman" panose="02020603050405020304" pitchFamily="18" charset="0"/>
              <a:cs typeface="Times New Roman" panose="02020603050405020304" pitchFamily="18" charset="0"/>
            </a:endParaRPr>
          </a:p>
          <a:p>
            <a:pPr rtl="0"/>
            <a:r>
              <a:rPr lang="tr-TR" dirty="0">
                <a:latin typeface="Times New Roman" panose="02020603050405020304" pitchFamily="18" charset="0"/>
                <a:cs typeface="Times New Roman" panose="02020603050405020304" pitchFamily="18" charset="0"/>
              </a:rPr>
              <a:t>3.ç.ş –</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						3.ç.ş -</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				</a:t>
            </a:r>
          </a:p>
          <a:p>
            <a:pPr rtl="0"/>
            <a:r>
              <a:rPr lang="tr-TR" dirty="0">
                <a:latin typeface="Times New Roman" panose="02020603050405020304" pitchFamily="18" charset="0"/>
                <a:cs typeface="Times New Roman" panose="02020603050405020304" pitchFamily="18" charset="0"/>
              </a:rPr>
              <a:t>(Öğrenilen geçmiş zaman				(Görülen geçmiş zaman, şart)</a:t>
            </a:r>
          </a:p>
          <a:p>
            <a:pPr rtl="0"/>
            <a:r>
              <a:rPr lang="tr-TR" dirty="0">
                <a:latin typeface="Times New Roman" panose="02020603050405020304" pitchFamily="18" charset="0"/>
                <a:cs typeface="Times New Roman" panose="02020603050405020304" pitchFamily="18" charset="0"/>
              </a:rPr>
              <a:t>Şimdiki zaman</a:t>
            </a:r>
          </a:p>
          <a:p>
            <a:pPr rtl="0"/>
            <a:r>
              <a:rPr lang="tr-TR" dirty="0">
                <a:latin typeface="Times New Roman" panose="02020603050405020304" pitchFamily="18" charset="0"/>
                <a:cs typeface="Times New Roman" panose="02020603050405020304" pitchFamily="18" charset="0"/>
              </a:rPr>
              <a:t>Geniş zaman</a:t>
            </a:r>
          </a:p>
          <a:p>
            <a:pPr rtl="0"/>
            <a:r>
              <a:rPr lang="tr-TR" dirty="0">
                <a:latin typeface="Times New Roman" panose="02020603050405020304" pitchFamily="18" charset="0"/>
                <a:cs typeface="Times New Roman" panose="02020603050405020304" pitchFamily="18" charset="0"/>
              </a:rPr>
              <a:t>Gelecek zaman</a:t>
            </a:r>
          </a:p>
          <a:p>
            <a:pPr rtl="0"/>
            <a:r>
              <a:rPr lang="tr-TR" dirty="0">
                <a:latin typeface="Times New Roman" panose="02020603050405020304" pitchFamily="18" charset="0"/>
                <a:cs typeface="Times New Roman" panose="02020603050405020304" pitchFamily="18" charset="0"/>
              </a:rPr>
              <a:t>gereklilik)					</a:t>
            </a:r>
          </a:p>
        </p:txBody>
      </p:sp>
    </p:spTree>
    <p:extLst>
      <p:ext uri="{BB962C8B-B14F-4D97-AF65-F5344CB8AC3E}">
        <p14:creationId xmlns:p14="http://schemas.microsoft.com/office/powerpoint/2010/main" val="2011952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7EDA3-CE74-F885-58F7-32D42524BC1E}"/>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ECD76E72-DE10-CACC-220F-4C39FCA1D90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2195793D-4E13-A75A-C0C3-823A338CC098}"/>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D9AB0BF5-CDCC-A4F6-3C91-D6EEEF6A745D}"/>
              </a:ext>
            </a:extLst>
          </p:cNvPr>
          <p:cNvSpPr>
            <a:spLocks noGrp="1"/>
          </p:cNvSpPr>
          <p:nvPr>
            <p:ph type="body" sz="quarter" idx="14"/>
          </p:nvPr>
        </p:nvSpPr>
        <p:spPr>
          <a:xfrm>
            <a:off x="743579" y="2240280"/>
            <a:ext cx="9917722" cy="4197096"/>
          </a:xfrm>
        </p:spPr>
        <p:txBody>
          <a:bodyPr rtlCol="0"/>
          <a:lstStyle/>
          <a:p>
            <a:pPr algn="ctr" rtl="0"/>
            <a:r>
              <a:rPr lang="tr-TR" b="1" dirty="0">
                <a:latin typeface="Times New Roman" panose="02020603050405020304" pitchFamily="18" charset="0"/>
                <a:cs typeface="Times New Roman" panose="02020603050405020304" pitchFamily="18" charset="0"/>
              </a:rPr>
              <a:t>gel-(i)yor-um ve yol-(u)m sözcüklerini eklerine ayıralım: </a:t>
            </a:r>
          </a:p>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endParaRPr lang="tr-TR" b="1" dirty="0">
              <a:latin typeface="Times New Roman" panose="02020603050405020304" pitchFamily="18" charset="0"/>
              <a:cs typeface="Times New Roman" panose="02020603050405020304" pitchFamily="18" charset="0"/>
            </a:endParaRPr>
          </a:p>
          <a:p>
            <a:pPr algn="ctr" rtl="0"/>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064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6DB03-894E-3E22-80FB-00EC69EC9F4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E92698C8-9A08-3E2B-2634-A20A71E8EB9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BF3ECC60-51CA-1F9D-39E6-E3B9F6A69377}"/>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97604F03-C189-B418-D2C4-B4086D591EC6}"/>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gel-(i)yor-um: Fiil Kök, şimdiki zaman eki, 1.t.ş eki</a:t>
            </a:r>
          </a:p>
          <a:p>
            <a:pPr algn="ctr" rtl="0"/>
            <a:r>
              <a:rPr lang="tr-TR" b="1" dirty="0">
                <a:latin typeface="Times New Roman" panose="02020603050405020304" pitchFamily="18" charset="0"/>
                <a:cs typeface="Times New Roman" panose="02020603050405020304" pitchFamily="18" charset="0"/>
              </a:rPr>
              <a:t>yol-(u)m: İsim Kök, 1.t.ş. iyelik eki</a:t>
            </a: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315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BCFD6-676B-CD90-7C4B-F93951FF9665}"/>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7ECA4C08-1101-FCF7-135F-FFF7EF37DEA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ACD74A3D-A3C4-F61F-CB5F-DED63E3A5D6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640329D6-4A3E-AB0F-0290-DA71458FFEF2}"/>
              </a:ext>
            </a:extLst>
          </p:cNvPr>
          <p:cNvSpPr>
            <a:spLocks noGrp="1"/>
          </p:cNvSpPr>
          <p:nvPr>
            <p:ph type="body" sz="quarter" idx="14"/>
          </p:nvPr>
        </p:nvSpPr>
        <p:spPr>
          <a:xfrm>
            <a:off x="854111" y="1556992"/>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2.2. Kip Ekleri</a:t>
            </a:r>
          </a:p>
          <a:p>
            <a:pPr algn="just" rtl="0"/>
            <a:r>
              <a:rPr lang="tr-TR" b="1" dirty="0">
                <a:latin typeface="Times New Roman" panose="02020603050405020304" pitchFamily="18" charset="0"/>
                <a:cs typeface="Times New Roman" panose="02020603050405020304" pitchFamily="18" charset="0"/>
              </a:rPr>
              <a:t>2.2.1. Haber Kipleri:</a:t>
            </a:r>
          </a:p>
          <a:p>
            <a:pPr algn="just" rtl="0"/>
            <a:r>
              <a:rPr lang="tr-TR" b="1" dirty="0">
                <a:latin typeface="Times New Roman" panose="02020603050405020304" pitchFamily="18" charset="0"/>
                <a:cs typeface="Times New Roman" panose="02020603050405020304" pitchFamily="18" charset="0"/>
              </a:rPr>
              <a:t>Öğrenilen geçmiş zaman: -</a:t>
            </a:r>
            <a:r>
              <a:rPr lang="tr-TR" b="1" dirty="0" err="1">
                <a:latin typeface="Times New Roman" panose="02020603050405020304" pitchFamily="18" charset="0"/>
                <a:cs typeface="Times New Roman" panose="02020603050405020304" pitchFamily="18" charset="0"/>
              </a:rPr>
              <a:t>mXş</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r>
              <a:rPr lang="tr-TR" b="1" dirty="0">
                <a:latin typeface="Times New Roman" panose="02020603050405020304" pitchFamily="18" charset="0"/>
                <a:cs typeface="Times New Roman" panose="02020603050405020304" pitchFamily="18" charset="0"/>
              </a:rPr>
              <a:t>-im</a:t>
            </a: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r>
              <a:rPr lang="tr-TR" b="1" dirty="0">
                <a:latin typeface="Times New Roman" panose="02020603050405020304" pitchFamily="18" charset="0"/>
                <a:cs typeface="Times New Roman" panose="02020603050405020304" pitchFamily="18" charset="0"/>
              </a:rPr>
              <a:t>-sin</a:t>
            </a: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r>
              <a:rPr lang="tr-TR" b="1" dirty="0">
                <a:latin typeface="Times New Roman" panose="02020603050405020304" pitchFamily="18" charset="0"/>
                <a:cs typeface="Times New Roman" panose="02020603050405020304" pitchFamily="18" charset="0"/>
              </a:rPr>
              <a:t>-iz</a:t>
            </a: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r>
              <a:rPr lang="tr-TR" b="1" dirty="0">
                <a:latin typeface="Times New Roman" panose="02020603050405020304" pitchFamily="18" charset="0"/>
                <a:cs typeface="Times New Roman" panose="02020603050405020304" pitchFamily="18" charset="0"/>
              </a:rPr>
              <a:t>-siniz</a:t>
            </a: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ler</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765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7A886-AA90-1ADE-D332-E66F93E5EC20}"/>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A6B59CA-25E8-90D0-E0A5-52AB8F9137E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860B6412-9E5D-7616-5000-BA8E862B6CFC}"/>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858C3610-4564-3951-0C3C-99C13A485809}"/>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Görülen geçmiş zaman: -DI</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r>
              <a:rPr lang="tr-TR" b="1" dirty="0">
                <a:latin typeface="Times New Roman" panose="02020603050405020304" pitchFamily="18" charset="0"/>
                <a:cs typeface="Times New Roman" panose="02020603050405020304" pitchFamily="18" charset="0"/>
              </a:rPr>
              <a:t>-m</a:t>
            </a: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r>
              <a:rPr lang="tr-TR" b="1" dirty="0">
                <a:latin typeface="Times New Roman" panose="02020603050405020304" pitchFamily="18" charset="0"/>
                <a:cs typeface="Times New Roman" panose="02020603050405020304" pitchFamily="18" charset="0"/>
              </a:rPr>
              <a:t>-n</a:t>
            </a: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r>
              <a:rPr lang="tr-TR" b="1" dirty="0">
                <a:latin typeface="Times New Roman" panose="02020603050405020304" pitchFamily="18" charset="0"/>
                <a:cs typeface="Times New Roman" panose="02020603050405020304" pitchFamily="18" charset="0"/>
              </a:rPr>
              <a:t>-k</a:t>
            </a: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nız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2748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6C552-6C69-AC94-F5E8-7CC40A3D0B64}"/>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098AD525-A831-9172-9476-1179525BB33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6E669B3F-194A-5F0E-9DDA-7AAD3DC7B5F4}"/>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7477C656-CAF8-7D98-DBDA-A18163BB96FB}"/>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Şimdiki zaman: -</a:t>
            </a:r>
            <a:r>
              <a:rPr lang="tr-TR" b="1" dirty="0" err="1">
                <a:latin typeface="Times New Roman" panose="02020603050405020304" pitchFamily="18" charset="0"/>
                <a:cs typeface="Times New Roman" panose="02020603050405020304" pitchFamily="18" charset="0"/>
              </a:rPr>
              <a:t>Xyor</a:t>
            </a:r>
            <a:r>
              <a:rPr lang="tr-TR" b="1" dirty="0">
                <a:latin typeface="Times New Roman" panose="02020603050405020304" pitchFamily="18" charset="0"/>
                <a:cs typeface="Times New Roman" panose="02020603050405020304" pitchFamily="18" charset="0"/>
              </a:rPr>
              <a:t>/-(X)yor</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r>
              <a:rPr lang="tr-TR" b="1" dirty="0">
                <a:latin typeface="Times New Roman" panose="02020603050405020304" pitchFamily="18" charset="0"/>
                <a:cs typeface="Times New Roman" panose="02020603050405020304" pitchFamily="18" charset="0"/>
              </a:rPr>
              <a:t>-um</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r>
              <a:rPr lang="tr-TR" b="1" dirty="0">
                <a:latin typeface="Times New Roman" panose="02020603050405020304" pitchFamily="18" charset="0"/>
                <a:cs typeface="Times New Roman" panose="02020603050405020304" pitchFamily="18" charset="0"/>
              </a:rPr>
              <a:t>-sun</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r>
              <a:rPr lang="tr-TR" b="1" dirty="0">
                <a:latin typeface="Times New Roman" panose="02020603050405020304" pitchFamily="18" charset="0"/>
                <a:cs typeface="Times New Roman" panose="02020603050405020304" pitchFamily="18" charset="0"/>
              </a:rPr>
              <a:t>-uz</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sunuz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925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ADE48-1C0F-5408-8391-395ACF443B40}"/>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53B185CA-1FA4-9912-C206-503FAE7369F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DE467F4A-070B-1AAA-0C9A-B90D0ABC3FCF}"/>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506F48B9-293B-FF0B-A021-E1825ECCEAE7}"/>
              </a:ext>
            </a:extLst>
          </p:cNvPr>
          <p:cNvSpPr>
            <a:spLocks noGrp="1"/>
          </p:cNvSpPr>
          <p:nvPr>
            <p:ph type="body" sz="quarter" idx="14"/>
          </p:nvPr>
        </p:nvSpPr>
        <p:spPr>
          <a:xfrm>
            <a:off x="743579" y="2240280"/>
            <a:ext cx="9917722" cy="4197096"/>
          </a:xfrm>
        </p:spPr>
        <p:txBody>
          <a:bodyPr rtlCol="0"/>
          <a:lstStyle/>
          <a:p>
            <a:pPr algn="ctr" rtl="0"/>
            <a:endParaRPr lang="tr-TR" b="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Başka bir şimdiki zaman eki var mıdır?</a:t>
            </a:r>
          </a:p>
        </p:txBody>
      </p:sp>
    </p:spTree>
    <p:extLst>
      <p:ext uri="{BB962C8B-B14F-4D97-AF65-F5344CB8AC3E}">
        <p14:creationId xmlns:p14="http://schemas.microsoft.com/office/powerpoint/2010/main" val="1802136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C2EFD-8EA4-4E2B-F0B5-59B5975AA64C}"/>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9F38D55-38E2-9CD5-BF23-34AAAF15FD5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66061725-1BFE-8821-E8B2-F60F36188CB0}"/>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DC9122F6-CA95-3A51-1356-75A3ADE7C9C1}"/>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mAktA</a:t>
            </a:r>
            <a:r>
              <a:rPr lang="tr-TR" b="1" dirty="0">
                <a:latin typeface="Times New Roman" panose="02020603050405020304" pitchFamily="18" charset="0"/>
                <a:cs typeface="Times New Roman" panose="02020603050405020304" pitchFamily="18" charset="0"/>
              </a:rPr>
              <a:t> eki de şimdiki zaman için kullanılır:</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yaz-makta-y-</a:t>
            </a:r>
            <a:r>
              <a:rPr lang="tr-TR" b="1" dirty="0" err="1">
                <a:latin typeface="Times New Roman" panose="02020603050405020304" pitchFamily="18" charset="0"/>
                <a:cs typeface="Times New Roman" panose="02020603050405020304" pitchFamily="18" charset="0"/>
              </a:rPr>
              <a:t>ım</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yaz-makta-sın</a:t>
            </a:r>
          </a:p>
          <a:p>
            <a:pPr algn="just" rtl="0"/>
            <a:r>
              <a:rPr lang="tr-TR" b="1" dirty="0">
                <a:latin typeface="Times New Roman" panose="02020603050405020304" pitchFamily="18" charset="0"/>
                <a:cs typeface="Times New Roman" panose="02020603050405020304" pitchFamily="18" charset="0"/>
              </a:rPr>
              <a:t>yaz-makta</a:t>
            </a:r>
          </a:p>
          <a:p>
            <a:pPr algn="just" rtl="0"/>
            <a:r>
              <a:rPr lang="tr-TR" b="1" dirty="0">
                <a:latin typeface="Times New Roman" panose="02020603050405020304" pitchFamily="18" charset="0"/>
                <a:cs typeface="Times New Roman" panose="02020603050405020304" pitchFamily="18" charset="0"/>
              </a:rPr>
              <a:t>yaz-makta-y-</a:t>
            </a:r>
            <a:r>
              <a:rPr lang="tr-TR" b="1" dirty="0" err="1">
                <a:latin typeface="Times New Roman" panose="02020603050405020304" pitchFamily="18" charset="0"/>
                <a:cs typeface="Times New Roman" panose="02020603050405020304" pitchFamily="18" charset="0"/>
              </a:rPr>
              <a:t>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yaz-makta-</a:t>
            </a:r>
            <a:r>
              <a:rPr lang="tr-TR" b="1" dirty="0" err="1">
                <a:latin typeface="Times New Roman" panose="02020603050405020304" pitchFamily="18" charset="0"/>
                <a:cs typeface="Times New Roman" panose="02020603050405020304" pitchFamily="18" charset="0"/>
              </a:rPr>
              <a:t>sınız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yaz-makta-</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08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991F-0A84-B512-D890-07F250966EE3}"/>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BC7FD23-01C5-553B-0274-826B8FC8CF7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FB8BE28B-0710-166B-01EB-B1307477405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6AEEA547-2172-9358-DEC8-6FE12E00A84F}"/>
              </a:ext>
            </a:extLst>
          </p:cNvPr>
          <p:cNvSpPr>
            <a:spLocks noGrp="1"/>
          </p:cNvSpPr>
          <p:nvPr>
            <p:ph type="body" sz="quarter" idx="14"/>
          </p:nvPr>
        </p:nvSpPr>
        <p:spPr>
          <a:xfrm>
            <a:off x="743579" y="2240280"/>
            <a:ext cx="9917722" cy="4197096"/>
          </a:xfrm>
        </p:spPr>
        <p:txBody>
          <a:bodyPr rtlCol="0"/>
          <a:lstStyle/>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Bazen çok seyrek de olsa bir ekin yapım veya çekim olup olmadığı konusunda karar vermek zordur. Çekim ekleri kendi içinde isim çekim ekleri ve fiil çekim ekleri olmak üzere ikiye ayrılır:</a:t>
            </a:r>
          </a:p>
        </p:txBody>
      </p:sp>
    </p:spTree>
    <p:extLst>
      <p:ext uri="{BB962C8B-B14F-4D97-AF65-F5344CB8AC3E}">
        <p14:creationId xmlns:p14="http://schemas.microsoft.com/office/powerpoint/2010/main" val="1243791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C6BB6-5D07-575C-F4DB-083DB0E695CD}"/>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0D4682F7-BD75-28BE-5EF2-B3772AEDBD5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CF3FC967-99EB-FE08-6B17-380623DDA3DD}"/>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2945AC3B-9F06-D60F-98EB-C5761A5537E7}"/>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Geniş zaman: -r / -Ar</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yaşa-r-</a:t>
            </a:r>
            <a:r>
              <a:rPr lang="tr-TR" b="1" dirty="0" err="1">
                <a:latin typeface="Times New Roman" panose="02020603050405020304" pitchFamily="18" charset="0"/>
                <a:cs typeface="Times New Roman" panose="02020603050405020304" pitchFamily="18" charset="0"/>
              </a:rPr>
              <a:t>ım</a:t>
            </a:r>
            <a:r>
              <a:rPr lang="tr-TR" b="1" dirty="0">
                <a:latin typeface="Times New Roman" panose="02020603050405020304" pitchFamily="18" charset="0"/>
                <a:cs typeface="Times New Roman" panose="02020603050405020304" pitchFamily="18" charset="0"/>
              </a:rPr>
              <a:t>			Olumsuz çekiminde kip eki görülmez:</a:t>
            </a:r>
          </a:p>
          <a:p>
            <a:pPr algn="just" rtl="0"/>
            <a:r>
              <a:rPr lang="tr-TR" b="1" dirty="0">
                <a:latin typeface="Times New Roman" panose="02020603050405020304" pitchFamily="18" charset="0"/>
                <a:cs typeface="Times New Roman" panose="02020603050405020304" pitchFamily="18" charset="0"/>
              </a:rPr>
              <a:t>yaşa-r-sın			yap-</a:t>
            </a:r>
            <a:r>
              <a:rPr lang="tr-TR" b="1" dirty="0" err="1">
                <a:latin typeface="Times New Roman" panose="02020603050405020304" pitchFamily="18" charset="0"/>
                <a:cs typeface="Times New Roman" panose="02020603050405020304" pitchFamily="18" charset="0"/>
              </a:rPr>
              <a:t>ma</a:t>
            </a:r>
            <a:r>
              <a:rPr lang="tr-TR" b="1" dirty="0">
                <a:latin typeface="Times New Roman" panose="02020603050405020304" pitchFamily="18" charset="0"/>
                <a:cs typeface="Times New Roman" panose="02020603050405020304" pitchFamily="18" charset="0"/>
              </a:rPr>
              <a:t>-m</a:t>
            </a:r>
          </a:p>
          <a:p>
            <a:pPr algn="just" rtl="0"/>
            <a:r>
              <a:rPr lang="tr-TR" b="1" dirty="0">
                <a:latin typeface="Times New Roman" panose="02020603050405020304" pitchFamily="18" charset="0"/>
                <a:cs typeface="Times New Roman" panose="02020603050405020304" pitchFamily="18" charset="0"/>
              </a:rPr>
              <a:t>yaşa-r				yap-</a:t>
            </a:r>
            <a:r>
              <a:rPr lang="tr-TR" b="1" dirty="0" err="1">
                <a:latin typeface="Times New Roman" panose="02020603050405020304" pitchFamily="18" charset="0"/>
                <a:cs typeface="Times New Roman" panose="02020603050405020304" pitchFamily="18" charset="0"/>
              </a:rPr>
              <a:t>maz</a:t>
            </a:r>
            <a:r>
              <a:rPr lang="tr-TR" b="1" dirty="0">
                <a:latin typeface="Times New Roman" panose="02020603050405020304" pitchFamily="18" charset="0"/>
                <a:cs typeface="Times New Roman" panose="02020603050405020304" pitchFamily="18" charset="0"/>
              </a:rPr>
              <a:t>-sın</a:t>
            </a:r>
          </a:p>
          <a:p>
            <a:pPr algn="just" rtl="0"/>
            <a:r>
              <a:rPr lang="tr-TR" b="1" dirty="0">
                <a:latin typeface="Times New Roman" panose="02020603050405020304" pitchFamily="18" charset="0"/>
                <a:cs typeface="Times New Roman" panose="02020603050405020304" pitchFamily="18" charset="0"/>
              </a:rPr>
              <a:t>yaşa-r-</a:t>
            </a:r>
            <a:r>
              <a:rPr lang="tr-TR" b="1" dirty="0" err="1">
                <a:latin typeface="Times New Roman" panose="02020603050405020304" pitchFamily="18" charset="0"/>
                <a:cs typeface="Times New Roman" panose="02020603050405020304" pitchFamily="18" charset="0"/>
              </a:rPr>
              <a:t>ız</a:t>
            </a:r>
            <a:r>
              <a:rPr lang="tr-TR" b="1" dirty="0">
                <a:latin typeface="Times New Roman" panose="02020603050405020304" pitchFamily="18" charset="0"/>
                <a:cs typeface="Times New Roman" panose="02020603050405020304" pitchFamily="18" charset="0"/>
              </a:rPr>
              <a:t>				yap-</a:t>
            </a:r>
            <a:r>
              <a:rPr lang="tr-TR" b="1" dirty="0" err="1">
                <a:latin typeface="Times New Roman" panose="02020603050405020304" pitchFamily="18" charset="0"/>
                <a:cs typeface="Times New Roman" panose="02020603050405020304" pitchFamily="18" charset="0"/>
              </a:rPr>
              <a:t>maz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yaşa-r-</a:t>
            </a:r>
            <a:r>
              <a:rPr lang="tr-TR" b="1" dirty="0" err="1">
                <a:latin typeface="Times New Roman" panose="02020603050405020304" pitchFamily="18" charset="0"/>
                <a:cs typeface="Times New Roman" panose="02020603050405020304" pitchFamily="18" charset="0"/>
              </a:rPr>
              <a:t>sınız</a:t>
            </a:r>
            <a:r>
              <a:rPr lang="tr-TR" b="1" dirty="0">
                <a:latin typeface="Times New Roman" panose="02020603050405020304" pitchFamily="18" charset="0"/>
                <a:cs typeface="Times New Roman" panose="02020603050405020304" pitchFamily="18" charset="0"/>
              </a:rPr>
              <a:t>			yap-</a:t>
            </a:r>
            <a:r>
              <a:rPr lang="tr-TR" b="1" dirty="0" err="1">
                <a:latin typeface="Times New Roman" panose="02020603050405020304" pitchFamily="18" charset="0"/>
                <a:cs typeface="Times New Roman" panose="02020603050405020304" pitchFamily="18" charset="0"/>
              </a:rPr>
              <a:t>ma</a:t>
            </a:r>
            <a:r>
              <a:rPr lang="tr-TR" b="1" dirty="0">
                <a:latin typeface="Times New Roman" panose="02020603050405020304" pitchFamily="18" charset="0"/>
                <a:cs typeface="Times New Roman" panose="02020603050405020304" pitchFamily="18" charset="0"/>
              </a:rPr>
              <a:t>-y-</a:t>
            </a:r>
            <a:r>
              <a:rPr lang="tr-TR" b="1" dirty="0" err="1">
                <a:latin typeface="Times New Roman" panose="02020603050405020304" pitchFamily="18" charset="0"/>
                <a:cs typeface="Times New Roman" panose="02020603050405020304" pitchFamily="18" charset="0"/>
              </a:rPr>
              <a:t>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yaşa-r-</a:t>
            </a:r>
            <a:r>
              <a:rPr lang="tr-TR" b="1" dirty="0" err="1">
                <a:latin typeface="Times New Roman" panose="02020603050405020304" pitchFamily="18" charset="0"/>
                <a:cs typeface="Times New Roman" panose="02020603050405020304" pitchFamily="18" charset="0"/>
              </a:rPr>
              <a:t>lar</a:t>
            </a:r>
            <a:r>
              <a:rPr lang="tr-TR" b="1" dirty="0">
                <a:latin typeface="Times New Roman" panose="02020603050405020304" pitchFamily="18" charset="0"/>
                <a:cs typeface="Times New Roman" panose="02020603050405020304" pitchFamily="18" charset="0"/>
              </a:rPr>
              <a:t>			yap-</a:t>
            </a:r>
            <a:r>
              <a:rPr lang="tr-TR" b="1" dirty="0" err="1">
                <a:latin typeface="Times New Roman" panose="02020603050405020304" pitchFamily="18" charset="0"/>
                <a:cs typeface="Times New Roman" panose="02020603050405020304" pitchFamily="18" charset="0"/>
              </a:rPr>
              <a:t>maz</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sınız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				yap-</a:t>
            </a:r>
            <a:r>
              <a:rPr lang="tr-TR" b="1" dirty="0" err="1">
                <a:latin typeface="Times New Roman" panose="02020603050405020304" pitchFamily="18" charset="0"/>
                <a:cs typeface="Times New Roman" panose="02020603050405020304" pitchFamily="18" charset="0"/>
              </a:rPr>
              <a:t>maz</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582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5600A-1D28-C3C1-01FF-C0D60B456009}"/>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5882D562-8DA8-8C7A-D213-F866BACCE4F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D481A18A-F64B-5103-7BF4-861C12B68E1B}"/>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2D377286-036E-1E92-F514-12A541C3333B}"/>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Gelecek zaman: -</a:t>
            </a:r>
            <a:r>
              <a:rPr lang="tr-TR" b="1" dirty="0" err="1">
                <a:latin typeface="Times New Roman" panose="02020603050405020304" pitchFamily="18" charset="0"/>
                <a:cs typeface="Times New Roman" panose="02020603050405020304" pitchFamily="18" charset="0"/>
              </a:rPr>
              <a:t>AcAk</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r>
              <a:rPr lang="tr-TR" b="1" dirty="0">
                <a:latin typeface="Times New Roman" panose="02020603050405020304" pitchFamily="18" charset="0"/>
                <a:cs typeface="Times New Roman" panose="02020603050405020304" pitchFamily="18" charset="0"/>
              </a:rPr>
              <a:t>-im   (göreceğim)</a:t>
            </a: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r>
              <a:rPr lang="tr-TR" b="1" dirty="0">
                <a:latin typeface="Times New Roman" panose="02020603050405020304" pitchFamily="18" charset="0"/>
                <a:cs typeface="Times New Roman" panose="02020603050405020304" pitchFamily="18" charset="0"/>
              </a:rPr>
              <a:t>-sin</a:t>
            </a: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r>
              <a:rPr lang="tr-TR" b="1" dirty="0">
                <a:latin typeface="Times New Roman" panose="02020603050405020304" pitchFamily="18" charset="0"/>
                <a:cs typeface="Times New Roman" panose="02020603050405020304" pitchFamily="18" charset="0"/>
              </a:rPr>
              <a:t>-iz    (göreceğiz)</a:t>
            </a: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r>
              <a:rPr lang="tr-TR" b="1" dirty="0">
                <a:latin typeface="Times New Roman" panose="02020603050405020304" pitchFamily="18" charset="0"/>
                <a:cs typeface="Times New Roman" panose="02020603050405020304" pitchFamily="18" charset="0"/>
              </a:rPr>
              <a:t>-siniz</a:t>
            </a: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ler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918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3AF3C-F426-3776-6E10-4E5AF3497C36}"/>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94EEAE73-DA97-BBCF-184F-1AFE06AE796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EA84818C-BD85-394A-EE85-29E6E1D8B0F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244143B0-241E-8F2A-599F-7555E53018F5}"/>
              </a:ext>
            </a:extLst>
          </p:cNvPr>
          <p:cNvSpPr>
            <a:spLocks noGrp="1"/>
          </p:cNvSpPr>
          <p:nvPr>
            <p:ph type="body" sz="quarter" idx="14"/>
          </p:nvPr>
        </p:nvSpPr>
        <p:spPr>
          <a:xfrm>
            <a:off x="854111" y="1556992"/>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2.2.2. Dilek Kipleri:</a:t>
            </a:r>
          </a:p>
          <a:p>
            <a:pPr algn="just" rtl="0"/>
            <a:r>
              <a:rPr lang="tr-TR" b="1" dirty="0">
                <a:latin typeface="Times New Roman" panose="02020603050405020304" pitchFamily="18" charset="0"/>
                <a:cs typeface="Times New Roman" panose="02020603050405020304" pitchFamily="18" charset="0"/>
              </a:rPr>
              <a:t>Gereklilik: -</a:t>
            </a:r>
            <a:r>
              <a:rPr lang="tr-TR" b="1" dirty="0" err="1">
                <a:latin typeface="Times New Roman" panose="02020603050405020304" pitchFamily="18" charset="0"/>
                <a:cs typeface="Times New Roman" panose="02020603050405020304" pitchFamily="18" charset="0"/>
              </a:rPr>
              <a:t>mAlI</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r>
              <a:rPr lang="tr-TR" b="1" dirty="0">
                <a:latin typeface="Times New Roman" panose="02020603050405020304" pitchFamily="18" charset="0"/>
                <a:cs typeface="Times New Roman" panose="02020603050405020304" pitchFamily="18" charset="0"/>
              </a:rPr>
              <a:t>-y-im</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r>
              <a:rPr lang="tr-TR" b="1" dirty="0">
                <a:latin typeface="Times New Roman" panose="02020603050405020304" pitchFamily="18" charset="0"/>
                <a:cs typeface="Times New Roman" panose="02020603050405020304" pitchFamily="18" charset="0"/>
              </a:rPr>
              <a:t>-sin</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r>
              <a:rPr lang="tr-TR" b="1" dirty="0">
                <a:latin typeface="Times New Roman" panose="02020603050405020304" pitchFamily="18" charset="0"/>
                <a:cs typeface="Times New Roman" panose="02020603050405020304" pitchFamily="18" charset="0"/>
              </a:rPr>
              <a:t>-y-iz</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r>
              <a:rPr lang="tr-TR" b="1" dirty="0">
                <a:latin typeface="Times New Roman" panose="02020603050405020304" pitchFamily="18" charset="0"/>
                <a:cs typeface="Times New Roman" panose="02020603050405020304" pitchFamily="18" charset="0"/>
              </a:rPr>
              <a:t>-siniz</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ler</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722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9CA76-F033-A4C5-50F0-D28CEFF84AED}"/>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5086996-A929-A6A1-AC11-339153B6312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1224F09E-971D-EEAA-9C73-B48E886D4D60}"/>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41D6F1B1-7B20-FDB4-C60B-098A811B7FFD}"/>
              </a:ext>
            </a:extLst>
          </p:cNvPr>
          <p:cNvSpPr>
            <a:spLocks noGrp="1"/>
          </p:cNvSpPr>
          <p:nvPr>
            <p:ph type="body" sz="quarter" idx="14"/>
          </p:nvPr>
        </p:nvSpPr>
        <p:spPr>
          <a:xfrm>
            <a:off x="743579" y="2240280"/>
            <a:ext cx="9917722" cy="4197096"/>
          </a:xfrm>
        </p:spPr>
        <p:txBody>
          <a:bodyPr rtlCol="0"/>
          <a:lstStyle/>
          <a:p>
            <a:pPr algn="ctr" rtl="0"/>
            <a:r>
              <a:rPr lang="tr-TR" b="1" dirty="0">
                <a:latin typeface="Times New Roman" panose="02020603050405020304" pitchFamily="18" charset="0"/>
                <a:cs typeface="Times New Roman" panose="02020603050405020304" pitchFamily="18" charset="0"/>
              </a:rPr>
              <a:t>Bir fiili, emir kipine göre çekimler misiniz?</a:t>
            </a:r>
          </a:p>
        </p:txBody>
      </p:sp>
    </p:spTree>
    <p:extLst>
      <p:ext uri="{BB962C8B-B14F-4D97-AF65-F5344CB8AC3E}">
        <p14:creationId xmlns:p14="http://schemas.microsoft.com/office/powerpoint/2010/main" val="2839460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42AD8-A6FD-8BD8-A64D-F49250C258B4}"/>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27DDA1F4-CDED-DDF5-7F71-8C879B7D917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2EC67ED6-F5F5-6B9B-EA24-9B4504E7E9DD}"/>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7859B7F4-774E-2E20-C752-7D2C1AE2367C}"/>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Emir kipinin kendine has bir çekimi vardır.</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1.t.ş –</a:t>
            </a:r>
            <a:r>
              <a:rPr lang="tr-TR" b="1" dirty="0" err="1">
                <a:latin typeface="Times New Roman" panose="02020603050405020304" pitchFamily="18" charset="0"/>
                <a:cs typeface="Times New Roman" panose="02020603050405020304" pitchFamily="18" charset="0"/>
              </a:rPr>
              <a:t>AyIm</a:t>
            </a:r>
            <a:r>
              <a:rPr lang="tr-TR" b="1" dirty="0">
                <a:latin typeface="Times New Roman" panose="02020603050405020304" pitchFamily="18" charset="0"/>
                <a:cs typeface="Times New Roman" panose="02020603050405020304" pitchFamily="18" charset="0"/>
              </a:rPr>
              <a:t>			al-ayım</a:t>
            </a:r>
          </a:p>
          <a:p>
            <a:pPr algn="just" rtl="0"/>
            <a:r>
              <a:rPr lang="tr-TR" b="1" dirty="0">
                <a:latin typeface="Times New Roman" panose="02020603050405020304" pitchFamily="18" charset="0"/>
                <a:cs typeface="Times New Roman" panose="02020603050405020304" pitchFamily="18" charset="0"/>
              </a:rPr>
              <a:t>2.t.ş -				al</a:t>
            </a:r>
          </a:p>
          <a:p>
            <a:pPr algn="just" rtl="0"/>
            <a:r>
              <a:rPr lang="tr-TR" b="1" dirty="0">
                <a:latin typeface="Times New Roman" panose="02020603050405020304" pitchFamily="18" charset="0"/>
                <a:cs typeface="Times New Roman" panose="02020603050405020304" pitchFamily="18" charset="0"/>
              </a:rPr>
              <a:t>3.t.ş –</a:t>
            </a:r>
            <a:r>
              <a:rPr lang="tr-TR" b="1" dirty="0" err="1">
                <a:latin typeface="Times New Roman" panose="02020603050405020304" pitchFamily="18" charset="0"/>
                <a:cs typeface="Times New Roman" panose="02020603050405020304" pitchFamily="18" charset="0"/>
              </a:rPr>
              <a:t>sXn</a:t>
            </a:r>
            <a:r>
              <a:rPr lang="tr-TR" b="1" dirty="0">
                <a:latin typeface="Times New Roman" panose="02020603050405020304" pitchFamily="18" charset="0"/>
                <a:cs typeface="Times New Roman" panose="02020603050405020304" pitchFamily="18" charset="0"/>
              </a:rPr>
              <a:t>			al-sın</a:t>
            </a:r>
          </a:p>
          <a:p>
            <a:pPr algn="just" rtl="0"/>
            <a:r>
              <a:rPr lang="tr-TR" b="1" dirty="0">
                <a:latin typeface="Times New Roman" panose="02020603050405020304" pitchFamily="18" charset="0"/>
                <a:cs typeface="Times New Roman" panose="02020603050405020304" pitchFamily="18" charset="0"/>
              </a:rPr>
              <a:t>1.ç.ş –</a:t>
            </a:r>
            <a:r>
              <a:rPr lang="tr-TR" b="1" dirty="0" err="1">
                <a:latin typeface="Times New Roman" panose="02020603050405020304" pitchFamily="18" charset="0"/>
                <a:cs typeface="Times New Roman" panose="02020603050405020304" pitchFamily="18" charset="0"/>
              </a:rPr>
              <a:t>AlIm</a:t>
            </a:r>
            <a:r>
              <a:rPr lang="tr-TR" b="1" dirty="0">
                <a:latin typeface="Times New Roman" panose="02020603050405020304" pitchFamily="18" charset="0"/>
                <a:cs typeface="Times New Roman" panose="02020603050405020304" pitchFamily="18" charset="0"/>
              </a:rPr>
              <a:t>			al-alım</a:t>
            </a:r>
          </a:p>
          <a:p>
            <a:pPr algn="just" rtl="0"/>
            <a:r>
              <a:rPr lang="tr-TR" b="1" dirty="0">
                <a:latin typeface="Times New Roman" panose="02020603050405020304" pitchFamily="18" charset="0"/>
                <a:cs typeface="Times New Roman" panose="02020603050405020304" pitchFamily="18" charset="0"/>
              </a:rPr>
              <a:t>2.ç.ş -</a:t>
            </a:r>
            <a:r>
              <a:rPr lang="tr-TR" b="1" dirty="0" err="1">
                <a:latin typeface="Times New Roman" panose="02020603050405020304" pitchFamily="18" charset="0"/>
                <a:cs typeface="Times New Roman" panose="02020603050405020304" pitchFamily="18" charset="0"/>
              </a:rPr>
              <a:t>Xn</a:t>
            </a:r>
            <a:r>
              <a:rPr lang="tr-TR" b="1" dirty="0">
                <a:latin typeface="Times New Roman" panose="02020603050405020304" pitchFamily="18" charset="0"/>
                <a:cs typeface="Times New Roman" panose="02020603050405020304" pitchFamily="18" charset="0"/>
              </a:rPr>
              <a:t>				al-</a:t>
            </a:r>
            <a:r>
              <a:rPr lang="tr-TR" b="1" dirty="0" err="1">
                <a:latin typeface="Times New Roman" panose="02020603050405020304" pitchFamily="18" charset="0"/>
                <a:cs typeface="Times New Roman" panose="02020603050405020304" pitchFamily="18" charset="0"/>
              </a:rPr>
              <a:t>ın</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3.ç.ş –</a:t>
            </a:r>
            <a:r>
              <a:rPr lang="tr-TR" b="1" dirty="0" err="1">
                <a:latin typeface="Times New Roman" panose="02020603050405020304" pitchFamily="18" charset="0"/>
                <a:cs typeface="Times New Roman" panose="02020603050405020304" pitchFamily="18" charset="0"/>
              </a:rPr>
              <a:t>sXnlAr</a:t>
            </a:r>
            <a:r>
              <a:rPr lang="tr-TR" b="1" dirty="0">
                <a:latin typeface="Times New Roman" panose="02020603050405020304" pitchFamily="18" charset="0"/>
                <a:cs typeface="Times New Roman" panose="02020603050405020304" pitchFamily="18" charset="0"/>
              </a:rPr>
              <a:t>			al-</a:t>
            </a:r>
            <a:r>
              <a:rPr lang="tr-TR" b="1" dirty="0" err="1">
                <a:latin typeface="Times New Roman" panose="02020603050405020304" pitchFamily="18" charset="0"/>
                <a:cs typeface="Times New Roman" panose="02020603050405020304" pitchFamily="18" charset="0"/>
              </a:rPr>
              <a:t>sınlar</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079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1E92C-4C20-9421-CFBF-E79BCEA8C068}"/>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886C21F5-8538-AA00-F45F-22BC47E6AA6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96FCA077-8829-6712-81F6-08C14FE80CA9}"/>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AB58693C-46F6-CB0A-9D65-9CA76F4ECDCB}"/>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Şart: -</a:t>
            </a:r>
            <a:r>
              <a:rPr lang="tr-TR" b="1" dirty="0" err="1">
                <a:latin typeface="Times New Roman" panose="02020603050405020304" pitchFamily="18" charset="0"/>
                <a:cs typeface="Times New Roman" panose="02020603050405020304" pitchFamily="18" charset="0"/>
              </a:rPr>
              <a:t>sA</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r>
              <a:rPr lang="tr-TR" b="1" dirty="0">
                <a:latin typeface="Times New Roman" panose="02020603050405020304" pitchFamily="18" charset="0"/>
                <a:cs typeface="Times New Roman" panose="02020603050405020304" pitchFamily="18" charset="0"/>
              </a:rPr>
              <a:t>-m</a:t>
            </a: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r>
              <a:rPr lang="tr-TR" b="1" dirty="0">
                <a:latin typeface="Times New Roman" panose="02020603050405020304" pitchFamily="18" charset="0"/>
                <a:cs typeface="Times New Roman" panose="02020603050405020304" pitchFamily="18" charset="0"/>
              </a:rPr>
              <a:t>-n</a:t>
            </a: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r>
              <a:rPr lang="tr-TR" b="1" dirty="0">
                <a:latin typeface="Times New Roman" panose="02020603050405020304" pitchFamily="18" charset="0"/>
                <a:cs typeface="Times New Roman" panose="02020603050405020304" pitchFamily="18" charset="0"/>
              </a:rPr>
              <a:t>-k</a:t>
            </a: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nız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491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C9E62-6860-FCC9-165C-B6D3E9710A13}"/>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9FB57C96-C688-EB68-5AE1-B4EA983A542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D5315093-037A-3217-408D-BE3991FB2B61}"/>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02F57D46-4B61-282B-F458-BA4D7D5696B9}"/>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İstek: -A</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2. görüş var. </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Sadece 2. şahıs çekimleri mevcuttur.                  Ya da hepsi çekimlenir.</a:t>
            </a:r>
          </a:p>
          <a:p>
            <a:pPr algn="just" rtl="0"/>
            <a:r>
              <a:rPr lang="tr-TR" b="1" dirty="0">
                <a:latin typeface="Times New Roman" panose="02020603050405020304" pitchFamily="18" charset="0"/>
                <a:cs typeface="Times New Roman" panose="02020603050405020304" pitchFamily="18" charset="0"/>
              </a:rPr>
              <a:t>2.t.ş gel-e-sin				yap-a-m</a:t>
            </a:r>
          </a:p>
          <a:p>
            <a:pPr algn="just" rtl="0"/>
            <a:r>
              <a:rPr lang="tr-TR" b="1" dirty="0">
                <a:latin typeface="Times New Roman" panose="02020603050405020304" pitchFamily="18" charset="0"/>
                <a:cs typeface="Times New Roman" panose="02020603050405020304" pitchFamily="18" charset="0"/>
              </a:rPr>
              <a:t>2.ç.ş gel-e-siniz				yap-a-sın</a:t>
            </a:r>
          </a:p>
          <a:p>
            <a:pPr algn="just" rtl="0"/>
            <a:r>
              <a:rPr lang="tr-TR" b="1" dirty="0">
                <a:latin typeface="Times New Roman" panose="02020603050405020304" pitchFamily="18" charset="0"/>
                <a:cs typeface="Times New Roman" panose="02020603050405020304" pitchFamily="18" charset="0"/>
              </a:rPr>
              <a:t>					yap-a</a:t>
            </a:r>
          </a:p>
          <a:p>
            <a:pPr algn="just" rtl="0"/>
            <a:r>
              <a:rPr lang="tr-TR" b="1" dirty="0">
                <a:latin typeface="Times New Roman" panose="02020603050405020304" pitchFamily="18" charset="0"/>
                <a:cs typeface="Times New Roman" panose="02020603050405020304" pitchFamily="18" charset="0"/>
              </a:rPr>
              <a:t>					yap-a-k</a:t>
            </a:r>
          </a:p>
          <a:p>
            <a:pPr algn="just" rtl="0"/>
            <a:r>
              <a:rPr lang="tr-TR" b="1" dirty="0">
                <a:latin typeface="Times New Roman" panose="02020603050405020304" pitchFamily="18" charset="0"/>
                <a:cs typeface="Times New Roman" panose="02020603050405020304" pitchFamily="18" charset="0"/>
              </a:rPr>
              <a:t>					yap-a-</a:t>
            </a:r>
            <a:r>
              <a:rPr lang="tr-TR" b="1" dirty="0" err="1">
                <a:latin typeface="Times New Roman" panose="02020603050405020304" pitchFamily="18" charset="0"/>
                <a:cs typeface="Times New Roman" panose="02020603050405020304" pitchFamily="18" charset="0"/>
              </a:rPr>
              <a:t>sınız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					yap-a-</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89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10F7D-6218-5659-36D4-4D85B09CF2A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8C8E5EAC-EE9B-C533-2713-644A14E2D3B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0DFC6367-1073-FFD5-FF3A-16486A74FCEE}"/>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CCFD6302-4C5C-F6EE-920E-311B2B158DCF}"/>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r>
              <a:rPr lang="tr-TR" b="1" i="1" dirty="0">
                <a:latin typeface="Times New Roman" panose="02020603050405020304" pitchFamily="18" charset="0"/>
                <a:cs typeface="Times New Roman" panose="02020603050405020304" pitchFamily="18" charset="0"/>
              </a:rPr>
              <a:t>ailesi</a:t>
            </a:r>
            <a:r>
              <a:rPr lang="tr-TR" dirty="0">
                <a:latin typeface="Times New Roman" panose="02020603050405020304" pitchFamily="18" charset="0"/>
                <a:cs typeface="Times New Roman" panose="02020603050405020304" pitchFamily="18" charset="0"/>
              </a:rPr>
              <a:t> sözcüğünü eklerine ayıralım. </a:t>
            </a:r>
          </a:p>
        </p:txBody>
      </p:sp>
    </p:spTree>
    <p:extLst>
      <p:ext uri="{BB962C8B-B14F-4D97-AF65-F5344CB8AC3E}">
        <p14:creationId xmlns:p14="http://schemas.microsoft.com/office/powerpoint/2010/main" val="2136789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CC826-FF6C-C646-35DE-60211AC6606A}"/>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A517C601-AF75-6172-A05C-67D31D94437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D1826FF7-AB9C-6BCA-8B91-04ACD453CCD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E652AAF9-11F9-250B-AEC1-C4407617DFD2}"/>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r>
              <a:rPr lang="tr-TR" b="1" i="1" dirty="0">
                <a:latin typeface="Times New Roman" panose="02020603050405020304" pitchFamily="18" charset="0"/>
                <a:cs typeface="Times New Roman" panose="02020603050405020304" pitchFamily="18" charset="0"/>
              </a:rPr>
              <a:t>aile-si &lt; aile: İsim kök, si: 3.t.k. İyelik eki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460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AE5E5-BFDD-77AB-5B6C-C24FF229280C}"/>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57D804DA-73F6-DDC8-6114-8DCC5D6BF3F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6EACE3B6-A226-BD7E-8E4C-7C085541B8FA}"/>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5F928A67-6607-DA58-BC0F-136C4D191260}"/>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doğmamışım</a:t>
            </a:r>
          </a:p>
          <a:p>
            <a:pPr algn="ctr" rtl="0"/>
            <a:r>
              <a:rPr lang="tr-TR" b="1" dirty="0">
                <a:latin typeface="Times New Roman" panose="02020603050405020304" pitchFamily="18" charset="0"/>
                <a:cs typeface="Times New Roman" panose="02020603050405020304" pitchFamily="18" charset="0"/>
              </a:rPr>
              <a:t>evin içi</a:t>
            </a:r>
          </a:p>
          <a:p>
            <a:pPr algn="ctr" rtl="0"/>
            <a:r>
              <a:rPr lang="tr-TR" b="1" dirty="0">
                <a:latin typeface="Times New Roman" panose="02020603050405020304" pitchFamily="18" charset="0"/>
                <a:cs typeface="Times New Roman" panose="02020603050405020304" pitchFamily="18" charset="0"/>
              </a:rPr>
              <a:t>adımlarla </a:t>
            </a: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87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4D8DB-286F-13A4-0740-8129B76C1290}"/>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D9117105-A414-C927-9B10-336745C88B0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BBCE68FB-EAF9-2AD4-E025-0B34194F92E8}"/>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89C7F66C-FC4A-6E74-99AB-2F8879D8EA23}"/>
              </a:ext>
            </a:extLst>
          </p:cNvPr>
          <p:cNvSpPr>
            <a:spLocks noGrp="1"/>
          </p:cNvSpPr>
          <p:nvPr>
            <p:ph type="body" sz="quarter" idx="14"/>
          </p:nvPr>
        </p:nvSpPr>
        <p:spPr>
          <a:xfrm>
            <a:off x="743579" y="2240280"/>
            <a:ext cx="9917722" cy="4197096"/>
          </a:xfrm>
        </p:spPr>
        <p:txBody>
          <a:bodyPr rtlCol="0"/>
          <a:lstStyle/>
          <a:p>
            <a:pPr rtl="0"/>
            <a:endParaRPr lang="tr-TR" b="1" dirty="0">
              <a:latin typeface="Times New Roman" panose="02020603050405020304" pitchFamily="18" charset="0"/>
              <a:cs typeface="Times New Roman" panose="02020603050405020304" pitchFamily="18" charset="0"/>
            </a:endParaRPr>
          </a:p>
          <a:p>
            <a:pPr rtl="0"/>
            <a:r>
              <a:rPr lang="tr-TR" b="1" dirty="0">
                <a:latin typeface="Times New Roman" panose="02020603050405020304" pitchFamily="18" charset="0"/>
                <a:cs typeface="Times New Roman" panose="02020603050405020304" pitchFamily="18" charset="0"/>
              </a:rPr>
              <a:t>1. isim Çekim Ekleri</a:t>
            </a:r>
          </a:p>
          <a:p>
            <a:pPr rtl="0"/>
            <a:r>
              <a:rPr lang="tr-TR" dirty="0">
                <a:latin typeface="Times New Roman" panose="02020603050405020304" pitchFamily="18" charset="0"/>
                <a:cs typeface="Times New Roman" panose="02020603050405020304" pitchFamily="18" charset="0"/>
              </a:rPr>
              <a:t>İsim çekimi, Türkçede durum, iyelik, çoğul, soru ve aitlik kategorilerinde gerçekleşir:</a:t>
            </a:r>
          </a:p>
          <a:p>
            <a:pPr rtl="0"/>
            <a:r>
              <a:rPr lang="tr-TR" b="1" dirty="0">
                <a:latin typeface="Times New Roman" panose="02020603050405020304" pitchFamily="18" charset="0"/>
                <a:cs typeface="Times New Roman" panose="02020603050405020304" pitchFamily="18" charset="0"/>
              </a:rPr>
              <a:t>1.1. Durum (Hâl) Ekleri</a:t>
            </a:r>
          </a:p>
          <a:p>
            <a:pPr algn="just" rtl="0"/>
            <a:r>
              <a:rPr lang="tr-TR" dirty="0">
                <a:latin typeface="Times New Roman" panose="02020603050405020304" pitchFamily="18" charset="0"/>
                <a:cs typeface="Times New Roman" panose="02020603050405020304" pitchFamily="18" charset="0"/>
              </a:rPr>
              <a:t>Tümce içindeki adları diğer sözcüklere değişik anlam ilişkileri çerçevesinde bağlayan biçim birimlerdir. Bu ekler, genellikle adlarla tümcenin asıl ögesi olan yüklem arasında ilişki kurar. Birleşik eylemlerin oluşmasında da etkili olurlar.</a:t>
            </a:r>
          </a:p>
          <a:p>
            <a:pPr algn="just" rtl="0"/>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826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DDA69-FE95-5EAF-70D0-E1A668F97C8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012AE33-430B-683C-1121-C2E299FC234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77045F7C-8982-7674-D271-5D44600052E3}"/>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2D15B0D4-E0CC-6ADE-8DAD-42F80EE2515C}"/>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doğ-</a:t>
            </a:r>
            <a:r>
              <a:rPr lang="tr-TR" b="1" dirty="0" err="1">
                <a:latin typeface="Times New Roman" panose="02020603050405020304" pitchFamily="18" charset="0"/>
                <a:cs typeface="Times New Roman" panose="02020603050405020304" pitchFamily="18" charset="0"/>
              </a:rPr>
              <a:t>ma</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mış-ım</a:t>
            </a:r>
            <a:r>
              <a:rPr lang="tr-TR" b="1" dirty="0">
                <a:latin typeface="Times New Roman" panose="02020603050405020304" pitchFamily="18" charset="0"/>
                <a:cs typeface="Times New Roman" panose="02020603050405020304" pitchFamily="18" charset="0"/>
              </a:rPr>
              <a:t>: Fiil kök, fiilden fiil yapım eki, </a:t>
            </a:r>
            <a:r>
              <a:rPr lang="tr-TR" b="1" dirty="0" err="1">
                <a:latin typeface="Times New Roman" panose="02020603050405020304" pitchFamily="18" charset="0"/>
                <a:cs typeface="Times New Roman" panose="02020603050405020304" pitchFamily="18" charset="0"/>
              </a:rPr>
              <a:t>ö.g.z</a:t>
            </a:r>
            <a:r>
              <a:rPr lang="tr-TR" b="1" dirty="0">
                <a:latin typeface="Times New Roman" panose="02020603050405020304" pitchFamily="18" charset="0"/>
                <a:cs typeface="Times New Roman" panose="02020603050405020304" pitchFamily="18" charset="0"/>
              </a:rPr>
              <a:t> eki, 1.t.ş eki</a:t>
            </a:r>
          </a:p>
          <a:p>
            <a:pPr algn="ctr" rtl="0"/>
            <a:endParaRPr lang="tr-TR" b="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ev-in iç-i: İsim kök, ilgi hâli eki + isim kök, 3.t.k iyelik eki</a:t>
            </a:r>
          </a:p>
          <a:p>
            <a:pPr algn="ctr" rtl="0"/>
            <a:endParaRPr lang="tr-TR" b="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 at-(ı)</a:t>
            </a:r>
            <a:r>
              <a:rPr lang="tr-TR" b="1" dirty="0" err="1">
                <a:latin typeface="Times New Roman" panose="02020603050405020304" pitchFamily="18" charset="0"/>
                <a:cs typeface="Times New Roman" panose="02020603050405020304" pitchFamily="18" charset="0"/>
              </a:rPr>
              <a:t>m+lar-la</a:t>
            </a:r>
            <a:r>
              <a:rPr lang="tr-TR" b="1" dirty="0">
                <a:latin typeface="Times New Roman" panose="02020603050405020304" pitchFamily="18" charset="0"/>
                <a:cs typeface="Times New Roman" panose="02020603050405020304" pitchFamily="18" charset="0"/>
              </a:rPr>
              <a:t>: Fiil kök, fiilden isim yapım eki, çoğul eki, vasıta hâli eki</a:t>
            </a: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899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E131F-0665-33AD-0103-89ACF3FFD182}"/>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6DC7FA01-5581-7E64-9D98-69CBDBF112E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CDF32F3D-108C-F703-5F07-8F404C9ABFC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040F30FB-72B7-09D9-CF84-2F760485D70F}"/>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hayret etmedi</a:t>
            </a: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51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62951-F32D-10D7-E25A-F08BCB1BBC73}"/>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BF3673C4-0F30-C482-3A6C-0CF350A70C0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7E1788C6-0CB1-DF81-D47B-DB7CE4072512}"/>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6253DB8E-78A2-F248-853E-7B42EA01FCC7}"/>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hayret et-me-di: İsim kök + yardımcı fiil, fiilden fiil yapım eki (olumsuzluk), </a:t>
            </a:r>
            <a:r>
              <a:rPr lang="tr-TR" b="1" dirty="0" err="1">
                <a:latin typeface="Times New Roman" panose="02020603050405020304" pitchFamily="18" charset="0"/>
                <a:cs typeface="Times New Roman" panose="02020603050405020304" pitchFamily="18" charset="0"/>
              </a:rPr>
              <a:t>g.g.z</a:t>
            </a:r>
            <a:r>
              <a:rPr lang="tr-TR" b="1" dirty="0">
                <a:latin typeface="Times New Roman" panose="02020603050405020304" pitchFamily="18" charset="0"/>
                <a:cs typeface="Times New Roman" panose="02020603050405020304" pitchFamily="18" charset="0"/>
              </a:rPr>
              <a:t> 3.t.ş eki</a:t>
            </a:r>
          </a:p>
        </p:txBody>
      </p:sp>
    </p:spTree>
    <p:extLst>
      <p:ext uri="{BB962C8B-B14F-4D97-AF65-F5344CB8AC3E}">
        <p14:creationId xmlns:p14="http://schemas.microsoft.com/office/powerpoint/2010/main" val="3493784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21D59-2706-CFF4-0F01-92D1E50E931F}"/>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228F8595-7091-2A91-0787-D765F616891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16023DD0-E5C4-DCC8-A31E-829E43119686}"/>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7CFE566C-3739-0EC5-4151-D5E3A6BA72EB}"/>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r>
              <a:rPr lang="tr-TR" b="1" i="1" dirty="0">
                <a:latin typeface="Times New Roman" panose="02020603050405020304" pitchFamily="18" charset="0"/>
                <a:cs typeface="Times New Roman" panose="02020603050405020304" pitchFamily="18" charset="0"/>
              </a:rPr>
              <a:t>yüzenlerden </a:t>
            </a:r>
            <a:r>
              <a:rPr lang="tr-TR" b="1" dirty="0">
                <a:latin typeface="Times New Roman" panose="02020603050405020304" pitchFamily="18" charset="0"/>
                <a:cs typeface="Times New Roman" panose="02020603050405020304" pitchFamily="18" charset="0"/>
              </a:rPr>
              <a:t>sözcüğünü eklerine ayıralım.</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340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FD452-147D-763E-113D-E958BBB35B8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1DF95A48-2731-0B11-BDA0-F693CD8A41A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C847F5DF-9FF6-B738-9AE6-44D465FCE09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5666F0DC-B615-D488-89C8-802F49391D79}"/>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r>
              <a:rPr lang="tr-TR" b="1" i="1" dirty="0">
                <a:latin typeface="Times New Roman" panose="02020603050405020304" pitchFamily="18" charset="0"/>
                <a:cs typeface="Times New Roman" panose="02020603050405020304" pitchFamily="18" charset="0"/>
              </a:rPr>
              <a:t>yüz-en-</a:t>
            </a:r>
            <a:r>
              <a:rPr lang="tr-TR" b="1" i="1" dirty="0" err="1">
                <a:latin typeface="Times New Roman" panose="02020603050405020304" pitchFamily="18" charset="0"/>
                <a:cs typeface="Times New Roman" panose="02020603050405020304" pitchFamily="18" charset="0"/>
              </a:rPr>
              <a:t>ler</a:t>
            </a:r>
            <a:r>
              <a:rPr lang="tr-TR" b="1" i="1" dirty="0">
                <a:latin typeface="Times New Roman" panose="02020603050405020304" pitchFamily="18" charset="0"/>
                <a:cs typeface="Times New Roman" panose="02020603050405020304" pitchFamily="18" charset="0"/>
              </a:rPr>
              <a:t>-den &lt; yüz- : fiil kök, en: sıfat fiil eki, </a:t>
            </a:r>
            <a:r>
              <a:rPr lang="tr-TR" b="1" i="1" dirty="0" err="1">
                <a:latin typeface="Times New Roman" panose="02020603050405020304" pitchFamily="18" charset="0"/>
                <a:cs typeface="Times New Roman" panose="02020603050405020304" pitchFamily="18" charset="0"/>
              </a:rPr>
              <a:t>ler</a:t>
            </a:r>
            <a:r>
              <a:rPr lang="tr-TR" b="1" i="1" dirty="0">
                <a:latin typeface="Times New Roman" panose="02020603050405020304" pitchFamily="18" charset="0"/>
                <a:cs typeface="Times New Roman" panose="02020603050405020304" pitchFamily="18" charset="0"/>
              </a:rPr>
              <a:t>: çoğul eki, den: ayrılma hâli eki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28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F1BB5-E6D3-F977-CDD9-A40342BFB57E}"/>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15BA492B-6501-923C-0281-49A0A4780B0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EB0367FC-A4E3-573E-658F-CA4931CBAB2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5B43DF00-5870-F9B0-BED9-AA09676B0169}"/>
              </a:ext>
            </a:extLst>
          </p:cNvPr>
          <p:cNvSpPr>
            <a:spLocks noGrp="1"/>
          </p:cNvSpPr>
          <p:nvPr>
            <p:ph type="body" sz="quarter" idx="14"/>
          </p:nvPr>
        </p:nvSpPr>
        <p:spPr>
          <a:xfrm>
            <a:off x="743579" y="2240280"/>
            <a:ext cx="9917722" cy="4197096"/>
          </a:xfrm>
        </p:spPr>
        <p:txBody>
          <a:bodyPr rtlCol="0"/>
          <a:lstStyle/>
          <a:p>
            <a:pPr rtl="0"/>
            <a:r>
              <a:rPr lang="tr-TR" b="1" dirty="0">
                <a:latin typeface="Times New Roman" panose="02020603050405020304" pitchFamily="18" charset="0"/>
                <a:cs typeface="Times New Roman" panose="02020603050405020304" pitchFamily="18" charset="0"/>
              </a:rPr>
              <a:t>Türkçenin durum ekleri şöyledir:</a:t>
            </a:r>
          </a:p>
          <a:p>
            <a:pPr rtl="0"/>
            <a:r>
              <a:rPr lang="tr-TR" dirty="0">
                <a:latin typeface="Times New Roman" panose="02020603050405020304" pitchFamily="18" charset="0"/>
                <a:cs typeface="Times New Roman" panose="02020603050405020304" pitchFamily="18" charset="0"/>
              </a:rPr>
              <a:t>-ø : yalın durumu	ev</a:t>
            </a:r>
          </a:p>
          <a:p>
            <a:pPr rtl="0"/>
            <a:r>
              <a:rPr lang="tr-TR" dirty="0">
                <a:latin typeface="Times New Roman" panose="02020603050405020304" pitchFamily="18" charset="0"/>
                <a:cs typeface="Times New Roman" panose="02020603050405020304" pitchFamily="18" charset="0"/>
              </a:rPr>
              <a:t>-A : yaklaşma (yönelme) durumu	ev-e</a:t>
            </a:r>
          </a:p>
          <a:p>
            <a:pPr rtl="0"/>
            <a:r>
              <a:rPr lang="tr-TR" dirty="0">
                <a:latin typeface="Times New Roman" panose="02020603050405020304" pitchFamily="18" charset="0"/>
                <a:cs typeface="Times New Roman" panose="02020603050405020304" pitchFamily="18" charset="0"/>
              </a:rPr>
              <a:t>-DA : bulunma durumu	ev-de</a:t>
            </a:r>
          </a:p>
          <a:p>
            <a:pPr rtl="0"/>
            <a:r>
              <a:rPr lang="tr-TR" dirty="0">
                <a:latin typeface="Times New Roman" panose="02020603050405020304" pitchFamily="18" charset="0"/>
                <a:cs typeface="Times New Roman" panose="02020603050405020304" pitchFamily="18" charset="0"/>
              </a:rPr>
              <a:t>-Dan : ayrılma (uzaklaşma) durumu	ev-den</a:t>
            </a:r>
          </a:p>
          <a:p>
            <a:pPr rtl="0"/>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In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 ilgi durumu	ev-in</a:t>
            </a:r>
          </a:p>
          <a:p>
            <a:pPr rtl="0"/>
            <a:r>
              <a:rPr lang="tr-TR" dirty="0">
                <a:latin typeface="Times New Roman" panose="02020603050405020304" pitchFamily="18" charset="0"/>
                <a:cs typeface="Times New Roman" panose="02020603050405020304" pitchFamily="18" charset="0"/>
              </a:rPr>
              <a:t>-I : belirtme (yükleme) durumu	ev-i</a:t>
            </a:r>
          </a:p>
          <a:p>
            <a:pPr rtl="0"/>
            <a:r>
              <a:rPr lang="tr-TR" dirty="0">
                <a:latin typeface="Times New Roman" panose="02020603050405020304" pitchFamily="18" charset="0"/>
                <a:cs typeface="Times New Roman" panose="02020603050405020304" pitchFamily="18" charset="0"/>
              </a:rPr>
              <a:t>-CA : eşitlik durumu	ev-ce</a:t>
            </a:r>
          </a:p>
          <a:p>
            <a:pPr rtl="0"/>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lA</a:t>
            </a:r>
            <a:r>
              <a:rPr lang="tr-TR" dirty="0">
                <a:latin typeface="Times New Roman" panose="02020603050405020304" pitchFamily="18" charset="0"/>
                <a:cs typeface="Times New Roman" panose="02020603050405020304" pitchFamily="18" charset="0"/>
              </a:rPr>
              <a:t> : vasıta (araç) durumu	ev-le</a:t>
            </a:r>
          </a:p>
        </p:txBody>
      </p:sp>
    </p:spTree>
    <p:extLst>
      <p:ext uri="{BB962C8B-B14F-4D97-AF65-F5344CB8AC3E}">
        <p14:creationId xmlns:p14="http://schemas.microsoft.com/office/powerpoint/2010/main" val="338981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A6F22-2885-4CA2-7A3F-6D6B6E656D15}"/>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6A1640F1-3FFF-43D0-5518-F4FAB2A14A9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9284F62F-C6CF-27DA-2F8E-0D94BC77C062}"/>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52A1A97E-E296-C2CF-7028-28D32ADDE062}"/>
              </a:ext>
            </a:extLst>
          </p:cNvPr>
          <p:cNvSpPr>
            <a:spLocks noGrp="1"/>
          </p:cNvSpPr>
          <p:nvPr>
            <p:ph type="body" sz="quarter" idx="14"/>
          </p:nvPr>
        </p:nvSpPr>
        <p:spPr>
          <a:xfrm>
            <a:off x="743579" y="2240280"/>
            <a:ext cx="9917722" cy="4197096"/>
          </a:xfrm>
        </p:spPr>
        <p:txBody>
          <a:bodyPr rtlCol="0"/>
          <a:lstStyle/>
          <a:p>
            <a:pPr algn="ctr" rtl="0"/>
            <a:r>
              <a:rPr lang="tr-TR" dirty="0">
                <a:latin typeface="Times New Roman" panose="02020603050405020304" pitchFamily="18" charset="0"/>
                <a:cs typeface="Times New Roman" panose="02020603050405020304" pitchFamily="18" charset="0"/>
              </a:rPr>
              <a:t>‘’arabalar, dostum, evim’’ gibi sözcükler yalın hâlde midir? </a:t>
            </a:r>
          </a:p>
        </p:txBody>
      </p:sp>
    </p:spTree>
    <p:extLst>
      <p:ext uri="{BB962C8B-B14F-4D97-AF65-F5344CB8AC3E}">
        <p14:creationId xmlns:p14="http://schemas.microsoft.com/office/powerpoint/2010/main" val="149940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E1807-9692-AFFB-4719-2EAB7E18B8E0}"/>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EDF1E2C9-8E11-5ECC-EB66-0D5BF613F10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A2C2695F-62DE-CC65-D39C-05ED92AC7A15}"/>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F7AD6D54-2D2B-4E9E-CCE0-6F8C8BF3D715}"/>
              </a:ext>
            </a:extLst>
          </p:cNvPr>
          <p:cNvSpPr>
            <a:spLocks noGrp="1"/>
          </p:cNvSpPr>
          <p:nvPr>
            <p:ph type="body" sz="quarter" idx="14"/>
          </p:nvPr>
        </p:nvSpPr>
        <p:spPr>
          <a:xfrm>
            <a:off x="743579" y="2240280"/>
            <a:ext cx="9917722" cy="4197096"/>
          </a:xfrm>
        </p:spPr>
        <p:txBody>
          <a:bodyPr rtlCol="0"/>
          <a:lstStyle/>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1.1.1. Yalın durumu: </a:t>
            </a:r>
            <a:r>
              <a:rPr lang="tr-TR" dirty="0">
                <a:latin typeface="Times New Roman" panose="02020603050405020304" pitchFamily="18" charset="0"/>
                <a:cs typeface="Times New Roman" panose="02020603050405020304" pitchFamily="18" charset="0"/>
              </a:rPr>
              <a:t>İsmin herhangi bir hâl eki almamış biçimidir. Bununla birlikte yalın hâl, </a:t>
            </a:r>
            <a:r>
              <a:rPr lang="tr-TR" dirty="0" err="1">
                <a:latin typeface="Times New Roman" panose="02020603050405020304" pitchFamily="18" charset="0"/>
                <a:cs typeface="Times New Roman" panose="02020603050405020304" pitchFamily="18" charset="0"/>
              </a:rPr>
              <a:t>eksizlik</a:t>
            </a:r>
            <a:r>
              <a:rPr lang="tr-TR" dirty="0">
                <a:latin typeface="Times New Roman" panose="02020603050405020304" pitchFamily="18" charset="0"/>
                <a:cs typeface="Times New Roman" panose="02020603050405020304" pitchFamily="18" charset="0"/>
              </a:rPr>
              <a:t> demek değildir. Yalın hâldeki isimler, çoğul eki ve iyelik eki alabilirler.</a:t>
            </a:r>
          </a:p>
          <a:p>
            <a:pPr algn="just" rtl="0"/>
            <a:r>
              <a:rPr lang="tr-TR" dirty="0">
                <a:latin typeface="Times New Roman" panose="02020603050405020304" pitchFamily="18" charset="0"/>
                <a:cs typeface="Times New Roman" panose="02020603050405020304" pitchFamily="18" charset="0"/>
              </a:rPr>
              <a:t>ev, taş, göl; evler, taşlar, göller; evimiz, taşımız, gölümüz…   </a:t>
            </a:r>
          </a:p>
          <a:p>
            <a:pPr algn="just" rtl="0"/>
            <a:r>
              <a:rPr lang="tr-TR" b="1" dirty="0">
                <a:latin typeface="Times New Roman" panose="02020603050405020304" pitchFamily="18" charset="0"/>
                <a:cs typeface="Times New Roman" panose="02020603050405020304" pitchFamily="18" charset="0"/>
              </a:rPr>
              <a:t>1.1.2. Yaklaşma (yönelme) durumu: </a:t>
            </a:r>
          </a:p>
          <a:p>
            <a:pPr algn="just" rtl="0"/>
            <a:r>
              <a:rPr lang="tr-TR" dirty="0">
                <a:latin typeface="Times New Roman" panose="02020603050405020304" pitchFamily="18" charset="0"/>
                <a:cs typeface="Times New Roman" panose="02020603050405020304" pitchFamily="18" charset="0"/>
              </a:rPr>
              <a:t>Ek ünsüzle biten isimlere doğrudan gelir: okul-a, sınıf-a; ünlüyle  biten isimlere ise yardımcı ses getirilerek kullanılır: kedi-y-e, araba-y-a…</a:t>
            </a:r>
          </a:p>
          <a:p>
            <a:pPr algn="just" rtl="0"/>
            <a:r>
              <a:rPr lang="tr-TR" b="1" dirty="0">
                <a:latin typeface="Times New Roman" panose="02020603050405020304" pitchFamily="18" charset="0"/>
                <a:cs typeface="Times New Roman" panose="02020603050405020304" pitchFamily="18" charset="0"/>
              </a:rPr>
              <a:t>Not: </a:t>
            </a:r>
            <a:r>
              <a:rPr lang="tr-TR" dirty="0">
                <a:latin typeface="Times New Roman" panose="02020603050405020304" pitchFamily="18" charset="0"/>
                <a:cs typeface="Times New Roman" panose="02020603050405020304" pitchFamily="18" charset="0"/>
              </a:rPr>
              <a:t>Sadece iki kelimenin kökünde değişikliğe sebep olmuştur: ben &gt; bana, sen &gt; sana.</a:t>
            </a:r>
          </a:p>
        </p:txBody>
      </p:sp>
    </p:spTree>
    <p:extLst>
      <p:ext uri="{BB962C8B-B14F-4D97-AF65-F5344CB8AC3E}">
        <p14:creationId xmlns:p14="http://schemas.microsoft.com/office/powerpoint/2010/main" val="370458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749AE-626F-E297-95AD-3F4222ACD3AA}"/>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2060A03C-C430-8D5F-D296-5C13648694E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31D18CC7-3F03-67CD-E7D7-F3C5DEC3E5D7}"/>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5670D6C9-A7AB-9047-08CD-F3FEE0433AD0}"/>
              </a:ext>
            </a:extLst>
          </p:cNvPr>
          <p:cNvSpPr>
            <a:spLocks noGrp="1"/>
          </p:cNvSpPr>
          <p:nvPr>
            <p:ph type="body" sz="quarter" idx="14"/>
          </p:nvPr>
        </p:nvSpPr>
        <p:spPr>
          <a:xfrm>
            <a:off x="743579" y="2240280"/>
            <a:ext cx="9917722" cy="4197096"/>
          </a:xfrm>
        </p:spPr>
        <p:txBody>
          <a:bodyPr rtlCol="0"/>
          <a:lstStyle/>
          <a:p>
            <a:pPr rtl="0"/>
            <a:r>
              <a:rPr lang="tr-TR" b="1" dirty="0">
                <a:latin typeface="Times New Roman" panose="02020603050405020304" pitchFamily="18" charset="0"/>
                <a:cs typeface="Times New Roman" panose="02020603050405020304" pitchFamily="18" charset="0"/>
              </a:rPr>
              <a:t>1.1.3. Bulunma durumu: </a:t>
            </a:r>
            <a:r>
              <a:rPr lang="tr-TR" dirty="0">
                <a:latin typeface="Times New Roman" panose="02020603050405020304" pitchFamily="18" charset="0"/>
                <a:cs typeface="Times New Roman" panose="02020603050405020304" pitchFamily="18" charset="0"/>
              </a:rPr>
              <a:t>Ünlüyle biten isimlerden sonra ekin </a:t>
            </a:r>
            <a:r>
              <a:rPr lang="tr-TR" i="1" dirty="0">
                <a:latin typeface="Times New Roman" panose="02020603050405020304" pitchFamily="18" charset="0"/>
                <a:cs typeface="Times New Roman" panose="02020603050405020304" pitchFamily="18" charset="0"/>
              </a:rPr>
              <a:t>–da/-de </a:t>
            </a:r>
            <a:r>
              <a:rPr lang="tr-TR" dirty="0">
                <a:latin typeface="Times New Roman" panose="02020603050405020304" pitchFamily="18" charset="0"/>
                <a:cs typeface="Times New Roman" panose="02020603050405020304" pitchFamily="18" charset="0"/>
              </a:rPr>
              <a:t>biçimi kullanılır: masa-da, oda-da, bahçe-de.</a:t>
            </a:r>
          </a:p>
          <a:p>
            <a:pPr rtl="0"/>
            <a:r>
              <a:rPr lang="tr-TR" dirty="0">
                <a:latin typeface="Times New Roman" panose="02020603050405020304" pitchFamily="18" charset="0"/>
                <a:cs typeface="Times New Roman" panose="02020603050405020304" pitchFamily="18" charset="0"/>
              </a:rPr>
              <a:t>Tonlu ünsüzlerden sonra -</a:t>
            </a:r>
            <a:r>
              <a:rPr lang="tr-TR" i="1" dirty="0">
                <a:latin typeface="Times New Roman" panose="02020603050405020304" pitchFamily="18" charset="0"/>
                <a:cs typeface="Times New Roman" panose="02020603050405020304" pitchFamily="18" charset="0"/>
              </a:rPr>
              <a:t>da/-de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tonsuz</a:t>
            </a:r>
            <a:r>
              <a:rPr lang="tr-TR" dirty="0">
                <a:latin typeface="Times New Roman" panose="02020603050405020304" pitchFamily="18" charset="0"/>
                <a:cs typeface="Times New Roman" panose="02020603050405020304" pitchFamily="18" charset="0"/>
              </a:rPr>
              <a:t> ünsüzlerden sonra ise </a:t>
            </a:r>
            <a:r>
              <a:rPr lang="tr-TR" i="1" dirty="0">
                <a:latin typeface="Times New Roman" panose="02020603050405020304" pitchFamily="18" charset="0"/>
                <a:cs typeface="Times New Roman" panose="02020603050405020304" pitchFamily="18" charset="0"/>
              </a:rPr>
              <a:t>–ta/-te </a:t>
            </a:r>
            <a:r>
              <a:rPr lang="tr-TR" dirty="0">
                <a:latin typeface="Times New Roman" panose="02020603050405020304" pitchFamily="18" charset="0"/>
                <a:cs typeface="Times New Roman" panose="02020603050405020304" pitchFamily="18" charset="0"/>
              </a:rPr>
              <a:t>biçimi kullanılır: ev-de, defter-de, okul-da; iş-te, ocak-ta, sınıf-ta…</a:t>
            </a:r>
          </a:p>
          <a:p>
            <a:pPr rtl="0"/>
            <a:endParaRPr lang="tr-TR"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1.1.4. Ayrılma (uzaklaşma) durumu: </a:t>
            </a:r>
            <a:r>
              <a:rPr lang="tr-TR" dirty="0">
                <a:latin typeface="Times New Roman" panose="02020603050405020304" pitchFamily="18" charset="0"/>
                <a:cs typeface="Times New Roman" panose="02020603050405020304" pitchFamily="18" charset="0"/>
              </a:rPr>
              <a:t>Ünlüyle biten isimlerden sonra ekin </a:t>
            </a:r>
            <a:r>
              <a:rPr lang="tr-TR" i="1" dirty="0">
                <a:latin typeface="Times New Roman" panose="02020603050405020304" pitchFamily="18" charset="0"/>
                <a:cs typeface="Times New Roman" panose="02020603050405020304" pitchFamily="18" charset="0"/>
              </a:rPr>
              <a:t>–dan/-den </a:t>
            </a:r>
            <a:r>
              <a:rPr lang="tr-TR" dirty="0">
                <a:latin typeface="Times New Roman" panose="02020603050405020304" pitchFamily="18" charset="0"/>
                <a:cs typeface="Times New Roman" panose="02020603050405020304" pitchFamily="18" charset="0"/>
              </a:rPr>
              <a:t>biçimi kullanılır: masa-dan, oda-dan, bahçe-den..</a:t>
            </a:r>
          </a:p>
          <a:p>
            <a:pPr algn="just" rtl="0"/>
            <a:r>
              <a:rPr lang="tr-TR" dirty="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Tonlu ünsüzlerden sonra -</a:t>
            </a:r>
            <a:r>
              <a:rPr lang="tr-TR" i="1" dirty="0">
                <a:latin typeface="Times New Roman" panose="02020603050405020304" pitchFamily="18" charset="0"/>
                <a:cs typeface="Times New Roman" panose="02020603050405020304" pitchFamily="18" charset="0"/>
              </a:rPr>
              <a:t>dan/-den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tonsuz</a:t>
            </a:r>
            <a:r>
              <a:rPr lang="tr-TR" dirty="0">
                <a:latin typeface="Times New Roman" panose="02020603050405020304" pitchFamily="18" charset="0"/>
                <a:cs typeface="Times New Roman" panose="02020603050405020304" pitchFamily="18" charset="0"/>
              </a:rPr>
              <a:t> ünsüzlerden sonra ise </a:t>
            </a:r>
            <a:r>
              <a:rPr lang="tr-TR" i="1" dirty="0">
                <a:latin typeface="Times New Roman" panose="02020603050405020304" pitchFamily="18" charset="0"/>
                <a:cs typeface="Times New Roman" panose="02020603050405020304" pitchFamily="18" charset="0"/>
              </a:rPr>
              <a:t>–tan/-ten </a:t>
            </a:r>
            <a:r>
              <a:rPr lang="tr-TR" dirty="0">
                <a:latin typeface="Times New Roman" panose="02020603050405020304" pitchFamily="18" charset="0"/>
                <a:cs typeface="Times New Roman" panose="02020603050405020304" pitchFamily="18" charset="0"/>
              </a:rPr>
              <a:t>biçimi kullanılır: ev-den, defter-den, okul-dan; iş-ten, ocak-tan, sınıf-tan…</a:t>
            </a:r>
          </a:p>
          <a:p>
            <a:pPr rtl="0"/>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19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F63F8-7635-0EA1-FE20-D5DA71A519D9}"/>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1B9D3415-3486-FA47-332D-DC9C3047D25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27ED0B53-0674-CD2F-FACB-04938EB515D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3F18BDAC-2BC7-0334-9C6A-FF0286F24F10}"/>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1.1.5. İlgi Durumu: </a:t>
            </a:r>
            <a:r>
              <a:rPr lang="tr-TR" dirty="0">
                <a:latin typeface="Times New Roman" panose="02020603050405020304" pitchFamily="18" charset="0"/>
                <a:cs typeface="Times New Roman" panose="02020603050405020304" pitchFamily="18" charset="0"/>
              </a:rPr>
              <a:t>Ünsüzle biten isimlerden sonra ekin </a:t>
            </a:r>
            <a:r>
              <a:rPr lang="tr-TR" i="1" dirty="0">
                <a:latin typeface="Times New Roman" panose="02020603050405020304" pitchFamily="18" charset="0"/>
                <a:cs typeface="Times New Roman" panose="02020603050405020304" pitchFamily="18" charset="0"/>
              </a:rPr>
              <a:t>-</a:t>
            </a:r>
            <a:r>
              <a:rPr lang="tr-TR" i="1" dirty="0" err="1">
                <a:latin typeface="Times New Roman" panose="02020603050405020304" pitchFamily="18" charset="0"/>
                <a:cs typeface="Times New Roman" panose="02020603050405020304" pitchFamily="18" charset="0"/>
              </a:rPr>
              <a:t>ın</a:t>
            </a:r>
            <a:r>
              <a:rPr lang="tr-TR" i="1" dirty="0">
                <a:latin typeface="Times New Roman" panose="02020603050405020304" pitchFamily="18" charset="0"/>
                <a:cs typeface="Times New Roman" panose="02020603050405020304" pitchFamily="18" charset="0"/>
              </a:rPr>
              <a:t>, in, -un, -ün </a:t>
            </a:r>
            <a:r>
              <a:rPr lang="tr-TR" dirty="0">
                <a:latin typeface="Times New Roman" panose="02020603050405020304" pitchFamily="18" charset="0"/>
                <a:cs typeface="Times New Roman" panose="02020603050405020304" pitchFamily="18" charset="0"/>
              </a:rPr>
              <a:t>biçimleri kullanılır: ev-in, taş-</a:t>
            </a:r>
            <a:r>
              <a:rPr lang="tr-TR" dirty="0" err="1">
                <a:latin typeface="Times New Roman" panose="02020603050405020304" pitchFamily="18" charset="0"/>
                <a:cs typeface="Times New Roman" panose="02020603050405020304" pitchFamily="18" charset="0"/>
              </a:rPr>
              <a:t>ın</a:t>
            </a:r>
            <a:r>
              <a:rPr lang="tr-TR" dirty="0">
                <a:latin typeface="Times New Roman" panose="02020603050405020304" pitchFamily="18" charset="0"/>
                <a:cs typeface="Times New Roman" panose="02020603050405020304" pitchFamily="18" charset="0"/>
              </a:rPr>
              <a:t>, top-un, gül-ün…</a:t>
            </a:r>
          </a:p>
          <a:p>
            <a:pPr algn="just" rtl="0"/>
            <a:r>
              <a:rPr lang="tr-TR" dirty="0">
                <a:latin typeface="Times New Roman" panose="02020603050405020304" pitchFamily="18" charset="0"/>
                <a:cs typeface="Times New Roman" panose="02020603050405020304" pitchFamily="18" charset="0"/>
              </a:rPr>
              <a:t>Ünlüyle biten isimlerden sonra ise ekin </a:t>
            </a:r>
            <a:r>
              <a:rPr lang="tr-TR" i="1" dirty="0">
                <a:latin typeface="Times New Roman" panose="02020603050405020304" pitchFamily="18" charset="0"/>
                <a:cs typeface="Times New Roman" panose="02020603050405020304" pitchFamily="18" charset="0"/>
              </a:rPr>
              <a:t>–</a:t>
            </a:r>
            <a:r>
              <a:rPr lang="tr-TR" i="1" dirty="0" err="1">
                <a:latin typeface="Times New Roman" panose="02020603050405020304" pitchFamily="18" charset="0"/>
                <a:cs typeface="Times New Roman" panose="02020603050405020304" pitchFamily="18" charset="0"/>
              </a:rPr>
              <a:t>nın</a:t>
            </a:r>
            <a:r>
              <a:rPr lang="tr-TR" i="1"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nin</a:t>
            </a:r>
            <a:r>
              <a:rPr lang="tr-TR" i="1"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nun</a:t>
            </a:r>
            <a:r>
              <a:rPr lang="tr-TR" i="1" dirty="0">
                <a:latin typeface="Times New Roman" panose="02020603050405020304" pitchFamily="18" charset="0"/>
                <a:cs typeface="Times New Roman" panose="02020603050405020304" pitchFamily="18" charset="0"/>
              </a:rPr>
              <a:t>, -nün </a:t>
            </a:r>
            <a:r>
              <a:rPr lang="tr-TR" dirty="0">
                <a:latin typeface="Times New Roman" panose="02020603050405020304" pitchFamily="18" charset="0"/>
                <a:cs typeface="Times New Roman" panose="02020603050405020304" pitchFamily="18" charset="0"/>
              </a:rPr>
              <a:t>biçimleri kullanılır: kedi-</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halı-</a:t>
            </a:r>
            <a:r>
              <a:rPr lang="tr-TR" dirty="0" err="1">
                <a:latin typeface="Times New Roman" panose="02020603050405020304" pitchFamily="18" charset="0"/>
                <a:cs typeface="Times New Roman" panose="02020603050405020304" pitchFamily="18" charset="0"/>
              </a:rPr>
              <a:t>nın</a:t>
            </a:r>
            <a:r>
              <a:rPr lang="tr-TR" dirty="0">
                <a:latin typeface="Times New Roman" panose="02020603050405020304" pitchFamily="18" charset="0"/>
                <a:cs typeface="Times New Roman" panose="02020603050405020304" pitchFamily="18" charset="0"/>
              </a:rPr>
              <a:t>, soru-</a:t>
            </a:r>
            <a:r>
              <a:rPr lang="tr-TR" dirty="0" err="1">
                <a:latin typeface="Times New Roman" panose="02020603050405020304" pitchFamily="18" charset="0"/>
                <a:cs typeface="Times New Roman" panose="02020603050405020304" pitchFamily="18" charset="0"/>
              </a:rPr>
              <a:t>nun</a:t>
            </a:r>
            <a:r>
              <a:rPr lang="tr-TR" dirty="0">
                <a:latin typeface="Times New Roman" panose="02020603050405020304" pitchFamily="18" charset="0"/>
                <a:cs typeface="Times New Roman" panose="02020603050405020304" pitchFamily="18" charset="0"/>
              </a:rPr>
              <a:t>…</a:t>
            </a: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Not: </a:t>
            </a:r>
            <a:r>
              <a:rPr lang="tr-TR" i="1" dirty="0">
                <a:latin typeface="Times New Roman" panose="02020603050405020304" pitchFamily="18" charset="0"/>
                <a:cs typeface="Times New Roman" panose="02020603050405020304" pitchFamily="18" charset="0"/>
              </a:rPr>
              <a:t>Su </a:t>
            </a:r>
            <a:r>
              <a:rPr lang="tr-TR" dirty="0">
                <a:latin typeface="Times New Roman" panose="02020603050405020304" pitchFamily="18" charset="0"/>
                <a:cs typeface="Times New Roman" panose="02020603050405020304" pitchFamily="18" charset="0"/>
              </a:rPr>
              <a:t>ve </a:t>
            </a:r>
            <a:r>
              <a:rPr lang="tr-TR" i="1" dirty="0">
                <a:latin typeface="Times New Roman" panose="02020603050405020304" pitchFamily="18" charset="0"/>
                <a:cs typeface="Times New Roman" panose="02020603050405020304" pitchFamily="18" charset="0"/>
              </a:rPr>
              <a:t>ne </a:t>
            </a:r>
            <a:r>
              <a:rPr lang="tr-TR" dirty="0">
                <a:latin typeface="Times New Roman" panose="02020603050405020304" pitchFamily="18" charset="0"/>
                <a:cs typeface="Times New Roman" panose="02020603050405020304" pitchFamily="18" charset="0"/>
              </a:rPr>
              <a:t>sözcüklerine ekin gelişi farklılık gösterir: su-y-un, ne-y-in.</a:t>
            </a:r>
          </a:p>
          <a:p>
            <a:pPr algn="just" rtl="0"/>
            <a:r>
              <a:rPr lang="tr-TR" dirty="0">
                <a:latin typeface="Times New Roman" panose="02020603050405020304" pitchFamily="18" charset="0"/>
                <a:cs typeface="Times New Roman" panose="02020603050405020304" pitchFamily="18" charset="0"/>
              </a:rPr>
              <a:t>Not: </a:t>
            </a:r>
            <a:r>
              <a:rPr lang="tr-TR" i="1" dirty="0">
                <a:latin typeface="Times New Roman" panose="02020603050405020304" pitchFamily="18" charset="0"/>
                <a:cs typeface="Times New Roman" panose="02020603050405020304" pitchFamily="18" charset="0"/>
              </a:rPr>
              <a:t>Ben-im, biz-im </a:t>
            </a:r>
            <a:r>
              <a:rPr lang="tr-TR" dirty="0">
                <a:latin typeface="Times New Roman" panose="02020603050405020304" pitchFamily="18" charset="0"/>
                <a:cs typeface="Times New Roman" panose="02020603050405020304" pitchFamily="18" charset="0"/>
              </a:rPr>
              <a:t>örneklerindeki ekler iyelik eki değil, ilgi hâli ekidir. Çünkü şahıs zamirleri, iyelik eki almazlar.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1607438"/>
      </p:ext>
    </p:extLst>
  </p:cSld>
  <p:clrMapOvr>
    <a:masterClrMapping/>
  </p:clrMapOvr>
</p:sld>
</file>

<file path=ppt/theme/theme1.xml><?xml version="1.0" encoding="utf-8"?>
<a:theme xmlns:a="http://schemas.openxmlformats.org/drawingml/2006/main" name="Dengeleyici Eylem">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8_TF78479028_Win32" id="{EE3A77DD-57CA-4852-B181-82A495D6B85E}" vid="{B97EB6B6-E15D-46B5-AB06-471F58BF3F47}"/>
    </a:ext>
  </a:extLst>
</a:theme>
</file>

<file path=ppt/theme/theme2.xml><?xml version="1.0" encoding="utf-8"?>
<a:theme xmlns:a="http://schemas.openxmlformats.org/drawingml/2006/main" name="Kaynak">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8_TF78479028_Win32" id="{EE3A77DD-57CA-4852-B181-82A495D6B85E}" vid="{221900D3-AA0D-4DE1-9B4F-C66443E2556D}"/>
    </a:ext>
  </a:extLst>
</a:theme>
</file>

<file path=ppt/theme/theme3.xml><?xml version="1.0" encoding="utf-8"?>
<a:theme xmlns:a="http://schemas.openxmlformats.org/drawingml/2006/main" name="Gösterinin yıldızı">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8_TF78479028_Win32" id="{EE3A77DD-57CA-4852-B181-82A495D6B85E}" vid="{31C90B03-5161-4DC9-9324-79BA7C239BE4}"/>
    </a:ext>
  </a:extLst>
</a:theme>
</file>

<file path=ppt/theme/theme4.xml><?xml version="1.0" encoding="utf-8"?>
<a:theme xmlns:a="http://schemas.openxmlformats.org/drawingml/2006/main" name="Eğlence">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8_TF78479028_Win32" id="{EE3A77DD-57CA-4852-B181-82A495D6B85E}" vid="{9CF1DAA4-39A6-41E0-BDFE-FB18293838AC}"/>
    </a:ext>
  </a:extLst>
</a:theme>
</file>

<file path=ppt/theme/theme5.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2022 Yılın Pantone Rengi</Template>
  <TotalTime>799</TotalTime>
  <Words>1891</Words>
  <Application>Microsoft Office PowerPoint</Application>
  <PresentationFormat>Geniş ekran</PresentationFormat>
  <Paragraphs>301</Paragraphs>
  <Slides>44</Slides>
  <Notes>44</Notes>
  <HiddenSlides>0</HiddenSlides>
  <MMClips>0</MMClips>
  <ScaleCrop>false</ScaleCrop>
  <HeadingPairs>
    <vt:vector size="6" baseType="variant">
      <vt:variant>
        <vt:lpstr>Kullanılan Yazı Tipleri</vt:lpstr>
      </vt:variant>
      <vt:variant>
        <vt:i4>5</vt:i4>
      </vt:variant>
      <vt:variant>
        <vt:lpstr>Tema</vt:lpstr>
      </vt:variant>
      <vt:variant>
        <vt:i4>4</vt:i4>
      </vt:variant>
      <vt:variant>
        <vt:lpstr>Slayt Başlıkları</vt:lpstr>
      </vt:variant>
      <vt:variant>
        <vt:i4>44</vt:i4>
      </vt:variant>
    </vt:vector>
  </HeadingPairs>
  <TitlesOfParts>
    <vt:vector size="53" baseType="lpstr">
      <vt:lpstr>Arial</vt:lpstr>
      <vt:lpstr>Calibri</vt:lpstr>
      <vt:lpstr>Segoe UI</vt:lpstr>
      <vt:lpstr>Segoe UI Light</vt:lpstr>
      <vt:lpstr>Times New Roman</vt:lpstr>
      <vt:lpstr>Dengeleyici Eylem</vt:lpstr>
      <vt:lpstr>Kaynak</vt:lpstr>
      <vt:lpstr>Gösterinin yıldızı</vt:lpstr>
      <vt:lpstr>Eğlence</vt:lpstr>
      <vt:lpstr>ÇEKİM EKLERİ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Seyfettin ÖZDEMİREL</dc:creator>
  <cp:lastModifiedBy>Hakem</cp:lastModifiedBy>
  <cp:revision>81</cp:revision>
  <dcterms:created xsi:type="dcterms:W3CDTF">2025-02-12T12:08:46Z</dcterms:created>
  <dcterms:modified xsi:type="dcterms:W3CDTF">2025-03-10T11:46:18Z</dcterms:modified>
</cp:coreProperties>
</file>