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2"/>
  </p:notesMasterIdLst>
  <p:sldIdLst>
    <p:sldId id="256" r:id="rId2"/>
    <p:sldId id="267" r:id="rId3"/>
    <p:sldId id="257" r:id="rId4"/>
    <p:sldId id="258" r:id="rId5"/>
    <p:sldId id="259" r:id="rId6"/>
    <p:sldId id="266" r:id="rId7"/>
    <p:sldId id="264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CC070-A5AE-4A5B-86CF-397D76A6F240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213DC-D97E-4E45-93B0-17009D8495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01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213DC-D97E-4E45-93B0-17009D8495B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31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E28CCD-4BC4-4DFB-AB06-AFDC32F9E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84D78F1-1272-4F09-8490-C0842FB79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1CD5A8-39E0-4699-99AE-B85C17E6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1B1-DE73-4052-807D-D41FE4985F43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4E1BF8-C51B-4037-9A88-0EF20D97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69ACA1-7451-4A46-8BD8-A078BD86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7247-0B1F-4476-A822-32AD57F33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58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311150-6197-42AF-9500-9491FEFC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0C966C0-3BC3-4374-86AA-5D53C2290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A9DDFA-8386-4342-8322-BC98757D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1B1-DE73-4052-807D-D41FE4985F43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AC98061-28AA-4CC7-90F8-F8415A78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F31125-EC35-4300-A11B-F831EB45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7247-0B1F-4476-A822-32AD57F33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130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18357D2-29A1-4FCF-8724-251FEFAD7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56812B3-F8F9-4817-AB5D-CCD0F35E5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32FDC8-1786-432C-B44E-17CCDA5D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1B1-DE73-4052-807D-D41FE4985F43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97B03-82E1-4C3F-99C2-19E2F09F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E93D07-C51D-430F-86CC-635D6205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7247-0B1F-4476-A822-32AD57F33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6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0E2B55-9BAE-414F-A089-D1AB5FD0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7DAE65-72BE-434C-830B-5E6ABF392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01FFCD-9B57-4C06-8488-5345E389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1B1-DE73-4052-807D-D41FE4985F43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6AB949-81FF-4323-8220-8406A69E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51C3FF-5D33-4128-8BB9-D2A2A9B2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7247-0B1F-4476-A822-32AD57F33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71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09AF5-EC37-478A-B762-2BE0FA8A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019D1D1-F7DE-418E-9BD8-DB7C66B3B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9802F8-50E8-4BDD-B331-2ADE4B27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1B1-DE73-4052-807D-D41FE4985F43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45D264-E1E3-4974-91F4-C3C87F42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A84924-5762-44CF-AF0C-79F67B7C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7247-0B1F-4476-A822-32AD57F33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02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96DA0A-52A0-45CD-96FB-AD8F510C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E69889-8555-44BC-B8CF-7083CFD07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3F349D0-BDE9-4A76-B3B1-AFBB986FD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53C3DC-59E4-43FD-AB68-36DA19FE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1B1-DE73-4052-807D-D41FE4985F43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BC06119-CDC4-401C-926D-3C226593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9C56029-C685-415C-9D28-794FF13D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7247-0B1F-4476-A822-32AD57F33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31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7B2DCC-89DC-4F85-B31E-2E0C3FB0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96DDAA2-AC84-4C16-9502-C4F688A43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47D7C3E-A46E-41D3-BEBB-297B40BC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EF1A3E9-DF45-427B-9B60-2C04C8B91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14A22F3-A435-417B-BBC4-C79D0FF6F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7BF833E-D8AD-4883-BD01-ED17156B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1B1-DE73-4052-807D-D41FE4985F43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0DEFD59-EC3C-495A-89A6-DBDD865A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D90B3EE-CCC5-464F-A3D2-DAE25747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7247-0B1F-4476-A822-32AD57F33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62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441CA0-73B5-40B3-9168-5EE39883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1FC754C-B569-40D4-AC3A-43D93828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1B1-DE73-4052-807D-D41FE4985F43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7C5F75D-3473-4CA6-A743-088A2DB5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60C9F0C-0FED-4B88-B844-F491FE36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7247-0B1F-4476-A822-32AD57F33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422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A6E7595-D00E-4CF0-99F3-C8863984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1B1-DE73-4052-807D-D41FE4985F43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8CE7B96-9B37-42C9-8F6B-2A4A2E59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FAFF89-8BE7-454D-AF1B-4E04593C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7247-0B1F-4476-A822-32AD57F33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86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45B8E8-EA8C-43A3-B95C-8434516E0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20A24B-68F7-4A53-99C2-01E7DC6E5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A8B81CC-5DFD-4365-8D80-B04334342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253F4A4-050C-4813-A20F-7FB378F2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1B1-DE73-4052-807D-D41FE4985F43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5F76553-F125-4C39-8F36-0AB1D181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5FB30ED-FCDF-41FC-A4E8-12DE5075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7247-0B1F-4476-A822-32AD57F33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3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DD97C-5E61-4726-BEFD-EA9BE2D7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7A9BCF4-6631-48A8-8A0A-E9E53D060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038099E-AC5C-415B-A2E5-F3F2F84A9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9BA821-69ED-4263-8368-00C2E26B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1B1-DE73-4052-807D-D41FE4985F43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E32D6AF-5814-4509-AD8A-97DF648D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D18F4C-A20B-4922-9182-E7F94529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7247-0B1F-4476-A822-32AD57F33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71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B10C419-ED72-4653-B28F-E7F37C2D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8B3089-276B-406D-8865-9C98DACC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B0BB38D-A89E-4909-9ABA-A85B57803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11B1-DE73-4052-807D-D41FE4985F43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210EFC-D6C1-4B83-B8F6-5CB4988D9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C5E254-27F7-4939-8700-BAB67EC64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97247-0B1F-4476-A822-32AD57F33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16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tr/resource/24924400/have-to-dont-have-to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AFAB8-2D8C-413F-B0C6-56E0BA638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5528" y="3127555"/>
            <a:ext cx="4201178" cy="2468880"/>
          </a:xfrm>
        </p:spPr>
        <p:txBody>
          <a:bodyPr>
            <a:normAutofit/>
          </a:bodyPr>
          <a:lstStyle/>
          <a:p>
            <a:pPr algn="l"/>
            <a:r>
              <a:rPr lang="tr-TR" sz="40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tr-TR" sz="40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HAVE TO / HAS TO</a:t>
            </a:r>
          </a:p>
        </p:txBody>
      </p:sp>
      <p:sp>
        <p:nvSpPr>
          <p:cNvPr id="7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1" name="Resim 20" descr="metin, iş kartı, kereste içeren bir resim&#10;&#10;Açıklama otomatik olarak oluşturuldu">
            <a:extLst>
              <a:ext uri="{FF2B5EF4-FFF2-40B4-BE49-F238E27FC236}">
                <a16:creationId xmlns:a16="http://schemas.microsoft.com/office/drawing/2014/main" id="{66289C00-C989-4A99-AB3F-4D4F6AD0D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1" b="9251"/>
          <a:stretch/>
        </p:blipFill>
        <p:spPr>
          <a:xfrm>
            <a:off x="921910" y="465244"/>
            <a:ext cx="7761924" cy="4848892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4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4CEAC-0633-4DE5-972A-317EE010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496" y="899597"/>
            <a:ext cx="5458838" cy="1325563"/>
          </a:xfrm>
        </p:spPr>
        <p:txBody>
          <a:bodyPr>
            <a:normAutofit/>
          </a:bodyPr>
          <a:lstStyle/>
          <a:p>
            <a:r>
              <a:rPr lang="tr-TR" dirty="0"/>
              <a:t>                </a:t>
            </a:r>
            <a:r>
              <a:rPr lang="tr-TR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AA758DAD-51F1-4947-A063-3D3BD8112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2"/>
          <a:stretch/>
        </p:blipFill>
        <p:spPr>
          <a:xfrm>
            <a:off x="703182" y="1629171"/>
            <a:ext cx="4777381" cy="312765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A5F03-6415-4416-9D8C-C1B3FB0E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547" y="3310384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Let’s</a:t>
            </a:r>
            <a:r>
              <a:rPr lang="tr-TR" dirty="0"/>
              <a:t> do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practice</a:t>
            </a:r>
            <a:r>
              <a:rPr lang="tr-TR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tr-TR" dirty="0">
                <a:hlinkClick r:id="rId3"/>
              </a:rPr>
              <a:t>  https://wordwall.net/tr/resource/24924400/have-to-dont-have-to</a:t>
            </a:r>
            <a:endParaRPr lang="tr-TR" dirty="0">
              <a:sym typeface="Wingdings" panose="05000000000000000000" pitchFamily="2" charset="2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899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7FB1C310-D508-47ED-9F4B-A661874EF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>
          <a:xfrm>
            <a:off x="2211408" y="1308370"/>
            <a:ext cx="7541415" cy="42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86715-107E-42D1-9727-DC78A35A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i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tr-TR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Form</a:t>
            </a:r>
            <a:endParaRPr lang="tr-TR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64CD-2C11-4895-8F54-CAA46960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5047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have to do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somethin</a:t>
            </a:r>
            <a:r>
              <a:rPr lang="tr-TR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  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It’s necessary to do it.</a:t>
            </a:r>
            <a:endParaRPr lang="tr-TR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2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 uniform in this school.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Gary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5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a.m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</a:t>
            </a:r>
            <a:r>
              <a:rPr lang="tr-TR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tr-TR" sz="2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tr-TR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glasses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tr-TR" sz="2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work on time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Britain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 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 on the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D25909F7-D52F-42D4-8D13-C5756B3D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359" y="3762037"/>
            <a:ext cx="3398379" cy="19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86D64-6EC0-4257-8430-984EA699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tr-TR" i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tr-TR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0E5D-3219-4A03-91E2-A7A91CF5C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03" y="2132375"/>
            <a:ext cx="6074471" cy="4947156"/>
          </a:xfrm>
        </p:spPr>
        <p:txBody>
          <a:bodyPr>
            <a:norm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have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work on time on Sunday.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pay.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have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the house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doesn't have to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It's optional reading for extra credit.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kişi, iç mekan içeren bir resim&#10;&#10;Açıklama otomatik olarak oluşturuldu">
            <a:extLst>
              <a:ext uri="{FF2B5EF4-FFF2-40B4-BE49-F238E27FC236}">
                <a16:creationId xmlns:a16="http://schemas.microsoft.com/office/drawing/2014/main" id="{6016A9BB-175F-4699-A64C-D513B612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3075242"/>
            <a:ext cx="4788505" cy="197525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6469-E02F-41C3-A34B-A6957C6C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5156-CCD6-48D7-AC19-00C33B0F9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32" y="1689249"/>
            <a:ext cx="8596668" cy="3880773"/>
          </a:xfrm>
        </p:spPr>
        <p:txBody>
          <a:bodyPr>
            <a:no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in their homework tomorrow?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+Yes, they do. /- No, they don’t.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go?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+Yes, he does. /- No, he doesn’t.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this medicine?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+Yes, she does./ -No, she doesn’t.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up at 7 o’clock?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+Yes, I do. / -No, I don’t.</a:t>
            </a:r>
          </a:p>
        </p:txBody>
      </p:sp>
      <p:pic>
        <p:nvPicPr>
          <p:cNvPr id="12" name="Resim 11" descr="Büyüteç ve soru işareti">
            <a:extLst>
              <a:ext uri="{FF2B5EF4-FFF2-40B4-BE49-F238E27FC236}">
                <a16:creationId xmlns:a16="http://schemas.microsoft.com/office/drawing/2014/main" id="{B270CC36-5341-4469-BC6D-B7B882619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14" y="2581938"/>
            <a:ext cx="3929786" cy="2210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0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F1B9AD4-8093-4443-B78C-0AED5D18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tr-TR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Warning</a:t>
            </a:r>
            <a:r>
              <a:rPr lang="tr-TR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B11B2E-FFA3-4026-94A8-6AF082008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209023"/>
            <a:ext cx="4958966" cy="3917773"/>
          </a:xfrm>
        </p:spPr>
        <p:txBody>
          <a:bodyPr>
            <a:normAutofit/>
          </a:bodyPr>
          <a:lstStyle/>
          <a:p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everybody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generally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A: Do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B: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do. (</a:t>
            </a:r>
            <a:r>
              <a:rPr lang="tr-T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tr-T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A: Do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B: No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/>
          </a:p>
        </p:txBody>
      </p:sp>
      <p:pic>
        <p:nvPicPr>
          <p:cNvPr id="7" name="Graphic 6" descr="Hata">
            <a:extLst>
              <a:ext uri="{FF2B5EF4-FFF2-40B4-BE49-F238E27FC236}">
                <a16:creationId xmlns:a16="http://schemas.microsoft.com/office/drawing/2014/main" id="{1A1BA858-3523-445E-A1ED-23453E97F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5662" y="2184914"/>
            <a:ext cx="3755915" cy="37559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BD85D-2183-4C9B-9C75-437EE452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endParaRPr lang="tr-TR" sz="5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3FB87-C8CA-4543-82F5-E47777D12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64"/>
          <a:stretch/>
        </p:blipFill>
        <p:spPr>
          <a:xfrm>
            <a:off x="720000" y="640080"/>
            <a:ext cx="4999864" cy="5695950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36C51-8A41-4D15-ABE8-A49F6EBE8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endParaRPr lang="tr-TR" sz="2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EXAMPLES!!</a:t>
            </a:r>
          </a:p>
        </p:txBody>
      </p:sp>
    </p:spTree>
    <p:extLst>
      <p:ext uri="{BB962C8B-B14F-4D97-AF65-F5344CB8AC3E}">
        <p14:creationId xmlns:p14="http://schemas.microsoft.com/office/powerpoint/2010/main" val="10816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2355C-DB2F-4079-B077-10A51BD6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FFFFFF"/>
                </a:solidFill>
              </a:rPr>
              <a:t>Examples</a:t>
            </a:r>
            <a:r>
              <a:rPr lang="tr-TR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6109-94BC-453C-92A6-73F2A22E1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England, most schoolchildren have to wear a uniform.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has to wear a tie at work.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can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 has to read four books for this literature class.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2D314-E61B-414B-B2AD-4A206500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01" y="1134099"/>
            <a:ext cx="3937298" cy="416601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FFFFFF"/>
                </a:solidFill>
              </a:rPr>
              <a:t>Examples</a:t>
            </a:r>
            <a:r>
              <a:rPr lang="tr-TR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25448-E7F9-4351-B096-919969092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2600" dirty="0"/>
              <a:t>5.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finish the first book before the midterm.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Susan and Steve have to pay their rent every Friday.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Mike can’t come because he has to work tomorrow.</a:t>
            </a:r>
          </a:p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r>
              <a:rPr lang="tr-TR" sz="2600" dirty="0"/>
              <a:t>8. 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Jason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tonight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447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Times New Roman</vt:lpstr>
      <vt:lpstr>Office Teması</vt:lpstr>
      <vt:lpstr> HAVE TO / HAS TO</vt:lpstr>
      <vt:lpstr>PowerPoint Presentation</vt:lpstr>
      <vt:lpstr>Positive Form</vt:lpstr>
      <vt:lpstr>Negative Form</vt:lpstr>
      <vt:lpstr>Question Form</vt:lpstr>
      <vt:lpstr>Warning!</vt:lpstr>
      <vt:lpstr>PowerPoint Presentation</vt:lpstr>
      <vt:lpstr>Examples:</vt:lpstr>
      <vt:lpstr>Examples:</vt:lpstr>
      <vt:lpstr>             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to</dc:title>
  <dc:creator>Asya Delibalta</dc:creator>
  <cp:lastModifiedBy>Asya Delibalta</cp:lastModifiedBy>
  <cp:revision>20</cp:revision>
  <dcterms:created xsi:type="dcterms:W3CDTF">2021-12-06T17:38:27Z</dcterms:created>
  <dcterms:modified xsi:type="dcterms:W3CDTF">2021-12-08T19:30:27Z</dcterms:modified>
</cp:coreProperties>
</file>