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773"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536C2-9FB0-47D8-891E-A5A85068A7C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9F1BDA1E-3778-4ED0-BDE6-3FA78E4F5AAF}">
      <dgm:prSet phldrT="[Metin]" custT="1"/>
      <dgm:spPr/>
      <dgm:t>
        <a:bodyPr/>
        <a:lstStyle/>
        <a:p>
          <a:r>
            <a:rPr lang="tr-TR" sz="2400" dirty="0"/>
            <a:t>DAVRANIŞLAR</a:t>
          </a:r>
        </a:p>
      </dgm:t>
    </dgm:pt>
    <dgm:pt modelId="{F411E47E-B129-4B15-9F66-A73BB7A84846}" type="parTrans" cxnId="{2CC187C0-85F3-43FB-A5D2-8FC8A9CF6596}">
      <dgm:prSet/>
      <dgm:spPr/>
      <dgm:t>
        <a:bodyPr/>
        <a:lstStyle/>
        <a:p>
          <a:endParaRPr lang="tr-TR"/>
        </a:p>
      </dgm:t>
    </dgm:pt>
    <dgm:pt modelId="{3B9DE8DA-3D8B-4EF1-BBDF-16DAF6C657CA}" type="sibTrans" cxnId="{2CC187C0-85F3-43FB-A5D2-8FC8A9CF6596}">
      <dgm:prSet/>
      <dgm:spPr/>
      <dgm:t>
        <a:bodyPr/>
        <a:lstStyle/>
        <a:p>
          <a:endParaRPr lang="tr-TR"/>
        </a:p>
      </dgm:t>
    </dgm:pt>
    <dgm:pt modelId="{5890674D-8C62-4833-B92D-B24A025AC86C}">
      <dgm:prSet phldrT="[Metin]" custT="1"/>
      <dgm:spPr/>
      <dgm:t>
        <a:bodyPr/>
        <a:lstStyle/>
        <a:p>
          <a:r>
            <a:rPr lang="tr-TR" sz="1800" dirty="0"/>
            <a:t>Doğuştan gelen davranışlar</a:t>
          </a:r>
        </a:p>
      </dgm:t>
    </dgm:pt>
    <dgm:pt modelId="{F32DCC10-82DA-497B-84B6-931C9C7BEF24}" type="parTrans" cxnId="{B895FC5A-2404-402F-9D25-B7DCEAA5048B}">
      <dgm:prSet/>
      <dgm:spPr/>
      <dgm:t>
        <a:bodyPr/>
        <a:lstStyle/>
        <a:p>
          <a:endParaRPr lang="tr-TR"/>
        </a:p>
      </dgm:t>
    </dgm:pt>
    <dgm:pt modelId="{0B4E837C-1672-41BA-8803-E4E06FF1E889}" type="sibTrans" cxnId="{B895FC5A-2404-402F-9D25-B7DCEAA5048B}">
      <dgm:prSet/>
      <dgm:spPr/>
      <dgm:t>
        <a:bodyPr/>
        <a:lstStyle/>
        <a:p>
          <a:endParaRPr lang="tr-TR"/>
        </a:p>
      </dgm:t>
    </dgm:pt>
    <dgm:pt modelId="{B9106D0B-6489-461E-BE7F-B377874002E2}">
      <dgm:prSet phldrT="[Metin]" custT="1"/>
      <dgm:spPr/>
      <dgm:t>
        <a:bodyPr/>
        <a:lstStyle/>
        <a:p>
          <a:r>
            <a:rPr lang="tr-TR" sz="1800" dirty="0"/>
            <a:t>Gelip geçici davranışlar</a:t>
          </a:r>
        </a:p>
      </dgm:t>
    </dgm:pt>
    <dgm:pt modelId="{1D470AC5-2DE5-422B-AA3C-F9DCB71A2CB2}" type="parTrans" cxnId="{BF184BC5-11A1-413B-B25D-9382D0754900}">
      <dgm:prSet/>
      <dgm:spPr/>
      <dgm:t>
        <a:bodyPr/>
        <a:lstStyle/>
        <a:p>
          <a:endParaRPr lang="tr-TR"/>
        </a:p>
      </dgm:t>
    </dgm:pt>
    <dgm:pt modelId="{493F26CB-9398-446E-AE87-0275DC4BA6A1}" type="sibTrans" cxnId="{BF184BC5-11A1-413B-B25D-9382D0754900}">
      <dgm:prSet/>
      <dgm:spPr/>
      <dgm:t>
        <a:bodyPr/>
        <a:lstStyle/>
        <a:p>
          <a:endParaRPr lang="tr-TR"/>
        </a:p>
      </dgm:t>
    </dgm:pt>
    <dgm:pt modelId="{D3049BBB-C36C-480A-B865-E6993C68E4F6}">
      <dgm:prSet phldrT="[Metin]" custT="1"/>
      <dgm:spPr/>
      <dgm:t>
        <a:bodyPr/>
        <a:lstStyle/>
        <a:p>
          <a:r>
            <a:rPr lang="tr-TR" sz="1800" dirty="0"/>
            <a:t>Öğrenilmiş davranışlar</a:t>
          </a:r>
        </a:p>
      </dgm:t>
    </dgm:pt>
    <dgm:pt modelId="{1F6DFF46-BC07-4FFA-B25A-5D458859BC61}" type="parTrans" cxnId="{57E4ADAD-4D88-4910-B231-34EC18285BEB}">
      <dgm:prSet/>
      <dgm:spPr/>
      <dgm:t>
        <a:bodyPr/>
        <a:lstStyle/>
        <a:p>
          <a:endParaRPr lang="tr-TR"/>
        </a:p>
      </dgm:t>
    </dgm:pt>
    <dgm:pt modelId="{25BD23E3-6F46-43B4-8B72-43E3D3A0E56B}" type="sibTrans" cxnId="{57E4ADAD-4D88-4910-B231-34EC18285BEB}">
      <dgm:prSet/>
      <dgm:spPr/>
      <dgm:t>
        <a:bodyPr/>
        <a:lstStyle/>
        <a:p>
          <a:endParaRPr lang="tr-TR"/>
        </a:p>
      </dgm:t>
    </dgm:pt>
    <dgm:pt modelId="{93215459-4C8E-4BF1-A630-FD57DB050CED}" type="pres">
      <dgm:prSet presAssocID="{4FF536C2-9FB0-47D8-891E-A5A85068A7C9}" presName="Name0" presStyleCnt="0">
        <dgm:presLayoutVars>
          <dgm:chPref val="1"/>
          <dgm:dir/>
          <dgm:animOne val="branch"/>
          <dgm:animLvl val="lvl"/>
          <dgm:resizeHandles val="exact"/>
        </dgm:presLayoutVars>
      </dgm:prSet>
      <dgm:spPr/>
      <dgm:t>
        <a:bodyPr/>
        <a:lstStyle/>
        <a:p>
          <a:endParaRPr lang="tr-TR"/>
        </a:p>
      </dgm:t>
    </dgm:pt>
    <dgm:pt modelId="{B9A2D5B2-57E5-48F0-AE4D-B3A8D50D82E1}" type="pres">
      <dgm:prSet presAssocID="{9F1BDA1E-3778-4ED0-BDE6-3FA78E4F5AAF}" presName="root1" presStyleCnt="0"/>
      <dgm:spPr/>
    </dgm:pt>
    <dgm:pt modelId="{9BE9C98B-6573-4BF1-BACE-6B4996F81F4D}" type="pres">
      <dgm:prSet presAssocID="{9F1BDA1E-3778-4ED0-BDE6-3FA78E4F5AAF}" presName="LevelOneTextNode" presStyleLbl="node0" presStyleIdx="0" presStyleCnt="1" custLinFactNeighborX="-94754">
        <dgm:presLayoutVars>
          <dgm:chPref val="3"/>
        </dgm:presLayoutVars>
      </dgm:prSet>
      <dgm:spPr/>
      <dgm:t>
        <a:bodyPr/>
        <a:lstStyle/>
        <a:p>
          <a:endParaRPr lang="tr-TR"/>
        </a:p>
      </dgm:t>
    </dgm:pt>
    <dgm:pt modelId="{5EBEA010-C6C8-4259-AF2B-1999639DAEEC}" type="pres">
      <dgm:prSet presAssocID="{9F1BDA1E-3778-4ED0-BDE6-3FA78E4F5AAF}" presName="level2hierChild" presStyleCnt="0"/>
      <dgm:spPr/>
    </dgm:pt>
    <dgm:pt modelId="{F93215DA-4A7D-4788-9032-1A4FAFBECBF1}" type="pres">
      <dgm:prSet presAssocID="{F32DCC10-82DA-497B-84B6-931C9C7BEF24}" presName="conn2-1" presStyleLbl="parChTrans1D2" presStyleIdx="0" presStyleCnt="3"/>
      <dgm:spPr/>
      <dgm:t>
        <a:bodyPr/>
        <a:lstStyle/>
        <a:p>
          <a:endParaRPr lang="tr-TR"/>
        </a:p>
      </dgm:t>
    </dgm:pt>
    <dgm:pt modelId="{6538488A-96A8-4072-9A23-4A43F2096430}" type="pres">
      <dgm:prSet presAssocID="{F32DCC10-82DA-497B-84B6-931C9C7BEF24}" presName="connTx" presStyleLbl="parChTrans1D2" presStyleIdx="0" presStyleCnt="3"/>
      <dgm:spPr/>
      <dgm:t>
        <a:bodyPr/>
        <a:lstStyle/>
        <a:p>
          <a:endParaRPr lang="tr-TR"/>
        </a:p>
      </dgm:t>
    </dgm:pt>
    <dgm:pt modelId="{D8555F57-BC39-48D9-BD33-EE85B7C24733}" type="pres">
      <dgm:prSet presAssocID="{5890674D-8C62-4833-B92D-B24A025AC86C}" presName="root2" presStyleCnt="0"/>
      <dgm:spPr/>
    </dgm:pt>
    <dgm:pt modelId="{A40F5D68-3A90-497E-B4E0-0BECED154049}" type="pres">
      <dgm:prSet presAssocID="{5890674D-8C62-4833-B92D-B24A025AC86C}" presName="LevelTwoTextNode" presStyleLbl="node2" presStyleIdx="0" presStyleCnt="3" custScaleX="154995" custLinFactNeighborX="-3199" custLinFactNeighborY="1749">
        <dgm:presLayoutVars>
          <dgm:chPref val="3"/>
        </dgm:presLayoutVars>
      </dgm:prSet>
      <dgm:spPr/>
      <dgm:t>
        <a:bodyPr/>
        <a:lstStyle/>
        <a:p>
          <a:endParaRPr lang="tr-TR"/>
        </a:p>
      </dgm:t>
    </dgm:pt>
    <dgm:pt modelId="{A2887829-2940-4898-A4D3-14675A336EC6}" type="pres">
      <dgm:prSet presAssocID="{5890674D-8C62-4833-B92D-B24A025AC86C}" presName="level3hierChild" presStyleCnt="0"/>
      <dgm:spPr/>
    </dgm:pt>
    <dgm:pt modelId="{15861C87-DB17-4F88-BD10-7907C30A9960}" type="pres">
      <dgm:prSet presAssocID="{1D470AC5-2DE5-422B-AA3C-F9DCB71A2CB2}" presName="conn2-1" presStyleLbl="parChTrans1D2" presStyleIdx="1" presStyleCnt="3"/>
      <dgm:spPr/>
      <dgm:t>
        <a:bodyPr/>
        <a:lstStyle/>
        <a:p>
          <a:endParaRPr lang="tr-TR"/>
        </a:p>
      </dgm:t>
    </dgm:pt>
    <dgm:pt modelId="{539F7088-D6CC-4431-AD49-94AD9955C450}" type="pres">
      <dgm:prSet presAssocID="{1D470AC5-2DE5-422B-AA3C-F9DCB71A2CB2}" presName="connTx" presStyleLbl="parChTrans1D2" presStyleIdx="1" presStyleCnt="3"/>
      <dgm:spPr/>
      <dgm:t>
        <a:bodyPr/>
        <a:lstStyle/>
        <a:p>
          <a:endParaRPr lang="tr-TR"/>
        </a:p>
      </dgm:t>
    </dgm:pt>
    <dgm:pt modelId="{9BDB3075-3679-41E5-B435-DCEF2A747193}" type="pres">
      <dgm:prSet presAssocID="{B9106D0B-6489-461E-BE7F-B377874002E2}" presName="root2" presStyleCnt="0"/>
      <dgm:spPr/>
    </dgm:pt>
    <dgm:pt modelId="{22380824-9BC8-4340-8C72-5C649B72E0DF}" type="pres">
      <dgm:prSet presAssocID="{B9106D0B-6489-461E-BE7F-B377874002E2}" presName="LevelTwoTextNode" presStyleLbl="node2" presStyleIdx="1" presStyleCnt="3" custScaleX="153762">
        <dgm:presLayoutVars>
          <dgm:chPref val="3"/>
        </dgm:presLayoutVars>
      </dgm:prSet>
      <dgm:spPr/>
      <dgm:t>
        <a:bodyPr/>
        <a:lstStyle/>
        <a:p>
          <a:endParaRPr lang="tr-TR"/>
        </a:p>
      </dgm:t>
    </dgm:pt>
    <dgm:pt modelId="{101C2E3B-EE80-4C15-AF3D-46B55F49BEEF}" type="pres">
      <dgm:prSet presAssocID="{B9106D0B-6489-461E-BE7F-B377874002E2}" presName="level3hierChild" presStyleCnt="0"/>
      <dgm:spPr/>
    </dgm:pt>
    <dgm:pt modelId="{8F566E1B-0B78-4AEE-A547-8454B152C389}" type="pres">
      <dgm:prSet presAssocID="{1F6DFF46-BC07-4FFA-B25A-5D458859BC61}" presName="conn2-1" presStyleLbl="parChTrans1D2" presStyleIdx="2" presStyleCnt="3"/>
      <dgm:spPr/>
      <dgm:t>
        <a:bodyPr/>
        <a:lstStyle/>
        <a:p>
          <a:endParaRPr lang="tr-TR"/>
        </a:p>
      </dgm:t>
    </dgm:pt>
    <dgm:pt modelId="{908AB7FD-CF5D-4306-BDFF-9F2E48E502E6}" type="pres">
      <dgm:prSet presAssocID="{1F6DFF46-BC07-4FFA-B25A-5D458859BC61}" presName="connTx" presStyleLbl="parChTrans1D2" presStyleIdx="2" presStyleCnt="3"/>
      <dgm:spPr/>
      <dgm:t>
        <a:bodyPr/>
        <a:lstStyle/>
        <a:p>
          <a:endParaRPr lang="tr-TR"/>
        </a:p>
      </dgm:t>
    </dgm:pt>
    <dgm:pt modelId="{20454D7B-3B92-4616-B5AD-1B9AC6B4841C}" type="pres">
      <dgm:prSet presAssocID="{D3049BBB-C36C-480A-B865-E6993C68E4F6}" presName="root2" presStyleCnt="0"/>
      <dgm:spPr/>
    </dgm:pt>
    <dgm:pt modelId="{6ABCD88C-7CCA-4AC3-AD2B-68933A2ABE50}" type="pres">
      <dgm:prSet presAssocID="{D3049BBB-C36C-480A-B865-E6993C68E4F6}" presName="LevelTwoTextNode" presStyleLbl="node2" presStyleIdx="2" presStyleCnt="3" custScaleX="151063" custLinFactNeighborX="616" custLinFactNeighborY="-2022">
        <dgm:presLayoutVars>
          <dgm:chPref val="3"/>
        </dgm:presLayoutVars>
      </dgm:prSet>
      <dgm:spPr/>
      <dgm:t>
        <a:bodyPr/>
        <a:lstStyle/>
        <a:p>
          <a:endParaRPr lang="tr-TR"/>
        </a:p>
      </dgm:t>
    </dgm:pt>
    <dgm:pt modelId="{3B3A9D3B-53BD-448F-A5A6-AF0FD9422562}" type="pres">
      <dgm:prSet presAssocID="{D3049BBB-C36C-480A-B865-E6993C68E4F6}" presName="level3hierChild" presStyleCnt="0"/>
      <dgm:spPr/>
    </dgm:pt>
  </dgm:ptLst>
  <dgm:cxnLst>
    <dgm:cxn modelId="{B895FC5A-2404-402F-9D25-B7DCEAA5048B}" srcId="{9F1BDA1E-3778-4ED0-BDE6-3FA78E4F5AAF}" destId="{5890674D-8C62-4833-B92D-B24A025AC86C}" srcOrd="0" destOrd="0" parTransId="{F32DCC10-82DA-497B-84B6-931C9C7BEF24}" sibTransId="{0B4E837C-1672-41BA-8803-E4E06FF1E889}"/>
    <dgm:cxn modelId="{57E4ADAD-4D88-4910-B231-34EC18285BEB}" srcId="{9F1BDA1E-3778-4ED0-BDE6-3FA78E4F5AAF}" destId="{D3049BBB-C36C-480A-B865-E6993C68E4F6}" srcOrd="2" destOrd="0" parTransId="{1F6DFF46-BC07-4FFA-B25A-5D458859BC61}" sibTransId="{25BD23E3-6F46-43B4-8B72-43E3D3A0E56B}"/>
    <dgm:cxn modelId="{2341B8B1-1063-4FB3-940C-415A5B4C1264}" type="presOf" srcId="{F32DCC10-82DA-497B-84B6-931C9C7BEF24}" destId="{6538488A-96A8-4072-9A23-4A43F2096430}" srcOrd="1" destOrd="0" presId="urn:microsoft.com/office/officeart/2008/layout/HorizontalMultiLevelHierarchy"/>
    <dgm:cxn modelId="{545C8DFB-F1EF-487D-B600-736AE15B41F6}" type="presOf" srcId="{1D470AC5-2DE5-422B-AA3C-F9DCB71A2CB2}" destId="{539F7088-D6CC-4431-AD49-94AD9955C450}" srcOrd="1" destOrd="0" presId="urn:microsoft.com/office/officeart/2008/layout/HorizontalMultiLevelHierarchy"/>
    <dgm:cxn modelId="{8367CE45-DB70-49D4-A494-8A4478D82F4F}" type="presOf" srcId="{5890674D-8C62-4833-B92D-B24A025AC86C}" destId="{A40F5D68-3A90-497E-B4E0-0BECED154049}" srcOrd="0" destOrd="0" presId="urn:microsoft.com/office/officeart/2008/layout/HorizontalMultiLevelHierarchy"/>
    <dgm:cxn modelId="{4C950F09-8007-45D4-9D3E-4FCDC7BC1E6C}" type="presOf" srcId="{1D470AC5-2DE5-422B-AA3C-F9DCB71A2CB2}" destId="{15861C87-DB17-4F88-BD10-7907C30A9960}" srcOrd="0" destOrd="0" presId="urn:microsoft.com/office/officeart/2008/layout/HorizontalMultiLevelHierarchy"/>
    <dgm:cxn modelId="{C38062EB-E434-4729-9C0C-597121C423E9}" type="presOf" srcId="{9F1BDA1E-3778-4ED0-BDE6-3FA78E4F5AAF}" destId="{9BE9C98B-6573-4BF1-BACE-6B4996F81F4D}" srcOrd="0" destOrd="0" presId="urn:microsoft.com/office/officeart/2008/layout/HorizontalMultiLevelHierarchy"/>
    <dgm:cxn modelId="{164AE9A0-0A44-4B24-83E4-55B6BB3C77B4}" type="presOf" srcId="{1F6DFF46-BC07-4FFA-B25A-5D458859BC61}" destId="{908AB7FD-CF5D-4306-BDFF-9F2E48E502E6}" srcOrd="1" destOrd="0" presId="urn:microsoft.com/office/officeart/2008/layout/HorizontalMultiLevelHierarchy"/>
    <dgm:cxn modelId="{88528C7B-072A-479E-B568-02114FFEBEFA}" type="presOf" srcId="{D3049BBB-C36C-480A-B865-E6993C68E4F6}" destId="{6ABCD88C-7CCA-4AC3-AD2B-68933A2ABE50}" srcOrd="0" destOrd="0" presId="urn:microsoft.com/office/officeart/2008/layout/HorizontalMultiLevelHierarchy"/>
    <dgm:cxn modelId="{BF184BC5-11A1-413B-B25D-9382D0754900}" srcId="{9F1BDA1E-3778-4ED0-BDE6-3FA78E4F5AAF}" destId="{B9106D0B-6489-461E-BE7F-B377874002E2}" srcOrd="1" destOrd="0" parTransId="{1D470AC5-2DE5-422B-AA3C-F9DCB71A2CB2}" sibTransId="{493F26CB-9398-446E-AE87-0275DC4BA6A1}"/>
    <dgm:cxn modelId="{598F50CD-C93A-427E-92BF-2FCA9D50BEA4}" type="presOf" srcId="{F32DCC10-82DA-497B-84B6-931C9C7BEF24}" destId="{F93215DA-4A7D-4788-9032-1A4FAFBECBF1}" srcOrd="0" destOrd="0" presId="urn:microsoft.com/office/officeart/2008/layout/HorizontalMultiLevelHierarchy"/>
    <dgm:cxn modelId="{24470EC3-28F0-44D1-8EA9-FBB88701755E}" type="presOf" srcId="{4FF536C2-9FB0-47D8-891E-A5A85068A7C9}" destId="{93215459-4C8E-4BF1-A630-FD57DB050CED}" srcOrd="0" destOrd="0" presId="urn:microsoft.com/office/officeart/2008/layout/HorizontalMultiLevelHierarchy"/>
    <dgm:cxn modelId="{97D3BDDA-00DA-4772-8868-4D8640F6017E}" type="presOf" srcId="{1F6DFF46-BC07-4FFA-B25A-5D458859BC61}" destId="{8F566E1B-0B78-4AEE-A547-8454B152C389}" srcOrd="0" destOrd="0" presId="urn:microsoft.com/office/officeart/2008/layout/HorizontalMultiLevelHierarchy"/>
    <dgm:cxn modelId="{D181BA67-D5A7-42BC-A361-C75C8318676A}" type="presOf" srcId="{B9106D0B-6489-461E-BE7F-B377874002E2}" destId="{22380824-9BC8-4340-8C72-5C649B72E0DF}" srcOrd="0" destOrd="0" presId="urn:microsoft.com/office/officeart/2008/layout/HorizontalMultiLevelHierarchy"/>
    <dgm:cxn modelId="{2CC187C0-85F3-43FB-A5D2-8FC8A9CF6596}" srcId="{4FF536C2-9FB0-47D8-891E-A5A85068A7C9}" destId="{9F1BDA1E-3778-4ED0-BDE6-3FA78E4F5AAF}" srcOrd="0" destOrd="0" parTransId="{F411E47E-B129-4B15-9F66-A73BB7A84846}" sibTransId="{3B9DE8DA-3D8B-4EF1-BBDF-16DAF6C657CA}"/>
    <dgm:cxn modelId="{1D7182D5-D5C5-414E-A1ED-C8200878D622}" type="presParOf" srcId="{93215459-4C8E-4BF1-A630-FD57DB050CED}" destId="{B9A2D5B2-57E5-48F0-AE4D-B3A8D50D82E1}" srcOrd="0" destOrd="0" presId="urn:microsoft.com/office/officeart/2008/layout/HorizontalMultiLevelHierarchy"/>
    <dgm:cxn modelId="{A2FFD93B-3E02-4572-B253-728235D86415}" type="presParOf" srcId="{B9A2D5B2-57E5-48F0-AE4D-B3A8D50D82E1}" destId="{9BE9C98B-6573-4BF1-BACE-6B4996F81F4D}" srcOrd="0" destOrd="0" presId="urn:microsoft.com/office/officeart/2008/layout/HorizontalMultiLevelHierarchy"/>
    <dgm:cxn modelId="{5329B795-041F-422B-ABF3-374D557F2745}" type="presParOf" srcId="{B9A2D5B2-57E5-48F0-AE4D-B3A8D50D82E1}" destId="{5EBEA010-C6C8-4259-AF2B-1999639DAEEC}" srcOrd="1" destOrd="0" presId="urn:microsoft.com/office/officeart/2008/layout/HorizontalMultiLevelHierarchy"/>
    <dgm:cxn modelId="{71C74E9C-3437-440C-9E1B-8D40A5BEE8CF}" type="presParOf" srcId="{5EBEA010-C6C8-4259-AF2B-1999639DAEEC}" destId="{F93215DA-4A7D-4788-9032-1A4FAFBECBF1}" srcOrd="0" destOrd="0" presId="urn:microsoft.com/office/officeart/2008/layout/HorizontalMultiLevelHierarchy"/>
    <dgm:cxn modelId="{698FED4E-544D-43BF-96FE-179446D9E209}" type="presParOf" srcId="{F93215DA-4A7D-4788-9032-1A4FAFBECBF1}" destId="{6538488A-96A8-4072-9A23-4A43F2096430}" srcOrd="0" destOrd="0" presId="urn:microsoft.com/office/officeart/2008/layout/HorizontalMultiLevelHierarchy"/>
    <dgm:cxn modelId="{7B1E64BD-B736-4D4E-8589-82474A3A32CA}" type="presParOf" srcId="{5EBEA010-C6C8-4259-AF2B-1999639DAEEC}" destId="{D8555F57-BC39-48D9-BD33-EE85B7C24733}" srcOrd="1" destOrd="0" presId="urn:microsoft.com/office/officeart/2008/layout/HorizontalMultiLevelHierarchy"/>
    <dgm:cxn modelId="{72FE3848-C95A-447F-B0A9-E95921E95234}" type="presParOf" srcId="{D8555F57-BC39-48D9-BD33-EE85B7C24733}" destId="{A40F5D68-3A90-497E-B4E0-0BECED154049}" srcOrd="0" destOrd="0" presId="urn:microsoft.com/office/officeart/2008/layout/HorizontalMultiLevelHierarchy"/>
    <dgm:cxn modelId="{DC7D95DD-4B39-4CA2-BE4F-B51CDBA33516}" type="presParOf" srcId="{D8555F57-BC39-48D9-BD33-EE85B7C24733}" destId="{A2887829-2940-4898-A4D3-14675A336EC6}" srcOrd="1" destOrd="0" presId="urn:microsoft.com/office/officeart/2008/layout/HorizontalMultiLevelHierarchy"/>
    <dgm:cxn modelId="{27EFF47F-9052-4A35-9468-F43E82FDDE96}" type="presParOf" srcId="{5EBEA010-C6C8-4259-AF2B-1999639DAEEC}" destId="{15861C87-DB17-4F88-BD10-7907C30A9960}" srcOrd="2" destOrd="0" presId="urn:microsoft.com/office/officeart/2008/layout/HorizontalMultiLevelHierarchy"/>
    <dgm:cxn modelId="{FE7C1202-090F-4954-A71D-5A16A7BA29F0}" type="presParOf" srcId="{15861C87-DB17-4F88-BD10-7907C30A9960}" destId="{539F7088-D6CC-4431-AD49-94AD9955C450}" srcOrd="0" destOrd="0" presId="urn:microsoft.com/office/officeart/2008/layout/HorizontalMultiLevelHierarchy"/>
    <dgm:cxn modelId="{1257BC0B-DA8D-47A2-803B-1F88D69490FD}" type="presParOf" srcId="{5EBEA010-C6C8-4259-AF2B-1999639DAEEC}" destId="{9BDB3075-3679-41E5-B435-DCEF2A747193}" srcOrd="3" destOrd="0" presId="urn:microsoft.com/office/officeart/2008/layout/HorizontalMultiLevelHierarchy"/>
    <dgm:cxn modelId="{97B9722A-71E5-4024-81F1-2AE797E24CAB}" type="presParOf" srcId="{9BDB3075-3679-41E5-B435-DCEF2A747193}" destId="{22380824-9BC8-4340-8C72-5C649B72E0DF}" srcOrd="0" destOrd="0" presId="urn:microsoft.com/office/officeart/2008/layout/HorizontalMultiLevelHierarchy"/>
    <dgm:cxn modelId="{1B300D64-9DA5-49BA-B21E-700D213A6EB5}" type="presParOf" srcId="{9BDB3075-3679-41E5-B435-DCEF2A747193}" destId="{101C2E3B-EE80-4C15-AF3D-46B55F49BEEF}" srcOrd="1" destOrd="0" presId="urn:microsoft.com/office/officeart/2008/layout/HorizontalMultiLevelHierarchy"/>
    <dgm:cxn modelId="{BB7EDE12-3A7D-463D-8497-AFEBF0C9405C}" type="presParOf" srcId="{5EBEA010-C6C8-4259-AF2B-1999639DAEEC}" destId="{8F566E1B-0B78-4AEE-A547-8454B152C389}" srcOrd="4" destOrd="0" presId="urn:microsoft.com/office/officeart/2008/layout/HorizontalMultiLevelHierarchy"/>
    <dgm:cxn modelId="{D9A79B86-57FC-4832-A0C1-F80A75F242B9}" type="presParOf" srcId="{8F566E1B-0B78-4AEE-A547-8454B152C389}" destId="{908AB7FD-CF5D-4306-BDFF-9F2E48E502E6}" srcOrd="0" destOrd="0" presId="urn:microsoft.com/office/officeart/2008/layout/HorizontalMultiLevelHierarchy"/>
    <dgm:cxn modelId="{C2E8FCEB-DEFC-4364-99BF-86A8D36DBBD4}" type="presParOf" srcId="{5EBEA010-C6C8-4259-AF2B-1999639DAEEC}" destId="{20454D7B-3B92-4616-B5AD-1B9AC6B4841C}" srcOrd="5" destOrd="0" presId="urn:microsoft.com/office/officeart/2008/layout/HorizontalMultiLevelHierarchy"/>
    <dgm:cxn modelId="{C5DF0963-9888-4BA6-880F-388DD84664AF}" type="presParOf" srcId="{20454D7B-3B92-4616-B5AD-1B9AC6B4841C}" destId="{6ABCD88C-7CCA-4AC3-AD2B-68933A2ABE50}" srcOrd="0" destOrd="0" presId="urn:microsoft.com/office/officeart/2008/layout/HorizontalMultiLevelHierarchy"/>
    <dgm:cxn modelId="{A80562E2-476E-4847-B94B-3CC19085DC51}" type="presParOf" srcId="{20454D7B-3B92-4616-B5AD-1B9AC6B4841C}" destId="{3B3A9D3B-53BD-448F-A5A6-AF0FD942256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792A5-88DA-489F-9BD5-50E27CD4B5A8}"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tr-TR"/>
        </a:p>
      </dgm:t>
    </dgm:pt>
    <dgm:pt modelId="{97041081-6607-49D8-8AEA-DB3BC6AADA33}">
      <dgm:prSet phldrT="[Metin]" custT="1"/>
      <dgm:spPr>
        <a:xfrm>
          <a:off x="152362" y="383866"/>
          <a:ext cx="8610674" cy="91227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3200" b="1" dirty="0">
              <a:solidFill>
                <a:srgbClr val="FF0000"/>
              </a:solidFill>
              <a:latin typeface="Calibri"/>
              <a:ea typeface="+mn-ea"/>
              <a:cs typeface="+mn-cs"/>
            </a:rPr>
            <a:t>Öğrenilmiş Davranışlar</a:t>
          </a:r>
        </a:p>
      </dgm:t>
    </dgm:pt>
    <dgm:pt modelId="{43B8DDBD-518C-4702-85A1-B9B0441492CE}" type="parTrans" cxnId="{763168C1-66BF-457B-B9BB-A132B876FFB9}">
      <dgm:prSet/>
      <dgm:spPr/>
      <dgm:t>
        <a:bodyPr/>
        <a:lstStyle/>
        <a:p>
          <a:endParaRPr lang="tr-TR"/>
        </a:p>
      </dgm:t>
    </dgm:pt>
    <dgm:pt modelId="{5D798752-3486-4CB2-9F32-CBB5EDFBEC9A}" type="sibTrans" cxnId="{763168C1-66BF-457B-B9BB-A132B876FFB9}">
      <dgm:prSet/>
      <dgm:spPr/>
      <dgm:t>
        <a:bodyPr/>
        <a:lstStyle/>
        <a:p>
          <a:endParaRPr lang="tr-TR"/>
        </a:p>
      </dgm:t>
    </dgm:pt>
    <dgm:pt modelId="{0C874DE7-50B7-4E0B-8533-DF911E2FC97A}">
      <dgm:prSet phldrT="[Metin]" custT="1"/>
      <dgm:spPr>
        <a:xfrm>
          <a:off x="1271739" y="1436690"/>
          <a:ext cx="7643660" cy="912277"/>
        </a:xfrm>
        <a:prstGeom prst="roundRect">
          <a:avLst>
            <a:gd name="adj" fmla="val 166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3200" dirty="0">
              <a:solidFill>
                <a:sysClr val="window" lastClr="FFFFFF"/>
              </a:solidFill>
              <a:latin typeface="Calibri"/>
              <a:ea typeface="+mn-ea"/>
              <a:cs typeface="+mn-cs"/>
            </a:rPr>
            <a:t>Toplumumun istediği davranışlar</a:t>
          </a:r>
        </a:p>
      </dgm:t>
    </dgm:pt>
    <dgm:pt modelId="{B16CC6E5-80F3-4DF3-BE2A-5C78844D0728}" type="parTrans" cxnId="{06B854A4-C507-4F3C-8285-B979EB9DBAFC}">
      <dgm:prSet/>
      <dgm:spPr/>
      <dgm:t>
        <a:bodyPr/>
        <a:lstStyle/>
        <a:p>
          <a:endParaRPr lang="tr-TR"/>
        </a:p>
      </dgm:t>
    </dgm:pt>
    <dgm:pt modelId="{61C34AE9-CDCA-4F94-883C-19C2B432BF7E}" type="sibTrans" cxnId="{06B854A4-C507-4F3C-8285-B979EB9DBAFC}">
      <dgm:prSet/>
      <dgm:spPr/>
      <dgm:t>
        <a:bodyPr/>
        <a:lstStyle/>
        <a:p>
          <a:endParaRPr lang="tr-TR"/>
        </a:p>
      </dgm:t>
    </dgm:pt>
    <dgm:pt modelId="{B1D1E075-0E86-449D-B8A7-D839D3E19823}">
      <dgm:prSet phldrT="[Metin]" custT="1"/>
      <dgm:spPr>
        <a:xfrm>
          <a:off x="1269624" y="2482105"/>
          <a:ext cx="7643660" cy="912277"/>
        </a:xfrm>
        <a:prstGeom prst="roundRect">
          <a:avLst>
            <a:gd name="adj" fmla="val 166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3200" dirty="0">
              <a:solidFill>
                <a:sysClr val="window" lastClr="FFFFFF"/>
              </a:solidFill>
              <a:latin typeface="Calibri"/>
              <a:ea typeface="+mn-ea"/>
              <a:cs typeface="+mn-cs"/>
            </a:rPr>
            <a:t>Toplumun istemediği davranışlar</a:t>
          </a:r>
        </a:p>
      </dgm:t>
    </dgm:pt>
    <dgm:pt modelId="{2BE74DAC-03A4-4ED5-B073-52DD2D85CDF6}" type="parTrans" cxnId="{9FDB65D3-DB4B-48FF-9844-0821F3091573}">
      <dgm:prSet/>
      <dgm:spPr/>
      <dgm:t>
        <a:bodyPr/>
        <a:lstStyle/>
        <a:p>
          <a:endParaRPr lang="tr-TR"/>
        </a:p>
      </dgm:t>
    </dgm:pt>
    <dgm:pt modelId="{CA86D514-D159-4476-8B6C-69509B75CE94}" type="sibTrans" cxnId="{9FDB65D3-DB4B-48FF-9844-0821F3091573}">
      <dgm:prSet/>
      <dgm:spPr/>
      <dgm:t>
        <a:bodyPr/>
        <a:lstStyle/>
        <a:p>
          <a:endParaRPr lang="tr-TR"/>
        </a:p>
      </dgm:t>
    </dgm:pt>
    <dgm:pt modelId="{981ED11A-DB41-4D2C-A705-DBF4F39A38D8}" type="pres">
      <dgm:prSet presAssocID="{690792A5-88DA-489F-9BD5-50E27CD4B5A8}" presName="layout" presStyleCnt="0">
        <dgm:presLayoutVars>
          <dgm:chMax/>
          <dgm:chPref/>
          <dgm:dir/>
          <dgm:animOne val="branch"/>
          <dgm:animLvl val="lvl"/>
          <dgm:resizeHandles/>
        </dgm:presLayoutVars>
      </dgm:prSet>
      <dgm:spPr/>
      <dgm:t>
        <a:bodyPr/>
        <a:lstStyle/>
        <a:p>
          <a:endParaRPr lang="tr-TR"/>
        </a:p>
      </dgm:t>
    </dgm:pt>
    <dgm:pt modelId="{F12224F3-6B66-4609-ADEA-E67E56B7EBBA}" type="pres">
      <dgm:prSet presAssocID="{97041081-6607-49D8-8AEA-DB3BC6AADA33}" presName="root" presStyleCnt="0">
        <dgm:presLayoutVars>
          <dgm:chMax/>
          <dgm:chPref val="4"/>
        </dgm:presLayoutVars>
      </dgm:prSet>
      <dgm:spPr/>
    </dgm:pt>
    <dgm:pt modelId="{D74D282B-9461-4344-8220-5E0EFA40735C}" type="pres">
      <dgm:prSet presAssocID="{97041081-6607-49D8-8AEA-DB3BC6AADA33}" presName="rootComposite" presStyleCnt="0">
        <dgm:presLayoutVars/>
      </dgm:prSet>
      <dgm:spPr/>
    </dgm:pt>
    <dgm:pt modelId="{3ADE08EC-FFF7-4575-98BF-0541B9693A6C}" type="pres">
      <dgm:prSet presAssocID="{97041081-6607-49D8-8AEA-DB3BC6AADA33}" presName="rootText" presStyleLbl="node0" presStyleIdx="0" presStyleCnt="1">
        <dgm:presLayoutVars>
          <dgm:chMax/>
          <dgm:chPref val="4"/>
        </dgm:presLayoutVars>
      </dgm:prSet>
      <dgm:spPr/>
      <dgm:t>
        <a:bodyPr/>
        <a:lstStyle/>
        <a:p>
          <a:endParaRPr lang="tr-TR"/>
        </a:p>
      </dgm:t>
    </dgm:pt>
    <dgm:pt modelId="{8150C9A0-CD15-4677-825B-F61F0197A6AF}" type="pres">
      <dgm:prSet presAssocID="{97041081-6607-49D8-8AEA-DB3BC6AADA33}" presName="childShape" presStyleCnt="0">
        <dgm:presLayoutVars>
          <dgm:chMax val="0"/>
          <dgm:chPref val="0"/>
        </dgm:presLayoutVars>
      </dgm:prSet>
      <dgm:spPr/>
    </dgm:pt>
    <dgm:pt modelId="{759FCE3F-3FA4-4D91-B5F1-6A0A7A03835B}" type="pres">
      <dgm:prSet presAssocID="{0C874DE7-50B7-4E0B-8533-DF911E2FC97A}" presName="childComposite" presStyleCnt="0">
        <dgm:presLayoutVars>
          <dgm:chMax val="0"/>
          <dgm:chPref val="0"/>
        </dgm:presLayoutVars>
      </dgm:prSet>
      <dgm:spPr/>
    </dgm:pt>
    <dgm:pt modelId="{83BB3245-D100-4B0D-8317-C8AC220E7906}" type="pres">
      <dgm:prSet presAssocID="{0C874DE7-50B7-4E0B-8533-DF911E2FC97A}" presName="Image" presStyleLbl="node1" presStyleIdx="0" presStyleCnt="2" custScaleX="165781"/>
      <dgm:spPr>
        <a:xfrm>
          <a:off x="2557" y="1460354"/>
          <a:ext cx="1512383" cy="912277"/>
        </a:xfrm>
        <a:prstGeom prst="roundRect">
          <a:avLst>
            <a:gd name="adj" fmla="val 1667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2759DEB9-3FA7-4F71-9971-C9B958720D80}" type="pres">
      <dgm:prSet presAssocID="{0C874DE7-50B7-4E0B-8533-DF911E2FC97A}" presName="childText" presStyleLbl="lnNode1" presStyleIdx="0" presStyleCnt="2" custScaleX="88607" custLinFactNeighborX="9021" custLinFactNeighborY="-2594">
        <dgm:presLayoutVars>
          <dgm:chMax val="0"/>
          <dgm:chPref val="0"/>
          <dgm:bulletEnabled val="1"/>
        </dgm:presLayoutVars>
      </dgm:prSet>
      <dgm:spPr/>
      <dgm:t>
        <a:bodyPr/>
        <a:lstStyle/>
        <a:p>
          <a:endParaRPr lang="tr-TR"/>
        </a:p>
      </dgm:t>
    </dgm:pt>
    <dgm:pt modelId="{2C60395B-5683-4AD1-A6BD-5E64E03EAF57}" type="pres">
      <dgm:prSet presAssocID="{B1D1E075-0E86-449D-B8A7-D839D3E19823}" presName="childComposite" presStyleCnt="0">
        <dgm:presLayoutVars>
          <dgm:chMax val="0"/>
          <dgm:chPref val="0"/>
        </dgm:presLayoutVars>
      </dgm:prSet>
      <dgm:spPr/>
    </dgm:pt>
    <dgm:pt modelId="{753E5141-7CF0-42E0-AB28-7F98446610DE}" type="pres">
      <dgm:prSet presAssocID="{B1D1E075-0E86-449D-B8A7-D839D3E19823}" presName="Image" presStyleLbl="node1" presStyleIdx="1" presStyleCnt="2" custScaleX="165878"/>
      <dgm:spPr>
        <a:xfrm>
          <a:off x="2115" y="2482105"/>
          <a:ext cx="1513267" cy="912277"/>
        </a:xfrm>
        <a:prstGeom prst="roundRect">
          <a:avLst>
            <a:gd name="adj" fmla="val 1667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pt>
    <dgm:pt modelId="{5D2015EF-EC2A-4DF0-B423-B3CC288F969C}" type="pres">
      <dgm:prSet presAssocID="{B1D1E075-0E86-449D-B8A7-D839D3E19823}" presName="childText" presStyleLbl="lnNode1" presStyleIdx="1" presStyleCnt="2" custScaleX="87000" custLinFactNeighborX="9021" custLinFactNeighborY="-3182">
        <dgm:presLayoutVars>
          <dgm:chMax val="0"/>
          <dgm:chPref val="0"/>
          <dgm:bulletEnabled val="1"/>
        </dgm:presLayoutVars>
      </dgm:prSet>
      <dgm:spPr/>
      <dgm:t>
        <a:bodyPr/>
        <a:lstStyle/>
        <a:p>
          <a:endParaRPr lang="tr-TR"/>
        </a:p>
      </dgm:t>
    </dgm:pt>
  </dgm:ptLst>
  <dgm:cxnLst>
    <dgm:cxn modelId="{9FDB65D3-DB4B-48FF-9844-0821F3091573}" srcId="{97041081-6607-49D8-8AEA-DB3BC6AADA33}" destId="{B1D1E075-0E86-449D-B8A7-D839D3E19823}" srcOrd="1" destOrd="0" parTransId="{2BE74DAC-03A4-4ED5-B073-52DD2D85CDF6}" sibTransId="{CA86D514-D159-4476-8B6C-69509B75CE94}"/>
    <dgm:cxn modelId="{15044553-9336-453B-8596-FA725ED9CD51}" type="presOf" srcId="{B1D1E075-0E86-449D-B8A7-D839D3E19823}" destId="{5D2015EF-EC2A-4DF0-B423-B3CC288F969C}" srcOrd="0" destOrd="0" presId="urn:microsoft.com/office/officeart/2008/layout/PictureAccentList"/>
    <dgm:cxn modelId="{763168C1-66BF-457B-B9BB-A132B876FFB9}" srcId="{690792A5-88DA-489F-9BD5-50E27CD4B5A8}" destId="{97041081-6607-49D8-8AEA-DB3BC6AADA33}" srcOrd="0" destOrd="0" parTransId="{43B8DDBD-518C-4702-85A1-B9B0441492CE}" sibTransId="{5D798752-3486-4CB2-9F32-CBB5EDFBEC9A}"/>
    <dgm:cxn modelId="{19F7AE83-D08B-4813-99D5-A237A0FF10B3}" type="presOf" srcId="{0C874DE7-50B7-4E0B-8533-DF911E2FC97A}" destId="{2759DEB9-3FA7-4F71-9971-C9B958720D80}" srcOrd="0" destOrd="0" presId="urn:microsoft.com/office/officeart/2008/layout/PictureAccentList"/>
    <dgm:cxn modelId="{B742E01C-549E-4C55-AE92-CD0B0687A716}" type="presOf" srcId="{97041081-6607-49D8-8AEA-DB3BC6AADA33}" destId="{3ADE08EC-FFF7-4575-98BF-0541B9693A6C}" srcOrd="0" destOrd="0" presId="urn:microsoft.com/office/officeart/2008/layout/PictureAccentList"/>
    <dgm:cxn modelId="{B76969CA-1FF4-4D19-91CA-918BC1F0D578}" type="presOf" srcId="{690792A5-88DA-489F-9BD5-50E27CD4B5A8}" destId="{981ED11A-DB41-4D2C-A705-DBF4F39A38D8}" srcOrd="0" destOrd="0" presId="urn:microsoft.com/office/officeart/2008/layout/PictureAccentList"/>
    <dgm:cxn modelId="{06B854A4-C507-4F3C-8285-B979EB9DBAFC}" srcId="{97041081-6607-49D8-8AEA-DB3BC6AADA33}" destId="{0C874DE7-50B7-4E0B-8533-DF911E2FC97A}" srcOrd="0" destOrd="0" parTransId="{B16CC6E5-80F3-4DF3-BE2A-5C78844D0728}" sibTransId="{61C34AE9-CDCA-4F94-883C-19C2B432BF7E}"/>
    <dgm:cxn modelId="{467B5626-B82E-470B-AA98-293BC1430F35}" type="presParOf" srcId="{981ED11A-DB41-4D2C-A705-DBF4F39A38D8}" destId="{F12224F3-6B66-4609-ADEA-E67E56B7EBBA}" srcOrd="0" destOrd="0" presId="urn:microsoft.com/office/officeart/2008/layout/PictureAccentList"/>
    <dgm:cxn modelId="{C1445FA8-951F-4DCF-8761-BAACCD00FF78}" type="presParOf" srcId="{F12224F3-6B66-4609-ADEA-E67E56B7EBBA}" destId="{D74D282B-9461-4344-8220-5E0EFA40735C}" srcOrd="0" destOrd="0" presId="urn:microsoft.com/office/officeart/2008/layout/PictureAccentList"/>
    <dgm:cxn modelId="{6D513E2A-2EA2-4356-94D3-8461B58AD72B}" type="presParOf" srcId="{D74D282B-9461-4344-8220-5E0EFA40735C}" destId="{3ADE08EC-FFF7-4575-98BF-0541B9693A6C}" srcOrd="0" destOrd="0" presId="urn:microsoft.com/office/officeart/2008/layout/PictureAccentList"/>
    <dgm:cxn modelId="{7EF29004-6A46-4EE9-85CC-EB691E3095E7}" type="presParOf" srcId="{F12224F3-6B66-4609-ADEA-E67E56B7EBBA}" destId="{8150C9A0-CD15-4677-825B-F61F0197A6AF}" srcOrd="1" destOrd="0" presId="urn:microsoft.com/office/officeart/2008/layout/PictureAccentList"/>
    <dgm:cxn modelId="{ADF220BC-DC89-4D9A-8D7A-279F35BC897B}" type="presParOf" srcId="{8150C9A0-CD15-4677-825B-F61F0197A6AF}" destId="{759FCE3F-3FA4-4D91-B5F1-6A0A7A03835B}" srcOrd="0" destOrd="0" presId="urn:microsoft.com/office/officeart/2008/layout/PictureAccentList"/>
    <dgm:cxn modelId="{BC38078E-3674-4A55-BD10-8C64B9BC92FB}" type="presParOf" srcId="{759FCE3F-3FA4-4D91-B5F1-6A0A7A03835B}" destId="{83BB3245-D100-4B0D-8317-C8AC220E7906}" srcOrd="0" destOrd="0" presId="urn:microsoft.com/office/officeart/2008/layout/PictureAccentList"/>
    <dgm:cxn modelId="{6BB3BF6A-4844-45A7-8193-7C8D56A1F9C3}" type="presParOf" srcId="{759FCE3F-3FA4-4D91-B5F1-6A0A7A03835B}" destId="{2759DEB9-3FA7-4F71-9971-C9B958720D80}" srcOrd="1" destOrd="0" presId="urn:microsoft.com/office/officeart/2008/layout/PictureAccentList"/>
    <dgm:cxn modelId="{CA546AAC-717C-4217-8734-29D838761B16}" type="presParOf" srcId="{8150C9A0-CD15-4677-825B-F61F0197A6AF}" destId="{2C60395B-5683-4AD1-A6BD-5E64E03EAF57}" srcOrd="1" destOrd="0" presId="urn:microsoft.com/office/officeart/2008/layout/PictureAccentList"/>
    <dgm:cxn modelId="{09E12B21-C631-4966-929E-CCA45B63E5CD}" type="presParOf" srcId="{2C60395B-5683-4AD1-A6BD-5E64E03EAF57}" destId="{753E5141-7CF0-42E0-AB28-7F98446610DE}" srcOrd="0" destOrd="0" presId="urn:microsoft.com/office/officeart/2008/layout/PictureAccentList"/>
    <dgm:cxn modelId="{73204DA5-3B4F-4024-B9A8-FE02C47CE56E}" type="presParOf" srcId="{2C60395B-5683-4AD1-A6BD-5E64E03EAF57}" destId="{5D2015EF-EC2A-4DF0-B423-B3CC288F969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FE6A85-680D-44B2-8E35-8B266AEB113C}"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tr-TR"/>
        </a:p>
      </dgm:t>
    </dgm:pt>
    <dgm:pt modelId="{BBB1DE4B-D369-44CA-BDCD-E77F4E316457}">
      <dgm:prSet phldrT="[Metin]" custT="1"/>
      <dgm:spPr>
        <a:xfrm>
          <a:off x="91417" y="362558"/>
          <a:ext cx="8732564" cy="92519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3200" b="1" dirty="0">
              <a:solidFill>
                <a:srgbClr val="FFC000"/>
              </a:solidFill>
              <a:latin typeface="Calibri"/>
              <a:ea typeface="+mn-ea"/>
              <a:cs typeface="+mn-cs"/>
            </a:rPr>
            <a:t>TOPLUMUN İSTEDİĞİ DAVRANIŞLAR</a:t>
          </a:r>
        </a:p>
      </dgm:t>
    </dgm:pt>
    <dgm:pt modelId="{19629CBE-CC28-4BAF-BEEB-760B48BBE820}" type="parTrans" cxnId="{54C80D5E-9F18-42A5-BB36-DE35E5B652F2}">
      <dgm:prSet/>
      <dgm:spPr/>
      <dgm:t>
        <a:bodyPr/>
        <a:lstStyle/>
        <a:p>
          <a:endParaRPr lang="tr-TR"/>
        </a:p>
      </dgm:t>
    </dgm:pt>
    <dgm:pt modelId="{9E927A4D-8247-40FE-BBEC-CDE4FB6CACA2}" type="sibTrans" cxnId="{54C80D5E-9F18-42A5-BB36-DE35E5B652F2}">
      <dgm:prSet/>
      <dgm:spPr/>
      <dgm:t>
        <a:bodyPr/>
        <a:lstStyle/>
        <a:p>
          <a:endParaRPr lang="tr-TR"/>
        </a:p>
      </dgm:t>
    </dgm:pt>
    <dgm:pt modelId="{6D648155-F3E1-47A1-9F62-19C7EC3A15D1}">
      <dgm:prSet phldrT="[Metin]" custT="1"/>
      <dgm:spPr>
        <a:xfrm>
          <a:off x="1159766" y="1454284"/>
          <a:ext cx="7751861" cy="925191"/>
        </a:xfrm>
        <a:prstGeom prst="roundRect">
          <a:avLst>
            <a:gd name="adj" fmla="val 166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800" dirty="0">
              <a:solidFill>
                <a:sysClr val="window" lastClr="FFFFFF"/>
              </a:solidFill>
              <a:latin typeface="Calibri"/>
              <a:ea typeface="+mn-ea"/>
              <a:cs typeface="+mn-cs"/>
            </a:rPr>
            <a:t>Gelişigüzel </a:t>
          </a:r>
          <a:r>
            <a:rPr lang="tr-TR" sz="2800" dirty="0" err="1">
              <a:solidFill>
                <a:sysClr val="window" lastClr="FFFFFF"/>
              </a:solidFill>
              <a:latin typeface="Calibri"/>
              <a:ea typeface="+mn-ea"/>
              <a:cs typeface="+mn-cs"/>
            </a:rPr>
            <a:t>kültürme</a:t>
          </a:r>
          <a:r>
            <a:rPr lang="tr-TR" sz="2800" dirty="0">
              <a:solidFill>
                <a:sysClr val="window" lastClr="FFFFFF"/>
              </a:solidFill>
              <a:latin typeface="Calibri"/>
              <a:ea typeface="+mn-ea"/>
              <a:cs typeface="+mn-cs"/>
            </a:rPr>
            <a:t>  ürünü davranışlar</a:t>
          </a:r>
        </a:p>
      </dgm:t>
    </dgm:pt>
    <dgm:pt modelId="{71C7D811-273C-4F0F-BA65-FC5BD8A97089}" type="parTrans" cxnId="{7FCB68AC-9A5F-41C1-9302-BBEA38609C55}">
      <dgm:prSet/>
      <dgm:spPr/>
      <dgm:t>
        <a:bodyPr/>
        <a:lstStyle/>
        <a:p>
          <a:endParaRPr lang="tr-TR"/>
        </a:p>
      </dgm:t>
    </dgm:pt>
    <dgm:pt modelId="{8D768BAE-6EDA-40A3-8396-7767D3BD1DA5}" type="sibTrans" cxnId="{7FCB68AC-9A5F-41C1-9302-BBEA38609C55}">
      <dgm:prSet/>
      <dgm:spPr/>
      <dgm:t>
        <a:bodyPr/>
        <a:lstStyle/>
        <a:p>
          <a:endParaRPr lang="tr-TR"/>
        </a:p>
      </dgm:t>
    </dgm:pt>
    <dgm:pt modelId="{A7008CD6-48C0-44A5-BDB8-936BEB1FB7B1}">
      <dgm:prSet phldrT="[Metin]" custT="1"/>
      <dgm:spPr>
        <a:xfrm>
          <a:off x="1159766" y="2490499"/>
          <a:ext cx="7751861" cy="925191"/>
        </a:xfrm>
        <a:prstGeom prst="roundRect">
          <a:avLst>
            <a:gd name="adj" fmla="val 166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800" dirty="0">
              <a:solidFill>
                <a:sysClr val="window" lastClr="FFFFFF"/>
              </a:solidFill>
              <a:latin typeface="Calibri"/>
              <a:ea typeface="+mn-ea"/>
              <a:cs typeface="+mn-cs"/>
            </a:rPr>
            <a:t>Kasıtlı </a:t>
          </a:r>
          <a:r>
            <a:rPr lang="tr-TR" sz="2800" dirty="0" err="1">
              <a:solidFill>
                <a:sysClr val="window" lastClr="FFFFFF"/>
              </a:solidFill>
              <a:latin typeface="Calibri"/>
              <a:ea typeface="+mn-ea"/>
              <a:cs typeface="+mn-cs"/>
            </a:rPr>
            <a:t>kültürleme</a:t>
          </a:r>
          <a:r>
            <a:rPr lang="tr-TR" sz="2800" dirty="0">
              <a:solidFill>
                <a:sysClr val="window" lastClr="FFFFFF"/>
              </a:solidFill>
              <a:latin typeface="Calibri"/>
              <a:ea typeface="+mn-ea"/>
              <a:cs typeface="+mn-cs"/>
            </a:rPr>
            <a:t>(Eğitim) ürünü davranışlar</a:t>
          </a:r>
        </a:p>
      </dgm:t>
    </dgm:pt>
    <dgm:pt modelId="{E4E3163E-2035-4427-A4D5-2F88E9C0D538}" type="parTrans" cxnId="{2F13525D-5662-42E6-B3DF-4DE267FD8DD6}">
      <dgm:prSet/>
      <dgm:spPr/>
      <dgm:t>
        <a:bodyPr/>
        <a:lstStyle/>
        <a:p>
          <a:endParaRPr lang="tr-TR"/>
        </a:p>
      </dgm:t>
    </dgm:pt>
    <dgm:pt modelId="{9F189F07-69DE-4CD5-8EB4-91F2FF13EB50}" type="sibTrans" cxnId="{2F13525D-5662-42E6-B3DF-4DE267FD8DD6}">
      <dgm:prSet/>
      <dgm:spPr/>
      <dgm:t>
        <a:bodyPr/>
        <a:lstStyle/>
        <a:p>
          <a:endParaRPr lang="tr-TR"/>
        </a:p>
      </dgm:t>
    </dgm:pt>
    <dgm:pt modelId="{19FE5096-A827-4155-AD87-29587726FEAB}" type="pres">
      <dgm:prSet presAssocID="{1FFE6A85-680D-44B2-8E35-8B266AEB113C}" presName="layout" presStyleCnt="0">
        <dgm:presLayoutVars>
          <dgm:chMax/>
          <dgm:chPref/>
          <dgm:dir/>
          <dgm:animOne val="branch"/>
          <dgm:animLvl val="lvl"/>
          <dgm:resizeHandles/>
        </dgm:presLayoutVars>
      </dgm:prSet>
      <dgm:spPr/>
      <dgm:t>
        <a:bodyPr/>
        <a:lstStyle/>
        <a:p>
          <a:endParaRPr lang="tr-TR"/>
        </a:p>
      </dgm:t>
    </dgm:pt>
    <dgm:pt modelId="{B9757AC4-3232-4936-9E45-FB509B1FE2A4}" type="pres">
      <dgm:prSet presAssocID="{BBB1DE4B-D369-44CA-BDCD-E77F4E316457}" presName="root" presStyleCnt="0">
        <dgm:presLayoutVars>
          <dgm:chMax/>
          <dgm:chPref val="4"/>
        </dgm:presLayoutVars>
      </dgm:prSet>
      <dgm:spPr/>
    </dgm:pt>
    <dgm:pt modelId="{C4C9B057-8879-430F-A8BE-6A13A258B53C}" type="pres">
      <dgm:prSet presAssocID="{BBB1DE4B-D369-44CA-BDCD-E77F4E316457}" presName="rootComposite" presStyleCnt="0">
        <dgm:presLayoutVars/>
      </dgm:prSet>
      <dgm:spPr/>
    </dgm:pt>
    <dgm:pt modelId="{48917770-68E9-4D30-83D6-31BE1A619362}" type="pres">
      <dgm:prSet presAssocID="{BBB1DE4B-D369-44CA-BDCD-E77F4E316457}" presName="rootText" presStyleLbl="node0" presStyleIdx="0" presStyleCnt="1">
        <dgm:presLayoutVars>
          <dgm:chMax/>
          <dgm:chPref val="4"/>
        </dgm:presLayoutVars>
      </dgm:prSet>
      <dgm:spPr/>
      <dgm:t>
        <a:bodyPr/>
        <a:lstStyle/>
        <a:p>
          <a:endParaRPr lang="tr-TR"/>
        </a:p>
      </dgm:t>
    </dgm:pt>
    <dgm:pt modelId="{74B8E709-AA5F-4622-9174-D3DADA924371}" type="pres">
      <dgm:prSet presAssocID="{BBB1DE4B-D369-44CA-BDCD-E77F4E316457}" presName="childShape" presStyleCnt="0">
        <dgm:presLayoutVars>
          <dgm:chMax val="0"/>
          <dgm:chPref val="0"/>
        </dgm:presLayoutVars>
      </dgm:prSet>
      <dgm:spPr/>
    </dgm:pt>
    <dgm:pt modelId="{D5DD1411-32B6-4133-A346-384ABDABE7DC}" type="pres">
      <dgm:prSet presAssocID="{6D648155-F3E1-47A1-9F62-19C7EC3A15D1}" presName="childComposite" presStyleCnt="0">
        <dgm:presLayoutVars>
          <dgm:chMax val="0"/>
          <dgm:chPref val="0"/>
        </dgm:presLayoutVars>
      </dgm:prSet>
      <dgm:spPr/>
    </dgm:pt>
    <dgm:pt modelId="{6C9CBB51-1A7E-40FA-B9A4-D182E059A1A4}" type="pres">
      <dgm:prSet presAssocID="{6D648155-F3E1-47A1-9F62-19C7EC3A15D1}" presName="Image" presStyleLbl="node1" presStyleIdx="0" presStyleCnt="2" custScaleX="137893"/>
      <dgm:spPr>
        <a:xfrm>
          <a:off x="3771" y="1454284"/>
          <a:ext cx="1275774" cy="925191"/>
        </a:xfrm>
        <a:prstGeom prst="roundRect">
          <a:avLst>
            <a:gd name="adj" fmla="val 1667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B3899898-4CA2-4199-AF03-B95F285A424D}" type="pres">
      <dgm:prSet presAssocID="{6D648155-F3E1-47A1-9F62-19C7EC3A15D1}" presName="childText" presStyleLbl="lnNode1" presStyleIdx="0" presStyleCnt="2">
        <dgm:presLayoutVars>
          <dgm:chMax val="0"/>
          <dgm:chPref val="0"/>
          <dgm:bulletEnabled val="1"/>
        </dgm:presLayoutVars>
      </dgm:prSet>
      <dgm:spPr/>
      <dgm:t>
        <a:bodyPr/>
        <a:lstStyle/>
        <a:p>
          <a:endParaRPr lang="tr-TR"/>
        </a:p>
      </dgm:t>
    </dgm:pt>
    <dgm:pt modelId="{67AF5EC7-B4AA-4335-906F-B9B16EADE109}" type="pres">
      <dgm:prSet presAssocID="{A7008CD6-48C0-44A5-BDB8-936BEB1FB7B1}" presName="childComposite" presStyleCnt="0">
        <dgm:presLayoutVars>
          <dgm:chMax val="0"/>
          <dgm:chPref val="0"/>
        </dgm:presLayoutVars>
      </dgm:prSet>
      <dgm:spPr/>
    </dgm:pt>
    <dgm:pt modelId="{CBE29978-AD56-4903-95B3-526EDF9C33A8}" type="pres">
      <dgm:prSet presAssocID="{A7008CD6-48C0-44A5-BDB8-936BEB1FB7B1}" presName="Image" presStyleLbl="node1" presStyleIdx="1" presStyleCnt="2" custScaleX="137231"/>
      <dgm:spPr>
        <a:xfrm>
          <a:off x="6834" y="2490499"/>
          <a:ext cx="1269649" cy="925191"/>
        </a:xfrm>
        <a:prstGeom prst="roundRect">
          <a:avLst>
            <a:gd name="adj" fmla="val 1667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pt>
    <dgm:pt modelId="{C4D47615-D987-4981-8EC1-7EC3A4C5F87C}" type="pres">
      <dgm:prSet presAssocID="{A7008CD6-48C0-44A5-BDB8-936BEB1FB7B1}" presName="childText" presStyleLbl="lnNode1" presStyleIdx="1" presStyleCnt="2">
        <dgm:presLayoutVars>
          <dgm:chMax val="0"/>
          <dgm:chPref val="0"/>
          <dgm:bulletEnabled val="1"/>
        </dgm:presLayoutVars>
      </dgm:prSet>
      <dgm:spPr/>
      <dgm:t>
        <a:bodyPr/>
        <a:lstStyle/>
        <a:p>
          <a:endParaRPr lang="tr-TR"/>
        </a:p>
      </dgm:t>
    </dgm:pt>
  </dgm:ptLst>
  <dgm:cxnLst>
    <dgm:cxn modelId="{1AEBD597-AD4E-4B61-8385-4709ECC3E28A}" type="presOf" srcId="{1FFE6A85-680D-44B2-8E35-8B266AEB113C}" destId="{19FE5096-A827-4155-AD87-29587726FEAB}" srcOrd="0" destOrd="0" presId="urn:microsoft.com/office/officeart/2008/layout/PictureAccentList"/>
    <dgm:cxn modelId="{54C80D5E-9F18-42A5-BB36-DE35E5B652F2}" srcId="{1FFE6A85-680D-44B2-8E35-8B266AEB113C}" destId="{BBB1DE4B-D369-44CA-BDCD-E77F4E316457}" srcOrd="0" destOrd="0" parTransId="{19629CBE-CC28-4BAF-BEEB-760B48BBE820}" sibTransId="{9E927A4D-8247-40FE-BBEC-CDE4FB6CACA2}"/>
    <dgm:cxn modelId="{71FF7090-AF57-4C24-BEBC-2875385E4420}" type="presOf" srcId="{A7008CD6-48C0-44A5-BDB8-936BEB1FB7B1}" destId="{C4D47615-D987-4981-8EC1-7EC3A4C5F87C}" srcOrd="0" destOrd="0" presId="urn:microsoft.com/office/officeart/2008/layout/PictureAccentList"/>
    <dgm:cxn modelId="{7FCB68AC-9A5F-41C1-9302-BBEA38609C55}" srcId="{BBB1DE4B-D369-44CA-BDCD-E77F4E316457}" destId="{6D648155-F3E1-47A1-9F62-19C7EC3A15D1}" srcOrd="0" destOrd="0" parTransId="{71C7D811-273C-4F0F-BA65-FC5BD8A97089}" sibTransId="{8D768BAE-6EDA-40A3-8396-7767D3BD1DA5}"/>
    <dgm:cxn modelId="{36344D8B-BC38-4C9C-8D60-B7CFA90D1815}" type="presOf" srcId="{BBB1DE4B-D369-44CA-BDCD-E77F4E316457}" destId="{48917770-68E9-4D30-83D6-31BE1A619362}" srcOrd="0" destOrd="0" presId="urn:microsoft.com/office/officeart/2008/layout/PictureAccentList"/>
    <dgm:cxn modelId="{AD914D12-2239-4009-A928-DF63501AE141}" type="presOf" srcId="{6D648155-F3E1-47A1-9F62-19C7EC3A15D1}" destId="{B3899898-4CA2-4199-AF03-B95F285A424D}" srcOrd="0" destOrd="0" presId="urn:microsoft.com/office/officeart/2008/layout/PictureAccentList"/>
    <dgm:cxn modelId="{2F13525D-5662-42E6-B3DF-4DE267FD8DD6}" srcId="{BBB1DE4B-D369-44CA-BDCD-E77F4E316457}" destId="{A7008CD6-48C0-44A5-BDB8-936BEB1FB7B1}" srcOrd="1" destOrd="0" parTransId="{E4E3163E-2035-4427-A4D5-2F88E9C0D538}" sibTransId="{9F189F07-69DE-4CD5-8EB4-91F2FF13EB50}"/>
    <dgm:cxn modelId="{A7FC257C-6BB9-4E56-9E2B-59119BD31FA3}" type="presParOf" srcId="{19FE5096-A827-4155-AD87-29587726FEAB}" destId="{B9757AC4-3232-4936-9E45-FB509B1FE2A4}" srcOrd="0" destOrd="0" presId="urn:microsoft.com/office/officeart/2008/layout/PictureAccentList"/>
    <dgm:cxn modelId="{F5E36018-E45F-4677-8D4B-11EC9AB3AE85}" type="presParOf" srcId="{B9757AC4-3232-4936-9E45-FB509B1FE2A4}" destId="{C4C9B057-8879-430F-A8BE-6A13A258B53C}" srcOrd="0" destOrd="0" presId="urn:microsoft.com/office/officeart/2008/layout/PictureAccentList"/>
    <dgm:cxn modelId="{952AD2CD-C91A-43E2-8CE7-249A95818AAA}" type="presParOf" srcId="{C4C9B057-8879-430F-A8BE-6A13A258B53C}" destId="{48917770-68E9-4D30-83D6-31BE1A619362}" srcOrd="0" destOrd="0" presId="urn:microsoft.com/office/officeart/2008/layout/PictureAccentList"/>
    <dgm:cxn modelId="{FFBDBC81-DBDC-4316-8669-18B3F9D5978C}" type="presParOf" srcId="{B9757AC4-3232-4936-9E45-FB509B1FE2A4}" destId="{74B8E709-AA5F-4622-9174-D3DADA924371}" srcOrd="1" destOrd="0" presId="urn:microsoft.com/office/officeart/2008/layout/PictureAccentList"/>
    <dgm:cxn modelId="{318F30D5-B7C4-4DB1-8683-521B73A1E58F}" type="presParOf" srcId="{74B8E709-AA5F-4622-9174-D3DADA924371}" destId="{D5DD1411-32B6-4133-A346-384ABDABE7DC}" srcOrd="0" destOrd="0" presId="urn:microsoft.com/office/officeart/2008/layout/PictureAccentList"/>
    <dgm:cxn modelId="{95417446-6F75-4F35-B4E4-B57EF98BFD49}" type="presParOf" srcId="{D5DD1411-32B6-4133-A346-384ABDABE7DC}" destId="{6C9CBB51-1A7E-40FA-B9A4-D182E059A1A4}" srcOrd="0" destOrd="0" presId="urn:microsoft.com/office/officeart/2008/layout/PictureAccentList"/>
    <dgm:cxn modelId="{145A5E69-0FC9-4450-BFBF-EC33039EC2B9}" type="presParOf" srcId="{D5DD1411-32B6-4133-A346-384ABDABE7DC}" destId="{B3899898-4CA2-4199-AF03-B95F285A424D}" srcOrd="1" destOrd="0" presId="urn:microsoft.com/office/officeart/2008/layout/PictureAccentList"/>
    <dgm:cxn modelId="{FFC5F13E-C7BE-46E1-91C4-E5D52C72C3F3}" type="presParOf" srcId="{74B8E709-AA5F-4622-9174-D3DADA924371}" destId="{67AF5EC7-B4AA-4335-906F-B9B16EADE109}" srcOrd="1" destOrd="0" presId="urn:microsoft.com/office/officeart/2008/layout/PictureAccentList"/>
    <dgm:cxn modelId="{9A4FBB8C-A23B-4963-8137-821D09264607}" type="presParOf" srcId="{67AF5EC7-B4AA-4335-906F-B9B16EADE109}" destId="{CBE29978-AD56-4903-95B3-526EDF9C33A8}" srcOrd="0" destOrd="0" presId="urn:microsoft.com/office/officeart/2008/layout/PictureAccentList"/>
    <dgm:cxn modelId="{72E62613-9017-431C-AC67-D7FD98A4626D}" type="presParOf" srcId="{67AF5EC7-B4AA-4335-906F-B9B16EADE109}" destId="{C4D47615-D987-4981-8EC1-7EC3A4C5F87C}"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B9BB29-5804-424A-B902-7A78FE3B2B6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C84ADEBE-0EF9-4193-AA5E-2FF69B131F27}">
      <dgm:prSet phldrT="[Metin]"/>
      <dgm:spPr>
        <a:xfrm rot="16200000">
          <a:off x="1155811" y="1530191"/>
          <a:ext cx="3778250" cy="71786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a:solidFill>
                <a:sysClr val="window" lastClr="FFFFFF"/>
              </a:solidFill>
              <a:latin typeface="Calibri"/>
              <a:ea typeface="+mn-ea"/>
              <a:cs typeface="+mn-cs"/>
            </a:rPr>
            <a:t>Davranışlar</a:t>
          </a:r>
        </a:p>
      </dgm:t>
    </dgm:pt>
    <dgm:pt modelId="{B5BA9E10-E035-4D0C-B7B3-94E1CD481BBD}" type="parTrans" cxnId="{DA8C5323-9743-45F0-AD51-D8E352E84594}">
      <dgm:prSet/>
      <dgm:spPr/>
      <dgm:t>
        <a:bodyPr/>
        <a:lstStyle/>
        <a:p>
          <a:endParaRPr lang="tr-TR"/>
        </a:p>
      </dgm:t>
    </dgm:pt>
    <dgm:pt modelId="{DF579522-1B15-42AE-8C68-67B8E4CCF9D3}" type="sibTrans" cxnId="{DA8C5323-9743-45F0-AD51-D8E352E84594}">
      <dgm:prSet/>
      <dgm:spPr/>
      <dgm:t>
        <a:bodyPr/>
        <a:lstStyle/>
        <a:p>
          <a:endParaRPr lang="tr-TR"/>
        </a:p>
      </dgm:t>
    </dgm:pt>
    <dgm:pt modelId="{1CE08378-934F-4172-B4EB-2A735D9CA9C0}">
      <dgm:prSet phldrT="[Metin]" custT="1"/>
      <dgm:spPr>
        <a:xfrm>
          <a:off x="3874791" y="632856"/>
          <a:ext cx="2354605" cy="71786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400" b="1" dirty="0">
              <a:solidFill>
                <a:srgbClr val="FFC000"/>
              </a:solidFill>
              <a:latin typeface="Calibri"/>
              <a:ea typeface="+mn-ea"/>
              <a:cs typeface="+mn-cs"/>
            </a:rPr>
            <a:t>Bilişsel Davranışlar</a:t>
          </a:r>
        </a:p>
      </dgm:t>
    </dgm:pt>
    <dgm:pt modelId="{8CA9A53E-F357-4B35-BCE4-8C5FCD9879AD}" type="parTrans" cxnId="{4014F568-0A89-4CD2-91C4-39C0AF67D1E0}">
      <dgm:prSet/>
      <dgm:spPr>
        <a:xfrm>
          <a:off x="3403870" y="991790"/>
          <a:ext cx="470921" cy="897334"/>
        </a:xfrm>
        <a:custGeom>
          <a:avLst/>
          <a:gdLst/>
          <a:ahLst/>
          <a:cxnLst/>
          <a:rect l="0" t="0" r="0" b="0"/>
          <a:pathLst>
            <a:path>
              <a:moveTo>
                <a:pt x="0" y="897334"/>
              </a:moveTo>
              <a:lnTo>
                <a:pt x="235460" y="897334"/>
              </a:lnTo>
              <a:lnTo>
                <a:pt x="235460" y="0"/>
              </a:lnTo>
              <a:lnTo>
                <a:pt x="470921" y="0"/>
              </a:lnTo>
            </a:path>
          </a:pathLst>
        </a:custGeom>
        <a:noFill/>
        <a:ln w="25400" cap="flat" cmpd="sng" algn="ctr">
          <a:solidFill>
            <a:srgbClr val="4F81BD">
              <a:shade val="60000"/>
              <a:hueOff val="0"/>
              <a:satOff val="0"/>
              <a:lumOff val="0"/>
              <a:alphaOff val="0"/>
            </a:srgbClr>
          </a:solidFill>
          <a:prstDash val="solid"/>
        </a:ln>
        <a:effectLst/>
      </dgm:spPr>
      <dgm:t>
        <a:bodyPr/>
        <a:lstStyle/>
        <a:p>
          <a:pPr>
            <a:buNone/>
          </a:pPr>
          <a:endParaRPr lang="tr-TR">
            <a:solidFill>
              <a:sysClr val="windowText" lastClr="000000">
                <a:hueOff val="0"/>
                <a:satOff val="0"/>
                <a:lumOff val="0"/>
                <a:alphaOff val="0"/>
              </a:sysClr>
            </a:solidFill>
            <a:latin typeface="Calibri"/>
            <a:ea typeface="+mn-ea"/>
            <a:cs typeface="+mn-cs"/>
          </a:endParaRPr>
        </a:p>
      </dgm:t>
    </dgm:pt>
    <dgm:pt modelId="{D26D7C6C-68A2-435F-A1F5-30732EE4F064}" type="sibTrans" cxnId="{4014F568-0A89-4CD2-91C4-39C0AF67D1E0}">
      <dgm:prSet/>
      <dgm:spPr/>
      <dgm:t>
        <a:bodyPr/>
        <a:lstStyle/>
        <a:p>
          <a:endParaRPr lang="tr-TR"/>
        </a:p>
      </dgm:t>
    </dgm:pt>
    <dgm:pt modelId="{A58E93F0-9AFA-46AE-BECB-D8C6D4B84E95}">
      <dgm:prSet phldrT="[Metin]" custT="1"/>
      <dgm:spPr>
        <a:xfrm>
          <a:off x="3874791" y="1530191"/>
          <a:ext cx="2354605" cy="71786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400" b="1" dirty="0" err="1">
              <a:solidFill>
                <a:srgbClr val="C00000"/>
              </a:solidFill>
              <a:latin typeface="Calibri"/>
              <a:ea typeface="+mn-ea"/>
              <a:cs typeface="+mn-cs"/>
            </a:rPr>
            <a:t>Duyuşsal</a:t>
          </a:r>
          <a:r>
            <a:rPr lang="tr-TR" sz="2400" b="1" dirty="0">
              <a:solidFill>
                <a:srgbClr val="C00000"/>
              </a:solidFill>
              <a:latin typeface="Calibri"/>
              <a:ea typeface="+mn-ea"/>
              <a:cs typeface="+mn-cs"/>
            </a:rPr>
            <a:t> davranışlar</a:t>
          </a:r>
        </a:p>
      </dgm:t>
    </dgm:pt>
    <dgm:pt modelId="{FED1FC3A-430F-4DD5-BF67-18A316EBAB18}" type="parTrans" cxnId="{ADE05E8D-4FDA-4C4A-B7C7-E4576ED34423}">
      <dgm:prSet/>
      <dgm:spPr>
        <a:xfrm>
          <a:off x="3403870" y="1843405"/>
          <a:ext cx="470921" cy="91440"/>
        </a:xfrm>
        <a:custGeom>
          <a:avLst/>
          <a:gdLst/>
          <a:ahLst/>
          <a:cxnLst/>
          <a:rect l="0" t="0" r="0" b="0"/>
          <a:pathLst>
            <a:path>
              <a:moveTo>
                <a:pt x="0" y="45720"/>
              </a:moveTo>
              <a:lnTo>
                <a:pt x="470921" y="45720"/>
              </a:lnTo>
            </a:path>
          </a:pathLst>
        </a:custGeom>
        <a:noFill/>
        <a:ln w="25400" cap="flat" cmpd="sng" algn="ctr">
          <a:solidFill>
            <a:srgbClr val="4F81BD">
              <a:shade val="60000"/>
              <a:hueOff val="0"/>
              <a:satOff val="0"/>
              <a:lumOff val="0"/>
              <a:alphaOff val="0"/>
            </a:srgbClr>
          </a:solidFill>
          <a:prstDash val="solid"/>
        </a:ln>
        <a:effectLst/>
      </dgm:spPr>
      <dgm:t>
        <a:bodyPr/>
        <a:lstStyle/>
        <a:p>
          <a:pPr>
            <a:buNone/>
          </a:pPr>
          <a:endParaRPr lang="tr-TR">
            <a:solidFill>
              <a:sysClr val="windowText" lastClr="000000">
                <a:hueOff val="0"/>
                <a:satOff val="0"/>
                <a:lumOff val="0"/>
                <a:alphaOff val="0"/>
              </a:sysClr>
            </a:solidFill>
            <a:latin typeface="Calibri"/>
            <a:ea typeface="+mn-ea"/>
            <a:cs typeface="+mn-cs"/>
          </a:endParaRPr>
        </a:p>
      </dgm:t>
    </dgm:pt>
    <dgm:pt modelId="{F4928821-CBFD-45CC-B5E0-13936D472BBD}" type="sibTrans" cxnId="{ADE05E8D-4FDA-4C4A-B7C7-E4576ED34423}">
      <dgm:prSet/>
      <dgm:spPr/>
      <dgm:t>
        <a:bodyPr/>
        <a:lstStyle/>
        <a:p>
          <a:endParaRPr lang="tr-TR"/>
        </a:p>
      </dgm:t>
    </dgm:pt>
    <dgm:pt modelId="{4F25995E-7FC1-4A5E-B3D3-9AB0F33D7FEF}">
      <dgm:prSet phldrT="[Metin]" custT="1"/>
      <dgm:spPr>
        <a:xfrm>
          <a:off x="3874791" y="2427525"/>
          <a:ext cx="2354605" cy="717867"/>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400" b="1" dirty="0" err="1">
              <a:solidFill>
                <a:schemeClr val="bg1"/>
              </a:solidFill>
              <a:latin typeface="Calibri"/>
              <a:ea typeface="+mn-ea"/>
              <a:cs typeface="+mn-cs"/>
            </a:rPr>
            <a:t>Psikomotor</a:t>
          </a:r>
          <a:r>
            <a:rPr lang="tr-TR" sz="2400" b="1" dirty="0">
              <a:solidFill>
                <a:schemeClr val="bg1"/>
              </a:solidFill>
              <a:latin typeface="Calibri"/>
              <a:ea typeface="+mn-ea"/>
              <a:cs typeface="+mn-cs"/>
            </a:rPr>
            <a:t> Davranışlar</a:t>
          </a:r>
        </a:p>
      </dgm:t>
    </dgm:pt>
    <dgm:pt modelId="{2C017723-3B97-4B2F-ABAB-345119713E0F}" type="parTrans" cxnId="{FB74DEC8-DD1A-46E2-8C0F-9FC063D607CF}">
      <dgm:prSet/>
      <dgm:spPr>
        <a:xfrm>
          <a:off x="3403870" y="1889125"/>
          <a:ext cx="470921" cy="897334"/>
        </a:xfrm>
        <a:custGeom>
          <a:avLst/>
          <a:gdLst/>
          <a:ahLst/>
          <a:cxnLst/>
          <a:rect l="0" t="0" r="0" b="0"/>
          <a:pathLst>
            <a:path>
              <a:moveTo>
                <a:pt x="0" y="0"/>
              </a:moveTo>
              <a:lnTo>
                <a:pt x="235460" y="0"/>
              </a:lnTo>
              <a:lnTo>
                <a:pt x="235460" y="897334"/>
              </a:lnTo>
              <a:lnTo>
                <a:pt x="470921" y="897334"/>
              </a:lnTo>
            </a:path>
          </a:pathLst>
        </a:custGeom>
        <a:noFill/>
        <a:ln w="25400" cap="flat" cmpd="sng" algn="ctr">
          <a:solidFill>
            <a:srgbClr val="4F81BD">
              <a:shade val="60000"/>
              <a:hueOff val="0"/>
              <a:satOff val="0"/>
              <a:lumOff val="0"/>
              <a:alphaOff val="0"/>
            </a:srgbClr>
          </a:solidFill>
          <a:prstDash val="solid"/>
        </a:ln>
        <a:effectLst/>
      </dgm:spPr>
      <dgm:t>
        <a:bodyPr/>
        <a:lstStyle/>
        <a:p>
          <a:pPr>
            <a:buNone/>
          </a:pPr>
          <a:endParaRPr lang="tr-TR">
            <a:solidFill>
              <a:sysClr val="windowText" lastClr="000000">
                <a:hueOff val="0"/>
                <a:satOff val="0"/>
                <a:lumOff val="0"/>
                <a:alphaOff val="0"/>
              </a:sysClr>
            </a:solidFill>
            <a:latin typeface="Calibri"/>
            <a:ea typeface="+mn-ea"/>
            <a:cs typeface="+mn-cs"/>
          </a:endParaRPr>
        </a:p>
      </dgm:t>
    </dgm:pt>
    <dgm:pt modelId="{15B01854-9EDB-41E3-9AC4-B71C1160EB54}" type="sibTrans" cxnId="{FB74DEC8-DD1A-46E2-8C0F-9FC063D607CF}">
      <dgm:prSet/>
      <dgm:spPr/>
      <dgm:t>
        <a:bodyPr/>
        <a:lstStyle/>
        <a:p>
          <a:endParaRPr lang="tr-TR"/>
        </a:p>
      </dgm:t>
    </dgm:pt>
    <dgm:pt modelId="{AA7239E6-DD16-4983-999B-ABF467E9E2C9}" type="pres">
      <dgm:prSet presAssocID="{69B9BB29-5804-424A-B902-7A78FE3B2B64}" presName="Name0" presStyleCnt="0">
        <dgm:presLayoutVars>
          <dgm:chPref val="1"/>
          <dgm:dir/>
          <dgm:animOne val="branch"/>
          <dgm:animLvl val="lvl"/>
          <dgm:resizeHandles val="exact"/>
        </dgm:presLayoutVars>
      </dgm:prSet>
      <dgm:spPr/>
      <dgm:t>
        <a:bodyPr/>
        <a:lstStyle/>
        <a:p>
          <a:endParaRPr lang="tr-TR"/>
        </a:p>
      </dgm:t>
    </dgm:pt>
    <dgm:pt modelId="{A194C8D5-3B18-4540-B201-4520F1DBB9AE}" type="pres">
      <dgm:prSet presAssocID="{C84ADEBE-0EF9-4193-AA5E-2FF69B131F27}" presName="root1" presStyleCnt="0"/>
      <dgm:spPr/>
    </dgm:pt>
    <dgm:pt modelId="{C41F5906-2969-4B5B-B04D-625F87157C7B}" type="pres">
      <dgm:prSet presAssocID="{C84ADEBE-0EF9-4193-AA5E-2FF69B131F27}" presName="LevelOneTextNode" presStyleLbl="node0" presStyleIdx="0" presStyleCnt="1">
        <dgm:presLayoutVars>
          <dgm:chPref val="3"/>
        </dgm:presLayoutVars>
      </dgm:prSet>
      <dgm:spPr/>
      <dgm:t>
        <a:bodyPr/>
        <a:lstStyle/>
        <a:p>
          <a:endParaRPr lang="tr-TR"/>
        </a:p>
      </dgm:t>
    </dgm:pt>
    <dgm:pt modelId="{95558D98-2BC5-4C72-A419-10ED78E78F4B}" type="pres">
      <dgm:prSet presAssocID="{C84ADEBE-0EF9-4193-AA5E-2FF69B131F27}" presName="level2hierChild" presStyleCnt="0"/>
      <dgm:spPr/>
    </dgm:pt>
    <dgm:pt modelId="{FD83A6EE-F8B5-4B59-8985-148C2F0BE38F}" type="pres">
      <dgm:prSet presAssocID="{8CA9A53E-F357-4B35-BCE4-8C5FCD9879AD}" presName="conn2-1" presStyleLbl="parChTrans1D2" presStyleIdx="0" presStyleCnt="3"/>
      <dgm:spPr/>
      <dgm:t>
        <a:bodyPr/>
        <a:lstStyle/>
        <a:p>
          <a:endParaRPr lang="tr-TR"/>
        </a:p>
      </dgm:t>
    </dgm:pt>
    <dgm:pt modelId="{9992C3A3-84CA-4515-A2D1-25DB2E32DF8C}" type="pres">
      <dgm:prSet presAssocID="{8CA9A53E-F357-4B35-BCE4-8C5FCD9879AD}" presName="connTx" presStyleLbl="parChTrans1D2" presStyleIdx="0" presStyleCnt="3"/>
      <dgm:spPr/>
      <dgm:t>
        <a:bodyPr/>
        <a:lstStyle/>
        <a:p>
          <a:endParaRPr lang="tr-TR"/>
        </a:p>
      </dgm:t>
    </dgm:pt>
    <dgm:pt modelId="{AF20CD6E-2234-45AB-9098-CE9D1593FC05}" type="pres">
      <dgm:prSet presAssocID="{1CE08378-934F-4172-B4EB-2A735D9CA9C0}" presName="root2" presStyleCnt="0"/>
      <dgm:spPr/>
    </dgm:pt>
    <dgm:pt modelId="{85B79390-AD3E-4945-8E25-82CA9791961A}" type="pres">
      <dgm:prSet presAssocID="{1CE08378-934F-4172-B4EB-2A735D9CA9C0}" presName="LevelTwoTextNode" presStyleLbl="node2" presStyleIdx="0" presStyleCnt="3">
        <dgm:presLayoutVars>
          <dgm:chPref val="3"/>
        </dgm:presLayoutVars>
      </dgm:prSet>
      <dgm:spPr/>
      <dgm:t>
        <a:bodyPr/>
        <a:lstStyle/>
        <a:p>
          <a:endParaRPr lang="tr-TR"/>
        </a:p>
      </dgm:t>
    </dgm:pt>
    <dgm:pt modelId="{136BE09C-F432-4699-B7BB-03C27309F99E}" type="pres">
      <dgm:prSet presAssocID="{1CE08378-934F-4172-B4EB-2A735D9CA9C0}" presName="level3hierChild" presStyleCnt="0"/>
      <dgm:spPr/>
    </dgm:pt>
    <dgm:pt modelId="{58CEEE71-DEFC-40BF-8577-472D588D3D4B}" type="pres">
      <dgm:prSet presAssocID="{FED1FC3A-430F-4DD5-BF67-18A316EBAB18}" presName="conn2-1" presStyleLbl="parChTrans1D2" presStyleIdx="1" presStyleCnt="3"/>
      <dgm:spPr/>
      <dgm:t>
        <a:bodyPr/>
        <a:lstStyle/>
        <a:p>
          <a:endParaRPr lang="tr-TR"/>
        </a:p>
      </dgm:t>
    </dgm:pt>
    <dgm:pt modelId="{17C06588-A8BC-497E-BD28-4492B536C508}" type="pres">
      <dgm:prSet presAssocID="{FED1FC3A-430F-4DD5-BF67-18A316EBAB18}" presName="connTx" presStyleLbl="parChTrans1D2" presStyleIdx="1" presStyleCnt="3"/>
      <dgm:spPr/>
      <dgm:t>
        <a:bodyPr/>
        <a:lstStyle/>
        <a:p>
          <a:endParaRPr lang="tr-TR"/>
        </a:p>
      </dgm:t>
    </dgm:pt>
    <dgm:pt modelId="{B3E2B31A-F9CF-45A1-A64C-2FE31B5ABCAE}" type="pres">
      <dgm:prSet presAssocID="{A58E93F0-9AFA-46AE-BECB-D8C6D4B84E95}" presName="root2" presStyleCnt="0"/>
      <dgm:spPr/>
    </dgm:pt>
    <dgm:pt modelId="{9E41AD2D-11EC-4636-9476-B7F34CAF390F}" type="pres">
      <dgm:prSet presAssocID="{A58E93F0-9AFA-46AE-BECB-D8C6D4B84E95}" presName="LevelTwoTextNode" presStyleLbl="node2" presStyleIdx="1" presStyleCnt="3">
        <dgm:presLayoutVars>
          <dgm:chPref val="3"/>
        </dgm:presLayoutVars>
      </dgm:prSet>
      <dgm:spPr/>
      <dgm:t>
        <a:bodyPr/>
        <a:lstStyle/>
        <a:p>
          <a:endParaRPr lang="tr-TR"/>
        </a:p>
      </dgm:t>
    </dgm:pt>
    <dgm:pt modelId="{EF275DB5-DFB0-4CE4-989D-8AD954F6324F}" type="pres">
      <dgm:prSet presAssocID="{A58E93F0-9AFA-46AE-BECB-D8C6D4B84E95}" presName="level3hierChild" presStyleCnt="0"/>
      <dgm:spPr/>
    </dgm:pt>
    <dgm:pt modelId="{486C7D3F-4805-455C-AA61-0A91C88B1F57}" type="pres">
      <dgm:prSet presAssocID="{2C017723-3B97-4B2F-ABAB-345119713E0F}" presName="conn2-1" presStyleLbl="parChTrans1D2" presStyleIdx="2" presStyleCnt="3"/>
      <dgm:spPr/>
      <dgm:t>
        <a:bodyPr/>
        <a:lstStyle/>
        <a:p>
          <a:endParaRPr lang="tr-TR"/>
        </a:p>
      </dgm:t>
    </dgm:pt>
    <dgm:pt modelId="{58B37644-7898-4AB4-8FAF-314AD9D37CBB}" type="pres">
      <dgm:prSet presAssocID="{2C017723-3B97-4B2F-ABAB-345119713E0F}" presName="connTx" presStyleLbl="parChTrans1D2" presStyleIdx="2" presStyleCnt="3"/>
      <dgm:spPr/>
      <dgm:t>
        <a:bodyPr/>
        <a:lstStyle/>
        <a:p>
          <a:endParaRPr lang="tr-TR"/>
        </a:p>
      </dgm:t>
    </dgm:pt>
    <dgm:pt modelId="{11C48BD9-633B-49ED-8C98-00076D19152A}" type="pres">
      <dgm:prSet presAssocID="{4F25995E-7FC1-4A5E-B3D3-9AB0F33D7FEF}" presName="root2" presStyleCnt="0"/>
      <dgm:spPr/>
    </dgm:pt>
    <dgm:pt modelId="{6A72A5F4-EF89-4D34-9EE1-C225F11D3B59}" type="pres">
      <dgm:prSet presAssocID="{4F25995E-7FC1-4A5E-B3D3-9AB0F33D7FEF}" presName="LevelTwoTextNode" presStyleLbl="node2" presStyleIdx="2" presStyleCnt="3">
        <dgm:presLayoutVars>
          <dgm:chPref val="3"/>
        </dgm:presLayoutVars>
      </dgm:prSet>
      <dgm:spPr/>
      <dgm:t>
        <a:bodyPr/>
        <a:lstStyle/>
        <a:p>
          <a:endParaRPr lang="tr-TR"/>
        </a:p>
      </dgm:t>
    </dgm:pt>
    <dgm:pt modelId="{144E7BAC-45BC-4DA3-BD19-6F652B9D5B1F}" type="pres">
      <dgm:prSet presAssocID="{4F25995E-7FC1-4A5E-B3D3-9AB0F33D7FEF}" presName="level3hierChild" presStyleCnt="0"/>
      <dgm:spPr/>
    </dgm:pt>
  </dgm:ptLst>
  <dgm:cxnLst>
    <dgm:cxn modelId="{D9C4CFFB-2E96-4621-A22B-C9BFEC3F6B09}" type="presOf" srcId="{C84ADEBE-0EF9-4193-AA5E-2FF69B131F27}" destId="{C41F5906-2969-4B5B-B04D-625F87157C7B}" srcOrd="0" destOrd="0" presId="urn:microsoft.com/office/officeart/2008/layout/HorizontalMultiLevelHierarchy"/>
    <dgm:cxn modelId="{361D12EB-6DB5-4FE8-9000-B3B43ED8C574}" type="presOf" srcId="{FED1FC3A-430F-4DD5-BF67-18A316EBAB18}" destId="{17C06588-A8BC-497E-BD28-4492B536C508}" srcOrd="1" destOrd="0" presId="urn:microsoft.com/office/officeart/2008/layout/HorizontalMultiLevelHierarchy"/>
    <dgm:cxn modelId="{E421307C-17C0-4BE6-A5A6-B8C266A5D3D8}" type="presOf" srcId="{2C017723-3B97-4B2F-ABAB-345119713E0F}" destId="{486C7D3F-4805-455C-AA61-0A91C88B1F57}" srcOrd="0" destOrd="0" presId="urn:microsoft.com/office/officeart/2008/layout/HorizontalMultiLevelHierarchy"/>
    <dgm:cxn modelId="{FB74DEC8-DD1A-46E2-8C0F-9FC063D607CF}" srcId="{C84ADEBE-0EF9-4193-AA5E-2FF69B131F27}" destId="{4F25995E-7FC1-4A5E-B3D3-9AB0F33D7FEF}" srcOrd="2" destOrd="0" parTransId="{2C017723-3B97-4B2F-ABAB-345119713E0F}" sibTransId="{15B01854-9EDB-41E3-9AC4-B71C1160EB54}"/>
    <dgm:cxn modelId="{DA8C5323-9743-45F0-AD51-D8E352E84594}" srcId="{69B9BB29-5804-424A-B902-7A78FE3B2B64}" destId="{C84ADEBE-0EF9-4193-AA5E-2FF69B131F27}" srcOrd="0" destOrd="0" parTransId="{B5BA9E10-E035-4D0C-B7B3-94E1CD481BBD}" sibTransId="{DF579522-1B15-42AE-8C68-67B8E4CCF9D3}"/>
    <dgm:cxn modelId="{088C9070-05DA-480E-A977-A81965C68685}" type="presOf" srcId="{A58E93F0-9AFA-46AE-BECB-D8C6D4B84E95}" destId="{9E41AD2D-11EC-4636-9476-B7F34CAF390F}" srcOrd="0" destOrd="0" presId="urn:microsoft.com/office/officeart/2008/layout/HorizontalMultiLevelHierarchy"/>
    <dgm:cxn modelId="{93FA0018-3D19-4182-A425-25ECF8CA4310}" type="presOf" srcId="{1CE08378-934F-4172-B4EB-2A735D9CA9C0}" destId="{85B79390-AD3E-4945-8E25-82CA9791961A}" srcOrd="0" destOrd="0" presId="urn:microsoft.com/office/officeart/2008/layout/HorizontalMultiLevelHierarchy"/>
    <dgm:cxn modelId="{04FCF5B6-2D0C-4983-89AB-06498203689C}" type="presOf" srcId="{69B9BB29-5804-424A-B902-7A78FE3B2B64}" destId="{AA7239E6-DD16-4983-999B-ABF467E9E2C9}" srcOrd="0" destOrd="0" presId="urn:microsoft.com/office/officeart/2008/layout/HorizontalMultiLevelHierarchy"/>
    <dgm:cxn modelId="{ADE05E8D-4FDA-4C4A-B7C7-E4576ED34423}" srcId="{C84ADEBE-0EF9-4193-AA5E-2FF69B131F27}" destId="{A58E93F0-9AFA-46AE-BECB-D8C6D4B84E95}" srcOrd="1" destOrd="0" parTransId="{FED1FC3A-430F-4DD5-BF67-18A316EBAB18}" sibTransId="{F4928821-CBFD-45CC-B5E0-13936D472BBD}"/>
    <dgm:cxn modelId="{6D8458CA-650C-494A-835D-05C59B2B856D}" type="presOf" srcId="{8CA9A53E-F357-4B35-BCE4-8C5FCD9879AD}" destId="{FD83A6EE-F8B5-4B59-8985-148C2F0BE38F}" srcOrd="0" destOrd="0" presId="urn:microsoft.com/office/officeart/2008/layout/HorizontalMultiLevelHierarchy"/>
    <dgm:cxn modelId="{249BADDE-3A15-49D4-954E-AE393D852580}" type="presOf" srcId="{2C017723-3B97-4B2F-ABAB-345119713E0F}" destId="{58B37644-7898-4AB4-8FAF-314AD9D37CBB}" srcOrd="1" destOrd="0" presId="urn:microsoft.com/office/officeart/2008/layout/HorizontalMultiLevelHierarchy"/>
    <dgm:cxn modelId="{96DCDC41-E570-4305-BBCC-D478992895C2}" type="presOf" srcId="{FED1FC3A-430F-4DD5-BF67-18A316EBAB18}" destId="{58CEEE71-DEFC-40BF-8577-472D588D3D4B}" srcOrd="0" destOrd="0" presId="urn:microsoft.com/office/officeart/2008/layout/HorizontalMultiLevelHierarchy"/>
    <dgm:cxn modelId="{56DAAA45-239B-4C7B-B26A-E76512122352}" type="presOf" srcId="{4F25995E-7FC1-4A5E-B3D3-9AB0F33D7FEF}" destId="{6A72A5F4-EF89-4D34-9EE1-C225F11D3B59}" srcOrd="0" destOrd="0" presId="urn:microsoft.com/office/officeart/2008/layout/HorizontalMultiLevelHierarchy"/>
    <dgm:cxn modelId="{4014F568-0A89-4CD2-91C4-39C0AF67D1E0}" srcId="{C84ADEBE-0EF9-4193-AA5E-2FF69B131F27}" destId="{1CE08378-934F-4172-B4EB-2A735D9CA9C0}" srcOrd="0" destOrd="0" parTransId="{8CA9A53E-F357-4B35-BCE4-8C5FCD9879AD}" sibTransId="{D26D7C6C-68A2-435F-A1F5-30732EE4F064}"/>
    <dgm:cxn modelId="{99F2B361-18CB-4038-A06E-5A6B45B5D5DD}" type="presOf" srcId="{8CA9A53E-F357-4B35-BCE4-8C5FCD9879AD}" destId="{9992C3A3-84CA-4515-A2D1-25DB2E32DF8C}" srcOrd="1" destOrd="0" presId="urn:microsoft.com/office/officeart/2008/layout/HorizontalMultiLevelHierarchy"/>
    <dgm:cxn modelId="{85F4BC2B-FB86-486E-8B3E-CDCD02F27DAC}" type="presParOf" srcId="{AA7239E6-DD16-4983-999B-ABF467E9E2C9}" destId="{A194C8D5-3B18-4540-B201-4520F1DBB9AE}" srcOrd="0" destOrd="0" presId="urn:microsoft.com/office/officeart/2008/layout/HorizontalMultiLevelHierarchy"/>
    <dgm:cxn modelId="{08772919-F4B2-4AD1-93C9-5B47BF1B11E6}" type="presParOf" srcId="{A194C8D5-3B18-4540-B201-4520F1DBB9AE}" destId="{C41F5906-2969-4B5B-B04D-625F87157C7B}" srcOrd="0" destOrd="0" presId="urn:microsoft.com/office/officeart/2008/layout/HorizontalMultiLevelHierarchy"/>
    <dgm:cxn modelId="{10B1ED9B-A7C9-4A7D-B766-8F4281CBEAC9}" type="presParOf" srcId="{A194C8D5-3B18-4540-B201-4520F1DBB9AE}" destId="{95558D98-2BC5-4C72-A419-10ED78E78F4B}" srcOrd="1" destOrd="0" presId="urn:microsoft.com/office/officeart/2008/layout/HorizontalMultiLevelHierarchy"/>
    <dgm:cxn modelId="{BC19F31C-74ED-48DF-96FB-215F81A0A43A}" type="presParOf" srcId="{95558D98-2BC5-4C72-A419-10ED78E78F4B}" destId="{FD83A6EE-F8B5-4B59-8985-148C2F0BE38F}" srcOrd="0" destOrd="0" presId="urn:microsoft.com/office/officeart/2008/layout/HorizontalMultiLevelHierarchy"/>
    <dgm:cxn modelId="{06819A80-82A3-4DAD-BEAF-E0C1AB5FFBD7}" type="presParOf" srcId="{FD83A6EE-F8B5-4B59-8985-148C2F0BE38F}" destId="{9992C3A3-84CA-4515-A2D1-25DB2E32DF8C}" srcOrd="0" destOrd="0" presId="urn:microsoft.com/office/officeart/2008/layout/HorizontalMultiLevelHierarchy"/>
    <dgm:cxn modelId="{E1CF6DDB-B0EB-4C88-9CAC-BEB50BDE465D}" type="presParOf" srcId="{95558D98-2BC5-4C72-A419-10ED78E78F4B}" destId="{AF20CD6E-2234-45AB-9098-CE9D1593FC05}" srcOrd="1" destOrd="0" presId="urn:microsoft.com/office/officeart/2008/layout/HorizontalMultiLevelHierarchy"/>
    <dgm:cxn modelId="{5334D566-05BC-4E6E-BC5E-9B08D355549D}" type="presParOf" srcId="{AF20CD6E-2234-45AB-9098-CE9D1593FC05}" destId="{85B79390-AD3E-4945-8E25-82CA9791961A}" srcOrd="0" destOrd="0" presId="urn:microsoft.com/office/officeart/2008/layout/HorizontalMultiLevelHierarchy"/>
    <dgm:cxn modelId="{942E899C-2E95-43A6-A487-0C9B96F2FD10}" type="presParOf" srcId="{AF20CD6E-2234-45AB-9098-CE9D1593FC05}" destId="{136BE09C-F432-4699-B7BB-03C27309F99E}" srcOrd="1" destOrd="0" presId="urn:microsoft.com/office/officeart/2008/layout/HorizontalMultiLevelHierarchy"/>
    <dgm:cxn modelId="{FCEDE228-9054-495F-8A9A-7DCA05997D4E}" type="presParOf" srcId="{95558D98-2BC5-4C72-A419-10ED78E78F4B}" destId="{58CEEE71-DEFC-40BF-8577-472D588D3D4B}" srcOrd="2" destOrd="0" presId="urn:microsoft.com/office/officeart/2008/layout/HorizontalMultiLevelHierarchy"/>
    <dgm:cxn modelId="{88C2957E-9C53-4979-B4DB-EB58CB7AFB0E}" type="presParOf" srcId="{58CEEE71-DEFC-40BF-8577-472D588D3D4B}" destId="{17C06588-A8BC-497E-BD28-4492B536C508}" srcOrd="0" destOrd="0" presId="urn:microsoft.com/office/officeart/2008/layout/HorizontalMultiLevelHierarchy"/>
    <dgm:cxn modelId="{404429D1-7D90-4972-A9BC-F0B10642639B}" type="presParOf" srcId="{95558D98-2BC5-4C72-A419-10ED78E78F4B}" destId="{B3E2B31A-F9CF-45A1-A64C-2FE31B5ABCAE}" srcOrd="3" destOrd="0" presId="urn:microsoft.com/office/officeart/2008/layout/HorizontalMultiLevelHierarchy"/>
    <dgm:cxn modelId="{E0C2B651-BC2D-4520-A977-40FF2AD5BACC}" type="presParOf" srcId="{B3E2B31A-F9CF-45A1-A64C-2FE31B5ABCAE}" destId="{9E41AD2D-11EC-4636-9476-B7F34CAF390F}" srcOrd="0" destOrd="0" presId="urn:microsoft.com/office/officeart/2008/layout/HorizontalMultiLevelHierarchy"/>
    <dgm:cxn modelId="{F2A4EDDA-2F02-424F-AF59-16CDF39C6F85}" type="presParOf" srcId="{B3E2B31A-F9CF-45A1-A64C-2FE31B5ABCAE}" destId="{EF275DB5-DFB0-4CE4-989D-8AD954F6324F}" srcOrd="1" destOrd="0" presId="urn:microsoft.com/office/officeart/2008/layout/HorizontalMultiLevelHierarchy"/>
    <dgm:cxn modelId="{7F6CDB29-80A7-4ABE-A0A8-D2A12783F909}" type="presParOf" srcId="{95558D98-2BC5-4C72-A419-10ED78E78F4B}" destId="{486C7D3F-4805-455C-AA61-0A91C88B1F57}" srcOrd="4" destOrd="0" presId="urn:microsoft.com/office/officeart/2008/layout/HorizontalMultiLevelHierarchy"/>
    <dgm:cxn modelId="{8812AC18-162F-4147-9A65-A312D044C01F}" type="presParOf" srcId="{486C7D3F-4805-455C-AA61-0A91C88B1F57}" destId="{58B37644-7898-4AB4-8FAF-314AD9D37CBB}" srcOrd="0" destOrd="0" presId="urn:microsoft.com/office/officeart/2008/layout/HorizontalMultiLevelHierarchy"/>
    <dgm:cxn modelId="{CD5B77FF-78A5-4BD3-8091-486E00B0AA18}" type="presParOf" srcId="{95558D98-2BC5-4C72-A419-10ED78E78F4B}" destId="{11C48BD9-633B-49ED-8C98-00076D19152A}" srcOrd="5" destOrd="0" presId="urn:microsoft.com/office/officeart/2008/layout/HorizontalMultiLevelHierarchy"/>
    <dgm:cxn modelId="{5BCA571C-4805-4962-9D85-84EDFCD91D8F}" type="presParOf" srcId="{11C48BD9-633B-49ED-8C98-00076D19152A}" destId="{6A72A5F4-EF89-4D34-9EE1-C225F11D3B59}" srcOrd="0" destOrd="0" presId="urn:microsoft.com/office/officeart/2008/layout/HorizontalMultiLevelHierarchy"/>
    <dgm:cxn modelId="{E7ECEFFE-4F4C-4386-BAF4-CC27195BFE91}" type="presParOf" srcId="{11C48BD9-633B-49ED-8C98-00076D19152A}" destId="{144E7BAC-45BC-4DA3-BD19-6F652B9D5B1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BE109B-2D8C-4557-8C25-BDE4C61D5D6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tr-TR"/>
        </a:p>
      </dgm:t>
    </dgm:pt>
    <dgm:pt modelId="{52FDC8FE-843E-44C1-BDAF-03BA5E7FCCEA}">
      <dgm:prSet phldrT="[Metin]" custT="1"/>
      <dgm:spPr>
        <a:xfrm>
          <a:off x="3787226" y="2136"/>
          <a:ext cx="1769585" cy="88479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400" b="1" dirty="0">
              <a:solidFill>
                <a:sysClr val="window" lastClr="FFFFFF"/>
              </a:solidFill>
              <a:latin typeface="Calibri"/>
              <a:ea typeface="+mn-ea"/>
              <a:cs typeface="+mn-cs"/>
            </a:rPr>
            <a:t>İLETİŞİM</a:t>
          </a:r>
        </a:p>
      </dgm:t>
    </dgm:pt>
    <dgm:pt modelId="{2FE9A5F0-05F3-4DC6-9F24-703952BAD3C3}" type="parTrans" cxnId="{170428A8-FE87-45F6-9D48-7C5ACEC5E783}">
      <dgm:prSet/>
      <dgm:spPr/>
      <dgm:t>
        <a:bodyPr/>
        <a:lstStyle/>
        <a:p>
          <a:endParaRPr lang="tr-TR"/>
        </a:p>
      </dgm:t>
    </dgm:pt>
    <dgm:pt modelId="{52FF9B90-E40B-4CF0-8B5C-63D7A5B4827E}" type="sibTrans" cxnId="{170428A8-FE87-45F6-9D48-7C5ACEC5E783}">
      <dgm:prSet/>
      <dgm:spPr>
        <a:xfrm>
          <a:off x="2799416" y="-42378"/>
          <a:ext cx="3745204" cy="3785240"/>
        </a:xfrm>
        <a:prstGeom prst="leftCircularArrow">
          <a:avLst>
            <a:gd name="adj1" fmla="val 5544"/>
            <a:gd name="adj2" fmla="val 330680"/>
            <a:gd name="adj3" fmla="val 13754947"/>
            <a:gd name="adj4" fmla="val 17398745"/>
            <a:gd name="adj5" fmla="val 5757"/>
          </a:avLst>
        </a:prstGeom>
        <a:solidFill>
          <a:srgbClr val="4F81BD">
            <a:tint val="40000"/>
            <a:hueOff val="0"/>
            <a:satOff val="0"/>
            <a:lumOff val="0"/>
            <a:alphaOff val="0"/>
          </a:srgbClr>
        </a:solidFill>
        <a:ln>
          <a:noFill/>
        </a:ln>
        <a:effectLst/>
      </dgm:spPr>
      <dgm:t>
        <a:bodyPr/>
        <a:lstStyle/>
        <a:p>
          <a:endParaRPr lang="tr-TR"/>
        </a:p>
      </dgm:t>
    </dgm:pt>
    <dgm:pt modelId="{C8225873-8A6F-4664-AC04-EF6FDC1988A1}">
      <dgm:prSet phldrT="[Metin]" custT="1"/>
      <dgm:spPr>
        <a:xfrm>
          <a:off x="5306160" y="1105706"/>
          <a:ext cx="1769585" cy="88479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400" dirty="0">
              <a:solidFill>
                <a:sysClr val="window" lastClr="FFFFFF"/>
              </a:solidFill>
              <a:latin typeface="Calibri"/>
              <a:ea typeface="+mn-ea"/>
              <a:cs typeface="+mn-cs"/>
            </a:rPr>
            <a:t>Kitle iletişimi</a:t>
          </a:r>
        </a:p>
      </dgm:t>
    </dgm:pt>
    <dgm:pt modelId="{3A7CD24D-1253-4BAA-92E8-E6BB26A3F7A1}" type="parTrans" cxnId="{6C0F3E04-586F-47EE-AE93-6859DC731414}">
      <dgm:prSet/>
      <dgm:spPr/>
      <dgm:t>
        <a:bodyPr/>
        <a:lstStyle/>
        <a:p>
          <a:endParaRPr lang="tr-TR"/>
        </a:p>
      </dgm:t>
    </dgm:pt>
    <dgm:pt modelId="{E6158FD8-24EB-4F77-835C-5AD3F86AFA30}" type="sibTrans" cxnId="{6C0F3E04-586F-47EE-AE93-6859DC731414}">
      <dgm:prSet/>
      <dgm:spPr/>
      <dgm:t>
        <a:bodyPr/>
        <a:lstStyle/>
        <a:p>
          <a:endParaRPr lang="tr-TR"/>
        </a:p>
      </dgm:t>
    </dgm:pt>
    <dgm:pt modelId="{80EC52F4-7B5C-4AE7-99E8-45E5AC1452FC}">
      <dgm:prSet phldrT="[Metin]" custT="1"/>
      <dgm:spPr>
        <a:xfrm>
          <a:off x="4725979" y="2891321"/>
          <a:ext cx="1769585" cy="88479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400" dirty="0">
              <a:solidFill>
                <a:sysClr val="window" lastClr="FFFFFF"/>
              </a:solidFill>
              <a:latin typeface="Calibri"/>
              <a:ea typeface="+mn-ea"/>
              <a:cs typeface="+mn-cs"/>
            </a:rPr>
            <a:t>Örgüt içi iletişim</a:t>
          </a:r>
        </a:p>
      </dgm:t>
    </dgm:pt>
    <dgm:pt modelId="{ECFCCDC2-C7F5-41C7-B375-416DB15E854C}" type="parTrans" cxnId="{550E9DA8-D6AA-4AF3-AF9D-58076EC4F7BD}">
      <dgm:prSet/>
      <dgm:spPr/>
      <dgm:t>
        <a:bodyPr/>
        <a:lstStyle/>
        <a:p>
          <a:endParaRPr lang="tr-TR"/>
        </a:p>
      </dgm:t>
    </dgm:pt>
    <dgm:pt modelId="{8B45BE92-8257-4A3C-82E7-DCE4E291F521}" type="sibTrans" cxnId="{550E9DA8-D6AA-4AF3-AF9D-58076EC4F7BD}">
      <dgm:prSet/>
      <dgm:spPr/>
      <dgm:t>
        <a:bodyPr/>
        <a:lstStyle/>
        <a:p>
          <a:endParaRPr lang="tr-TR"/>
        </a:p>
      </dgm:t>
    </dgm:pt>
    <dgm:pt modelId="{3F406474-D7DB-42FF-A763-F97731807C29}">
      <dgm:prSet phldrT="[Metin]" custT="1"/>
      <dgm:spPr>
        <a:xfrm>
          <a:off x="2848473" y="2891321"/>
          <a:ext cx="1769585" cy="88479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400" dirty="0">
              <a:solidFill>
                <a:sysClr val="window" lastClr="FFFFFF"/>
              </a:solidFill>
              <a:latin typeface="Calibri"/>
              <a:ea typeface="+mn-ea"/>
              <a:cs typeface="+mn-cs"/>
            </a:rPr>
            <a:t>Bireylerarası İletişim</a:t>
          </a:r>
        </a:p>
      </dgm:t>
    </dgm:pt>
    <dgm:pt modelId="{0A99B922-0D39-4DBE-810A-8713F2705D00}" type="parTrans" cxnId="{8232003B-2C0D-47F1-B9E1-938C0CEF8741}">
      <dgm:prSet/>
      <dgm:spPr/>
      <dgm:t>
        <a:bodyPr/>
        <a:lstStyle/>
        <a:p>
          <a:endParaRPr lang="tr-TR"/>
        </a:p>
      </dgm:t>
    </dgm:pt>
    <dgm:pt modelId="{C9B06C5A-9F64-4E0D-8134-62428E771C9B}" type="sibTrans" cxnId="{8232003B-2C0D-47F1-B9E1-938C0CEF8741}">
      <dgm:prSet/>
      <dgm:spPr/>
      <dgm:t>
        <a:bodyPr/>
        <a:lstStyle/>
        <a:p>
          <a:endParaRPr lang="tr-TR"/>
        </a:p>
      </dgm:t>
    </dgm:pt>
    <dgm:pt modelId="{EB1B2258-6421-48B6-8450-3645CBB3E4BC}">
      <dgm:prSet phldrT="[Metin]" custT="1"/>
      <dgm:spPr>
        <a:xfrm>
          <a:off x="1839654" y="1105706"/>
          <a:ext cx="2626860" cy="884792"/>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tr-TR" sz="2400" b="1" dirty="0">
              <a:solidFill>
                <a:srgbClr val="FFC000"/>
              </a:solidFill>
              <a:latin typeface="Calibri"/>
              <a:ea typeface="+mn-ea"/>
              <a:cs typeface="+mn-cs"/>
            </a:rPr>
            <a:t>İçsel İletişim </a:t>
          </a:r>
          <a:r>
            <a:rPr lang="tr-TR" sz="2400" dirty="0">
              <a:solidFill>
                <a:sysClr val="window" lastClr="FFFFFF"/>
              </a:solidFill>
              <a:latin typeface="Calibri"/>
              <a:ea typeface="+mn-ea"/>
              <a:cs typeface="+mn-cs"/>
            </a:rPr>
            <a:t>(Duyma, </a:t>
          </a:r>
          <a:r>
            <a:rPr lang="tr-TR" sz="2400" dirty="0" err="1">
              <a:solidFill>
                <a:sysClr val="window" lastClr="FFFFFF"/>
              </a:solidFill>
              <a:latin typeface="Calibri"/>
              <a:ea typeface="+mn-ea"/>
              <a:cs typeface="+mn-cs"/>
            </a:rPr>
            <a:t>algılama,yorumlama</a:t>
          </a:r>
          <a:r>
            <a:rPr lang="tr-TR" sz="2400" dirty="0">
              <a:solidFill>
                <a:sysClr val="window" lastClr="FFFFFF"/>
              </a:solidFill>
              <a:latin typeface="Calibri"/>
              <a:ea typeface="+mn-ea"/>
              <a:cs typeface="+mn-cs"/>
            </a:rPr>
            <a:t>, düşünme vb.)</a:t>
          </a:r>
        </a:p>
      </dgm:t>
    </dgm:pt>
    <dgm:pt modelId="{C24DDA0B-FF8B-4506-B064-9EAC5287FD9B}" type="parTrans" cxnId="{EEF588BE-F096-4BBA-B03C-9CC2E381B183}">
      <dgm:prSet/>
      <dgm:spPr/>
      <dgm:t>
        <a:bodyPr/>
        <a:lstStyle/>
        <a:p>
          <a:endParaRPr lang="tr-TR"/>
        </a:p>
      </dgm:t>
    </dgm:pt>
    <dgm:pt modelId="{2B5CA4D1-BD0A-47A7-BC3F-AE42844E5509}" type="sibTrans" cxnId="{EEF588BE-F096-4BBA-B03C-9CC2E381B183}">
      <dgm:prSet/>
      <dgm:spPr/>
      <dgm:t>
        <a:bodyPr/>
        <a:lstStyle/>
        <a:p>
          <a:endParaRPr lang="tr-TR"/>
        </a:p>
      </dgm:t>
    </dgm:pt>
    <dgm:pt modelId="{F132676A-F810-4BD7-B4B4-60D290B23BD9}" type="pres">
      <dgm:prSet presAssocID="{2ABE109B-2D8C-4557-8C25-BDE4C61D5D6A}" presName="Name0" presStyleCnt="0">
        <dgm:presLayoutVars>
          <dgm:dir/>
          <dgm:resizeHandles val="exact"/>
        </dgm:presLayoutVars>
      </dgm:prSet>
      <dgm:spPr/>
      <dgm:t>
        <a:bodyPr/>
        <a:lstStyle/>
        <a:p>
          <a:endParaRPr lang="tr-TR"/>
        </a:p>
      </dgm:t>
    </dgm:pt>
    <dgm:pt modelId="{8C80EEEB-999B-4C75-9F01-86561CEC4725}" type="pres">
      <dgm:prSet presAssocID="{2ABE109B-2D8C-4557-8C25-BDE4C61D5D6A}" presName="cycle" presStyleCnt="0"/>
      <dgm:spPr/>
    </dgm:pt>
    <dgm:pt modelId="{06871943-3533-456C-8DD3-2829EBC8A937}" type="pres">
      <dgm:prSet presAssocID="{52FDC8FE-843E-44C1-BDAF-03BA5E7FCCEA}" presName="nodeFirstNode" presStyleLbl="node1" presStyleIdx="0" presStyleCnt="5" custRadScaleRad="100020" custRadScaleInc="-1926">
        <dgm:presLayoutVars>
          <dgm:bulletEnabled val="1"/>
        </dgm:presLayoutVars>
      </dgm:prSet>
      <dgm:spPr/>
      <dgm:t>
        <a:bodyPr/>
        <a:lstStyle/>
        <a:p>
          <a:endParaRPr lang="tr-TR"/>
        </a:p>
      </dgm:t>
    </dgm:pt>
    <dgm:pt modelId="{8B654FC7-9C1A-4EF7-AB80-2A72123E377B}" type="pres">
      <dgm:prSet presAssocID="{52FF9B90-E40B-4CF0-8B5C-63D7A5B4827E}" presName="sibTransFirstNode" presStyleLbl="bgShp" presStyleIdx="0" presStyleCnt="1" custAng="0" custScaleY="101069"/>
      <dgm:spPr/>
      <dgm:t>
        <a:bodyPr/>
        <a:lstStyle/>
        <a:p>
          <a:endParaRPr lang="tr-TR"/>
        </a:p>
      </dgm:t>
    </dgm:pt>
    <dgm:pt modelId="{1D2B6882-2E25-4DFC-A547-2428B96B2E98}" type="pres">
      <dgm:prSet presAssocID="{C8225873-8A6F-4664-AC04-EF6FDC1988A1}" presName="nodeFollowingNodes" presStyleLbl="node1" presStyleIdx="1" presStyleCnt="5">
        <dgm:presLayoutVars>
          <dgm:bulletEnabled val="1"/>
        </dgm:presLayoutVars>
      </dgm:prSet>
      <dgm:spPr/>
      <dgm:t>
        <a:bodyPr/>
        <a:lstStyle/>
        <a:p>
          <a:endParaRPr lang="tr-TR"/>
        </a:p>
      </dgm:t>
    </dgm:pt>
    <dgm:pt modelId="{CC439854-3751-459B-9858-7F88AC575F91}" type="pres">
      <dgm:prSet presAssocID="{80EC52F4-7B5C-4AE7-99E8-45E5AC1452FC}" presName="nodeFollowingNodes" presStyleLbl="node1" presStyleIdx="2" presStyleCnt="5">
        <dgm:presLayoutVars>
          <dgm:bulletEnabled val="1"/>
        </dgm:presLayoutVars>
      </dgm:prSet>
      <dgm:spPr/>
      <dgm:t>
        <a:bodyPr/>
        <a:lstStyle/>
        <a:p>
          <a:endParaRPr lang="tr-TR"/>
        </a:p>
      </dgm:t>
    </dgm:pt>
    <dgm:pt modelId="{194B77E6-8FB1-450F-82EE-6D8EE6D705F1}" type="pres">
      <dgm:prSet presAssocID="{3F406474-D7DB-42FF-A763-F97731807C29}" presName="nodeFollowingNodes" presStyleLbl="node1" presStyleIdx="3" presStyleCnt="5">
        <dgm:presLayoutVars>
          <dgm:bulletEnabled val="1"/>
        </dgm:presLayoutVars>
      </dgm:prSet>
      <dgm:spPr/>
      <dgm:t>
        <a:bodyPr/>
        <a:lstStyle/>
        <a:p>
          <a:endParaRPr lang="tr-TR"/>
        </a:p>
      </dgm:t>
    </dgm:pt>
    <dgm:pt modelId="{0C031B88-B881-4A5F-BB6D-DA8A7E5BE569}" type="pres">
      <dgm:prSet presAssocID="{EB1B2258-6421-48B6-8450-3645CBB3E4BC}" presName="nodeFollowingNodes" presStyleLbl="node1" presStyleIdx="4" presStyleCnt="5" custScaleX="148445">
        <dgm:presLayoutVars>
          <dgm:bulletEnabled val="1"/>
        </dgm:presLayoutVars>
      </dgm:prSet>
      <dgm:spPr/>
      <dgm:t>
        <a:bodyPr/>
        <a:lstStyle/>
        <a:p>
          <a:endParaRPr lang="tr-TR"/>
        </a:p>
      </dgm:t>
    </dgm:pt>
  </dgm:ptLst>
  <dgm:cxnLst>
    <dgm:cxn modelId="{550E9DA8-D6AA-4AF3-AF9D-58076EC4F7BD}" srcId="{2ABE109B-2D8C-4557-8C25-BDE4C61D5D6A}" destId="{80EC52F4-7B5C-4AE7-99E8-45E5AC1452FC}" srcOrd="2" destOrd="0" parTransId="{ECFCCDC2-C7F5-41C7-B375-416DB15E854C}" sibTransId="{8B45BE92-8257-4A3C-82E7-DCE4E291F521}"/>
    <dgm:cxn modelId="{170428A8-FE87-45F6-9D48-7C5ACEC5E783}" srcId="{2ABE109B-2D8C-4557-8C25-BDE4C61D5D6A}" destId="{52FDC8FE-843E-44C1-BDAF-03BA5E7FCCEA}" srcOrd="0" destOrd="0" parTransId="{2FE9A5F0-05F3-4DC6-9F24-703952BAD3C3}" sibTransId="{52FF9B90-E40B-4CF0-8B5C-63D7A5B4827E}"/>
    <dgm:cxn modelId="{74466AE3-7874-4F0E-B9B4-0DD57ACF17AD}" type="presOf" srcId="{80EC52F4-7B5C-4AE7-99E8-45E5AC1452FC}" destId="{CC439854-3751-459B-9858-7F88AC575F91}" srcOrd="0" destOrd="0" presId="urn:microsoft.com/office/officeart/2005/8/layout/cycle3"/>
    <dgm:cxn modelId="{0952F82C-5BC6-43C3-9D92-524CB9DDBB8F}" type="presOf" srcId="{52FF9B90-E40B-4CF0-8B5C-63D7A5B4827E}" destId="{8B654FC7-9C1A-4EF7-AB80-2A72123E377B}" srcOrd="0" destOrd="0" presId="urn:microsoft.com/office/officeart/2005/8/layout/cycle3"/>
    <dgm:cxn modelId="{6C0F3E04-586F-47EE-AE93-6859DC731414}" srcId="{2ABE109B-2D8C-4557-8C25-BDE4C61D5D6A}" destId="{C8225873-8A6F-4664-AC04-EF6FDC1988A1}" srcOrd="1" destOrd="0" parTransId="{3A7CD24D-1253-4BAA-92E8-E6BB26A3F7A1}" sibTransId="{E6158FD8-24EB-4F77-835C-5AD3F86AFA30}"/>
    <dgm:cxn modelId="{EEF588BE-F096-4BBA-B03C-9CC2E381B183}" srcId="{2ABE109B-2D8C-4557-8C25-BDE4C61D5D6A}" destId="{EB1B2258-6421-48B6-8450-3645CBB3E4BC}" srcOrd="4" destOrd="0" parTransId="{C24DDA0B-FF8B-4506-B064-9EAC5287FD9B}" sibTransId="{2B5CA4D1-BD0A-47A7-BC3F-AE42844E5509}"/>
    <dgm:cxn modelId="{72B089CF-0A8D-42BE-95C5-092FD5298774}" type="presOf" srcId="{EB1B2258-6421-48B6-8450-3645CBB3E4BC}" destId="{0C031B88-B881-4A5F-BB6D-DA8A7E5BE569}" srcOrd="0" destOrd="0" presId="urn:microsoft.com/office/officeart/2005/8/layout/cycle3"/>
    <dgm:cxn modelId="{8232003B-2C0D-47F1-B9E1-938C0CEF8741}" srcId="{2ABE109B-2D8C-4557-8C25-BDE4C61D5D6A}" destId="{3F406474-D7DB-42FF-A763-F97731807C29}" srcOrd="3" destOrd="0" parTransId="{0A99B922-0D39-4DBE-810A-8713F2705D00}" sibTransId="{C9B06C5A-9F64-4E0D-8134-62428E771C9B}"/>
    <dgm:cxn modelId="{B88ED2C9-90FF-4CA1-BC34-0592B7514AE6}" type="presOf" srcId="{C8225873-8A6F-4664-AC04-EF6FDC1988A1}" destId="{1D2B6882-2E25-4DFC-A547-2428B96B2E98}" srcOrd="0" destOrd="0" presId="urn:microsoft.com/office/officeart/2005/8/layout/cycle3"/>
    <dgm:cxn modelId="{469026E3-AD01-4577-9E23-4F01D05CBCCD}" type="presOf" srcId="{52FDC8FE-843E-44C1-BDAF-03BA5E7FCCEA}" destId="{06871943-3533-456C-8DD3-2829EBC8A937}" srcOrd="0" destOrd="0" presId="urn:microsoft.com/office/officeart/2005/8/layout/cycle3"/>
    <dgm:cxn modelId="{333862A4-006B-4957-AEDA-CE138CA5BDDA}" type="presOf" srcId="{3F406474-D7DB-42FF-A763-F97731807C29}" destId="{194B77E6-8FB1-450F-82EE-6D8EE6D705F1}" srcOrd="0" destOrd="0" presId="urn:microsoft.com/office/officeart/2005/8/layout/cycle3"/>
    <dgm:cxn modelId="{00DB2B45-6B66-44D3-8119-E8EAE9F782F4}" type="presOf" srcId="{2ABE109B-2D8C-4557-8C25-BDE4C61D5D6A}" destId="{F132676A-F810-4BD7-B4B4-60D290B23BD9}" srcOrd="0" destOrd="0" presId="urn:microsoft.com/office/officeart/2005/8/layout/cycle3"/>
    <dgm:cxn modelId="{82E95C38-77F2-4E2A-A1FC-695A348D42B4}" type="presParOf" srcId="{F132676A-F810-4BD7-B4B4-60D290B23BD9}" destId="{8C80EEEB-999B-4C75-9F01-86561CEC4725}" srcOrd="0" destOrd="0" presId="urn:microsoft.com/office/officeart/2005/8/layout/cycle3"/>
    <dgm:cxn modelId="{420FC86E-7DB0-422B-968E-AF7BD909F1BF}" type="presParOf" srcId="{8C80EEEB-999B-4C75-9F01-86561CEC4725}" destId="{06871943-3533-456C-8DD3-2829EBC8A937}" srcOrd="0" destOrd="0" presId="urn:microsoft.com/office/officeart/2005/8/layout/cycle3"/>
    <dgm:cxn modelId="{A4D0C9C2-F8BC-4CB7-A45E-64212A0785DA}" type="presParOf" srcId="{8C80EEEB-999B-4C75-9F01-86561CEC4725}" destId="{8B654FC7-9C1A-4EF7-AB80-2A72123E377B}" srcOrd="1" destOrd="0" presId="urn:microsoft.com/office/officeart/2005/8/layout/cycle3"/>
    <dgm:cxn modelId="{50013A35-12B9-44C8-A7E8-51FFA893FA3B}" type="presParOf" srcId="{8C80EEEB-999B-4C75-9F01-86561CEC4725}" destId="{1D2B6882-2E25-4DFC-A547-2428B96B2E98}" srcOrd="2" destOrd="0" presId="urn:microsoft.com/office/officeart/2005/8/layout/cycle3"/>
    <dgm:cxn modelId="{A6A504FD-BBE7-4861-9A38-E68A76027176}" type="presParOf" srcId="{8C80EEEB-999B-4C75-9F01-86561CEC4725}" destId="{CC439854-3751-459B-9858-7F88AC575F91}" srcOrd="3" destOrd="0" presId="urn:microsoft.com/office/officeart/2005/8/layout/cycle3"/>
    <dgm:cxn modelId="{CB95AA19-51C9-4A24-8E0C-4A5E40CC6833}" type="presParOf" srcId="{8C80EEEB-999B-4C75-9F01-86561CEC4725}" destId="{194B77E6-8FB1-450F-82EE-6D8EE6D705F1}" srcOrd="4" destOrd="0" presId="urn:microsoft.com/office/officeart/2005/8/layout/cycle3"/>
    <dgm:cxn modelId="{EE6AA0A1-6D72-4F56-88BC-64239C7273E9}" type="presParOf" srcId="{8C80EEEB-999B-4C75-9F01-86561CEC4725}" destId="{0C031B88-B881-4A5F-BB6D-DA8A7E5BE56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66E1B-0B78-4AEE-A547-8454B152C389}">
      <dsp:nvSpPr>
        <dsp:cNvPr id="0" name=""/>
        <dsp:cNvSpPr/>
      </dsp:nvSpPr>
      <dsp:spPr>
        <a:xfrm>
          <a:off x="2076204" y="1889125"/>
          <a:ext cx="1165633" cy="882819"/>
        </a:xfrm>
        <a:custGeom>
          <a:avLst/>
          <a:gdLst/>
          <a:ahLst/>
          <a:cxnLst/>
          <a:rect l="0" t="0" r="0" b="0"/>
          <a:pathLst>
            <a:path>
              <a:moveTo>
                <a:pt x="0" y="0"/>
              </a:moveTo>
              <a:lnTo>
                <a:pt x="582816" y="0"/>
              </a:lnTo>
              <a:lnTo>
                <a:pt x="582816" y="882819"/>
              </a:lnTo>
              <a:lnTo>
                <a:pt x="1165633" y="8828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22466" y="2293979"/>
        <a:ext cx="73110" cy="73110"/>
      </dsp:txXfrm>
    </dsp:sp>
    <dsp:sp modelId="{15861C87-DB17-4F88-BD10-7907C30A9960}">
      <dsp:nvSpPr>
        <dsp:cNvPr id="0" name=""/>
        <dsp:cNvSpPr/>
      </dsp:nvSpPr>
      <dsp:spPr>
        <a:xfrm>
          <a:off x="2076204" y="1843405"/>
          <a:ext cx="1151129" cy="91440"/>
        </a:xfrm>
        <a:custGeom>
          <a:avLst/>
          <a:gdLst/>
          <a:ahLst/>
          <a:cxnLst/>
          <a:rect l="0" t="0" r="0" b="0"/>
          <a:pathLst>
            <a:path>
              <a:moveTo>
                <a:pt x="0" y="45720"/>
              </a:moveTo>
              <a:lnTo>
                <a:pt x="115112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622991" y="1860346"/>
        <a:ext cx="57556" cy="57556"/>
      </dsp:txXfrm>
    </dsp:sp>
    <dsp:sp modelId="{F93215DA-4A7D-4788-9032-1A4FAFBECBF1}">
      <dsp:nvSpPr>
        <dsp:cNvPr id="0" name=""/>
        <dsp:cNvSpPr/>
      </dsp:nvSpPr>
      <dsp:spPr>
        <a:xfrm>
          <a:off x="2076204" y="1004346"/>
          <a:ext cx="1075805" cy="884778"/>
        </a:xfrm>
        <a:custGeom>
          <a:avLst/>
          <a:gdLst/>
          <a:ahLst/>
          <a:cxnLst/>
          <a:rect l="0" t="0" r="0" b="0"/>
          <a:pathLst>
            <a:path>
              <a:moveTo>
                <a:pt x="0" y="884778"/>
              </a:moveTo>
              <a:lnTo>
                <a:pt x="537902" y="884778"/>
              </a:lnTo>
              <a:lnTo>
                <a:pt x="537902" y="0"/>
              </a:lnTo>
              <a:lnTo>
                <a:pt x="1075805"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579284" y="1411912"/>
        <a:ext cx="69645" cy="69645"/>
      </dsp:txXfrm>
    </dsp:sp>
    <dsp:sp modelId="{9BE9C98B-6573-4BF1-BACE-6B4996F81F4D}">
      <dsp:nvSpPr>
        <dsp:cNvPr id="0" name=""/>
        <dsp:cNvSpPr/>
      </dsp:nvSpPr>
      <dsp:spPr>
        <a:xfrm rot="16200000">
          <a:off x="-171854" y="1530191"/>
          <a:ext cx="3778250" cy="71786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kern="1200" dirty="0"/>
            <a:t>DAVRANIŞLAR</a:t>
          </a:r>
        </a:p>
      </dsp:txBody>
      <dsp:txXfrm>
        <a:off x="-171854" y="1530191"/>
        <a:ext cx="3778250" cy="717867"/>
      </dsp:txXfrm>
    </dsp:sp>
    <dsp:sp modelId="{A40F5D68-3A90-497E-B4E0-0BECED154049}">
      <dsp:nvSpPr>
        <dsp:cNvPr id="0" name=""/>
        <dsp:cNvSpPr/>
      </dsp:nvSpPr>
      <dsp:spPr>
        <a:xfrm>
          <a:off x="3152010" y="645412"/>
          <a:ext cx="3649520" cy="71786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Doğuştan gelen davranışlar</a:t>
          </a:r>
        </a:p>
      </dsp:txBody>
      <dsp:txXfrm>
        <a:off x="3152010" y="645412"/>
        <a:ext cx="3649520" cy="717867"/>
      </dsp:txXfrm>
    </dsp:sp>
    <dsp:sp modelId="{22380824-9BC8-4340-8C72-5C649B72E0DF}">
      <dsp:nvSpPr>
        <dsp:cNvPr id="0" name=""/>
        <dsp:cNvSpPr/>
      </dsp:nvSpPr>
      <dsp:spPr>
        <a:xfrm>
          <a:off x="3227333" y="1530191"/>
          <a:ext cx="3620488" cy="71786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Gelip geçici davranışlar</a:t>
          </a:r>
        </a:p>
      </dsp:txBody>
      <dsp:txXfrm>
        <a:off x="3227333" y="1530191"/>
        <a:ext cx="3620488" cy="717867"/>
      </dsp:txXfrm>
    </dsp:sp>
    <dsp:sp modelId="{6ABCD88C-7CCA-4AC3-AD2B-68933A2ABE50}">
      <dsp:nvSpPr>
        <dsp:cNvPr id="0" name=""/>
        <dsp:cNvSpPr/>
      </dsp:nvSpPr>
      <dsp:spPr>
        <a:xfrm>
          <a:off x="3241838" y="2413010"/>
          <a:ext cx="3556937" cy="71786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a:t>Öğrenilmiş davranışlar</a:t>
          </a:r>
        </a:p>
      </dsp:txBody>
      <dsp:txXfrm>
        <a:off x="3241838" y="2413010"/>
        <a:ext cx="3556937" cy="717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E08EC-FFF7-4575-98BF-0541B9693A6C}">
      <dsp:nvSpPr>
        <dsp:cNvPr id="0" name=""/>
        <dsp:cNvSpPr/>
      </dsp:nvSpPr>
      <dsp:spPr>
        <a:xfrm>
          <a:off x="39179" y="546242"/>
          <a:ext cx="8837041" cy="148542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buNone/>
          </a:pPr>
          <a:r>
            <a:rPr lang="tr-TR" sz="3200" b="1" kern="1200" dirty="0">
              <a:solidFill>
                <a:srgbClr val="FF0000"/>
              </a:solidFill>
              <a:latin typeface="Calibri"/>
              <a:ea typeface="+mn-ea"/>
              <a:cs typeface="+mn-cs"/>
            </a:rPr>
            <a:t>Öğrenilmiş Davranışlar</a:t>
          </a:r>
        </a:p>
      </dsp:txBody>
      <dsp:txXfrm>
        <a:off x="82686" y="589749"/>
        <a:ext cx="8750027" cy="1398414"/>
      </dsp:txXfrm>
    </dsp:sp>
    <dsp:sp modelId="{83BB3245-D100-4B0D-8317-C8AC220E7906}">
      <dsp:nvSpPr>
        <dsp:cNvPr id="0" name=""/>
        <dsp:cNvSpPr/>
      </dsp:nvSpPr>
      <dsp:spPr>
        <a:xfrm>
          <a:off x="1750" y="2299048"/>
          <a:ext cx="2462558" cy="1485428"/>
        </a:xfrm>
        <a:prstGeom prst="roundRect">
          <a:avLst>
            <a:gd name="adj" fmla="val 1667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2759DEB9-3FA7-4F71-9971-C9B958720D80}">
      <dsp:nvSpPr>
        <dsp:cNvPr id="0" name=""/>
        <dsp:cNvSpPr/>
      </dsp:nvSpPr>
      <dsp:spPr>
        <a:xfrm>
          <a:off x="2480327" y="2260516"/>
          <a:ext cx="6435072" cy="1485428"/>
        </a:xfrm>
        <a:prstGeom prst="roundRect">
          <a:avLst>
            <a:gd name="adj" fmla="val 166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buNone/>
          </a:pPr>
          <a:r>
            <a:rPr lang="tr-TR" sz="3200" kern="1200" dirty="0">
              <a:solidFill>
                <a:sysClr val="window" lastClr="FFFFFF"/>
              </a:solidFill>
              <a:latin typeface="Calibri"/>
              <a:ea typeface="+mn-ea"/>
              <a:cs typeface="+mn-cs"/>
            </a:rPr>
            <a:t>Toplumumun istediği davranışlar</a:t>
          </a:r>
        </a:p>
      </dsp:txBody>
      <dsp:txXfrm>
        <a:off x="2552853" y="2333042"/>
        <a:ext cx="6290020" cy="1340376"/>
      </dsp:txXfrm>
    </dsp:sp>
    <dsp:sp modelId="{753E5141-7CF0-42E0-AB28-7F98446610DE}">
      <dsp:nvSpPr>
        <dsp:cNvPr id="0" name=""/>
        <dsp:cNvSpPr/>
      </dsp:nvSpPr>
      <dsp:spPr>
        <a:xfrm>
          <a:off x="59383" y="3962728"/>
          <a:ext cx="2463999" cy="1485428"/>
        </a:xfrm>
        <a:prstGeom prst="roundRect">
          <a:avLst>
            <a:gd name="adj" fmla="val 1667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5D2015EF-EC2A-4DF0-B423-B3CC288F969C}">
      <dsp:nvSpPr>
        <dsp:cNvPr id="0" name=""/>
        <dsp:cNvSpPr/>
      </dsp:nvSpPr>
      <dsp:spPr>
        <a:xfrm>
          <a:off x="2597035" y="3915462"/>
          <a:ext cx="6318364" cy="1485428"/>
        </a:xfrm>
        <a:prstGeom prst="roundRect">
          <a:avLst>
            <a:gd name="adj" fmla="val 166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buNone/>
          </a:pPr>
          <a:r>
            <a:rPr lang="tr-TR" sz="3200" kern="1200" dirty="0">
              <a:solidFill>
                <a:sysClr val="window" lastClr="FFFFFF"/>
              </a:solidFill>
              <a:latin typeface="Calibri"/>
              <a:ea typeface="+mn-ea"/>
              <a:cs typeface="+mn-cs"/>
            </a:rPr>
            <a:t>Toplumun istemediği davranışlar</a:t>
          </a:r>
        </a:p>
      </dsp:txBody>
      <dsp:txXfrm>
        <a:off x="2669561" y="3987988"/>
        <a:ext cx="6173312" cy="1340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17770-68E9-4D30-83D6-31BE1A619362}">
      <dsp:nvSpPr>
        <dsp:cNvPr id="0" name=""/>
        <dsp:cNvSpPr/>
      </dsp:nvSpPr>
      <dsp:spPr>
        <a:xfrm>
          <a:off x="152362" y="656951"/>
          <a:ext cx="8610674" cy="156127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buNone/>
          </a:pPr>
          <a:r>
            <a:rPr lang="tr-TR" sz="3200" b="1" kern="1200" dirty="0">
              <a:solidFill>
                <a:srgbClr val="FFC000"/>
              </a:solidFill>
              <a:latin typeface="Calibri"/>
              <a:ea typeface="+mn-ea"/>
              <a:cs typeface="+mn-cs"/>
            </a:rPr>
            <a:t>TOPLUMUN İSTEDİĞİ DAVRANIŞLAR</a:t>
          </a:r>
        </a:p>
      </dsp:txBody>
      <dsp:txXfrm>
        <a:off x="198090" y="702679"/>
        <a:ext cx="8519218" cy="1469820"/>
      </dsp:txXfrm>
    </dsp:sp>
    <dsp:sp modelId="{6C9CBB51-1A7E-40FA-B9A4-D182E059A1A4}">
      <dsp:nvSpPr>
        <dsp:cNvPr id="0" name=""/>
        <dsp:cNvSpPr/>
      </dsp:nvSpPr>
      <dsp:spPr>
        <a:xfrm>
          <a:off x="4459" y="2499257"/>
          <a:ext cx="2152890" cy="1561276"/>
        </a:xfrm>
        <a:prstGeom prst="roundRect">
          <a:avLst>
            <a:gd name="adj" fmla="val 1667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B3899898-4CA2-4199-AF03-B95F285A424D}">
      <dsp:nvSpPr>
        <dsp:cNvPr id="0" name=""/>
        <dsp:cNvSpPr/>
      </dsp:nvSpPr>
      <dsp:spPr>
        <a:xfrm>
          <a:off x="1955219" y="2499257"/>
          <a:ext cx="6955721" cy="1561276"/>
        </a:xfrm>
        <a:prstGeom prst="roundRect">
          <a:avLst>
            <a:gd name="adj" fmla="val 166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tr-TR" sz="2800" kern="1200" dirty="0">
              <a:solidFill>
                <a:sysClr val="window" lastClr="FFFFFF"/>
              </a:solidFill>
              <a:latin typeface="Calibri"/>
              <a:ea typeface="+mn-ea"/>
              <a:cs typeface="+mn-cs"/>
            </a:rPr>
            <a:t>Gelişigüzel </a:t>
          </a:r>
          <a:r>
            <a:rPr lang="tr-TR" sz="2800" kern="1200" dirty="0" err="1">
              <a:solidFill>
                <a:sysClr val="window" lastClr="FFFFFF"/>
              </a:solidFill>
              <a:latin typeface="Calibri"/>
              <a:ea typeface="+mn-ea"/>
              <a:cs typeface="+mn-cs"/>
            </a:rPr>
            <a:t>kültürme</a:t>
          </a:r>
          <a:r>
            <a:rPr lang="tr-TR" sz="2800" kern="1200" dirty="0">
              <a:solidFill>
                <a:sysClr val="window" lastClr="FFFFFF"/>
              </a:solidFill>
              <a:latin typeface="Calibri"/>
              <a:ea typeface="+mn-ea"/>
              <a:cs typeface="+mn-cs"/>
            </a:rPr>
            <a:t>  ürünü davranışlar</a:t>
          </a:r>
        </a:p>
      </dsp:txBody>
      <dsp:txXfrm>
        <a:off x="2031448" y="2575486"/>
        <a:ext cx="6803263" cy="1408818"/>
      </dsp:txXfrm>
    </dsp:sp>
    <dsp:sp modelId="{CBE29978-AD56-4903-95B3-526EDF9C33A8}">
      <dsp:nvSpPr>
        <dsp:cNvPr id="0" name=""/>
        <dsp:cNvSpPr/>
      </dsp:nvSpPr>
      <dsp:spPr>
        <a:xfrm>
          <a:off x="9627" y="4247886"/>
          <a:ext cx="2142554" cy="1561276"/>
        </a:xfrm>
        <a:prstGeom prst="roundRect">
          <a:avLst>
            <a:gd name="adj" fmla="val 1667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4D47615-D987-4981-8EC1-7EC3A4C5F87C}">
      <dsp:nvSpPr>
        <dsp:cNvPr id="0" name=""/>
        <dsp:cNvSpPr/>
      </dsp:nvSpPr>
      <dsp:spPr>
        <a:xfrm>
          <a:off x="1955219" y="4247886"/>
          <a:ext cx="6955721" cy="1561276"/>
        </a:xfrm>
        <a:prstGeom prst="roundRect">
          <a:avLst>
            <a:gd name="adj" fmla="val 166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buNone/>
          </a:pPr>
          <a:r>
            <a:rPr lang="tr-TR" sz="2800" kern="1200" dirty="0">
              <a:solidFill>
                <a:sysClr val="window" lastClr="FFFFFF"/>
              </a:solidFill>
              <a:latin typeface="Calibri"/>
              <a:ea typeface="+mn-ea"/>
              <a:cs typeface="+mn-cs"/>
            </a:rPr>
            <a:t>Kasıtlı </a:t>
          </a:r>
          <a:r>
            <a:rPr lang="tr-TR" sz="2800" kern="1200" dirty="0" err="1">
              <a:solidFill>
                <a:sysClr val="window" lastClr="FFFFFF"/>
              </a:solidFill>
              <a:latin typeface="Calibri"/>
              <a:ea typeface="+mn-ea"/>
              <a:cs typeface="+mn-cs"/>
            </a:rPr>
            <a:t>kültürleme</a:t>
          </a:r>
          <a:r>
            <a:rPr lang="tr-TR" sz="2800" kern="1200" dirty="0">
              <a:solidFill>
                <a:sysClr val="window" lastClr="FFFFFF"/>
              </a:solidFill>
              <a:latin typeface="Calibri"/>
              <a:ea typeface="+mn-ea"/>
              <a:cs typeface="+mn-cs"/>
            </a:rPr>
            <a:t>(Eğitim) ürünü davranışlar</a:t>
          </a:r>
        </a:p>
      </dsp:txBody>
      <dsp:txXfrm>
        <a:off x="2031448" y="4324115"/>
        <a:ext cx="6803263" cy="1408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C7D3F-4805-455C-AA61-0A91C88B1F57}">
      <dsp:nvSpPr>
        <dsp:cNvPr id="0" name=""/>
        <dsp:cNvSpPr/>
      </dsp:nvSpPr>
      <dsp:spPr>
        <a:xfrm>
          <a:off x="3085317" y="2460171"/>
          <a:ext cx="613271" cy="1168581"/>
        </a:xfrm>
        <a:custGeom>
          <a:avLst/>
          <a:gdLst/>
          <a:ahLst/>
          <a:cxnLst/>
          <a:rect l="0" t="0" r="0" b="0"/>
          <a:pathLst>
            <a:path>
              <a:moveTo>
                <a:pt x="0" y="0"/>
              </a:moveTo>
              <a:lnTo>
                <a:pt x="235460" y="0"/>
              </a:lnTo>
              <a:lnTo>
                <a:pt x="235460" y="897334"/>
              </a:lnTo>
              <a:lnTo>
                <a:pt x="470921" y="897334"/>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tr-TR" sz="500" kern="1200">
            <a:solidFill>
              <a:sysClr val="windowText" lastClr="000000">
                <a:hueOff val="0"/>
                <a:satOff val="0"/>
                <a:lumOff val="0"/>
                <a:alphaOff val="0"/>
              </a:sysClr>
            </a:solidFill>
            <a:latin typeface="Calibri"/>
            <a:ea typeface="+mn-ea"/>
            <a:cs typeface="+mn-cs"/>
          </a:endParaRPr>
        </a:p>
      </dsp:txBody>
      <dsp:txXfrm>
        <a:off x="3358960" y="3011469"/>
        <a:ext cx="0" cy="0"/>
      </dsp:txXfrm>
    </dsp:sp>
    <dsp:sp modelId="{58CEEE71-DEFC-40BF-8577-472D588D3D4B}">
      <dsp:nvSpPr>
        <dsp:cNvPr id="0" name=""/>
        <dsp:cNvSpPr/>
      </dsp:nvSpPr>
      <dsp:spPr>
        <a:xfrm>
          <a:off x="3085317" y="2414451"/>
          <a:ext cx="613271" cy="91440"/>
        </a:xfrm>
        <a:custGeom>
          <a:avLst/>
          <a:gdLst/>
          <a:ahLst/>
          <a:cxnLst/>
          <a:rect l="0" t="0" r="0" b="0"/>
          <a:pathLst>
            <a:path>
              <a:moveTo>
                <a:pt x="0" y="45720"/>
              </a:moveTo>
              <a:lnTo>
                <a:pt x="470921" y="4572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tr-TR" sz="500" kern="1200">
            <a:solidFill>
              <a:sysClr val="windowText" lastClr="000000">
                <a:hueOff val="0"/>
                <a:satOff val="0"/>
                <a:lumOff val="0"/>
                <a:alphaOff val="0"/>
              </a:sysClr>
            </a:solidFill>
            <a:latin typeface="Calibri"/>
            <a:ea typeface="+mn-ea"/>
            <a:cs typeface="+mn-cs"/>
          </a:endParaRPr>
        </a:p>
      </dsp:txBody>
      <dsp:txXfrm>
        <a:off x="3376621" y="2444839"/>
        <a:ext cx="0" cy="0"/>
      </dsp:txXfrm>
    </dsp:sp>
    <dsp:sp modelId="{FD83A6EE-F8B5-4B59-8985-148C2F0BE38F}">
      <dsp:nvSpPr>
        <dsp:cNvPr id="0" name=""/>
        <dsp:cNvSpPr/>
      </dsp:nvSpPr>
      <dsp:spPr>
        <a:xfrm>
          <a:off x="3085317" y="1291590"/>
          <a:ext cx="613271" cy="1168581"/>
        </a:xfrm>
        <a:custGeom>
          <a:avLst/>
          <a:gdLst/>
          <a:ahLst/>
          <a:cxnLst/>
          <a:rect l="0" t="0" r="0" b="0"/>
          <a:pathLst>
            <a:path>
              <a:moveTo>
                <a:pt x="0" y="897334"/>
              </a:moveTo>
              <a:lnTo>
                <a:pt x="235460" y="897334"/>
              </a:lnTo>
              <a:lnTo>
                <a:pt x="235460" y="0"/>
              </a:lnTo>
              <a:lnTo>
                <a:pt x="470921"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buNone/>
          </a:pPr>
          <a:endParaRPr lang="tr-TR" sz="500" kern="1200">
            <a:solidFill>
              <a:sysClr val="windowText" lastClr="000000">
                <a:hueOff val="0"/>
                <a:satOff val="0"/>
                <a:lumOff val="0"/>
                <a:alphaOff val="0"/>
              </a:sysClr>
            </a:solidFill>
            <a:latin typeface="Calibri"/>
            <a:ea typeface="+mn-ea"/>
            <a:cs typeface="+mn-cs"/>
          </a:endParaRPr>
        </a:p>
      </dsp:txBody>
      <dsp:txXfrm>
        <a:off x="3358960" y="1842887"/>
        <a:ext cx="0" cy="0"/>
      </dsp:txXfrm>
    </dsp:sp>
    <dsp:sp modelId="{C41F5906-2969-4B5B-B04D-625F87157C7B}">
      <dsp:nvSpPr>
        <dsp:cNvPr id="0" name=""/>
        <dsp:cNvSpPr/>
      </dsp:nvSpPr>
      <dsp:spPr>
        <a:xfrm rot="16200000">
          <a:off x="157713" y="1992738"/>
          <a:ext cx="4920342" cy="934865"/>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buNone/>
          </a:pPr>
          <a:r>
            <a:rPr lang="tr-TR" sz="6100" kern="1200">
              <a:solidFill>
                <a:sysClr val="window" lastClr="FFFFFF"/>
              </a:solidFill>
              <a:latin typeface="Calibri"/>
              <a:ea typeface="+mn-ea"/>
              <a:cs typeface="+mn-cs"/>
            </a:rPr>
            <a:t>Davranışlar</a:t>
          </a:r>
        </a:p>
      </dsp:txBody>
      <dsp:txXfrm>
        <a:off x="157713" y="1992738"/>
        <a:ext cx="4920342" cy="934865"/>
      </dsp:txXfrm>
    </dsp:sp>
    <dsp:sp modelId="{85B79390-AD3E-4945-8E25-82CA9791961A}">
      <dsp:nvSpPr>
        <dsp:cNvPr id="0" name=""/>
        <dsp:cNvSpPr/>
      </dsp:nvSpPr>
      <dsp:spPr>
        <a:xfrm>
          <a:off x="3698589" y="824157"/>
          <a:ext cx="3066357" cy="934865"/>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tr-TR" sz="2400" b="1" kern="1200" dirty="0">
              <a:solidFill>
                <a:srgbClr val="FFC000"/>
              </a:solidFill>
              <a:latin typeface="Calibri"/>
              <a:ea typeface="+mn-ea"/>
              <a:cs typeface="+mn-cs"/>
            </a:rPr>
            <a:t>Bilişsel Davranışlar</a:t>
          </a:r>
        </a:p>
      </dsp:txBody>
      <dsp:txXfrm>
        <a:off x="3698589" y="824157"/>
        <a:ext cx="3066357" cy="934865"/>
      </dsp:txXfrm>
    </dsp:sp>
    <dsp:sp modelId="{9E41AD2D-11EC-4636-9476-B7F34CAF390F}">
      <dsp:nvSpPr>
        <dsp:cNvPr id="0" name=""/>
        <dsp:cNvSpPr/>
      </dsp:nvSpPr>
      <dsp:spPr>
        <a:xfrm>
          <a:off x="3698589" y="1992738"/>
          <a:ext cx="3066357" cy="934865"/>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tr-TR" sz="2400" b="1" kern="1200" dirty="0" err="1">
              <a:solidFill>
                <a:srgbClr val="C00000"/>
              </a:solidFill>
              <a:latin typeface="Calibri"/>
              <a:ea typeface="+mn-ea"/>
              <a:cs typeface="+mn-cs"/>
            </a:rPr>
            <a:t>Duyuşsal</a:t>
          </a:r>
          <a:r>
            <a:rPr lang="tr-TR" sz="2400" b="1" kern="1200" dirty="0">
              <a:solidFill>
                <a:srgbClr val="C00000"/>
              </a:solidFill>
              <a:latin typeface="Calibri"/>
              <a:ea typeface="+mn-ea"/>
              <a:cs typeface="+mn-cs"/>
            </a:rPr>
            <a:t> davranışlar</a:t>
          </a:r>
        </a:p>
      </dsp:txBody>
      <dsp:txXfrm>
        <a:off x="3698589" y="1992738"/>
        <a:ext cx="3066357" cy="934865"/>
      </dsp:txXfrm>
    </dsp:sp>
    <dsp:sp modelId="{6A72A5F4-EF89-4D34-9EE1-C225F11D3B59}">
      <dsp:nvSpPr>
        <dsp:cNvPr id="0" name=""/>
        <dsp:cNvSpPr/>
      </dsp:nvSpPr>
      <dsp:spPr>
        <a:xfrm>
          <a:off x="3698589" y="3161320"/>
          <a:ext cx="3066357" cy="934865"/>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buNone/>
          </a:pPr>
          <a:r>
            <a:rPr lang="tr-TR" sz="2400" b="1" kern="1200" dirty="0" err="1">
              <a:solidFill>
                <a:schemeClr val="bg1"/>
              </a:solidFill>
              <a:latin typeface="Calibri"/>
              <a:ea typeface="+mn-ea"/>
              <a:cs typeface="+mn-cs"/>
            </a:rPr>
            <a:t>Psikomotor</a:t>
          </a:r>
          <a:r>
            <a:rPr lang="tr-TR" sz="2400" b="1" kern="1200" dirty="0">
              <a:solidFill>
                <a:schemeClr val="bg1"/>
              </a:solidFill>
              <a:latin typeface="Calibri"/>
              <a:ea typeface="+mn-ea"/>
              <a:cs typeface="+mn-cs"/>
            </a:rPr>
            <a:t> Davranışlar</a:t>
          </a:r>
        </a:p>
      </dsp:txBody>
      <dsp:txXfrm>
        <a:off x="3698589" y="3161320"/>
        <a:ext cx="3066357" cy="934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54FC7-9C1A-4EF7-AB80-2A72123E377B}">
      <dsp:nvSpPr>
        <dsp:cNvPr id="0" name=""/>
        <dsp:cNvSpPr/>
      </dsp:nvSpPr>
      <dsp:spPr>
        <a:xfrm>
          <a:off x="2562036" y="-58671"/>
          <a:ext cx="5060840" cy="5114940"/>
        </a:xfrm>
        <a:prstGeom prst="leftCircularArrow">
          <a:avLst>
            <a:gd name="adj1" fmla="val 5544"/>
            <a:gd name="adj2" fmla="val 330680"/>
            <a:gd name="adj3" fmla="val 13754947"/>
            <a:gd name="adj4" fmla="val 17398745"/>
            <a:gd name="adj5" fmla="val 5757"/>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6871943-3533-456C-8DD3-2829EBC8A937}">
      <dsp:nvSpPr>
        <dsp:cNvPr id="0" name=""/>
        <dsp:cNvSpPr/>
      </dsp:nvSpPr>
      <dsp:spPr>
        <a:xfrm>
          <a:off x="3891811" y="2142"/>
          <a:ext cx="2401289" cy="120064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None/>
          </a:pPr>
          <a:r>
            <a:rPr lang="tr-TR" sz="2400" b="1" kern="1200" dirty="0">
              <a:solidFill>
                <a:sysClr val="window" lastClr="FFFFFF"/>
              </a:solidFill>
              <a:latin typeface="Calibri"/>
              <a:ea typeface="+mn-ea"/>
              <a:cs typeface="+mn-cs"/>
            </a:rPr>
            <a:t>İLETİŞİM</a:t>
          </a:r>
        </a:p>
      </dsp:txBody>
      <dsp:txXfrm>
        <a:off x="3950422" y="60753"/>
        <a:ext cx="2284067" cy="1083422"/>
      </dsp:txXfrm>
    </dsp:sp>
    <dsp:sp modelId="{1D2B6882-2E25-4DFC-A547-2428B96B2E98}">
      <dsp:nvSpPr>
        <dsp:cNvPr id="0" name=""/>
        <dsp:cNvSpPr/>
      </dsp:nvSpPr>
      <dsp:spPr>
        <a:xfrm>
          <a:off x="5987858" y="1493374"/>
          <a:ext cx="2401289" cy="120064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None/>
          </a:pPr>
          <a:r>
            <a:rPr lang="tr-TR" sz="2400" kern="1200" dirty="0">
              <a:solidFill>
                <a:sysClr val="window" lastClr="FFFFFF"/>
              </a:solidFill>
              <a:latin typeface="Calibri"/>
              <a:ea typeface="+mn-ea"/>
              <a:cs typeface="+mn-cs"/>
            </a:rPr>
            <a:t>Kitle iletişimi</a:t>
          </a:r>
        </a:p>
      </dsp:txBody>
      <dsp:txXfrm>
        <a:off x="6046469" y="1551985"/>
        <a:ext cx="2284067" cy="1083422"/>
      </dsp:txXfrm>
    </dsp:sp>
    <dsp:sp modelId="{CC439854-3751-459B-9858-7F88AC575F91}">
      <dsp:nvSpPr>
        <dsp:cNvPr id="0" name=""/>
        <dsp:cNvSpPr/>
      </dsp:nvSpPr>
      <dsp:spPr>
        <a:xfrm>
          <a:off x="5203868" y="3906248"/>
          <a:ext cx="2401289" cy="120064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None/>
          </a:pPr>
          <a:r>
            <a:rPr lang="tr-TR" sz="2400" kern="1200" dirty="0">
              <a:solidFill>
                <a:sysClr val="window" lastClr="FFFFFF"/>
              </a:solidFill>
              <a:latin typeface="Calibri"/>
              <a:ea typeface="+mn-ea"/>
              <a:cs typeface="+mn-cs"/>
            </a:rPr>
            <a:t>Örgüt içi iletişim</a:t>
          </a:r>
        </a:p>
      </dsp:txBody>
      <dsp:txXfrm>
        <a:off x="5262479" y="3964859"/>
        <a:ext cx="2284067" cy="1083422"/>
      </dsp:txXfrm>
    </dsp:sp>
    <dsp:sp modelId="{194B77E6-8FB1-450F-82EE-6D8EE6D705F1}">
      <dsp:nvSpPr>
        <dsp:cNvPr id="0" name=""/>
        <dsp:cNvSpPr/>
      </dsp:nvSpPr>
      <dsp:spPr>
        <a:xfrm>
          <a:off x="2666821" y="3906248"/>
          <a:ext cx="2401289" cy="120064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None/>
          </a:pPr>
          <a:r>
            <a:rPr lang="tr-TR" sz="2400" kern="1200" dirty="0">
              <a:solidFill>
                <a:sysClr val="window" lastClr="FFFFFF"/>
              </a:solidFill>
              <a:latin typeface="Calibri"/>
              <a:ea typeface="+mn-ea"/>
              <a:cs typeface="+mn-cs"/>
            </a:rPr>
            <a:t>Bireylerarası İletişim</a:t>
          </a:r>
        </a:p>
      </dsp:txBody>
      <dsp:txXfrm>
        <a:off x="2725432" y="3964859"/>
        <a:ext cx="2284067" cy="1083422"/>
      </dsp:txXfrm>
    </dsp:sp>
    <dsp:sp modelId="{0C031B88-B881-4A5F-BB6D-DA8A7E5BE569}">
      <dsp:nvSpPr>
        <dsp:cNvPr id="0" name=""/>
        <dsp:cNvSpPr/>
      </dsp:nvSpPr>
      <dsp:spPr>
        <a:xfrm>
          <a:off x="1301178" y="1493374"/>
          <a:ext cx="3564594" cy="1200644"/>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buNone/>
          </a:pPr>
          <a:r>
            <a:rPr lang="tr-TR" sz="2400" b="1" kern="1200" dirty="0">
              <a:solidFill>
                <a:srgbClr val="FFC000"/>
              </a:solidFill>
              <a:latin typeface="Calibri"/>
              <a:ea typeface="+mn-ea"/>
              <a:cs typeface="+mn-cs"/>
            </a:rPr>
            <a:t>İçsel İletişim </a:t>
          </a:r>
          <a:r>
            <a:rPr lang="tr-TR" sz="2400" kern="1200" dirty="0">
              <a:solidFill>
                <a:sysClr val="window" lastClr="FFFFFF"/>
              </a:solidFill>
              <a:latin typeface="Calibri"/>
              <a:ea typeface="+mn-ea"/>
              <a:cs typeface="+mn-cs"/>
            </a:rPr>
            <a:t>(Duyma, </a:t>
          </a:r>
          <a:r>
            <a:rPr lang="tr-TR" sz="2400" kern="1200" dirty="0" err="1">
              <a:solidFill>
                <a:sysClr val="window" lastClr="FFFFFF"/>
              </a:solidFill>
              <a:latin typeface="Calibri"/>
              <a:ea typeface="+mn-ea"/>
              <a:cs typeface="+mn-cs"/>
            </a:rPr>
            <a:t>algılama,yorumlama</a:t>
          </a:r>
          <a:r>
            <a:rPr lang="tr-TR" sz="2400" kern="1200" dirty="0">
              <a:solidFill>
                <a:sysClr val="window" lastClr="FFFFFF"/>
              </a:solidFill>
              <a:latin typeface="Calibri"/>
              <a:ea typeface="+mn-ea"/>
              <a:cs typeface="+mn-cs"/>
            </a:rPr>
            <a:t>, düşünme vb.)</a:t>
          </a:r>
        </a:p>
      </dsp:txBody>
      <dsp:txXfrm>
        <a:off x="1359789" y="1551985"/>
        <a:ext cx="3447372" cy="108342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111978E-D095-48FD-B4DC-8D224C26E7A3}" type="datetimeFigureOut">
              <a:rPr lang="tr-TR" smtClean="0"/>
              <a:t>24.10.2023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147042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111978E-D095-48FD-B4DC-8D224C26E7A3}" type="datetimeFigureOut">
              <a:rPr lang="tr-TR" smtClean="0"/>
              <a:t>24.10.2023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186049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111978E-D095-48FD-B4DC-8D224C26E7A3}" type="datetimeFigureOut">
              <a:rPr lang="tr-TR" smtClean="0"/>
              <a:t>24.10.2023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F18337-CB66-4A5F-B4E1-6C29AF3D873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5448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4111978E-D095-48FD-B4DC-8D224C26E7A3}" type="datetimeFigureOut">
              <a:rPr lang="tr-TR" smtClean="0"/>
              <a:t>24.10.2023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1162694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4111978E-D095-48FD-B4DC-8D224C26E7A3}" type="datetimeFigureOut">
              <a:rPr lang="tr-TR" smtClean="0"/>
              <a:t>24.10.2023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F18337-CB66-4A5F-B4E1-6C29AF3D873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7604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4111978E-D095-48FD-B4DC-8D224C26E7A3}" type="datetimeFigureOut">
              <a:rPr lang="tr-TR" smtClean="0"/>
              <a:t>24.10.2023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167949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111978E-D095-48FD-B4DC-8D224C26E7A3}" type="datetimeFigureOut">
              <a:rPr lang="tr-TR" smtClean="0"/>
              <a:t>24.10.2023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1225534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111978E-D095-48FD-B4DC-8D224C26E7A3}" type="datetimeFigureOut">
              <a:rPr lang="tr-TR" smtClean="0"/>
              <a:t>24.10.2023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190365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111978E-D095-48FD-B4DC-8D224C26E7A3}" type="datetimeFigureOut">
              <a:rPr lang="tr-TR" smtClean="0"/>
              <a:t>24.10.2023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497977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111978E-D095-48FD-B4DC-8D224C26E7A3}" type="datetimeFigureOut">
              <a:rPr lang="tr-TR" smtClean="0"/>
              <a:t>24.10.2023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214977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111978E-D095-48FD-B4DC-8D224C26E7A3}" type="datetimeFigureOut">
              <a:rPr lang="tr-TR" smtClean="0"/>
              <a:t>24.10.2023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362016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111978E-D095-48FD-B4DC-8D224C26E7A3}" type="datetimeFigureOut">
              <a:rPr lang="tr-TR" smtClean="0"/>
              <a:t>24.10.2023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87930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4111978E-D095-48FD-B4DC-8D224C26E7A3}" type="datetimeFigureOut">
              <a:rPr lang="tr-TR" smtClean="0"/>
              <a:t>24.10.2023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220404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1978E-D095-48FD-B4DC-8D224C26E7A3}" type="datetimeFigureOut">
              <a:rPr lang="tr-TR" smtClean="0"/>
              <a:t>24.10.2023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188451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111978E-D095-48FD-B4DC-8D224C26E7A3}" type="datetimeFigureOut">
              <a:rPr lang="tr-TR" smtClean="0"/>
              <a:t>24.10.2023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186207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111978E-D095-48FD-B4DC-8D224C26E7A3}" type="datetimeFigureOut">
              <a:rPr lang="tr-TR" smtClean="0"/>
              <a:t>24.10.2023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F18337-CB66-4A5F-B4E1-6C29AF3D873C}" type="slidenum">
              <a:rPr lang="tr-TR" smtClean="0"/>
              <a:t>‹#›</a:t>
            </a:fld>
            <a:endParaRPr lang="tr-TR"/>
          </a:p>
        </p:txBody>
      </p:sp>
    </p:spTree>
    <p:extLst>
      <p:ext uri="{BB962C8B-B14F-4D97-AF65-F5344CB8AC3E}">
        <p14:creationId xmlns:p14="http://schemas.microsoft.com/office/powerpoint/2010/main" val="239741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11978E-D095-48FD-B4DC-8D224C26E7A3}" type="datetimeFigureOut">
              <a:rPr lang="tr-TR" smtClean="0"/>
              <a:t>24.10.2023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F18337-CB66-4A5F-B4E1-6C29AF3D873C}" type="slidenum">
              <a:rPr lang="tr-TR" smtClean="0"/>
              <a:t>‹#›</a:t>
            </a:fld>
            <a:endParaRPr lang="tr-TR"/>
          </a:p>
        </p:txBody>
      </p:sp>
    </p:spTree>
    <p:extLst>
      <p:ext uri="{BB962C8B-B14F-4D97-AF65-F5344CB8AC3E}">
        <p14:creationId xmlns:p14="http://schemas.microsoft.com/office/powerpoint/2010/main" val="24325569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a:latin typeface="Algerian" panose="04020705040A02060702" pitchFamily="82" charset="0"/>
              </a:rPr>
              <a:t>İLETİŞİM BECERİLERİ</a:t>
            </a:r>
          </a:p>
        </p:txBody>
      </p:sp>
      <p:sp>
        <p:nvSpPr>
          <p:cNvPr id="3" name="Alt Başlık 2"/>
          <p:cNvSpPr>
            <a:spLocks noGrp="1"/>
          </p:cNvSpPr>
          <p:nvPr>
            <p:ph type="subTitle" idx="1"/>
          </p:nvPr>
        </p:nvSpPr>
        <p:spPr/>
        <p:txBody>
          <a:bodyPr>
            <a:normAutofit/>
          </a:bodyPr>
          <a:lstStyle/>
          <a:p>
            <a:r>
              <a:rPr lang="tr-TR" sz="4400" b="1" dirty="0"/>
              <a:t>İNSANLARDA İLETİŞİM</a:t>
            </a:r>
          </a:p>
        </p:txBody>
      </p:sp>
    </p:spTree>
    <p:extLst>
      <p:ext uri="{BB962C8B-B14F-4D97-AF65-F5344CB8AC3E}">
        <p14:creationId xmlns:p14="http://schemas.microsoft.com/office/powerpoint/2010/main" val="411379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423886" y="2133600"/>
            <a:ext cx="9768114" cy="3778250"/>
          </a:xfrm>
        </p:spPr>
        <p:txBody>
          <a:bodyPr/>
          <a:lstStyle/>
          <a:p>
            <a:r>
              <a:rPr lang="tr-TR" sz="3200" b="1" dirty="0">
                <a:solidFill>
                  <a:srgbClr val="00B050"/>
                </a:solidFill>
              </a:rPr>
              <a:t>EĞİTİM: Toplumun istediği ve önceden belirlenen davranışların planlı ya da plansız olarak bireylere kazandırılması süreci.</a:t>
            </a:r>
          </a:p>
          <a:p>
            <a:endParaRPr lang="tr-TR" dirty="0"/>
          </a:p>
        </p:txBody>
      </p:sp>
    </p:spTree>
    <p:extLst>
      <p:ext uri="{BB962C8B-B14F-4D97-AF65-F5344CB8AC3E}">
        <p14:creationId xmlns:p14="http://schemas.microsoft.com/office/powerpoint/2010/main" val="189167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075543" y="1219200"/>
            <a:ext cx="10116457" cy="5196114"/>
          </a:xfrm>
        </p:spPr>
        <p:txBody>
          <a:bodyPr>
            <a:normAutofit/>
          </a:bodyPr>
          <a:lstStyle/>
          <a:p>
            <a:pPr lvl="0"/>
            <a:r>
              <a:rPr lang="tr-TR" sz="2800" dirty="0"/>
              <a:t>Toplumun istemediği davranışları bireyler</a:t>
            </a:r>
          </a:p>
          <a:p>
            <a:pPr lvl="0"/>
            <a:r>
              <a:rPr lang="tr-TR" sz="2800" b="1" dirty="0">
                <a:solidFill>
                  <a:srgbClr val="FFC000"/>
                </a:solidFill>
              </a:rPr>
              <a:t>Toplumun uygun bulmadığı bir eğitim sonucu</a:t>
            </a:r>
          </a:p>
          <a:p>
            <a:pPr lvl="0"/>
            <a:r>
              <a:rPr lang="tr-TR" sz="2800" b="1" dirty="0">
                <a:solidFill>
                  <a:srgbClr val="FFC000"/>
                </a:solidFill>
              </a:rPr>
              <a:t>Uygun olmayan koşullar altında gelişigüzel </a:t>
            </a:r>
            <a:r>
              <a:rPr lang="tr-TR" sz="2800" b="1" dirty="0" err="1">
                <a:solidFill>
                  <a:srgbClr val="FFC000"/>
                </a:solidFill>
              </a:rPr>
              <a:t>kültürleme</a:t>
            </a:r>
            <a:r>
              <a:rPr lang="tr-TR" sz="2800" b="1" dirty="0">
                <a:solidFill>
                  <a:srgbClr val="FFC000"/>
                </a:solidFill>
              </a:rPr>
              <a:t> sonucu edinirler.</a:t>
            </a:r>
          </a:p>
          <a:p>
            <a:pPr lvl="0"/>
            <a:r>
              <a:rPr lang="tr-TR" sz="2800" dirty="0"/>
              <a:t>Kişi belirli bir uyaranla ilk kez karşılaşıyorsa, ona karşı kendinde daha önce olmayan bir davranış geliştirebilir.</a:t>
            </a:r>
          </a:p>
          <a:p>
            <a:pPr lvl="0"/>
            <a:r>
              <a:rPr lang="tr-TR" sz="2800" dirty="0"/>
              <a:t>Daha önce karşılaştığı bir uyaranla daha önce karşılaşmışsa; ya daha önce gösterdiği davranışı tekrarlar veya eski davranışı değiştirir.</a:t>
            </a:r>
          </a:p>
          <a:p>
            <a:endParaRPr lang="tr-TR" dirty="0"/>
          </a:p>
        </p:txBody>
      </p:sp>
    </p:spTree>
    <p:extLst>
      <p:ext uri="{BB962C8B-B14F-4D97-AF65-F5344CB8AC3E}">
        <p14:creationId xmlns:p14="http://schemas.microsoft.com/office/powerpoint/2010/main" val="67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nSpc>
                <a:spcPct val="115000"/>
              </a:lnSpc>
              <a:spcAft>
                <a:spcPts val="1000"/>
              </a:spcAft>
            </a:pPr>
            <a:r>
              <a:rPr lang="tr-TR" dirty="0">
                <a:latin typeface="Candara" panose="020E0502030303020204" pitchFamily="34" charset="0"/>
                <a:ea typeface="Calibri" panose="020F0502020204030204" pitchFamily="34" charset="0"/>
                <a:cs typeface="Times New Roman" panose="02020603050405020304" pitchFamily="18" charset="0"/>
              </a:rPr>
              <a:t>Eğitim sonucu ulaşılacak davranışlar</a:t>
            </a:r>
            <a:r>
              <a:rPr lang="tr-TR" sz="3200" dirty="0">
                <a:latin typeface="Calibri" panose="020F0502020204030204" pitchFamily="34" charset="0"/>
                <a:ea typeface="Calibri" panose="020F0502020204030204" pitchFamily="34" charset="0"/>
                <a:cs typeface="Times New Roman" panose="02020603050405020304" pitchFamily="18" charset="0"/>
              </a:rPr>
              <a:t/>
            </a:r>
            <a:br>
              <a:rPr lang="tr-TR" sz="3200"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72571101"/>
              </p:ext>
            </p:extLst>
          </p:nvPr>
        </p:nvGraphicFramePr>
        <p:xfrm>
          <a:off x="2589213" y="1567543"/>
          <a:ext cx="8915400" cy="4920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399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669143" y="928914"/>
            <a:ext cx="10827657" cy="5791200"/>
          </a:xfrm>
        </p:spPr>
        <p:txBody>
          <a:bodyPr/>
          <a:lstStyle/>
          <a:p>
            <a:pPr lvl="0"/>
            <a:r>
              <a:rPr lang="tr-TR" sz="3200" b="1" dirty="0"/>
              <a:t>Bilişsel Davranışlar: </a:t>
            </a:r>
            <a:r>
              <a:rPr lang="tr-TR" sz="3200" dirty="0"/>
              <a:t>Bilgi ve bilgiden kaynaklanan zihinsel yetenek ve beceriler.</a:t>
            </a:r>
          </a:p>
          <a:p>
            <a:pPr lvl="0"/>
            <a:r>
              <a:rPr lang="tr-TR" sz="3200" b="1" dirty="0" err="1"/>
              <a:t>Duyuşsal</a:t>
            </a:r>
            <a:r>
              <a:rPr lang="tr-TR" sz="3200" b="1" dirty="0"/>
              <a:t> Davranışlar: </a:t>
            </a:r>
            <a:r>
              <a:rPr lang="tr-TR" sz="3200" dirty="0"/>
              <a:t>İlgi, tutum ve değer verme.</a:t>
            </a:r>
          </a:p>
          <a:p>
            <a:pPr lvl="0"/>
            <a:r>
              <a:rPr lang="tr-TR" sz="3200" b="1" dirty="0" err="1"/>
              <a:t>Psikomotor</a:t>
            </a:r>
            <a:r>
              <a:rPr lang="tr-TR" sz="3200" b="1" dirty="0"/>
              <a:t> Davranışlar: </a:t>
            </a:r>
            <a:r>
              <a:rPr lang="tr-TR" sz="3200" dirty="0"/>
              <a:t>Okuma, yazma, konuşma, koşma, ağırlık kaldırma, keman çalma gibi vücut organlarının kombinasyonunu gerektiren davranışlar.</a:t>
            </a:r>
          </a:p>
          <a:p>
            <a:r>
              <a:rPr lang="tr-TR" sz="3200" dirty="0"/>
              <a:t>Eğitim ve öğretimde “iletişim </a:t>
            </a:r>
            <a:r>
              <a:rPr lang="tr-TR" sz="3200" dirty="0" err="1"/>
              <a:t>süreci”nde</a:t>
            </a:r>
            <a:r>
              <a:rPr lang="tr-TR" sz="3200" dirty="0"/>
              <a:t> davranıştan söz edildiğinde kastedilen bu davranışlardır</a:t>
            </a:r>
            <a:r>
              <a:rPr lang="tr-TR" dirty="0"/>
              <a:t>.</a:t>
            </a:r>
          </a:p>
          <a:p>
            <a:endParaRPr lang="tr-TR" dirty="0"/>
          </a:p>
        </p:txBody>
      </p:sp>
    </p:spTree>
    <p:extLst>
      <p:ext uri="{BB962C8B-B14F-4D97-AF65-F5344CB8AC3E}">
        <p14:creationId xmlns:p14="http://schemas.microsoft.com/office/powerpoint/2010/main" val="106303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İNSANLARDA İLETİŞİM</a:t>
            </a:r>
            <a:r>
              <a:rPr lang="tr-TR" dirty="0"/>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48966831"/>
              </p:ext>
            </p:extLst>
          </p:nvPr>
        </p:nvGraphicFramePr>
        <p:xfrm>
          <a:off x="1814286" y="1436913"/>
          <a:ext cx="9690327" cy="5109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4281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596571" y="667657"/>
            <a:ext cx="10595429" cy="6190343"/>
          </a:xfrm>
        </p:spPr>
        <p:txBody>
          <a:bodyPr/>
          <a:lstStyle/>
          <a:p>
            <a:r>
              <a:rPr lang="tr-TR" sz="2800" dirty="0"/>
              <a:t>İnsanlarda iletişim anne karnında başlar ve gelişimi sürecinde çeşitli etmenlerin etkisi altındadır.</a:t>
            </a:r>
          </a:p>
          <a:p>
            <a:pPr lvl="0"/>
            <a:r>
              <a:rPr lang="tr-TR" sz="2800" b="1" dirty="0"/>
              <a:t>Kalıtsal etmenler:</a:t>
            </a:r>
            <a:r>
              <a:rPr lang="tr-TR" sz="2800" dirty="0"/>
              <a:t> Anne ve babadan gelen kişinin kesin karakteristiklerini oluşturan göz rengi, saç rengi, kan grubu gibi özellikler.</a:t>
            </a:r>
          </a:p>
          <a:p>
            <a:r>
              <a:rPr lang="tr-TR" sz="2800" dirty="0"/>
              <a:t>Boy, ağırlık, çeşitli zihinsel ve sanat yetenekleri gibi çevresel etmenlerin etkilediği özellikler.</a:t>
            </a:r>
          </a:p>
          <a:p>
            <a:pPr lvl="0"/>
            <a:r>
              <a:rPr lang="tr-TR" sz="2800" b="1" dirty="0"/>
              <a:t>Çevresel etmenler:</a:t>
            </a:r>
            <a:r>
              <a:rPr lang="tr-TR" sz="2800" dirty="0"/>
              <a:t> İnsanların genetik olarak getirdikleri bir takım potansiyellerin bir dereceye kadar gelişimini sağlayan biyolojik ve sosyal etmenler.</a:t>
            </a:r>
          </a:p>
          <a:p>
            <a:r>
              <a:rPr lang="tr-TR" sz="2800" b="1" dirty="0"/>
              <a:t>Sosyal etmenler insanı insan yapan etmenlerdir.</a:t>
            </a:r>
            <a:endParaRPr lang="tr-TR" sz="2800" dirty="0"/>
          </a:p>
          <a:p>
            <a:endParaRPr lang="tr-TR" dirty="0"/>
          </a:p>
        </p:txBody>
      </p:sp>
    </p:spTree>
    <p:extLst>
      <p:ext uri="{BB962C8B-B14F-4D97-AF65-F5344CB8AC3E}">
        <p14:creationId xmlns:p14="http://schemas.microsoft.com/office/powerpoint/2010/main" val="286794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843314" y="420914"/>
            <a:ext cx="10348686" cy="6437086"/>
          </a:xfrm>
        </p:spPr>
        <p:txBody>
          <a:bodyPr/>
          <a:lstStyle/>
          <a:p>
            <a:r>
              <a:rPr lang="tr-TR" sz="3200" dirty="0"/>
              <a:t>Sosyal etmenler bir toplumda kuşaktan kuşağa geçerek günümüze kadar gelmiş olan kültürel değerlerdir.</a:t>
            </a:r>
          </a:p>
          <a:p>
            <a:pPr lvl="0"/>
            <a:r>
              <a:rPr lang="tr-TR" sz="3200" dirty="0"/>
              <a:t>Toplumda konuşulan dil</a:t>
            </a:r>
          </a:p>
          <a:p>
            <a:pPr lvl="0"/>
            <a:r>
              <a:rPr lang="tr-TR" sz="3200" dirty="0"/>
              <a:t>Kullanılan teknolojiler</a:t>
            </a:r>
          </a:p>
          <a:p>
            <a:pPr lvl="0"/>
            <a:r>
              <a:rPr lang="tr-TR" sz="3200" dirty="0"/>
              <a:t>Normlar</a:t>
            </a:r>
          </a:p>
          <a:p>
            <a:pPr lvl="0"/>
            <a:r>
              <a:rPr lang="tr-TR" sz="3200" dirty="0"/>
              <a:t>Yasalar</a:t>
            </a:r>
          </a:p>
          <a:p>
            <a:pPr lvl="0"/>
            <a:r>
              <a:rPr lang="tr-TR" sz="3200" dirty="0"/>
              <a:t>Doğum, ölüm ve dine ilişkin inançlar</a:t>
            </a:r>
          </a:p>
          <a:p>
            <a:r>
              <a:rPr lang="tr-TR" sz="3200" dirty="0"/>
              <a:t>İletişim becerilerinin gelişmesinde çok büyük rol oynarlar.</a:t>
            </a:r>
          </a:p>
          <a:p>
            <a:endParaRPr lang="tr-TR" dirty="0"/>
          </a:p>
        </p:txBody>
      </p:sp>
    </p:spTree>
    <p:extLst>
      <p:ext uri="{BB962C8B-B14F-4D97-AF65-F5344CB8AC3E}">
        <p14:creationId xmlns:p14="http://schemas.microsoft.com/office/powerpoint/2010/main" val="17635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4294967295"/>
          </p:nvPr>
        </p:nvSpPr>
        <p:spPr>
          <a:xfrm>
            <a:off x="1451429" y="957943"/>
            <a:ext cx="10740571" cy="5675086"/>
          </a:xfrm>
        </p:spPr>
        <p:txBody>
          <a:bodyPr>
            <a:normAutofit/>
          </a:bodyPr>
          <a:lstStyle/>
          <a:p>
            <a:r>
              <a:rPr lang="tr-TR" sz="2800" dirty="0"/>
              <a:t>İletişimin canlılarda gelişmesinin canlıların bedensel ve duyu organlarının gelişmesi ile paralellik gösterdiği bilinmektedir.</a:t>
            </a:r>
          </a:p>
          <a:p>
            <a:r>
              <a:rPr lang="tr-TR" sz="2800" dirty="0"/>
              <a:t>İnsanda iletişimin gelişiminde şu dönemler gözlenmektedir.</a:t>
            </a:r>
          </a:p>
          <a:p>
            <a:pPr lvl="0"/>
            <a:r>
              <a:rPr lang="tr-TR" sz="2800" b="1" dirty="0"/>
              <a:t>Ana rahmindeki dönem(Doğum öncesi 40 hafta): </a:t>
            </a:r>
            <a:r>
              <a:rPr lang="tr-TR" sz="2800" dirty="0"/>
              <a:t>Bu dönemde çocuk annenin yaşantılarından etkilenir ve içsel iletişim henüz gelişmemiştir.</a:t>
            </a:r>
          </a:p>
          <a:p>
            <a:pPr lvl="0"/>
            <a:r>
              <a:rPr lang="tr-TR" sz="2800" b="1" dirty="0"/>
              <a:t>Yeni </a:t>
            </a:r>
            <a:r>
              <a:rPr lang="tr-TR" sz="2800" b="1" dirty="0" err="1"/>
              <a:t>doğmuşluk</a:t>
            </a:r>
            <a:r>
              <a:rPr lang="tr-TR" sz="2800" b="1" dirty="0"/>
              <a:t> dönemi(0-12 hafta):  </a:t>
            </a:r>
            <a:r>
              <a:rPr lang="tr-TR" sz="2800" dirty="0"/>
              <a:t>Dokunma, görme ve duyma ile ilgili uyaranlara cevap verir. İçsel iletişim gelişmeye başlar.</a:t>
            </a:r>
          </a:p>
          <a:p>
            <a:endParaRPr lang="tr-TR" dirty="0"/>
          </a:p>
        </p:txBody>
      </p:sp>
    </p:spTree>
    <p:extLst>
      <p:ext uri="{BB962C8B-B14F-4D97-AF65-F5344CB8AC3E}">
        <p14:creationId xmlns:p14="http://schemas.microsoft.com/office/powerpoint/2010/main" val="275191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799771" y="1030513"/>
            <a:ext cx="10392229" cy="5646057"/>
          </a:xfrm>
        </p:spPr>
        <p:txBody>
          <a:bodyPr/>
          <a:lstStyle/>
          <a:p>
            <a:pPr lvl="0"/>
            <a:r>
              <a:rPr lang="tr-TR" sz="3200" b="1" dirty="0"/>
              <a:t>Bebeklik dönemi(3-24 ay) : </a:t>
            </a:r>
            <a:r>
              <a:rPr lang="tr-TR" sz="3200" dirty="0"/>
              <a:t>İlk üç ayda baş, göz ve el hareketlerine hakimiyet gelişir. Sonraki üç ayda gövdesine ve parmaklarına hakim olur. 2. Yıl içinde ise konuşmaya başlar.</a:t>
            </a:r>
          </a:p>
          <a:p>
            <a:pPr lvl="0"/>
            <a:r>
              <a:rPr lang="tr-TR" sz="3200" b="1" dirty="0"/>
              <a:t>İlk çocukluk dönemi (2-5 yıl): </a:t>
            </a:r>
            <a:r>
              <a:rPr lang="tr-TR" sz="3200" dirty="0"/>
              <a:t>Anne, baba ve yakın akrabalarla kişiler arası iletişim gelişir.</a:t>
            </a:r>
          </a:p>
          <a:p>
            <a:pPr lvl="0"/>
            <a:r>
              <a:rPr lang="tr-TR" sz="3200" b="1" dirty="0"/>
              <a:t>İkinci çocukluk dönemi(12-18. Yıllar): </a:t>
            </a:r>
            <a:r>
              <a:rPr lang="tr-TR" sz="3200" dirty="0"/>
              <a:t>Başka grup üyeleri ile ve karşı cinsle bireyler arası iletişim gelişir.</a:t>
            </a:r>
          </a:p>
          <a:p>
            <a:endParaRPr lang="tr-TR" dirty="0"/>
          </a:p>
        </p:txBody>
      </p:sp>
    </p:spTree>
    <p:extLst>
      <p:ext uri="{BB962C8B-B14F-4D97-AF65-F5344CB8AC3E}">
        <p14:creationId xmlns:p14="http://schemas.microsoft.com/office/powerpoint/2010/main" val="601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017487" y="1015999"/>
            <a:ext cx="10174514" cy="5355771"/>
          </a:xfrm>
        </p:spPr>
        <p:txBody>
          <a:bodyPr/>
          <a:lstStyle/>
          <a:p>
            <a:pPr lvl="0"/>
            <a:r>
              <a:rPr lang="tr-TR" sz="3200" b="1" dirty="0"/>
              <a:t>Yetişkinliğin ilk dönemi (19-39. Yıllar): </a:t>
            </a:r>
            <a:r>
              <a:rPr lang="tr-TR" sz="3200" dirty="0"/>
              <a:t>Birey bu dönemde farklı roller üstlenir ve toplum kurallarına uymak zorundadır. Mesleksel olarak kendinden büyüklere bağlı olduğundan iletişimi genellikle onlarladır ve karmaşık iletişim türleri geliştirmiştir.</a:t>
            </a:r>
          </a:p>
          <a:p>
            <a:pPr lvl="0"/>
            <a:r>
              <a:rPr lang="tr-TR" sz="3200" b="1" dirty="0"/>
              <a:t>Yetişkinliğin orta dönemi (30-45. Yıllar): </a:t>
            </a:r>
            <a:r>
              <a:rPr lang="tr-TR" sz="3200" dirty="0"/>
              <a:t>Bu dönemde birey çocuklarla ve kendinden küçüklerle yoğun iletişim içindedir ve sorumlulukları artmıştır.</a:t>
            </a:r>
          </a:p>
          <a:p>
            <a:endParaRPr lang="tr-TR" dirty="0"/>
          </a:p>
        </p:txBody>
      </p:sp>
    </p:spTree>
    <p:extLst>
      <p:ext uri="{BB962C8B-B14F-4D97-AF65-F5344CB8AC3E}">
        <p14:creationId xmlns:p14="http://schemas.microsoft.com/office/powerpoint/2010/main" val="100489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2"/>
          <a:stretch>
            <a:fillRect/>
          </a:stretch>
        </p:blipFill>
        <p:spPr>
          <a:xfrm>
            <a:off x="2133600" y="0"/>
            <a:ext cx="10058400" cy="6858000"/>
          </a:xfrm>
          <a:prstGeom prst="rect">
            <a:avLst/>
          </a:prstGeom>
        </p:spPr>
      </p:pic>
    </p:spTree>
    <p:extLst>
      <p:ext uri="{BB962C8B-B14F-4D97-AF65-F5344CB8AC3E}">
        <p14:creationId xmlns:p14="http://schemas.microsoft.com/office/powerpoint/2010/main" val="75010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785257" y="827313"/>
            <a:ext cx="10624457" cy="5849257"/>
          </a:xfrm>
        </p:spPr>
        <p:txBody>
          <a:bodyPr>
            <a:normAutofit/>
          </a:bodyPr>
          <a:lstStyle/>
          <a:p>
            <a:pPr lvl="0"/>
            <a:r>
              <a:rPr lang="tr-TR" sz="3200" b="1" dirty="0"/>
              <a:t>Yetişkinliğin son dönemi (45-65. Yıllar): </a:t>
            </a:r>
            <a:r>
              <a:rPr lang="tr-TR" sz="3200" dirty="0"/>
              <a:t>Bu dönemde bireyler karar verici gruplar içinde yer alırlar. Bilgi verme, öğretme, yönetme ve hükmetme dönemine geçmişlerdir.</a:t>
            </a:r>
          </a:p>
          <a:p>
            <a:pPr lvl="0"/>
            <a:r>
              <a:rPr lang="tr-TR" sz="3200" b="1" dirty="0"/>
              <a:t>Emeklilik dönemi ( 65-80. Yıllar): </a:t>
            </a:r>
            <a:r>
              <a:rPr lang="tr-TR" sz="3200" dirty="0"/>
              <a:t>hayatın sonu ile ilgili felsefi düşüncelerin geliştirildiği dönemdir. Kişi olayları bütün olarak görüp değerlendirir. </a:t>
            </a:r>
          </a:p>
          <a:p>
            <a:pPr lvl="0"/>
            <a:r>
              <a:rPr lang="tr-TR" sz="3200" b="1" dirty="0"/>
              <a:t>Yaşlılık dönemi ( ( 80. Yıldan sonrası): </a:t>
            </a:r>
            <a:r>
              <a:rPr lang="tr-TR" sz="3200" dirty="0"/>
              <a:t>Kişinin anıları ile </a:t>
            </a:r>
            <a:r>
              <a:rPr lang="tr-TR" sz="3200" dirty="0" err="1"/>
              <a:t>başbaşa</a:t>
            </a:r>
            <a:r>
              <a:rPr lang="tr-TR" sz="3200" dirty="0"/>
              <a:t> kalıp içsel iletişime dönüş yaptığı dönemdir</a:t>
            </a:r>
            <a:r>
              <a:rPr lang="tr-TR" dirty="0"/>
              <a:t>.</a:t>
            </a:r>
          </a:p>
          <a:p>
            <a:endParaRPr lang="tr-TR" dirty="0"/>
          </a:p>
        </p:txBody>
      </p:sp>
    </p:spTree>
    <p:extLst>
      <p:ext uri="{BB962C8B-B14F-4D97-AF65-F5344CB8AC3E}">
        <p14:creationId xmlns:p14="http://schemas.microsoft.com/office/powerpoint/2010/main" val="248153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538514" y="1248229"/>
            <a:ext cx="10653486" cy="5181600"/>
          </a:xfrm>
        </p:spPr>
        <p:txBody>
          <a:bodyPr/>
          <a:lstStyle/>
          <a:p>
            <a:r>
              <a:rPr lang="tr-TR" sz="2800" dirty="0"/>
              <a:t>Tüm bu aşamalar öğretmenler açısından önemlidir çünkü öğretmenler mesleğe başlayacakları 20’li yaşlarından, emekli olacakları 65 yaşına kadar okul öncesi eğitim de dahil olmak üzere insan gelişimindeki her döneme ait iletişim becerilerine sahip olmak durumundadırlar.</a:t>
            </a:r>
          </a:p>
          <a:p>
            <a:pPr marL="0" indent="0">
              <a:buNone/>
            </a:pPr>
            <a:endParaRPr lang="tr-TR" sz="2800" dirty="0"/>
          </a:p>
          <a:p>
            <a:endParaRPr lang="tr-TR" dirty="0"/>
          </a:p>
        </p:txBody>
      </p:sp>
    </p:spTree>
    <p:extLst>
      <p:ext uri="{BB962C8B-B14F-4D97-AF65-F5344CB8AC3E}">
        <p14:creationId xmlns:p14="http://schemas.microsoft.com/office/powerpoint/2010/main" val="2779826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1814286" y="624110"/>
            <a:ext cx="10609943" cy="1280890"/>
          </a:xfrm>
        </p:spPr>
        <p:txBody>
          <a:bodyPr>
            <a:normAutofit fontScale="90000"/>
          </a:bodyPr>
          <a:lstStyle/>
          <a:p>
            <a:r>
              <a:rPr lang="tr-TR" dirty="0"/>
              <a:t>Eğitim ve öğretim açısından bakıldığında öğretmen sınıfta kişiler arası bir iletişim kullanacağından iletişimi şu şekilde tanımlayabiliriz.</a:t>
            </a:r>
            <a:br>
              <a:rPr lang="tr-TR" dirty="0"/>
            </a:br>
            <a:endParaRPr lang="tr-TR" dirty="0"/>
          </a:p>
        </p:txBody>
      </p:sp>
      <p:sp>
        <p:nvSpPr>
          <p:cNvPr id="3" name="İçerik Yer Tutucusu 2"/>
          <p:cNvSpPr>
            <a:spLocks noGrp="1"/>
          </p:cNvSpPr>
          <p:nvPr>
            <p:ph idx="1"/>
          </p:nvPr>
        </p:nvSpPr>
        <p:spPr>
          <a:xfrm>
            <a:off x="1814286" y="3468914"/>
            <a:ext cx="9690326" cy="2442308"/>
          </a:xfrm>
        </p:spPr>
        <p:txBody>
          <a:bodyPr/>
          <a:lstStyle/>
          <a:p>
            <a:pPr algn="ctr"/>
            <a:r>
              <a:rPr lang="tr-TR" sz="2800" b="1" dirty="0"/>
              <a:t>DAVRANIŞ DEĞİŞİKLİĞİ MEYDANA GETİRMEK ÜZERE DÜŞÜNCE, BİLGİ, DUYGU, TUTUM VE BECERİLERİN PAYLAŞILMASI SÜRECİDİR.</a:t>
            </a:r>
            <a:endParaRPr lang="tr-TR" sz="2800" dirty="0"/>
          </a:p>
          <a:p>
            <a:endParaRPr lang="tr-TR" dirty="0"/>
          </a:p>
        </p:txBody>
      </p:sp>
    </p:spTree>
    <p:extLst>
      <p:ext uri="{BB962C8B-B14F-4D97-AF65-F5344CB8AC3E}">
        <p14:creationId xmlns:p14="http://schemas.microsoft.com/office/powerpoint/2010/main" val="1778671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öğretmen öğrenci sevgisi ile ilgili görsel sonucu"/>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801256" y="0"/>
            <a:ext cx="78667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61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481943" y="899886"/>
            <a:ext cx="9710057" cy="5958114"/>
          </a:xfrm>
        </p:spPr>
        <p:txBody>
          <a:bodyPr/>
          <a:lstStyle/>
          <a:p>
            <a:r>
              <a:rPr lang="tr-TR" sz="3600" dirty="0"/>
              <a:t>İnsan evrim basamağının en tepesinde yer alan canlıdır. </a:t>
            </a:r>
          </a:p>
          <a:p>
            <a:r>
              <a:rPr lang="tr-TR" sz="3600" dirty="0"/>
              <a:t>Bu nedenle de gelişmiş refleksleri ve içgüdüleri vardır. Bunların ötesinde birtakım ses ve sembollerden oluşmuş bir dil kullanır. </a:t>
            </a:r>
          </a:p>
          <a:p>
            <a:r>
              <a:rPr lang="tr-TR" sz="3600" dirty="0"/>
              <a:t>Ve insan tüm bu ögeleri içine alan karmaşık bir davranışlar ağına sahip tek canlıdır.</a:t>
            </a:r>
          </a:p>
          <a:p>
            <a:endParaRPr lang="tr-TR" dirty="0"/>
          </a:p>
        </p:txBody>
      </p:sp>
    </p:spTree>
    <p:extLst>
      <p:ext uri="{BB962C8B-B14F-4D97-AF65-F5344CB8AC3E}">
        <p14:creationId xmlns:p14="http://schemas.microsoft.com/office/powerpoint/2010/main" val="205628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3601" y="145143"/>
            <a:ext cx="10058400" cy="1759857"/>
          </a:xfrm>
        </p:spPr>
        <p:txBody>
          <a:bodyPr>
            <a:normAutofit fontScale="90000"/>
          </a:bodyPr>
          <a:lstStyle/>
          <a:p>
            <a:pPr>
              <a:lnSpc>
                <a:spcPct val="115000"/>
              </a:lnSpc>
              <a:spcAft>
                <a:spcPts val="1000"/>
              </a:spcAft>
            </a:pPr>
            <a:r>
              <a:rPr lang="tr-TR" dirty="0">
                <a:latin typeface="Candara" panose="020E0502030303020204" pitchFamily="34" charset="0"/>
                <a:ea typeface="Calibri" panose="020F0502020204030204" pitchFamily="34" charset="0"/>
                <a:cs typeface="Times New Roman" panose="02020603050405020304" pitchFamily="18" charset="0"/>
              </a:rPr>
              <a:t>DAVRANIŞLAR</a:t>
            </a:r>
            <a:r>
              <a:rPr lang="tr-TR" sz="3200" dirty="0">
                <a:latin typeface="Calibri" panose="020F0502020204030204" pitchFamily="34" charset="0"/>
                <a:ea typeface="Calibri" panose="020F0502020204030204" pitchFamily="34" charset="0"/>
                <a:cs typeface="Times New Roman" panose="02020603050405020304" pitchFamily="18" charset="0"/>
              </a:rPr>
              <a:t/>
            </a:r>
            <a:br>
              <a:rPr lang="tr-TR" sz="3200" dirty="0">
                <a:latin typeface="Calibri" panose="020F0502020204030204" pitchFamily="34" charset="0"/>
                <a:ea typeface="Calibri" panose="020F0502020204030204" pitchFamily="34" charset="0"/>
                <a:cs typeface="Times New Roman" panose="02020603050405020304" pitchFamily="18" charset="0"/>
              </a:rPr>
            </a:br>
            <a:r>
              <a:rPr lang="tr-TR" dirty="0">
                <a:latin typeface="Candara" panose="020E0502030303020204" pitchFamily="34" charset="0"/>
                <a:ea typeface="Calibri" panose="020F0502020204030204" pitchFamily="34" charset="0"/>
                <a:cs typeface="Times New Roman" panose="02020603050405020304" pitchFamily="18" charset="0"/>
              </a:rPr>
              <a:t>Organizmanın doğrudan ya da dolaylı olarak gözlenebilen tüm etkinlikleridir.</a:t>
            </a:r>
            <a:r>
              <a:rPr lang="tr-TR" sz="3200" dirty="0">
                <a:latin typeface="Calibri" panose="020F0502020204030204" pitchFamily="34" charset="0"/>
                <a:ea typeface="Calibri" panose="020F0502020204030204" pitchFamily="34" charset="0"/>
                <a:cs typeface="Times New Roman" panose="02020603050405020304" pitchFamily="18" charset="0"/>
              </a:rPr>
              <a:t/>
            </a:r>
            <a:br>
              <a:rPr lang="tr-TR" sz="3200"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395610994"/>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62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4294967295"/>
          </p:nvPr>
        </p:nvSpPr>
        <p:spPr>
          <a:xfrm>
            <a:off x="2481943" y="1161143"/>
            <a:ext cx="9710057" cy="5268686"/>
          </a:xfrm>
        </p:spPr>
        <p:txBody>
          <a:bodyPr/>
          <a:lstStyle/>
          <a:p>
            <a:pPr lvl="0"/>
            <a:r>
              <a:rPr lang="tr-TR" sz="2400" b="1" dirty="0"/>
              <a:t>Doğuştan gelen davranışlar</a:t>
            </a:r>
            <a:endParaRPr lang="tr-TR" sz="2400" dirty="0"/>
          </a:p>
          <a:p>
            <a:pPr lvl="0"/>
            <a:r>
              <a:rPr lang="tr-TR" sz="2400" b="1" dirty="0"/>
              <a:t>Refleksler:</a:t>
            </a:r>
            <a:r>
              <a:rPr lang="tr-TR" sz="2400" dirty="0"/>
              <a:t> Kişinin dış etkilerden otomatik olarak korunmasına yönelik davranışlar.</a:t>
            </a:r>
          </a:p>
          <a:p>
            <a:r>
              <a:rPr lang="tr-TR" sz="2400" dirty="0"/>
              <a:t>(Yüze doğru gelen bir darbeden sakınmak için başı eğmek veya gözleri kapamak)</a:t>
            </a:r>
          </a:p>
          <a:p>
            <a:pPr lvl="0"/>
            <a:r>
              <a:rPr lang="tr-TR" sz="2400" b="1" dirty="0"/>
              <a:t>İçgüdüler:</a:t>
            </a:r>
            <a:r>
              <a:rPr lang="tr-TR" sz="2400" dirty="0"/>
              <a:t> reflekslerin bir araya gelmesi ile oluşan ve insanın yaşamını doğaya göre</a:t>
            </a:r>
          </a:p>
          <a:p>
            <a:r>
              <a:rPr lang="tr-TR" sz="2400" dirty="0"/>
              <a:t>ayarlayan davranışlardır. İnsanlarda davranışların çok büyük bir bölümü </a:t>
            </a:r>
            <a:r>
              <a:rPr lang="tr-TR" sz="2400" dirty="0" smtClean="0"/>
              <a:t>sonradan </a:t>
            </a:r>
            <a:r>
              <a:rPr lang="tr-TR" sz="2400" dirty="0"/>
              <a:t>öğrenilir. Ancak doğumla birlikte getirdiğimiz bir takım içgüdülerimiz de vardır. Yemek yeme içgüdüsü, annelik içgüdüsü, neslin devamını sağlama içgüdüsü </a:t>
            </a:r>
            <a:r>
              <a:rPr lang="tr-TR" sz="2400" dirty="0" smtClean="0"/>
              <a:t>vb.</a:t>
            </a:r>
            <a:endParaRPr lang="tr-TR" sz="2400" dirty="0"/>
          </a:p>
          <a:p>
            <a:endParaRPr lang="tr-TR" dirty="0"/>
          </a:p>
        </p:txBody>
      </p:sp>
    </p:spTree>
    <p:extLst>
      <p:ext uri="{BB962C8B-B14F-4D97-AF65-F5344CB8AC3E}">
        <p14:creationId xmlns:p14="http://schemas.microsoft.com/office/powerpoint/2010/main" val="389756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276600" y="2133600"/>
            <a:ext cx="8915400" cy="3778250"/>
          </a:xfrm>
        </p:spPr>
        <p:txBody>
          <a:bodyPr/>
          <a:lstStyle/>
          <a:p>
            <a:pPr lvl="0"/>
            <a:r>
              <a:rPr lang="tr-TR" b="1" dirty="0"/>
              <a:t>Gelip geçici davranışlar:</a:t>
            </a:r>
            <a:r>
              <a:rPr lang="tr-TR" dirty="0"/>
              <a:t> Bir takım keyif verici maddeler, uyuşturucu, ilaç veya hastalık nedeniyle ortaya çıkan ancak bu uyarıcıların etkisi geçince ortadan yok olan davranışlardır. Kişilerin sarhoş olduklarında veya ateşleri yükseldiğinde gösterdikleri davranış değişiklikleri.</a:t>
            </a:r>
          </a:p>
          <a:p>
            <a:pPr lvl="0"/>
            <a:r>
              <a:rPr lang="tr-TR" b="1" dirty="0"/>
              <a:t>Öğrenilmiş (sonradan kazanılmış) davranışlar: </a:t>
            </a:r>
            <a:r>
              <a:rPr lang="tr-TR" dirty="0"/>
              <a:t>Bireyin toplum içinde çevresi ile etkileşimi sonucu edindiği kısmen kalıcı davranışlar. </a:t>
            </a:r>
          </a:p>
          <a:p>
            <a:endParaRPr lang="tr-TR" dirty="0"/>
          </a:p>
        </p:txBody>
      </p:sp>
    </p:spTree>
    <p:extLst>
      <p:ext uri="{BB962C8B-B14F-4D97-AF65-F5344CB8AC3E}">
        <p14:creationId xmlns:p14="http://schemas.microsoft.com/office/powerpoint/2010/main" val="253961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4294967295"/>
            <p:extLst>
              <p:ext uri="{D42A27DB-BD31-4B8C-83A1-F6EECF244321}">
                <p14:modId xmlns:p14="http://schemas.microsoft.com/office/powerpoint/2010/main" val="825467723"/>
              </p:ext>
            </p:extLst>
          </p:nvPr>
        </p:nvGraphicFramePr>
        <p:xfrm>
          <a:off x="3276600" y="682171"/>
          <a:ext cx="8915400"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07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4294967295"/>
            <p:extLst>
              <p:ext uri="{D42A27DB-BD31-4B8C-83A1-F6EECF244321}">
                <p14:modId xmlns:p14="http://schemas.microsoft.com/office/powerpoint/2010/main" val="484736036"/>
              </p:ext>
            </p:extLst>
          </p:nvPr>
        </p:nvGraphicFramePr>
        <p:xfrm>
          <a:off x="3276600" y="391886"/>
          <a:ext cx="8915400" cy="646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419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119086" y="638629"/>
            <a:ext cx="10072914" cy="6066971"/>
          </a:xfrm>
        </p:spPr>
        <p:txBody>
          <a:bodyPr/>
          <a:lstStyle/>
          <a:p>
            <a:pPr lvl="0"/>
            <a:r>
              <a:rPr lang="tr-TR" sz="3200" dirty="0"/>
              <a:t>Bireyler gelişigüzel </a:t>
            </a:r>
            <a:r>
              <a:rPr lang="tr-TR" sz="3200" dirty="0" err="1"/>
              <a:t>kültürleme</a:t>
            </a:r>
            <a:r>
              <a:rPr lang="tr-TR" sz="3200" dirty="0"/>
              <a:t> ürünü davranışları belirli bir amaçları olmadan çevreleri ile etkileşimleri sonucunda edinirler.</a:t>
            </a:r>
          </a:p>
          <a:p>
            <a:pPr lvl="0"/>
            <a:r>
              <a:rPr lang="tr-TR" sz="3200" dirty="0"/>
              <a:t>Kasıtlı </a:t>
            </a:r>
            <a:r>
              <a:rPr lang="tr-TR" sz="3200" dirty="0" err="1"/>
              <a:t>kültürleme</a:t>
            </a:r>
            <a:r>
              <a:rPr lang="tr-TR" sz="3200" dirty="0"/>
              <a:t> ürünü davranışlar eğitim yoluyla kazanılır.</a:t>
            </a:r>
          </a:p>
          <a:p>
            <a:pPr lvl="0"/>
            <a:r>
              <a:rPr lang="tr-TR" sz="3200" dirty="0"/>
              <a:t>Her toplum kedisini oluşturan bireylerin toplumca belirlenen ortak özelliklere sahip olarak yetişebilmesi için bu özellikleri bir takım uyaranlar vasıtasıyla bireylere kazandırmaya çalışırlar. </a:t>
            </a:r>
          </a:p>
          <a:p>
            <a:endParaRPr lang="tr-TR" dirty="0"/>
          </a:p>
        </p:txBody>
      </p:sp>
    </p:spTree>
    <p:extLst>
      <p:ext uri="{BB962C8B-B14F-4D97-AF65-F5344CB8AC3E}">
        <p14:creationId xmlns:p14="http://schemas.microsoft.com/office/powerpoint/2010/main" val="472390669"/>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75</TotalTime>
  <Words>878</Words>
  <Application>Microsoft Office PowerPoint</Application>
  <PresentationFormat>Geniş ekran</PresentationFormat>
  <Paragraphs>74</Paragraphs>
  <Slides>23</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23</vt:i4>
      </vt:variant>
    </vt:vector>
  </HeadingPairs>
  <TitlesOfParts>
    <vt:vector size="31" baseType="lpstr">
      <vt:lpstr>Algerian</vt:lpstr>
      <vt:lpstr>Arial</vt:lpstr>
      <vt:lpstr>Calibri</vt:lpstr>
      <vt:lpstr>Candara</vt:lpstr>
      <vt:lpstr>Century Gothic</vt:lpstr>
      <vt:lpstr>Times New Roman</vt:lpstr>
      <vt:lpstr>Wingdings 3</vt:lpstr>
      <vt:lpstr>Duman</vt:lpstr>
      <vt:lpstr>İLETİŞİM BECERİLERİ</vt:lpstr>
      <vt:lpstr>PowerPoint Sunusu</vt:lpstr>
      <vt:lpstr>PowerPoint Sunusu</vt:lpstr>
      <vt:lpstr>DAVRANIŞLAR Organizmanın doğrudan ya da dolaylı olarak gözlenebilen tüm etkinlikleridir. </vt:lpstr>
      <vt:lpstr>PowerPoint Sunusu</vt:lpstr>
      <vt:lpstr>PowerPoint Sunusu</vt:lpstr>
      <vt:lpstr>PowerPoint Sunusu</vt:lpstr>
      <vt:lpstr>PowerPoint Sunusu</vt:lpstr>
      <vt:lpstr>PowerPoint Sunusu</vt:lpstr>
      <vt:lpstr>PowerPoint Sunusu</vt:lpstr>
      <vt:lpstr>PowerPoint Sunusu</vt:lpstr>
      <vt:lpstr>Eğitim sonucu ulaşılacak davranışlar </vt:lpstr>
      <vt:lpstr>PowerPoint Sunusu</vt:lpstr>
      <vt:lpstr>İNSANLARDA İLETİŞİM </vt:lpstr>
      <vt:lpstr>PowerPoint Sunusu</vt:lpstr>
      <vt:lpstr>PowerPoint Sunusu</vt:lpstr>
      <vt:lpstr>PowerPoint Sunusu</vt:lpstr>
      <vt:lpstr>PowerPoint Sunusu</vt:lpstr>
      <vt:lpstr>PowerPoint Sunusu</vt:lpstr>
      <vt:lpstr>PowerPoint Sunusu</vt:lpstr>
      <vt:lpstr>PowerPoint Sunusu</vt:lpstr>
      <vt:lpstr>Eğitim ve öğretim açısından bakıldığında öğretmen sınıfta kişiler arası bir iletişim kullanacağından iletişimi şu şekilde tanımlayabiliriz.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BECERİLERİ</dc:title>
  <dc:creator>ASUS</dc:creator>
  <cp:lastModifiedBy>Windows User</cp:lastModifiedBy>
  <cp:revision>9</cp:revision>
  <dcterms:created xsi:type="dcterms:W3CDTF">2016-10-03T17:29:20Z</dcterms:created>
  <dcterms:modified xsi:type="dcterms:W3CDTF">2023-10-24T17:09:06Z</dcterms:modified>
</cp:coreProperties>
</file>