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14.12.2017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75645" y="3922197"/>
            <a:ext cx="7772400" cy="1470025"/>
          </a:xfrm>
        </p:spPr>
        <p:txBody>
          <a:bodyPr/>
          <a:lstStyle/>
          <a:p>
            <a:r>
              <a:rPr lang="tr-TR" dirty="0" smtClean="0"/>
              <a:t>ADALET PSİKOLOJİSİ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39207" y="5445224"/>
            <a:ext cx="6400800" cy="766936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2017- 2018 YILI GÜZ DÖNEMİ 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9. ders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Ders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smtClean="0">
                <a:solidFill>
                  <a:schemeClr val="tx1"/>
                </a:solidFill>
              </a:rPr>
              <a:t>15 Aralık</a:t>
            </a:r>
            <a:r>
              <a:rPr lang="tr-TR" dirty="0" smtClean="0">
                <a:solidFill>
                  <a:schemeClr val="tx1"/>
                </a:solidFill>
              </a:rPr>
              <a:t>  </a:t>
            </a:r>
            <a:r>
              <a:rPr lang="tr-TR" dirty="0" smtClean="0">
                <a:solidFill>
                  <a:schemeClr val="tx1"/>
                </a:solidFill>
              </a:rPr>
              <a:t>Cuma</a:t>
            </a:r>
          </a:p>
          <a:p>
            <a:endParaRPr lang="tr-TR" dirty="0"/>
          </a:p>
        </p:txBody>
      </p:sp>
      <p:pic>
        <p:nvPicPr>
          <p:cNvPr id="1026" name="Picture 2" descr="ADALET ile ilgili görsel sonucu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122" y="188640"/>
            <a:ext cx="609600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32914"/>
            <a:ext cx="9036497" cy="298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42476"/>
            <a:ext cx="6872095" cy="69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69104"/>
            <a:ext cx="2648152" cy="34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" y="332914"/>
            <a:ext cx="3456385" cy="34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7" y="3237940"/>
            <a:ext cx="9073661" cy="14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36" y="4233607"/>
            <a:ext cx="5133987" cy="34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078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6" y="1700808"/>
            <a:ext cx="9093524" cy="279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773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248472" cy="73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" y="1268760"/>
            <a:ext cx="9124143" cy="329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561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1" y="1196752"/>
            <a:ext cx="9077610" cy="375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570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5244505" cy="7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13030"/>
            <a:ext cx="8984169" cy="153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168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77024" cy="444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699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372"/>
            <a:ext cx="9143999" cy="224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03" y="2298974"/>
            <a:ext cx="8224333" cy="453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590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9395"/>
            <a:ext cx="9144000" cy="452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948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6" y="188640"/>
            <a:ext cx="9073605" cy="292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74" y="3128806"/>
            <a:ext cx="8889308" cy="112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63" y="4653136"/>
            <a:ext cx="8889308" cy="81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863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" y="1772816"/>
            <a:ext cx="9139135" cy="305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133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2289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0" y="1780240"/>
            <a:ext cx="9072535" cy="113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" y="3678926"/>
            <a:ext cx="9070282" cy="223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44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7" y="260648"/>
            <a:ext cx="9132493" cy="569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928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224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562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5887"/>
            <a:ext cx="9195127" cy="340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72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4494"/>
            <a:ext cx="9036496" cy="215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1" y="2818137"/>
            <a:ext cx="8769674" cy="82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8" y="3888227"/>
            <a:ext cx="9047282" cy="118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590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" y="1037343"/>
            <a:ext cx="9095223" cy="428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781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7" y="332656"/>
            <a:ext cx="9102493" cy="266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02422"/>
            <a:ext cx="5746889" cy="329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204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7" y="146332"/>
            <a:ext cx="8997168" cy="30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9172068" cy="297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096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231198" cy="4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3" y="1412776"/>
            <a:ext cx="9148729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037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7" y="908720"/>
            <a:ext cx="9066884" cy="390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291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8508"/>
            <a:ext cx="9144000" cy="151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" y="1963321"/>
            <a:ext cx="9051216" cy="282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449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747667" cy="244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3581"/>
            <a:ext cx="1520868" cy="58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apishanede intihar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0968"/>
            <a:ext cx="6720305" cy="353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7143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167"/>
            <a:ext cx="9021001" cy="407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449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671114" cy="20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936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52" y="260648"/>
            <a:ext cx="8951529" cy="244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52" y="3789040"/>
            <a:ext cx="8796399" cy="180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991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47" y="192363"/>
            <a:ext cx="5916563" cy="56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3428"/>
            <a:ext cx="9144000" cy="332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054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980728"/>
            <a:ext cx="9116291" cy="303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5436096" cy="37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8784976" cy="244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334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38" y="332656"/>
            <a:ext cx="8948968" cy="22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44" y="2814874"/>
            <a:ext cx="8773614" cy="191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5144"/>
            <a:ext cx="8771951" cy="184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851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27073"/>
            <a:ext cx="9144000" cy="262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82171"/>
            <a:ext cx="8982549" cy="336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973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" y="1412776"/>
            <a:ext cx="9141181" cy="343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439320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14</Words>
  <Application>Microsoft Office PowerPoint</Application>
  <PresentationFormat>Ekran Gösterisi (4:3)</PresentationFormat>
  <Paragraphs>3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Ofis Teması</vt:lpstr>
      <vt:lpstr>ADALET PSİKOLOJİSİ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ADALET PSİKOLOJİSİ</dc:title>
  <dc:creator>Hasan Basri OZKAN</dc:creator>
  <cp:lastModifiedBy>Hasan Basri OZKAN</cp:lastModifiedBy>
  <cp:revision>20</cp:revision>
  <dcterms:created xsi:type="dcterms:W3CDTF">2017-09-27T07:15:58Z</dcterms:created>
  <dcterms:modified xsi:type="dcterms:W3CDTF">2017-12-14T14:16:23Z</dcterms:modified>
</cp:coreProperties>
</file>