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rtlCol="0" anchor="b">
            <a:normAutofit/>
          </a:bodyPr>
          <a:lstStyle>
            <a:lvl1pPr algn="ctr">
              <a:defRPr sz="4800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 rtlCol="0"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tr-TR" noProof="0" smtClean="0"/>
              <a:t>Asıl alt başlık stilini düzenlemek için tıklatın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147ACA-1CD3-4BD0-8F5A-7B9C9ED23BEC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F3FED79F-33E9-4ED1-BC65-A5E2AD2DAE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sı İçeren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sim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Resim Yer Tutucusu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r-TR" noProof="0" smtClean="0"/>
              <a:t>Resim eklemek için simgeyi tıklatın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147ACA-1CD3-4BD0-8F5A-7B9C9ED23BEC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F3FED79F-33E9-4ED1-BC65-A5E2AD2DAE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rtlCol="0" anchor="ctr"/>
          <a:lstStyle>
            <a:lvl1pPr algn="ctr">
              <a:defRPr sz="3200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rtlCol="0"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147ACA-1CD3-4BD0-8F5A-7B9C9ED23BEC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F3FED79F-33E9-4ED1-BC65-A5E2AD2DAE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Resim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12" name="Metin Yer Tutucusu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147ACA-1CD3-4BD0-8F5A-7B9C9ED23BEC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F3FED79F-33E9-4ED1-BC65-A5E2AD2DAE9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751116" y="75416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tr-TR" sz="8000" noProof="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Metin Kutusu 13"/>
          <p:cNvSpPr txBox="1"/>
          <p:nvPr/>
        </p:nvSpPr>
        <p:spPr>
          <a:xfrm>
            <a:off x="7918169" y="29935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tr-TR" sz="8000" noProof="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d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rtlCol="0"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147ACA-1CD3-4BD0-8F5A-7B9C9ED23BEC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F3FED79F-33E9-4ED1-BC65-A5E2AD2DAE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Resim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Başlık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7" name="Metin Yer Tutucusu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8" name="Metin Yer Tutucusu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9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10" name="Metin Yer Tutucusu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11" name="Metin Yer Tutucusu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12" name="Metin Yer Tutucusu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147ACA-1CD3-4BD0-8F5A-7B9C9ED23BEC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F3FED79F-33E9-4ED1-BC65-A5E2AD2DAE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Resim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Başlık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19" name="Metin Yer Tutucusu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20" name="Resim Yer Tutucusu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tr-TR" noProof="0" smtClean="0"/>
              <a:t>Resim eklemek için simgeyi tıklatın</a:t>
            </a:r>
            <a:endParaRPr lang="tr-TR" noProof="0" dirty="0"/>
          </a:p>
        </p:txBody>
      </p:sp>
      <p:sp>
        <p:nvSpPr>
          <p:cNvPr id="21" name="Metin Yer Tutucusu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22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23" name="Resim Yer Tutucusu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tr-TR" noProof="0" smtClean="0"/>
              <a:t>Resim eklemek için simgeyi tıklatın</a:t>
            </a:r>
            <a:endParaRPr lang="tr-TR" noProof="0" dirty="0"/>
          </a:p>
        </p:txBody>
      </p:sp>
      <p:sp>
        <p:nvSpPr>
          <p:cNvPr id="24" name="Metin Yer Tutucusu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25" name="Metin Yer Tutucusu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26" name="Resim Yer Tutucusu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tr-TR" noProof="0" smtClean="0"/>
              <a:t>Resim eklemek için simgeyi tıklatın</a:t>
            </a:r>
            <a:endParaRPr lang="tr-TR" noProof="0" dirty="0"/>
          </a:p>
        </p:txBody>
      </p:sp>
      <p:sp>
        <p:nvSpPr>
          <p:cNvPr id="27" name="Metin Yer Tutucusu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147ACA-1CD3-4BD0-8F5A-7B9C9ED23BEC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F3FED79F-33E9-4ED1-BC65-A5E2AD2DAE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11" name="Dikey Metin Yer Tutucusu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 rtlCol="0"/>
          <a:lstStyle/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147ACA-1CD3-4BD0-8F5A-7B9C9ED23BEC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F3FED79F-33E9-4ED1-BC65-A5E2AD2DAE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8" name="Dikey Metin Yer Tutucusu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 rtlCol="0"/>
          <a:lstStyle/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147ACA-1CD3-4BD0-8F5A-7B9C9ED23BEC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F3FED79F-33E9-4ED1-BC65-A5E2AD2DAE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12" name="İçerik Yer Tutucusu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 rtlCol="0"/>
          <a:lstStyle/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147ACA-1CD3-4BD0-8F5A-7B9C9ED23BEC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F3FED79F-33E9-4ED1-BC65-A5E2AD2DAE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Başlığ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rtlCol="0" anchor="b">
            <a:normAutofit/>
          </a:bodyPr>
          <a:lstStyle>
            <a:lvl1pPr>
              <a:defRPr sz="4000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147ACA-1CD3-4BD0-8F5A-7B9C9ED23BEC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F3FED79F-33E9-4ED1-BC65-A5E2AD2DAE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sim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Başlık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12" name="İçerik Yer Tutucusu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 rtlCol="0"/>
          <a:lstStyle/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13" name="İçerik Yer Tutucusu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 rtlCol="0"/>
          <a:lstStyle/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147ACA-1CD3-4BD0-8F5A-7B9C9ED23BEC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F3FED79F-33E9-4ED1-BC65-A5E2AD2DAE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Resim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Başlık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12" name="İçerik Yer Tutucusu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 rtlCol="0"/>
          <a:lstStyle/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13" name="İçerik Yer Tutucusu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 rtlCol="0"/>
          <a:lstStyle/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147ACA-1CD3-4BD0-8F5A-7B9C9ED23BEC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F3FED79F-33E9-4ED1-BC65-A5E2AD2DAE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147ACA-1CD3-4BD0-8F5A-7B9C9ED23BEC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F3FED79F-33E9-4ED1-BC65-A5E2AD2DAE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147ACA-1CD3-4BD0-8F5A-7B9C9ED23BEC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F3FED79F-33E9-4ED1-BC65-A5E2AD2DAE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Resim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10" name="İçerik Yer Tutucusu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 rtlCol="0"/>
          <a:lstStyle/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147ACA-1CD3-4BD0-8F5A-7B9C9ED23BEC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F3FED79F-33E9-4ED1-BC65-A5E2AD2DAE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sim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4451227" cy="2023254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Resim Yer Tutucusu 2"/>
          <p:cNvSpPr>
            <a:spLocks noGrp="1" noChangeAspect="1"/>
          </p:cNvSpPr>
          <p:nvPr>
            <p:ph type="pic" idx="1"/>
          </p:nvPr>
        </p:nvSpPr>
        <p:spPr>
          <a:xfrm>
            <a:off x="5568602" y="609601"/>
            <a:ext cx="2441519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r-TR" noProof="0" smtClean="0"/>
              <a:t>Resim eklemek için simgeyi tıklatın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451212" cy="3158347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147ACA-1CD3-4BD0-8F5A-7B9C9ED23BEC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F3FED79F-33E9-4ED1-BC65-A5E2AD2DAE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tr-TR" noProof="0" dirty="0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r-TR" noProof="0" dirty="0"/>
              <a:t>Asıl metin stillerini düzenlemek için tıklayın</a:t>
            </a:r>
          </a:p>
          <a:p>
            <a:pPr lvl="1" rtl="0"/>
            <a:r>
              <a:rPr lang="tr-TR" noProof="0" dirty="0"/>
              <a:t>İkinci düzey</a:t>
            </a:r>
          </a:p>
          <a:p>
            <a:pPr lvl="2" rtl="0"/>
            <a:r>
              <a:rPr lang="tr-TR" noProof="0" dirty="0"/>
              <a:t>Üçüncü düzey</a:t>
            </a:r>
          </a:p>
          <a:p>
            <a:pPr lvl="3" rtl="0"/>
            <a:r>
              <a:rPr lang="tr-TR" noProof="0" dirty="0"/>
              <a:t>Dördüncü düzey</a:t>
            </a:r>
          </a:p>
          <a:p>
            <a:pPr lvl="4" rtl="0"/>
            <a:r>
              <a:rPr lang="tr-TR" noProof="0" dirty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F147ACA-1CD3-4BD0-8F5A-7B9C9ED23BEC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FED79F-33E9-4ED1-BC65-A5E2AD2DAE9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Araç protokolü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773338" cy="1596177"/>
          </a:xfrm>
        </p:spPr>
        <p:txBody>
          <a:bodyPr>
            <a:normAutofit/>
          </a:bodyPr>
          <a:lstStyle/>
          <a:p>
            <a:r>
              <a:rPr lang="tr-TR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ARAÇLARDA UYGULANAN </a:t>
            </a:r>
            <a:r>
              <a:rPr lang="tr-TR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PROTOKOL KURALLARI</a:t>
            </a:r>
            <a:endParaRPr lang="tr-TR" sz="2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642910" y="1857364"/>
            <a:ext cx="7772870" cy="357650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Makam otomobilinde makam sahibi veya kıdemli olan kişi daima arka sağ koltukta oturur. </a:t>
            </a:r>
          </a:p>
          <a:p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Makam sahibinin eşi de arabadaysa sol arka koltukta oturmalıdır.  </a:t>
            </a:r>
          </a:p>
          <a:p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Resmi araçlara binerken önce kıdemli, sonra kıdemsiz biner, inerken ise kıdemli iner.  </a:t>
            </a:r>
          </a:p>
          <a:p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Arka tarafta üç kişinin oturması söz konusuysa en kıdemsiz ortaya oturur. </a:t>
            </a:r>
          </a:p>
          <a:p>
            <a:endParaRPr lang="tr-TR" cap="none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185614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226306"/>
          </a:xfrm>
        </p:spPr>
        <p:txBody>
          <a:bodyPr>
            <a:normAutofit/>
          </a:bodyPr>
          <a:lstStyle/>
          <a:p>
            <a:r>
              <a:rPr lang="tr-TR" sz="26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ARAÇLARDA UYGULANAN </a:t>
            </a:r>
            <a:r>
              <a:rPr lang="tr-TR" sz="26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PROTOKOL </a:t>
            </a:r>
            <a:r>
              <a:rPr lang="tr-TR" sz="26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KURALLARI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685330" y="1988840"/>
            <a:ext cx="7772870" cy="380236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	</a:t>
            </a:r>
            <a:r>
              <a:rPr lang="tr-TR" b="1" u="sng" cap="none" dirty="0" smtClean="0">
                <a:solidFill>
                  <a:srgbClr val="002060"/>
                </a:solidFill>
                <a:latin typeface="Comic Sans MS" pitchFamily="66" charset="0"/>
              </a:rPr>
              <a:t>Özel otomobillerde uygulanan protokol kuralları:</a:t>
            </a:r>
          </a:p>
          <a:p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Özel araçlarda birinci yer otomobili kullanan kişinin yanıdır. </a:t>
            </a:r>
          </a:p>
          <a:p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Otomobili kullanan kişinin eşi de araçtaysa, konuk erkek arka sağ koltukta oturmalıdır.  </a:t>
            </a:r>
          </a:p>
          <a:p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Otomobili kullanan kişinin eşi araçta değilse, konuğun eşi için şoförün yanı önerilir. </a:t>
            </a:r>
          </a:p>
          <a:p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Çok samimi arkadaş topluluklarında arabayı kullanan erkek ile konuk erkek önde, kadınlar ise arkada oturabilirler. </a:t>
            </a:r>
            <a:endParaRPr lang="tr-TR" cap="none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147776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082290"/>
          </a:xfrm>
        </p:spPr>
        <p:txBody>
          <a:bodyPr>
            <a:normAutofit/>
          </a:bodyPr>
          <a:lstStyle/>
          <a:p>
            <a:r>
              <a:rPr lang="tr-TR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ARAÇLARDA UYGULANAN </a:t>
            </a:r>
            <a:r>
              <a:rPr lang="tr-TR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PROTOKOL </a:t>
            </a:r>
            <a:r>
              <a:rPr lang="tr-TR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KURALLARI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642910" y="1714488"/>
            <a:ext cx="7815290" cy="450059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Otomobile önce kadın biner. Erkek kadının kapısını açarak ona yardımcı olur.  </a:t>
            </a:r>
          </a:p>
          <a:p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Otomobilden önce erkek iner, kadının kapısını açarak yardımcı olur.  </a:t>
            </a:r>
          </a:p>
          <a:p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Eğer erkeğin arabadan inmesi mümkün değilse (arabayı kullanıyorsa) özür dilemeli kapıyı uzanarak açmalı ve sonra kapamalıdır. </a:t>
            </a:r>
            <a:endParaRPr lang="tr-TR" cap="none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684670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28596" y="1214422"/>
            <a:ext cx="7773338" cy="59590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KAYNAKÇA</a:t>
            </a:r>
            <a:endParaRPr kumimoji="0" lang="tr-TR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685330" y="2000240"/>
            <a:ext cx="7772870" cy="3576505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AYTÜRK, Nihat (2014). Protokol Yönetimi.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AYTÜRK, Nihat (2007). Davranış Bilgisi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DAFT, Richard (t.y.). Liderlik.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URGANCI, Hakan (2008). Ben Kim Konuşmak Kim? 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URGANCI, Hakan (2009). Herkes İçin Karizma.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Milli Eğitim Bakanlığı (2011). Protokol ve Görgü Kuralları.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SEZER, Adem. Davet, Karşılama, Ağırlama ve Uğurlama…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TECİMER, Yasemin (2016). Kamusal Alanda Protokol Kuralları.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TECİMER, Yasemin (2016). Adabı Muaşeret.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tr-T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36807301_TF34316244.potx" id="{F8BBB03F-00B0-4112-AA57-211D078A0F11}" vid="{7FAC0621-AE91-47A5-AFB6-43EAE191C12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116</TotalTime>
  <Words>198</Words>
  <Application>Microsoft Office PowerPoint</Application>
  <PresentationFormat>Ekran Gösterisi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Tema1</vt:lpstr>
      <vt:lpstr>Araç protokolü</vt:lpstr>
      <vt:lpstr>ARAÇLARDA UYGULANAN PROTOKOL KURALLARI</vt:lpstr>
      <vt:lpstr>ARAÇLARDA UYGULANAN PROTOKOL KURALLARI </vt:lpstr>
      <vt:lpstr>ARAÇLARDA UYGULANAN PROTOKOL KURALLARI </vt:lpstr>
      <vt:lpstr>Slayt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User</cp:lastModifiedBy>
  <cp:revision>5</cp:revision>
  <dcterms:created xsi:type="dcterms:W3CDTF">2020-04-26T01:37:02Z</dcterms:created>
  <dcterms:modified xsi:type="dcterms:W3CDTF">2020-04-28T23:48:25Z</dcterms:modified>
</cp:coreProperties>
</file>