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8A11C43-2514-49C6-94FA-31E60CF5ADF0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CC5C1B62-DFC2-4596-B5E0-FE0208248057}">
      <dgm:prSet phldrT="[Metin]" custT="1"/>
      <dgm:spPr/>
      <dgm:t>
        <a:bodyPr/>
        <a:lstStyle/>
        <a:p>
          <a:r>
            <a:rPr lang="tr-TR" sz="3600" dirty="0" smtClean="0"/>
            <a:t>Özel Hukuk</a:t>
          </a:r>
          <a:endParaRPr lang="tr-TR" sz="3600" dirty="0"/>
        </a:p>
      </dgm:t>
    </dgm:pt>
    <dgm:pt modelId="{AE1EB5F0-A588-4DD6-BC63-F3D55DBF5E7C}" type="parTrans" cxnId="{08F8E575-C7F8-44D9-B54C-21AF2E30803A}">
      <dgm:prSet/>
      <dgm:spPr/>
      <dgm:t>
        <a:bodyPr/>
        <a:lstStyle/>
        <a:p>
          <a:endParaRPr lang="tr-TR"/>
        </a:p>
      </dgm:t>
    </dgm:pt>
    <dgm:pt modelId="{88E264A0-C22C-455A-BC2A-E397049E8C89}" type="sibTrans" cxnId="{08F8E575-C7F8-44D9-B54C-21AF2E30803A}">
      <dgm:prSet/>
      <dgm:spPr/>
      <dgm:t>
        <a:bodyPr/>
        <a:lstStyle/>
        <a:p>
          <a:endParaRPr lang="tr-TR"/>
        </a:p>
      </dgm:t>
    </dgm:pt>
    <dgm:pt modelId="{EDC0128B-EC12-4F95-B21B-86876CAF2BD0}">
      <dgm:prSet phldrT="[Metin]"/>
      <dgm:spPr/>
      <dgm:t>
        <a:bodyPr/>
        <a:lstStyle/>
        <a:p>
          <a:pPr algn="ctr"/>
          <a:r>
            <a:rPr lang="tr-TR" b="1" u="sng" dirty="0" smtClean="0"/>
            <a:t>Medeni Hukuk</a:t>
          </a:r>
        </a:p>
        <a:p>
          <a:pPr algn="just"/>
          <a:r>
            <a:rPr lang="tr-TR" dirty="0" smtClean="0"/>
            <a:t>1) Kişiler Hukuku</a:t>
          </a:r>
        </a:p>
        <a:p>
          <a:pPr algn="just"/>
          <a:r>
            <a:rPr lang="tr-TR" dirty="0" smtClean="0"/>
            <a:t>2) Aile Hukuku</a:t>
          </a:r>
        </a:p>
        <a:p>
          <a:pPr algn="just"/>
          <a:r>
            <a:rPr lang="tr-TR" dirty="0" smtClean="0"/>
            <a:t>3) Eşya Hukuku</a:t>
          </a:r>
        </a:p>
        <a:p>
          <a:pPr algn="just"/>
          <a:r>
            <a:rPr lang="tr-TR" dirty="0" smtClean="0"/>
            <a:t>4) Miras Hukuku</a:t>
          </a:r>
        </a:p>
        <a:p>
          <a:pPr algn="just"/>
          <a:r>
            <a:rPr lang="tr-TR" dirty="0" smtClean="0"/>
            <a:t>5)Borçlar Hukuku</a:t>
          </a:r>
          <a:endParaRPr lang="tr-TR" dirty="0"/>
        </a:p>
      </dgm:t>
    </dgm:pt>
    <dgm:pt modelId="{068F40F5-EED1-4416-BE08-66A9CAFBC234}" type="parTrans" cxnId="{B298AE62-9789-4CF8-AB0E-5F92B7AD7D87}">
      <dgm:prSet/>
      <dgm:spPr/>
      <dgm:t>
        <a:bodyPr/>
        <a:lstStyle/>
        <a:p>
          <a:endParaRPr lang="tr-TR"/>
        </a:p>
      </dgm:t>
    </dgm:pt>
    <dgm:pt modelId="{C5880FB9-3E99-4A76-B448-BD06ACF527E6}" type="sibTrans" cxnId="{B298AE62-9789-4CF8-AB0E-5F92B7AD7D87}">
      <dgm:prSet/>
      <dgm:spPr/>
      <dgm:t>
        <a:bodyPr/>
        <a:lstStyle/>
        <a:p>
          <a:endParaRPr lang="tr-TR"/>
        </a:p>
      </dgm:t>
    </dgm:pt>
    <dgm:pt modelId="{8D775ADE-A2F8-4490-ABD9-1DDF4A8DC425}">
      <dgm:prSet phldrT="[Metin]" custT="1"/>
      <dgm:spPr/>
      <dgm:t>
        <a:bodyPr/>
        <a:lstStyle/>
        <a:p>
          <a:pPr algn="ctr"/>
          <a:r>
            <a:rPr lang="tr-TR" sz="1600" b="1" u="sng" dirty="0" smtClean="0"/>
            <a:t>Ticaret Hukuku</a:t>
          </a:r>
        </a:p>
        <a:p>
          <a:pPr algn="just"/>
          <a:r>
            <a:rPr lang="tr-TR" sz="1400" dirty="0" smtClean="0"/>
            <a:t>1) Ticari İşletme Hukuku</a:t>
          </a:r>
        </a:p>
        <a:p>
          <a:pPr algn="just"/>
          <a:r>
            <a:rPr lang="tr-TR" sz="1400" dirty="0" smtClean="0"/>
            <a:t>2)Kıymetli Evrak Hukuku</a:t>
          </a:r>
        </a:p>
        <a:p>
          <a:pPr algn="just"/>
          <a:r>
            <a:rPr lang="tr-TR" sz="1400" dirty="0" smtClean="0"/>
            <a:t>3) Şirketler Hukuku</a:t>
          </a:r>
        </a:p>
        <a:p>
          <a:pPr algn="just"/>
          <a:r>
            <a:rPr lang="tr-TR" sz="1400" dirty="0" smtClean="0"/>
            <a:t>4) Taşıma Hukuku</a:t>
          </a:r>
        </a:p>
        <a:p>
          <a:pPr algn="just"/>
          <a:r>
            <a:rPr lang="tr-TR" sz="1400" dirty="0" smtClean="0"/>
            <a:t>5) Deniz Ticaret Hukuku</a:t>
          </a:r>
        </a:p>
        <a:p>
          <a:pPr algn="just"/>
          <a:r>
            <a:rPr lang="tr-TR" sz="1400" dirty="0" smtClean="0"/>
            <a:t>6) Sigorta Hukuku</a:t>
          </a:r>
        </a:p>
        <a:p>
          <a:pPr algn="ctr"/>
          <a:endParaRPr lang="tr-TR" sz="1600" dirty="0" smtClean="0"/>
        </a:p>
        <a:p>
          <a:pPr algn="ctr"/>
          <a:endParaRPr lang="tr-TR" sz="1600" dirty="0"/>
        </a:p>
      </dgm:t>
    </dgm:pt>
    <dgm:pt modelId="{42CF4F05-707C-424A-A006-D244207AFB7A}" type="parTrans" cxnId="{3D83877F-18BB-4CB9-8565-62CD5C31716B}">
      <dgm:prSet/>
      <dgm:spPr/>
      <dgm:t>
        <a:bodyPr/>
        <a:lstStyle/>
        <a:p>
          <a:endParaRPr lang="tr-TR"/>
        </a:p>
      </dgm:t>
    </dgm:pt>
    <dgm:pt modelId="{F9E2A54D-88CA-41BA-AFE9-EB215EBBE382}" type="sibTrans" cxnId="{3D83877F-18BB-4CB9-8565-62CD5C31716B}">
      <dgm:prSet/>
      <dgm:spPr/>
      <dgm:t>
        <a:bodyPr/>
        <a:lstStyle/>
        <a:p>
          <a:endParaRPr lang="tr-TR"/>
        </a:p>
      </dgm:t>
    </dgm:pt>
    <dgm:pt modelId="{8AD85E82-480D-40A4-B4EA-DC3E13223A71}">
      <dgm:prSet phldrT="[Metin]"/>
      <dgm:spPr/>
      <dgm:t>
        <a:bodyPr/>
        <a:lstStyle/>
        <a:p>
          <a:r>
            <a:rPr lang="tr-TR" dirty="0" smtClean="0"/>
            <a:t>Fikri Mülkiyet Hukuku</a:t>
          </a:r>
          <a:endParaRPr lang="tr-TR" dirty="0"/>
        </a:p>
      </dgm:t>
    </dgm:pt>
    <dgm:pt modelId="{EF9F192D-CAB3-4D99-BD92-768865693C74}" type="parTrans" cxnId="{A5BF643F-F54F-42E3-A2B1-47DE215DEB2F}">
      <dgm:prSet/>
      <dgm:spPr/>
      <dgm:t>
        <a:bodyPr/>
        <a:lstStyle/>
        <a:p>
          <a:endParaRPr lang="tr-TR"/>
        </a:p>
      </dgm:t>
    </dgm:pt>
    <dgm:pt modelId="{EAC6CBEB-9371-46B0-AF89-2AF8265225F5}" type="sibTrans" cxnId="{A5BF643F-F54F-42E3-A2B1-47DE215DEB2F}">
      <dgm:prSet/>
      <dgm:spPr/>
      <dgm:t>
        <a:bodyPr/>
        <a:lstStyle/>
        <a:p>
          <a:endParaRPr lang="tr-TR"/>
        </a:p>
      </dgm:t>
    </dgm:pt>
    <dgm:pt modelId="{4D6441FA-49C4-4713-863E-B0BDD1D5F871}">
      <dgm:prSet/>
      <dgm:spPr/>
      <dgm:t>
        <a:bodyPr/>
        <a:lstStyle/>
        <a:p>
          <a:r>
            <a:rPr lang="tr-TR" dirty="0" smtClean="0"/>
            <a:t>Devletler Özel Hukuku</a:t>
          </a:r>
          <a:endParaRPr lang="tr-TR" dirty="0"/>
        </a:p>
      </dgm:t>
    </dgm:pt>
    <dgm:pt modelId="{97D1275B-0FA3-4CA6-91B8-874FE15E9273}" type="parTrans" cxnId="{7076F9FB-9938-4CA0-8349-71BCB9FA7B6E}">
      <dgm:prSet/>
      <dgm:spPr/>
      <dgm:t>
        <a:bodyPr/>
        <a:lstStyle/>
        <a:p>
          <a:endParaRPr lang="tr-TR"/>
        </a:p>
      </dgm:t>
    </dgm:pt>
    <dgm:pt modelId="{17A9CC78-B0FF-422F-A1AF-862CAEF3E888}" type="sibTrans" cxnId="{7076F9FB-9938-4CA0-8349-71BCB9FA7B6E}">
      <dgm:prSet/>
      <dgm:spPr/>
      <dgm:t>
        <a:bodyPr/>
        <a:lstStyle/>
        <a:p>
          <a:endParaRPr lang="tr-TR"/>
        </a:p>
      </dgm:t>
    </dgm:pt>
    <dgm:pt modelId="{1DAC124B-2BFF-4B04-9A2C-60E20CD68E61}" type="pres">
      <dgm:prSet presAssocID="{B8A11C43-2514-49C6-94FA-31E60CF5ADF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979280FB-705A-49A3-BAC4-1D122151F86A}" type="pres">
      <dgm:prSet presAssocID="{CC5C1B62-DFC2-4596-B5E0-FE0208248057}" presName="hierRoot1" presStyleCnt="0">
        <dgm:presLayoutVars>
          <dgm:hierBranch val="init"/>
        </dgm:presLayoutVars>
      </dgm:prSet>
      <dgm:spPr/>
    </dgm:pt>
    <dgm:pt modelId="{DDDA5346-8452-4CF9-B6C5-0B272ACED442}" type="pres">
      <dgm:prSet presAssocID="{CC5C1B62-DFC2-4596-B5E0-FE0208248057}" presName="rootComposite1" presStyleCnt="0"/>
      <dgm:spPr/>
    </dgm:pt>
    <dgm:pt modelId="{D338A794-0B26-4122-8E4E-BA898594EB92}" type="pres">
      <dgm:prSet presAssocID="{CC5C1B62-DFC2-4596-B5E0-FE0208248057}" presName="rootText1" presStyleLbl="node0" presStyleIdx="0" presStyleCnt="1" custScaleX="229772" custLinFactNeighborX="1335" custLinFactNeighborY="-9984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1CECBB91-F146-4069-9A2B-4D7EF538543E}" type="pres">
      <dgm:prSet presAssocID="{CC5C1B62-DFC2-4596-B5E0-FE0208248057}" presName="rootConnector1" presStyleLbl="node1" presStyleIdx="0" presStyleCnt="0"/>
      <dgm:spPr/>
    </dgm:pt>
    <dgm:pt modelId="{FC74F838-5F4D-4051-A7FA-F694D385E8AF}" type="pres">
      <dgm:prSet presAssocID="{CC5C1B62-DFC2-4596-B5E0-FE0208248057}" presName="hierChild2" presStyleCnt="0"/>
      <dgm:spPr/>
    </dgm:pt>
    <dgm:pt modelId="{6D19B3C6-53E3-4556-848F-D55662131E9C}" type="pres">
      <dgm:prSet presAssocID="{068F40F5-EED1-4416-BE08-66A9CAFBC234}" presName="Name37" presStyleLbl="parChTrans1D2" presStyleIdx="0" presStyleCnt="4"/>
      <dgm:spPr/>
    </dgm:pt>
    <dgm:pt modelId="{B9D29EC4-0D9A-4744-8CD9-6935741260AE}" type="pres">
      <dgm:prSet presAssocID="{EDC0128B-EC12-4F95-B21B-86876CAF2BD0}" presName="hierRoot2" presStyleCnt="0">
        <dgm:presLayoutVars>
          <dgm:hierBranch val="init"/>
        </dgm:presLayoutVars>
      </dgm:prSet>
      <dgm:spPr/>
    </dgm:pt>
    <dgm:pt modelId="{E7A78D4F-CF1B-4BD0-9E29-A5ADD7311347}" type="pres">
      <dgm:prSet presAssocID="{EDC0128B-EC12-4F95-B21B-86876CAF2BD0}" presName="rootComposite" presStyleCnt="0"/>
      <dgm:spPr/>
    </dgm:pt>
    <dgm:pt modelId="{EA3037E4-9952-416E-ABB6-4A38BA3E9108}" type="pres">
      <dgm:prSet presAssocID="{EDC0128B-EC12-4F95-B21B-86876CAF2BD0}" presName="rootText" presStyleLbl="node2" presStyleIdx="0" presStyleCnt="4" custScaleY="32472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455D7E44-749A-412F-8154-E0E220C099A7}" type="pres">
      <dgm:prSet presAssocID="{EDC0128B-EC12-4F95-B21B-86876CAF2BD0}" presName="rootConnector" presStyleLbl="node2" presStyleIdx="0" presStyleCnt="4"/>
      <dgm:spPr/>
    </dgm:pt>
    <dgm:pt modelId="{43666DBB-769F-4182-8664-ED908B230F9F}" type="pres">
      <dgm:prSet presAssocID="{EDC0128B-EC12-4F95-B21B-86876CAF2BD0}" presName="hierChild4" presStyleCnt="0"/>
      <dgm:spPr/>
    </dgm:pt>
    <dgm:pt modelId="{3FC67DC6-FCB1-49A7-AA72-0E048F163EF1}" type="pres">
      <dgm:prSet presAssocID="{EDC0128B-EC12-4F95-B21B-86876CAF2BD0}" presName="hierChild5" presStyleCnt="0"/>
      <dgm:spPr/>
    </dgm:pt>
    <dgm:pt modelId="{C6B17B2E-B13C-47B3-BC6D-1B3549E4547D}" type="pres">
      <dgm:prSet presAssocID="{42CF4F05-707C-424A-A006-D244207AFB7A}" presName="Name37" presStyleLbl="parChTrans1D2" presStyleIdx="1" presStyleCnt="4"/>
      <dgm:spPr/>
    </dgm:pt>
    <dgm:pt modelId="{C570BADE-875E-480C-9530-CA031379CD30}" type="pres">
      <dgm:prSet presAssocID="{8D775ADE-A2F8-4490-ABD9-1DDF4A8DC425}" presName="hierRoot2" presStyleCnt="0">
        <dgm:presLayoutVars>
          <dgm:hierBranch val="init"/>
        </dgm:presLayoutVars>
      </dgm:prSet>
      <dgm:spPr/>
    </dgm:pt>
    <dgm:pt modelId="{DF961C69-9F1D-4E14-8185-305AA654EF76}" type="pres">
      <dgm:prSet presAssocID="{8D775ADE-A2F8-4490-ABD9-1DDF4A8DC425}" presName="rootComposite" presStyleCnt="0"/>
      <dgm:spPr/>
    </dgm:pt>
    <dgm:pt modelId="{AB9671FB-34D6-4D4E-B727-12C000933430}" type="pres">
      <dgm:prSet presAssocID="{8D775ADE-A2F8-4490-ABD9-1DDF4A8DC425}" presName="rootText" presStyleLbl="node2" presStyleIdx="1" presStyleCnt="4" custScaleY="32472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FACC17AA-9D7F-4E3C-A4B9-9B03AEA42D6F}" type="pres">
      <dgm:prSet presAssocID="{8D775ADE-A2F8-4490-ABD9-1DDF4A8DC425}" presName="rootConnector" presStyleLbl="node2" presStyleIdx="1" presStyleCnt="4"/>
      <dgm:spPr/>
    </dgm:pt>
    <dgm:pt modelId="{92CC7273-A2B2-4AC8-8895-27907B7B8AF7}" type="pres">
      <dgm:prSet presAssocID="{8D775ADE-A2F8-4490-ABD9-1DDF4A8DC425}" presName="hierChild4" presStyleCnt="0"/>
      <dgm:spPr/>
    </dgm:pt>
    <dgm:pt modelId="{968DA922-A08D-41C9-9573-BB869775C5D4}" type="pres">
      <dgm:prSet presAssocID="{8D775ADE-A2F8-4490-ABD9-1DDF4A8DC425}" presName="hierChild5" presStyleCnt="0"/>
      <dgm:spPr/>
    </dgm:pt>
    <dgm:pt modelId="{0FCC5D8A-DBFE-4A7A-A0DA-B0DEB7179608}" type="pres">
      <dgm:prSet presAssocID="{EF9F192D-CAB3-4D99-BD92-768865693C74}" presName="Name37" presStyleLbl="parChTrans1D2" presStyleIdx="2" presStyleCnt="4"/>
      <dgm:spPr/>
    </dgm:pt>
    <dgm:pt modelId="{6DB03E62-9F7F-4D06-B66F-A9B823C85378}" type="pres">
      <dgm:prSet presAssocID="{8AD85E82-480D-40A4-B4EA-DC3E13223A71}" presName="hierRoot2" presStyleCnt="0">
        <dgm:presLayoutVars>
          <dgm:hierBranch val="init"/>
        </dgm:presLayoutVars>
      </dgm:prSet>
      <dgm:spPr/>
    </dgm:pt>
    <dgm:pt modelId="{040BEED3-1150-42BE-9290-BFBDD634CBB6}" type="pres">
      <dgm:prSet presAssocID="{8AD85E82-480D-40A4-B4EA-DC3E13223A71}" presName="rootComposite" presStyleCnt="0"/>
      <dgm:spPr/>
    </dgm:pt>
    <dgm:pt modelId="{698ED394-006D-4E18-BCCD-882087758756}" type="pres">
      <dgm:prSet presAssocID="{8AD85E82-480D-40A4-B4EA-DC3E13223A71}" presName="rootText" presStyleLbl="node2" presStyleIdx="2" presStyleCnt="4">
        <dgm:presLayoutVars>
          <dgm:chPref val="3"/>
        </dgm:presLayoutVars>
      </dgm:prSet>
      <dgm:spPr/>
    </dgm:pt>
    <dgm:pt modelId="{6162705E-5AE4-4AF9-95D0-A88B1D53A9C7}" type="pres">
      <dgm:prSet presAssocID="{8AD85E82-480D-40A4-B4EA-DC3E13223A71}" presName="rootConnector" presStyleLbl="node2" presStyleIdx="2" presStyleCnt="4"/>
      <dgm:spPr/>
    </dgm:pt>
    <dgm:pt modelId="{5B1E2DB7-3300-4EF1-B846-DE3663146296}" type="pres">
      <dgm:prSet presAssocID="{8AD85E82-480D-40A4-B4EA-DC3E13223A71}" presName="hierChild4" presStyleCnt="0"/>
      <dgm:spPr/>
    </dgm:pt>
    <dgm:pt modelId="{9A31080F-8E5E-4FAB-A33F-0D1842F7D90E}" type="pres">
      <dgm:prSet presAssocID="{8AD85E82-480D-40A4-B4EA-DC3E13223A71}" presName="hierChild5" presStyleCnt="0"/>
      <dgm:spPr/>
    </dgm:pt>
    <dgm:pt modelId="{68C4464C-F76D-46A8-B5B8-C56709BD19CE}" type="pres">
      <dgm:prSet presAssocID="{97D1275B-0FA3-4CA6-91B8-874FE15E9273}" presName="Name37" presStyleLbl="parChTrans1D2" presStyleIdx="3" presStyleCnt="4"/>
      <dgm:spPr/>
    </dgm:pt>
    <dgm:pt modelId="{F3A21D75-4502-4CEA-9FFB-5012BEC8D677}" type="pres">
      <dgm:prSet presAssocID="{4D6441FA-49C4-4713-863E-B0BDD1D5F871}" presName="hierRoot2" presStyleCnt="0">
        <dgm:presLayoutVars>
          <dgm:hierBranch val="init"/>
        </dgm:presLayoutVars>
      </dgm:prSet>
      <dgm:spPr/>
    </dgm:pt>
    <dgm:pt modelId="{AF3162D5-FE5A-4514-9DF1-99C96EAFCA2D}" type="pres">
      <dgm:prSet presAssocID="{4D6441FA-49C4-4713-863E-B0BDD1D5F871}" presName="rootComposite" presStyleCnt="0"/>
      <dgm:spPr/>
    </dgm:pt>
    <dgm:pt modelId="{01D28CA0-3947-460E-8D11-93AE18221A3A}" type="pres">
      <dgm:prSet presAssocID="{4D6441FA-49C4-4713-863E-B0BDD1D5F871}" presName="rootText" presStyleLbl="node2" presStyleIdx="3" presStyleCnt="4">
        <dgm:presLayoutVars>
          <dgm:chPref val="3"/>
        </dgm:presLayoutVars>
      </dgm:prSet>
      <dgm:spPr/>
    </dgm:pt>
    <dgm:pt modelId="{681B3021-FF1A-43E7-A1B2-AD6837760D9E}" type="pres">
      <dgm:prSet presAssocID="{4D6441FA-49C4-4713-863E-B0BDD1D5F871}" presName="rootConnector" presStyleLbl="node2" presStyleIdx="3" presStyleCnt="4"/>
      <dgm:spPr/>
    </dgm:pt>
    <dgm:pt modelId="{A1A1A99F-70E1-4912-88E4-493BB13E90F3}" type="pres">
      <dgm:prSet presAssocID="{4D6441FA-49C4-4713-863E-B0BDD1D5F871}" presName="hierChild4" presStyleCnt="0"/>
      <dgm:spPr/>
    </dgm:pt>
    <dgm:pt modelId="{B18B6753-C3A7-4FBA-B5D4-4D18734B154B}" type="pres">
      <dgm:prSet presAssocID="{4D6441FA-49C4-4713-863E-B0BDD1D5F871}" presName="hierChild5" presStyleCnt="0"/>
      <dgm:spPr/>
    </dgm:pt>
    <dgm:pt modelId="{14934582-0691-440C-ADA0-64FD12938ADD}" type="pres">
      <dgm:prSet presAssocID="{CC5C1B62-DFC2-4596-B5E0-FE0208248057}" presName="hierChild3" presStyleCnt="0"/>
      <dgm:spPr/>
    </dgm:pt>
  </dgm:ptLst>
  <dgm:cxnLst>
    <dgm:cxn modelId="{6C069657-0C86-44B7-9E43-AC15E07C705F}" type="presOf" srcId="{97D1275B-0FA3-4CA6-91B8-874FE15E9273}" destId="{68C4464C-F76D-46A8-B5B8-C56709BD19CE}" srcOrd="0" destOrd="0" presId="urn:microsoft.com/office/officeart/2005/8/layout/orgChart1"/>
    <dgm:cxn modelId="{EEF5D8D9-5A98-4E41-AEC5-912A33305418}" type="presOf" srcId="{8AD85E82-480D-40A4-B4EA-DC3E13223A71}" destId="{6162705E-5AE4-4AF9-95D0-A88B1D53A9C7}" srcOrd="1" destOrd="0" presId="urn:microsoft.com/office/officeart/2005/8/layout/orgChart1"/>
    <dgm:cxn modelId="{7076F9FB-9938-4CA0-8349-71BCB9FA7B6E}" srcId="{CC5C1B62-DFC2-4596-B5E0-FE0208248057}" destId="{4D6441FA-49C4-4713-863E-B0BDD1D5F871}" srcOrd="3" destOrd="0" parTransId="{97D1275B-0FA3-4CA6-91B8-874FE15E9273}" sibTransId="{17A9CC78-B0FF-422F-A1AF-862CAEF3E888}"/>
    <dgm:cxn modelId="{058934DE-9BF4-46D5-8C15-58CE873F9E96}" type="presOf" srcId="{068F40F5-EED1-4416-BE08-66A9CAFBC234}" destId="{6D19B3C6-53E3-4556-848F-D55662131E9C}" srcOrd="0" destOrd="0" presId="urn:microsoft.com/office/officeart/2005/8/layout/orgChart1"/>
    <dgm:cxn modelId="{3D83877F-18BB-4CB9-8565-62CD5C31716B}" srcId="{CC5C1B62-DFC2-4596-B5E0-FE0208248057}" destId="{8D775ADE-A2F8-4490-ABD9-1DDF4A8DC425}" srcOrd="1" destOrd="0" parTransId="{42CF4F05-707C-424A-A006-D244207AFB7A}" sibTransId="{F9E2A54D-88CA-41BA-AFE9-EB215EBBE382}"/>
    <dgm:cxn modelId="{4B5CBBD6-CC05-475F-8F7E-21065E1E47D9}" type="presOf" srcId="{8D775ADE-A2F8-4490-ABD9-1DDF4A8DC425}" destId="{AB9671FB-34D6-4D4E-B727-12C000933430}" srcOrd="0" destOrd="0" presId="urn:microsoft.com/office/officeart/2005/8/layout/orgChart1"/>
    <dgm:cxn modelId="{ECA0EBF0-2643-41FC-85A9-FEA5A05053C8}" type="presOf" srcId="{8AD85E82-480D-40A4-B4EA-DC3E13223A71}" destId="{698ED394-006D-4E18-BCCD-882087758756}" srcOrd="0" destOrd="0" presId="urn:microsoft.com/office/officeart/2005/8/layout/orgChart1"/>
    <dgm:cxn modelId="{804A08BA-66CD-44D7-815C-C354A7E292BD}" type="presOf" srcId="{EF9F192D-CAB3-4D99-BD92-768865693C74}" destId="{0FCC5D8A-DBFE-4A7A-A0DA-B0DEB7179608}" srcOrd="0" destOrd="0" presId="urn:microsoft.com/office/officeart/2005/8/layout/orgChart1"/>
    <dgm:cxn modelId="{0828E786-7FC6-4359-8EEC-9224F03B637E}" type="presOf" srcId="{CC5C1B62-DFC2-4596-B5E0-FE0208248057}" destId="{D338A794-0B26-4122-8E4E-BA898594EB92}" srcOrd="0" destOrd="0" presId="urn:microsoft.com/office/officeart/2005/8/layout/orgChart1"/>
    <dgm:cxn modelId="{3DD7A77F-DE93-4B01-9599-3BA3B49C5F68}" type="presOf" srcId="{EDC0128B-EC12-4F95-B21B-86876CAF2BD0}" destId="{EA3037E4-9952-416E-ABB6-4A38BA3E9108}" srcOrd="0" destOrd="0" presId="urn:microsoft.com/office/officeart/2005/8/layout/orgChart1"/>
    <dgm:cxn modelId="{08F8E575-C7F8-44D9-B54C-21AF2E30803A}" srcId="{B8A11C43-2514-49C6-94FA-31E60CF5ADF0}" destId="{CC5C1B62-DFC2-4596-B5E0-FE0208248057}" srcOrd="0" destOrd="0" parTransId="{AE1EB5F0-A588-4DD6-BC63-F3D55DBF5E7C}" sibTransId="{88E264A0-C22C-455A-BC2A-E397049E8C89}"/>
    <dgm:cxn modelId="{B298AE62-9789-4CF8-AB0E-5F92B7AD7D87}" srcId="{CC5C1B62-DFC2-4596-B5E0-FE0208248057}" destId="{EDC0128B-EC12-4F95-B21B-86876CAF2BD0}" srcOrd="0" destOrd="0" parTransId="{068F40F5-EED1-4416-BE08-66A9CAFBC234}" sibTransId="{C5880FB9-3E99-4A76-B448-BD06ACF527E6}"/>
    <dgm:cxn modelId="{A5BF643F-F54F-42E3-A2B1-47DE215DEB2F}" srcId="{CC5C1B62-DFC2-4596-B5E0-FE0208248057}" destId="{8AD85E82-480D-40A4-B4EA-DC3E13223A71}" srcOrd="2" destOrd="0" parTransId="{EF9F192D-CAB3-4D99-BD92-768865693C74}" sibTransId="{EAC6CBEB-9371-46B0-AF89-2AF8265225F5}"/>
    <dgm:cxn modelId="{98534F08-89F9-4EC5-842A-CD696B947E3D}" type="presOf" srcId="{4D6441FA-49C4-4713-863E-B0BDD1D5F871}" destId="{01D28CA0-3947-460E-8D11-93AE18221A3A}" srcOrd="0" destOrd="0" presId="urn:microsoft.com/office/officeart/2005/8/layout/orgChart1"/>
    <dgm:cxn modelId="{078F148F-5C10-4291-9E48-44CDA28C311B}" type="presOf" srcId="{CC5C1B62-DFC2-4596-B5E0-FE0208248057}" destId="{1CECBB91-F146-4069-9A2B-4D7EF538543E}" srcOrd="1" destOrd="0" presId="urn:microsoft.com/office/officeart/2005/8/layout/orgChart1"/>
    <dgm:cxn modelId="{5B3345DC-5058-4459-AD84-DA85E36260DB}" type="presOf" srcId="{42CF4F05-707C-424A-A006-D244207AFB7A}" destId="{C6B17B2E-B13C-47B3-BC6D-1B3549E4547D}" srcOrd="0" destOrd="0" presId="urn:microsoft.com/office/officeart/2005/8/layout/orgChart1"/>
    <dgm:cxn modelId="{8AC14A5A-05C7-406C-91F2-68CB53426951}" type="presOf" srcId="{8D775ADE-A2F8-4490-ABD9-1DDF4A8DC425}" destId="{FACC17AA-9D7F-4E3C-A4B9-9B03AEA42D6F}" srcOrd="1" destOrd="0" presId="urn:microsoft.com/office/officeart/2005/8/layout/orgChart1"/>
    <dgm:cxn modelId="{209BAB7F-9DE9-483F-B8F1-9CA79C631E80}" type="presOf" srcId="{B8A11C43-2514-49C6-94FA-31E60CF5ADF0}" destId="{1DAC124B-2BFF-4B04-9A2C-60E20CD68E61}" srcOrd="0" destOrd="0" presId="urn:microsoft.com/office/officeart/2005/8/layout/orgChart1"/>
    <dgm:cxn modelId="{C726B324-CCC3-4189-8DF7-E906DDACB869}" type="presOf" srcId="{EDC0128B-EC12-4F95-B21B-86876CAF2BD0}" destId="{455D7E44-749A-412F-8154-E0E220C099A7}" srcOrd="1" destOrd="0" presId="urn:microsoft.com/office/officeart/2005/8/layout/orgChart1"/>
    <dgm:cxn modelId="{48C5EAC5-2947-4233-8580-01A6B47A6C25}" type="presOf" srcId="{4D6441FA-49C4-4713-863E-B0BDD1D5F871}" destId="{681B3021-FF1A-43E7-A1B2-AD6837760D9E}" srcOrd="1" destOrd="0" presId="urn:microsoft.com/office/officeart/2005/8/layout/orgChart1"/>
    <dgm:cxn modelId="{298F3D61-BDFE-4EAE-AEB1-D2140B4F6951}" type="presParOf" srcId="{1DAC124B-2BFF-4B04-9A2C-60E20CD68E61}" destId="{979280FB-705A-49A3-BAC4-1D122151F86A}" srcOrd="0" destOrd="0" presId="urn:microsoft.com/office/officeart/2005/8/layout/orgChart1"/>
    <dgm:cxn modelId="{53F00285-59E8-4EA6-9AAC-73FEF79BBDE4}" type="presParOf" srcId="{979280FB-705A-49A3-BAC4-1D122151F86A}" destId="{DDDA5346-8452-4CF9-B6C5-0B272ACED442}" srcOrd="0" destOrd="0" presId="urn:microsoft.com/office/officeart/2005/8/layout/orgChart1"/>
    <dgm:cxn modelId="{D06B16B5-CB55-4FC1-960B-E6A3192E8588}" type="presParOf" srcId="{DDDA5346-8452-4CF9-B6C5-0B272ACED442}" destId="{D338A794-0B26-4122-8E4E-BA898594EB92}" srcOrd="0" destOrd="0" presId="urn:microsoft.com/office/officeart/2005/8/layout/orgChart1"/>
    <dgm:cxn modelId="{11177225-C0EA-40D7-B4AB-0BBAD995006D}" type="presParOf" srcId="{DDDA5346-8452-4CF9-B6C5-0B272ACED442}" destId="{1CECBB91-F146-4069-9A2B-4D7EF538543E}" srcOrd="1" destOrd="0" presId="urn:microsoft.com/office/officeart/2005/8/layout/orgChart1"/>
    <dgm:cxn modelId="{D98A6D36-7996-4EE4-B9A4-9BB85E4DBA02}" type="presParOf" srcId="{979280FB-705A-49A3-BAC4-1D122151F86A}" destId="{FC74F838-5F4D-4051-A7FA-F694D385E8AF}" srcOrd="1" destOrd="0" presId="urn:microsoft.com/office/officeart/2005/8/layout/orgChart1"/>
    <dgm:cxn modelId="{2E1F1C7A-762A-409B-B4C4-9049C8CFC55D}" type="presParOf" srcId="{FC74F838-5F4D-4051-A7FA-F694D385E8AF}" destId="{6D19B3C6-53E3-4556-848F-D55662131E9C}" srcOrd="0" destOrd="0" presId="urn:microsoft.com/office/officeart/2005/8/layout/orgChart1"/>
    <dgm:cxn modelId="{2EBB1040-6F99-4AC0-BF8A-12323E555E21}" type="presParOf" srcId="{FC74F838-5F4D-4051-A7FA-F694D385E8AF}" destId="{B9D29EC4-0D9A-4744-8CD9-6935741260AE}" srcOrd="1" destOrd="0" presId="urn:microsoft.com/office/officeart/2005/8/layout/orgChart1"/>
    <dgm:cxn modelId="{21A9771E-AA61-4FBB-AA2B-1E205BC874D5}" type="presParOf" srcId="{B9D29EC4-0D9A-4744-8CD9-6935741260AE}" destId="{E7A78D4F-CF1B-4BD0-9E29-A5ADD7311347}" srcOrd="0" destOrd="0" presId="urn:microsoft.com/office/officeart/2005/8/layout/orgChart1"/>
    <dgm:cxn modelId="{B4B812F8-F0BC-4923-9585-73B459FEB228}" type="presParOf" srcId="{E7A78D4F-CF1B-4BD0-9E29-A5ADD7311347}" destId="{EA3037E4-9952-416E-ABB6-4A38BA3E9108}" srcOrd="0" destOrd="0" presId="urn:microsoft.com/office/officeart/2005/8/layout/orgChart1"/>
    <dgm:cxn modelId="{7F9A8CD8-A4C9-4C95-B300-05C8C2CC62B9}" type="presParOf" srcId="{E7A78D4F-CF1B-4BD0-9E29-A5ADD7311347}" destId="{455D7E44-749A-412F-8154-E0E220C099A7}" srcOrd="1" destOrd="0" presId="urn:microsoft.com/office/officeart/2005/8/layout/orgChart1"/>
    <dgm:cxn modelId="{4CAD982B-E297-40A2-8544-AFD5776CC54F}" type="presParOf" srcId="{B9D29EC4-0D9A-4744-8CD9-6935741260AE}" destId="{43666DBB-769F-4182-8664-ED908B230F9F}" srcOrd="1" destOrd="0" presId="urn:microsoft.com/office/officeart/2005/8/layout/orgChart1"/>
    <dgm:cxn modelId="{AFD9F331-A1D3-4C4D-A842-05BFAAC6EA0B}" type="presParOf" srcId="{B9D29EC4-0D9A-4744-8CD9-6935741260AE}" destId="{3FC67DC6-FCB1-49A7-AA72-0E048F163EF1}" srcOrd="2" destOrd="0" presId="urn:microsoft.com/office/officeart/2005/8/layout/orgChart1"/>
    <dgm:cxn modelId="{7CC57992-BB57-4030-8B8C-DDD5CBD97BC9}" type="presParOf" srcId="{FC74F838-5F4D-4051-A7FA-F694D385E8AF}" destId="{C6B17B2E-B13C-47B3-BC6D-1B3549E4547D}" srcOrd="2" destOrd="0" presId="urn:microsoft.com/office/officeart/2005/8/layout/orgChart1"/>
    <dgm:cxn modelId="{9BE298AF-C234-4907-AD15-0FD1B2522E50}" type="presParOf" srcId="{FC74F838-5F4D-4051-A7FA-F694D385E8AF}" destId="{C570BADE-875E-480C-9530-CA031379CD30}" srcOrd="3" destOrd="0" presId="urn:microsoft.com/office/officeart/2005/8/layout/orgChart1"/>
    <dgm:cxn modelId="{611FF8EE-4E48-4446-80FC-AA6B16B2C9D4}" type="presParOf" srcId="{C570BADE-875E-480C-9530-CA031379CD30}" destId="{DF961C69-9F1D-4E14-8185-305AA654EF76}" srcOrd="0" destOrd="0" presId="urn:microsoft.com/office/officeart/2005/8/layout/orgChart1"/>
    <dgm:cxn modelId="{D7A83C79-D5B7-41C5-B4D4-0CB42013BF8B}" type="presParOf" srcId="{DF961C69-9F1D-4E14-8185-305AA654EF76}" destId="{AB9671FB-34D6-4D4E-B727-12C000933430}" srcOrd="0" destOrd="0" presId="urn:microsoft.com/office/officeart/2005/8/layout/orgChart1"/>
    <dgm:cxn modelId="{79C5F606-1D5D-4C44-AFFF-784AF2148F19}" type="presParOf" srcId="{DF961C69-9F1D-4E14-8185-305AA654EF76}" destId="{FACC17AA-9D7F-4E3C-A4B9-9B03AEA42D6F}" srcOrd="1" destOrd="0" presId="urn:microsoft.com/office/officeart/2005/8/layout/orgChart1"/>
    <dgm:cxn modelId="{BF049071-6267-40F8-9D97-1D7C2AF292B5}" type="presParOf" srcId="{C570BADE-875E-480C-9530-CA031379CD30}" destId="{92CC7273-A2B2-4AC8-8895-27907B7B8AF7}" srcOrd="1" destOrd="0" presId="urn:microsoft.com/office/officeart/2005/8/layout/orgChart1"/>
    <dgm:cxn modelId="{A5612009-1906-46A6-85F4-6D2BE231B1EB}" type="presParOf" srcId="{C570BADE-875E-480C-9530-CA031379CD30}" destId="{968DA922-A08D-41C9-9573-BB869775C5D4}" srcOrd="2" destOrd="0" presId="urn:microsoft.com/office/officeart/2005/8/layout/orgChart1"/>
    <dgm:cxn modelId="{DC765E7B-43E5-4BA0-818D-DF15077AA3E3}" type="presParOf" srcId="{FC74F838-5F4D-4051-A7FA-F694D385E8AF}" destId="{0FCC5D8A-DBFE-4A7A-A0DA-B0DEB7179608}" srcOrd="4" destOrd="0" presId="urn:microsoft.com/office/officeart/2005/8/layout/orgChart1"/>
    <dgm:cxn modelId="{6A6041C2-B06B-4D33-91DB-96EBA90C5AF7}" type="presParOf" srcId="{FC74F838-5F4D-4051-A7FA-F694D385E8AF}" destId="{6DB03E62-9F7F-4D06-B66F-A9B823C85378}" srcOrd="5" destOrd="0" presId="urn:microsoft.com/office/officeart/2005/8/layout/orgChart1"/>
    <dgm:cxn modelId="{62D60B7B-4C0C-42FE-A280-B1B68575FB96}" type="presParOf" srcId="{6DB03E62-9F7F-4D06-B66F-A9B823C85378}" destId="{040BEED3-1150-42BE-9290-BFBDD634CBB6}" srcOrd="0" destOrd="0" presId="urn:microsoft.com/office/officeart/2005/8/layout/orgChart1"/>
    <dgm:cxn modelId="{DA72BE03-B716-492D-939E-B19399C28462}" type="presParOf" srcId="{040BEED3-1150-42BE-9290-BFBDD634CBB6}" destId="{698ED394-006D-4E18-BCCD-882087758756}" srcOrd="0" destOrd="0" presId="urn:microsoft.com/office/officeart/2005/8/layout/orgChart1"/>
    <dgm:cxn modelId="{B1A865CD-4044-4260-B73E-F2764E28CE11}" type="presParOf" srcId="{040BEED3-1150-42BE-9290-BFBDD634CBB6}" destId="{6162705E-5AE4-4AF9-95D0-A88B1D53A9C7}" srcOrd="1" destOrd="0" presId="urn:microsoft.com/office/officeart/2005/8/layout/orgChart1"/>
    <dgm:cxn modelId="{C9073B70-D236-4663-82A1-032A00DA0022}" type="presParOf" srcId="{6DB03E62-9F7F-4D06-B66F-A9B823C85378}" destId="{5B1E2DB7-3300-4EF1-B846-DE3663146296}" srcOrd="1" destOrd="0" presId="urn:microsoft.com/office/officeart/2005/8/layout/orgChart1"/>
    <dgm:cxn modelId="{28FA4BCD-47D7-40AF-8FCF-DE3D003CF273}" type="presParOf" srcId="{6DB03E62-9F7F-4D06-B66F-A9B823C85378}" destId="{9A31080F-8E5E-4FAB-A33F-0D1842F7D90E}" srcOrd="2" destOrd="0" presId="urn:microsoft.com/office/officeart/2005/8/layout/orgChart1"/>
    <dgm:cxn modelId="{FCBE4A63-BF4E-46AF-9B69-29B23B85E2DB}" type="presParOf" srcId="{FC74F838-5F4D-4051-A7FA-F694D385E8AF}" destId="{68C4464C-F76D-46A8-B5B8-C56709BD19CE}" srcOrd="6" destOrd="0" presId="urn:microsoft.com/office/officeart/2005/8/layout/orgChart1"/>
    <dgm:cxn modelId="{18CF038B-3824-455F-A1CA-F1386ECA1AD9}" type="presParOf" srcId="{FC74F838-5F4D-4051-A7FA-F694D385E8AF}" destId="{F3A21D75-4502-4CEA-9FFB-5012BEC8D677}" srcOrd="7" destOrd="0" presId="urn:microsoft.com/office/officeart/2005/8/layout/orgChart1"/>
    <dgm:cxn modelId="{B3E8D18B-6EA1-4895-AEA5-DA524C6080EE}" type="presParOf" srcId="{F3A21D75-4502-4CEA-9FFB-5012BEC8D677}" destId="{AF3162D5-FE5A-4514-9DF1-99C96EAFCA2D}" srcOrd="0" destOrd="0" presId="urn:microsoft.com/office/officeart/2005/8/layout/orgChart1"/>
    <dgm:cxn modelId="{9E1F44FD-7BF7-49E3-9276-357EA34DDDA3}" type="presParOf" srcId="{AF3162D5-FE5A-4514-9DF1-99C96EAFCA2D}" destId="{01D28CA0-3947-460E-8D11-93AE18221A3A}" srcOrd="0" destOrd="0" presId="urn:microsoft.com/office/officeart/2005/8/layout/orgChart1"/>
    <dgm:cxn modelId="{13AAAF93-D0B6-4F62-987C-F06F62C6B8EE}" type="presParOf" srcId="{AF3162D5-FE5A-4514-9DF1-99C96EAFCA2D}" destId="{681B3021-FF1A-43E7-A1B2-AD6837760D9E}" srcOrd="1" destOrd="0" presId="urn:microsoft.com/office/officeart/2005/8/layout/orgChart1"/>
    <dgm:cxn modelId="{6DF4A7A7-85AE-4907-8346-0D96C507C86D}" type="presParOf" srcId="{F3A21D75-4502-4CEA-9FFB-5012BEC8D677}" destId="{A1A1A99F-70E1-4912-88E4-493BB13E90F3}" srcOrd="1" destOrd="0" presId="urn:microsoft.com/office/officeart/2005/8/layout/orgChart1"/>
    <dgm:cxn modelId="{A91EDF89-F55C-44C7-BD34-8C266D1DA336}" type="presParOf" srcId="{F3A21D75-4502-4CEA-9FFB-5012BEC8D677}" destId="{B18B6753-C3A7-4FBA-B5D4-4D18734B154B}" srcOrd="2" destOrd="0" presId="urn:microsoft.com/office/officeart/2005/8/layout/orgChart1"/>
    <dgm:cxn modelId="{7E08D02F-59AB-43A8-BD40-C7080704BD32}" type="presParOf" srcId="{979280FB-705A-49A3-BAC4-1D122151F86A}" destId="{14934582-0691-440C-ADA0-64FD12938AD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D9AFED6-D6DC-4DBB-BBAF-B5E472BD20FA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B3A283C2-438F-449D-BAE4-C7CFC3AD6318}">
      <dgm:prSet phldrT="[Metin]"/>
      <dgm:spPr/>
      <dgm:t>
        <a:bodyPr/>
        <a:lstStyle/>
        <a:p>
          <a:r>
            <a:rPr lang="tr-TR" dirty="0" smtClean="0"/>
            <a:t>Karma</a:t>
          </a:r>
        </a:p>
        <a:p>
          <a:r>
            <a:rPr lang="tr-TR" dirty="0" smtClean="0"/>
            <a:t> Hukukun Dalları</a:t>
          </a:r>
          <a:endParaRPr lang="tr-TR" dirty="0"/>
        </a:p>
      </dgm:t>
    </dgm:pt>
    <dgm:pt modelId="{AC29EDE9-6112-4570-A14F-7229DA25C4DF}" type="parTrans" cxnId="{4BE6E4F5-0F26-461A-AF14-CA9C64B82571}">
      <dgm:prSet/>
      <dgm:spPr/>
      <dgm:t>
        <a:bodyPr/>
        <a:lstStyle/>
        <a:p>
          <a:endParaRPr lang="tr-TR"/>
        </a:p>
      </dgm:t>
    </dgm:pt>
    <dgm:pt modelId="{306B41C9-C997-480F-BF43-68E97CAF3537}" type="sibTrans" cxnId="{4BE6E4F5-0F26-461A-AF14-CA9C64B82571}">
      <dgm:prSet/>
      <dgm:spPr/>
      <dgm:t>
        <a:bodyPr/>
        <a:lstStyle/>
        <a:p>
          <a:endParaRPr lang="tr-TR"/>
        </a:p>
      </dgm:t>
    </dgm:pt>
    <dgm:pt modelId="{0EA59C60-5FE6-4C54-AF82-523A5EF1B1F5}">
      <dgm:prSet phldrT="[Metin]"/>
      <dgm:spPr/>
      <dgm:t>
        <a:bodyPr/>
        <a:lstStyle/>
        <a:p>
          <a:r>
            <a:rPr lang="tr-TR" dirty="0" smtClean="0"/>
            <a:t>İş Hukuku</a:t>
          </a:r>
          <a:endParaRPr lang="tr-TR" dirty="0"/>
        </a:p>
      </dgm:t>
    </dgm:pt>
    <dgm:pt modelId="{73829952-D9EB-4969-9D87-7F39E8885D88}" type="parTrans" cxnId="{5772787B-BFB2-4451-89ED-181A0D43D0AA}">
      <dgm:prSet/>
      <dgm:spPr/>
      <dgm:t>
        <a:bodyPr/>
        <a:lstStyle/>
        <a:p>
          <a:endParaRPr lang="tr-TR"/>
        </a:p>
      </dgm:t>
    </dgm:pt>
    <dgm:pt modelId="{CFD1D935-7297-4160-8B19-7F893CF95B2A}" type="sibTrans" cxnId="{5772787B-BFB2-4451-89ED-181A0D43D0AA}">
      <dgm:prSet/>
      <dgm:spPr/>
      <dgm:t>
        <a:bodyPr/>
        <a:lstStyle/>
        <a:p>
          <a:endParaRPr lang="tr-TR"/>
        </a:p>
      </dgm:t>
    </dgm:pt>
    <dgm:pt modelId="{0BDAF837-E207-47D4-8BE1-9A26EFA0D7FA}">
      <dgm:prSet phldrT="[Metin]"/>
      <dgm:spPr/>
      <dgm:t>
        <a:bodyPr/>
        <a:lstStyle/>
        <a:p>
          <a:r>
            <a:rPr lang="tr-TR" dirty="0" smtClean="0"/>
            <a:t>Medeni Usul Hukuku</a:t>
          </a:r>
          <a:endParaRPr lang="tr-TR" dirty="0"/>
        </a:p>
      </dgm:t>
    </dgm:pt>
    <dgm:pt modelId="{9E143A39-910E-4F4F-A36F-5EB060EAB348}" type="parTrans" cxnId="{77631551-FB1D-4B03-9ECC-26E09CD952E3}">
      <dgm:prSet/>
      <dgm:spPr/>
      <dgm:t>
        <a:bodyPr/>
        <a:lstStyle/>
        <a:p>
          <a:endParaRPr lang="tr-TR"/>
        </a:p>
      </dgm:t>
    </dgm:pt>
    <dgm:pt modelId="{7A406EFA-3D84-49FC-8B3B-27078B86708C}" type="sibTrans" cxnId="{77631551-FB1D-4B03-9ECC-26E09CD952E3}">
      <dgm:prSet/>
      <dgm:spPr/>
      <dgm:t>
        <a:bodyPr/>
        <a:lstStyle/>
        <a:p>
          <a:endParaRPr lang="tr-TR"/>
        </a:p>
      </dgm:t>
    </dgm:pt>
    <dgm:pt modelId="{48C36858-FA96-4FDD-9FF2-8554B63F8EF4}">
      <dgm:prSet phldrT="[Metin]"/>
      <dgm:spPr/>
      <dgm:t>
        <a:bodyPr/>
        <a:lstStyle/>
        <a:p>
          <a:r>
            <a:rPr lang="tr-TR" dirty="0" smtClean="0"/>
            <a:t>İcra İflas Hukuku</a:t>
          </a:r>
          <a:endParaRPr lang="tr-TR" dirty="0"/>
        </a:p>
      </dgm:t>
    </dgm:pt>
    <dgm:pt modelId="{A7FBBD08-3DE0-4E74-96F2-37E3A441F4BA}" type="parTrans" cxnId="{719AD904-63D0-4A0A-8540-0E1AD55EE23A}">
      <dgm:prSet/>
      <dgm:spPr/>
      <dgm:t>
        <a:bodyPr/>
        <a:lstStyle/>
        <a:p>
          <a:endParaRPr lang="tr-TR"/>
        </a:p>
      </dgm:t>
    </dgm:pt>
    <dgm:pt modelId="{BBEC41D9-813D-47A9-9B1C-F7BA6225847B}" type="sibTrans" cxnId="{719AD904-63D0-4A0A-8540-0E1AD55EE23A}">
      <dgm:prSet/>
      <dgm:spPr/>
      <dgm:t>
        <a:bodyPr/>
        <a:lstStyle/>
        <a:p>
          <a:endParaRPr lang="tr-TR"/>
        </a:p>
      </dgm:t>
    </dgm:pt>
    <dgm:pt modelId="{69222E03-CB0A-432E-8DC5-A4B606C3ED38}" type="pres">
      <dgm:prSet presAssocID="{3D9AFED6-D6DC-4DBB-BBAF-B5E472BD20F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A73D4C46-4363-4773-8850-7BAEA0C53BB5}" type="pres">
      <dgm:prSet presAssocID="{B3A283C2-438F-449D-BAE4-C7CFC3AD6318}" presName="hierRoot1" presStyleCnt="0">
        <dgm:presLayoutVars>
          <dgm:hierBranch val="init"/>
        </dgm:presLayoutVars>
      </dgm:prSet>
      <dgm:spPr/>
    </dgm:pt>
    <dgm:pt modelId="{A7CC4FE1-3981-4309-ADE7-C9470E70C9CD}" type="pres">
      <dgm:prSet presAssocID="{B3A283C2-438F-449D-BAE4-C7CFC3AD6318}" presName="rootComposite1" presStyleCnt="0"/>
      <dgm:spPr/>
    </dgm:pt>
    <dgm:pt modelId="{F603892A-2323-40F5-8F15-E2267E2009FD}" type="pres">
      <dgm:prSet presAssocID="{B3A283C2-438F-449D-BAE4-C7CFC3AD6318}" presName="rootText1" presStyleLbl="node0" presStyleIdx="0" presStyleCnt="1" custScaleX="179572" custScaleY="172029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383CAC1C-8EA9-4817-BD5E-EC20E4A8821C}" type="pres">
      <dgm:prSet presAssocID="{B3A283C2-438F-449D-BAE4-C7CFC3AD6318}" presName="rootConnector1" presStyleLbl="node1" presStyleIdx="0" presStyleCnt="0"/>
      <dgm:spPr/>
    </dgm:pt>
    <dgm:pt modelId="{34FE65AD-746D-40C9-ADD6-CB87E4ED2F85}" type="pres">
      <dgm:prSet presAssocID="{B3A283C2-438F-449D-BAE4-C7CFC3AD6318}" presName="hierChild2" presStyleCnt="0"/>
      <dgm:spPr/>
    </dgm:pt>
    <dgm:pt modelId="{64089867-4FD4-4745-B73B-2A1267B0726B}" type="pres">
      <dgm:prSet presAssocID="{73829952-D9EB-4969-9D87-7F39E8885D88}" presName="Name37" presStyleLbl="parChTrans1D2" presStyleIdx="0" presStyleCnt="3"/>
      <dgm:spPr/>
    </dgm:pt>
    <dgm:pt modelId="{755DA230-A0C1-4F9D-A3BF-AAE2E613714D}" type="pres">
      <dgm:prSet presAssocID="{0EA59C60-5FE6-4C54-AF82-523A5EF1B1F5}" presName="hierRoot2" presStyleCnt="0">
        <dgm:presLayoutVars>
          <dgm:hierBranch val="init"/>
        </dgm:presLayoutVars>
      </dgm:prSet>
      <dgm:spPr/>
    </dgm:pt>
    <dgm:pt modelId="{E33A65D7-EDD9-4D4B-87ED-A49C7ADEBA16}" type="pres">
      <dgm:prSet presAssocID="{0EA59C60-5FE6-4C54-AF82-523A5EF1B1F5}" presName="rootComposite" presStyleCnt="0"/>
      <dgm:spPr/>
    </dgm:pt>
    <dgm:pt modelId="{03D348C4-10E0-48D1-B51D-81B1F8694D59}" type="pres">
      <dgm:prSet presAssocID="{0EA59C60-5FE6-4C54-AF82-523A5EF1B1F5}" presName="rootText" presStyleLbl="node2" presStyleIdx="0" presStyleCnt="3">
        <dgm:presLayoutVars>
          <dgm:chPref val="3"/>
        </dgm:presLayoutVars>
      </dgm:prSet>
      <dgm:spPr/>
    </dgm:pt>
    <dgm:pt modelId="{44EC522C-3F05-47EC-A344-D8AD20F4B936}" type="pres">
      <dgm:prSet presAssocID="{0EA59C60-5FE6-4C54-AF82-523A5EF1B1F5}" presName="rootConnector" presStyleLbl="node2" presStyleIdx="0" presStyleCnt="3"/>
      <dgm:spPr/>
    </dgm:pt>
    <dgm:pt modelId="{C17C2023-35F0-40F3-BC01-928CFB73B67B}" type="pres">
      <dgm:prSet presAssocID="{0EA59C60-5FE6-4C54-AF82-523A5EF1B1F5}" presName="hierChild4" presStyleCnt="0"/>
      <dgm:spPr/>
    </dgm:pt>
    <dgm:pt modelId="{BDED1EA2-658A-4262-9A96-944BD83F8545}" type="pres">
      <dgm:prSet presAssocID="{0EA59C60-5FE6-4C54-AF82-523A5EF1B1F5}" presName="hierChild5" presStyleCnt="0"/>
      <dgm:spPr/>
    </dgm:pt>
    <dgm:pt modelId="{5E75D12D-E153-4B8D-8F90-28CA68D5489C}" type="pres">
      <dgm:prSet presAssocID="{9E143A39-910E-4F4F-A36F-5EB060EAB348}" presName="Name37" presStyleLbl="parChTrans1D2" presStyleIdx="1" presStyleCnt="3"/>
      <dgm:spPr/>
    </dgm:pt>
    <dgm:pt modelId="{85A4708B-AC4C-4A47-B94D-5ED8C71107AD}" type="pres">
      <dgm:prSet presAssocID="{0BDAF837-E207-47D4-8BE1-9A26EFA0D7FA}" presName="hierRoot2" presStyleCnt="0">
        <dgm:presLayoutVars>
          <dgm:hierBranch val="init"/>
        </dgm:presLayoutVars>
      </dgm:prSet>
      <dgm:spPr/>
    </dgm:pt>
    <dgm:pt modelId="{03D4433B-8E67-46FD-A11D-F58DA4FB847E}" type="pres">
      <dgm:prSet presAssocID="{0BDAF837-E207-47D4-8BE1-9A26EFA0D7FA}" presName="rootComposite" presStyleCnt="0"/>
      <dgm:spPr/>
    </dgm:pt>
    <dgm:pt modelId="{2AFA2CA8-4003-473E-A28C-48E11E41C645}" type="pres">
      <dgm:prSet presAssocID="{0BDAF837-E207-47D4-8BE1-9A26EFA0D7FA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AA09CDB5-60C4-43EE-8016-26FF0FFE89D9}" type="pres">
      <dgm:prSet presAssocID="{0BDAF837-E207-47D4-8BE1-9A26EFA0D7FA}" presName="rootConnector" presStyleLbl="node2" presStyleIdx="1" presStyleCnt="3"/>
      <dgm:spPr/>
    </dgm:pt>
    <dgm:pt modelId="{465C851B-6126-48DF-BCC0-E15F00879C79}" type="pres">
      <dgm:prSet presAssocID="{0BDAF837-E207-47D4-8BE1-9A26EFA0D7FA}" presName="hierChild4" presStyleCnt="0"/>
      <dgm:spPr/>
    </dgm:pt>
    <dgm:pt modelId="{556CAB85-7CC2-4902-A40A-CF16C92FA11F}" type="pres">
      <dgm:prSet presAssocID="{0BDAF837-E207-47D4-8BE1-9A26EFA0D7FA}" presName="hierChild5" presStyleCnt="0"/>
      <dgm:spPr/>
    </dgm:pt>
    <dgm:pt modelId="{B0884C1D-D323-4C8B-A9CF-1D931E488AD0}" type="pres">
      <dgm:prSet presAssocID="{A7FBBD08-3DE0-4E74-96F2-37E3A441F4BA}" presName="Name37" presStyleLbl="parChTrans1D2" presStyleIdx="2" presStyleCnt="3"/>
      <dgm:spPr/>
    </dgm:pt>
    <dgm:pt modelId="{84BE9038-F8CE-4077-A3C2-6A576CAA867B}" type="pres">
      <dgm:prSet presAssocID="{48C36858-FA96-4FDD-9FF2-8554B63F8EF4}" presName="hierRoot2" presStyleCnt="0">
        <dgm:presLayoutVars>
          <dgm:hierBranch val="init"/>
        </dgm:presLayoutVars>
      </dgm:prSet>
      <dgm:spPr/>
    </dgm:pt>
    <dgm:pt modelId="{125572C9-9BAF-4B0A-AAE8-136824148889}" type="pres">
      <dgm:prSet presAssocID="{48C36858-FA96-4FDD-9FF2-8554B63F8EF4}" presName="rootComposite" presStyleCnt="0"/>
      <dgm:spPr/>
    </dgm:pt>
    <dgm:pt modelId="{92DAF7E8-C24C-4447-94DE-3AB3E309D53D}" type="pres">
      <dgm:prSet presAssocID="{48C36858-FA96-4FDD-9FF2-8554B63F8EF4}" presName="rootText" presStyleLbl="node2" presStyleIdx="2" presStyleCnt="3">
        <dgm:presLayoutVars>
          <dgm:chPref val="3"/>
        </dgm:presLayoutVars>
      </dgm:prSet>
      <dgm:spPr/>
    </dgm:pt>
    <dgm:pt modelId="{96531B64-4505-451A-A03D-B123F44E06E6}" type="pres">
      <dgm:prSet presAssocID="{48C36858-FA96-4FDD-9FF2-8554B63F8EF4}" presName="rootConnector" presStyleLbl="node2" presStyleIdx="2" presStyleCnt="3"/>
      <dgm:spPr/>
    </dgm:pt>
    <dgm:pt modelId="{FD6EFF82-B606-4AFC-BFA7-D2C3AACF2FDE}" type="pres">
      <dgm:prSet presAssocID="{48C36858-FA96-4FDD-9FF2-8554B63F8EF4}" presName="hierChild4" presStyleCnt="0"/>
      <dgm:spPr/>
    </dgm:pt>
    <dgm:pt modelId="{D28DAF5C-17AD-4DBF-AA73-942E23205967}" type="pres">
      <dgm:prSet presAssocID="{48C36858-FA96-4FDD-9FF2-8554B63F8EF4}" presName="hierChild5" presStyleCnt="0"/>
      <dgm:spPr/>
    </dgm:pt>
    <dgm:pt modelId="{12D3204E-5DF7-4BD1-A162-218B0E9D6BEC}" type="pres">
      <dgm:prSet presAssocID="{B3A283C2-438F-449D-BAE4-C7CFC3AD6318}" presName="hierChild3" presStyleCnt="0"/>
      <dgm:spPr/>
    </dgm:pt>
  </dgm:ptLst>
  <dgm:cxnLst>
    <dgm:cxn modelId="{1F032CC8-7D2F-4C28-8794-0CFFBCAB64ED}" type="presOf" srcId="{B3A283C2-438F-449D-BAE4-C7CFC3AD6318}" destId="{F603892A-2323-40F5-8F15-E2267E2009FD}" srcOrd="0" destOrd="0" presId="urn:microsoft.com/office/officeart/2005/8/layout/orgChart1"/>
    <dgm:cxn modelId="{475EC35C-DCF9-4F4C-B7D7-CD50E3613451}" type="presOf" srcId="{73829952-D9EB-4969-9D87-7F39E8885D88}" destId="{64089867-4FD4-4745-B73B-2A1267B0726B}" srcOrd="0" destOrd="0" presId="urn:microsoft.com/office/officeart/2005/8/layout/orgChart1"/>
    <dgm:cxn modelId="{ED576291-ED39-42EF-98AD-52D7BE0BE763}" type="presOf" srcId="{0BDAF837-E207-47D4-8BE1-9A26EFA0D7FA}" destId="{AA09CDB5-60C4-43EE-8016-26FF0FFE89D9}" srcOrd="1" destOrd="0" presId="urn:microsoft.com/office/officeart/2005/8/layout/orgChart1"/>
    <dgm:cxn modelId="{D73D35B6-25C7-4150-AA1B-9457B901EE46}" type="presOf" srcId="{B3A283C2-438F-449D-BAE4-C7CFC3AD6318}" destId="{383CAC1C-8EA9-4817-BD5E-EC20E4A8821C}" srcOrd="1" destOrd="0" presId="urn:microsoft.com/office/officeart/2005/8/layout/orgChart1"/>
    <dgm:cxn modelId="{4E185CB2-7DD4-431C-B192-FC45D6A57A87}" type="presOf" srcId="{48C36858-FA96-4FDD-9FF2-8554B63F8EF4}" destId="{92DAF7E8-C24C-4447-94DE-3AB3E309D53D}" srcOrd="0" destOrd="0" presId="urn:microsoft.com/office/officeart/2005/8/layout/orgChart1"/>
    <dgm:cxn modelId="{E1B79F0A-6D27-4D53-85DE-4EEDA88896B9}" type="presOf" srcId="{0EA59C60-5FE6-4C54-AF82-523A5EF1B1F5}" destId="{44EC522C-3F05-47EC-A344-D8AD20F4B936}" srcOrd="1" destOrd="0" presId="urn:microsoft.com/office/officeart/2005/8/layout/orgChart1"/>
    <dgm:cxn modelId="{4BE6E4F5-0F26-461A-AF14-CA9C64B82571}" srcId="{3D9AFED6-D6DC-4DBB-BBAF-B5E472BD20FA}" destId="{B3A283C2-438F-449D-BAE4-C7CFC3AD6318}" srcOrd="0" destOrd="0" parTransId="{AC29EDE9-6112-4570-A14F-7229DA25C4DF}" sibTransId="{306B41C9-C997-480F-BF43-68E97CAF3537}"/>
    <dgm:cxn modelId="{5772787B-BFB2-4451-89ED-181A0D43D0AA}" srcId="{B3A283C2-438F-449D-BAE4-C7CFC3AD6318}" destId="{0EA59C60-5FE6-4C54-AF82-523A5EF1B1F5}" srcOrd="0" destOrd="0" parTransId="{73829952-D9EB-4969-9D87-7F39E8885D88}" sibTransId="{CFD1D935-7297-4160-8B19-7F893CF95B2A}"/>
    <dgm:cxn modelId="{77631551-FB1D-4B03-9ECC-26E09CD952E3}" srcId="{B3A283C2-438F-449D-BAE4-C7CFC3AD6318}" destId="{0BDAF837-E207-47D4-8BE1-9A26EFA0D7FA}" srcOrd="1" destOrd="0" parTransId="{9E143A39-910E-4F4F-A36F-5EB060EAB348}" sibTransId="{7A406EFA-3D84-49FC-8B3B-27078B86708C}"/>
    <dgm:cxn modelId="{67815656-D901-4B19-ACF7-C2AA85AF3338}" type="presOf" srcId="{0BDAF837-E207-47D4-8BE1-9A26EFA0D7FA}" destId="{2AFA2CA8-4003-473E-A28C-48E11E41C645}" srcOrd="0" destOrd="0" presId="urn:microsoft.com/office/officeart/2005/8/layout/orgChart1"/>
    <dgm:cxn modelId="{C0772DCE-88DC-4CD8-8828-8A089E44C981}" type="presOf" srcId="{A7FBBD08-3DE0-4E74-96F2-37E3A441F4BA}" destId="{B0884C1D-D323-4C8B-A9CF-1D931E488AD0}" srcOrd="0" destOrd="0" presId="urn:microsoft.com/office/officeart/2005/8/layout/orgChart1"/>
    <dgm:cxn modelId="{717EDB76-9CAE-451E-A31E-F7B39F443D6B}" type="presOf" srcId="{3D9AFED6-D6DC-4DBB-BBAF-B5E472BD20FA}" destId="{69222E03-CB0A-432E-8DC5-A4B606C3ED38}" srcOrd="0" destOrd="0" presId="urn:microsoft.com/office/officeart/2005/8/layout/orgChart1"/>
    <dgm:cxn modelId="{05A4AE70-77AF-4066-8D96-63ADE48DAA5E}" type="presOf" srcId="{9E143A39-910E-4F4F-A36F-5EB060EAB348}" destId="{5E75D12D-E153-4B8D-8F90-28CA68D5489C}" srcOrd="0" destOrd="0" presId="urn:microsoft.com/office/officeart/2005/8/layout/orgChart1"/>
    <dgm:cxn modelId="{719AD904-63D0-4A0A-8540-0E1AD55EE23A}" srcId="{B3A283C2-438F-449D-BAE4-C7CFC3AD6318}" destId="{48C36858-FA96-4FDD-9FF2-8554B63F8EF4}" srcOrd="2" destOrd="0" parTransId="{A7FBBD08-3DE0-4E74-96F2-37E3A441F4BA}" sibTransId="{BBEC41D9-813D-47A9-9B1C-F7BA6225847B}"/>
    <dgm:cxn modelId="{2EA4CD7C-CE29-44A3-A7BC-4CE8B48F7556}" type="presOf" srcId="{48C36858-FA96-4FDD-9FF2-8554B63F8EF4}" destId="{96531B64-4505-451A-A03D-B123F44E06E6}" srcOrd="1" destOrd="0" presId="urn:microsoft.com/office/officeart/2005/8/layout/orgChart1"/>
    <dgm:cxn modelId="{E8BDC9A1-74C4-45E6-A2E4-D04B3579F0BC}" type="presOf" srcId="{0EA59C60-5FE6-4C54-AF82-523A5EF1B1F5}" destId="{03D348C4-10E0-48D1-B51D-81B1F8694D59}" srcOrd="0" destOrd="0" presId="urn:microsoft.com/office/officeart/2005/8/layout/orgChart1"/>
    <dgm:cxn modelId="{37367732-F395-4FF0-A5A4-9BE948DF4F5B}" type="presParOf" srcId="{69222E03-CB0A-432E-8DC5-A4B606C3ED38}" destId="{A73D4C46-4363-4773-8850-7BAEA0C53BB5}" srcOrd="0" destOrd="0" presId="urn:microsoft.com/office/officeart/2005/8/layout/orgChart1"/>
    <dgm:cxn modelId="{779C7D65-048F-49AC-9DC9-8E611439B3B7}" type="presParOf" srcId="{A73D4C46-4363-4773-8850-7BAEA0C53BB5}" destId="{A7CC4FE1-3981-4309-ADE7-C9470E70C9CD}" srcOrd="0" destOrd="0" presId="urn:microsoft.com/office/officeart/2005/8/layout/orgChart1"/>
    <dgm:cxn modelId="{289AF2A2-3B15-4ED2-94F7-CA048517D883}" type="presParOf" srcId="{A7CC4FE1-3981-4309-ADE7-C9470E70C9CD}" destId="{F603892A-2323-40F5-8F15-E2267E2009FD}" srcOrd="0" destOrd="0" presId="urn:microsoft.com/office/officeart/2005/8/layout/orgChart1"/>
    <dgm:cxn modelId="{7ED0DC98-3D3D-4D8E-B073-35671796F2AA}" type="presParOf" srcId="{A7CC4FE1-3981-4309-ADE7-C9470E70C9CD}" destId="{383CAC1C-8EA9-4817-BD5E-EC20E4A8821C}" srcOrd="1" destOrd="0" presId="urn:microsoft.com/office/officeart/2005/8/layout/orgChart1"/>
    <dgm:cxn modelId="{D2F46703-A05E-4214-B9F0-2046BF175A1B}" type="presParOf" srcId="{A73D4C46-4363-4773-8850-7BAEA0C53BB5}" destId="{34FE65AD-746D-40C9-ADD6-CB87E4ED2F85}" srcOrd="1" destOrd="0" presId="urn:microsoft.com/office/officeart/2005/8/layout/orgChart1"/>
    <dgm:cxn modelId="{5C134FC2-EDC0-4514-9BB2-69506CE93DF6}" type="presParOf" srcId="{34FE65AD-746D-40C9-ADD6-CB87E4ED2F85}" destId="{64089867-4FD4-4745-B73B-2A1267B0726B}" srcOrd="0" destOrd="0" presId="urn:microsoft.com/office/officeart/2005/8/layout/orgChart1"/>
    <dgm:cxn modelId="{6A81D3D9-816E-45B7-91CE-A4F44FFCB7BE}" type="presParOf" srcId="{34FE65AD-746D-40C9-ADD6-CB87E4ED2F85}" destId="{755DA230-A0C1-4F9D-A3BF-AAE2E613714D}" srcOrd="1" destOrd="0" presId="urn:microsoft.com/office/officeart/2005/8/layout/orgChart1"/>
    <dgm:cxn modelId="{2657F514-60CC-4236-BBB3-7702B142DB8A}" type="presParOf" srcId="{755DA230-A0C1-4F9D-A3BF-AAE2E613714D}" destId="{E33A65D7-EDD9-4D4B-87ED-A49C7ADEBA16}" srcOrd="0" destOrd="0" presId="urn:microsoft.com/office/officeart/2005/8/layout/orgChart1"/>
    <dgm:cxn modelId="{DBEF65A3-7478-4988-A70F-6A047EF37372}" type="presParOf" srcId="{E33A65D7-EDD9-4D4B-87ED-A49C7ADEBA16}" destId="{03D348C4-10E0-48D1-B51D-81B1F8694D59}" srcOrd="0" destOrd="0" presId="urn:microsoft.com/office/officeart/2005/8/layout/orgChart1"/>
    <dgm:cxn modelId="{017D47DA-2404-4C59-ACAE-0872D4FA8DE5}" type="presParOf" srcId="{E33A65D7-EDD9-4D4B-87ED-A49C7ADEBA16}" destId="{44EC522C-3F05-47EC-A344-D8AD20F4B936}" srcOrd="1" destOrd="0" presId="urn:microsoft.com/office/officeart/2005/8/layout/orgChart1"/>
    <dgm:cxn modelId="{4E6886DD-FC80-4B9F-964A-5CCB3C8F2197}" type="presParOf" srcId="{755DA230-A0C1-4F9D-A3BF-AAE2E613714D}" destId="{C17C2023-35F0-40F3-BC01-928CFB73B67B}" srcOrd="1" destOrd="0" presId="urn:microsoft.com/office/officeart/2005/8/layout/orgChart1"/>
    <dgm:cxn modelId="{3B8A7B6B-7E14-4C48-9E32-A73A9F1F693D}" type="presParOf" srcId="{755DA230-A0C1-4F9D-A3BF-AAE2E613714D}" destId="{BDED1EA2-658A-4262-9A96-944BD83F8545}" srcOrd="2" destOrd="0" presId="urn:microsoft.com/office/officeart/2005/8/layout/orgChart1"/>
    <dgm:cxn modelId="{382A79B5-2DC3-45EF-A9FF-3DDBD28196F2}" type="presParOf" srcId="{34FE65AD-746D-40C9-ADD6-CB87E4ED2F85}" destId="{5E75D12D-E153-4B8D-8F90-28CA68D5489C}" srcOrd="2" destOrd="0" presId="urn:microsoft.com/office/officeart/2005/8/layout/orgChart1"/>
    <dgm:cxn modelId="{CD82A287-6D3C-4BA5-8AFB-E2269A19C112}" type="presParOf" srcId="{34FE65AD-746D-40C9-ADD6-CB87E4ED2F85}" destId="{85A4708B-AC4C-4A47-B94D-5ED8C71107AD}" srcOrd="3" destOrd="0" presId="urn:microsoft.com/office/officeart/2005/8/layout/orgChart1"/>
    <dgm:cxn modelId="{7A3AE63B-CC37-4DA3-AF93-2159D9E3A862}" type="presParOf" srcId="{85A4708B-AC4C-4A47-B94D-5ED8C71107AD}" destId="{03D4433B-8E67-46FD-A11D-F58DA4FB847E}" srcOrd="0" destOrd="0" presId="urn:microsoft.com/office/officeart/2005/8/layout/orgChart1"/>
    <dgm:cxn modelId="{6BE9988D-5409-4A9A-8975-7E96EC2E4FB0}" type="presParOf" srcId="{03D4433B-8E67-46FD-A11D-F58DA4FB847E}" destId="{2AFA2CA8-4003-473E-A28C-48E11E41C645}" srcOrd="0" destOrd="0" presId="urn:microsoft.com/office/officeart/2005/8/layout/orgChart1"/>
    <dgm:cxn modelId="{41D63EA8-ABBB-4A4B-814C-343131EB504A}" type="presParOf" srcId="{03D4433B-8E67-46FD-A11D-F58DA4FB847E}" destId="{AA09CDB5-60C4-43EE-8016-26FF0FFE89D9}" srcOrd="1" destOrd="0" presId="urn:microsoft.com/office/officeart/2005/8/layout/orgChart1"/>
    <dgm:cxn modelId="{FD637889-DBFC-4AD3-A2C1-E6F96BE836A4}" type="presParOf" srcId="{85A4708B-AC4C-4A47-B94D-5ED8C71107AD}" destId="{465C851B-6126-48DF-BCC0-E15F00879C79}" srcOrd="1" destOrd="0" presId="urn:microsoft.com/office/officeart/2005/8/layout/orgChart1"/>
    <dgm:cxn modelId="{5425932E-0C20-491D-A865-8B48F29CEC92}" type="presParOf" srcId="{85A4708B-AC4C-4A47-B94D-5ED8C71107AD}" destId="{556CAB85-7CC2-4902-A40A-CF16C92FA11F}" srcOrd="2" destOrd="0" presId="urn:microsoft.com/office/officeart/2005/8/layout/orgChart1"/>
    <dgm:cxn modelId="{59A6F637-E6B5-4D3A-A7AA-C1BDCF6C79B8}" type="presParOf" srcId="{34FE65AD-746D-40C9-ADD6-CB87E4ED2F85}" destId="{B0884C1D-D323-4C8B-A9CF-1D931E488AD0}" srcOrd="4" destOrd="0" presId="urn:microsoft.com/office/officeart/2005/8/layout/orgChart1"/>
    <dgm:cxn modelId="{83A34624-8B20-4374-AB9D-F4BFE5191836}" type="presParOf" srcId="{34FE65AD-746D-40C9-ADD6-CB87E4ED2F85}" destId="{84BE9038-F8CE-4077-A3C2-6A576CAA867B}" srcOrd="5" destOrd="0" presId="urn:microsoft.com/office/officeart/2005/8/layout/orgChart1"/>
    <dgm:cxn modelId="{89EEFF9B-CE5B-4C22-B76A-9ECCC4C2CA37}" type="presParOf" srcId="{84BE9038-F8CE-4077-A3C2-6A576CAA867B}" destId="{125572C9-9BAF-4B0A-AAE8-136824148889}" srcOrd="0" destOrd="0" presId="urn:microsoft.com/office/officeart/2005/8/layout/orgChart1"/>
    <dgm:cxn modelId="{890F6118-1387-44F1-892D-9D944731B81C}" type="presParOf" srcId="{125572C9-9BAF-4B0A-AAE8-136824148889}" destId="{92DAF7E8-C24C-4447-94DE-3AB3E309D53D}" srcOrd="0" destOrd="0" presId="urn:microsoft.com/office/officeart/2005/8/layout/orgChart1"/>
    <dgm:cxn modelId="{CAA001E9-B63C-4637-93DA-F36EBDF487CB}" type="presParOf" srcId="{125572C9-9BAF-4B0A-AAE8-136824148889}" destId="{96531B64-4505-451A-A03D-B123F44E06E6}" srcOrd="1" destOrd="0" presId="urn:microsoft.com/office/officeart/2005/8/layout/orgChart1"/>
    <dgm:cxn modelId="{B9FFA565-287C-424E-B8CC-92A3D0758890}" type="presParOf" srcId="{84BE9038-F8CE-4077-A3C2-6A576CAA867B}" destId="{FD6EFF82-B606-4AFC-BFA7-D2C3AACF2FDE}" srcOrd="1" destOrd="0" presId="urn:microsoft.com/office/officeart/2005/8/layout/orgChart1"/>
    <dgm:cxn modelId="{063E74EC-CCC6-4D71-8B8F-2E045CCD0BED}" type="presParOf" srcId="{84BE9038-F8CE-4077-A3C2-6A576CAA867B}" destId="{D28DAF5C-17AD-4DBF-AA73-942E23205967}" srcOrd="2" destOrd="0" presId="urn:microsoft.com/office/officeart/2005/8/layout/orgChart1"/>
    <dgm:cxn modelId="{8EC1758B-BE05-481E-9572-91D17716A15F}" type="presParOf" srcId="{A73D4C46-4363-4773-8850-7BAEA0C53BB5}" destId="{12D3204E-5DF7-4BD1-A162-218B0E9D6BE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8C4464C-F76D-46A8-B5B8-C56709BD19CE}">
      <dsp:nvSpPr>
        <dsp:cNvPr id="0" name=""/>
        <dsp:cNvSpPr/>
      </dsp:nvSpPr>
      <dsp:spPr>
        <a:xfrm>
          <a:off x="4138504" y="887806"/>
          <a:ext cx="3199032" cy="10538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67375"/>
              </a:lnTo>
              <a:lnTo>
                <a:pt x="3199032" y="867375"/>
              </a:lnTo>
              <a:lnTo>
                <a:pt x="3199032" y="105381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CC5D8A-DBFE-4A7A-A0DA-B0DEB7179608}">
      <dsp:nvSpPr>
        <dsp:cNvPr id="0" name=""/>
        <dsp:cNvSpPr/>
      </dsp:nvSpPr>
      <dsp:spPr>
        <a:xfrm>
          <a:off x="4138504" y="887806"/>
          <a:ext cx="1050541" cy="10538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67375"/>
              </a:lnTo>
              <a:lnTo>
                <a:pt x="1050541" y="867375"/>
              </a:lnTo>
              <a:lnTo>
                <a:pt x="1050541" y="105381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B17B2E-B13C-47B3-BC6D-1B3549E4547D}">
      <dsp:nvSpPr>
        <dsp:cNvPr id="0" name=""/>
        <dsp:cNvSpPr/>
      </dsp:nvSpPr>
      <dsp:spPr>
        <a:xfrm>
          <a:off x="3040554" y="887806"/>
          <a:ext cx="1097950" cy="1053814"/>
        </a:xfrm>
        <a:custGeom>
          <a:avLst/>
          <a:gdLst/>
          <a:ahLst/>
          <a:cxnLst/>
          <a:rect l="0" t="0" r="0" b="0"/>
          <a:pathLst>
            <a:path>
              <a:moveTo>
                <a:pt x="1097950" y="0"/>
              </a:moveTo>
              <a:lnTo>
                <a:pt x="1097950" y="867375"/>
              </a:lnTo>
              <a:lnTo>
                <a:pt x="0" y="867375"/>
              </a:lnTo>
              <a:lnTo>
                <a:pt x="0" y="105381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19B3C6-53E3-4556-848F-D55662131E9C}">
      <dsp:nvSpPr>
        <dsp:cNvPr id="0" name=""/>
        <dsp:cNvSpPr/>
      </dsp:nvSpPr>
      <dsp:spPr>
        <a:xfrm>
          <a:off x="892063" y="887806"/>
          <a:ext cx="3246441" cy="1053814"/>
        </a:xfrm>
        <a:custGeom>
          <a:avLst/>
          <a:gdLst/>
          <a:ahLst/>
          <a:cxnLst/>
          <a:rect l="0" t="0" r="0" b="0"/>
          <a:pathLst>
            <a:path>
              <a:moveTo>
                <a:pt x="3246441" y="0"/>
              </a:moveTo>
              <a:lnTo>
                <a:pt x="3246441" y="867375"/>
              </a:lnTo>
              <a:lnTo>
                <a:pt x="0" y="867375"/>
              </a:lnTo>
              <a:lnTo>
                <a:pt x="0" y="105381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38A794-0B26-4122-8E4E-BA898594EB92}">
      <dsp:nvSpPr>
        <dsp:cNvPr id="0" name=""/>
        <dsp:cNvSpPr/>
      </dsp:nvSpPr>
      <dsp:spPr>
        <a:xfrm>
          <a:off x="2098574" y="0"/>
          <a:ext cx="4079860" cy="8878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600" kern="1200" dirty="0" smtClean="0"/>
            <a:t>Özel Hukuk</a:t>
          </a:r>
          <a:endParaRPr lang="tr-TR" sz="3600" kern="1200" dirty="0"/>
        </a:p>
      </dsp:txBody>
      <dsp:txXfrm>
        <a:off x="2098574" y="0"/>
        <a:ext cx="4079860" cy="887806"/>
      </dsp:txXfrm>
    </dsp:sp>
    <dsp:sp modelId="{EA3037E4-9952-416E-ABB6-4A38BA3E9108}">
      <dsp:nvSpPr>
        <dsp:cNvPr id="0" name=""/>
        <dsp:cNvSpPr/>
      </dsp:nvSpPr>
      <dsp:spPr>
        <a:xfrm>
          <a:off x="4256" y="1941620"/>
          <a:ext cx="1775612" cy="28828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u="sng" kern="1200" dirty="0" smtClean="0"/>
            <a:t>Medeni Hukuk</a:t>
          </a:r>
        </a:p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1) Kişiler Hukuku</a:t>
          </a:r>
        </a:p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2) Aile Hukuku</a:t>
          </a:r>
        </a:p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3) Eşya Hukuku</a:t>
          </a:r>
        </a:p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4) Miras Hukuku</a:t>
          </a:r>
        </a:p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5)Borçlar Hukuku</a:t>
          </a:r>
          <a:endParaRPr lang="tr-TR" sz="2000" kern="1200" dirty="0"/>
        </a:p>
      </dsp:txBody>
      <dsp:txXfrm>
        <a:off x="4256" y="1941620"/>
        <a:ext cx="1775612" cy="2882884"/>
      </dsp:txXfrm>
    </dsp:sp>
    <dsp:sp modelId="{AB9671FB-34D6-4D4E-B727-12C000933430}">
      <dsp:nvSpPr>
        <dsp:cNvPr id="0" name=""/>
        <dsp:cNvSpPr/>
      </dsp:nvSpPr>
      <dsp:spPr>
        <a:xfrm>
          <a:off x="2152748" y="1941620"/>
          <a:ext cx="1775612" cy="28828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u="sng" kern="1200" dirty="0" smtClean="0"/>
            <a:t>Ticaret Hukuku</a:t>
          </a:r>
        </a:p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1) Ticari İşletme Hukuku</a:t>
          </a:r>
        </a:p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2)Kıymetli Evrak Hukuku</a:t>
          </a:r>
        </a:p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3) Şirketler Hukuku</a:t>
          </a:r>
        </a:p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4) Taşıma Hukuku</a:t>
          </a:r>
        </a:p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5) Deniz Ticaret Hukuku</a:t>
          </a:r>
        </a:p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6) Sigorta Hukuku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600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600" kern="1200" dirty="0"/>
        </a:p>
      </dsp:txBody>
      <dsp:txXfrm>
        <a:off x="2152748" y="1941620"/>
        <a:ext cx="1775612" cy="2882893"/>
      </dsp:txXfrm>
    </dsp:sp>
    <dsp:sp modelId="{698ED394-006D-4E18-BCCD-882087758756}">
      <dsp:nvSpPr>
        <dsp:cNvPr id="0" name=""/>
        <dsp:cNvSpPr/>
      </dsp:nvSpPr>
      <dsp:spPr>
        <a:xfrm>
          <a:off x="4301239" y="1941620"/>
          <a:ext cx="1775612" cy="8878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Fikri Mülkiyet Hukuku</a:t>
          </a:r>
          <a:endParaRPr lang="tr-TR" sz="2000" kern="1200" dirty="0"/>
        </a:p>
      </dsp:txBody>
      <dsp:txXfrm>
        <a:off x="4301239" y="1941620"/>
        <a:ext cx="1775612" cy="887806"/>
      </dsp:txXfrm>
    </dsp:sp>
    <dsp:sp modelId="{01D28CA0-3947-460E-8D11-93AE18221A3A}">
      <dsp:nvSpPr>
        <dsp:cNvPr id="0" name=""/>
        <dsp:cNvSpPr/>
      </dsp:nvSpPr>
      <dsp:spPr>
        <a:xfrm>
          <a:off x="6449730" y="1941620"/>
          <a:ext cx="1775612" cy="8878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Devletler Özel Hukuku</a:t>
          </a:r>
          <a:endParaRPr lang="tr-TR" sz="2000" kern="1200" dirty="0"/>
        </a:p>
      </dsp:txBody>
      <dsp:txXfrm>
        <a:off x="6449730" y="1941620"/>
        <a:ext cx="1775612" cy="887806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0884C1D-D323-4C8B-A9CF-1D931E488AD0}">
      <dsp:nvSpPr>
        <dsp:cNvPr id="0" name=""/>
        <dsp:cNvSpPr/>
      </dsp:nvSpPr>
      <dsp:spPr>
        <a:xfrm>
          <a:off x="4114800" y="2861117"/>
          <a:ext cx="2911251" cy="5052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2629"/>
              </a:lnTo>
              <a:lnTo>
                <a:pt x="2911251" y="252629"/>
              </a:lnTo>
              <a:lnTo>
                <a:pt x="2911251" y="50525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75D12D-E153-4B8D-8F90-28CA68D5489C}">
      <dsp:nvSpPr>
        <dsp:cNvPr id="0" name=""/>
        <dsp:cNvSpPr/>
      </dsp:nvSpPr>
      <dsp:spPr>
        <a:xfrm>
          <a:off x="4069080" y="2861117"/>
          <a:ext cx="91440" cy="50525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525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089867-4FD4-4745-B73B-2A1267B0726B}">
      <dsp:nvSpPr>
        <dsp:cNvPr id="0" name=""/>
        <dsp:cNvSpPr/>
      </dsp:nvSpPr>
      <dsp:spPr>
        <a:xfrm>
          <a:off x="1203548" y="2861117"/>
          <a:ext cx="2911251" cy="505258"/>
        </a:xfrm>
        <a:custGeom>
          <a:avLst/>
          <a:gdLst/>
          <a:ahLst/>
          <a:cxnLst/>
          <a:rect l="0" t="0" r="0" b="0"/>
          <a:pathLst>
            <a:path>
              <a:moveTo>
                <a:pt x="2911251" y="0"/>
              </a:moveTo>
              <a:lnTo>
                <a:pt x="2911251" y="252629"/>
              </a:lnTo>
              <a:lnTo>
                <a:pt x="0" y="252629"/>
              </a:lnTo>
              <a:lnTo>
                <a:pt x="0" y="50525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03892A-2323-40F5-8F15-E2267E2009FD}">
      <dsp:nvSpPr>
        <dsp:cNvPr id="0" name=""/>
        <dsp:cNvSpPr/>
      </dsp:nvSpPr>
      <dsp:spPr>
        <a:xfrm>
          <a:off x="1954555" y="791615"/>
          <a:ext cx="4320489" cy="20695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600" kern="1200" dirty="0" smtClean="0"/>
            <a:t>Karma</a:t>
          </a: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600" kern="1200" dirty="0" smtClean="0"/>
            <a:t> Hukukun Dalları</a:t>
          </a:r>
          <a:endParaRPr lang="tr-TR" sz="3600" kern="1200" dirty="0"/>
        </a:p>
      </dsp:txBody>
      <dsp:txXfrm>
        <a:off x="1954555" y="791615"/>
        <a:ext cx="4320489" cy="2069502"/>
      </dsp:txXfrm>
    </dsp:sp>
    <dsp:sp modelId="{03D348C4-10E0-48D1-B51D-81B1F8694D59}">
      <dsp:nvSpPr>
        <dsp:cNvPr id="0" name=""/>
        <dsp:cNvSpPr/>
      </dsp:nvSpPr>
      <dsp:spPr>
        <a:xfrm>
          <a:off x="552" y="3366376"/>
          <a:ext cx="2405992" cy="12029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600" kern="1200" dirty="0" smtClean="0"/>
            <a:t>İş Hukuku</a:t>
          </a:r>
          <a:endParaRPr lang="tr-TR" sz="3600" kern="1200" dirty="0"/>
        </a:p>
      </dsp:txBody>
      <dsp:txXfrm>
        <a:off x="552" y="3366376"/>
        <a:ext cx="2405992" cy="1202996"/>
      </dsp:txXfrm>
    </dsp:sp>
    <dsp:sp modelId="{2AFA2CA8-4003-473E-A28C-48E11E41C645}">
      <dsp:nvSpPr>
        <dsp:cNvPr id="0" name=""/>
        <dsp:cNvSpPr/>
      </dsp:nvSpPr>
      <dsp:spPr>
        <a:xfrm>
          <a:off x="2911803" y="3366376"/>
          <a:ext cx="2405992" cy="12029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600" kern="1200" dirty="0" smtClean="0"/>
            <a:t>Medeni Usul Hukuku</a:t>
          </a:r>
          <a:endParaRPr lang="tr-TR" sz="3600" kern="1200" dirty="0"/>
        </a:p>
      </dsp:txBody>
      <dsp:txXfrm>
        <a:off x="2911803" y="3366376"/>
        <a:ext cx="2405992" cy="1202996"/>
      </dsp:txXfrm>
    </dsp:sp>
    <dsp:sp modelId="{92DAF7E8-C24C-4447-94DE-3AB3E309D53D}">
      <dsp:nvSpPr>
        <dsp:cNvPr id="0" name=""/>
        <dsp:cNvSpPr/>
      </dsp:nvSpPr>
      <dsp:spPr>
        <a:xfrm>
          <a:off x="5823054" y="3366376"/>
          <a:ext cx="2405992" cy="12029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600" kern="1200" dirty="0" smtClean="0"/>
            <a:t>İcra İflas Hukuku</a:t>
          </a:r>
          <a:endParaRPr lang="tr-TR" sz="3600" kern="1200" dirty="0"/>
        </a:p>
      </dsp:txBody>
      <dsp:txXfrm>
        <a:off x="5823054" y="3366376"/>
        <a:ext cx="2405992" cy="12029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857D1D-F676-4A24-80B4-27522DF04587}" type="datetimeFigureOut">
              <a:rPr lang="tr-TR" smtClean="0"/>
              <a:t>12.10.2014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DD420C-BC4E-4596-9AEF-A0C5326EEEA7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DD420C-BC4E-4596-9AEF-A0C5326EEEA7}" type="slidenum">
              <a:rPr lang="tr-TR" smtClean="0"/>
              <a:t>6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12.10.2014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12.10.2014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12.10.2014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12.10.2014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12.10.2014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12.10.2014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12.10.2014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12.10.2014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12.10.2014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12.10.2014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12.10.2014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12.10.2014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Pozitif Hukukun Dalları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tr-TR" dirty="0" smtClean="0"/>
              <a:t>Özel Hukuk</a:t>
            </a:r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457200" y="765175"/>
          <a:ext cx="8229600" cy="53609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İş Hukuku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tr-TR" dirty="0" smtClean="0"/>
              <a:t>İşçi ile işveren arasındaki ilişkileri düzenleyen hukuk dalıdır.</a:t>
            </a:r>
          </a:p>
          <a:p>
            <a:pPr algn="just"/>
            <a:r>
              <a:rPr lang="tr-TR" dirty="0" smtClean="0"/>
              <a:t>İşçi, işveren, işyeri,iş sözleşmesi,işçi ve işverenin borçları, hakları, yükümlülükleri, iş sözleşmesinin sona ermesi, çalışma ve dinlenme süreleri… gibi konular iş hukukunun konusunu oluşturur.</a:t>
            </a:r>
          </a:p>
          <a:p>
            <a:pPr algn="just"/>
            <a:r>
              <a:rPr lang="tr-TR" dirty="0" smtClean="0"/>
              <a:t>İşçi ve işverene ilişkin kurallar genellikle emredici nitelik taşıdığı için iş hukuku kendine özgü bir karma hukuk dalıdır.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Medeni Usul Hukuku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629000"/>
          </a:xfrm>
        </p:spPr>
        <p:txBody>
          <a:bodyPr/>
          <a:lstStyle/>
          <a:p>
            <a:pPr algn="just"/>
            <a:r>
              <a:rPr lang="tr-TR" dirty="0" smtClean="0"/>
              <a:t>Özel hukuka ilişkin hakların korunmasına hizmet eden hukuk dalıdır.</a:t>
            </a:r>
          </a:p>
          <a:p>
            <a:pPr algn="just"/>
            <a:r>
              <a:rPr lang="tr-TR" dirty="0" smtClean="0"/>
              <a:t>Mahkemeler, yargı görevlileri, usul işlemleri,davanın tarafları,ispat ve deliller medeni usul hukukunun konusunu oluşturur.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İcra- İflas Hukuku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tr-TR" dirty="0" smtClean="0"/>
              <a:t>Cebri icra hukuku olarak da adlandırılabilir.</a:t>
            </a:r>
          </a:p>
          <a:p>
            <a:pPr algn="just"/>
            <a:r>
              <a:rPr lang="tr-TR" dirty="0" smtClean="0"/>
              <a:t>Borçların devlet gücü yardımıyla zorla yerine getirilmesidir.</a:t>
            </a:r>
          </a:p>
          <a:p>
            <a:pPr algn="just"/>
            <a:r>
              <a:rPr lang="tr-TR" dirty="0" smtClean="0"/>
              <a:t>İcra iflas hukuku; icra hukuku (cüzi icra) ve İflas Hukuku (külli icra) olmak üzere ikiye ayrılır.</a:t>
            </a:r>
          </a:p>
          <a:p>
            <a:pPr algn="just"/>
            <a:r>
              <a:rPr lang="tr-TR" dirty="0" smtClean="0"/>
              <a:t>İcra Hukuku; ilamlı- ilamsız icra, genel haciz yoluyla takip, kambiyo senetlerine mahsus haciz yoluyla takip….. Gibi konulardan oluşur.</a:t>
            </a:r>
          </a:p>
          <a:p>
            <a:pPr algn="just"/>
            <a:r>
              <a:rPr lang="tr-TR" dirty="0" smtClean="0"/>
              <a:t>İflas hukuku; borçlunun bütün alacaklılarının alacaklarının,borçlunun haczedilebilen bütün mallarından karşılanması amacını taşır. İflas kararını ticaret mahkemesi verir.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Özel Hukukun Dalları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dirty="0" smtClean="0"/>
              <a:t>Özel Hukuk; Bir toplum içinde eşit haklı ve eşit yetkili kişiler ve kurumlar arasındaki ilişkileri düzenleyen hukuk dalıdır.</a:t>
            </a:r>
          </a:p>
          <a:p>
            <a:pPr algn="just"/>
            <a:r>
              <a:rPr lang="tr-TR" dirty="0" smtClean="0"/>
              <a:t>Kişiler eşit hak ve yetkilere sahiptir. </a:t>
            </a:r>
          </a:p>
          <a:p>
            <a:pPr algn="just"/>
            <a:r>
              <a:rPr lang="tr-TR" dirty="0" smtClean="0"/>
              <a:t>Özel hukuk bu eşitliği sağlar. </a:t>
            </a:r>
            <a:r>
              <a:rPr lang="tr-TR" dirty="0" smtClean="0"/>
              <a:t>Ö</a:t>
            </a:r>
            <a:r>
              <a:rPr lang="tr-TR" dirty="0" smtClean="0"/>
              <a:t>zel hukukun uygulama alanına giren herkes kural olarak eşit durumdadır. </a:t>
            </a:r>
            <a:endParaRPr lang="tr-TR" dirty="0" smtClean="0"/>
          </a:p>
          <a:p>
            <a:pPr algn="just"/>
            <a:r>
              <a:rPr lang="tr-TR" dirty="0" smtClean="0"/>
              <a:t>Hatta özel hukuk alanına giren konularda devletle birey de eşit durumdadır.  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457200" y="620713"/>
          <a:ext cx="8229600" cy="5505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Medeni Hukuk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tr-TR" dirty="0" smtClean="0"/>
              <a:t>Kişilerin kişisel durumlarını, ailevi ilişkilerini, mal üzerindeki hak ve yetkilerini, diğer kişilerle olan borç ilişkilerini ve ölümlerinden sonra miraslarının akıbetlerini düzenler. </a:t>
            </a:r>
          </a:p>
          <a:p>
            <a:pPr algn="just"/>
            <a:r>
              <a:rPr lang="tr-TR" b="1" u="sng" dirty="0" smtClean="0"/>
              <a:t>Kişiler Hukuku:</a:t>
            </a:r>
            <a:r>
              <a:rPr lang="tr-TR" b="1" dirty="0" smtClean="0"/>
              <a:t> </a:t>
            </a:r>
            <a:r>
              <a:rPr lang="tr-TR" dirty="0" smtClean="0"/>
              <a:t>gerçek ve tüzel kişi kavramlarını, bu kişilerin ehliyetlerini,yakınları ile olan ilişkilerini, belli bir yerle olan ilişkilerini,kişiliğin başlangıcını, sona ermesini, korunmasını düzenler. </a:t>
            </a:r>
          </a:p>
          <a:p>
            <a:pPr algn="just"/>
            <a:r>
              <a:rPr lang="tr-TR" b="1" u="sng" dirty="0" smtClean="0"/>
              <a:t>Aile Hukuku: </a:t>
            </a:r>
            <a:r>
              <a:rPr lang="tr-TR" dirty="0" smtClean="0"/>
              <a:t>nişanlanma, evlenme, bunların geçerlilik şartları, boşanma ve boşanma sebepleri, velayet, vesayet, </a:t>
            </a:r>
            <a:r>
              <a:rPr lang="tr-TR" dirty="0" err="1" smtClean="0"/>
              <a:t>soybağı</a:t>
            </a:r>
            <a:r>
              <a:rPr lang="tr-TR" dirty="0" smtClean="0"/>
              <a:t> konularını düzenler.</a:t>
            </a:r>
          </a:p>
          <a:p>
            <a:pPr algn="just"/>
            <a:endParaRPr lang="tr-TR" b="1" u="sng" dirty="0" smtClean="0"/>
          </a:p>
          <a:p>
            <a:pPr algn="just"/>
            <a:endParaRPr lang="tr-TR" b="1" u="sng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Medeni Hukuk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</p:spPr>
        <p:txBody>
          <a:bodyPr>
            <a:noAutofit/>
          </a:bodyPr>
          <a:lstStyle/>
          <a:p>
            <a:pPr algn="just"/>
            <a:r>
              <a:rPr lang="tr-TR" sz="2000" b="1" u="sng" dirty="0" smtClean="0"/>
              <a:t>Miras Hukuku</a:t>
            </a:r>
            <a:r>
              <a:rPr lang="tr-TR" sz="2000" dirty="0" smtClean="0"/>
              <a:t>: Kişinin öldükten sonra, mirasının akıbetini düzenleyen hukuk dalıdır. İki tür mirasçılık vardır; </a:t>
            </a:r>
            <a:r>
              <a:rPr lang="tr-TR" sz="2000" i="1" dirty="0" smtClean="0"/>
              <a:t>yasal mirasçılık </a:t>
            </a:r>
            <a:r>
              <a:rPr lang="tr-TR" sz="2000" dirty="0" smtClean="0"/>
              <a:t>ve </a:t>
            </a:r>
            <a:r>
              <a:rPr lang="tr-TR" sz="2000" i="1" dirty="0" smtClean="0"/>
              <a:t>atanmış mirasçılık</a:t>
            </a:r>
            <a:r>
              <a:rPr lang="tr-TR" sz="2000" dirty="0" smtClean="0"/>
              <a:t>. Ölüme bağlı tasarruf iki türlü yapılabilir; </a:t>
            </a:r>
            <a:r>
              <a:rPr lang="tr-TR" sz="2000" i="1" dirty="0" smtClean="0"/>
              <a:t>vasiyetname ve miras sözleşmesi</a:t>
            </a:r>
            <a:r>
              <a:rPr lang="tr-TR" sz="2000" dirty="0" smtClean="0"/>
              <a:t>.</a:t>
            </a:r>
          </a:p>
          <a:p>
            <a:pPr algn="just"/>
            <a:r>
              <a:rPr lang="tr-TR" sz="2000" b="1" u="sng" dirty="0" smtClean="0"/>
              <a:t>Eşya Hukuku:</a:t>
            </a:r>
            <a:r>
              <a:rPr lang="tr-TR" sz="2000" b="1" dirty="0" smtClean="0"/>
              <a:t> </a:t>
            </a:r>
            <a:r>
              <a:rPr lang="tr-TR" sz="2000" dirty="0" smtClean="0"/>
              <a:t>E</a:t>
            </a:r>
            <a:r>
              <a:rPr lang="tr-TR" sz="2000" dirty="0" smtClean="0"/>
              <a:t>şya, üzerinde hakimiyet kurulabilecek insan dışı varlıklardır. Eşya hukuku, kişilerin eşya üzerindeki hakimiyetlerini ve bu hakimiyet dolayısıyla diğer kimselerle olan ilişkilerini düzenler. Eşya hukukunun konusunu; zilyetlik, tapu sicili ve ayni haklar oluşturur. </a:t>
            </a:r>
          </a:p>
          <a:p>
            <a:pPr algn="just"/>
            <a:r>
              <a:rPr lang="tr-TR" sz="2000" b="1" u="sng" dirty="0" smtClean="0"/>
              <a:t>Borçlar Hukuku:</a:t>
            </a:r>
            <a:r>
              <a:rPr lang="tr-TR" sz="2000" dirty="0" smtClean="0"/>
              <a:t> kişiler arasındaki borç ilişkilerini düzenleyen hukuk dalıdır. Borç; bir şeyin </a:t>
            </a:r>
            <a:r>
              <a:rPr lang="tr-TR" sz="2000" i="1" dirty="0" smtClean="0"/>
              <a:t>verilmesi</a:t>
            </a:r>
            <a:r>
              <a:rPr lang="tr-TR" sz="2000" dirty="0" smtClean="0"/>
              <a:t>, </a:t>
            </a:r>
            <a:r>
              <a:rPr lang="tr-TR" sz="2000" i="1" dirty="0" smtClean="0"/>
              <a:t>yapılması</a:t>
            </a:r>
            <a:r>
              <a:rPr lang="tr-TR" sz="2000" dirty="0" smtClean="0"/>
              <a:t> ve </a:t>
            </a:r>
            <a:r>
              <a:rPr lang="tr-TR" sz="2000" i="1" dirty="0" smtClean="0"/>
              <a:t>yapılmaması şeklinde ortaya çıkar. </a:t>
            </a:r>
            <a:r>
              <a:rPr lang="tr-TR" sz="2000" dirty="0" smtClean="0"/>
              <a:t>Her hukuki ilişkinde bir </a:t>
            </a:r>
            <a:r>
              <a:rPr lang="tr-TR" sz="2000" i="1" dirty="0" smtClean="0"/>
              <a:t>alacaklı</a:t>
            </a:r>
            <a:r>
              <a:rPr lang="tr-TR" sz="2000" dirty="0" smtClean="0"/>
              <a:t> ve bir </a:t>
            </a:r>
            <a:r>
              <a:rPr lang="tr-TR" sz="2000" i="1" dirty="0" smtClean="0"/>
              <a:t>borçlu</a:t>
            </a:r>
            <a:r>
              <a:rPr lang="tr-TR" sz="2000" dirty="0" smtClean="0"/>
              <a:t> vardır. Borç genel olarak, </a:t>
            </a:r>
            <a:r>
              <a:rPr lang="tr-TR" sz="2000" i="1" dirty="0" smtClean="0"/>
              <a:t>haksız fiilden</a:t>
            </a:r>
            <a:r>
              <a:rPr lang="tr-TR" sz="2000" dirty="0" smtClean="0"/>
              <a:t>, </a:t>
            </a:r>
            <a:r>
              <a:rPr lang="tr-TR" sz="2000" i="1" dirty="0" smtClean="0"/>
              <a:t>sebepsiz zenginleşmeden</a:t>
            </a:r>
            <a:r>
              <a:rPr lang="tr-TR" sz="2000" dirty="0" smtClean="0"/>
              <a:t>, </a:t>
            </a:r>
            <a:r>
              <a:rPr lang="tr-TR" sz="2000" i="1" dirty="0" smtClean="0"/>
              <a:t>sözleşmeden</a:t>
            </a:r>
            <a:r>
              <a:rPr lang="tr-TR" sz="2000" dirty="0" smtClean="0"/>
              <a:t> doğar. </a:t>
            </a:r>
          </a:p>
          <a:p>
            <a:pPr algn="just"/>
            <a:r>
              <a:rPr lang="tr-TR" sz="2000" dirty="0" smtClean="0"/>
              <a:t>Borçlar Hukuku; genel hükümler ve özel hükümler olmak üzere ikiye ayrılır.</a:t>
            </a:r>
            <a:endParaRPr lang="tr-TR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/>
          <a:lstStyle/>
          <a:p>
            <a:r>
              <a:rPr lang="tr-TR" dirty="0" smtClean="0"/>
              <a:t>Ticaret Hukuku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3556992"/>
          </a:xfrm>
        </p:spPr>
        <p:txBody>
          <a:bodyPr/>
          <a:lstStyle/>
          <a:p>
            <a:pPr algn="just"/>
            <a:r>
              <a:rPr lang="tr-TR" dirty="0" smtClean="0"/>
              <a:t>Kişiler arasındaki ticari ilişkileri düzenleyen hukuk dalıdır.   </a:t>
            </a:r>
          </a:p>
          <a:p>
            <a:pPr algn="just"/>
            <a:r>
              <a:rPr lang="tr-TR" dirty="0" smtClean="0"/>
              <a:t>Ticari işletme hukuku, kıymetli evrak hukuku, şirketler hukuku, taşıma hukuku, sigorta hukuku, deniz ticaret hukuku dallarına ayrılır.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/>
          <a:lstStyle/>
          <a:p>
            <a:r>
              <a:rPr lang="tr-TR" dirty="0" smtClean="0"/>
              <a:t>Devletler Özel Hukuku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tr-TR" dirty="0" smtClean="0"/>
              <a:t>Yabancılık unsuru taşıyan olay ve uyuşmazlıklara uygulanacak kuralları ve prensipleri açıklayan hukuk dalıdır. </a:t>
            </a:r>
          </a:p>
          <a:p>
            <a:pPr algn="just"/>
            <a:r>
              <a:rPr lang="tr-TR" dirty="0" smtClean="0"/>
              <a:t>Yabancılık unsuruna; olayın taraflarından en az birinin yabancı olması, uyuşmazlığın konusunu oluşturan şeyin yabancı ülkede bulunması, uyuşmazlık konusu hukuki işlemin yabancı ülkede yapılması.. Hallerini örnek gösterebiliriz.</a:t>
            </a:r>
          </a:p>
          <a:p>
            <a:pPr algn="just"/>
            <a:r>
              <a:rPr lang="tr-TR" dirty="0" smtClean="0"/>
              <a:t>Devletler özel hukuku uyuşmazlıklara ilişkin karar vermez. Söz konusu uyuşmazlığa hangi ülkenin hukukunun uygulanabileceğini gösterir.</a:t>
            </a:r>
          </a:p>
          <a:p>
            <a:pPr algn="just"/>
            <a:r>
              <a:rPr lang="tr-TR" i="1" dirty="0" smtClean="0"/>
              <a:t>Vatandaşlık hukuku, yabancılar hukuku</a:t>
            </a:r>
            <a:r>
              <a:rPr lang="tr-TR" dirty="0" smtClean="0"/>
              <a:t> ve </a:t>
            </a:r>
            <a:r>
              <a:rPr lang="tr-TR" i="1" dirty="0" smtClean="0"/>
              <a:t>kanunlar ihtilafı </a:t>
            </a:r>
            <a:r>
              <a:rPr lang="tr-TR" dirty="0" smtClean="0"/>
              <a:t>olmak üzere üç dala ayrılır.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143000"/>
          </a:xfrm>
        </p:spPr>
        <p:txBody>
          <a:bodyPr/>
          <a:lstStyle/>
          <a:p>
            <a:r>
              <a:rPr lang="tr-TR" dirty="0" smtClean="0"/>
              <a:t>Fikri Mülkiyet Hukuku</a:t>
            </a:r>
            <a:endParaRPr lang="tr-T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348880"/>
            <a:ext cx="8229600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Fikri Mülkiyet Hukuku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tr-TR" b="1" dirty="0" smtClean="0"/>
              <a:t>Fikri </a:t>
            </a:r>
            <a:r>
              <a:rPr lang="tr-TR" b="1" dirty="0" smtClean="0"/>
              <a:t>mülkiyet hukuku; </a:t>
            </a:r>
            <a:r>
              <a:rPr lang="tr-TR" dirty="0" smtClean="0"/>
              <a:t>fikir </a:t>
            </a:r>
            <a:r>
              <a:rPr lang="tr-TR" dirty="0" smtClean="0"/>
              <a:t>ve sanat eserlerini meydana getiren eser sahipleri ile bu eserleri icra eden veya yorumlayan icracı sanatçıların, seslerin ilk tespitini yapan </a:t>
            </a:r>
            <a:r>
              <a:rPr lang="tr-TR" dirty="0" err="1" smtClean="0"/>
              <a:t>fonogram</a:t>
            </a:r>
            <a:r>
              <a:rPr lang="tr-TR" dirty="0" smtClean="0"/>
              <a:t> yapımcıları ile filmlerin ilk tespitini gerçekleştiren yapımcıların ve radyo-televizyon kuruluşlarının ürünleri üzerindeki manevi ve mali haklarını belirlemek, korumak, bu ürünlerden yararlanma şartlarını düzenlemek, öngörülen esas ve usullere aykırı yararlanma halinde yaptırımları tespit </a:t>
            </a:r>
            <a:r>
              <a:rPr lang="tr-TR" dirty="0" smtClean="0"/>
              <a:t>etmeyi amaçlar.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708</Words>
  <Application>Microsoft Office PowerPoint</Application>
  <PresentationFormat>Ekran Gösterisi (4:3)</PresentationFormat>
  <Paragraphs>62</Paragraphs>
  <Slides>13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4" baseType="lpstr">
      <vt:lpstr>Ofis Teması</vt:lpstr>
      <vt:lpstr>Pozitif Hukukun Dalları</vt:lpstr>
      <vt:lpstr>Özel Hukukun Dalları</vt:lpstr>
      <vt:lpstr>Slayt 3</vt:lpstr>
      <vt:lpstr>Medeni Hukuk</vt:lpstr>
      <vt:lpstr>Medeni Hukuk</vt:lpstr>
      <vt:lpstr>Ticaret Hukuku</vt:lpstr>
      <vt:lpstr>Devletler Özel Hukuku</vt:lpstr>
      <vt:lpstr>Fikri Mülkiyet Hukuku</vt:lpstr>
      <vt:lpstr>Fikri Mülkiyet Hukuku</vt:lpstr>
      <vt:lpstr>Slayt 10</vt:lpstr>
      <vt:lpstr>İş Hukuku</vt:lpstr>
      <vt:lpstr>Medeni Usul Hukuku</vt:lpstr>
      <vt:lpstr>İcra- İflas Hukuku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Pozitif Hukukun Dalları</dc:title>
  <dc:creator>Tuğçe</dc:creator>
  <cp:lastModifiedBy>Tuğçe</cp:lastModifiedBy>
  <cp:revision>11</cp:revision>
  <dcterms:created xsi:type="dcterms:W3CDTF">2014-10-12T13:47:02Z</dcterms:created>
  <dcterms:modified xsi:type="dcterms:W3CDTF">2014-10-12T15:30:46Z</dcterms:modified>
</cp:coreProperties>
</file>