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Lst>
  <p:sldSz cx="9144000" cy="6858000" type="screen4x3"/>
  <p:notesSz cx="9144000" cy="6858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206" y="21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800" b="1" i="0">
                <a:solidFill>
                  <a:srgbClr val="2D75B6"/>
                </a:solidFill>
                <a:latin typeface="Arial"/>
                <a:cs typeface="Arial"/>
              </a:defRPr>
            </a:lvl1pPr>
          </a:lstStyle>
          <a:p>
            <a:pPr marL="12700">
              <a:lnSpc>
                <a:spcPct val="100000"/>
              </a:lnSpc>
              <a:spcBef>
                <a:spcPts val="15"/>
              </a:spcBef>
            </a:pPr>
            <a:r>
              <a:rPr spc="-10" dirty="0"/>
              <a:t>Karadeniz</a:t>
            </a:r>
            <a:r>
              <a:rPr dirty="0"/>
              <a:t> </a:t>
            </a:r>
            <a:r>
              <a:rPr spc="-10" dirty="0"/>
              <a:t>Teknik</a:t>
            </a:r>
            <a:r>
              <a:rPr spc="15" dirty="0"/>
              <a:t> </a:t>
            </a:r>
            <a:r>
              <a:rPr spc="-10" dirty="0"/>
              <a:t>Üniversitesi</a:t>
            </a:r>
          </a:p>
        </p:txBody>
      </p:sp>
      <p:sp>
        <p:nvSpPr>
          <p:cNvPr id="5" name="Holder 5"/>
          <p:cNvSpPr>
            <a:spLocks noGrp="1"/>
          </p:cNvSpPr>
          <p:nvPr>
            <p:ph type="dt" sz="half" idx="6"/>
          </p:nvPr>
        </p:nvSpPr>
        <p:spPr/>
        <p:txBody>
          <a:bodyPr lIns="0" tIns="0" rIns="0" bIns="0"/>
          <a:lstStyle>
            <a:lvl1pPr>
              <a:defRPr sz="800" b="1" i="0">
                <a:solidFill>
                  <a:srgbClr val="2D75B6"/>
                </a:solidFill>
                <a:latin typeface="Arial"/>
                <a:cs typeface="Arial"/>
              </a:defRPr>
            </a:lvl1pPr>
          </a:lstStyle>
          <a:p>
            <a:pPr>
              <a:lnSpc>
                <a:spcPts val="869"/>
              </a:lnSpc>
              <a:tabLst>
                <a:tab pos="7240270" algn="l"/>
              </a:tabLst>
            </a:pPr>
            <a:r>
              <a:rPr spc="-10" dirty="0"/>
              <a:t>Karadeniz</a:t>
            </a:r>
            <a:r>
              <a:rPr spc="25" dirty="0"/>
              <a:t> </a:t>
            </a:r>
            <a:r>
              <a:rPr spc="-10" dirty="0"/>
              <a:t>Teknik</a:t>
            </a:r>
            <a:r>
              <a:rPr spc="45" dirty="0"/>
              <a:t> </a:t>
            </a:r>
            <a:r>
              <a:rPr spc="-10" dirty="0"/>
              <a:t>Üniversitesi	İş</a:t>
            </a:r>
            <a:r>
              <a:rPr spc="-5" dirty="0"/>
              <a:t> </a:t>
            </a:r>
            <a:r>
              <a:rPr spc="-15" dirty="0"/>
              <a:t>Güvenliği</a:t>
            </a:r>
            <a:r>
              <a:rPr spc="55" dirty="0"/>
              <a:t> </a:t>
            </a:r>
            <a:r>
              <a:rPr spc="-10" dirty="0"/>
              <a:t>Uzmanlığı</a:t>
            </a:r>
          </a:p>
          <a:p>
            <a:pPr>
              <a:lnSpc>
                <a:spcPts val="955"/>
              </a:lnSpc>
              <a:tabLst>
                <a:tab pos="7218680" algn="l"/>
              </a:tabLst>
            </a:pPr>
            <a:r>
              <a:rPr spc="-5" dirty="0"/>
              <a:t>Uzaktan</a:t>
            </a:r>
            <a:r>
              <a:rPr dirty="0"/>
              <a:t> </a:t>
            </a:r>
            <a:r>
              <a:rPr spc="-10" dirty="0"/>
              <a:t>Eğitim</a:t>
            </a:r>
            <a:r>
              <a:rPr spc="30" dirty="0"/>
              <a:t> </a:t>
            </a:r>
            <a:r>
              <a:rPr spc="-15" dirty="0"/>
              <a:t>Uygulama</a:t>
            </a:r>
            <a:r>
              <a:rPr spc="40" dirty="0"/>
              <a:t> </a:t>
            </a:r>
            <a:r>
              <a:rPr spc="-20" dirty="0"/>
              <a:t>ve</a:t>
            </a:r>
            <a:r>
              <a:rPr spc="35" dirty="0"/>
              <a:t> </a:t>
            </a:r>
            <a:r>
              <a:rPr spc="-10" dirty="0"/>
              <a:t>Araştırma</a:t>
            </a:r>
            <a:r>
              <a:rPr spc="30" dirty="0"/>
              <a:t> </a:t>
            </a:r>
            <a:r>
              <a:rPr spc="-5" dirty="0"/>
              <a:t>Merkezi	</a:t>
            </a:r>
            <a:r>
              <a:rPr spc="-10" dirty="0"/>
              <a:t>Temel</a:t>
            </a:r>
            <a:r>
              <a:rPr spc="-20" dirty="0"/>
              <a:t> </a:t>
            </a:r>
            <a:r>
              <a:rPr spc="-10" dirty="0"/>
              <a:t>Eğitim</a:t>
            </a:r>
            <a:r>
              <a:rPr spc="10" dirty="0"/>
              <a:t> </a:t>
            </a:r>
            <a:r>
              <a:rPr spc="-10" dirty="0"/>
              <a:t>Programı</a:t>
            </a: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100" b="1" i="0">
                <a:solidFill>
                  <a:srgbClr val="1F4E79"/>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2000" b="0" i="0">
                <a:solidFill>
                  <a:srgbClr val="1F4E79"/>
                </a:solidFill>
                <a:latin typeface="Microsoft Sans Serif"/>
                <a:cs typeface="Microsoft Sans Serif"/>
              </a:defRPr>
            </a:lvl1pPr>
          </a:lstStyle>
          <a:p>
            <a:endParaRPr/>
          </a:p>
        </p:txBody>
      </p:sp>
      <p:sp>
        <p:nvSpPr>
          <p:cNvPr id="4" name="Holder 4"/>
          <p:cNvSpPr>
            <a:spLocks noGrp="1"/>
          </p:cNvSpPr>
          <p:nvPr>
            <p:ph type="ftr" sz="quarter" idx="5"/>
          </p:nvPr>
        </p:nvSpPr>
        <p:spPr/>
        <p:txBody>
          <a:bodyPr lIns="0" tIns="0" rIns="0" bIns="0"/>
          <a:lstStyle>
            <a:lvl1pPr>
              <a:defRPr sz="800" b="1" i="0">
                <a:solidFill>
                  <a:srgbClr val="2D75B6"/>
                </a:solidFill>
                <a:latin typeface="Arial"/>
                <a:cs typeface="Arial"/>
              </a:defRPr>
            </a:lvl1pPr>
          </a:lstStyle>
          <a:p>
            <a:pPr marL="12700">
              <a:lnSpc>
                <a:spcPct val="100000"/>
              </a:lnSpc>
              <a:spcBef>
                <a:spcPts val="15"/>
              </a:spcBef>
            </a:pPr>
            <a:r>
              <a:rPr spc="-10" dirty="0"/>
              <a:t>Karadeniz</a:t>
            </a:r>
            <a:r>
              <a:rPr dirty="0"/>
              <a:t> </a:t>
            </a:r>
            <a:r>
              <a:rPr spc="-10" dirty="0"/>
              <a:t>Teknik</a:t>
            </a:r>
            <a:r>
              <a:rPr spc="15" dirty="0"/>
              <a:t> </a:t>
            </a:r>
            <a:r>
              <a:rPr spc="-10" dirty="0"/>
              <a:t>Üniversitesi</a:t>
            </a:r>
          </a:p>
        </p:txBody>
      </p:sp>
      <p:sp>
        <p:nvSpPr>
          <p:cNvPr id="5" name="Holder 5"/>
          <p:cNvSpPr>
            <a:spLocks noGrp="1"/>
          </p:cNvSpPr>
          <p:nvPr>
            <p:ph type="dt" sz="half" idx="6"/>
          </p:nvPr>
        </p:nvSpPr>
        <p:spPr/>
        <p:txBody>
          <a:bodyPr lIns="0" tIns="0" rIns="0" bIns="0"/>
          <a:lstStyle>
            <a:lvl1pPr>
              <a:defRPr sz="800" b="1" i="0">
                <a:solidFill>
                  <a:srgbClr val="2D75B6"/>
                </a:solidFill>
                <a:latin typeface="Arial"/>
                <a:cs typeface="Arial"/>
              </a:defRPr>
            </a:lvl1pPr>
          </a:lstStyle>
          <a:p>
            <a:pPr>
              <a:lnSpc>
                <a:spcPts val="869"/>
              </a:lnSpc>
              <a:tabLst>
                <a:tab pos="7240270" algn="l"/>
              </a:tabLst>
            </a:pPr>
            <a:r>
              <a:rPr spc="-10" dirty="0"/>
              <a:t>Karadeniz</a:t>
            </a:r>
            <a:r>
              <a:rPr spc="25" dirty="0"/>
              <a:t> </a:t>
            </a:r>
            <a:r>
              <a:rPr spc="-10" dirty="0"/>
              <a:t>Teknik</a:t>
            </a:r>
            <a:r>
              <a:rPr spc="45" dirty="0"/>
              <a:t> </a:t>
            </a:r>
            <a:r>
              <a:rPr spc="-10" dirty="0"/>
              <a:t>Üniversitesi	İş</a:t>
            </a:r>
            <a:r>
              <a:rPr spc="-5" dirty="0"/>
              <a:t> </a:t>
            </a:r>
            <a:r>
              <a:rPr spc="-15" dirty="0"/>
              <a:t>Güvenliği</a:t>
            </a:r>
            <a:r>
              <a:rPr spc="55" dirty="0"/>
              <a:t> </a:t>
            </a:r>
            <a:r>
              <a:rPr spc="-10" dirty="0"/>
              <a:t>Uzmanlığı</a:t>
            </a:r>
          </a:p>
          <a:p>
            <a:pPr>
              <a:lnSpc>
                <a:spcPts val="955"/>
              </a:lnSpc>
              <a:tabLst>
                <a:tab pos="7218680" algn="l"/>
              </a:tabLst>
            </a:pPr>
            <a:r>
              <a:rPr spc="-5" dirty="0"/>
              <a:t>Uzaktan</a:t>
            </a:r>
            <a:r>
              <a:rPr dirty="0"/>
              <a:t> </a:t>
            </a:r>
            <a:r>
              <a:rPr spc="-10" dirty="0"/>
              <a:t>Eğitim</a:t>
            </a:r>
            <a:r>
              <a:rPr spc="30" dirty="0"/>
              <a:t> </a:t>
            </a:r>
            <a:r>
              <a:rPr spc="-15" dirty="0"/>
              <a:t>Uygulama</a:t>
            </a:r>
            <a:r>
              <a:rPr spc="40" dirty="0"/>
              <a:t> </a:t>
            </a:r>
            <a:r>
              <a:rPr spc="-20" dirty="0"/>
              <a:t>ve</a:t>
            </a:r>
            <a:r>
              <a:rPr spc="35" dirty="0"/>
              <a:t> </a:t>
            </a:r>
            <a:r>
              <a:rPr spc="-10" dirty="0"/>
              <a:t>Araştırma</a:t>
            </a:r>
            <a:r>
              <a:rPr spc="30" dirty="0"/>
              <a:t> </a:t>
            </a:r>
            <a:r>
              <a:rPr spc="-5" dirty="0"/>
              <a:t>Merkezi	</a:t>
            </a:r>
            <a:r>
              <a:rPr spc="-10" dirty="0"/>
              <a:t>Temel</a:t>
            </a:r>
            <a:r>
              <a:rPr spc="-20" dirty="0"/>
              <a:t> </a:t>
            </a:r>
            <a:r>
              <a:rPr spc="-10" dirty="0"/>
              <a:t>Eğitim</a:t>
            </a:r>
            <a:r>
              <a:rPr spc="10" dirty="0"/>
              <a:t> </a:t>
            </a:r>
            <a:r>
              <a:rPr spc="-10" dirty="0"/>
              <a:t>Programı</a:t>
            </a: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100" b="1" i="0">
                <a:solidFill>
                  <a:srgbClr val="1F4E79"/>
                </a:solidFill>
                <a:latin typeface="Arial"/>
                <a:cs typeface="Arial"/>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800" b="1" i="0">
                <a:solidFill>
                  <a:srgbClr val="2D75B6"/>
                </a:solidFill>
                <a:latin typeface="Arial"/>
                <a:cs typeface="Arial"/>
              </a:defRPr>
            </a:lvl1pPr>
          </a:lstStyle>
          <a:p>
            <a:pPr marL="12700">
              <a:lnSpc>
                <a:spcPct val="100000"/>
              </a:lnSpc>
              <a:spcBef>
                <a:spcPts val="15"/>
              </a:spcBef>
            </a:pPr>
            <a:r>
              <a:rPr spc="-10" dirty="0"/>
              <a:t>Karadeniz</a:t>
            </a:r>
            <a:r>
              <a:rPr dirty="0"/>
              <a:t> </a:t>
            </a:r>
            <a:r>
              <a:rPr spc="-10" dirty="0"/>
              <a:t>Teknik</a:t>
            </a:r>
            <a:r>
              <a:rPr spc="15" dirty="0"/>
              <a:t> </a:t>
            </a:r>
            <a:r>
              <a:rPr spc="-10" dirty="0"/>
              <a:t>Üniversitesi</a:t>
            </a:r>
          </a:p>
        </p:txBody>
      </p:sp>
      <p:sp>
        <p:nvSpPr>
          <p:cNvPr id="6" name="Holder 6"/>
          <p:cNvSpPr>
            <a:spLocks noGrp="1"/>
          </p:cNvSpPr>
          <p:nvPr>
            <p:ph type="dt" sz="half" idx="6"/>
          </p:nvPr>
        </p:nvSpPr>
        <p:spPr/>
        <p:txBody>
          <a:bodyPr lIns="0" tIns="0" rIns="0" bIns="0"/>
          <a:lstStyle>
            <a:lvl1pPr>
              <a:defRPr sz="800" b="1" i="0">
                <a:solidFill>
                  <a:srgbClr val="2D75B6"/>
                </a:solidFill>
                <a:latin typeface="Arial"/>
                <a:cs typeface="Arial"/>
              </a:defRPr>
            </a:lvl1pPr>
          </a:lstStyle>
          <a:p>
            <a:pPr>
              <a:lnSpc>
                <a:spcPts val="869"/>
              </a:lnSpc>
              <a:tabLst>
                <a:tab pos="7240270" algn="l"/>
              </a:tabLst>
            </a:pPr>
            <a:r>
              <a:rPr spc="-10" dirty="0"/>
              <a:t>Karadeniz</a:t>
            </a:r>
            <a:r>
              <a:rPr spc="25" dirty="0"/>
              <a:t> </a:t>
            </a:r>
            <a:r>
              <a:rPr spc="-10" dirty="0"/>
              <a:t>Teknik</a:t>
            </a:r>
            <a:r>
              <a:rPr spc="45" dirty="0"/>
              <a:t> </a:t>
            </a:r>
            <a:r>
              <a:rPr spc="-10" dirty="0"/>
              <a:t>Üniversitesi	İş</a:t>
            </a:r>
            <a:r>
              <a:rPr spc="-5" dirty="0"/>
              <a:t> </a:t>
            </a:r>
            <a:r>
              <a:rPr spc="-15" dirty="0"/>
              <a:t>Güvenliği</a:t>
            </a:r>
            <a:r>
              <a:rPr spc="55" dirty="0"/>
              <a:t> </a:t>
            </a:r>
            <a:r>
              <a:rPr spc="-10" dirty="0"/>
              <a:t>Uzmanlığı</a:t>
            </a:r>
          </a:p>
          <a:p>
            <a:pPr>
              <a:lnSpc>
                <a:spcPts val="955"/>
              </a:lnSpc>
              <a:tabLst>
                <a:tab pos="7218680" algn="l"/>
              </a:tabLst>
            </a:pPr>
            <a:r>
              <a:rPr spc="-5" dirty="0"/>
              <a:t>Uzaktan</a:t>
            </a:r>
            <a:r>
              <a:rPr dirty="0"/>
              <a:t> </a:t>
            </a:r>
            <a:r>
              <a:rPr spc="-10" dirty="0"/>
              <a:t>Eğitim</a:t>
            </a:r>
            <a:r>
              <a:rPr spc="30" dirty="0"/>
              <a:t> </a:t>
            </a:r>
            <a:r>
              <a:rPr spc="-15" dirty="0"/>
              <a:t>Uygulama</a:t>
            </a:r>
            <a:r>
              <a:rPr spc="40" dirty="0"/>
              <a:t> </a:t>
            </a:r>
            <a:r>
              <a:rPr spc="-20" dirty="0"/>
              <a:t>ve</a:t>
            </a:r>
            <a:r>
              <a:rPr spc="35" dirty="0"/>
              <a:t> </a:t>
            </a:r>
            <a:r>
              <a:rPr spc="-10" dirty="0"/>
              <a:t>Araştırma</a:t>
            </a:r>
            <a:r>
              <a:rPr spc="30" dirty="0"/>
              <a:t> </a:t>
            </a:r>
            <a:r>
              <a:rPr spc="-5" dirty="0"/>
              <a:t>Merkezi	</a:t>
            </a:r>
            <a:r>
              <a:rPr spc="-10" dirty="0"/>
              <a:t>Temel</a:t>
            </a:r>
            <a:r>
              <a:rPr spc="-20" dirty="0"/>
              <a:t> </a:t>
            </a:r>
            <a:r>
              <a:rPr spc="-10" dirty="0"/>
              <a:t>Eğitim</a:t>
            </a:r>
            <a:r>
              <a:rPr spc="10" dirty="0"/>
              <a:t> </a:t>
            </a:r>
            <a:r>
              <a:rPr spc="-10" dirty="0"/>
              <a:t>Programı</a:t>
            </a: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6274980"/>
            <a:ext cx="9144000" cy="431800"/>
          </a:xfrm>
          <a:custGeom>
            <a:avLst/>
            <a:gdLst/>
            <a:ahLst/>
            <a:cxnLst/>
            <a:rect l="l" t="t" r="r" b="b"/>
            <a:pathLst>
              <a:path w="9144000" h="431800">
                <a:moveTo>
                  <a:pt x="9144000" y="0"/>
                </a:moveTo>
                <a:lnTo>
                  <a:pt x="0" y="0"/>
                </a:lnTo>
                <a:lnTo>
                  <a:pt x="0" y="431177"/>
                </a:lnTo>
                <a:lnTo>
                  <a:pt x="9144000" y="431177"/>
                </a:lnTo>
                <a:lnTo>
                  <a:pt x="9144000" y="0"/>
                </a:lnTo>
                <a:close/>
              </a:path>
            </a:pathLst>
          </a:custGeom>
          <a:solidFill>
            <a:srgbClr val="9DC3E6"/>
          </a:solidFill>
        </p:spPr>
        <p:txBody>
          <a:bodyPr wrap="square" lIns="0" tIns="0" rIns="0" bIns="0" rtlCol="0"/>
          <a:lstStyle/>
          <a:p>
            <a:endParaRPr/>
          </a:p>
        </p:txBody>
      </p:sp>
      <p:pic>
        <p:nvPicPr>
          <p:cNvPr id="17" name="bg object 17"/>
          <p:cNvPicPr/>
          <p:nvPr/>
        </p:nvPicPr>
        <p:blipFill>
          <a:blip r:embed="rId2" cstate="print"/>
          <a:stretch>
            <a:fillRect/>
          </a:stretch>
        </p:blipFill>
        <p:spPr>
          <a:xfrm>
            <a:off x="168452" y="6344526"/>
            <a:ext cx="383540" cy="292099"/>
          </a:xfrm>
          <a:prstGeom prst="rect">
            <a:avLst/>
          </a:prstGeom>
        </p:spPr>
      </p:pic>
      <p:sp>
        <p:nvSpPr>
          <p:cNvPr id="18" name="bg object 18"/>
          <p:cNvSpPr/>
          <p:nvPr/>
        </p:nvSpPr>
        <p:spPr>
          <a:xfrm>
            <a:off x="0" y="6274980"/>
            <a:ext cx="9144000" cy="431800"/>
          </a:xfrm>
          <a:custGeom>
            <a:avLst/>
            <a:gdLst/>
            <a:ahLst/>
            <a:cxnLst/>
            <a:rect l="l" t="t" r="r" b="b"/>
            <a:pathLst>
              <a:path w="9144000" h="431800">
                <a:moveTo>
                  <a:pt x="9144000" y="0"/>
                </a:moveTo>
                <a:lnTo>
                  <a:pt x="0" y="0"/>
                </a:lnTo>
                <a:lnTo>
                  <a:pt x="0" y="431177"/>
                </a:lnTo>
                <a:lnTo>
                  <a:pt x="9144000" y="431177"/>
                </a:lnTo>
                <a:lnTo>
                  <a:pt x="9144000" y="0"/>
                </a:lnTo>
                <a:close/>
              </a:path>
            </a:pathLst>
          </a:custGeom>
          <a:solidFill>
            <a:srgbClr val="EAF1F9"/>
          </a:solidFill>
        </p:spPr>
        <p:txBody>
          <a:bodyPr wrap="square" lIns="0" tIns="0" rIns="0" bIns="0" rtlCol="0"/>
          <a:lstStyle/>
          <a:p>
            <a:endParaRPr/>
          </a:p>
        </p:txBody>
      </p:sp>
      <p:pic>
        <p:nvPicPr>
          <p:cNvPr id="19" name="bg object 19"/>
          <p:cNvPicPr/>
          <p:nvPr/>
        </p:nvPicPr>
        <p:blipFill>
          <a:blip r:embed="rId3" cstate="print"/>
          <a:stretch>
            <a:fillRect/>
          </a:stretch>
        </p:blipFill>
        <p:spPr>
          <a:xfrm>
            <a:off x="144640" y="6274980"/>
            <a:ext cx="431165" cy="431177"/>
          </a:xfrm>
          <a:prstGeom prst="rect">
            <a:avLst/>
          </a:prstGeom>
        </p:spPr>
      </p:pic>
      <p:sp>
        <p:nvSpPr>
          <p:cNvPr id="2" name="Holder 2"/>
          <p:cNvSpPr>
            <a:spLocks noGrp="1"/>
          </p:cNvSpPr>
          <p:nvPr>
            <p:ph type="title"/>
          </p:nvPr>
        </p:nvSpPr>
        <p:spPr/>
        <p:txBody>
          <a:bodyPr lIns="0" tIns="0" rIns="0" bIns="0"/>
          <a:lstStyle>
            <a:lvl1pPr>
              <a:defRPr sz="2100" b="1" i="0">
                <a:solidFill>
                  <a:srgbClr val="1F4E79"/>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defRPr sz="800" b="1" i="0">
                <a:solidFill>
                  <a:srgbClr val="2D75B6"/>
                </a:solidFill>
                <a:latin typeface="Arial"/>
                <a:cs typeface="Arial"/>
              </a:defRPr>
            </a:lvl1pPr>
          </a:lstStyle>
          <a:p>
            <a:pPr marL="12700">
              <a:lnSpc>
                <a:spcPct val="100000"/>
              </a:lnSpc>
              <a:spcBef>
                <a:spcPts val="15"/>
              </a:spcBef>
            </a:pPr>
            <a:r>
              <a:rPr spc="-10" dirty="0"/>
              <a:t>Karadeniz</a:t>
            </a:r>
            <a:r>
              <a:rPr dirty="0"/>
              <a:t> </a:t>
            </a:r>
            <a:r>
              <a:rPr spc="-10" dirty="0"/>
              <a:t>Teknik</a:t>
            </a:r>
            <a:r>
              <a:rPr spc="15" dirty="0"/>
              <a:t> </a:t>
            </a:r>
            <a:r>
              <a:rPr spc="-10" dirty="0"/>
              <a:t>Üniversitesi</a:t>
            </a:r>
          </a:p>
        </p:txBody>
      </p:sp>
      <p:sp>
        <p:nvSpPr>
          <p:cNvPr id="4" name="Holder 4"/>
          <p:cNvSpPr>
            <a:spLocks noGrp="1"/>
          </p:cNvSpPr>
          <p:nvPr>
            <p:ph type="dt" sz="half" idx="6"/>
          </p:nvPr>
        </p:nvSpPr>
        <p:spPr/>
        <p:txBody>
          <a:bodyPr lIns="0" tIns="0" rIns="0" bIns="0"/>
          <a:lstStyle>
            <a:lvl1pPr>
              <a:defRPr sz="800" b="1" i="0">
                <a:solidFill>
                  <a:srgbClr val="2D75B6"/>
                </a:solidFill>
                <a:latin typeface="Arial"/>
                <a:cs typeface="Arial"/>
              </a:defRPr>
            </a:lvl1pPr>
          </a:lstStyle>
          <a:p>
            <a:pPr>
              <a:lnSpc>
                <a:spcPts val="869"/>
              </a:lnSpc>
              <a:tabLst>
                <a:tab pos="7240270" algn="l"/>
              </a:tabLst>
            </a:pPr>
            <a:r>
              <a:rPr spc="-10" dirty="0"/>
              <a:t>Karadeniz</a:t>
            </a:r>
            <a:r>
              <a:rPr spc="25" dirty="0"/>
              <a:t> </a:t>
            </a:r>
            <a:r>
              <a:rPr spc="-10" dirty="0"/>
              <a:t>Teknik</a:t>
            </a:r>
            <a:r>
              <a:rPr spc="45" dirty="0"/>
              <a:t> </a:t>
            </a:r>
            <a:r>
              <a:rPr spc="-10" dirty="0"/>
              <a:t>Üniversitesi	İş</a:t>
            </a:r>
            <a:r>
              <a:rPr spc="-5" dirty="0"/>
              <a:t> </a:t>
            </a:r>
            <a:r>
              <a:rPr spc="-15" dirty="0"/>
              <a:t>Güvenliği</a:t>
            </a:r>
            <a:r>
              <a:rPr spc="55" dirty="0"/>
              <a:t> </a:t>
            </a:r>
            <a:r>
              <a:rPr spc="-10" dirty="0"/>
              <a:t>Uzmanlığı</a:t>
            </a:r>
          </a:p>
          <a:p>
            <a:pPr>
              <a:lnSpc>
                <a:spcPts val="955"/>
              </a:lnSpc>
              <a:tabLst>
                <a:tab pos="7218680" algn="l"/>
              </a:tabLst>
            </a:pPr>
            <a:r>
              <a:rPr spc="-5" dirty="0"/>
              <a:t>Uzaktan</a:t>
            </a:r>
            <a:r>
              <a:rPr dirty="0"/>
              <a:t> </a:t>
            </a:r>
            <a:r>
              <a:rPr spc="-10" dirty="0"/>
              <a:t>Eğitim</a:t>
            </a:r>
            <a:r>
              <a:rPr spc="30" dirty="0"/>
              <a:t> </a:t>
            </a:r>
            <a:r>
              <a:rPr spc="-15" dirty="0"/>
              <a:t>Uygulama</a:t>
            </a:r>
            <a:r>
              <a:rPr spc="40" dirty="0"/>
              <a:t> </a:t>
            </a:r>
            <a:r>
              <a:rPr spc="-20" dirty="0"/>
              <a:t>ve</a:t>
            </a:r>
            <a:r>
              <a:rPr spc="35" dirty="0"/>
              <a:t> </a:t>
            </a:r>
            <a:r>
              <a:rPr spc="-10" dirty="0"/>
              <a:t>Araştırma</a:t>
            </a:r>
            <a:r>
              <a:rPr spc="30" dirty="0"/>
              <a:t> </a:t>
            </a:r>
            <a:r>
              <a:rPr spc="-5" dirty="0"/>
              <a:t>Merkezi	</a:t>
            </a:r>
            <a:r>
              <a:rPr spc="-10" dirty="0"/>
              <a:t>Temel</a:t>
            </a:r>
            <a:r>
              <a:rPr spc="-20" dirty="0"/>
              <a:t> </a:t>
            </a:r>
            <a:r>
              <a:rPr spc="-10" dirty="0"/>
              <a:t>Eğitim</a:t>
            </a:r>
            <a:r>
              <a:rPr spc="10" dirty="0"/>
              <a:t> </a:t>
            </a:r>
            <a:r>
              <a:rPr spc="-10" dirty="0"/>
              <a:t>Programı</a:t>
            </a: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800" b="1" i="0">
                <a:solidFill>
                  <a:srgbClr val="2D75B6"/>
                </a:solidFill>
                <a:latin typeface="Arial"/>
                <a:cs typeface="Arial"/>
              </a:defRPr>
            </a:lvl1pPr>
          </a:lstStyle>
          <a:p>
            <a:pPr marL="12700">
              <a:lnSpc>
                <a:spcPct val="100000"/>
              </a:lnSpc>
              <a:spcBef>
                <a:spcPts val="15"/>
              </a:spcBef>
            </a:pPr>
            <a:r>
              <a:rPr spc="-10" dirty="0"/>
              <a:t>Karadeniz</a:t>
            </a:r>
            <a:r>
              <a:rPr dirty="0"/>
              <a:t> </a:t>
            </a:r>
            <a:r>
              <a:rPr spc="-10" dirty="0"/>
              <a:t>Teknik</a:t>
            </a:r>
            <a:r>
              <a:rPr spc="15" dirty="0"/>
              <a:t> </a:t>
            </a:r>
            <a:r>
              <a:rPr spc="-10" dirty="0"/>
              <a:t>Üniversitesi</a:t>
            </a:r>
          </a:p>
        </p:txBody>
      </p:sp>
      <p:sp>
        <p:nvSpPr>
          <p:cNvPr id="3" name="Holder 3"/>
          <p:cNvSpPr>
            <a:spLocks noGrp="1"/>
          </p:cNvSpPr>
          <p:nvPr>
            <p:ph type="dt" sz="half" idx="6"/>
          </p:nvPr>
        </p:nvSpPr>
        <p:spPr/>
        <p:txBody>
          <a:bodyPr lIns="0" tIns="0" rIns="0" bIns="0"/>
          <a:lstStyle>
            <a:lvl1pPr>
              <a:defRPr sz="800" b="1" i="0">
                <a:solidFill>
                  <a:srgbClr val="2D75B6"/>
                </a:solidFill>
                <a:latin typeface="Arial"/>
                <a:cs typeface="Arial"/>
              </a:defRPr>
            </a:lvl1pPr>
          </a:lstStyle>
          <a:p>
            <a:pPr>
              <a:lnSpc>
                <a:spcPts val="869"/>
              </a:lnSpc>
              <a:tabLst>
                <a:tab pos="7240270" algn="l"/>
              </a:tabLst>
            </a:pPr>
            <a:r>
              <a:rPr spc="-10" dirty="0"/>
              <a:t>Karadeniz</a:t>
            </a:r>
            <a:r>
              <a:rPr spc="25" dirty="0"/>
              <a:t> </a:t>
            </a:r>
            <a:r>
              <a:rPr spc="-10" dirty="0"/>
              <a:t>Teknik</a:t>
            </a:r>
            <a:r>
              <a:rPr spc="45" dirty="0"/>
              <a:t> </a:t>
            </a:r>
            <a:r>
              <a:rPr spc="-10" dirty="0"/>
              <a:t>Üniversitesi	İş</a:t>
            </a:r>
            <a:r>
              <a:rPr spc="-5" dirty="0"/>
              <a:t> </a:t>
            </a:r>
            <a:r>
              <a:rPr spc="-15" dirty="0"/>
              <a:t>Güvenliği</a:t>
            </a:r>
            <a:r>
              <a:rPr spc="55" dirty="0"/>
              <a:t> </a:t>
            </a:r>
            <a:r>
              <a:rPr spc="-10" dirty="0"/>
              <a:t>Uzmanlığı</a:t>
            </a:r>
          </a:p>
          <a:p>
            <a:pPr>
              <a:lnSpc>
                <a:spcPts val="955"/>
              </a:lnSpc>
              <a:tabLst>
                <a:tab pos="7218680" algn="l"/>
              </a:tabLst>
            </a:pPr>
            <a:r>
              <a:rPr spc="-5" dirty="0"/>
              <a:t>Uzaktan</a:t>
            </a:r>
            <a:r>
              <a:rPr dirty="0"/>
              <a:t> </a:t>
            </a:r>
            <a:r>
              <a:rPr spc="-10" dirty="0"/>
              <a:t>Eğitim</a:t>
            </a:r>
            <a:r>
              <a:rPr spc="30" dirty="0"/>
              <a:t> </a:t>
            </a:r>
            <a:r>
              <a:rPr spc="-15" dirty="0"/>
              <a:t>Uygulama</a:t>
            </a:r>
            <a:r>
              <a:rPr spc="40" dirty="0"/>
              <a:t> </a:t>
            </a:r>
            <a:r>
              <a:rPr spc="-20" dirty="0"/>
              <a:t>ve</a:t>
            </a:r>
            <a:r>
              <a:rPr spc="35" dirty="0"/>
              <a:t> </a:t>
            </a:r>
            <a:r>
              <a:rPr spc="-10" dirty="0"/>
              <a:t>Araştırma</a:t>
            </a:r>
            <a:r>
              <a:rPr spc="30" dirty="0"/>
              <a:t> </a:t>
            </a:r>
            <a:r>
              <a:rPr spc="-5" dirty="0"/>
              <a:t>Merkezi	</a:t>
            </a:r>
            <a:r>
              <a:rPr spc="-10" dirty="0"/>
              <a:t>Temel</a:t>
            </a:r>
            <a:r>
              <a:rPr spc="-20" dirty="0"/>
              <a:t> </a:t>
            </a:r>
            <a:r>
              <a:rPr spc="-10" dirty="0"/>
              <a:t>Eğitim</a:t>
            </a:r>
            <a:r>
              <a:rPr spc="10" dirty="0"/>
              <a:t> </a:t>
            </a:r>
            <a:r>
              <a:rPr spc="-10" dirty="0"/>
              <a:t>Programı</a:t>
            </a: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6274980"/>
            <a:ext cx="9144000" cy="431800"/>
          </a:xfrm>
          <a:custGeom>
            <a:avLst/>
            <a:gdLst/>
            <a:ahLst/>
            <a:cxnLst/>
            <a:rect l="l" t="t" r="r" b="b"/>
            <a:pathLst>
              <a:path w="9144000" h="431800">
                <a:moveTo>
                  <a:pt x="9144000" y="0"/>
                </a:moveTo>
                <a:lnTo>
                  <a:pt x="0" y="0"/>
                </a:lnTo>
                <a:lnTo>
                  <a:pt x="0" y="431177"/>
                </a:lnTo>
                <a:lnTo>
                  <a:pt x="9144000" y="431177"/>
                </a:lnTo>
                <a:lnTo>
                  <a:pt x="9144000" y="0"/>
                </a:lnTo>
                <a:close/>
              </a:path>
            </a:pathLst>
          </a:custGeom>
          <a:solidFill>
            <a:srgbClr val="9DC3E6"/>
          </a:solidFill>
        </p:spPr>
        <p:txBody>
          <a:bodyPr wrap="square" lIns="0" tIns="0" rIns="0" bIns="0" rtlCol="0"/>
          <a:lstStyle/>
          <a:p>
            <a:endParaRPr/>
          </a:p>
        </p:txBody>
      </p:sp>
      <p:pic>
        <p:nvPicPr>
          <p:cNvPr id="17" name="bg object 17"/>
          <p:cNvPicPr/>
          <p:nvPr/>
        </p:nvPicPr>
        <p:blipFill>
          <a:blip r:embed="rId7" cstate="print"/>
          <a:stretch>
            <a:fillRect/>
          </a:stretch>
        </p:blipFill>
        <p:spPr>
          <a:xfrm>
            <a:off x="168452" y="6344526"/>
            <a:ext cx="383540" cy="292099"/>
          </a:xfrm>
          <a:prstGeom prst="rect">
            <a:avLst/>
          </a:prstGeom>
        </p:spPr>
      </p:pic>
      <p:sp>
        <p:nvSpPr>
          <p:cNvPr id="18" name="bg object 18"/>
          <p:cNvSpPr/>
          <p:nvPr/>
        </p:nvSpPr>
        <p:spPr>
          <a:xfrm>
            <a:off x="0" y="6274980"/>
            <a:ext cx="9144000" cy="431800"/>
          </a:xfrm>
          <a:custGeom>
            <a:avLst/>
            <a:gdLst/>
            <a:ahLst/>
            <a:cxnLst/>
            <a:rect l="l" t="t" r="r" b="b"/>
            <a:pathLst>
              <a:path w="9144000" h="431800">
                <a:moveTo>
                  <a:pt x="9144000" y="0"/>
                </a:moveTo>
                <a:lnTo>
                  <a:pt x="0" y="0"/>
                </a:lnTo>
                <a:lnTo>
                  <a:pt x="0" y="431177"/>
                </a:lnTo>
                <a:lnTo>
                  <a:pt x="9144000" y="431177"/>
                </a:lnTo>
                <a:lnTo>
                  <a:pt x="9144000" y="0"/>
                </a:lnTo>
                <a:close/>
              </a:path>
            </a:pathLst>
          </a:custGeom>
          <a:solidFill>
            <a:srgbClr val="EAF1F9"/>
          </a:solidFill>
        </p:spPr>
        <p:txBody>
          <a:bodyPr wrap="square" lIns="0" tIns="0" rIns="0" bIns="0" rtlCol="0"/>
          <a:lstStyle/>
          <a:p>
            <a:endParaRPr/>
          </a:p>
        </p:txBody>
      </p:sp>
      <p:sp>
        <p:nvSpPr>
          <p:cNvPr id="2" name="Holder 2"/>
          <p:cNvSpPr>
            <a:spLocks noGrp="1"/>
          </p:cNvSpPr>
          <p:nvPr>
            <p:ph type="title"/>
          </p:nvPr>
        </p:nvSpPr>
        <p:spPr>
          <a:xfrm>
            <a:off x="4276089" y="636778"/>
            <a:ext cx="591820" cy="345440"/>
          </a:xfrm>
          <a:prstGeom prst="rect">
            <a:avLst/>
          </a:prstGeom>
        </p:spPr>
        <p:txBody>
          <a:bodyPr wrap="square" lIns="0" tIns="0" rIns="0" bIns="0">
            <a:spAutoFit/>
          </a:bodyPr>
          <a:lstStyle>
            <a:lvl1pPr>
              <a:defRPr sz="2100" b="1" i="0">
                <a:solidFill>
                  <a:srgbClr val="1F4E79"/>
                </a:solidFill>
                <a:latin typeface="Arial"/>
                <a:cs typeface="Arial"/>
              </a:defRPr>
            </a:lvl1pPr>
          </a:lstStyle>
          <a:p>
            <a:endParaRPr/>
          </a:p>
        </p:txBody>
      </p:sp>
      <p:sp>
        <p:nvSpPr>
          <p:cNvPr id="3" name="Holder 3"/>
          <p:cNvSpPr>
            <a:spLocks noGrp="1"/>
          </p:cNvSpPr>
          <p:nvPr>
            <p:ph type="body" idx="1"/>
          </p:nvPr>
        </p:nvSpPr>
        <p:spPr>
          <a:xfrm>
            <a:off x="705967" y="1278311"/>
            <a:ext cx="7732064" cy="4446905"/>
          </a:xfrm>
          <a:prstGeom prst="rect">
            <a:avLst/>
          </a:prstGeom>
        </p:spPr>
        <p:txBody>
          <a:bodyPr wrap="square" lIns="0" tIns="0" rIns="0" bIns="0">
            <a:spAutoFit/>
          </a:bodyPr>
          <a:lstStyle>
            <a:lvl1pPr>
              <a:defRPr sz="2000" b="0" i="0">
                <a:solidFill>
                  <a:srgbClr val="1F4E79"/>
                </a:solidFill>
                <a:latin typeface="Microsoft Sans Serif"/>
                <a:cs typeface="Microsoft Sans Serif"/>
              </a:defRPr>
            </a:lvl1pPr>
          </a:lstStyle>
          <a:p>
            <a:endParaRPr/>
          </a:p>
        </p:txBody>
      </p:sp>
      <p:sp>
        <p:nvSpPr>
          <p:cNvPr id="4" name="Holder 4"/>
          <p:cNvSpPr>
            <a:spLocks noGrp="1"/>
          </p:cNvSpPr>
          <p:nvPr>
            <p:ph type="ftr" sz="quarter" idx="5"/>
          </p:nvPr>
        </p:nvSpPr>
        <p:spPr>
          <a:xfrm>
            <a:off x="671880" y="6437556"/>
            <a:ext cx="1452880" cy="137795"/>
          </a:xfrm>
          <a:prstGeom prst="rect">
            <a:avLst/>
          </a:prstGeom>
        </p:spPr>
        <p:txBody>
          <a:bodyPr wrap="square" lIns="0" tIns="0" rIns="0" bIns="0">
            <a:spAutoFit/>
          </a:bodyPr>
          <a:lstStyle>
            <a:lvl1pPr>
              <a:defRPr sz="800" b="1" i="0">
                <a:solidFill>
                  <a:srgbClr val="2D75B6"/>
                </a:solidFill>
                <a:latin typeface="Arial"/>
                <a:cs typeface="Arial"/>
              </a:defRPr>
            </a:lvl1pPr>
          </a:lstStyle>
          <a:p>
            <a:pPr marL="12700">
              <a:lnSpc>
                <a:spcPct val="100000"/>
              </a:lnSpc>
              <a:spcBef>
                <a:spcPts val="15"/>
              </a:spcBef>
            </a:pPr>
            <a:r>
              <a:rPr spc="-10" dirty="0"/>
              <a:t>Karadeniz</a:t>
            </a:r>
            <a:r>
              <a:rPr dirty="0"/>
              <a:t> </a:t>
            </a:r>
            <a:r>
              <a:rPr spc="-10" dirty="0"/>
              <a:t>Teknik</a:t>
            </a:r>
            <a:r>
              <a:rPr spc="15" dirty="0"/>
              <a:t> </a:t>
            </a:r>
            <a:r>
              <a:rPr spc="-10" dirty="0"/>
              <a:t>Üniversitesi</a:t>
            </a:r>
          </a:p>
        </p:txBody>
      </p:sp>
      <p:sp>
        <p:nvSpPr>
          <p:cNvPr id="5" name="Holder 5"/>
          <p:cNvSpPr>
            <a:spLocks noGrp="1"/>
          </p:cNvSpPr>
          <p:nvPr>
            <p:ph type="dt" sz="half" idx="6"/>
          </p:nvPr>
        </p:nvSpPr>
        <p:spPr>
          <a:xfrm>
            <a:off x="684580" y="6328946"/>
            <a:ext cx="8316595" cy="233045"/>
          </a:xfrm>
          <a:prstGeom prst="rect">
            <a:avLst/>
          </a:prstGeom>
        </p:spPr>
        <p:txBody>
          <a:bodyPr wrap="square" lIns="0" tIns="0" rIns="0" bIns="0">
            <a:spAutoFit/>
          </a:bodyPr>
          <a:lstStyle>
            <a:lvl1pPr>
              <a:defRPr sz="800" b="1" i="0">
                <a:solidFill>
                  <a:srgbClr val="2D75B6"/>
                </a:solidFill>
                <a:latin typeface="Arial"/>
                <a:cs typeface="Arial"/>
              </a:defRPr>
            </a:lvl1pPr>
          </a:lstStyle>
          <a:p>
            <a:pPr>
              <a:lnSpc>
                <a:spcPts val="869"/>
              </a:lnSpc>
              <a:tabLst>
                <a:tab pos="7240270" algn="l"/>
              </a:tabLst>
            </a:pPr>
            <a:r>
              <a:rPr spc="-10" dirty="0"/>
              <a:t>Karadeniz</a:t>
            </a:r>
            <a:r>
              <a:rPr spc="25" dirty="0"/>
              <a:t> </a:t>
            </a:r>
            <a:r>
              <a:rPr spc="-10" dirty="0"/>
              <a:t>Teknik</a:t>
            </a:r>
            <a:r>
              <a:rPr spc="45" dirty="0"/>
              <a:t> </a:t>
            </a:r>
            <a:r>
              <a:rPr spc="-10" dirty="0"/>
              <a:t>Üniversitesi	İş</a:t>
            </a:r>
            <a:r>
              <a:rPr spc="-5" dirty="0"/>
              <a:t> </a:t>
            </a:r>
            <a:r>
              <a:rPr spc="-15" dirty="0"/>
              <a:t>Güvenliği</a:t>
            </a:r>
            <a:r>
              <a:rPr spc="55" dirty="0"/>
              <a:t> </a:t>
            </a:r>
            <a:r>
              <a:rPr spc="-10" dirty="0"/>
              <a:t>Uzmanlığı</a:t>
            </a:r>
          </a:p>
          <a:p>
            <a:pPr>
              <a:lnSpc>
                <a:spcPts val="955"/>
              </a:lnSpc>
              <a:tabLst>
                <a:tab pos="7218680" algn="l"/>
              </a:tabLst>
            </a:pPr>
            <a:r>
              <a:rPr spc="-5" dirty="0"/>
              <a:t>Uzaktan</a:t>
            </a:r>
            <a:r>
              <a:rPr dirty="0"/>
              <a:t> </a:t>
            </a:r>
            <a:r>
              <a:rPr spc="-10" dirty="0"/>
              <a:t>Eğitim</a:t>
            </a:r>
            <a:r>
              <a:rPr spc="30" dirty="0"/>
              <a:t> </a:t>
            </a:r>
            <a:r>
              <a:rPr spc="-15" dirty="0"/>
              <a:t>Uygulama</a:t>
            </a:r>
            <a:r>
              <a:rPr spc="40" dirty="0"/>
              <a:t> </a:t>
            </a:r>
            <a:r>
              <a:rPr spc="-20" dirty="0"/>
              <a:t>ve</a:t>
            </a:r>
            <a:r>
              <a:rPr spc="35" dirty="0"/>
              <a:t> </a:t>
            </a:r>
            <a:r>
              <a:rPr spc="-10" dirty="0"/>
              <a:t>Araştırma</a:t>
            </a:r>
            <a:r>
              <a:rPr spc="30" dirty="0"/>
              <a:t> </a:t>
            </a:r>
            <a:r>
              <a:rPr spc="-5" dirty="0"/>
              <a:t>Merkezi	</a:t>
            </a:r>
            <a:r>
              <a:rPr spc="-10" dirty="0"/>
              <a:t>Temel</a:t>
            </a:r>
            <a:r>
              <a:rPr spc="-20" dirty="0"/>
              <a:t> </a:t>
            </a:r>
            <a:r>
              <a:rPr spc="-10" dirty="0"/>
              <a:t>Eğitim</a:t>
            </a:r>
            <a:r>
              <a:rPr spc="10" dirty="0"/>
              <a:t> </a:t>
            </a:r>
            <a:r>
              <a:rPr spc="-10" dirty="0"/>
              <a:t>Programı</a:t>
            </a:r>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10.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object 6"/>
          <p:cNvSpPr txBox="1"/>
          <p:nvPr/>
        </p:nvSpPr>
        <p:spPr>
          <a:xfrm>
            <a:off x="2660014" y="3504227"/>
            <a:ext cx="3822065" cy="715010"/>
          </a:xfrm>
          <a:prstGeom prst="rect">
            <a:avLst/>
          </a:prstGeom>
        </p:spPr>
        <p:txBody>
          <a:bodyPr vert="horz" wrap="square" lIns="0" tIns="0" rIns="0" bIns="0" rtlCol="0">
            <a:spAutoFit/>
          </a:bodyPr>
          <a:lstStyle/>
          <a:p>
            <a:pPr algn="ctr">
              <a:lnSpc>
                <a:spcPts val="2655"/>
              </a:lnSpc>
            </a:pPr>
            <a:r>
              <a:rPr sz="2400" b="1" dirty="0">
                <a:solidFill>
                  <a:srgbClr val="1F4E79"/>
                </a:solidFill>
                <a:latin typeface="Arial"/>
                <a:cs typeface="Arial"/>
              </a:rPr>
              <a:t>İŞ</a:t>
            </a:r>
            <a:r>
              <a:rPr sz="2400" b="1" spc="-20" dirty="0">
                <a:solidFill>
                  <a:srgbClr val="1F4E79"/>
                </a:solidFill>
                <a:latin typeface="Arial"/>
                <a:cs typeface="Arial"/>
              </a:rPr>
              <a:t> </a:t>
            </a:r>
            <a:r>
              <a:rPr sz="2400" b="1" spc="-5" dirty="0">
                <a:solidFill>
                  <a:srgbClr val="1F4E79"/>
                </a:solidFill>
                <a:latin typeface="Arial"/>
                <a:cs typeface="Arial"/>
              </a:rPr>
              <a:t>GÜVENLİĞİ</a:t>
            </a:r>
            <a:r>
              <a:rPr sz="2400" b="1" spc="-20" dirty="0">
                <a:solidFill>
                  <a:srgbClr val="1F4E79"/>
                </a:solidFill>
                <a:latin typeface="Arial"/>
                <a:cs typeface="Arial"/>
              </a:rPr>
              <a:t> </a:t>
            </a:r>
            <a:r>
              <a:rPr sz="2400" b="1" spc="-10" dirty="0">
                <a:solidFill>
                  <a:srgbClr val="1F4E79"/>
                </a:solidFill>
                <a:latin typeface="Arial"/>
                <a:cs typeface="Arial"/>
              </a:rPr>
              <a:t>UZMANLIĞI</a:t>
            </a:r>
            <a:endParaRPr sz="2400">
              <a:latin typeface="Arial"/>
              <a:cs typeface="Arial"/>
            </a:endParaRPr>
          </a:p>
          <a:p>
            <a:pPr marL="635" algn="ctr">
              <a:lnSpc>
                <a:spcPct val="100000"/>
              </a:lnSpc>
              <a:spcBef>
                <a:spcPts val="790"/>
              </a:spcBef>
            </a:pPr>
            <a:r>
              <a:rPr sz="1800" dirty="0">
                <a:solidFill>
                  <a:srgbClr val="1F4E79"/>
                </a:solidFill>
                <a:latin typeface="Microsoft Sans Serif"/>
                <a:cs typeface="Microsoft Sans Serif"/>
              </a:rPr>
              <a:t>TEMEL</a:t>
            </a:r>
            <a:r>
              <a:rPr sz="1800" spc="-90" dirty="0">
                <a:solidFill>
                  <a:srgbClr val="1F4E79"/>
                </a:solidFill>
                <a:latin typeface="Microsoft Sans Serif"/>
                <a:cs typeface="Microsoft Sans Serif"/>
              </a:rPr>
              <a:t> </a:t>
            </a:r>
            <a:r>
              <a:rPr sz="1800" dirty="0">
                <a:solidFill>
                  <a:srgbClr val="1F4E79"/>
                </a:solidFill>
                <a:latin typeface="Microsoft Sans Serif"/>
                <a:cs typeface="Microsoft Sans Serif"/>
              </a:rPr>
              <a:t>EĞİTİM</a:t>
            </a:r>
            <a:r>
              <a:rPr sz="1800" spc="-30" dirty="0">
                <a:solidFill>
                  <a:srgbClr val="1F4E79"/>
                </a:solidFill>
                <a:latin typeface="Microsoft Sans Serif"/>
                <a:cs typeface="Microsoft Sans Serif"/>
              </a:rPr>
              <a:t> </a:t>
            </a:r>
            <a:r>
              <a:rPr sz="1800" dirty="0">
                <a:solidFill>
                  <a:srgbClr val="1F4E79"/>
                </a:solidFill>
                <a:latin typeface="Microsoft Sans Serif"/>
                <a:cs typeface="Microsoft Sans Serif"/>
              </a:rPr>
              <a:t>PROGRAMI</a:t>
            </a:r>
            <a:endParaRPr sz="1800">
              <a:latin typeface="Microsoft Sans Serif"/>
              <a:cs typeface="Microsoft Sans Serif"/>
            </a:endParaRPr>
          </a:p>
        </p:txBody>
      </p:sp>
      <p:sp>
        <p:nvSpPr>
          <p:cNvPr id="7" name="object 7"/>
          <p:cNvSpPr/>
          <p:nvPr/>
        </p:nvSpPr>
        <p:spPr>
          <a:xfrm>
            <a:off x="0" y="3275076"/>
            <a:ext cx="9144000" cy="1300480"/>
          </a:xfrm>
          <a:custGeom>
            <a:avLst/>
            <a:gdLst/>
            <a:ahLst/>
            <a:cxnLst/>
            <a:rect l="l" t="t" r="r" b="b"/>
            <a:pathLst>
              <a:path w="9144000" h="1300479">
                <a:moveTo>
                  <a:pt x="9144000" y="0"/>
                </a:moveTo>
                <a:lnTo>
                  <a:pt x="0" y="0"/>
                </a:lnTo>
                <a:lnTo>
                  <a:pt x="0" y="1300480"/>
                </a:lnTo>
                <a:lnTo>
                  <a:pt x="9144000" y="1300480"/>
                </a:lnTo>
                <a:lnTo>
                  <a:pt x="9144000" y="0"/>
                </a:lnTo>
                <a:close/>
              </a:path>
            </a:pathLst>
          </a:custGeom>
          <a:solidFill>
            <a:srgbClr val="DEEBF7"/>
          </a:solidFill>
        </p:spPr>
        <p:txBody>
          <a:bodyPr wrap="square" lIns="0" tIns="0" rIns="0" bIns="0" rtlCol="0"/>
          <a:lstStyle/>
          <a:p>
            <a:endParaRPr/>
          </a:p>
        </p:txBody>
      </p:sp>
      <p:sp>
        <p:nvSpPr>
          <p:cNvPr id="11" name="object 11"/>
          <p:cNvSpPr txBox="1"/>
          <p:nvPr/>
        </p:nvSpPr>
        <p:spPr>
          <a:xfrm>
            <a:off x="1987676" y="3729418"/>
            <a:ext cx="5167630" cy="391795"/>
          </a:xfrm>
          <a:prstGeom prst="rect">
            <a:avLst/>
          </a:prstGeom>
        </p:spPr>
        <p:txBody>
          <a:bodyPr vert="horz" wrap="square" lIns="0" tIns="12700" rIns="0" bIns="0" rtlCol="0">
            <a:spAutoFit/>
          </a:bodyPr>
          <a:lstStyle/>
          <a:p>
            <a:pPr marL="12700">
              <a:lnSpc>
                <a:spcPct val="100000"/>
              </a:lnSpc>
              <a:spcBef>
                <a:spcPts val="100"/>
              </a:spcBef>
            </a:pPr>
            <a:r>
              <a:rPr sz="2400" b="1" spc="-5" dirty="0">
                <a:solidFill>
                  <a:srgbClr val="404040"/>
                </a:solidFill>
                <a:latin typeface="Arial"/>
                <a:cs typeface="Arial"/>
              </a:rPr>
              <a:t>İNSAN</a:t>
            </a:r>
            <a:r>
              <a:rPr sz="2400" b="1" spc="-95" dirty="0">
                <a:solidFill>
                  <a:srgbClr val="404040"/>
                </a:solidFill>
                <a:latin typeface="Arial"/>
                <a:cs typeface="Arial"/>
              </a:rPr>
              <a:t> </a:t>
            </a:r>
            <a:r>
              <a:rPr sz="2400" b="1" spc="-30" dirty="0">
                <a:solidFill>
                  <a:srgbClr val="404040"/>
                </a:solidFill>
                <a:latin typeface="Arial"/>
                <a:cs typeface="Arial"/>
              </a:rPr>
              <a:t>ANATOMİSİ </a:t>
            </a:r>
            <a:r>
              <a:rPr sz="2400" b="1" dirty="0">
                <a:solidFill>
                  <a:srgbClr val="404040"/>
                </a:solidFill>
                <a:latin typeface="Arial"/>
                <a:cs typeface="Arial"/>
              </a:rPr>
              <a:t>VE</a:t>
            </a:r>
            <a:r>
              <a:rPr sz="2400" b="1" spc="-30" dirty="0">
                <a:solidFill>
                  <a:srgbClr val="404040"/>
                </a:solidFill>
                <a:latin typeface="Arial"/>
                <a:cs typeface="Arial"/>
              </a:rPr>
              <a:t> </a:t>
            </a:r>
            <a:r>
              <a:rPr sz="2400" b="1" dirty="0">
                <a:solidFill>
                  <a:srgbClr val="404040"/>
                </a:solidFill>
                <a:latin typeface="Arial"/>
                <a:cs typeface="Arial"/>
              </a:rPr>
              <a:t>FİZYOLOJİSİ</a:t>
            </a:r>
            <a:endParaRPr sz="2400">
              <a:latin typeface="Arial"/>
              <a:cs typeface="Aria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4329810" y="636778"/>
            <a:ext cx="485140" cy="345440"/>
          </a:xfrm>
          <a:prstGeom prst="rect">
            <a:avLst/>
          </a:prstGeom>
        </p:spPr>
        <p:txBody>
          <a:bodyPr vert="horz" wrap="square" lIns="0" tIns="12700" rIns="0" bIns="0" rtlCol="0">
            <a:spAutoFit/>
          </a:bodyPr>
          <a:lstStyle/>
          <a:p>
            <a:pPr marL="12700">
              <a:lnSpc>
                <a:spcPct val="100000"/>
              </a:lnSpc>
              <a:spcBef>
                <a:spcPts val="100"/>
              </a:spcBef>
            </a:pPr>
            <a:r>
              <a:rPr sz="2100" b="1" dirty="0">
                <a:solidFill>
                  <a:srgbClr val="1F4E79"/>
                </a:solidFill>
                <a:latin typeface="Arial"/>
                <a:cs typeface="Arial"/>
              </a:rPr>
              <a:t>göz</a:t>
            </a:r>
            <a:endParaRPr sz="2100">
              <a:latin typeface="Arial"/>
              <a:cs typeface="Arial"/>
            </a:endParaRPr>
          </a:p>
        </p:txBody>
      </p:sp>
      <p:sp>
        <p:nvSpPr>
          <p:cNvPr id="4" name="object 4"/>
          <p:cNvSpPr txBox="1"/>
          <p:nvPr/>
        </p:nvSpPr>
        <p:spPr>
          <a:xfrm>
            <a:off x="707542" y="1430223"/>
            <a:ext cx="835025" cy="331470"/>
          </a:xfrm>
          <a:prstGeom prst="rect">
            <a:avLst/>
          </a:prstGeom>
        </p:spPr>
        <p:txBody>
          <a:bodyPr vert="horz" wrap="square" lIns="0" tIns="13335" rIns="0" bIns="0" rtlCol="0">
            <a:spAutoFit/>
          </a:bodyPr>
          <a:lstStyle/>
          <a:p>
            <a:pPr marL="285115" indent="-273050">
              <a:lnSpc>
                <a:spcPct val="100000"/>
              </a:lnSpc>
              <a:spcBef>
                <a:spcPts val="105"/>
              </a:spcBef>
              <a:buChar char="•"/>
              <a:tabLst>
                <a:tab pos="285115" algn="l"/>
                <a:tab pos="285750" algn="l"/>
              </a:tabLst>
            </a:pPr>
            <a:r>
              <a:rPr sz="2000" spc="5" dirty="0">
                <a:solidFill>
                  <a:srgbClr val="1F4E79"/>
                </a:solidFill>
                <a:latin typeface="Microsoft Sans Serif"/>
                <a:cs typeface="Microsoft Sans Serif"/>
              </a:rPr>
              <a:t>G</a:t>
            </a:r>
            <a:r>
              <a:rPr sz="2000" spc="-15" dirty="0">
                <a:solidFill>
                  <a:srgbClr val="1F4E79"/>
                </a:solidFill>
                <a:latin typeface="Microsoft Sans Serif"/>
                <a:cs typeface="Microsoft Sans Serif"/>
              </a:rPr>
              <a:t>ö</a:t>
            </a:r>
            <a:r>
              <a:rPr sz="2000" dirty="0">
                <a:solidFill>
                  <a:srgbClr val="1F4E79"/>
                </a:solidFill>
                <a:latin typeface="Microsoft Sans Serif"/>
                <a:cs typeface="Microsoft Sans Serif"/>
              </a:rPr>
              <a:t>z,</a:t>
            </a:r>
            <a:endParaRPr sz="2000">
              <a:latin typeface="Microsoft Sans Serif"/>
              <a:cs typeface="Microsoft Sans Serif"/>
            </a:endParaRPr>
          </a:p>
        </p:txBody>
      </p:sp>
      <p:sp>
        <p:nvSpPr>
          <p:cNvPr id="5" name="object 5"/>
          <p:cNvSpPr txBox="1"/>
          <p:nvPr/>
        </p:nvSpPr>
        <p:spPr>
          <a:xfrm>
            <a:off x="1688973" y="1430223"/>
            <a:ext cx="6746240" cy="331470"/>
          </a:xfrm>
          <a:prstGeom prst="rect">
            <a:avLst/>
          </a:prstGeom>
        </p:spPr>
        <p:txBody>
          <a:bodyPr vert="horz" wrap="square" lIns="0" tIns="13335" rIns="0" bIns="0" rtlCol="0">
            <a:spAutoFit/>
          </a:bodyPr>
          <a:lstStyle/>
          <a:p>
            <a:pPr marL="12700">
              <a:lnSpc>
                <a:spcPct val="100000"/>
              </a:lnSpc>
              <a:spcBef>
                <a:spcPts val="105"/>
              </a:spcBef>
              <a:tabLst>
                <a:tab pos="1358265" algn="l"/>
                <a:tab pos="2288540" algn="l"/>
                <a:tab pos="3492500" algn="l"/>
                <a:tab pos="3933190" algn="l"/>
                <a:tab pos="5502910" algn="l"/>
              </a:tabLst>
            </a:pPr>
            <a:r>
              <a:rPr sz="2000" spc="-5" dirty="0">
                <a:solidFill>
                  <a:srgbClr val="1F4E79"/>
                </a:solidFill>
                <a:latin typeface="Microsoft Sans Serif"/>
                <a:cs typeface="Microsoft Sans Serif"/>
              </a:rPr>
              <a:t>nesnelerin	</a:t>
            </a:r>
            <a:r>
              <a:rPr sz="2000" spc="40" dirty="0">
                <a:solidFill>
                  <a:srgbClr val="1F4E79"/>
                </a:solidFill>
                <a:latin typeface="Microsoft Sans Serif"/>
                <a:cs typeface="Microsoft Sans Serif"/>
              </a:rPr>
              <a:t>ışığını,	</a:t>
            </a:r>
            <a:r>
              <a:rPr sz="2000" spc="-5" dirty="0">
                <a:solidFill>
                  <a:srgbClr val="1F4E79"/>
                </a:solidFill>
                <a:latin typeface="Microsoft Sans Serif"/>
                <a:cs typeface="Microsoft Sans Serif"/>
              </a:rPr>
              <a:t>renklerini	ve	</a:t>
            </a:r>
            <a:r>
              <a:rPr sz="2000" spc="-10" dirty="0">
                <a:solidFill>
                  <a:srgbClr val="1F4E79"/>
                </a:solidFill>
                <a:latin typeface="Microsoft Sans Serif"/>
                <a:cs typeface="Microsoft Sans Serif"/>
              </a:rPr>
              <a:t>görüntülerini	</a:t>
            </a:r>
            <a:r>
              <a:rPr sz="2000" dirty="0">
                <a:solidFill>
                  <a:srgbClr val="1F4E79"/>
                </a:solidFill>
                <a:latin typeface="Microsoft Sans Serif"/>
                <a:cs typeface="Microsoft Sans Serif"/>
              </a:rPr>
              <a:t>algılayarak</a:t>
            </a:r>
            <a:endParaRPr sz="2000">
              <a:latin typeface="Microsoft Sans Serif"/>
              <a:cs typeface="Microsoft Sans Serif"/>
            </a:endParaRPr>
          </a:p>
        </p:txBody>
      </p:sp>
      <p:sp>
        <p:nvSpPr>
          <p:cNvPr id="6" name="object 6"/>
          <p:cNvSpPr txBox="1"/>
          <p:nvPr/>
        </p:nvSpPr>
        <p:spPr>
          <a:xfrm>
            <a:off x="707542" y="1583537"/>
            <a:ext cx="7729855" cy="939800"/>
          </a:xfrm>
          <a:prstGeom prst="rect">
            <a:avLst/>
          </a:prstGeom>
        </p:spPr>
        <p:txBody>
          <a:bodyPr vert="horz" wrap="square" lIns="0" tIns="165100" rIns="0" bIns="0" rtlCol="0">
            <a:spAutoFit/>
          </a:bodyPr>
          <a:lstStyle/>
          <a:p>
            <a:pPr marL="285115">
              <a:lnSpc>
                <a:spcPct val="100000"/>
              </a:lnSpc>
              <a:spcBef>
                <a:spcPts val="1300"/>
              </a:spcBef>
            </a:pPr>
            <a:r>
              <a:rPr sz="2000" spc="-5" dirty="0">
                <a:solidFill>
                  <a:srgbClr val="1F4E79"/>
                </a:solidFill>
                <a:latin typeface="Microsoft Sans Serif"/>
                <a:cs typeface="Microsoft Sans Serif"/>
              </a:rPr>
              <a:t>görmeyi</a:t>
            </a:r>
            <a:r>
              <a:rPr sz="2000" dirty="0">
                <a:solidFill>
                  <a:srgbClr val="1F4E79"/>
                </a:solidFill>
                <a:latin typeface="Microsoft Sans Serif"/>
                <a:cs typeface="Microsoft Sans Serif"/>
              </a:rPr>
              <a:t> </a:t>
            </a:r>
            <a:r>
              <a:rPr sz="2000" spc="-5" dirty="0">
                <a:solidFill>
                  <a:srgbClr val="1F4E79"/>
                </a:solidFill>
                <a:latin typeface="Microsoft Sans Serif"/>
                <a:cs typeface="Microsoft Sans Serif"/>
              </a:rPr>
              <a:t>sağlayan </a:t>
            </a:r>
            <a:r>
              <a:rPr sz="2000" spc="30" dirty="0">
                <a:solidFill>
                  <a:srgbClr val="1F4E79"/>
                </a:solidFill>
                <a:latin typeface="Microsoft Sans Serif"/>
                <a:cs typeface="Microsoft Sans Serif"/>
              </a:rPr>
              <a:t>alıcı</a:t>
            </a:r>
            <a:r>
              <a:rPr sz="2000" spc="20" dirty="0">
                <a:solidFill>
                  <a:srgbClr val="1F4E79"/>
                </a:solidFill>
                <a:latin typeface="Microsoft Sans Serif"/>
                <a:cs typeface="Microsoft Sans Serif"/>
              </a:rPr>
              <a:t> </a:t>
            </a:r>
            <a:r>
              <a:rPr sz="2000" spc="-5" dirty="0">
                <a:solidFill>
                  <a:srgbClr val="1F4E79"/>
                </a:solidFill>
                <a:latin typeface="Microsoft Sans Serif"/>
                <a:cs typeface="Microsoft Sans Serif"/>
              </a:rPr>
              <a:t>organdır.</a:t>
            </a:r>
            <a:endParaRPr sz="2000">
              <a:latin typeface="Microsoft Sans Serif"/>
              <a:cs typeface="Microsoft Sans Serif"/>
            </a:endParaRPr>
          </a:p>
          <a:p>
            <a:pPr marL="285115" indent="-273050">
              <a:lnSpc>
                <a:spcPct val="100000"/>
              </a:lnSpc>
              <a:spcBef>
                <a:spcPts val="1200"/>
              </a:spcBef>
              <a:buChar char="•"/>
              <a:tabLst>
                <a:tab pos="285115" algn="l"/>
                <a:tab pos="285750" algn="l"/>
                <a:tab pos="1248410" algn="l"/>
                <a:tab pos="3001645" algn="l"/>
                <a:tab pos="3470910" algn="l"/>
                <a:tab pos="4490720" algn="l"/>
                <a:tab pos="5751195" algn="l"/>
                <a:tab pos="6316345" algn="l"/>
                <a:tab pos="6786245" algn="l"/>
              </a:tabLst>
            </a:pPr>
            <a:r>
              <a:rPr sz="2000" dirty="0">
                <a:solidFill>
                  <a:srgbClr val="1F4E79"/>
                </a:solidFill>
                <a:latin typeface="Microsoft Sans Serif"/>
                <a:cs typeface="Microsoft Sans Serif"/>
              </a:rPr>
              <a:t>G</a:t>
            </a:r>
            <a:r>
              <a:rPr sz="2000" spc="-10" dirty="0">
                <a:solidFill>
                  <a:srgbClr val="1F4E79"/>
                </a:solidFill>
                <a:latin typeface="Microsoft Sans Serif"/>
                <a:cs typeface="Microsoft Sans Serif"/>
              </a:rPr>
              <a:t>ö</a:t>
            </a:r>
            <a:r>
              <a:rPr sz="2000" dirty="0">
                <a:solidFill>
                  <a:srgbClr val="1F4E79"/>
                </a:solidFill>
                <a:latin typeface="Microsoft Sans Serif"/>
                <a:cs typeface="Microsoft Sans Serif"/>
              </a:rPr>
              <a:t>r</a:t>
            </a:r>
            <a:r>
              <a:rPr sz="2000" spc="-10" dirty="0">
                <a:solidFill>
                  <a:srgbClr val="1F4E79"/>
                </a:solidFill>
                <a:latin typeface="Microsoft Sans Serif"/>
                <a:cs typeface="Microsoft Sans Serif"/>
              </a:rPr>
              <a:t>m</a:t>
            </a:r>
            <a:r>
              <a:rPr sz="2000" dirty="0">
                <a:solidFill>
                  <a:srgbClr val="1F4E79"/>
                </a:solidFill>
                <a:latin typeface="Microsoft Sans Serif"/>
                <a:cs typeface="Microsoft Sans Serif"/>
              </a:rPr>
              <a:t>e	</a:t>
            </a:r>
            <a:r>
              <a:rPr sz="2000" spc="-15" dirty="0">
                <a:solidFill>
                  <a:srgbClr val="1F4E79"/>
                </a:solidFill>
                <a:latin typeface="Microsoft Sans Serif"/>
                <a:cs typeface="Microsoft Sans Serif"/>
              </a:rPr>
              <a:t>m</a:t>
            </a:r>
            <a:r>
              <a:rPr sz="2000" spc="-5" dirty="0">
                <a:solidFill>
                  <a:srgbClr val="1F4E79"/>
                </a:solidFill>
                <a:latin typeface="Microsoft Sans Serif"/>
                <a:cs typeface="Microsoft Sans Serif"/>
              </a:rPr>
              <a:t>ekaniz</a:t>
            </a:r>
            <a:r>
              <a:rPr sz="2000" spc="-10" dirty="0">
                <a:solidFill>
                  <a:srgbClr val="1F4E79"/>
                </a:solidFill>
                <a:latin typeface="Microsoft Sans Serif"/>
                <a:cs typeface="Microsoft Sans Serif"/>
              </a:rPr>
              <a:t>m</a:t>
            </a:r>
            <a:r>
              <a:rPr sz="2000" spc="-5" dirty="0">
                <a:solidFill>
                  <a:srgbClr val="1F4E79"/>
                </a:solidFill>
                <a:latin typeface="Microsoft Sans Serif"/>
                <a:cs typeface="Microsoft Sans Serif"/>
              </a:rPr>
              <a:t>a</a:t>
            </a:r>
            <a:r>
              <a:rPr sz="2000" spc="5" dirty="0">
                <a:solidFill>
                  <a:srgbClr val="1F4E79"/>
                </a:solidFill>
                <a:latin typeface="Microsoft Sans Serif"/>
                <a:cs typeface="Microsoft Sans Serif"/>
              </a:rPr>
              <a:t>s</a:t>
            </a:r>
            <a:r>
              <a:rPr sz="2000" spc="80" dirty="0">
                <a:solidFill>
                  <a:srgbClr val="1F4E79"/>
                </a:solidFill>
                <a:latin typeface="Microsoft Sans Serif"/>
                <a:cs typeface="Microsoft Sans Serif"/>
              </a:rPr>
              <a:t>ı</a:t>
            </a:r>
            <a:r>
              <a:rPr sz="2000" dirty="0">
                <a:solidFill>
                  <a:srgbClr val="1F4E79"/>
                </a:solidFill>
                <a:latin typeface="Microsoft Sans Serif"/>
                <a:cs typeface="Microsoft Sans Serif"/>
              </a:rPr>
              <a:t>,	</a:t>
            </a:r>
            <a:r>
              <a:rPr sz="2000" spc="-5" dirty="0">
                <a:solidFill>
                  <a:srgbClr val="1F4E79"/>
                </a:solidFill>
                <a:latin typeface="Microsoft Sans Serif"/>
                <a:cs typeface="Microsoft Sans Serif"/>
              </a:rPr>
              <a:t>bir</a:t>
            </a:r>
            <a:r>
              <a:rPr sz="2000" dirty="0">
                <a:solidFill>
                  <a:srgbClr val="1F4E79"/>
                </a:solidFill>
                <a:latin typeface="Microsoft Sans Serif"/>
                <a:cs typeface="Microsoft Sans Serif"/>
              </a:rPr>
              <a:t>	m</a:t>
            </a:r>
            <a:r>
              <a:rPr sz="2000" spc="-15" dirty="0">
                <a:solidFill>
                  <a:srgbClr val="1F4E79"/>
                </a:solidFill>
                <a:latin typeface="Microsoft Sans Serif"/>
                <a:cs typeface="Microsoft Sans Serif"/>
              </a:rPr>
              <a:t>e</a:t>
            </a:r>
            <a:r>
              <a:rPr sz="2000" dirty="0">
                <a:solidFill>
                  <a:srgbClr val="1F4E79"/>
                </a:solidFill>
                <a:latin typeface="Microsoft Sans Serif"/>
                <a:cs typeface="Microsoft Sans Serif"/>
              </a:rPr>
              <a:t>rcek	</a:t>
            </a:r>
            <a:r>
              <a:rPr sz="2000" spc="-5" dirty="0">
                <a:solidFill>
                  <a:srgbClr val="1F4E79"/>
                </a:solidFill>
                <a:latin typeface="Microsoft Sans Serif"/>
                <a:cs typeface="Microsoft Sans Serif"/>
              </a:rPr>
              <a:t>sistem</a:t>
            </a:r>
            <a:r>
              <a:rPr sz="2000" spc="-15" dirty="0">
                <a:solidFill>
                  <a:srgbClr val="1F4E79"/>
                </a:solidFill>
                <a:latin typeface="Microsoft Sans Serif"/>
                <a:cs typeface="Microsoft Sans Serif"/>
              </a:rPr>
              <a:t>i</a:t>
            </a:r>
            <a:r>
              <a:rPr sz="2000" dirty="0">
                <a:solidFill>
                  <a:srgbClr val="1F4E79"/>
                </a:solidFill>
                <a:latin typeface="Microsoft Sans Serif"/>
                <a:cs typeface="Microsoft Sans Serif"/>
              </a:rPr>
              <a:t>ne	(</a:t>
            </a:r>
            <a:r>
              <a:rPr sz="2000" spc="-15" dirty="0">
                <a:solidFill>
                  <a:srgbClr val="1F4E79"/>
                </a:solidFill>
                <a:latin typeface="Microsoft Sans Serif"/>
                <a:cs typeface="Microsoft Sans Serif"/>
              </a:rPr>
              <a:t>1</a:t>
            </a:r>
            <a:r>
              <a:rPr sz="2000" dirty="0">
                <a:solidFill>
                  <a:srgbClr val="1F4E79"/>
                </a:solidFill>
                <a:latin typeface="Microsoft Sans Serif"/>
                <a:cs typeface="Microsoft Sans Serif"/>
              </a:rPr>
              <a:t>),	</a:t>
            </a:r>
            <a:r>
              <a:rPr sz="2000" spc="-5" dirty="0">
                <a:solidFill>
                  <a:srgbClr val="1F4E79"/>
                </a:solidFill>
                <a:latin typeface="Microsoft Sans Serif"/>
                <a:cs typeface="Microsoft Sans Serif"/>
              </a:rPr>
              <a:t>bir</a:t>
            </a:r>
            <a:r>
              <a:rPr sz="2000" dirty="0">
                <a:solidFill>
                  <a:srgbClr val="1F4E79"/>
                </a:solidFill>
                <a:latin typeface="Microsoft Sans Serif"/>
                <a:cs typeface="Microsoft Sans Serif"/>
              </a:rPr>
              <a:t>	resep</a:t>
            </a:r>
            <a:r>
              <a:rPr sz="2000" spc="-15" dirty="0">
                <a:solidFill>
                  <a:srgbClr val="1F4E79"/>
                </a:solidFill>
                <a:latin typeface="Microsoft Sans Serif"/>
                <a:cs typeface="Microsoft Sans Serif"/>
              </a:rPr>
              <a:t>tö</a:t>
            </a:r>
            <a:r>
              <a:rPr sz="2000" dirty="0">
                <a:solidFill>
                  <a:srgbClr val="1F4E79"/>
                </a:solidFill>
                <a:latin typeface="Microsoft Sans Serif"/>
                <a:cs typeface="Microsoft Sans Serif"/>
              </a:rPr>
              <a:t>r</a:t>
            </a:r>
            <a:endParaRPr sz="2000">
              <a:latin typeface="Microsoft Sans Serif"/>
              <a:cs typeface="Microsoft Sans Serif"/>
            </a:endParaRPr>
          </a:p>
        </p:txBody>
      </p:sp>
      <p:sp>
        <p:nvSpPr>
          <p:cNvPr id="7" name="object 7"/>
          <p:cNvSpPr txBox="1"/>
          <p:nvPr/>
        </p:nvSpPr>
        <p:spPr>
          <a:xfrm>
            <a:off x="707542" y="2497327"/>
            <a:ext cx="7730490" cy="2160270"/>
          </a:xfrm>
          <a:prstGeom prst="rect">
            <a:avLst/>
          </a:prstGeom>
        </p:spPr>
        <p:txBody>
          <a:bodyPr vert="horz" wrap="square" lIns="0" tIns="13335" rIns="0" bIns="0" rtlCol="0">
            <a:spAutoFit/>
          </a:bodyPr>
          <a:lstStyle/>
          <a:p>
            <a:pPr marL="285115" marR="5080">
              <a:lnSpc>
                <a:spcPct val="100000"/>
              </a:lnSpc>
              <a:spcBef>
                <a:spcPts val="105"/>
              </a:spcBef>
              <a:tabLst>
                <a:tab pos="1667510" algn="l"/>
                <a:tab pos="2118995" algn="l"/>
                <a:tab pos="2527300" algn="l"/>
                <a:tab pos="3582035" algn="l"/>
                <a:tab pos="4415790" algn="l"/>
                <a:tab pos="5164455" algn="l"/>
                <a:tab pos="5586730" algn="l"/>
                <a:tab pos="6193155" algn="l"/>
                <a:tab pos="7406640" algn="l"/>
              </a:tabLst>
            </a:pPr>
            <a:r>
              <a:rPr sz="2000" dirty="0">
                <a:solidFill>
                  <a:srgbClr val="1F4E79"/>
                </a:solidFill>
                <a:latin typeface="Microsoft Sans Serif"/>
                <a:cs typeface="Microsoft Sans Serif"/>
              </a:rPr>
              <a:t>tab</a:t>
            </a:r>
            <a:r>
              <a:rPr sz="2000" spc="-15" dirty="0">
                <a:solidFill>
                  <a:srgbClr val="1F4E79"/>
                </a:solidFill>
                <a:latin typeface="Microsoft Sans Serif"/>
                <a:cs typeface="Microsoft Sans Serif"/>
              </a:rPr>
              <a:t>a</a:t>
            </a:r>
            <a:r>
              <a:rPr sz="2000" spc="30" dirty="0">
                <a:solidFill>
                  <a:srgbClr val="1F4E79"/>
                </a:solidFill>
                <a:latin typeface="Microsoft Sans Serif"/>
                <a:cs typeface="Microsoft Sans Serif"/>
              </a:rPr>
              <a:t>kas</a:t>
            </a:r>
            <a:r>
              <a:rPr sz="2000" spc="-10" dirty="0">
                <a:solidFill>
                  <a:srgbClr val="1F4E79"/>
                </a:solidFill>
                <a:latin typeface="Microsoft Sans Serif"/>
                <a:cs typeface="Microsoft Sans Serif"/>
              </a:rPr>
              <a:t>ı</a:t>
            </a:r>
            <a:r>
              <a:rPr sz="2000" spc="-5" dirty="0">
                <a:solidFill>
                  <a:srgbClr val="1F4E79"/>
                </a:solidFill>
                <a:latin typeface="Microsoft Sans Serif"/>
                <a:cs typeface="Microsoft Sans Serif"/>
              </a:rPr>
              <a:t>n</a:t>
            </a:r>
            <a:r>
              <a:rPr sz="2000" dirty="0">
                <a:solidFill>
                  <a:srgbClr val="1F4E79"/>
                </a:solidFill>
                <a:latin typeface="Microsoft Sans Serif"/>
                <a:cs typeface="Microsoft Sans Serif"/>
              </a:rPr>
              <a:t>a	</a:t>
            </a:r>
            <a:r>
              <a:rPr sz="2000" spc="-10" dirty="0">
                <a:solidFill>
                  <a:srgbClr val="1F4E79"/>
                </a:solidFill>
                <a:latin typeface="Microsoft Sans Serif"/>
                <a:cs typeface="Microsoft Sans Serif"/>
              </a:rPr>
              <a:t>(</a:t>
            </a:r>
            <a:r>
              <a:rPr sz="2000" dirty="0">
                <a:solidFill>
                  <a:srgbClr val="1F4E79"/>
                </a:solidFill>
                <a:latin typeface="Microsoft Sans Serif"/>
                <a:cs typeface="Microsoft Sans Serif"/>
              </a:rPr>
              <a:t>2)	</a:t>
            </a:r>
            <a:r>
              <a:rPr sz="2000" spc="-10" dirty="0">
                <a:solidFill>
                  <a:srgbClr val="1F4E79"/>
                </a:solidFill>
                <a:latin typeface="Microsoft Sans Serif"/>
                <a:cs typeface="Microsoft Sans Serif"/>
              </a:rPr>
              <a:t>v</a:t>
            </a:r>
            <a:r>
              <a:rPr sz="2000" dirty="0">
                <a:solidFill>
                  <a:srgbClr val="1F4E79"/>
                </a:solidFill>
                <a:latin typeface="Microsoft Sans Serif"/>
                <a:cs typeface="Microsoft Sans Serif"/>
              </a:rPr>
              <a:t>e	</a:t>
            </a:r>
            <a:r>
              <a:rPr sz="2000" spc="-5" dirty="0">
                <a:solidFill>
                  <a:srgbClr val="1F4E79"/>
                </a:solidFill>
                <a:latin typeface="Microsoft Sans Serif"/>
                <a:cs typeface="Microsoft Sans Serif"/>
              </a:rPr>
              <a:t>uy</a:t>
            </a:r>
            <a:r>
              <a:rPr sz="2000" spc="-15" dirty="0">
                <a:solidFill>
                  <a:srgbClr val="1F4E79"/>
                </a:solidFill>
                <a:latin typeface="Microsoft Sans Serif"/>
                <a:cs typeface="Microsoft Sans Serif"/>
              </a:rPr>
              <a:t>a</a:t>
            </a:r>
            <a:r>
              <a:rPr sz="2000" spc="60" dirty="0">
                <a:solidFill>
                  <a:srgbClr val="1F4E79"/>
                </a:solidFill>
                <a:latin typeface="Microsoft Sans Serif"/>
                <a:cs typeface="Microsoft Sans Serif"/>
              </a:rPr>
              <a:t>r</a:t>
            </a:r>
            <a:r>
              <a:rPr sz="2000" spc="25" dirty="0">
                <a:solidFill>
                  <a:srgbClr val="1F4E79"/>
                </a:solidFill>
                <a:latin typeface="Microsoft Sans Serif"/>
                <a:cs typeface="Microsoft Sans Serif"/>
              </a:rPr>
              <a:t>ı</a:t>
            </a:r>
            <a:r>
              <a:rPr sz="2000" spc="20" dirty="0">
                <a:solidFill>
                  <a:srgbClr val="1F4E79"/>
                </a:solidFill>
                <a:latin typeface="Microsoft Sans Serif"/>
                <a:cs typeface="Microsoft Sans Serif"/>
              </a:rPr>
              <a:t>lar</a:t>
            </a:r>
            <a:r>
              <a:rPr sz="2000" spc="15" dirty="0">
                <a:solidFill>
                  <a:srgbClr val="1F4E79"/>
                </a:solidFill>
                <a:latin typeface="Microsoft Sans Serif"/>
                <a:cs typeface="Microsoft Sans Serif"/>
              </a:rPr>
              <a:t>ı</a:t>
            </a:r>
            <a:r>
              <a:rPr sz="2000" dirty="0">
                <a:solidFill>
                  <a:srgbClr val="1F4E79"/>
                </a:solidFill>
                <a:latin typeface="Microsoft Sans Serif"/>
                <a:cs typeface="Microsoft Sans Serif"/>
              </a:rPr>
              <a:t>	beyne	</a:t>
            </a:r>
            <a:r>
              <a:rPr sz="2000" spc="-5" dirty="0">
                <a:solidFill>
                  <a:srgbClr val="1F4E79"/>
                </a:solidFill>
                <a:latin typeface="Microsoft Sans Serif"/>
                <a:cs typeface="Microsoft Sans Serif"/>
              </a:rPr>
              <a:t>ileten</a:t>
            </a:r>
            <a:r>
              <a:rPr sz="2000" dirty="0">
                <a:solidFill>
                  <a:srgbClr val="1F4E79"/>
                </a:solidFill>
                <a:latin typeface="Microsoft Sans Serif"/>
                <a:cs typeface="Microsoft Sans Serif"/>
              </a:rPr>
              <a:t>	</a:t>
            </a:r>
            <a:r>
              <a:rPr sz="2000" spc="-5" dirty="0">
                <a:solidFill>
                  <a:srgbClr val="1F4E79"/>
                </a:solidFill>
                <a:latin typeface="Microsoft Sans Serif"/>
                <a:cs typeface="Microsoft Sans Serif"/>
              </a:rPr>
              <a:t>bir</a:t>
            </a:r>
            <a:r>
              <a:rPr sz="2000" dirty="0">
                <a:solidFill>
                  <a:srgbClr val="1F4E79"/>
                </a:solidFill>
                <a:latin typeface="Microsoft Sans Serif"/>
                <a:cs typeface="Microsoft Sans Serif"/>
              </a:rPr>
              <a:t>	</a:t>
            </a:r>
            <a:r>
              <a:rPr sz="2000" spc="-5" dirty="0">
                <a:solidFill>
                  <a:srgbClr val="1F4E79"/>
                </a:solidFill>
                <a:latin typeface="Microsoft Sans Serif"/>
                <a:cs typeface="Microsoft Sans Serif"/>
              </a:rPr>
              <a:t>sinir</a:t>
            </a:r>
            <a:r>
              <a:rPr sz="2000" dirty="0">
                <a:solidFill>
                  <a:srgbClr val="1F4E79"/>
                </a:solidFill>
                <a:latin typeface="Microsoft Sans Serif"/>
                <a:cs typeface="Microsoft Sans Serif"/>
              </a:rPr>
              <a:t>	</a:t>
            </a:r>
            <a:r>
              <a:rPr sz="2000" spc="-5" dirty="0">
                <a:solidFill>
                  <a:srgbClr val="1F4E79"/>
                </a:solidFill>
                <a:latin typeface="Microsoft Sans Serif"/>
                <a:cs typeface="Microsoft Sans Serif"/>
              </a:rPr>
              <a:t>si</a:t>
            </a:r>
            <a:r>
              <a:rPr sz="2000" spc="5" dirty="0">
                <a:solidFill>
                  <a:srgbClr val="1F4E79"/>
                </a:solidFill>
                <a:latin typeface="Microsoft Sans Serif"/>
                <a:cs typeface="Microsoft Sans Serif"/>
              </a:rPr>
              <a:t>s</a:t>
            </a:r>
            <a:r>
              <a:rPr sz="2000" dirty="0">
                <a:solidFill>
                  <a:srgbClr val="1F4E79"/>
                </a:solidFill>
                <a:latin typeface="Microsoft Sans Serif"/>
                <a:cs typeface="Microsoft Sans Serif"/>
              </a:rPr>
              <a:t>t</a:t>
            </a:r>
            <a:r>
              <a:rPr sz="2000" spc="-20" dirty="0">
                <a:solidFill>
                  <a:srgbClr val="1F4E79"/>
                </a:solidFill>
                <a:latin typeface="Microsoft Sans Serif"/>
                <a:cs typeface="Microsoft Sans Serif"/>
              </a:rPr>
              <a:t>e</a:t>
            </a:r>
            <a:r>
              <a:rPr sz="2000" spc="-5" dirty="0">
                <a:solidFill>
                  <a:srgbClr val="1F4E79"/>
                </a:solidFill>
                <a:latin typeface="Microsoft Sans Serif"/>
                <a:cs typeface="Microsoft Sans Serif"/>
              </a:rPr>
              <a:t>mine</a:t>
            </a:r>
            <a:r>
              <a:rPr sz="2000" dirty="0">
                <a:solidFill>
                  <a:srgbClr val="1F4E79"/>
                </a:solidFill>
                <a:latin typeface="Microsoft Sans Serif"/>
                <a:cs typeface="Microsoft Sans Serif"/>
              </a:rPr>
              <a:t>	(</a:t>
            </a:r>
            <a:r>
              <a:rPr sz="2000" spc="-15" dirty="0">
                <a:solidFill>
                  <a:srgbClr val="1F4E79"/>
                </a:solidFill>
                <a:latin typeface="Microsoft Sans Serif"/>
                <a:cs typeface="Microsoft Sans Serif"/>
              </a:rPr>
              <a:t>3</a:t>
            </a:r>
            <a:r>
              <a:rPr sz="2000" dirty="0">
                <a:solidFill>
                  <a:srgbClr val="1F4E79"/>
                </a:solidFill>
                <a:latin typeface="Microsoft Sans Serif"/>
                <a:cs typeface="Microsoft Sans Serif"/>
              </a:rPr>
              <a:t>)  </a:t>
            </a:r>
            <a:r>
              <a:rPr sz="2000" spc="-15" dirty="0">
                <a:solidFill>
                  <a:srgbClr val="1F4E79"/>
                </a:solidFill>
                <a:latin typeface="Microsoft Sans Serif"/>
                <a:cs typeface="Microsoft Sans Serif"/>
              </a:rPr>
              <a:t>sahiptir.</a:t>
            </a:r>
            <a:endParaRPr sz="2000">
              <a:latin typeface="Microsoft Sans Serif"/>
              <a:cs typeface="Microsoft Sans Serif"/>
            </a:endParaRPr>
          </a:p>
          <a:p>
            <a:pPr marL="285115" marR="7620" indent="-273050">
              <a:lnSpc>
                <a:spcPct val="100000"/>
              </a:lnSpc>
              <a:spcBef>
                <a:spcPts val="1200"/>
              </a:spcBef>
              <a:buChar char="•"/>
              <a:tabLst>
                <a:tab pos="285115" algn="l"/>
                <a:tab pos="285750" algn="l"/>
              </a:tabLst>
            </a:pPr>
            <a:r>
              <a:rPr sz="2000" spc="-5" dirty="0">
                <a:solidFill>
                  <a:srgbClr val="1F4E79"/>
                </a:solidFill>
                <a:latin typeface="Microsoft Sans Serif"/>
                <a:cs typeface="Microsoft Sans Serif"/>
              </a:rPr>
              <a:t>Göz,</a:t>
            </a:r>
            <a:r>
              <a:rPr sz="2000" spc="80" dirty="0">
                <a:solidFill>
                  <a:srgbClr val="1F4E79"/>
                </a:solidFill>
                <a:latin typeface="Microsoft Sans Serif"/>
                <a:cs typeface="Microsoft Sans Serif"/>
              </a:rPr>
              <a:t> </a:t>
            </a:r>
            <a:r>
              <a:rPr sz="2000" spc="-10" dirty="0">
                <a:solidFill>
                  <a:srgbClr val="1F4E79"/>
                </a:solidFill>
                <a:latin typeface="Microsoft Sans Serif"/>
                <a:cs typeface="Microsoft Sans Serif"/>
              </a:rPr>
              <a:t>iki</a:t>
            </a:r>
            <a:r>
              <a:rPr sz="2000" spc="80" dirty="0">
                <a:solidFill>
                  <a:srgbClr val="1F4E79"/>
                </a:solidFill>
                <a:latin typeface="Microsoft Sans Serif"/>
                <a:cs typeface="Microsoft Sans Serif"/>
              </a:rPr>
              <a:t> </a:t>
            </a:r>
            <a:r>
              <a:rPr sz="2000" spc="-5" dirty="0">
                <a:solidFill>
                  <a:srgbClr val="1F4E79"/>
                </a:solidFill>
                <a:latin typeface="Microsoft Sans Serif"/>
                <a:cs typeface="Microsoft Sans Serif"/>
              </a:rPr>
              <a:t>bölümde</a:t>
            </a:r>
            <a:r>
              <a:rPr sz="2000" spc="85" dirty="0">
                <a:solidFill>
                  <a:srgbClr val="1F4E79"/>
                </a:solidFill>
                <a:latin typeface="Microsoft Sans Serif"/>
                <a:cs typeface="Microsoft Sans Serif"/>
              </a:rPr>
              <a:t> </a:t>
            </a:r>
            <a:r>
              <a:rPr sz="2000" spc="-5" dirty="0">
                <a:solidFill>
                  <a:srgbClr val="1F4E79"/>
                </a:solidFill>
                <a:latin typeface="Microsoft Sans Serif"/>
                <a:cs typeface="Microsoft Sans Serif"/>
              </a:rPr>
              <a:t>incelenebilir:</a:t>
            </a:r>
            <a:r>
              <a:rPr sz="2000" spc="75" dirty="0">
                <a:solidFill>
                  <a:srgbClr val="1F4E79"/>
                </a:solidFill>
                <a:latin typeface="Microsoft Sans Serif"/>
                <a:cs typeface="Microsoft Sans Serif"/>
              </a:rPr>
              <a:t> </a:t>
            </a:r>
            <a:r>
              <a:rPr sz="2000" dirty="0">
                <a:solidFill>
                  <a:srgbClr val="1F4E79"/>
                </a:solidFill>
                <a:latin typeface="Microsoft Sans Serif"/>
                <a:cs typeface="Microsoft Sans Serif"/>
              </a:rPr>
              <a:t>göz</a:t>
            </a:r>
            <a:r>
              <a:rPr sz="2000" spc="75" dirty="0">
                <a:solidFill>
                  <a:srgbClr val="1F4E79"/>
                </a:solidFill>
                <a:latin typeface="Microsoft Sans Serif"/>
                <a:cs typeface="Microsoft Sans Serif"/>
              </a:rPr>
              <a:t> </a:t>
            </a:r>
            <a:r>
              <a:rPr sz="2000" spc="-10" dirty="0">
                <a:solidFill>
                  <a:srgbClr val="1F4E79"/>
                </a:solidFill>
                <a:latin typeface="Microsoft Sans Serif"/>
                <a:cs typeface="Microsoft Sans Serif"/>
              </a:rPr>
              <a:t>küresi</a:t>
            </a:r>
            <a:r>
              <a:rPr sz="2000" spc="90" dirty="0">
                <a:solidFill>
                  <a:srgbClr val="1F4E79"/>
                </a:solidFill>
                <a:latin typeface="Microsoft Sans Serif"/>
                <a:cs typeface="Microsoft Sans Serif"/>
              </a:rPr>
              <a:t> </a:t>
            </a:r>
            <a:r>
              <a:rPr sz="2000" spc="-5" dirty="0">
                <a:solidFill>
                  <a:srgbClr val="1F4E79"/>
                </a:solidFill>
                <a:latin typeface="Microsoft Sans Serif"/>
                <a:cs typeface="Microsoft Sans Serif"/>
              </a:rPr>
              <a:t>(1)</a:t>
            </a:r>
            <a:r>
              <a:rPr sz="2000" spc="70" dirty="0">
                <a:solidFill>
                  <a:srgbClr val="1F4E79"/>
                </a:solidFill>
                <a:latin typeface="Microsoft Sans Serif"/>
                <a:cs typeface="Microsoft Sans Serif"/>
              </a:rPr>
              <a:t> </a:t>
            </a:r>
            <a:r>
              <a:rPr sz="2000" spc="-5" dirty="0">
                <a:solidFill>
                  <a:srgbClr val="1F4E79"/>
                </a:solidFill>
                <a:latin typeface="Microsoft Sans Serif"/>
                <a:cs typeface="Microsoft Sans Serif"/>
              </a:rPr>
              <a:t>ve</a:t>
            </a:r>
            <a:r>
              <a:rPr sz="2000" spc="85" dirty="0">
                <a:solidFill>
                  <a:srgbClr val="1F4E79"/>
                </a:solidFill>
                <a:latin typeface="Microsoft Sans Serif"/>
                <a:cs typeface="Microsoft Sans Serif"/>
              </a:rPr>
              <a:t> </a:t>
            </a:r>
            <a:r>
              <a:rPr sz="2000" spc="20" dirty="0">
                <a:solidFill>
                  <a:srgbClr val="1F4E79"/>
                </a:solidFill>
                <a:latin typeface="Microsoft Sans Serif"/>
                <a:cs typeface="Microsoft Sans Serif"/>
              </a:rPr>
              <a:t>yardımcı</a:t>
            </a:r>
            <a:r>
              <a:rPr sz="2000" spc="75" dirty="0">
                <a:solidFill>
                  <a:srgbClr val="1F4E79"/>
                </a:solidFill>
                <a:latin typeface="Microsoft Sans Serif"/>
                <a:cs typeface="Microsoft Sans Serif"/>
              </a:rPr>
              <a:t> </a:t>
            </a:r>
            <a:r>
              <a:rPr sz="2000" spc="-5" dirty="0">
                <a:solidFill>
                  <a:srgbClr val="1F4E79"/>
                </a:solidFill>
                <a:latin typeface="Microsoft Sans Serif"/>
                <a:cs typeface="Microsoft Sans Serif"/>
              </a:rPr>
              <a:t>organlar </a:t>
            </a:r>
            <a:r>
              <a:rPr sz="2000" spc="-520" dirty="0">
                <a:solidFill>
                  <a:srgbClr val="1F4E79"/>
                </a:solidFill>
                <a:latin typeface="Microsoft Sans Serif"/>
                <a:cs typeface="Microsoft Sans Serif"/>
              </a:rPr>
              <a:t> </a:t>
            </a:r>
            <a:r>
              <a:rPr sz="2000" dirty="0">
                <a:solidFill>
                  <a:srgbClr val="1F4E79"/>
                </a:solidFill>
                <a:latin typeface="Microsoft Sans Serif"/>
                <a:cs typeface="Microsoft Sans Serif"/>
              </a:rPr>
              <a:t>(2).</a:t>
            </a:r>
            <a:endParaRPr sz="2000">
              <a:latin typeface="Microsoft Sans Serif"/>
              <a:cs typeface="Microsoft Sans Serif"/>
            </a:endParaRPr>
          </a:p>
          <a:p>
            <a:pPr marL="547370" marR="5080" lvl="1" indent="-262255">
              <a:lnSpc>
                <a:spcPct val="100000"/>
              </a:lnSpc>
              <a:spcBef>
                <a:spcPts val="1205"/>
              </a:spcBef>
              <a:buChar char="•"/>
              <a:tabLst>
                <a:tab pos="547370" algn="l"/>
                <a:tab pos="548005" algn="l"/>
              </a:tabLst>
            </a:pPr>
            <a:r>
              <a:rPr sz="2000" spc="-5" dirty="0">
                <a:solidFill>
                  <a:srgbClr val="1F4E79"/>
                </a:solidFill>
                <a:latin typeface="Microsoft Sans Serif"/>
                <a:cs typeface="Microsoft Sans Serif"/>
              </a:rPr>
              <a:t>Göz</a:t>
            </a:r>
            <a:r>
              <a:rPr sz="2000" spc="35" dirty="0">
                <a:solidFill>
                  <a:srgbClr val="1F4E79"/>
                </a:solidFill>
                <a:latin typeface="Microsoft Sans Serif"/>
                <a:cs typeface="Microsoft Sans Serif"/>
              </a:rPr>
              <a:t> </a:t>
            </a:r>
            <a:r>
              <a:rPr sz="2000" spc="5" dirty="0">
                <a:solidFill>
                  <a:srgbClr val="1F4E79"/>
                </a:solidFill>
                <a:latin typeface="Microsoft Sans Serif"/>
                <a:cs typeface="Microsoft Sans Serif"/>
              </a:rPr>
              <a:t>yuvarları,</a:t>
            </a:r>
            <a:r>
              <a:rPr sz="2000" spc="25" dirty="0">
                <a:solidFill>
                  <a:srgbClr val="1F4E79"/>
                </a:solidFill>
                <a:latin typeface="Microsoft Sans Serif"/>
                <a:cs typeface="Microsoft Sans Serif"/>
              </a:rPr>
              <a:t> </a:t>
            </a:r>
            <a:r>
              <a:rPr sz="2000" spc="10" dirty="0">
                <a:solidFill>
                  <a:srgbClr val="1F4E79"/>
                </a:solidFill>
                <a:latin typeface="Microsoft Sans Serif"/>
                <a:cs typeface="Microsoft Sans Serif"/>
              </a:rPr>
              <a:t>dıştan</a:t>
            </a:r>
            <a:r>
              <a:rPr sz="2000" spc="35" dirty="0">
                <a:solidFill>
                  <a:srgbClr val="1F4E79"/>
                </a:solidFill>
                <a:latin typeface="Microsoft Sans Serif"/>
                <a:cs typeface="Microsoft Sans Serif"/>
              </a:rPr>
              <a:t> </a:t>
            </a:r>
            <a:r>
              <a:rPr sz="2000" spc="-10" dirty="0">
                <a:solidFill>
                  <a:srgbClr val="1F4E79"/>
                </a:solidFill>
                <a:latin typeface="Microsoft Sans Serif"/>
                <a:cs typeface="Microsoft Sans Serif"/>
              </a:rPr>
              <a:t>içe</a:t>
            </a:r>
            <a:r>
              <a:rPr sz="2000" spc="20" dirty="0">
                <a:solidFill>
                  <a:srgbClr val="1F4E79"/>
                </a:solidFill>
                <a:latin typeface="Microsoft Sans Serif"/>
                <a:cs typeface="Microsoft Sans Serif"/>
              </a:rPr>
              <a:t> </a:t>
            </a:r>
            <a:r>
              <a:rPr sz="2000" spc="-5" dirty="0">
                <a:solidFill>
                  <a:srgbClr val="1F4E79"/>
                </a:solidFill>
                <a:latin typeface="Microsoft Sans Serif"/>
                <a:cs typeface="Microsoft Sans Serif"/>
              </a:rPr>
              <a:t>doğru</a:t>
            </a:r>
            <a:r>
              <a:rPr sz="2000" spc="15" dirty="0">
                <a:solidFill>
                  <a:srgbClr val="1F4E79"/>
                </a:solidFill>
                <a:latin typeface="Microsoft Sans Serif"/>
                <a:cs typeface="Microsoft Sans Serif"/>
              </a:rPr>
              <a:t> </a:t>
            </a:r>
            <a:r>
              <a:rPr sz="2000" dirty="0">
                <a:solidFill>
                  <a:srgbClr val="1F4E79"/>
                </a:solidFill>
                <a:latin typeface="Microsoft Sans Serif"/>
                <a:cs typeface="Microsoft Sans Serif"/>
              </a:rPr>
              <a:t>sert</a:t>
            </a:r>
            <a:r>
              <a:rPr sz="2000" spc="15" dirty="0">
                <a:solidFill>
                  <a:srgbClr val="1F4E79"/>
                </a:solidFill>
                <a:latin typeface="Microsoft Sans Serif"/>
                <a:cs typeface="Microsoft Sans Serif"/>
              </a:rPr>
              <a:t> </a:t>
            </a:r>
            <a:r>
              <a:rPr sz="2000" dirty="0">
                <a:solidFill>
                  <a:srgbClr val="1F4E79"/>
                </a:solidFill>
                <a:latin typeface="Microsoft Sans Serif"/>
                <a:cs typeface="Microsoft Sans Serif"/>
              </a:rPr>
              <a:t>tabaka,</a:t>
            </a:r>
            <a:r>
              <a:rPr sz="2000" spc="20" dirty="0">
                <a:solidFill>
                  <a:srgbClr val="1F4E79"/>
                </a:solidFill>
                <a:latin typeface="Microsoft Sans Serif"/>
                <a:cs typeface="Microsoft Sans Serif"/>
              </a:rPr>
              <a:t> </a:t>
            </a:r>
            <a:r>
              <a:rPr sz="2000" spc="-5" dirty="0">
                <a:solidFill>
                  <a:srgbClr val="1F4E79"/>
                </a:solidFill>
                <a:latin typeface="Microsoft Sans Serif"/>
                <a:cs typeface="Microsoft Sans Serif"/>
              </a:rPr>
              <a:t>damar</a:t>
            </a:r>
            <a:r>
              <a:rPr sz="2000" spc="25" dirty="0">
                <a:solidFill>
                  <a:srgbClr val="1F4E79"/>
                </a:solidFill>
                <a:latin typeface="Microsoft Sans Serif"/>
                <a:cs typeface="Microsoft Sans Serif"/>
              </a:rPr>
              <a:t> </a:t>
            </a:r>
            <a:r>
              <a:rPr sz="2000" spc="-5" dirty="0">
                <a:solidFill>
                  <a:srgbClr val="1F4E79"/>
                </a:solidFill>
                <a:latin typeface="Microsoft Sans Serif"/>
                <a:cs typeface="Microsoft Sans Serif"/>
              </a:rPr>
              <a:t>tabaka</a:t>
            </a:r>
            <a:r>
              <a:rPr sz="2000" spc="35" dirty="0">
                <a:solidFill>
                  <a:srgbClr val="1F4E79"/>
                </a:solidFill>
                <a:latin typeface="Microsoft Sans Serif"/>
                <a:cs typeface="Microsoft Sans Serif"/>
              </a:rPr>
              <a:t> </a:t>
            </a:r>
            <a:r>
              <a:rPr sz="2000" spc="-5" dirty="0">
                <a:solidFill>
                  <a:srgbClr val="1F4E79"/>
                </a:solidFill>
                <a:latin typeface="Microsoft Sans Serif"/>
                <a:cs typeface="Microsoft Sans Serif"/>
              </a:rPr>
              <a:t>ve</a:t>
            </a:r>
            <a:r>
              <a:rPr sz="2000" spc="20" dirty="0">
                <a:solidFill>
                  <a:srgbClr val="1F4E79"/>
                </a:solidFill>
                <a:latin typeface="Microsoft Sans Serif"/>
                <a:cs typeface="Microsoft Sans Serif"/>
              </a:rPr>
              <a:t> </a:t>
            </a:r>
            <a:r>
              <a:rPr sz="2000" dirty="0">
                <a:solidFill>
                  <a:srgbClr val="1F4E79"/>
                </a:solidFill>
                <a:latin typeface="Microsoft Sans Serif"/>
                <a:cs typeface="Microsoft Sans Serif"/>
              </a:rPr>
              <a:t>ağ </a:t>
            </a:r>
            <a:r>
              <a:rPr sz="2000" spc="-520" dirty="0">
                <a:solidFill>
                  <a:srgbClr val="1F4E79"/>
                </a:solidFill>
                <a:latin typeface="Microsoft Sans Serif"/>
                <a:cs typeface="Microsoft Sans Serif"/>
              </a:rPr>
              <a:t> </a:t>
            </a:r>
            <a:r>
              <a:rPr sz="2000" dirty="0">
                <a:solidFill>
                  <a:srgbClr val="1F4E79"/>
                </a:solidFill>
                <a:latin typeface="Microsoft Sans Serif"/>
                <a:cs typeface="Microsoft Sans Serif"/>
              </a:rPr>
              <a:t>tabaka</a:t>
            </a:r>
            <a:r>
              <a:rPr sz="2000" spc="-5" dirty="0">
                <a:solidFill>
                  <a:srgbClr val="1F4E79"/>
                </a:solidFill>
                <a:latin typeface="Microsoft Sans Serif"/>
                <a:cs typeface="Microsoft Sans Serif"/>
              </a:rPr>
              <a:t> olmak</a:t>
            </a:r>
            <a:r>
              <a:rPr sz="2000" dirty="0">
                <a:solidFill>
                  <a:srgbClr val="1F4E79"/>
                </a:solidFill>
                <a:latin typeface="Microsoft Sans Serif"/>
                <a:cs typeface="Microsoft Sans Serif"/>
              </a:rPr>
              <a:t> üzere üç</a:t>
            </a:r>
            <a:r>
              <a:rPr sz="2000" spc="15" dirty="0">
                <a:solidFill>
                  <a:srgbClr val="1F4E79"/>
                </a:solidFill>
                <a:latin typeface="Microsoft Sans Serif"/>
                <a:cs typeface="Microsoft Sans Serif"/>
              </a:rPr>
              <a:t> </a:t>
            </a:r>
            <a:r>
              <a:rPr sz="2000" dirty="0">
                <a:solidFill>
                  <a:srgbClr val="1F4E79"/>
                </a:solidFill>
                <a:latin typeface="Microsoft Sans Serif"/>
                <a:cs typeface="Microsoft Sans Serif"/>
              </a:rPr>
              <a:t>tabakadan</a:t>
            </a:r>
            <a:r>
              <a:rPr sz="2000" spc="-10" dirty="0">
                <a:solidFill>
                  <a:srgbClr val="1F4E79"/>
                </a:solidFill>
                <a:latin typeface="Microsoft Sans Serif"/>
                <a:cs typeface="Microsoft Sans Serif"/>
              </a:rPr>
              <a:t> </a:t>
            </a:r>
            <a:r>
              <a:rPr sz="2000" spc="-20" dirty="0">
                <a:solidFill>
                  <a:srgbClr val="1F4E79"/>
                </a:solidFill>
                <a:latin typeface="Microsoft Sans Serif"/>
                <a:cs typeface="Microsoft Sans Serif"/>
              </a:rPr>
              <a:t>oluşur.</a:t>
            </a:r>
            <a:endParaRPr sz="2000">
              <a:latin typeface="Microsoft Sans Serif"/>
              <a:cs typeface="Microsoft Sans Serif"/>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4329810" y="636778"/>
            <a:ext cx="485140" cy="345440"/>
          </a:xfrm>
          <a:prstGeom prst="rect">
            <a:avLst/>
          </a:prstGeom>
        </p:spPr>
        <p:txBody>
          <a:bodyPr vert="horz" wrap="square" lIns="0" tIns="12700" rIns="0" bIns="0" rtlCol="0">
            <a:spAutoFit/>
          </a:bodyPr>
          <a:lstStyle/>
          <a:p>
            <a:pPr marL="12700">
              <a:lnSpc>
                <a:spcPct val="100000"/>
              </a:lnSpc>
              <a:spcBef>
                <a:spcPts val="100"/>
              </a:spcBef>
            </a:pPr>
            <a:r>
              <a:rPr sz="2100" b="1" dirty="0">
                <a:solidFill>
                  <a:srgbClr val="1F4E79"/>
                </a:solidFill>
                <a:latin typeface="Arial"/>
                <a:cs typeface="Arial"/>
              </a:rPr>
              <a:t>göz</a:t>
            </a:r>
            <a:endParaRPr sz="2100">
              <a:latin typeface="Arial"/>
              <a:cs typeface="Arial"/>
            </a:endParaRPr>
          </a:p>
        </p:txBody>
      </p:sp>
      <p:sp>
        <p:nvSpPr>
          <p:cNvPr id="4" name="object 4"/>
          <p:cNvSpPr txBox="1"/>
          <p:nvPr/>
        </p:nvSpPr>
        <p:spPr>
          <a:xfrm>
            <a:off x="707542" y="4860163"/>
            <a:ext cx="7731125" cy="1245870"/>
          </a:xfrm>
          <a:prstGeom prst="rect">
            <a:avLst/>
          </a:prstGeom>
        </p:spPr>
        <p:txBody>
          <a:bodyPr vert="horz" wrap="square" lIns="0" tIns="12700" rIns="0" bIns="0" rtlCol="0">
            <a:spAutoFit/>
          </a:bodyPr>
          <a:lstStyle/>
          <a:p>
            <a:pPr marL="12700" marR="5080" indent="354965" algn="just">
              <a:lnSpc>
                <a:spcPct val="100000"/>
              </a:lnSpc>
              <a:spcBef>
                <a:spcPts val="100"/>
              </a:spcBef>
            </a:pPr>
            <a:r>
              <a:rPr sz="2000" b="1" dirty="0">
                <a:solidFill>
                  <a:srgbClr val="385622"/>
                </a:solidFill>
                <a:latin typeface="Arial"/>
                <a:cs typeface="Arial"/>
              </a:rPr>
              <a:t>1- </a:t>
            </a:r>
            <a:r>
              <a:rPr sz="2000" b="1" spc="-5" dirty="0">
                <a:solidFill>
                  <a:srgbClr val="385622"/>
                </a:solidFill>
                <a:latin typeface="Arial"/>
                <a:cs typeface="Arial"/>
              </a:rPr>
              <a:t>Sert </a:t>
            </a:r>
            <a:r>
              <a:rPr sz="2000" b="1" spc="-25" dirty="0">
                <a:solidFill>
                  <a:srgbClr val="385622"/>
                </a:solidFill>
                <a:latin typeface="Arial"/>
                <a:cs typeface="Arial"/>
              </a:rPr>
              <a:t>Tabaka: </a:t>
            </a:r>
            <a:r>
              <a:rPr sz="2000" spc="-5" dirty="0">
                <a:solidFill>
                  <a:srgbClr val="1F4E79"/>
                </a:solidFill>
                <a:latin typeface="Microsoft Sans Serif"/>
                <a:cs typeface="Microsoft Sans Serif"/>
              </a:rPr>
              <a:t>Göz </a:t>
            </a:r>
            <a:r>
              <a:rPr sz="2000" spc="10" dirty="0">
                <a:solidFill>
                  <a:srgbClr val="1F4E79"/>
                </a:solidFill>
                <a:latin typeface="Microsoft Sans Serif"/>
                <a:cs typeface="Microsoft Sans Serif"/>
              </a:rPr>
              <a:t>yuvarlağını </a:t>
            </a:r>
            <a:r>
              <a:rPr sz="2000" dirty="0">
                <a:solidFill>
                  <a:srgbClr val="1F4E79"/>
                </a:solidFill>
                <a:latin typeface="Microsoft Sans Serif"/>
                <a:cs typeface="Microsoft Sans Serif"/>
              </a:rPr>
              <a:t>en </a:t>
            </a:r>
            <a:r>
              <a:rPr sz="2000" spc="10" dirty="0">
                <a:solidFill>
                  <a:srgbClr val="1F4E79"/>
                </a:solidFill>
                <a:latin typeface="Microsoft Sans Serif"/>
                <a:cs typeface="Microsoft Sans Serif"/>
              </a:rPr>
              <a:t>dıştan </a:t>
            </a:r>
            <a:r>
              <a:rPr sz="2000" dirty="0">
                <a:solidFill>
                  <a:srgbClr val="1F4E79"/>
                </a:solidFill>
                <a:latin typeface="Microsoft Sans Serif"/>
                <a:cs typeface="Microsoft Sans Serif"/>
              </a:rPr>
              <a:t>saran saydam </a:t>
            </a:r>
            <a:r>
              <a:rPr sz="2000" spc="25" dirty="0">
                <a:solidFill>
                  <a:srgbClr val="1F4E79"/>
                </a:solidFill>
                <a:latin typeface="Microsoft Sans Serif"/>
                <a:cs typeface="Microsoft Sans Serif"/>
              </a:rPr>
              <a:t>kısım, </a:t>
            </a:r>
            <a:r>
              <a:rPr sz="2000" spc="30" dirty="0">
                <a:solidFill>
                  <a:srgbClr val="1F4E79"/>
                </a:solidFill>
                <a:latin typeface="Microsoft Sans Serif"/>
                <a:cs typeface="Microsoft Sans Serif"/>
              </a:rPr>
              <a:t> </a:t>
            </a:r>
            <a:r>
              <a:rPr sz="2000" b="1" dirty="0">
                <a:solidFill>
                  <a:srgbClr val="1F4E79"/>
                </a:solidFill>
                <a:latin typeface="Arial"/>
                <a:cs typeface="Arial"/>
              </a:rPr>
              <a:t>kornea; </a:t>
            </a:r>
            <a:r>
              <a:rPr sz="2000" spc="-5" dirty="0">
                <a:solidFill>
                  <a:srgbClr val="1F4E79"/>
                </a:solidFill>
                <a:latin typeface="Microsoft Sans Serif"/>
                <a:cs typeface="Microsoft Sans Serif"/>
              </a:rPr>
              <a:t>göze </a:t>
            </a:r>
            <a:r>
              <a:rPr sz="2000" dirty="0">
                <a:solidFill>
                  <a:srgbClr val="1F4E79"/>
                </a:solidFill>
                <a:latin typeface="Microsoft Sans Serif"/>
                <a:cs typeface="Microsoft Sans Serif"/>
              </a:rPr>
              <a:t>gelen </a:t>
            </a:r>
            <a:r>
              <a:rPr sz="2000" spc="50" dirty="0">
                <a:solidFill>
                  <a:srgbClr val="1F4E79"/>
                </a:solidFill>
                <a:latin typeface="Microsoft Sans Serif"/>
                <a:cs typeface="Microsoft Sans Serif"/>
              </a:rPr>
              <a:t>ışığı </a:t>
            </a:r>
            <a:r>
              <a:rPr sz="2000" spc="10" dirty="0">
                <a:solidFill>
                  <a:srgbClr val="1F4E79"/>
                </a:solidFill>
                <a:latin typeface="Microsoft Sans Serif"/>
                <a:cs typeface="Microsoft Sans Serif"/>
              </a:rPr>
              <a:t>kırarak, </a:t>
            </a:r>
            <a:r>
              <a:rPr sz="2000" dirty="0">
                <a:solidFill>
                  <a:srgbClr val="1F4E79"/>
                </a:solidFill>
                <a:latin typeface="Microsoft Sans Serif"/>
                <a:cs typeface="Microsoft Sans Serif"/>
              </a:rPr>
              <a:t>göz </a:t>
            </a:r>
            <a:r>
              <a:rPr sz="2000" spc="-5" dirty="0">
                <a:solidFill>
                  <a:srgbClr val="1F4E79"/>
                </a:solidFill>
                <a:latin typeface="Microsoft Sans Serif"/>
                <a:cs typeface="Microsoft Sans Serif"/>
              </a:rPr>
              <a:t>merceğine </a:t>
            </a:r>
            <a:r>
              <a:rPr sz="2000" spc="15" dirty="0">
                <a:solidFill>
                  <a:srgbClr val="1F4E79"/>
                </a:solidFill>
                <a:latin typeface="Microsoft Sans Serif"/>
                <a:cs typeface="Microsoft Sans Serif"/>
              </a:rPr>
              <a:t>ulaşmasını </a:t>
            </a:r>
            <a:r>
              <a:rPr sz="2000" spc="-20" dirty="0">
                <a:solidFill>
                  <a:srgbClr val="1F4E79"/>
                </a:solidFill>
                <a:latin typeface="Microsoft Sans Serif"/>
                <a:cs typeface="Microsoft Sans Serif"/>
              </a:rPr>
              <a:t>sağlar. </a:t>
            </a:r>
            <a:r>
              <a:rPr sz="2000" spc="-15" dirty="0">
                <a:solidFill>
                  <a:srgbClr val="1F4E79"/>
                </a:solidFill>
                <a:latin typeface="Microsoft Sans Serif"/>
                <a:cs typeface="Microsoft Sans Serif"/>
              </a:rPr>
              <a:t> </a:t>
            </a:r>
            <a:r>
              <a:rPr sz="2000" dirty="0">
                <a:solidFill>
                  <a:srgbClr val="1F4E79"/>
                </a:solidFill>
                <a:latin typeface="Microsoft Sans Serif"/>
                <a:cs typeface="Microsoft Sans Serif"/>
              </a:rPr>
              <a:t>Korneada kan </a:t>
            </a:r>
            <a:r>
              <a:rPr sz="2000" spc="10" dirty="0">
                <a:solidFill>
                  <a:srgbClr val="1F4E79"/>
                </a:solidFill>
                <a:latin typeface="Microsoft Sans Serif"/>
                <a:cs typeface="Microsoft Sans Serif"/>
              </a:rPr>
              <a:t>damarı </a:t>
            </a:r>
            <a:r>
              <a:rPr sz="2000" spc="-5" dirty="0">
                <a:solidFill>
                  <a:srgbClr val="1F4E79"/>
                </a:solidFill>
                <a:latin typeface="Microsoft Sans Serif"/>
                <a:cs typeface="Microsoft Sans Serif"/>
              </a:rPr>
              <a:t>bulunmaz. </a:t>
            </a:r>
            <a:r>
              <a:rPr sz="2000" spc="5" dirty="0">
                <a:solidFill>
                  <a:srgbClr val="1F4E79"/>
                </a:solidFill>
                <a:latin typeface="Microsoft Sans Serif"/>
                <a:cs typeface="Microsoft Sans Serif"/>
              </a:rPr>
              <a:t>Korneanın </a:t>
            </a:r>
            <a:r>
              <a:rPr sz="2000" spc="-5" dirty="0">
                <a:solidFill>
                  <a:srgbClr val="1F4E79"/>
                </a:solidFill>
                <a:latin typeface="Microsoft Sans Serif"/>
                <a:cs typeface="Microsoft Sans Serif"/>
              </a:rPr>
              <a:t>çevresinde beyaz renkli </a:t>
            </a:r>
            <a:r>
              <a:rPr sz="2000" dirty="0">
                <a:solidFill>
                  <a:srgbClr val="1F4E79"/>
                </a:solidFill>
                <a:latin typeface="Microsoft Sans Serif"/>
                <a:cs typeface="Microsoft Sans Serif"/>
              </a:rPr>
              <a:t> </a:t>
            </a:r>
            <a:r>
              <a:rPr sz="2000" b="1" dirty="0">
                <a:solidFill>
                  <a:srgbClr val="1F4E79"/>
                </a:solidFill>
                <a:latin typeface="Arial"/>
                <a:cs typeface="Arial"/>
              </a:rPr>
              <a:t>sklera</a:t>
            </a:r>
            <a:r>
              <a:rPr sz="2000" b="1" spc="-35" dirty="0">
                <a:solidFill>
                  <a:srgbClr val="1F4E79"/>
                </a:solidFill>
                <a:latin typeface="Arial"/>
                <a:cs typeface="Arial"/>
              </a:rPr>
              <a:t> </a:t>
            </a:r>
            <a:r>
              <a:rPr sz="2000" spc="-15" dirty="0">
                <a:solidFill>
                  <a:srgbClr val="1F4E79"/>
                </a:solidFill>
                <a:latin typeface="Microsoft Sans Serif"/>
                <a:cs typeface="Microsoft Sans Serif"/>
              </a:rPr>
              <a:t>bulunur.</a:t>
            </a:r>
            <a:endParaRPr sz="2000">
              <a:latin typeface="Microsoft Sans Serif"/>
              <a:cs typeface="Microsoft Sans Serif"/>
            </a:endParaRPr>
          </a:p>
        </p:txBody>
      </p:sp>
      <p:pic>
        <p:nvPicPr>
          <p:cNvPr id="5" name="object 5"/>
          <p:cNvPicPr/>
          <p:nvPr/>
        </p:nvPicPr>
        <p:blipFill>
          <a:blip r:embed="rId2" cstate="print"/>
          <a:stretch>
            <a:fillRect/>
          </a:stretch>
        </p:blipFill>
        <p:spPr>
          <a:xfrm>
            <a:off x="667143" y="1532382"/>
            <a:ext cx="7694803" cy="2988056"/>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4329810" y="636778"/>
            <a:ext cx="485140" cy="345440"/>
          </a:xfrm>
          <a:prstGeom prst="rect">
            <a:avLst/>
          </a:prstGeom>
        </p:spPr>
        <p:txBody>
          <a:bodyPr vert="horz" wrap="square" lIns="0" tIns="12700" rIns="0" bIns="0" rtlCol="0">
            <a:spAutoFit/>
          </a:bodyPr>
          <a:lstStyle/>
          <a:p>
            <a:pPr marL="12700">
              <a:lnSpc>
                <a:spcPct val="100000"/>
              </a:lnSpc>
              <a:spcBef>
                <a:spcPts val="100"/>
              </a:spcBef>
            </a:pPr>
            <a:r>
              <a:rPr sz="2100" b="1" dirty="0">
                <a:solidFill>
                  <a:srgbClr val="1F4E79"/>
                </a:solidFill>
                <a:latin typeface="Arial"/>
                <a:cs typeface="Arial"/>
              </a:rPr>
              <a:t>göz</a:t>
            </a:r>
            <a:endParaRPr sz="2100">
              <a:latin typeface="Arial"/>
              <a:cs typeface="Arial"/>
            </a:endParaRPr>
          </a:p>
        </p:txBody>
      </p:sp>
      <p:sp>
        <p:nvSpPr>
          <p:cNvPr id="4" name="object 4"/>
          <p:cNvSpPr txBox="1">
            <a:spLocks noGrp="1"/>
          </p:cNvSpPr>
          <p:nvPr>
            <p:ph type="title"/>
          </p:nvPr>
        </p:nvSpPr>
        <p:spPr>
          <a:xfrm>
            <a:off x="707542" y="1430223"/>
            <a:ext cx="7731759" cy="1550670"/>
          </a:xfrm>
          <a:prstGeom prst="rect">
            <a:avLst/>
          </a:prstGeom>
        </p:spPr>
        <p:txBody>
          <a:bodyPr vert="horz" wrap="square" lIns="0" tIns="13335" rIns="0" bIns="0" rtlCol="0">
            <a:spAutoFit/>
          </a:bodyPr>
          <a:lstStyle/>
          <a:p>
            <a:pPr marL="12700" marR="5080" indent="272415" algn="just">
              <a:lnSpc>
                <a:spcPct val="100000"/>
              </a:lnSpc>
              <a:spcBef>
                <a:spcPts val="105"/>
              </a:spcBef>
            </a:pPr>
            <a:r>
              <a:rPr sz="2000" dirty="0">
                <a:solidFill>
                  <a:srgbClr val="385622"/>
                </a:solidFill>
              </a:rPr>
              <a:t>2- </a:t>
            </a:r>
            <a:r>
              <a:rPr sz="2000" spc="-5" dirty="0">
                <a:solidFill>
                  <a:srgbClr val="385622"/>
                </a:solidFill>
              </a:rPr>
              <a:t>Damar </a:t>
            </a:r>
            <a:r>
              <a:rPr sz="2000" spc="-25" dirty="0">
                <a:solidFill>
                  <a:srgbClr val="385622"/>
                </a:solidFill>
              </a:rPr>
              <a:t>Tabaka: </a:t>
            </a:r>
            <a:r>
              <a:rPr sz="2000" b="0" dirty="0">
                <a:latin typeface="Microsoft Sans Serif"/>
                <a:cs typeface="Microsoft Sans Serif"/>
              </a:rPr>
              <a:t>Ön </a:t>
            </a:r>
            <a:r>
              <a:rPr sz="2000" b="0" spc="25" dirty="0">
                <a:latin typeface="Microsoft Sans Serif"/>
                <a:cs typeface="Microsoft Sans Serif"/>
              </a:rPr>
              <a:t>kısımda </a:t>
            </a:r>
            <a:r>
              <a:rPr sz="2000" b="0" spc="-10" dirty="0">
                <a:latin typeface="Microsoft Sans Serif"/>
                <a:cs typeface="Microsoft Sans Serif"/>
              </a:rPr>
              <a:t>renkli</a:t>
            </a:r>
            <a:r>
              <a:rPr sz="2000" b="0" spc="-5" dirty="0">
                <a:latin typeface="Microsoft Sans Serif"/>
                <a:cs typeface="Microsoft Sans Serif"/>
              </a:rPr>
              <a:t> </a:t>
            </a:r>
            <a:r>
              <a:rPr sz="2000" dirty="0"/>
              <a:t>iris, </a:t>
            </a:r>
            <a:r>
              <a:rPr sz="2000" b="0" spc="-5" dirty="0">
                <a:latin typeface="Microsoft Sans Serif"/>
                <a:cs typeface="Microsoft Sans Serif"/>
              </a:rPr>
              <a:t>irisin</a:t>
            </a:r>
            <a:r>
              <a:rPr sz="2000" b="0" dirty="0">
                <a:latin typeface="Microsoft Sans Serif"/>
                <a:cs typeface="Microsoft Sans Serif"/>
              </a:rPr>
              <a:t> </a:t>
            </a:r>
            <a:r>
              <a:rPr sz="2000" b="0" spc="5" dirty="0">
                <a:latin typeface="Microsoft Sans Serif"/>
                <a:cs typeface="Microsoft Sans Serif"/>
              </a:rPr>
              <a:t>ortasında </a:t>
            </a:r>
            <a:r>
              <a:rPr sz="2000" spc="-5" dirty="0"/>
              <a:t>göz </a:t>
            </a:r>
            <a:r>
              <a:rPr sz="2000" dirty="0"/>
              <a:t> bebeği</a:t>
            </a:r>
            <a:r>
              <a:rPr sz="2000" spc="5" dirty="0"/>
              <a:t> </a:t>
            </a:r>
            <a:r>
              <a:rPr sz="2000" b="0" spc="-20" dirty="0">
                <a:latin typeface="Microsoft Sans Serif"/>
                <a:cs typeface="Microsoft Sans Serif"/>
              </a:rPr>
              <a:t>bulunur.</a:t>
            </a:r>
            <a:r>
              <a:rPr sz="2000" b="0" spc="-15" dirty="0">
                <a:latin typeface="Microsoft Sans Serif"/>
                <a:cs typeface="Microsoft Sans Serif"/>
              </a:rPr>
              <a:t> </a:t>
            </a:r>
            <a:r>
              <a:rPr sz="2000" b="0" spc="-10" dirty="0">
                <a:latin typeface="Microsoft Sans Serif"/>
                <a:cs typeface="Microsoft Sans Serif"/>
              </a:rPr>
              <a:t>İristeki</a:t>
            </a:r>
            <a:r>
              <a:rPr sz="2000" b="0" spc="-5" dirty="0">
                <a:latin typeface="Microsoft Sans Serif"/>
                <a:cs typeface="Microsoft Sans Serif"/>
              </a:rPr>
              <a:t> </a:t>
            </a:r>
            <a:r>
              <a:rPr sz="2000" b="0" dirty="0">
                <a:latin typeface="Microsoft Sans Serif"/>
                <a:cs typeface="Microsoft Sans Serif"/>
              </a:rPr>
              <a:t>düz</a:t>
            </a:r>
            <a:r>
              <a:rPr sz="2000" b="0" spc="5" dirty="0">
                <a:latin typeface="Microsoft Sans Serif"/>
                <a:cs typeface="Microsoft Sans Serif"/>
              </a:rPr>
              <a:t> kasların</a:t>
            </a:r>
            <a:r>
              <a:rPr sz="2000" b="0" spc="10" dirty="0">
                <a:latin typeface="Microsoft Sans Serif"/>
                <a:cs typeface="Microsoft Sans Serif"/>
              </a:rPr>
              <a:t> </a:t>
            </a:r>
            <a:r>
              <a:rPr sz="2000" b="0" spc="-5" dirty="0">
                <a:latin typeface="Microsoft Sans Serif"/>
                <a:cs typeface="Microsoft Sans Serif"/>
              </a:rPr>
              <a:t>hareketi</a:t>
            </a:r>
            <a:r>
              <a:rPr sz="2000" b="0" dirty="0">
                <a:latin typeface="Microsoft Sans Serif"/>
                <a:cs typeface="Microsoft Sans Serif"/>
              </a:rPr>
              <a:t> </a:t>
            </a:r>
            <a:r>
              <a:rPr sz="2000" b="0" spc="-15" dirty="0">
                <a:latin typeface="Microsoft Sans Serif"/>
                <a:cs typeface="Microsoft Sans Serif"/>
              </a:rPr>
              <a:t>ile</a:t>
            </a:r>
            <a:r>
              <a:rPr sz="2000" b="0" spc="-10" dirty="0">
                <a:latin typeface="Microsoft Sans Serif"/>
                <a:cs typeface="Microsoft Sans Serif"/>
              </a:rPr>
              <a:t> </a:t>
            </a:r>
            <a:r>
              <a:rPr sz="2000" b="0" spc="-5" dirty="0">
                <a:latin typeface="Microsoft Sans Serif"/>
                <a:cs typeface="Microsoft Sans Serif"/>
              </a:rPr>
              <a:t>göz</a:t>
            </a:r>
            <a:r>
              <a:rPr sz="2000" b="0" spc="520" dirty="0">
                <a:latin typeface="Microsoft Sans Serif"/>
                <a:cs typeface="Microsoft Sans Serif"/>
              </a:rPr>
              <a:t> </a:t>
            </a:r>
            <a:r>
              <a:rPr sz="2000" b="0" spc="-10" dirty="0">
                <a:latin typeface="Microsoft Sans Serif"/>
                <a:cs typeface="Microsoft Sans Serif"/>
              </a:rPr>
              <a:t>bebeğinin </a:t>
            </a:r>
            <a:r>
              <a:rPr sz="2000" b="0" spc="-5" dirty="0">
                <a:latin typeface="Microsoft Sans Serif"/>
                <a:cs typeface="Microsoft Sans Serif"/>
              </a:rPr>
              <a:t> </a:t>
            </a:r>
            <a:r>
              <a:rPr sz="2000" b="0" spc="5" dirty="0">
                <a:latin typeface="Microsoft Sans Serif"/>
                <a:cs typeface="Microsoft Sans Serif"/>
              </a:rPr>
              <a:t>daralıp</a:t>
            </a:r>
            <a:r>
              <a:rPr sz="2000" b="0" spc="10" dirty="0">
                <a:latin typeface="Microsoft Sans Serif"/>
                <a:cs typeface="Microsoft Sans Serif"/>
              </a:rPr>
              <a:t> </a:t>
            </a:r>
            <a:r>
              <a:rPr sz="2000" b="0" spc="-10" dirty="0">
                <a:latin typeface="Microsoft Sans Serif"/>
                <a:cs typeface="Microsoft Sans Serif"/>
              </a:rPr>
              <a:t>genişlemesi</a:t>
            </a:r>
            <a:r>
              <a:rPr sz="2000" b="0" spc="-5" dirty="0">
                <a:latin typeface="Microsoft Sans Serif"/>
                <a:cs typeface="Microsoft Sans Serif"/>
              </a:rPr>
              <a:t> ve</a:t>
            </a:r>
            <a:r>
              <a:rPr sz="2000" b="0" dirty="0">
                <a:latin typeface="Microsoft Sans Serif"/>
                <a:cs typeface="Microsoft Sans Serif"/>
              </a:rPr>
              <a:t> </a:t>
            </a:r>
            <a:r>
              <a:rPr sz="2000" b="0" spc="-5" dirty="0">
                <a:latin typeface="Microsoft Sans Serif"/>
                <a:cs typeface="Microsoft Sans Serif"/>
              </a:rPr>
              <a:t>buna</a:t>
            </a:r>
            <a:r>
              <a:rPr sz="2000" b="0" dirty="0">
                <a:latin typeface="Microsoft Sans Serif"/>
                <a:cs typeface="Microsoft Sans Serif"/>
              </a:rPr>
              <a:t> </a:t>
            </a:r>
            <a:r>
              <a:rPr sz="2000" b="0" spc="10" dirty="0">
                <a:latin typeface="Microsoft Sans Serif"/>
                <a:cs typeface="Microsoft Sans Serif"/>
              </a:rPr>
              <a:t>bağlı</a:t>
            </a:r>
            <a:r>
              <a:rPr sz="2000" b="0" spc="15" dirty="0">
                <a:latin typeface="Microsoft Sans Serif"/>
                <a:cs typeface="Microsoft Sans Serif"/>
              </a:rPr>
              <a:t> </a:t>
            </a:r>
            <a:r>
              <a:rPr sz="2000" b="0" spc="-5" dirty="0">
                <a:latin typeface="Microsoft Sans Serif"/>
                <a:cs typeface="Microsoft Sans Serif"/>
              </a:rPr>
              <a:t>olarak</a:t>
            </a:r>
            <a:r>
              <a:rPr sz="2000" b="0" dirty="0">
                <a:latin typeface="Microsoft Sans Serif"/>
                <a:cs typeface="Microsoft Sans Serif"/>
              </a:rPr>
              <a:t> </a:t>
            </a:r>
            <a:r>
              <a:rPr sz="2000" b="0" spc="-5" dirty="0">
                <a:latin typeface="Microsoft Sans Serif"/>
                <a:cs typeface="Microsoft Sans Serif"/>
              </a:rPr>
              <a:t>göze</a:t>
            </a:r>
            <a:r>
              <a:rPr sz="2000" b="0" dirty="0">
                <a:latin typeface="Microsoft Sans Serif"/>
                <a:cs typeface="Microsoft Sans Serif"/>
              </a:rPr>
              <a:t> giren</a:t>
            </a:r>
            <a:r>
              <a:rPr sz="2000" b="0" spc="5" dirty="0">
                <a:latin typeface="Microsoft Sans Serif"/>
                <a:cs typeface="Microsoft Sans Serif"/>
              </a:rPr>
              <a:t> </a:t>
            </a:r>
            <a:r>
              <a:rPr sz="2000" b="0" spc="40" dirty="0">
                <a:latin typeface="Microsoft Sans Serif"/>
                <a:cs typeface="Microsoft Sans Serif"/>
              </a:rPr>
              <a:t>ışık </a:t>
            </a:r>
            <a:r>
              <a:rPr sz="2000" b="0" spc="5" dirty="0">
                <a:latin typeface="Microsoft Sans Serif"/>
                <a:cs typeface="Microsoft Sans Serif"/>
              </a:rPr>
              <a:t>miktarı </a:t>
            </a:r>
            <a:r>
              <a:rPr sz="2000" b="0" spc="10" dirty="0">
                <a:latin typeface="Microsoft Sans Serif"/>
                <a:cs typeface="Microsoft Sans Serif"/>
              </a:rPr>
              <a:t> </a:t>
            </a:r>
            <a:r>
              <a:rPr sz="2000" b="0" spc="-5" dirty="0">
                <a:latin typeface="Microsoft Sans Serif"/>
                <a:cs typeface="Microsoft Sans Serif"/>
              </a:rPr>
              <a:t>ayarlanır.</a:t>
            </a:r>
            <a:r>
              <a:rPr sz="2000" b="0" dirty="0">
                <a:latin typeface="Microsoft Sans Serif"/>
                <a:cs typeface="Microsoft Sans Serif"/>
              </a:rPr>
              <a:t> </a:t>
            </a:r>
            <a:r>
              <a:rPr sz="2000" b="0" spc="-10" dirty="0">
                <a:latin typeface="Microsoft Sans Serif"/>
                <a:cs typeface="Microsoft Sans Serif"/>
              </a:rPr>
              <a:t>İrisin</a:t>
            </a:r>
            <a:r>
              <a:rPr sz="2000" b="0" spc="-5" dirty="0">
                <a:latin typeface="Microsoft Sans Serif"/>
                <a:cs typeface="Microsoft Sans Serif"/>
              </a:rPr>
              <a:t> </a:t>
            </a:r>
            <a:r>
              <a:rPr sz="2000" b="0" dirty="0">
                <a:latin typeface="Microsoft Sans Serif"/>
                <a:cs typeface="Microsoft Sans Serif"/>
              </a:rPr>
              <a:t>hemen</a:t>
            </a:r>
            <a:r>
              <a:rPr sz="2000" b="0" spc="5" dirty="0">
                <a:latin typeface="Microsoft Sans Serif"/>
                <a:cs typeface="Microsoft Sans Serif"/>
              </a:rPr>
              <a:t> arkasında</a:t>
            </a:r>
            <a:r>
              <a:rPr sz="2000" b="0" spc="10" dirty="0">
                <a:latin typeface="Microsoft Sans Serif"/>
                <a:cs typeface="Microsoft Sans Serif"/>
              </a:rPr>
              <a:t> </a:t>
            </a:r>
            <a:r>
              <a:rPr sz="2000" spc="-5" dirty="0"/>
              <a:t>göz</a:t>
            </a:r>
            <a:r>
              <a:rPr sz="2000" dirty="0"/>
              <a:t> </a:t>
            </a:r>
            <a:r>
              <a:rPr sz="2000" spc="-5" dirty="0"/>
              <a:t>merceği</a:t>
            </a:r>
            <a:r>
              <a:rPr sz="2000" dirty="0"/>
              <a:t> </a:t>
            </a:r>
            <a:r>
              <a:rPr sz="2000" b="0" spc="-5" dirty="0">
                <a:latin typeface="Microsoft Sans Serif"/>
                <a:cs typeface="Microsoft Sans Serif"/>
              </a:rPr>
              <a:t>yer</a:t>
            </a:r>
            <a:r>
              <a:rPr sz="2000" b="0" dirty="0">
                <a:latin typeface="Microsoft Sans Serif"/>
                <a:cs typeface="Microsoft Sans Serif"/>
              </a:rPr>
              <a:t> </a:t>
            </a:r>
            <a:r>
              <a:rPr sz="2000" b="0" spc="-10" dirty="0">
                <a:latin typeface="Microsoft Sans Serif"/>
                <a:cs typeface="Microsoft Sans Serif"/>
              </a:rPr>
              <a:t>alır.</a:t>
            </a:r>
            <a:r>
              <a:rPr sz="2000" b="0" spc="-5" dirty="0">
                <a:latin typeface="Microsoft Sans Serif"/>
                <a:cs typeface="Microsoft Sans Serif"/>
              </a:rPr>
              <a:t> Mercek, </a:t>
            </a:r>
            <a:r>
              <a:rPr sz="2000" b="0" dirty="0">
                <a:latin typeface="Microsoft Sans Serif"/>
                <a:cs typeface="Microsoft Sans Serif"/>
              </a:rPr>
              <a:t> cisimden</a:t>
            </a:r>
            <a:r>
              <a:rPr sz="2000" b="0" spc="-5" dirty="0">
                <a:latin typeface="Microsoft Sans Serif"/>
                <a:cs typeface="Microsoft Sans Serif"/>
              </a:rPr>
              <a:t> </a:t>
            </a:r>
            <a:r>
              <a:rPr sz="2000" b="0" dirty="0">
                <a:latin typeface="Microsoft Sans Serif"/>
                <a:cs typeface="Microsoft Sans Serif"/>
              </a:rPr>
              <a:t>gelen</a:t>
            </a:r>
            <a:r>
              <a:rPr sz="2000" b="0" spc="15" dirty="0">
                <a:latin typeface="Microsoft Sans Serif"/>
                <a:cs typeface="Microsoft Sans Serif"/>
              </a:rPr>
              <a:t> </a:t>
            </a:r>
            <a:r>
              <a:rPr sz="2000" b="0" spc="30" dirty="0">
                <a:latin typeface="Microsoft Sans Serif"/>
                <a:cs typeface="Microsoft Sans Serif"/>
              </a:rPr>
              <a:t>ışınları</a:t>
            </a:r>
            <a:r>
              <a:rPr sz="2000" b="0" spc="15" dirty="0">
                <a:latin typeface="Microsoft Sans Serif"/>
                <a:cs typeface="Microsoft Sans Serif"/>
              </a:rPr>
              <a:t> </a:t>
            </a:r>
            <a:r>
              <a:rPr sz="2000" b="0" spc="10" dirty="0">
                <a:latin typeface="Microsoft Sans Serif"/>
                <a:cs typeface="Microsoft Sans Serif"/>
              </a:rPr>
              <a:t>kırarak</a:t>
            </a:r>
            <a:r>
              <a:rPr sz="2000" b="0" spc="-5" dirty="0">
                <a:latin typeface="Microsoft Sans Serif"/>
                <a:cs typeface="Microsoft Sans Serif"/>
              </a:rPr>
              <a:t> </a:t>
            </a:r>
            <a:r>
              <a:rPr sz="2000" dirty="0"/>
              <a:t>ağ</a:t>
            </a:r>
            <a:r>
              <a:rPr sz="2000" spc="-5" dirty="0"/>
              <a:t> </a:t>
            </a:r>
            <a:r>
              <a:rPr sz="2000" dirty="0"/>
              <a:t>tabaka</a:t>
            </a:r>
            <a:r>
              <a:rPr sz="2000" spc="-25" dirty="0"/>
              <a:t> </a:t>
            </a:r>
            <a:r>
              <a:rPr sz="2000" b="0" spc="-5" dirty="0">
                <a:latin typeface="Microsoft Sans Serif"/>
                <a:cs typeface="Microsoft Sans Serif"/>
              </a:rPr>
              <a:t>üzerine</a:t>
            </a:r>
            <a:r>
              <a:rPr sz="2000" b="0" spc="5" dirty="0">
                <a:latin typeface="Microsoft Sans Serif"/>
                <a:cs typeface="Microsoft Sans Serif"/>
              </a:rPr>
              <a:t> </a:t>
            </a:r>
            <a:r>
              <a:rPr sz="2000" b="0" spc="-5" dirty="0">
                <a:latin typeface="Microsoft Sans Serif"/>
                <a:cs typeface="Microsoft Sans Serif"/>
              </a:rPr>
              <a:t>düşmesini</a:t>
            </a:r>
            <a:r>
              <a:rPr sz="2000" b="0" spc="-15" dirty="0">
                <a:latin typeface="Microsoft Sans Serif"/>
                <a:cs typeface="Microsoft Sans Serif"/>
              </a:rPr>
              <a:t> sağlar.</a:t>
            </a:r>
            <a:endParaRPr sz="2000">
              <a:latin typeface="Microsoft Sans Serif"/>
              <a:cs typeface="Microsoft Sans Serif"/>
            </a:endParaRPr>
          </a:p>
        </p:txBody>
      </p:sp>
      <p:sp>
        <p:nvSpPr>
          <p:cNvPr id="5" name="object 5"/>
          <p:cNvSpPr txBox="1"/>
          <p:nvPr/>
        </p:nvSpPr>
        <p:spPr>
          <a:xfrm>
            <a:off x="707542" y="3107182"/>
            <a:ext cx="7730490" cy="2313305"/>
          </a:xfrm>
          <a:prstGeom prst="rect">
            <a:avLst/>
          </a:prstGeom>
        </p:spPr>
        <p:txBody>
          <a:bodyPr vert="horz" wrap="square" lIns="0" tIns="13335" rIns="0" bIns="0" rtlCol="0">
            <a:spAutoFit/>
          </a:bodyPr>
          <a:lstStyle/>
          <a:p>
            <a:pPr marL="12700" marR="5715" indent="354965" algn="just">
              <a:lnSpc>
                <a:spcPct val="100000"/>
              </a:lnSpc>
              <a:spcBef>
                <a:spcPts val="105"/>
              </a:spcBef>
            </a:pPr>
            <a:r>
              <a:rPr sz="2000" b="1" dirty="0">
                <a:solidFill>
                  <a:srgbClr val="385622"/>
                </a:solidFill>
                <a:latin typeface="Arial"/>
                <a:cs typeface="Arial"/>
              </a:rPr>
              <a:t>3- </a:t>
            </a:r>
            <a:r>
              <a:rPr sz="2000" b="1" dirty="0">
                <a:solidFill>
                  <a:srgbClr val="C00000"/>
                </a:solidFill>
                <a:latin typeface="Arial"/>
                <a:cs typeface="Arial"/>
              </a:rPr>
              <a:t>Ağ </a:t>
            </a:r>
            <a:r>
              <a:rPr sz="2000" b="1" spc="-25" dirty="0">
                <a:solidFill>
                  <a:srgbClr val="C00000"/>
                </a:solidFill>
                <a:latin typeface="Arial"/>
                <a:cs typeface="Arial"/>
              </a:rPr>
              <a:t>Tabaka: </a:t>
            </a:r>
            <a:r>
              <a:rPr sz="2000" spc="-5" dirty="0">
                <a:solidFill>
                  <a:srgbClr val="1F4E79"/>
                </a:solidFill>
                <a:latin typeface="Microsoft Sans Serif"/>
                <a:cs typeface="Microsoft Sans Serif"/>
              </a:rPr>
              <a:t>Gözün </a:t>
            </a:r>
            <a:r>
              <a:rPr sz="2000" spc="40" dirty="0">
                <a:solidFill>
                  <a:srgbClr val="1F4E79"/>
                </a:solidFill>
                <a:latin typeface="Microsoft Sans Serif"/>
                <a:cs typeface="Microsoft Sans Serif"/>
              </a:rPr>
              <a:t>ışık </a:t>
            </a:r>
            <a:r>
              <a:rPr sz="2000" spc="-5" dirty="0">
                <a:solidFill>
                  <a:srgbClr val="1F4E79"/>
                </a:solidFill>
                <a:latin typeface="Microsoft Sans Serif"/>
                <a:cs typeface="Microsoft Sans Serif"/>
              </a:rPr>
              <a:t>ve renk </a:t>
            </a:r>
            <a:r>
              <a:rPr sz="2000" spc="15" dirty="0">
                <a:solidFill>
                  <a:srgbClr val="1F4E79"/>
                </a:solidFill>
                <a:latin typeface="Microsoft Sans Serif"/>
                <a:cs typeface="Microsoft Sans Serif"/>
              </a:rPr>
              <a:t>uyartılarını </a:t>
            </a:r>
            <a:r>
              <a:rPr sz="2000" spc="-5" dirty="0">
                <a:solidFill>
                  <a:srgbClr val="1F4E79"/>
                </a:solidFill>
                <a:latin typeface="Microsoft Sans Serif"/>
                <a:cs typeface="Microsoft Sans Serif"/>
              </a:rPr>
              <a:t>alarak </a:t>
            </a:r>
            <a:r>
              <a:rPr sz="2000" spc="-10" dirty="0">
                <a:solidFill>
                  <a:srgbClr val="1F4E79"/>
                </a:solidFill>
                <a:latin typeface="Microsoft Sans Serif"/>
                <a:cs typeface="Microsoft Sans Serif"/>
              </a:rPr>
              <a:t>görmeyi </a:t>
            </a:r>
            <a:r>
              <a:rPr sz="2000" spc="-5" dirty="0">
                <a:solidFill>
                  <a:srgbClr val="1F4E79"/>
                </a:solidFill>
                <a:latin typeface="Microsoft Sans Serif"/>
                <a:cs typeface="Microsoft Sans Serif"/>
              </a:rPr>
              <a:t> sağlayan</a:t>
            </a:r>
            <a:r>
              <a:rPr sz="2000" dirty="0">
                <a:solidFill>
                  <a:srgbClr val="1F4E79"/>
                </a:solidFill>
                <a:latin typeface="Microsoft Sans Serif"/>
                <a:cs typeface="Microsoft Sans Serif"/>
              </a:rPr>
              <a:t> tabakasıdır.</a:t>
            </a:r>
            <a:r>
              <a:rPr sz="2000" spc="5" dirty="0">
                <a:solidFill>
                  <a:srgbClr val="1F4E79"/>
                </a:solidFill>
                <a:latin typeface="Microsoft Sans Serif"/>
                <a:cs typeface="Microsoft Sans Serif"/>
              </a:rPr>
              <a:t> </a:t>
            </a:r>
            <a:r>
              <a:rPr sz="2000" dirty="0">
                <a:solidFill>
                  <a:srgbClr val="1F4E79"/>
                </a:solidFill>
                <a:latin typeface="Microsoft Sans Serif"/>
                <a:cs typeface="Microsoft Sans Serif"/>
              </a:rPr>
              <a:t>Kör</a:t>
            </a:r>
            <a:r>
              <a:rPr sz="2000" spc="5" dirty="0">
                <a:solidFill>
                  <a:srgbClr val="1F4E79"/>
                </a:solidFill>
                <a:latin typeface="Microsoft Sans Serif"/>
                <a:cs typeface="Microsoft Sans Serif"/>
              </a:rPr>
              <a:t> </a:t>
            </a:r>
            <a:r>
              <a:rPr sz="2000" spc="-5" dirty="0">
                <a:solidFill>
                  <a:srgbClr val="1F4E79"/>
                </a:solidFill>
                <a:latin typeface="Microsoft Sans Serif"/>
                <a:cs typeface="Microsoft Sans Serif"/>
              </a:rPr>
              <a:t>nokta,</a:t>
            </a:r>
            <a:r>
              <a:rPr sz="2000" dirty="0">
                <a:solidFill>
                  <a:srgbClr val="1F4E79"/>
                </a:solidFill>
                <a:latin typeface="Microsoft Sans Serif"/>
                <a:cs typeface="Microsoft Sans Serif"/>
              </a:rPr>
              <a:t> </a:t>
            </a:r>
            <a:r>
              <a:rPr sz="2000" spc="20" dirty="0">
                <a:solidFill>
                  <a:srgbClr val="1F4E79"/>
                </a:solidFill>
                <a:latin typeface="Microsoft Sans Serif"/>
                <a:cs typeface="Microsoft Sans Serif"/>
              </a:rPr>
              <a:t>sarı</a:t>
            </a:r>
            <a:r>
              <a:rPr sz="2000" spc="25" dirty="0">
                <a:solidFill>
                  <a:srgbClr val="1F4E79"/>
                </a:solidFill>
                <a:latin typeface="Microsoft Sans Serif"/>
                <a:cs typeface="Microsoft Sans Serif"/>
              </a:rPr>
              <a:t> </a:t>
            </a:r>
            <a:r>
              <a:rPr sz="2000" spc="-5" dirty="0">
                <a:solidFill>
                  <a:srgbClr val="1F4E79"/>
                </a:solidFill>
                <a:latin typeface="Microsoft Sans Serif"/>
                <a:cs typeface="Microsoft Sans Serif"/>
              </a:rPr>
              <a:t>leke</a:t>
            </a:r>
            <a:r>
              <a:rPr sz="2000" dirty="0">
                <a:solidFill>
                  <a:srgbClr val="1F4E79"/>
                </a:solidFill>
                <a:latin typeface="Microsoft Sans Serif"/>
                <a:cs typeface="Microsoft Sans Serif"/>
              </a:rPr>
              <a:t> </a:t>
            </a:r>
            <a:r>
              <a:rPr sz="2000" spc="-5" dirty="0">
                <a:solidFill>
                  <a:srgbClr val="1F4E79"/>
                </a:solidFill>
                <a:latin typeface="Microsoft Sans Serif"/>
                <a:cs typeface="Microsoft Sans Serif"/>
              </a:rPr>
              <a:t>ve</a:t>
            </a:r>
            <a:r>
              <a:rPr sz="2000" dirty="0">
                <a:solidFill>
                  <a:srgbClr val="1F4E79"/>
                </a:solidFill>
                <a:latin typeface="Microsoft Sans Serif"/>
                <a:cs typeface="Microsoft Sans Serif"/>
              </a:rPr>
              <a:t> </a:t>
            </a:r>
            <a:r>
              <a:rPr sz="2000" spc="-5" dirty="0">
                <a:solidFill>
                  <a:srgbClr val="1F4E79"/>
                </a:solidFill>
                <a:latin typeface="Microsoft Sans Serif"/>
                <a:cs typeface="Microsoft Sans Serif"/>
              </a:rPr>
              <a:t>göz</a:t>
            </a:r>
            <a:r>
              <a:rPr sz="2000" dirty="0">
                <a:solidFill>
                  <a:srgbClr val="1F4E79"/>
                </a:solidFill>
                <a:latin typeface="Microsoft Sans Serif"/>
                <a:cs typeface="Microsoft Sans Serif"/>
              </a:rPr>
              <a:t> </a:t>
            </a:r>
            <a:r>
              <a:rPr sz="2000" spc="-5" dirty="0">
                <a:solidFill>
                  <a:srgbClr val="1F4E79"/>
                </a:solidFill>
                <a:latin typeface="Microsoft Sans Serif"/>
                <a:cs typeface="Microsoft Sans Serif"/>
              </a:rPr>
              <a:t>merceği</a:t>
            </a:r>
            <a:r>
              <a:rPr sz="2000" dirty="0">
                <a:solidFill>
                  <a:srgbClr val="1F4E79"/>
                </a:solidFill>
                <a:latin typeface="Microsoft Sans Serif"/>
                <a:cs typeface="Microsoft Sans Serif"/>
              </a:rPr>
              <a:t> </a:t>
            </a:r>
            <a:r>
              <a:rPr sz="2000" spc="-15" dirty="0">
                <a:solidFill>
                  <a:srgbClr val="1F4E79"/>
                </a:solidFill>
                <a:latin typeface="Microsoft Sans Serif"/>
                <a:cs typeface="Microsoft Sans Serif"/>
              </a:rPr>
              <a:t>bu </a:t>
            </a:r>
            <a:r>
              <a:rPr sz="2000" spc="-10" dirty="0">
                <a:solidFill>
                  <a:srgbClr val="1F4E79"/>
                </a:solidFill>
                <a:latin typeface="Microsoft Sans Serif"/>
                <a:cs typeface="Microsoft Sans Serif"/>
              </a:rPr>
              <a:t> </a:t>
            </a:r>
            <a:r>
              <a:rPr sz="2000" spc="-5" dirty="0">
                <a:solidFill>
                  <a:srgbClr val="1F4E79"/>
                </a:solidFill>
                <a:latin typeface="Microsoft Sans Serif"/>
                <a:cs typeface="Microsoft Sans Serif"/>
              </a:rPr>
              <a:t>bölümde </a:t>
            </a:r>
            <a:r>
              <a:rPr sz="2000" spc="-15" dirty="0">
                <a:solidFill>
                  <a:srgbClr val="1F4E79"/>
                </a:solidFill>
                <a:latin typeface="Microsoft Sans Serif"/>
                <a:cs typeface="Microsoft Sans Serif"/>
              </a:rPr>
              <a:t>bulunur. </a:t>
            </a:r>
            <a:r>
              <a:rPr sz="2000" spc="-5" dirty="0">
                <a:solidFill>
                  <a:srgbClr val="1F4E79"/>
                </a:solidFill>
                <a:latin typeface="Microsoft Sans Serif"/>
                <a:cs typeface="Microsoft Sans Serif"/>
              </a:rPr>
              <a:t>Görüntü </a:t>
            </a:r>
            <a:r>
              <a:rPr sz="2000" spc="25" dirty="0">
                <a:solidFill>
                  <a:srgbClr val="1F4E79"/>
                </a:solidFill>
                <a:latin typeface="Microsoft Sans Serif"/>
                <a:cs typeface="Microsoft Sans Serif"/>
              </a:rPr>
              <a:t>sarı </a:t>
            </a:r>
            <a:r>
              <a:rPr sz="2000" spc="-5" dirty="0">
                <a:solidFill>
                  <a:srgbClr val="1F4E79"/>
                </a:solidFill>
                <a:latin typeface="Microsoft Sans Serif"/>
                <a:cs typeface="Microsoft Sans Serif"/>
              </a:rPr>
              <a:t>lekede </a:t>
            </a:r>
            <a:r>
              <a:rPr sz="2000" spc="-20" dirty="0">
                <a:solidFill>
                  <a:srgbClr val="1F4E79"/>
                </a:solidFill>
                <a:latin typeface="Microsoft Sans Serif"/>
                <a:cs typeface="Microsoft Sans Serif"/>
              </a:rPr>
              <a:t>oluşur. </a:t>
            </a:r>
            <a:r>
              <a:rPr sz="2000" spc="-5" dirty="0">
                <a:solidFill>
                  <a:srgbClr val="1F4E79"/>
                </a:solidFill>
                <a:latin typeface="Microsoft Sans Serif"/>
                <a:cs typeface="Microsoft Sans Serif"/>
              </a:rPr>
              <a:t>Göz merceği, </a:t>
            </a:r>
            <a:r>
              <a:rPr sz="2000" dirty="0">
                <a:solidFill>
                  <a:srgbClr val="1F4E79"/>
                </a:solidFill>
                <a:latin typeface="Microsoft Sans Serif"/>
                <a:cs typeface="Microsoft Sans Serif"/>
              </a:rPr>
              <a:t>uzak </a:t>
            </a:r>
            <a:r>
              <a:rPr sz="2000" spc="-20" dirty="0">
                <a:solidFill>
                  <a:srgbClr val="1F4E79"/>
                </a:solidFill>
                <a:latin typeface="Microsoft Sans Serif"/>
                <a:cs typeface="Microsoft Sans Serif"/>
              </a:rPr>
              <a:t>ve </a:t>
            </a:r>
            <a:r>
              <a:rPr sz="2000" spc="-15" dirty="0">
                <a:solidFill>
                  <a:srgbClr val="1F4E79"/>
                </a:solidFill>
                <a:latin typeface="Microsoft Sans Serif"/>
                <a:cs typeface="Microsoft Sans Serif"/>
              </a:rPr>
              <a:t> </a:t>
            </a:r>
            <a:r>
              <a:rPr sz="2000" spc="15" dirty="0">
                <a:solidFill>
                  <a:srgbClr val="1F4E79"/>
                </a:solidFill>
                <a:latin typeface="Microsoft Sans Serif"/>
                <a:cs typeface="Microsoft Sans Serif"/>
              </a:rPr>
              <a:t>yakın </a:t>
            </a:r>
            <a:r>
              <a:rPr sz="2000" dirty="0">
                <a:solidFill>
                  <a:srgbClr val="1F4E79"/>
                </a:solidFill>
                <a:latin typeface="Microsoft Sans Serif"/>
                <a:cs typeface="Microsoft Sans Serif"/>
              </a:rPr>
              <a:t>görüşe</a:t>
            </a:r>
            <a:r>
              <a:rPr sz="2000" spc="-10" dirty="0">
                <a:solidFill>
                  <a:srgbClr val="1F4E79"/>
                </a:solidFill>
                <a:latin typeface="Microsoft Sans Serif"/>
                <a:cs typeface="Microsoft Sans Serif"/>
              </a:rPr>
              <a:t> </a:t>
            </a:r>
            <a:r>
              <a:rPr sz="2000" dirty="0">
                <a:solidFill>
                  <a:srgbClr val="1F4E79"/>
                </a:solidFill>
                <a:latin typeface="Microsoft Sans Serif"/>
                <a:cs typeface="Microsoft Sans Serif"/>
              </a:rPr>
              <a:t>uyum</a:t>
            </a:r>
            <a:r>
              <a:rPr sz="2000" spc="5" dirty="0">
                <a:solidFill>
                  <a:srgbClr val="1F4E79"/>
                </a:solidFill>
                <a:latin typeface="Microsoft Sans Serif"/>
                <a:cs typeface="Microsoft Sans Serif"/>
              </a:rPr>
              <a:t> </a:t>
            </a:r>
            <a:r>
              <a:rPr sz="2000" spc="-20" dirty="0">
                <a:solidFill>
                  <a:srgbClr val="1F4E79"/>
                </a:solidFill>
                <a:latin typeface="Microsoft Sans Serif"/>
                <a:cs typeface="Microsoft Sans Serif"/>
              </a:rPr>
              <a:t>sağlar.</a:t>
            </a:r>
            <a:endParaRPr sz="2000">
              <a:latin typeface="Microsoft Sans Serif"/>
              <a:cs typeface="Microsoft Sans Serif"/>
            </a:endParaRPr>
          </a:p>
          <a:p>
            <a:pPr marL="184785" marR="5080" indent="-172720" algn="just">
              <a:lnSpc>
                <a:spcPct val="100000"/>
              </a:lnSpc>
              <a:spcBef>
                <a:spcPts val="1200"/>
              </a:spcBef>
              <a:buFont typeface="Microsoft Sans Serif"/>
              <a:buChar char="•"/>
              <a:tabLst>
                <a:tab pos="185420" algn="l"/>
              </a:tabLst>
            </a:pPr>
            <a:r>
              <a:rPr sz="2000" b="1" dirty="0">
                <a:solidFill>
                  <a:srgbClr val="C00000"/>
                </a:solidFill>
                <a:latin typeface="Arial"/>
                <a:cs typeface="Arial"/>
              </a:rPr>
              <a:t>Gözü</a:t>
            </a:r>
            <a:r>
              <a:rPr sz="2000" b="1" spc="5" dirty="0">
                <a:solidFill>
                  <a:srgbClr val="C00000"/>
                </a:solidFill>
                <a:latin typeface="Arial"/>
                <a:cs typeface="Arial"/>
              </a:rPr>
              <a:t> </a:t>
            </a:r>
            <a:r>
              <a:rPr sz="2000" b="1" spc="-5" dirty="0">
                <a:solidFill>
                  <a:srgbClr val="C00000"/>
                </a:solidFill>
                <a:latin typeface="Arial"/>
                <a:cs typeface="Arial"/>
              </a:rPr>
              <a:t>koruyan</a:t>
            </a:r>
            <a:r>
              <a:rPr sz="2000" b="1" dirty="0">
                <a:solidFill>
                  <a:srgbClr val="C00000"/>
                </a:solidFill>
                <a:latin typeface="Arial"/>
                <a:cs typeface="Arial"/>
              </a:rPr>
              <a:t> </a:t>
            </a:r>
            <a:r>
              <a:rPr sz="2000" b="1" spc="-15" dirty="0">
                <a:solidFill>
                  <a:srgbClr val="C00000"/>
                </a:solidFill>
                <a:latin typeface="Arial"/>
                <a:cs typeface="Arial"/>
              </a:rPr>
              <a:t>ve</a:t>
            </a:r>
            <a:r>
              <a:rPr sz="2000" b="1" spc="-10" dirty="0">
                <a:solidFill>
                  <a:srgbClr val="C00000"/>
                </a:solidFill>
                <a:latin typeface="Arial"/>
                <a:cs typeface="Arial"/>
              </a:rPr>
              <a:t> </a:t>
            </a:r>
            <a:r>
              <a:rPr sz="2000" b="1" dirty="0">
                <a:solidFill>
                  <a:srgbClr val="C00000"/>
                </a:solidFill>
                <a:latin typeface="Arial"/>
                <a:cs typeface="Arial"/>
              </a:rPr>
              <a:t>hareketlerine</a:t>
            </a:r>
            <a:r>
              <a:rPr sz="2000" b="1" spc="5" dirty="0">
                <a:solidFill>
                  <a:srgbClr val="C00000"/>
                </a:solidFill>
                <a:latin typeface="Arial"/>
                <a:cs typeface="Arial"/>
              </a:rPr>
              <a:t> </a:t>
            </a:r>
            <a:r>
              <a:rPr sz="2000" b="1" spc="-10" dirty="0">
                <a:solidFill>
                  <a:srgbClr val="C00000"/>
                </a:solidFill>
                <a:latin typeface="Arial"/>
                <a:cs typeface="Arial"/>
              </a:rPr>
              <a:t>yardımcı</a:t>
            </a:r>
            <a:r>
              <a:rPr sz="2000" b="1" spc="-5" dirty="0">
                <a:solidFill>
                  <a:srgbClr val="C00000"/>
                </a:solidFill>
                <a:latin typeface="Arial"/>
                <a:cs typeface="Arial"/>
              </a:rPr>
              <a:t> organlar;</a:t>
            </a:r>
            <a:r>
              <a:rPr sz="2000" b="1" dirty="0">
                <a:solidFill>
                  <a:srgbClr val="C00000"/>
                </a:solidFill>
                <a:latin typeface="Arial"/>
                <a:cs typeface="Arial"/>
              </a:rPr>
              <a:t> </a:t>
            </a:r>
            <a:r>
              <a:rPr sz="2000" dirty="0">
                <a:solidFill>
                  <a:srgbClr val="1F4E79"/>
                </a:solidFill>
                <a:latin typeface="Microsoft Sans Serif"/>
                <a:cs typeface="Microsoft Sans Serif"/>
              </a:rPr>
              <a:t>kaş,</a:t>
            </a:r>
            <a:r>
              <a:rPr sz="2000" spc="5" dirty="0">
                <a:solidFill>
                  <a:srgbClr val="1F4E79"/>
                </a:solidFill>
                <a:latin typeface="Microsoft Sans Serif"/>
                <a:cs typeface="Microsoft Sans Serif"/>
              </a:rPr>
              <a:t> </a:t>
            </a:r>
            <a:r>
              <a:rPr sz="2000" spc="-15" dirty="0">
                <a:solidFill>
                  <a:srgbClr val="1F4E79"/>
                </a:solidFill>
                <a:latin typeface="Microsoft Sans Serif"/>
                <a:cs typeface="Microsoft Sans Serif"/>
              </a:rPr>
              <a:t>göz </a:t>
            </a:r>
            <a:r>
              <a:rPr sz="2000" spc="-10" dirty="0">
                <a:solidFill>
                  <a:srgbClr val="1F4E79"/>
                </a:solidFill>
                <a:latin typeface="Microsoft Sans Serif"/>
                <a:cs typeface="Microsoft Sans Serif"/>
              </a:rPr>
              <a:t> </a:t>
            </a:r>
            <a:r>
              <a:rPr sz="2000" spc="5" dirty="0">
                <a:solidFill>
                  <a:srgbClr val="1F4E79"/>
                </a:solidFill>
                <a:latin typeface="Microsoft Sans Serif"/>
                <a:cs typeface="Microsoft Sans Serif"/>
              </a:rPr>
              <a:t>kapakları, </a:t>
            </a:r>
            <a:r>
              <a:rPr sz="2000" spc="-5" dirty="0">
                <a:solidFill>
                  <a:srgbClr val="1F4E79"/>
                </a:solidFill>
                <a:latin typeface="Microsoft Sans Serif"/>
                <a:cs typeface="Microsoft Sans Serif"/>
              </a:rPr>
              <a:t>göz </a:t>
            </a:r>
            <a:r>
              <a:rPr sz="2000" spc="5" dirty="0">
                <a:solidFill>
                  <a:srgbClr val="1F4E79"/>
                </a:solidFill>
                <a:latin typeface="Microsoft Sans Serif"/>
                <a:cs typeface="Microsoft Sans Serif"/>
              </a:rPr>
              <a:t>kasları, </a:t>
            </a:r>
            <a:r>
              <a:rPr sz="2000" spc="-5" dirty="0">
                <a:solidFill>
                  <a:srgbClr val="1F4E79"/>
                </a:solidFill>
                <a:latin typeface="Microsoft Sans Serif"/>
                <a:cs typeface="Microsoft Sans Serif"/>
              </a:rPr>
              <a:t>konjonktiv (göz </a:t>
            </a:r>
            <a:r>
              <a:rPr sz="2000" spc="15" dirty="0">
                <a:solidFill>
                  <a:srgbClr val="1F4E79"/>
                </a:solidFill>
                <a:latin typeface="Microsoft Sans Serif"/>
                <a:cs typeface="Microsoft Sans Serif"/>
              </a:rPr>
              <a:t>kapağı </a:t>
            </a:r>
            <a:r>
              <a:rPr sz="2000" spc="-10" dirty="0">
                <a:solidFill>
                  <a:srgbClr val="1F4E79"/>
                </a:solidFill>
                <a:latin typeface="Microsoft Sans Serif"/>
                <a:cs typeface="Microsoft Sans Serif"/>
              </a:rPr>
              <a:t>iç </a:t>
            </a:r>
            <a:r>
              <a:rPr sz="2000" spc="10" dirty="0">
                <a:solidFill>
                  <a:srgbClr val="1F4E79"/>
                </a:solidFill>
                <a:latin typeface="Microsoft Sans Serif"/>
                <a:cs typeface="Microsoft Sans Serif"/>
              </a:rPr>
              <a:t>zarı), gözyaşı </a:t>
            </a:r>
            <a:r>
              <a:rPr sz="2000" spc="-5" dirty="0">
                <a:solidFill>
                  <a:srgbClr val="1F4E79"/>
                </a:solidFill>
                <a:latin typeface="Microsoft Sans Serif"/>
                <a:cs typeface="Microsoft Sans Serif"/>
              </a:rPr>
              <a:t>bezi </a:t>
            </a:r>
            <a:r>
              <a:rPr sz="2000" dirty="0">
                <a:solidFill>
                  <a:srgbClr val="1F4E79"/>
                </a:solidFill>
                <a:latin typeface="Microsoft Sans Serif"/>
                <a:cs typeface="Microsoft Sans Serif"/>
              </a:rPr>
              <a:t> </a:t>
            </a:r>
            <a:r>
              <a:rPr sz="2000" spc="-5" dirty="0">
                <a:solidFill>
                  <a:srgbClr val="1F4E79"/>
                </a:solidFill>
                <a:latin typeface="Microsoft Sans Serif"/>
                <a:cs typeface="Microsoft Sans Serif"/>
              </a:rPr>
              <a:t>ve</a:t>
            </a:r>
            <a:r>
              <a:rPr sz="2000" spc="15" dirty="0">
                <a:solidFill>
                  <a:srgbClr val="1F4E79"/>
                </a:solidFill>
                <a:latin typeface="Microsoft Sans Serif"/>
                <a:cs typeface="Microsoft Sans Serif"/>
              </a:rPr>
              <a:t> </a:t>
            </a:r>
            <a:r>
              <a:rPr sz="2000" dirty="0">
                <a:solidFill>
                  <a:srgbClr val="1F4E79"/>
                </a:solidFill>
                <a:latin typeface="Microsoft Sans Serif"/>
                <a:cs typeface="Microsoft Sans Serif"/>
              </a:rPr>
              <a:t>göz </a:t>
            </a:r>
            <a:r>
              <a:rPr sz="2000" spc="-10" dirty="0">
                <a:solidFill>
                  <a:srgbClr val="1F4E79"/>
                </a:solidFill>
                <a:latin typeface="Microsoft Sans Serif"/>
                <a:cs typeface="Microsoft Sans Serif"/>
              </a:rPr>
              <a:t>çukurudur.</a:t>
            </a:r>
            <a:endParaRPr sz="2000">
              <a:latin typeface="Microsoft Sans Serif"/>
              <a:cs typeface="Microsoft Sans Serif"/>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329810" y="636778"/>
            <a:ext cx="485140" cy="345440"/>
          </a:xfrm>
          <a:prstGeom prst="rect">
            <a:avLst/>
          </a:prstGeom>
        </p:spPr>
        <p:txBody>
          <a:bodyPr vert="horz" wrap="square" lIns="0" tIns="12700" rIns="0" bIns="0" rtlCol="0">
            <a:spAutoFit/>
          </a:bodyPr>
          <a:lstStyle/>
          <a:p>
            <a:pPr marL="12700">
              <a:lnSpc>
                <a:spcPct val="100000"/>
              </a:lnSpc>
              <a:spcBef>
                <a:spcPts val="100"/>
              </a:spcBef>
            </a:pPr>
            <a:r>
              <a:rPr sz="2100" b="1" dirty="0">
                <a:solidFill>
                  <a:srgbClr val="1F4E79"/>
                </a:solidFill>
                <a:latin typeface="Arial"/>
                <a:cs typeface="Arial"/>
              </a:rPr>
              <a:t>göz</a:t>
            </a:r>
            <a:endParaRPr sz="2100">
              <a:latin typeface="Arial"/>
              <a:cs typeface="Arial"/>
            </a:endParaRPr>
          </a:p>
        </p:txBody>
      </p:sp>
      <p:sp>
        <p:nvSpPr>
          <p:cNvPr id="3" name="object 3"/>
          <p:cNvSpPr txBox="1">
            <a:spLocks noGrp="1"/>
          </p:cNvSpPr>
          <p:nvPr>
            <p:ph type="title"/>
          </p:nvPr>
        </p:nvSpPr>
        <p:spPr>
          <a:xfrm>
            <a:off x="707542" y="1430223"/>
            <a:ext cx="7727950" cy="636270"/>
          </a:xfrm>
          <a:prstGeom prst="rect">
            <a:avLst/>
          </a:prstGeom>
        </p:spPr>
        <p:txBody>
          <a:bodyPr vert="horz" wrap="square" lIns="0" tIns="13335" rIns="0" bIns="0" rtlCol="0">
            <a:spAutoFit/>
          </a:bodyPr>
          <a:lstStyle/>
          <a:p>
            <a:pPr marL="12700">
              <a:lnSpc>
                <a:spcPct val="100000"/>
              </a:lnSpc>
              <a:spcBef>
                <a:spcPts val="105"/>
              </a:spcBef>
              <a:tabLst>
                <a:tab pos="1114425" algn="l"/>
                <a:tab pos="2705735" algn="l"/>
                <a:tab pos="3973829" algn="l"/>
                <a:tab pos="5301615" algn="l"/>
                <a:tab pos="6206490" algn="l"/>
                <a:tab pos="7107555" algn="l"/>
              </a:tabLst>
            </a:pPr>
            <a:r>
              <a:rPr sz="2000" dirty="0">
                <a:solidFill>
                  <a:srgbClr val="FF0000"/>
                </a:solidFill>
              </a:rPr>
              <a:t>Gör</a:t>
            </a:r>
            <a:r>
              <a:rPr sz="2000" spc="-20" dirty="0">
                <a:solidFill>
                  <a:srgbClr val="FF0000"/>
                </a:solidFill>
              </a:rPr>
              <a:t>m</a:t>
            </a:r>
            <a:r>
              <a:rPr sz="2000" dirty="0">
                <a:solidFill>
                  <a:srgbClr val="FF0000"/>
                </a:solidFill>
              </a:rPr>
              <a:t>e	F</a:t>
            </a:r>
            <a:r>
              <a:rPr sz="2000" spc="-20" dirty="0">
                <a:solidFill>
                  <a:srgbClr val="FF0000"/>
                </a:solidFill>
              </a:rPr>
              <a:t>i</a:t>
            </a:r>
            <a:r>
              <a:rPr sz="2000" spc="-10" dirty="0">
                <a:solidFill>
                  <a:srgbClr val="FF0000"/>
                </a:solidFill>
              </a:rPr>
              <a:t>z</a:t>
            </a:r>
            <a:r>
              <a:rPr sz="2000" spc="-25" dirty="0">
                <a:solidFill>
                  <a:srgbClr val="FF0000"/>
                </a:solidFill>
              </a:rPr>
              <a:t>y</a:t>
            </a:r>
            <a:r>
              <a:rPr sz="2000" spc="5" dirty="0">
                <a:solidFill>
                  <a:srgbClr val="FF0000"/>
                </a:solidFill>
              </a:rPr>
              <a:t>o</a:t>
            </a:r>
            <a:r>
              <a:rPr sz="2000" dirty="0">
                <a:solidFill>
                  <a:srgbClr val="FF0000"/>
                </a:solidFill>
              </a:rPr>
              <a:t>l</a:t>
            </a:r>
            <a:r>
              <a:rPr sz="2000" spc="-10" dirty="0">
                <a:solidFill>
                  <a:srgbClr val="FF0000"/>
                </a:solidFill>
              </a:rPr>
              <a:t>o</a:t>
            </a:r>
            <a:r>
              <a:rPr sz="2000" dirty="0">
                <a:solidFill>
                  <a:srgbClr val="FF0000"/>
                </a:solidFill>
              </a:rPr>
              <a:t>j</a:t>
            </a:r>
            <a:r>
              <a:rPr sz="2000" spc="-15" dirty="0">
                <a:solidFill>
                  <a:srgbClr val="FF0000"/>
                </a:solidFill>
              </a:rPr>
              <a:t>i</a:t>
            </a:r>
            <a:r>
              <a:rPr sz="2000" dirty="0">
                <a:solidFill>
                  <a:srgbClr val="FF0000"/>
                </a:solidFill>
              </a:rPr>
              <a:t>si:	</a:t>
            </a:r>
            <a:r>
              <a:rPr sz="2000" b="0" spc="-10" dirty="0">
                <a:latin typeface="Microsoft Sans Serif"/>
                <a:cs typeface="Microsoft Sans Serif"/>
              </a:rPr>
              <a:t>G</a:t>
            </a:r>
            <a:r>
              <a:rPr sz="2000" b="0" spc="-5" dirty="0">
                <a:latin typeface="Microsoft Sans Serif"/>
                <a:cs typeface="Microsoft Sans Serif"/>
              </a:rPr>
              <a:t>ör</a:t>
            </a:r>
            <a:r>
              <a:rPr sz="2000" b="0" spc="-10" dirty="0">
                <a:latin typeface="Microsoft Sans Serif"/>
                <a:cs typeface="Microsoft Sans Serif"/>
              </a:rPr>
              <a:t>ü</a:t>
            </a:r>
            <a:r>
              <a:rPr sz="2000" b="0" spc="-5" dirty="0">
                <a:latin typeface="Microsoft Sans Serif"/>
                <a:cs typeface="Microsoft Sans Serif"/>
              </a:rPr>
              <a:t>ntü</a:t>
            </a:r>
            <a:r>
              <a:rPr sz="2000" b="0" dirty="0">
                <a:latin typeface="Microsoft Sans Serif"/>
                <a:cs typeface="Microsoft Sans Serif"/>
              </a:rPr>
              <a:t>,	k</a:t>
            </a:r>
            <a:r>
              <a:rPr sz="2000" b="0" spc="-10" dirty="0">
                <a:latin typeface="Microsoft Sans Serif"/>
                <a:cs typeface="Microsoft Sans Serif"/>
              </a:rPr>
              <a:t>or</a:t>
            </a:r>
            <a:r>
              <a:rPr sz="2000" b="0" dirty="0">
                <a:latin typeface="Microsoft Sans Serif"/>
                <a:cs typeface="Microsoft Sans Serif"/>
              </a:rPr>
              <a:t>neaya	</a:t>
            </a:r>
            <a:r>
              <a:rPr sz="2000" b="0" spc="-5" dirty="0">
                <a:latin typeface="Microsoft Sans Serif"/>
                <a:cs typeface="Microsoft Sans Serif"/>
              </a:rPr>
              <a:t>gel</a:t>
            </a:r>
            <a:r>
              <a:rPr sz="2000" b="0" spc="-20" dirty="0">
                <a:latin typeface="Microsoft Sans Serif"/>
                <a:cs typeface="Microsoft Sans Serif"/>
              </a:rPr>
              <a:t>e</a:t>
            </a:r>
            <a:r>
              <a:rPr sz="2000" b="0" dirty="0">
                <a:latin typeface="Microsoft Sans Serif"/>
                <a:cs typeface="Microsoft Sans Serif"/>
              </a:rPr>
              <a:t>n	</a:t>
            </a:r>
            <a:r>
              <a:rPr sz="2000" b="0" spc="80" dirty="0">
                <a:latin typeface="Microsoft Sans Serif"/>
                <a:cs typeface="Microsoft Sans Serif"/>
              </a:rPr>
              <a:t>ı</a:t>
            </a:r>
            <a:r>
              <a:rPr sz="2000" b="0" spc="70" dirty="0">
                <a:latin typeface="Microsoft Sans Serif"/>
                <a:cs typeface="Microsoft Sans Serif"/>
              </a:rPr>
              <a:t>ş</a:t>
            </a:r>
            <a:r>
              <a:rPr sz="2000" b="0" spc="15" dirty="0">
                <a:latin typeface="Microsoft Sans Serif"/>
                <a:cs typeface="Microsoft Sans Serif"/>
              </a:rPr>
              <a:t>ı</a:t>
            </a:r>
            <a:r>
              <a:rPr sz="2000" b="0" spc="65" dirty="0">
                <a:latin typeface="Microsoft Sans Serif"/>
                <a:cs typeface="Microsoft Sans Serif"/>
              </a:rPr>
              <a:t>ğ</a:t>
            </a:r>
            <a:r>
              <a:rPr sz="2000" b="0" spc="10" dirty="0">
                <a:latin typeface="Microsoft Sans Serif"/>
                <a:cs typeface="Microsoft Sans Serif"/>
              </a:rPr>
              <a:t>ı</a:t>
            </a:r>
            <a:r>
              <a:rPr sz="2000" b="0" dirty="0">
                <a:latin typeface="Microsoft Sans Serif"/>
                <a:cs typeface="Microsoft Sans Serif"/>
              </a:rPr>
              <a:t>n	</a:t>
            </a:r>
            <a:r>
              <a:rPr sz="2000" b="0" spc="-15" dirty="0">
                <a:latin typeface="Microsoft Sans Serif"/>
                <a:cs typeface="Microsoft Sans Serif"/>
              </a:rPr>
              <a:t>b</a:t>
            </a:r>
            <a:r>
              <a:rPr sz="2000" b="0" dirty="0">
                <a:latin typeface="Microsoft Sans Serif"/>
                <a:cs typeface="Microsoft Sans Serif"/>
              </a:rPr>
              <a:t>e</a:t>
            </a:r>
            <a:r>
              <a:rPr sz="2000" b="0" spc="-10" dirty="0">
                <a:latin typeface="Microsoft Sans Serif"/>
                <a:cs typeface="Microsoft Sans Serif"/>
              </a:rPr>
              <a:t>y</a:t>
            </a:r>
            <a:r>
              <a:rPr sz="2000" b="0" spc="-5" dirty="0">
                <a:latin typeface="Microsoft Sans Serif"/>
                <a:cs typeface="Microsoft Sans Serif"/>
              </a:rPr>
              <a:t>in</a:t>
            </a:r>
            <a:endParaRPr sz="2000">
              <a:latin typeface="Microsoft Sans Serif"/>
              <a:cs typeface="Microsoft Sans Serif"/>
            </a:endParaRPr>
          </a:p>
          <a:p>
            <a:pPr marL="12700">
              <a:lnSpc>
                <a:spcPct val="100000"/>
              </a:lnSpc>
            </a:pPr>
            <a:r>
              <a:rPr sz="2000" b="0" dirty="0">
                <a:latin typeface="Microsoft Sans Serif"/>
                <a:cs typeface="Microsoft Sans Serif"/>
              </a:rPr>
              <a:t>kabuğunda</a:t>
            </a:r>
            <a:r>
              <a:rPr sz="2000" b="0" spc="-10" dirty="0">
                <a:latin typeface="Microsoft Sans Serif"/>
                <a:cs typeface="Microsoft Sans Serif"/>
              </a:rPr>
              <a:t> </a:t>
            </a:r>
            <a:r>
              <a:rPr sz="2000" b="0" dirty="0">
                <a:latin typeface="Microsoft Sans Serif"/>
                <a:cs typeface="Microsoft Sans Serif"/>
              </a:rPr>
              <a:t>düz </a:t>
            </a:r>
            <a:r>
              <a:rPr sz="2000" b="0" spc="-5" dirty="0">
                <a:latin typeface="Microsoft Sans Serif"/>
                <a:cs typeface="Microsoft Sans Serif"/>
              </a:rPr>
              <a:t>görüntünün</a:t>
            </a:r>
            <a:r>
              <a:rPr sz="2000" b="0" spc="-10" dirty="0">
                <a:latin typeface="Microsoft Sans Serif"/>
                <a:cs typeface="Microsoft Sans Serif"/>
              </a:rPr>
              <a:t> </a:t>
            </a:r>
            <a:r>
              <a:rPr sz="2000" b="0" spc="-5" dirty="0">
                <a:latin typeface="Microsoft Sans Serif"/>
                <a:cs typeface="Microsoft Sans Serif"/>
              </a:rPr>
              <a:t>oluşumu</a:t>
            </a:r>
            <a:r>
              <a:rPr sz="2000" b="0" dirty="0">
                <a:latin typeface="Microsoft Sans Serif"/>
                <a:cs typeface="Microsoft Sans Serif"/>
              </a:rPr>
              <a:t> </a:t>
            </a:r>
            <a:r>
              <a:rPr sz="2000" b="0" spc="-15" dirty="0">
                <a:latin typeface="Microsoft Sans Serif"/>
                <a:cs typeface="Microsoft Sans Serif"/>
              </a:rPr>
              <a:t>ile</a:t>
            </a:r>
            <a:r>
              <a:rPr sz="2000" b="0" spc="25" dirty="0">
                <a:latin typeface="Microsoft Sans Serif"/>
                <a:cs typeface="Microsoft Sans Serif"/>
              </a:rPr>
              <a:t> </a:t>
            </a:r>
            <a:r>
              <a:rPr sz="2000" b="0" spc="-10" dirty="0">
                <a:latin typeface="Microsoft Sans Serif"/>
                <a:cs typeface="Microsoft Sans Serif"/>
              </a:rPr>
              <a:t>gerçekleşir.</a:t>
            </a:r>
            <a:endParaRPr sz="2000">
              <a:latin typeface="Microsoft Sans Serif"/>
              <a:cs typeface="Microsoft Sans Serif"/>
            </a:endParaRPr>
          </a:p>
        </p:txBody>
      </p:sp>
      <p:pic>
        <p:nvPicPr>
          <p:cNvPr id="4" name="object 4"/>
          <p:cNvPicPr/>
          <p:nvPr/>
        </p:nvPicPr>
        <p:blipFill>
          <a:blip r:embed="rId2" cstate="print"/>
          <a:stretch>
            <a:fillRect/>
          </a:stretch>
        </p:blipFill>
        <p:spPr>
          <a:xfrm>
            <a:off x="0" y="2220632"/>
            <a:ext cx="6689725" cy="4561167"/>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4329810" y="636778"/>
            <a:ext cx="485140" cy="345440"/>
          </a:xfrm>
          <a:prstGeom prst="rect">
            <a:avLst/>
          </a:prstGeom>
        </p:spPr>
        <p:txBody>
          <a:bodyPr vert="horz" wrap="square" lIns="0" tIns="12700" rIns="0" bIns="0" rtlCol="0">
            <a:spAutoFit/>
          </a:bodyPr>
          <a:lstStyle/>
          <a:p>
            <a:pPr marL="12700">
              <a:lnSpc>
                <a:spcPct val="100000"/>
              </a:lnSpc>
              <a:spcBef>
                <a:spcPts val="100"/>
              </a:spcBef>
            </a:pPr>
            <a:r>
              <a:rPr sz="2100" b="1" dirty="0">
                <a:solidFill>
                  <a:srgbClr val="1F4E79"/>
                </a:solidFill>
                <a:latin typeface="Arial"/>
                <a:cs typeface="Arial"/>
              </a:rPr>
              <a:t>göz</a:t>
            </a:r>
            <a:endParaRPr sz="2100">
              <a:latin typeface="Arial"/>
              <a:cs typeface="Arial"/>
            </a:endParaRPr>
          </a:p>
        </p:txBody>
      </p:sp>
      <p:sp>
        <p:nvSpPr>
          <p:cNvPr id="4" name="object 4"/>
          <p:cNvSpPr txBox="1">
            <a:spLocks noGrp="1"/>
          </p:cNvSpPr>
          <p:nvPr>
            <p:ph type="title"/>
          </p:nvPr>
        </p:nvSpPr>
        <p:spPr>
          <a:xfrm>
            <a:off x="762406" y="1430223"/>
            <a:ext cx="7675245" cy="941069"/>
          </a:xfrm>
          <a:prstGeom prst="rect">
            <a:avLst/>
          </a:prstGeom>
        </p:spPr>
        <p:txBody>
          <a:bodyPr vert="horz" wrap="square" lIns="0" tIns="13335" rIns="0" bIns="0" rtlCol="0">
            <a:spAutoFit/>
          </a:bodyPr>
          <a:lstStyle/>
          <a:p>
            <a:pPr marL="12700" marR="5080" algn="just">
              <a:lnSpc>
                <a:spcPct val="100000"/>
              </a:lnSpc>
              <a:spcBef>
                <a:spcPts val="105"/>
              </a:spcBef>
            </a:pPr>
            <a:r>
              <a:rPr sz="2000" dirty="0">
                <a:solidFill>
                  <a:srgbClr val="FF0000"/>
                </a:solidFill>
              </a:rPr>
              <a:t>Göz </a:t>
            </a:r>
            <a:r>
              <a:rPr sz="2000" spc="-10" dirty="0">
                <a:solidFill>
                  <a:srgbClr val="FF0000"/>
                </a:solidFill>
              </a:rPr>
              <a:t>uyumu </a:t>
            </a:r>
            <a:r>
              <a:rPr sz="2000" dirty="0">
                <a:solidFill>
                  <a:srgbClr val="FF0000"/>
                </a:solidFill>
              </a:rPr>
              <a:t>(Akomodasyon): </a:t>
            </a:r>
            <a:r>
              <a:rPr sz="2000" b="0" dirty="0">
                <a:latin typeface="Microsoft Sans Serif"/>
                <a:cs typeface="Microsoft Sans Serif"/>
              </a:rPr>
              <a:t>Nesneye, mesafeye, </a:t>
            </a:r>
            <a:r>
              <a:rPr sz="2000" b="0" spc="-5" dirty="0">
                <a:latin typeface="Microsoft Sans Serif"/>
                <a:cs typeface="Microsoft Sans Serif"/>
              </a:rPr>
              <a:t>çevre ve yüzey </a:t>
            </a:r>
            <a:r>
              <a:rPr sz="2000" b="0" spc="-520" dirty="0">
                <a:latin typeface="Microsoft Sans Serif"/>
                <a:cs typeface="Microsoft Sans Serif"/>
              </a:rPr>
              <a:t> </a:t>
            </a:r>
            <a:r>
              <a:rPr sz="2000" b="0" spc="10" dirty="0">
                <a:latin typeface="Microsoft Sans Serif"/>
                <a:cs typeface="Microsoft Sans Serif"/>
              </a:rPr>
              <a:t>aydınlatmasının </a:t>
            </a:r>
            <a:r>
              <a:rPr sz="2000" b="0" spc="-5" dirty="0">
                <a:latin typeface="Microsoft Sans Serif"/>
                <a:cs typeface="Microsoft Sans Serif"/>
              </a:rPr>
              <a:t>düzeyine göre göz</a:t>
            </a:r>
            <a:r>
              <a:rPr sz="2000" b="0" spc="520" dirty="0">
                <a:latin typeface="Microsoft Sans Serif"/>
                <a:cs typeface="Microsoft Sans Serif"/>
              </a:rPr>
              <a:t> </a:t>
            </a:r>
            <a:r>
              <a:rPr sz="2000" b="0" spc="-5" dirty="0">
                <a:latin typeface="Microsoft Sans Serif"/>
                <a:cs typeface="Microsoft Sans Serif"/>
              </a:rPr>
              <a:t>bebeği </a:t>
            </a:r>
            <a:r>
              <a:rPr sz="2000" b="0" spc="25" dirty="0">
                <a:latin typeface="Microsoft Sans Serif"/>
                <a:cs typeface="Microsoft Sans Serif"/>
              </a:rPr>
              <a:t>açılır </a:t>
            </a:r>
            <a:r>
              <a:rPr sz="2000" b="0" spc="-5" dirty="0">
                <a:latin typeface="Microsoft Sans Serif"/>
                <a:cs typeface="Microsoft Sans Serif"/>
              </a:rPr>
              <a:t>ya </a:t>
            </a:r>
            <a:r>
              <a:rPr sz="2000" b="0" dirty="0">
                <a:latin typeface="Microsoft Sans Serif"/>
                <a:cs typeface="Microsoft Sans Serif"/>
              </a:rPr>
              <a:t>da </a:t>
            </a:r>
            <a:r>
              <a:rPr sz="2000" b="0" spc="20" dirty="0">
                <a:latin typeface="Microsoft Sans Serif"/>
                <a:cs typeface="Microsoft Sans Serif"/>
              </a:rPr>
              <a:t>kısalır </a:t>
            </a:r>
            <a:r>
              <a:rPr sz="2000" b="0" spc="-10" dirty="0">
                <a:latin typeface="Microsoft Sans Serif"/>
                <a:cs typeface="Microsoft Sans Serif"/>
              </a:rPr>
              <a:t>ve </a:t>
            </a:r>
            <a:r>
              <a:rPr sz="2000" b="0" spc="-5" dirty="0">
                <a:latin typeface="Microsoft Sans Serif"/>
                <a:cs typeface="Microsoft Sans Serif"/>
              </a:rPr>
              <a:t> </a:t>
            </a:r>
            <a:r>
              <a:rPr sz="2000" b="0" dirty="0">
                <a:latin typeface="Microsoft Sans Serif"/>
                <a:cs typeface="Microsoft Sans Serif"/>
              </a:rPr>
              <a:t>göz,</a:t>
            </a:r>
            <a:r>
              <a:rPr sz="2000" b="0" spc="-15" dirty="0">
                <a:latin typeface="Microsoft Sans Serif"/>
                <a:cs typeface="Microsoft Sans Serif"/>
              </a:rPr>
              <a:t> </a:t>
            </a:r>
            <a:r>
              <a:rPr sz="2000" b="0" spc="-10" dirty="0">
                <a:latin typeface="Microsoft Sans Serif"/>
                <a:cs typeface="Microsoft Sans Serif"/>
              </a:rPr>
              <a:t>içine</a:t>
            </a:r>
            <a:r>
              <a:rPr sz="2000" b="0" spc="30" dirty="0">
                <a:latin typeface="Microsoft Sans Serif"/>
                <a:cs typeface="Microsoft Sans Serif"/>
              </a:rPr>
              <a:t> </a:t>
            </a:r>
            <a:r>
              <a:rPr sz="2000" b="0" dirty="0">
                <a:latin typeface="Microsoft Sans Serif"/>
                <a:cs typeface="Microsoft Sans Serif"/>
              </a:rPr>
              <a:t>giren</a:t>
            </a:r>
            <a:r>
              <a:rPr sz="2000" b="0" spc="10" dirty="0">
                <a:latin typeface="Microsoft Sans Serif"/>
                <a:cs typeface="Microsoft Sans Serif"/>
              </a:rPr>
              <a:t> </a:t>
            </a:r>
            <a:r>
              <a:rPr sz="2000" b="0" spc="40" dirty="0">
                <a:latin typeface="Microsoft Sans Serif"/>
                <a:cs typeface="Microsoft Sans Serif"/>
              </a:rPr>
              <a:t>ışık</a:t>
            </a:r>
            <a:r>
              <a:rPr sz="2000" b="0" spc="25" dirty="0">
                <a:latin typeface="Microsoft Sans Serif"/>
                <a:cs typeface="Microsoft Sans Serif"/>
              </a:rPr>
              <a:t> </a:t>
            </a:r>
            <a:r>
              <a:rPr sz="2000" b="0" spc="-5" dirty="0">
                <a:latin typeface="Microsoft Sans Serif"/>
                <a:cs typeface="Microsoft Sans Serif"/>
              </a:rPr>
              <a:t>düzeyini</a:t>
            </a:r>
            <a:r>
              <a:rPr sz="2000" b="0" spc="5" dirty="0">
                <a:latin typeface="Microsoft Sans Serif"/>
                <a:cs typeface="Microsoft Sans Serif"/>
              </a:rPr>
              <a:t> </a:t>
            </a:r>
            <a:r>
              <a:rPr sz="2000" b="0" spc="-15" dirty="0">
                <a:latin typeface="Microsoft Sans Serif"/>
                <a:cs typeface="Microsoft Sans Serif"/>
              </a:rPr>
              <a:t>ayarlar.</a:t>
            </a:r>
            <a:endParaRPr sz="2000">
              <a:latin typeface="Microsoft Sans Serif"/>
              <a:cs typeface="Microsoft Sans Serif"/>
            </a:endParaRPr>
          </a:p>
        </p:txBody>
      </p:sp>
      <p:sp>
        <p:nvSpPr>
          <p:cNvPr id="5" name="object 5"/>
          <p:cNvSpPr txBox="1"/>
          <p:nvPr/>
        </p:nvSpPr>
        <p:spPr>
          <a:xfrm>
            <a:off x="1335405" y="2497327"/>
            <a:ext cx="7102475" cy="941069"/>
          </a:xfrm>
          <a:prstGeom prst="rect">
            <a:avLst/>
          </a:prstGeom>
        </p:spPr>
        <p:txBody>
          <a:bodyPr vert="horz" wrap="square" lIns="0" tIns="13335" rIns="0" bIns="0" rtlCol="0">
            <a:spAutoFit/>
          </a:bodyPr>
          <a:lstStyle/>
          <a:p>
            <a:pPr marL="12700" marR="5080" algn="just">
              <a:lnSpc>
                <a:spcPct val="100000"/>
              </a:lnSpc>
              <a:spcBef>
                <a:spcPts val="105"/>
              </a:spcBef>
            </a:pPr>
            <a:r>
              <a:rPr sz="2000" spc="-5" dirty="0">
                <a:solidFill>
                  <a:srgbClr val="1F4E79"/>
                </a:solidFill>
                <a:latin typeface="Microsoft Sans Serif"/>
                <a:cs typeface="Microsoft Sans Serif"/>
              </a:rPr>
              <a:t>Görme</a:t>
            </a:r>
            <a:r>
              <a:rPr sz="2000" dirty="0">
                <a:solidFill>
                  <a:srgbClr val="1F4E79"/>
                </a:solidFill>
                <a:latin typeface="Microsoft Sans Serif"/>
                <a:cs typeface="Microsoft Sans Serif"/>
              </a:rPr>
              <a:t> </a:t>
            </a:r>
            <a:r>
              <a:rPr sz="2000" spc="15" dirty="0">
                <a:solidFill>
                  <a:srgbClr val="1F4E79"/>
                </a:solidFill>
                <a:latin typeface="Microsoft Sans Serif"/>
                <a:cs typeface="Microsoft Sans Serif"/>
              </a:rPr>
              <a:t>olayı sırasında </a:t>
            </a:r>
            <a:r>
              <a:rPr sz="2000" spc="-5" dirty="0">
                <a:solidFill>
                  <a:srgbClr val="1F4E79"/>
                </a:solidFill>
                <a:latin typeface="Microsoft Sans Serif"/>
                <a:cs typeface="Microsoft Sans Serif"/>
              </a:rPr>
              <a:t>her</a:t>
            </a:r>
            <a:r>
              <a:rPr sz="2000" dirty="0">
                <a:solidFill>
                  <a:srgbClr val="1F4E79"/>
                </a:solidFill>
                <a:latin typeface="Microsoft Sans Serif"/>
                <a:cs typeface="Microsoft Sans Serif"/>
              </a:rPr>
              <a:t> </a:t>
            </a:r>
            <a:r>
              <a:rPr sz="2000" spc="-10" dirty="0">
                <a:solidFill>
                  <a:srgbClr val="1F4E79"/>
                </a:solidFill>
                <a:latin typeface="Microsoft Sans Serif"/>
                <a:cs typeface="Microsoft Sans Serif"/>
              </a:rPr>
              <a:t>iki</a:t>
            </a:r>
            <a:r>
              <a:rPr sz="2000" spc="-5" dirty="0">
                <a:solidFill>
                  <a:srgbClr val="1F4E79"/>
                </a:solidFill>
                <a:latin typeface="Microsoft Sans Serif"/>
                <a:cs typeface="Microsoft Sans Serif"/>
              </a:rPr>
              <a:t> gözün, hangi</a:t>
            </a:r>
            <a:r>
              <a:rPr sz="2000" dirty="0">
                <a:solidFill>
                  <a:srgbClr val="1F4E79"/>
                </a:solidFill>
                <a:latin typeface="Microsoft Sans Serif"/>
                <a:cs typeface="Microsoft Sans Serif"/>
              </a:rPr>
              <a:t> </a:t>
            </a:r>
            <a:r>
              <a:rPr sz="2000" spc="5" dirty="0">
                <a:solidFill>
                  <a:srgbClr val="1F4E79"/>
                </a:solidFill>
                <a:latin typeface="Microsoft Sans Serif"/>
                <a:cs typeface="Microsoft Sans Serif"/>
              </a:rPr>
              <a:t>uzaklıkta </a:t>
            </a:r>
            <a:r>
              <a:rPr sz="2000" spc="-5" dirty="0">
                <a:solidFill>
                  <a:srgbClr val="1F4E79"/>
                </a:solidFill>
                <a:latin typeface="Microsoft Sans Serif"/>
                <a:cs typeface="Microsoft Sans Serif"/>
              </a:rPr>
              <a:t>olursa </a:t>
            </a:r>
            <a:r>
              <a:rPr sz="2000" dirty="0">
                <a:solidFill>
                  <a:srgbClr val="1F4E79"/>
                </a:solidFill>
                <a:latin typeface="Microsoft Sans Serif"/>
                <a:cs typeface="Microsoft Sans Serif"/>
              </a:rPr>
              <a:t> </a:t>
            </a:r>
            <a:r>
              <a:rPr sz="2000" spc="-5" dirty="0">
                <a:solidFill>
                  <a:srgbClr val="1F4E79"/>
                </a:solidFill>
                <a:latin typeface="Microsoft Sans Serif"/>
                <a:cs typeface="Microsoft Sans Serif"/>
              </a:rPr>
              <a:t>olsun doğrudan </a:t>
            </a:r>
            <a:r>
              <a:rPr sz="2000" spc="5" dirty="0">
                <a:solidFill>
                  <a:srgbClr val="1F4E79"/>
                </a:solidFill>
                <a:latin typeface="Microsoft Sans Serif"/>
                <a:cs typeface="Microsoft Sans Serif"/>
              </a:rPr>
              <a:t>bakılan </a:t>
            </a:r>
            <a:r>
              <a:rPr sz="2000" spc="-5" dirty="0">
                <a:solidFill>
                  <a:srgbClr val="1F4E79"/>
                </a:solidFill>
                <a:latin typeface="Microsoft Sans Serif"/>
                <a:cs typeface="Microsoft Sans Serif"/>
              </a:rPr>
              <a:t>cisimleri ve yüzeyleri net </a:t>
            </a:r>
            <a:r>
              <a:rPr sz="2000" spc="-10" dirty="0">
                <a:solidFill>
                  <a:srgbClr val="1F4E79"/>
                </a:solidFill>
                <a:latin typeface="Microsoft Sans Serif"/>
                <a:cs typeface="Microsoft Sans Serif"/>
              </a:rPr>
              <a:t>görmek için </a:t>
            </a:r>
            <a:r>
              <a:rPr sz="2000" spc="-5" dirty="0">
                <a:solidFill>
                  <a:srgbClr val="1F4E79"/>
                </a:solidFill>
                <a:latin typeface="Microsoft Sans Serif"/>
                <a:cs typeface="Microsoft Sans Serif"/>
              </a:rPr>
              <a:t> </a:t>
            </a:r>
            <a:r>
              <a:rPr sz="2000" dirty="0">
                <a:solidFill>
                  <a:srgbClr val="1F4E79"/>
                </a:solidFill>
                <a:latin typeface="Microsoft Sans Serif"/>
                <a:cs typeface="Microsoft Sans Serif"/>
              </a:rPr>
              <a:t>ayarlanma </a:t>
            </a:r>
            <a:r>
              <a:rPr sz="2000" spc="10" dirty="0">
                <a:solidFill>
                  <a:srgbClr val="1F4E79"/>
                </a:solidFill>
                <a:latin typeface="Microsoft Sans Serif"/>
                <a:cs typeface="Microsoft Sans Serif"/>
              </a:rPr>
              <a:t>çabasına</a:t>
            </a:r>
            <a:r>
              <a:rPr sz="2000" spc="5" dirty="0">
                <a:solidFill>
                  <a:srgbClr val="1F4E79"/>
                </a:solidFill>
                <a:latin typeface="Microsoft Sans Serif"/>
                <a:cs typeface="Microsoft Sans Serif"/>
              </a:rPr>
              <a:t> </a:t>
            </a:r>
            <a:r>
              <a:rPr sz="2000" spc="-5" dirty="0">
                <a:solidFill>
                  <a:srgbClr val="1F4E79"/>
                </a:solidFill>
                <a:latin typeface="Microsoft Sans Serif"/>
                <a:cs typeface="Microsoft Sans Serif"/>
              </a:rPr>
              <a:t>gözlerin</a:t>
            </a:r>
            <a:r>
              <a:rPr sz="2000" spc="5" dirty="0">
                <a:solidFill>
                  <a:srgbClr val="1F4E79"/>
                </a:solidFill>
                <a:latin typeface="Microsoft Sans Serif"/>
                <a:cs typeface="Microsoft Sans Serif"/>
              </a:rPr>
              <a:t> </a:t>
            </a:r>
            <a:r>
              <a:rPr sz="2000" b="1" spc="-5" dirty="0">
                <a:solidFill>
                  <a:srgbClr val="C00000"/>
                </a:solidFill>
                <a:latin typeface="Arial"/>
                <a:cs typeface="Arial"/>
              </a:rPr>
              <a:t>akomodasyon</a:t>
            </a:r>
            <a:r>
              <a:rPr sz="2000" b="1" spc="20" dirty="0">
                <a:solidFill>
                  <a:srgbClr val="C00000"/>
                </a:solidFill>
                <a:latin typeface="Arial"/>
                <a:cs typeface="Arial"/>
              </a:rPr>
              <a:t> </a:t>
            </a:r>
            <a:r>
              <a:rPr sz="2000" b="1" dirty="0">
                <a:solidFill>
                  <a:srgbClr val="C00000"/>
                </a:solidFill>
                <a:latin typeface="Arial"/>
                <a:cs typeface="Arial"/>
              </a:rPr>
              <a:t>özelliği</a:t>
            </a:r>
            <a:r>
              <a:rPr sz="2000" b="1" spc="-35" dirty="0">
                <a:solidFill>
                  <a:srgbClr val="C00000"/>
                </a:solidFill>
                <a:latin typeface="Arial"/>
                <a:cs typeface="Arial"/>
              </a:rPr>
              <a:t> </a:t>
            </a:r>
            <a:r>
              <a:rPr sz="2000" spc="-20" dirty="0">
                <a:solidFill>
                  <a:srgbClr val="1F4E79"/>
                </a:solidFill>
                <a:latin typeface="Microsoft Sans Serif"/>
                <a:cs typeface="Microsoft Sans Serif"/>
              </a:rPr>
              <a:t>denir.</a:t>
            </a:r>
            <a:endParaRPr sz="2000">
              <a:latin typeface="Microsoft Sans Serif"/>
              <a:cs typeface="Microsoft Sans Serif"/>
            </a:endParaRPr>
          </a:p>
        </p:txBody>
      </p:sp>
      <p:sp>
        <p:nvSpPr>
          <p:cNvPr id="6" name="object 6"/>
          <p:cNvSpPr txBox="1"/>
          <p:nvPr/>
        </p:nvSpPr>
        <p:spPr>
          <a:xfrm>
            <a:off x="7133590" y="3564382"/>
            <a:ext cx="492759" cy="330835"/>
          </a:xfrm>
          <a:prstGeom prst="rect">
            <a:avLst/>
          </a:prstGeom>
        </p:spPr>
        <p:txBody>
          <a:bodyPr vert="horz" wrap="square" lIns="0" tIns="13335" rIns="0" bIns="0" rtlCol="0">
            <a:spAutoFit/>
          </a:bodyPr>
          <a:lstStyle/>
          <a:p>
            <a:pPr marL="12700">
              <a:lnSpc>
                <a:spcPct val="100000"/>
              </a:lnSpc>
              <a:spcBef>
                <a:spcPts val="105"/>
              </a:spcBef>
            </a:pPr>
            <a:r>
              <a:rPr sz="2000" spc="-5" dirty="0">
                <a:solidFill>
                  <a:srgbClr val="1F4E79"/>
                </a:solidFill>
                <a:latin typeface="Microsoft Sans Serif"/>
                <a:cs typeface="Microsoft Sans Serif"/>
              </a:rPr>
              <a:t>diye</a:t>
            </a:r>
            <a:endParaRPr sz="2000">
              <a:latin typeface="Microsoft Sans Serif"/>
              <a:cs typeface="Microsoft Sans Serif"/>
            </a:endParaRPr>
          </a:p>
        </p:txBody>
      </p:sp>
      <p:sp>
        <p:nvSpPr>
          <p:cNvPr id="7" name="object 7"/>
          <p:cNvSpPr txBox="1"/>
          <p:nvPr/>
        </p:nvSpPr>
        <p:spPr>
          <a:xfrm>
            <a:off x="7777098" y="3564382"/>
            <a:ext cx="659130" cy="330835"/>
          </a:xfrm>
          <a:prstGeom prst="rect">
            <a:avLst/>
          </a:prstGeom>
        </p:spPr>
        <p:txBody>
          <a:bodyPr vert="horz" wrap="square" lIns="0" tIns="13335" rIns="0" bIns="0" rtlCol="0">
            <a:spAutoFit/>
          </a:bodyPr>
          <a:lstStyle/>
          <a:p>
            <a:pPr marL="12700">
              <a:lnSpc>
                <a:spcPct val="100000"/>
              </a:lnSpc>
              <a:spcBef>
                <a:spcPts val="105"/>
              </a:spcBef>
            </a:pPr>
            <a:r>
              <a:rPr sz="2000" spc="70" dirty="0">
                <a:solidFill>
                  <a:srgbClr val="1F4E79"/>
                </a:solidFill>
                <a:latin typeface="Microsoft Sans Serif"/>
                <a:cs typeface="Microsoft Sans Serif"/>
              </a:rPr>
              <a:t>k</a:t>
            </a:r>
            <a:r>
              <a:rPr sz="2000" spc="15" dirty="0">
                <a:solidFill>
                  <a:srgbClr val="1F4E79"/>
                </a:solidFill>
                <a:latin typeface="Microsoft Sans Serif"/>
                <a:cs typeface="Microsoft Sans Serif"/>
              </a:rPr>
              <a:t>ı</a:t>
            </a:r>
            <a:r>
              <a:rPr sz="2000" spc="-10" dirty="0">
                <a:solidFill>
                  <a:srgbClr val="1F4E79"/>
                </a:solidFill>
                <a:latin typeface="Microsoft Sans Serif"/>
                <a:cs typeface="Microsoft Sans Serif"/>
              </a:rPr>
              <a:t>r</a:t>
            </a:r>
            <a:r>
              <a:rPr sz="2000" dirty="0">
                <a:solidFill>
                  <a:srgbClr val="1F4E79"/>
                </a:solidFill>
                <a:latin typeface="Microsoft Sans Serif"/>
                <a:cs typeface="Microsoft Sans Serif"/>
              </a:rPr>
              <a:t>ma</a:t>
            </a:r>
            <a:endParaRPr sz="2000">
              <a:latin typeface="Microsoft Sans Serif"/>
              <a:cs typeface="Microsoft Sans Serif"/>
            </a:endParaRPr>
          </a:p>
        </p:txBody>
      </p:sp>
      <p:sp>
        <p:nvSpPr>
          <p:cNvPr id="8" name="object 8"/>
          <p:cNvSpPr txBox="1"/>
          <p:nvPr/>
        </p:nvSpPr>
        <p:spPr>
          <a:xfrm>
            <a:off x="707542" y="3869258"/>
            <a:ext cx="4856480" cy="331470"/>
          </a:xfrm>
          <a:prstGeom prst="rect">
            <a:avLst/>
          </a:prstGeom>
        </p:spPr>
        <p:txBody>
          <a:bodyPr vert="horz" wrap="square" lIns="0" tIns="13335" rIns="0" bIns="0" rtlCol="0">
            <a:spAutoFit/>
          </a:bodyPr>
          <a:lstStyle/>
          <a:p>
            <a:pPr marL="12700">
              <a:lnSpc>
                <a:spcPct val="100000"/>
              </a:lnSpc>
              <a:spcBef>
                <a:spcPts val="105"/>
              </a:spcBef>
              <a:tabLst>
                <a:tab pos="1162050" algn="l"/>
                <a:tab pos="2239010" algn="l"/>
                <a:tab pos="3202940" algn="l"/>
                <a:tab pos="4348480" algn="l"/>
              </a:tabLst>
            </a:pPr>
            <a:r>
              <a:rPr sz="2000" dirty="0">
                <a:solidFill>
                  <a:srgbClr val="1F4E79"/>
                </a:solidFill>
                <a:latin typeface="Microsoft Sans Serif"/>
                <a:cs typeface="Microsoft Sans Serif"/>
              </a:rPr>
              <a:t>k</a:t>
            </a:r>
            <a:r>
              <a:rPr sz="2000" spc="-10" dirty="0">
                <a:solidFill>
                  <a:srgbClr val="1F4E79"/>
                </a:solidFill>
                <a:latin typeface="Microsoft Sans Serif"/>
                <a:cs typeface="Microsoft Sans Serif"/>
              </a:rPr>
              <a:t>u</a:t>
            </a:r>
            <a:r>
              <a:rPr sz="2000" dirty="0">
                <a:solidFill>
                  <a:srgbClr val="1F4E79"/>
                </a:solidFill>
                <a:latin typeface="Microsoft Sans Serif"/>
                <a:cs typeface="Microsoft Sans Serif"/>
              </a:rPr>
              <a:t>s</a:t>
            </a:r>
            <a:r>
              <a:rPr sz="2000" spc="-10" dirty="0">
                <a:solidFill>
                  <a:srgbClr val="1F4E79"/>
                </a:solidFill>
                <a:latin typeface="Microsoft Sans Serif"/>
                <a:cs typeface="Microsoft Sans Serif"/>
              </a:rPr>
              <a:t>u</a:t>
            </a:r>
            <a:r>
              <a:rPr sz="2000" spc="-5" dirty="0">
                <a:solidFill>
                  <a:srgbClr val="1F4E79"/>
                </a:solidFill>
                <a:latin typeface="Microsoft Sans Serif"/>
                <a:cs typeface="Microsoft Sans Serif"/>
              </a:rPr>
              <a:t>rlar</a:t>
            </a:r>
            <a:r>
              <a:rPr sz="2000" spc="100" dirty="0">
                <a:solidFill>
                  <a:srgbClr val="1F4E79"/>
                </a:solidFill>
                <a:latin typeface="Microsoft Sans Serif"/>
                <a:cs typeface="Microsoft Sans Serif"/>
              </a:rPr>
              <a:t>ı</a:t>
            </a:r>
            <a:r>
              <a:rPr sz="2000" dirty="0">
                <a:solidFill>
                  <a:srgbClr val="1F4E79"/>
                </a:solidFill>
                <a:latin typeface="Microsoft Sans Serif"/>
                <a:cs typeface="Microsoft Sans Serif"/>
              </a:rPr>
              <a:t>	</a:t>
            </a:r>
            <a:r>
              <a:rPr sz="2000" spc="-10" dirty="0">
                <a:solidFill>
                  <a:srgbClr val="1F4E79"/>
                </a:solidFill>
                <a:latin typeface="Microsoft Sans Serif"/>
                <a:cs typeface="Microsoft Sans Serif"/>
              </a:rPr>
              <a:t>y</a:t>
            </a:r>
            <a:r>
              <a:rPr sz="2000" spc="-5" dirty="0">
                <a:solidFill>
                  <a:srgbClr val="1F4E79"/>
                </a:solidFill>
                <a:latin typeface="Microsoft Sans Serif"/>
                <a:cs typeface="Microsoft Sans Serif"/>
              </a:rPr>
              <a:t>a</a:t>
            </a:r>
            <a:r>
              <a:rPr sz="2000" spc="-15" dirty="0">
                <a:solidFill>
                  <a:srgbClr val="1F4E79"/>
                </a:solidFill>
                <a:latin typeface="Microsoft Sans Serif"/>
                <a:cs typeface="Microsoft Sans Serif"/>
              </a:rPr>
              <a:t>n</a:t>
            </a:r>
            <a:r>
              <a:rPr sz="2000" spc="80" dirty="0">
                <a:solidFill>
                  <a:srgbClr val="1F4E79"/>
                </a:solidFill>
                <a:latin typeface="Microsoft Sans Serif"/>
                <a:cs typeface="Microsoft Sans Serif"/>
              </a:rPr>
              <a:t>ı</a:t>
            </a:r>
            <a:r>
              <a:rPr sz="2000" spc="-5" dirty="0">
                <a:solidFill>
                  <a:srgbClr val="1F4E79"/>
                </a:solidFill>
                <a:latin typeface="Microsoft Sans Serif"/>
                <a:cs typeface="Microsoft Sans Serif"/>
              </a:rPr>
              <a:t>nd</a:t>
            </a:r>
            <a:r>
              <a:rPr sz="2000" dirty="0">
                <a:solidFill>
                  <a:srgbClr val="1F4E79"/>
                </a:solidFill>
                <a:latin typeface="Microsoft Sans Serif"/>
                <a:cs typeface="Microsoft Sans Serif"/>
              </a:rPr>
              <a:t>a	ş</a:t>
            </a:r>
            <a:r>
              <a:rPr sz="2000" spc="-10" dirty="0">
                <a:solidFill>
                  <a:srgbClr val="1F4E79"/>
                </a:solidFill>
                <a:latin typeface="Microsoft Sans Serif"/>
                <a:cs typeface="Microsoft Sans Serif"/>
              </a:rPr>
              <a:t>a</a:t>
            </a:r>
            <a:r>
              <a:rPr sz="2000" spc="70" dirty="0">
                <a:solidFill>
                  <a:srgbClr val="1F4E79"/>
                </a:solidFill>
                <a:latin typeface="Microsoft Sans Serif"/>
                <a:cs typeface="Microsoft Sans Serif"/>
              </a:rPr>
              <a:t>ş</a:t>
            </a:r>
            <a:r>
              <a:rPr sz="2000" spc="15" dirty="0">
                <a:solidFill>
                  <a:srgbClr val="1F4E79"/>
                </a:solidFill>
                <a:latin typeface="Microsoft Sans Serif"/>
                <a:cs typeface="Microsoft Sans Serif"/>
              </a:rPr>
              <a:t>ı</a:t>
            </a:r>
            <a:r>
              <a:rPr sz="2000" spc="40" dirty="0">
                <a:solidFill>
                  <a:srgbClr val="1F4E79"/>
                </a:solidFill>
                <a:latin typeface="Microsoft Sans Serif"/>
                <a:cs typeface="Microsoft Sans Serif"/>
              </a:rPr>
              <a:t>l</a:t>
            </a:r>
            <a:r>
              <a:rPr sz="2000" spc="20" dirty="0">
                <a:solidFill>
                  <a:srgbClr val="1F4E79"/>
                </a:solidFill>
                <a:latin typeface="Microsoft Sans Serif"/>
                <a:cs typeface="Microsoft Sans Serif"/>
              </a:rPr>
              <a:t>ı</a:t>
            </a:r>
            <a:r>
              <a:rPr sz="2000" dirty="0">
                <a:solidFill>
                  <a:srgbClr val="1F4E79"/>
                </a:solidFill>
                <a:latin typeface="Microsoft Sans Serif"/>
                <a:cs typeface="Microsoft Sans Serif"/>
              </a:rPr>
              <a:t>k,	k</a:t>
            </a:r>
            <a:r>
              <a:rPr sz="2000" spc="-10" dirty="0">
                <a:solidFill>
                  <a:srgbClr val="1F4E79"/>
                </a:solidFill>
                <a:latin typeface="Microsoft Sans Serif"/>
                <a:cs typeface="Microsoft Sans Serif"/>
              </a:rPr>
              <a:t>a</a:t>
            </a:r>
            <a:r>
              <a:rPr sz="2000" dirty="0">
                <a:solidFill>
                  <a:srgbClr val="1F4E79"/>
                </a:solidFill>
                <a:latin typeface="Microsoft Sans Serif"/>
                <a:cs typeface="Microsoft Sans Serif"/>
              </a:rPr>
              <a:t>t</a:t>
            </a:r>
            <a:r>
              <a:rPr sz="2000" spc="-20" dirty="0">
                <a:solidFill>
                  <a:srgbClr val="1F4E79"/>
                </a:solidFill>
                <a:latin typeface="Microsoft Sans Serif"/>
                <a:cs typeface="Microsoft Sans Serif"/>
              </a:rPr>
              <a:t>a</a:t>
            </a:r>
            <a:r>
              <a:rPr sz="2000" dirty="0">
                <a:solidFill>
                  <a:srgbClr val="1F4E79"/>
                </a:solidFill>
                <a:latin typeface="Microsoft Sans Serif"/>
                <a:cs typeface="Microsoft Sans Serif"/>
              </a:rPr>
              <a:t>r</a:t>
            </a:r>
            <a:r>
              <a:rPr sz="2000" spc="-10" dirty="0">
                <a:solidFill>
                  <a:srgbClr val="1F4E79"/>
                </a:solidFill>
                <a:latin typeface="Microsoft Sans Serif"/>
                <a:cs typeface="Microsoft Sans Serif"/>
              </a:rPr>
              <a:t>a</a:t>
            </a:r>
            <a:r>
              <a:rPr sz="2000" dirty="0">
                <a:solidFill>
                  <a:srgbClr val="1F4E79"/>
                </a:solidFill>
                <a:latin typeface="Microsoft Sans Serif"/>
                <a:cs typeface="Microsoft Sans Serif"/>
              </a:rPr>
              <a:t>kt,	r</a:t>
            </a:r>
            <a:r>
              <a:rPr sz="2000" spc="-10" dirty="0">
                <a:solidFill>
                  <a:srgbClr val="1F4E79"/>
                </a:solidFill>
                <a:latin typeface="Microsoft Sans Serif"/>
                <a:cs typeface="Microsoft Sans Serif"/>
              </a:rPr>
              <a:t>e</a:t>
            </a:r>
            <a:r>
              <a:rPr sz="2000" dirty="0">
                <a:solidFill>
                  <a:srgbClr val="1F4E79"/>
                </a:solidFill>
                <a:latin typeface="Microsoft Sans Serif"/>
                <a:cs typeface="Microsoft Sans Serif"/>
              </a:rPr>
              <a:t>nk</a:t>
            </a:r>
            <a:endParaRPr sz="2000">
              <a:latin typeface="Microsoft Sans Serif"/>
              <a:cs typeface="Microsoft Sans Serif"/>
            </a:endParaRPr>
          </a:p>
        </p:txBody>
      </p:sp>
      <p:sp>
        <p:nvSpPr>
          <p:cNvPr id="9" name="object 9"/>
          <p:cNvSpPr txBox="1"/>
          <p:nvPr/>
        </p:nvSpPr>
        <p:spPr>
          <a:xfrm>
            <a:off x="707542" y="3564382"/>
            <a:ext cx="6274435" cy="636270"/>
          </a:xfrm>
          <a:prstGeom prst="rect">
            <a:avLst/>
          </a:prstGeom>
        </p:spPr>
        <p:txBody>
          <a:bodyPr vert="horz" wrap="square" lIns="0" tIns="13335" rIns="0" bIns="0" rtlCol="0">
            <a:spAutoFit/>
          </a:bodyPr>
          <a:lstStyle/>
          <a:p>
            <a:pPr marL="12700">
              <a:lnSpc>
                <a:spcPct val="100000"/>
              </a:lnSpc>
              <a:spcBef>
                <a:spcPts val="105"/>
              </a:spcBef>
              <a:tabLst>
                <a:tab pos="670560" algn="l"/>
                <a:tab pos="2002789" algn="l"/>
                <a:tab pos="2928620" algn="l"/>
                <a:tab pos="4460240" algn="l"/>
                <a:tab pos="4906645" algn="l"/>
              </a:tabLst>
            </a:pPr>
            <a:r>
              <a:rPr sz="2000" b="1" dirty="0">
                <a:solidFill>
                  <a:srgbClr val="FF0000"/>
                </a:solidFill>
                <a:latin typeface="Arial"/>
                <a:cs typeface="Arial"/>
              </a:rPr>
              <a:t>Göz	</a:t>
            </a:r>
            <a:r>
              <a:rPr sz="2000" b="1" spc="-5" dirty="0">
                <a:solidFill>
                  <a:srgbClr val="FF0000"/>
                </a:solidFill>
                <a:latin typeface="Arial"/>
                <a:cs typeface="Arial"/>
              </a:rPr>
              <a:t>kus</a:t>
            </a:r>
            <a:r>
              <a:rPr sz="2000" b="1" spc="-15" dirty="0">
                <a:solidFill>
                  <a:srgbClr val="FF0000"/>
                </a:solidFill>
                <a:latin typeface="Arial"/>
                <a:cs typeface="Arial"/>
              </a:rPr>
              <a:t>u</a:t>
            </a:r>
            <a:r>
              <a:rPr sz="2000" b="1" spc="-5" dirty="0">
                <a:solidFill>
                  <a:srgbClr val="FF0000"/>
                </a:solidFill>
                <a:latin typeface="Arial"/>
                <a:cs typeface="Arial"/>
              </a:rPr>
              <a:t>r</a:t>
            </a:r>
            <a:r>
              <a:rPr sz="2000" b="1" spc="-20" dirty="0">
                <a:solidFill>
                  <a:srgbClr val="FF0000"/>
                </a:solidFill>
                <a:latin typeface="Arial"/>
                <a:cs typeface="Arial"/>
              </a:rPr>
              <a:t>l</a:t>
            </a:r>
            <a:r>
              <a:rPr sz="2000" b="1" spc="-5" dirty="0">
                <a:solidFill>
                  <a:srgbClr val="FF0000"/>
                </a:solidFill>
                <a:latin typeface="Arial"/>
                <a:cs typeface="Arial"/>
              </a:rPr>
              <a:t>ar</a:t>
            </a:r>
            <a:r>
              <a:rPr sz="2000" b="1" spc="-10" dirty="0">
                <a:solidFill>
                  <a:srgbClr val="FF0000"/>
                </a:solidFill>
                <a:latin typeface="Arial"/>
                <a:cs typeface="Arial"/>
              </a:rPr>
              <a:t>ı</a:t>
            </a:r>
            <a:r>
              <a:rPr sz="2000" b="1" dirty="0">
                <a:solidFill>
                  <a:srgbClr val="FF0000"/>
                </a:solidFill>
                <a:latin typeface="Arial"/>
                <a:cs typeface="Arial"/>
              </a:rPr>
              <a:t>:	</a:t>
            </a:r>
            <a:r>
              <a:rPr sz="2000" spc="-5" dirty="0">
                <a:solidFill>
                  <a:srgbClr val="1F4E79"/>
                </a:solidFill>
                <a:latin typeface="Microsoft Sans Serif"/>
                <a:cs typeface="Microsoft Sans Serif"/>
              </a:rPr>
              <a:t>Mi</a:t>
            </a:r>
            <a:r>
              <a:rPr sz="2000" spc="-15" dirty="0">
                <a:solidFill>
                  <a:srgbClr val="1F4E79"/>
                </a:solidFill>
                <a:latin typeface="Microsoft Sans Serif"/>
                <a:cs typeface="Microsoft Sans Serif"/>
              </a:rPr>
              <a:t>y</a:t>
            </a:r>
            <a:r>
              <a:rPr sz="2000" dirty="0">
                <a:solidFill>
                  <a:srgbClr val="1F4E79"/>
                </a:solidFill>
                <a:latin typeface="Microsoft Sans Serif"/>
                <a:cs typeface="Microsoft Sans Serif"/>
              </a:rPr>
              <a:t>op,	hiperme</a:t>
            </a:r>
            <a:r>
              <a:rPr sz="2000" spc="-20" dirty="0">
                <a:solidFill>
                  <a:srgbClr val="1F4E79"/>
                </a:solidFill>
                <a:latin typeface="Microsoft Sans Serif"/>
                <a:cs typeface="Microsoft Sans Serif"/>
              </a:rPr>
              <a:t>t</a:t>
            </a:r>
            <a:r>
              <a:rPr sz="2000" dirty="0">
                <a:solidFill>
                  <a:srgbClr val="1F4E79"/>
                </a:solidFill>
                <a:latin typeface="Microsoft Sans Serif"/>
                <a:cs typeface="Microsoft Sans Serif"/>
              </a:rPr>
              <a:t>rop	</a:t>
            </a:r>
            <a:r>
              <a:rPr sz="2000" spc="-10" dirty="0">
                <a:solidFill>
                  <a:srgbClr val="1F4E79"/>
                </a:solidFill>
                <a:latin typeface="Microsoft Sans Serif"/>
                <a:cs typeface="Microsoft Sans Serif"/>
              </a:rPr>
              <a:t>v</a:t>
            </a:r>
            <a:r>
              <a:rPr sz="2000" dirty="0">
                <a:solidFill>
                  <a:srgbClr val="1F4E79"/>
                </a:solidFill>
                <a:latin typeface="Microsoft Sans Serif"/>
                <a:cs typeface="Microsoft Sans Serif"/>
              </a:rPr>
              <a:t>e	as</a:t>
            </a:r>
            <a:r>
              <a:rPr sz="2000" spc="-10" dirty="0">
                <a:solidFill>
                  <a:srgbClr val="1F4E79"/>
                </a:solidFill>
                <a:latin typeface="Microsoft Sans Serif"/>
                <a:cs typeface="Microsoft Sans Serif"/>
              </a:rPr>
              <a:t>t</a:t>
            </a:r>
            <a:r>
              <a:rPr sz="2000" spc="-5" dirty="0">
                <a:solidFill>
                  <a:srgbClr val="1F4E79"/>
                </a:solidFill>
                <a:latin typeface="Microsoft Sans Serif"/>
                <a:cs typeface="Microsoft Sans Serif"/>
              </a:rPr>
              <a:t>igmat</a:t>
            </a:r>
            <a:r>
              <a:rPr sz="2000" spc="-25" dirty="0">
                <a:solidFill>
                  <a:srgbClr val="1F4E79"/>
                </a:solidFill>
                <a:latin typeface="Microsoft Sans Serif"/>
                <a:cs typeface="Microsoft Sans Serif"/>
              </a:rPr>
              <a:t>i</a:t>
            </a:r>
            <a:r>
              <a:rPr sz="2000" dirty="0">
                <a:solidFill>
                  <a:srgbClr val="1F4E79"/>
                </a:solidFill>
                <a:latin typeface="Microsoft Sans Serif"/>
                <a:cs typeface="Microsoft Sans Serif"/>
              </a:rPr>
              <a:t>zm</a:t>
            </a:r>
            <a:endParaRPr sz="2000">
              <a:latin typeface="Microsoft Sans Serif"/>
              <a:cs typeface="Microsoft Sans Serif"/>
            </a:endParaRPr>
          </a:p>
          <a:p>
            <a:pPr marL="5017770">
              <a:lnSpc>
                <a:spcPct val="100000"/>
              </a:lnSpc>
            </a:pPr>
            <a:r>
              <a:rPr sz="2000" spc="-5" dirty="0">
                <a:solidFill>
                  <a:srgbClr val="1F4E79"/>
                </a:solidFill>
                <a:latin typeface="Microsoft Sans Serif"/>
                <a:cs typeface="Microsoft Sans Serif"/>
              </a:rPr>
              <a:t>körlüğü,</a:t>
            </a:r>
            <a:endParaRPr sz="2000">
              <a:latin typeface="Microsoft Sans Serif"/>
              <a:cs typeface="Microsoft Sans Serif"/>
            </a:endParaRPr>
          </a:p>
        </p:txBody>
      </p:sp>
      <p:sp>
        <p:nvSpPr>
          <p:cNvPr id="10" name="object 10"/>
          <p:cNvSpPr txBox="1"/>
          <p:nvPr/>
        </p:nvSpPr>
        <p:spPr>
          <a:xfrm>
            <a:off x="6965950" y="3869258"/>
            <a:ext cx="1471295" cy="331470"/>
          </a:xfrm>
          <a:prstGeom prst="rect">
            <a:avLst/>
          </a:prstGeom>
        </p:spPr>
        <p:txBody>
          <a:bodyPr vert="horz" wrap="square" lIns="0" tIns="13335" rIns="0" bIns="0" rtlCol="0">
            <a:spAutoFit/>
          </a:bodyPr>
          <a:lstStyle/>
          <a:p>
            <a:pPr marL="12700">
              <a:lnSpc>
                <a:spcPct val="100000"/>
              </a:lnSpc>
              <a:spcBef>
                <a:spcPts val="105"/>
              </a:spcBef>
              <a:tabLst>
                <a:tab pos="1190625" algn="l"/>
              </a:tabLst>
            </a:pPr>
            <a:r>
              <a:rPr sz="2000" spc="-15" dirty="0">
                <a:solidFill>
                  <a:srgbClr val="1F4E79"/>
                </a:solidFill>
                <a:latin typeface="Microsoft Sans Serif"/>
                <a:cs typeface="Microsoft Sans Serif"/>
              </a:rPr>
              <a:t>p</a:t>
            </a:r>
            <a:r>
              <a:rPr sz="2000" dirty="0">
                <a:solidFill>
                  <a:srgbClr val="1F4E79"/>
                </a:solidFill>
                <a:latin typeface="Microsoft Sans Serif"/>
                <a:cs typeface="Microsoft Sans Serif"/>
              </a:rPr>
              <a:t>respi</a:t>
            </a:r>
            <a:r>
              <a:rPr sz="2000" spc="-10" dirty="0">
                <a:solidFill>
                  <a:srgbClr val="1F4E79"/>
                </a:solidFill>
                <a:latin typeface="Microsoft Sans Serif"/>
                <a:cs typeface="Microsoft Sans Serif"/>
              </a:rPr>
              <a:t>tlik</a:t>
            </a:r>
            <a:r>
              <a:rPr sz="2000" dirty="0">
                <a:solidFill>
                  <a:srgbClr val="1F4E79"/>
                </a:solidFill>
                <a:latin typeface="Microsoft Sans Serif"/>
                <a:cs typeface="Microsoft Sans Serif"/>
              </a:rPr>
              <a:t>	</a:t>
            </a:r>
            <a:r>
              <a:rPr sz="2000" spc="-10" dirty="0">
                <a:solidFill>
                  <a:srgbClr val="1F4E79"/>
                </a:solidFill>
                <a:latin typeface="Microsoft Sans Serif"/>
                <a:cs typeface="Microsoft Sans Serif"/>
              </a:rPr>
              <a:t>ve</a:t>
            </a:r>
            <a:endParaRPr sz="2000">
              <a:latin typeface="Microsoft Sans Serif"/>
              <a:cs typeface="Microsoft Sans Serif"/>
            </a:endParaRPr>
          </a:p>
        </p:txBody>
      </p:sp>
      <p:sp>
        <p:nvSpPr>
          <p:cNvPr id="11" name="object 11"/>
          <p:cNvSpPr txBox="1"/>
          <p:nvPr/>
        </p:nvSpPr>
        <p:spPr>
          <a:xfrm>
            <a:off x="707542" y="4174363"/>
            <a:ext cx="3864610" cy="330835"/>
          </a:xfrm>
          <a:prstGeom prst="rect">
            <a:avLst/>
          </a:prstGeom>
        </p:spPr>
        <p:txBody>
          <a:bodyPr vert="horz" wrap="square" lIns="0" tIns="12700" rIns="0" bIns="0" rtlCol="0">
            <a:spAutoFit/>
          </a:bodyPr>
          <a:lstStyle/>
          <a:p>
            <a:pPr marL="12700">
              <a:lnSpc>
                <a:spcPct val="100000"/>
              </a:lnSpc>
              <a:spcBef>
                <a:spcPts val="100"/>
              </a:spcBef>
            </a:pPr>
            <a:r>
              <a:rPr sz="2000" dirty="0">
                <a:solidFill>
                  <a:srgbClr val="1F4E79"/>
                </a:solidFill>
                <a:latin typeface="Microsoft Sans Serif"/>
                <a:cs typeface="Microsoft Sans Serif"/>
              </a:rPr>
              <a:t>glokom</a:t>
            </a:r>
            <a:r>
              <a:rPr sz="2000" spc="-10" dirty="0">
                <a:solidFill>
                  <a:srgbClr val="1F4E79"/>
                </a:solidFill>
                <a:latin typeface="Microsoft Sans Serif"/>
                <a:cs typeface="Microsoft Sans Serif"/>
              </a:rPr>
              <a:t> </a:t>
            </a:r>
            <a:r>
              <a:rPr sz="2000" spc="-5" dirty="0">
                <a:solidFill>
                  <a:srgbClr val="1F4E79"/>
                </a:solidFill>
                <a:latin typeface="Microsoft Sans Serif"/>
                <a:cs typeface="Microsoft Sans Serif"/>
              </a:rPr>
              <a:t>gibi</a:t>
            </a:r>
            <a:r>
              <a:rPr sz="2000" spc="30" dirty="0">
                <a:solidFill>
                  <a:srgbClr val="1F4E79"/>
                </a:solidFill>
                <a:latin typeface="Microsoft Sans Serif"/>
                <a:cs typeface="Microsoft Sans Serif"/>
              </a:rPr>
              <a:t> </a:t>
            </a:r>
            <a:r>
              <a:rPr sz="2000" dirty="0">
                <a:solidFill>
                  <a:srgbClr val="1F4E79"/>
                </a:solidFill>
                <a:latin typeface="Microsoft Sans Serif"/>
                <a:cs typeface="Microsoft Sans Serif"/>
              </a:rPr>
              <a:t>göz</a:t>
            </a:r>
            <a:r>
              <a:rPr sz="2000" spc="-5" dirty="0">
                <a:solidFill>
                  <a:srgbClr val="1F4E79"/>
                </a:solidFill>
                <a:latin typeface="Microsoft Sans Serif"/>
                <a:cs typeface="Microsoft Sans Serif"/>
              </a:rPr>
              <a:t> </a:t>
            </a:r>
            <a:r>
              <a:rPr sz="2000" spc="10" dirty="0">
                <a:solidFill>
                  <a:srgbClr val="1F4E79"/>
                </a:solidFill>
                <a:latin typeface="Microsoft Sans Serif"/>
                <a:cs typeface="Microsoft Sans Serif"/>
              </a:rPr>
              <a:t>hastalıkları</a:t>
            </a:r>
            <a:r>
              <a:rPr sz="2000" dirty="0">
                <a:solidFill>
                  <a:srgbClr val="1F4E79"/>
                </a:solidFill>
                <a:latin typeface="Microsoft Sans Serif"/>
                <a:cs typeface="Microsoft Sans Serif"/>
              </a:rPr>
              <a:t> </a:t>
            </a:r>
            <a:r>
              <a:rPr sz="2000" spc="-5" dirty="0">
                <a:solidFill>
                  <a:srgbClr val="1F4E79"/>
                </a:solidFill>
                <a:latin typeface="Microsoft Sans Serif"/>
                <a:cs typeface="Microsoft Sans Serif"/>
              </a:rPr>
              <a:t>vardır.</a:t>
            </a:r>
            <a:endParaRPr sz="2000">
              <a:latin typeface="Microsoft Sans Serif"/>
              <a:cs typeface="Microsoft Sans Serif"/>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4329810" y="636778"/>
            <a:ext cx="485140" cy="345440"/>
          </a:xfrm>
          <a:prstGeom prst="rect">
            <a:avLst/>
          </a:prstGeom>
        </p:spPr>
        <p:txBody>
          <a:bodyPr vert="horz" wrap="square" lIns="0" tIns="12700" rIns="0" bIns="0" rtlCol="0">
            <a:spAutoFit/>
          </a:bodyPr>
          <a:lstStyle/>
          <a:p>
            <a:pPr marL="12700">
              <a:lnSpc>
                <a:spcPct val="100000"/>
              </a:lnSpc>
              <a:spcBef>
                <a:spcPts val="100"/>
              </a:spcBef>
            </a:pPr>
            <a:r>
              <a:rPr sz="2100" b="1" dirty="0">
                <a:solidFill>
                  <a:srgbClr val="1F4E79"/>
                </a:solidFill>
                <a:latin typeface="Arial"/>
                <a:cs typeface="Arial"/>
              </a:rPr>
              <a:t>göz</a:t>
            </a:r>
            <a:endParaRPr sz="2100">
              <a:latin typeface="Arial"/>
              <a:cs typeface="Arial"/>
            </a:endParaRPr>
          </a:p>
        </p:txBody>
      </p:sp>
      <p:sp>
        <p:nvSpPr>
          <p:cNvPr id="4" name="object 4"/>
          <p:cNvSpPr txBox="1">
            <a:spLocks noGrp="1"/>
          </p:cNvSpPr>
          <p:nvPr>
            <p:ph type="title"/>
          </p:nvPr>
        </p:nvSpPr>
        <p:spPr>
          <a:xfrm>
            <a:off x="707542" y="1399743"/>
            <a:ext cx="3187065" cy="331470"/>
          </a:xfrm>
          <a:prstGeom prst="rect">
            <a:avLst/>
          </a:prstGeom>
        </p:spPr>
        <p:txBody>
          <a:bodyPr vert="horz" wrap="square" lIns="0" tIns="13335" rIns="0" bIns="0" rtlCol="0">
            <a:spAutoFit/>
          </a:bodyPr>
          <a:lstStyle/>
          <a:p>
            <a:pPr marL="12700">
              <a:lnSpc>
                <a:spcPct val="100000"/>
              </a:lnSpc>
              <a:spcBef>
                <a:spcPts val="105"/>
              </a:spcBef>
            </a:pPr>
            <a:r>
              <a:rPr sz="2000" dirty="0"/>
              <a:t>Göz</a:t>
            </a:r>
            <a:r>
              <a:rPr sz="2000" spc="-45" dirty="0"/>
              <a:t> </a:t>
            </a:r>
            <a:r>
              <a:rPr sz="2000" spc="-5" dirty="0"/>
              <a:t>Sağlığının</a:t>
            </a:r>
            <a:r>
              <a:rPr sz="2000" spc="-30" dirty="0"/>
              <a:t> </a:t>
            </a:r>
            <a:r>
              <a:rPr sz="2000" spc="-5" dirty="0"/>
              <a:t>Korunması</a:t>
            </a:r>
            <a:endParaRPr sz="2000"/>
          </a:p>
        </p:txBody>
      </p:sp>
      <p:sp>
        <p:nvSpPr>
          <p:cNvPr id="5" name="object 5"/>
          <p:cNvSpPr txBox="1">
            <a:spLocks noGrp="1"/>
          </p:cNvSpPr>
          <p:nvPr>
            <p:ph type="body" idx="1"/>
          </p:nvPr>
        </p:nvSpPr>
        <p:spPr>
          <a:prstGeom prst="rect">
            <a:avLst/>
          </a:prstGeom>
        </p:spPr>
        <p:txBody>
          <a:bodyPr vert="horz" wrap="square" lIns="0" tIns="561765" rIns="0" bIns="0" rtlCol="0">
            <a:spAutoFit/>
          </a:bodyPr>
          <a:lstStyle/>
          <a:p>
            <a:pPr marL="286385" indent="-273050">
              <a:lnSpc>
                <a:spcPct val="100000"/>
              </a:lnSpc>
              <a:spcBef>
                <a:spcPts val="1060"/>
              </a:spcBef>
              <a:buFont typeface="Wingdings"/>
              <a:buChar char=""/>
              <a:tabLst>
                <a:tab pos="287020" algn="l"/>
              </a:tabLst>
            </a:pPr>
            <a:r>
              <a:rPr spc="-5" dirty="0"/>
              <a:t>Gözler</a:t>
            </a:r>
            <a:r>
              <a:rPr spc="-25" dirty="0"/>
              <a:t> </a:t>
            </a:r>
            <a:r>
              <a:rPr spc="-5" dirty="0"/>
              <a:t>temiz</a:t>
            </a:r>
            <a:r>
              <a:rPr dirty="0"/>
              <a:t> tutulmalıdır.</a:t>
            </a:r>
          </a:p>
          <a:p>
            <a:pPr marL="286385" indent="-273050">
              <a:lnSpc>
                <a:spcPts val="2280"/>
              </a:lnSpc>
              <a:spcBef>
                <a:spcPts val="960"/>
              </a:spcBef>
              <a:buFont typeface="Wingdings"/>
              <a:buChar char=""/>
              <a:tabLst>
                <a:tab pos="287020" algn="l"/>
              </a:tabLst>
            </a:pPr>
            <a:r>
              <a:rPr spc="10" dirty="0"/>
              <a:t>Ekranlı</a:t>
            </a:r>
            <a:r>
              <a:rPr spc="210" dirty="0"/>
              <a:t> </a:t>
            </a:r>
            <a:r>
              <a:rPr spc="-5" dirty="0"/>
              <a:t>araçlara</a:t>
            </a:r>
            <a:r>
              <a:rPr spc="240" dirty="0"/>
              <a:t> </a:t>
            </a:r>
            <a:r>
              <a:rPr spc="5" dirty="0"/>
              <a:t>yakından,</a:t>
            </a:r>
            <a:r>
              <a:rPr spc="225" dirty="0"/>
              <a:t> </a:t>
            </a:r>
            <a:r>
              <a:rPr dirty="0"/>
              <a:t>çok</a:t>
            </a:r>
            <a:r>
              <a:rPr spc="229" dirty="0"/>
              <a:t> </a:t>
            </a:r>
            <a:r>
              <a:rPr spc="5" dirty="0"/>
              <a:t>karanlık</a:t>
            </a:r>
            <a:r>
              <a:rPr spc="240" dirty="0"/>
              <a:t> </a:t>
            </a:r>
            <a:r>
              <a:rPr spc="-5" dirty="0"/>
              <a:t>veya</a:t>
            </a:r>
            <a:r>
              <a:rPr spc="235" dirty="0"/>
              <a:t> </a:t>
            </a:r>
            <a:r>
              <a:rPr dirty="0"/>
              <a:t>çok</a:t>
            </a:r>
            <a:r>
              <a:rPr spc="225" dirty="0"/>
              <a:t> </a:t>
            </a:r>
            <a:r>
              <a:rPr spc="10" dirty="0"/>
              <a:t>aydınlıkta</a:t>
            </a:r>
            <a:r>
              <a:rPr spc="245" dirty="0"/>
              <a:t> </a:t>
            </a:r>
            <a:r>
              <a:rPr spc="-5" dirty="0"/>
              <a:t>uzun</a:t>
            </a:r>
          </a:p>
          <a:p>
            <a:pPr marL="286385">
              <a:lnSpc>
                <a:spcPts val="2280"/>
              </a:lnSpc>
            </a:pPr>
            <a:r>
              <a:rPr dirty="0"/>
              <a:t>süre</a:t>
            </a:r>
            <a:r>
              <a:rPr spc="-30" dirty="0"/>
              <a:t> </a:t>
            </a:r>
            <a:r>
              <a:rPr spc="5" dirty="0"/>
              <a:t>bakılmamalıdır.</a:t>
            </a:r>
          </a:p>
          <a:p>
            <a:pPr marL="286385" marR="6985" indent="-273050">
              <a:lnSpc>
                <a:spcPts val="2160"/>
              </a:lnSpc>
              <a:spcBef>
                <a:spcPts val="1230"/>
              </a:spcBef>
              <a:buFont typeface="Wingdings"/>
              <a:buChar char=""/>
              <a:tabLst>
                <a:tab pos="287020" algn="l"/>
              </a:tabLst>
            </a:pPr>
            <a:r>
              <a:rPr spc="-5" dirty="0"/>
              <a:t>Kitap</a:t>
            </a:r>
            <a:r>
              <a:rPr spc="95" dirty="0"/>
              <a:t> </a:t>
            </a:r>
            <a:r>
              <a:rPr spc="-5" dirty="0"/>
              <a:t>okurken,</a:t>
            </a:r>
            <a:r>
              <a:rPr spc="95" dirty="0"/>
              <a:t> </a:t>
            </a:r>
            <a:r>
              <a:rPr spc="-5" dirty="0"/>
              <a:t>ders</a:t>
            </a:r>
            <a:r>
              <a:rPr spc="95" dirty="0"/>
              <a:t> </a:t>
            </a:r>
            <a:r>
              <a:rPr spc="15" dirty="0"/>
              <a:t>çalışırken</a:t>
            </a:r>
            <a:r>
              <a:rPr spc="105" dirty="0"/>
              <a:t> </a:t>
            </a:r>
            <a:r>
              <a:rPr spc="-5" dirty="0"/>
              <a:t>ve</a:t>
            </a:r>
            <a:r>
              <a:rPr spc="95" dirty="0"/>
              <a:t> </a:t>
            </a:r>
            <a:r>
              <a:rPr spc="20" dirty="0"/>
              <a:t>yazı</a:t>
            </a:r>
            <a:r>
              <a:rPr spc="85" dirty="0"/>
              <a:t> </a:t>
            </a:r>
            <a:r>
              <a:rPr dirty="0"/>
              <a:t>yazarken</a:t>
            </a:r>
            <a:r>
              <a:rPr spc="100" dirty="0"/>
              <a:t> </a:t>
            </a:r>
            <a:r>
              <a:rPr spc="-10" dirty="0"/>
              <a:t>yeterli</a:t>
            </a:r>
            <a:r>
              <a:rPr spc="110" dirty="0"/>
              <a:t> </a:t>
            </a:r>
            <a:r>
              <a:rPr spc="40" dirty="0"/>
              <a:t>ışık</a:t>
            </a:r>
            <a:r>
              <a:rPr spc="105" dirty="0"/>
              <a:t> </a:t>
            </a:r>
            <a:r>
              <a:rPr spc="5" dirty="0"/>
              <a:t>olmalı; </a:t>
            </a:r>
            <a:r>
              <a:rPr spc="-515" dirty="0"/>
              <a:t> </a:t>
            </a:r>
            <a:r>
              <a:rPr dirty="0"/>
              <a:t>göz</a:t>
            </a:r>
            <a:r>
              <a:rPr spc="5" dirty="0"/>
              <a:t> </a:t>
            </a:r>
            <a:r>
              <a:rPr spc="525" dirty="0"/>
              <a:t>–</a:t>
            </a:r>
            <a:r>
              <a:rPr spc="10" dirty="0"/>
              <a:t> </a:t>
            </a:r>
            <a:r>
              <a:rPr spc="-5" dirty="0"/>
              <a:t>cisim</a:t>
            </a:r>
            <a:r>
              <a:rPr spc="10" dirty="0"/>
              <a:t> </a:t>
            </a:r>
            <a:r>
              <a:rPr spc="20" dirty="0"/>
              <a:t>uzaklığı</a:t>
            </a:r>
            <a:r>
              <a:rPr spc="10" dirty="0"/>
              <a:t> </a:t>
            </a:r>
            <a:r>
              <a:rPr dirty="0"/>
              <a:t>25-30</a:t>
            </a:r>
            <a:r>
              <a:rPr spc="-5" dirty="0"/>
              <a:t> </a:t>
            </a:r>
            <a:r>
              <a:rPr dirty="0"/>
              <a:t>cm.</a:t>
            </a:r>
          </a:p>
          <a:p>
            <a:pPr marL="286385" indent="-273050">
              <a:lnSpc>
                <a:spcPct val="100000"/>
              </a:lnSpc>
              <a:spcBef>
                <a:spcPts val="930"/>
              </a:spcBef>
              <a:buFont typeface="Wingdings"/>
              <a:buChar char=""/>
              <a:tabLst>
                <a:tab pos="287020" algn="l"/>
              </a:tabLst>
            </a:pPr>
            <a:r>
              <a:rPr dirty="0"/>
              <a:t>Göz </a:t>
            </a:r>
            <a:r>
              <a:rPr spc="35" dirty="0"/>
              <a:t>aşırı</a:t>
            </a:r>
            <a:r>
              <a:rPr spc="10" dirty="0"/>
              <a:t> </a:t>
            </a:r>
            <a:r>
              <a:rPr spc="25" dirty="0"/>
              <a:t>ışıktan</a:t>
            </a:r>
            <a:r>
              <a:rPr spc="15" dirty="0"/>
              <a:t> </a:t>
            </a:r>
            <a:r>
              <a:rPr spc="-5" dirty="0"/>
              <a:t>(güneş</a:t>
            </a:r>
            <a:r>
              <a:rPr dirty="0"/>
              <a:t> </a:t>
            </a:r>
            <a:r>
              <a:rPr spc="-5" dirty="0"/>
              <a:t>gibi)</a:t>
            </a:r>
            <a:r>
              <a:rPr spc="30" dirty="0"/>
              <a:t> </a:t>
            </a:r>
            <a:r>
              <a:rPr dirty="0"/>
              <a:t>korunmalıdır.</a:t>
            </a:r>
          </a:p>
          <a:p>
            <a:pPr marL="286385" indent="-273050">
              <a:lnSpc>
                <a:spcPct val="100000"/>
              </a:lnSpc>
              <a:spcBef>
                <a:spcPts val="965"/>
              </a:spcBef>
              <a:buFont typeface="Wingdings"/>
              <a:buChar char=""/>
              <a:tabLst>
                <a:tab pos="287020" algn="l"/>
              </a:tabLst>
            </a:pPr>
            <a:r>
              <a:rPr spc="-25" dirty="0"/>
              <a:t>Yorgunluk</a:t>
            </a:r>
            <a:r>
              <a:rPr spc="5" dirty="0"/>
              <a:t> </a:t>
            </a:r>
            <a:r>
              <a:rPr spc="-5" dirty="0"/>
              <a:t>halinde</a:t>
            </a:r>
            <a:r>
              <a:rPr spc="15" dirty="0"/>
              <a:t> </a:t>
            </a:r>
            <a:r>
              <a:rPr spc="-5" dirty="0"/>
              <a:t>gözler</a:t>
            </a:r>
            <a:r>
              <a:rPr spc="10" dirty="0"/>
              <a:t> </a:t>
            </a:r>
            <a:r>
              <a:rPr spc="-10" dirty="0"/>
              <a:t>dinlendirilmelidir.</a:t>
            </a:r>
          </a:p>
          <a:p>
            <a:pPr marL="286385" indent="-273050">
              <a:lnSpc>
                <a:spcPct val="100000"/>
              </a:lnSpc>
              <a:spcBef>
                <a:spcPts val="960"/>
              </a:spcBef>
              <a:buFont typeface="Wingdings"/>
              <a:buChar char=""/>
              <a:tabLst>
                <a:tab pos="287020" algn="l"/>
              </a:tabLst>
            </a:pPr>
            <a:r>
              <a:rPr spc="-40" dirty="0"/>
              <a:t>Tozlu,</a:t>
            </a:r>
            <a:r>
              <a:rPr spc="5" dirty="0"/>
              <a:t> </a:t>
            </a:r>
            <a:r>
              <a:rPr spc="10" dirty="0"/>
              <a:t>dumanlı</a:t>
            </a:r>
            <a:r>
              <a:rPr dirty="0"/>
              <a:t> </a:t>
            </a:r>
            <a:r>
              <a:rPr spc="-5" dirty="0"/>
              <a:t>ve</a:t>
            </a:r>
            <a:r>
              <a:rPr spc="25" dirty="0"/>
              <a:t> </a:t>
            </a:r>
            <a:r>
              <a:rPr spc="10" dirty="0"/>
              <a:t>buharlı</a:t>
            </a:r>
            <a:r>
              <a:rPr spc="-5" dirty="0"/>
              <a:t> </a:t>
            </a:r>
            <a:r>
              <a:rPr dirty="0"/>
              <a:t>ortamlarda</a:t>
            </a:r>
            <a:r>
              <a:rPr spc="-5" dirty="0"/>
              <a:t> fazla</a:t>
            </a:r>
            <a:r>
              <a:rPr spc="10" dirty="0"/>
              <a:t> </a:t>
            </a:r>
            <a:r>
              <a:rPr spc="5" dirty="0"/>
              <a:t>kalınmamalıdır.</a:t>
            </a:r>
          </a:p>
          <a:p>
            <a:pPr marL="286385" indent="-273050">
              <a:lnSpc>
                <a:spcPct val="100000"/>
              </a:lnSpc>
              <a:spcBef>
                <a:spcPts val="960"/>
              </a:spcBef>
              <a:buFont typeface="Wingdings"/>
              <a:buChar char=""/>
              <a:tabLst>
                <a:tab pos="287020" algn="l"/>
              </a:tabLst>
            </a:pPr>
            <a:r>
              <a:rPr spc="-5" dirty="0"/>
              <a:t>Düzenli</a:t>
            </a:r>
            <a:r>
              <a:rPr dirty="0"/>
              <a:t> göz muayeneleri</a:t>
            </a:r>
            <a:r>
              <a:rPr spc="-20" dirty="0"/>
              <a:t> </a:t>
            </a:r>
            <a:r>
              <a:rPr spc="10" dirty="0"/>
              <a:t>yaptırılmalıdır.</a:t>
            </a:r>
          </a:p>
          <a:p>
            <a:pPr marL="286385" indent="-273050">
              <a:lnSpc>
                <a:spcPct val="100000"/>
              </a:lnSpc>
              <a:spcBef>
                <a:spcPts val="960"/>
              </a:spcBef>
              <a:buFont typeface="Wingdings"/>
              <a:buChar char=""/>
              <a:tabLst>
                <a:tab pos="287020" algn="l"/>
              </a:tabLst>
            </a:pPr>
            <a:r>
              <a:rPr dirty="0"/>
              <a:t>Göz</a:t>
            </a:r>
            <a:r>
              <a:rPr spc="5" dirty="0"/>
              <a:t> kapakları, </a:t>
            </a:r>
            <a:r>
              <a:rPr spc="-5" dirty="0"/>
              <a:t>gerektiğinde</a:t>
            </a:r>
            <a:r>
              <a:rPr spc="-10" dirty="0"/>
              <a:t> bilinçli</a:t>
            </a:r>
            <a:r>
              <a:rPr spc="40" dirty="0"/>
              <a:t> </a:t>
            </a:r>
            <a:r>
              <a:rPr dirty="0"/>
              <a:t>olarak</a:t>
            </a:r>
            <a:r>
              <a:rPr spc="10" dirty="0"/>
              <a:t> kırpılmalıdır.</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4218559" y="636778"/>
            <a:ext cx="707390" cy="345440"/>
          </a:xfrm>
          <a:prstGeom prst="rect">
            <a:avLst/>
          </a:prstGeom>
        </p:spPr>
        <p:txBody>
          <a:bodyPr vert="horz" wrap="square" lIns="0" tIns="12700" rIns="0" bIns="0" rtlCol="0">
            <a:spAutoFit/>
          </a:bodyPr>
          <a:lstStyle/>
          <a:p>
            <a:pPr marL="12700">
              <a:lnSpc>
                <a:spcPct val="100000"/>
              </a:lnSpc>
              <a:spcBef>
                <a:spcPts val="100"/>
              </a:spcBef>
            </a:pPr>
            <a:r>
              <a:rPr spc="-10" dirty="0"/>
              <a:t>k</a:t>
            </a:r>
            <a:r>
              <a:rPr spc="-5" dirty="0"/>
              <a:t>ulak</a:t>
            </a:r>
          </a:p>
        </p:txBody>
      </p:sp>
      <p:pic>
        <p:nvPicPr>
          <p:cNvPr id="4" name="object 4"/>
          <p:cNvPicPr/>
          <p:nvPr/>
        </p:nvPicPr>
        <p:blipFill>
          <a:blip r:embed="rId2" cstate="print"/>
          <a:stretch>
            <a:fillRect/>
          </a:stretch>
        </p:blipFill>
        <p:spPr>
          <a:xfrm>
            <a:off x="2339467" y="2553233"/>
            <a:ext cx="5969396" cy="3535996"/>
          </a:xfrm>
          <a:prstGeom prst="rect">
            <a:avLst/>
          </a:prstGeom>
        </p:spPr>
      </p:pic>
      <p:sp>
        <p:nvSpPr>
          <p:cNvPr id="5" name="object 5"/>
          <p:cNvSpPr txBox="1"/>
          <p:nvPr/>
        </p:nvSpPr>
        <p:spPr>
          <a:xfrm>
            <a:off x="707542" y="1354603"/>
            <a:ext cx="7729220" cy="3577590"/>
          </a:xfrm>
          <a:prstGeom prst="rect">
            <a:avLst/>
          </a:prstGeom>
        </p:spPr>
        <p:txBody>
          <a:bodyPr vert="horz" wrap="square" lIns="0" tIns="88900" rIns="0" bIns="0" rtlCol="0">
            <a:spAutoFit/>
          </a:bodyPr>
          <a:lstStyle/>
          <a:p>
            <a:pPr marL="285115" indent="-273050">
              <a:lnSpc>
                <a:spcPct val="100000"/>
              </a:lnSpc>
              <a:spcBef>
                <a:spcPts val="700"/>
              </a:spcBef>
              <a:buChar char="•"/>
              <a:tabLst>
                <a:tab pos="285115" algn="l"/>
                <a:tab pos="285750" algn="l"/>
              </a:tabLst>
            </a:pPr>
            <a:r>
              <a:rPr sz="2000" spc="-5" dirty="0">
                <a:solidFill>
                  <a:srgbClr val="1F4E79"/>
                </a:solidFill>
                <a:latin typeface="Microsoft Sans Serif"/>
                <a:cs typeface="Microsoft Sans Serif"/>
              </a:rPr>
              <a:t>Kulak,</a:t>
            </a:r>
            <a:r>
              <a:rPr sz="2000" spc="10" dirty="0">
                <a:solidFill>
                  <a:srgbClr val="1F4E79"/>
                </a:solidFill>
                <a:latin typeface="Microsoft Sans Serif"/>
                <a:cs typeface="Microsoft Sans Serif"/>
              </a:rPr>
              <a:t> </a:t>
            </a:r>
            <a:r>
              <a:rPr sz="2000" spc="-10" dirty="0">
                <a:solidFill>
                  <a:srgbClr val="1F4E79"/>
                </a:solidFill>
                <a:latin typeface="Microsoft Sans Serif"/>
                <a:cs typeface="Microsoft Sans Serif"/>
              </a:rPr>
              <a:t>işitme</a:t>
            </a:r>
            <a:r>
              <a:rPr sz="2000" spc="35" dirty="0">
                <a:solidFill>
                  <a:srgbClr val="1F4E79"/>
                </a:solidFill>
                <a:latin typeface="Microsoft Sans Serif"/>
                <a:cs typeface="Microsoft Sans Serif"/>
              </a:rPr>
              <a:t> </a:t>
            </a:r>
            <a:r>
              <a:rPr sz="2000" spc="-5" dirty="0">
                <a:solidFill>
                  <a:srgbClr val="1F4E79"/>
                </a:solidFill>
                <a:latin typeface="Microsoft Sans Serif"/>
                <a:cs typeface="Microsoft Sans Serif"/>
              </a:rPr>
              <a:t>ve</a:t>
            </a:r>
            <a:r>
              <a:rPr sz="2000" spc="30" dirty="0">
                <a:solidFill>
                  <a:srgbClr val="1F4E79"/>
                </a:solidFill>
                <a:latin typeface="Microsoft Sans Serif"/>
                <a:cs typeface="Microsoft Sans Serif"/>
              </a:rPr>
              <a:t> </a:t>
            </a:r>
            <a:r>
              <a:rPr sz="2000" dirty="0">
                <a:solidFill>
                  <a:srgbClr val="1F4E79"/>
                </a:solidFill>
                <a:latin typeface="Microsoft Sans Serif"/>
                <a:cs typeface="Microsoft Sans Serif"/>
              </a:rPr>
              <a:t>denge </a:t>
            </a:r>
            <a:r>
              <a:rPr sz="2000" spc="15" dirty="0">
                <a:solidFill>
                  <a:srgbClr val="1F4E79"/>
                </a:solidFill>
                <a:latin typeface="Microsoft Sans Serif"/>
                <a:cs typeface="Microsoft Sans Serif"/>
              </a:rPr>
              <a:t>organıdır;</a:t>
            </a:r>
            <a:r>
              <a:rPr sz="2000" dirty="0">
                <a:solidFill>
                  <a:srgbClr val="1F4E79"/>
                </a:solidFill>
                <a:latin typeface="Microsoft Sans Serif"/>
                <a:cs typeface="Microsoft Sans Serif"/>
              </a:rPr>
              <a:t> </a:t>
            </a:r>
            <a:r>
              <a:rPr sz="2000" spc="-5" dirty="0">
                <a:solidFill>
                  <a:srgbClr val="1F4E79"/>
                </a:solidFill>
                <a:latin typeface="Microsoft Sans Serif"/>
                <a:cs typeface="Microsoft Sans Serif"/>
              </a:rPr>
              <a:t>görme</a:t>
            </a:r>
            <a:r>
              <a:rPr sz="2000" spc="10" dirty="0">
                <a:solidFill>
                  <a:srgbClr val="1F4E79"/>
                </a:solidFill>
                <a:latin typeface="Microsoft Sans Serif"/>
                <a:cs typeface="Microsoft Sans Serif"/>
              </a:rPr>
              <a:t> </a:t>
            </a:r>
            <a:r>
              <a:rPr sz="2000" spc="-5" dirty="0">
                <a:solidFill>
                  <a:srgbClr val="1F4E79"/>
                </a:solidFill>
                <a:latin typeface="Microsoft Sans Serif"/>
                <a:cs typeface="Microsoft Sans Serif"/>
              </a:rPr>
              <a:t>gibi</a:t>
            </a:r>
            <a:r>
              <a:rPr sz="2000" spc="25" dirty="0">
                <a:solidFill>
                  <a:srgbClr val="1F4E79"/>
                </a:solidFill>
                <a:latin typeface="Microsoft Sans Serif"/>
                <a:cs typeface="Microsoft Sans Serif"/>
              </a:rPr>
              <a:t> </a:t>
            </a:r>
            <a:r>
              <a:rPr sz="2000" spc="-10" dirty="0">
                <a:solidFill>
                  <a:srgbClr val="1F4E79"/>
                </a:solidFill>
                <a:latin typeface="Microsoft Sans Serif"/>
                <a:cs typeface="Microsoft Sans Serif"/>
              </a:rPr>
              <a:t>iletişim</a:t>
            </a:r>
            <a:r>
              <a:rPr sz="2000" spc="25" dirty="0">
                <a:solidFill>
                  <a:srgbClr val="1F4E79"/>
                </a:solidFill>
                <a:latin typeface="Microsoft Sans Serif"/>
                <a:cs typeface="Microsoft Sans Serif"/>
              </a:rPr>
              <a:t> </a:t>
            </a:r>
            <a:r>
              <a:rPr sz="2000" spc="-10" dirty="0">
                <a:solidFill>
                  <a:srgbClr val="1F4E79"/>
                </a:solidFill>
                <a:latin typeface="Microsoft Sans Serif"/>
                <a:cs typeface="Microsoft Sans Serif"/>
              </a:rPr>
              <a:t>için</a:t>
            </a:r>
            <a:r>
              <a:rPr sz="2000" spc="35" dirty="0">
                <a:solidFill>
                  <a:srgbClr val="1F4E79"/>
                </a:solidFill>
                <a:latin typeface="Microsoft Sans Serif"/>
                <a:cs typeface="Microsoft Sans Serif"/>
              </a:rPr>
              <a:t> </a:t>
            </a:r>
            <a:r>
              <a:rPr sz="2000" spc="-20" dirty="0">
                <a:solidFill>
                  <a:srgbClr val="1F4E79"/>
                </a:solidFill>
                <a:latin typeface="Microsoft Sans Serif"/>
                <a:cs typeface="Microsoft Sans Serif"/>
              </a:rPr>
              <a:t>önemlidir.</a:t>
            </a:r>
            <a:endParaRPr sz="2000">
              <a:latin typeface="Microsoft Sans Serif"/>
              <a:cs typeface="Microsoft Sans Serif"/>
            </a:endParaRPr>
          </a:p>
          <a:p>
            <a:pPr marL="285115" marR="5080" indent="-273050">
              <a:lnSpc>
                <a:spcPct val="100000"/>
              </a:lnSpc>
              <a:spcBef>
                <a:spcPts val="600"/>
              </a:spcBef>
              <a:buChar char="•"/>
              <a:tabLst>
                <a:tab pos="285115" algn="l"/>
                <a:tab pos="285750" algn="l"/>
              </a:tabLst>
            </a:pPr>
            <a:r>
              <a:rPr sz="2000" spc="-5" dirty="0">
                <a:solidFill>
                  <a:srgbClr val="1F4E79"/>
                </a:solidFill>
                <a:latin typeface="Microsoft Sans Serif"/>
                <a:cs typeface="Microsoft Sans Serif"/>
              </a:rPr>
              <a:t>Kulak</a:t>
            </a:r>
            <a:r>
              <a:rPr sz="2000" spc="160" dirty="0">
                <a:solidFill>
                  <a:srgbClr val="1F4E79"/>
                </a:solidFill>
                <a:latin typeface="Microsoft Sans Serif"/>
                <a:cs typeface="Microsoft Sans Serif"/>
              </a:rPr>
              <a:t> </a:t>
            </a:r>
            <a:r>
              <a:rPr sz="2000" spc="-10" dirty="0">
                <a:solidFill>
                  <a:srgbClr val="1F4E79"/>
                </a:solidFill>
                <a:latin typeface="Microsoft Sans Serif"/>
                <a:cs typeface="Microsoft Sans Serif"/>
              </a:rPr>
              <a:t>titreşimle</a:t>
            </a:r>
            <a:r>
              <a:rPr sz="2000" spc="165" dirty="0">
                <a:solidFill>
                  <a:srgbClr val="1F4E79"/>
                </a:solidFill>
                <a:latin typeface="Microsoft Sans Serif"/>
                <a:cs typeface="Microsoft Sans Serif"/>
              </a:rPr>
              <a:t> </a:t>
            </a:r>
            <a:r>
              <a:rPr sz="2000" dirty="0">
                <a:solidFill>
                  <a:srgbClr val="1F4E79"/>
                </a:solidFill>
                <a:latin typeface="Microsoft Sans Serif"/>
                <a:cs typeface="Microsoft Sans Serif"/>
              </a:rPr>
              <a:t>uyarılır,</a:t>
            </a:r>
            <a:r>
              <a:rPr sz="2000" spc="160" dirty="0">
                <a:solidFill>
                  <a:srgbClr val="1F4E79"/>
                </a:solidFill>
                <a:latin typeface="Microsoft Sans Serif"/>
                <a:cs typeface="Microsoft Sans Serif"/>
              </a:rPr>
              <a:t> </a:t>
            </a:r>
            <a:r>
              <a:rPr sz="2000" spc="-5" dirty="0">
                <a:solidFill>
                  <a:srgbClr val="1F4E79"/>
                </a:solidFill>
                <a:latin typeface="Microsoft Sans Serif"/>
                <a:cs typeface="Microsoft Sans Serif"/>
              </a:rPr>
              <a:t>sinirsel</a:t>
            </a:r>
            <a:r>
              <a:rPr sz="2000" spc="160" dirty="0">
                <a:solidFill>
                  <a:srgbClr val="1F4E79"/>
                </a:solidFill>
                <a:latin typeface="Microsoft Sans Serif"/>
                <a:cs typeface="Microsoft Sans Serif"/>
              </a:rPr>
              <a:t> </a:t>
            </a:r>
            <a:r>
              <a:rPr sz="2000" spc="-5" dirty="0">
                <a:solidFill>
                  <a:srgbClr val="1F4E79"/>
                </a:solidFill>
                <a:latin typeface="Microsoft Sans Serif"/>
                <a:cs typeface="Microsoft Sans Serif"/>
              </a:rPr>
              <a:t>bir</a:t>
            </a:r>
            <a:r>
              <a:rPr sz="2000" spc="155" dirty="0">
                <a:solidFill>
                  <a:srgbClr val="1F4E79"/>
                </a:solidFill>
                <a:latin typeface="Microsoft Sans Serif"/>
                <a:cs typeface="Microsoft Sans Serif"/>
              </a:rPr>
              <a:t> </a:t>
            </a:r>
            <a:r>
              <a:rPr sz="2000" spc="-5" dirty="0">
                <a:solidFill>
                  <a:srgbClr val="1F4E79"/>
                </a:solidFill>
                <a:latin typeface="Microsoft Sans Serif"/>
                <a:cs typeface="Microsoft Sans Serif"/>
              </a:rPr>
              <a:t>dürtüye</a:t>
            </a:r>
            <a:r>
              <a:rPr sz="2000" spc="155" dirty="0">
                <a:solidFill>
                  <a:srgbClr val="1F4E79"/>
                </a:solidFill>
                <a:latin typeface="Microsoft Sans Serif"/>
                <a:cs typeface="Microsoft Sans Serif"/>
              </a:rPr>
              <a:t> </a:t>
            </a:r>
            <a:r>
              <a:rPr sz="2000" spc="-5" dirty="0">
                <a:solidFill>
                  <a:srgbClr val="1F4E79"/>
                </a:solidFill>
                <a:latin typeface="Microsoft Sans Serif"/>
                <a:cs typeface="Microsoft Sans Serif"/>
              </a:rPr>
              <a:t>dönüştürülür</a:t>
            </a:r>
            <a:r>
              <a:rPr sz="2000" spc="165" dirty="0">
                <a:solidFill>
                  <a:srgbClr val="1F4E79"/>
                </a:solidFill>
                <a:latin typeface="Microsoft Sans Serif"/>
                <a:cs typeface="Microsoft Sans Serif"/>
              </a:rPr>
              <a:t> </a:t>
            </a:r>
            <a:r>
              <a:rPr sz="2000" spc="-5" dirty="0">
                <a:solidFill>
                  <a:srgbClr val="1F4E79"/>
                </a:solidFill>
                <a:latin typeface="Microsoft Sans Serif"/>
                <a:cs typeface="Microsoft Sans Serif"/>
              </a:rPr>
              <a:t>ve</a:t>
            </a:r>
            <a:r>
              <a:rPr sz="2000" spc="160" dirty="0">
                <a:solidFill>
                  <a:srgbClr val="1F4E79"/>
                </a:solidFill>
                <a:latin typeface="Microsoft Sans Serif"/>
                <a:cs typeface="Microsoft Sans Serif"/>
              </a:rPr>
              <a:t> </a:t>
            </a:r>
            <a:r>
              <a:rPr sz="2000" spc="-10" dirty="0">
                <a:solidFill>
                  <a:srgbClr val="1F4E79"/>
                </a:solidFill>
                <a:latin typeface="Microsoft Sans Serif"/>
                <a:cs typeface="Microsoft Sans Serif"/>
              </a:rPr>
              <a:t>bu</a:t>
            </a:r>
            <a:r>
              <a:rPr sz="2000" spc="160" dirty="0">
                <a:solidFill>
                  <a:srgbClr val="1F4E79"/>
                </a:solidFill>
                <a:latin typeface="Microsoft Sans Serif"/>
                <a:cs typeface="Microsoft Sans Serif"/>
              </a:rPr>
              <a:t> </a:t>
            </a:r>
            <a:r>
              <a:rPr sz="2000" spc="-15" dirty="0">
                <a:solidFill>
                  <a:srgbClr val="1F4E79"/>
                </a:solidFill>
                <a:latin typeface="Microsoft Sans Serif"/>
                <a:cs typeface="Microsoft Sans Serif"/>
              </a:rPr>
              <a:t>da </a:t>
            </a:r>
            <a:r>
              <a:rPr sz="2000" spc="-520" dirty="0">
                <a:solidFill>
                  <a:srgbClr val="1F4E79"/>
                </a:solidFill>
                <a:latin typeface="Microsoft Sans Serif"/>
                <a:cs typeface="Microsoft Sans Serif"/>
              </a:rPr>
              <a:t> </a:t>
            </a:r>
            <a:r>
              <a:rPr sz="2000" spc="-5" dirty="0">
                <a:solidFill>
                  <a:srgbClr val="1F4E79"/>
                </a:solidFill>
                <a:latin typeface="Microsoft Sans Serif"/>
                <a:cs typeface="Microsoft Sans Serif"/>
              </a:rPr>
              <a:t>beyindeki</a:t>
            </a:r>
            <a:r>
              <a:rPr sz="2000" spc="10" dirty="0">
                <a:solidFill>
                  <a:srgbClr val="1F4E79"/>
                </a:solidFill>
                <a:latin typeface="Microsoft Sans Serif"/>
                <a:cs typeface="Microsoft Sans Serif"/>
              </a:rPr>
              <a:t> </a:t>
            </a:r>
            <a:r>
              <a:rPr sz="2000" dirty="0">
                <a:solidFill>
                  <a:srgbClr val="1F4E79"/>
                </a:solidFill>
                <a:latin typeface="Microsoft Sans Serif"/>
                <a:cs typeface="Microsoft Sans Serif"/>
              </a:rPr>
              <a:t>merkezi</a:t>
            </a:r>
            <a:r>
              <a:rPr sz="2000" spc="-15" dirty="0">
                <a:solidFill>
                  <a:srgbClr val="1F4E79"/>
                </a:solidFill>
                <a:latin typeface="Microsoft Sans Serif"/>
                <a:cs typeface="Microsoft Sans Serif"/>
              </a:rPr>
              <a:t> </a:t>
            </a:r>
            <a:r>
              <a:rPr sz="2000" spc="-10" dirty="0">
                <a:solidFill>
                  <a:srgbClr val="1F4E79"/>
                </a:solidFill>
                <a:latin typeface="Microsoft Sans Serif"/>
                <a:cs typeface="Microsoft Sans Serif"/>
              </a:rPr>
              <a:t>işitsel</a:t>
            </a:r>
            <a:r>
              <a:rPr sz="2000" spc="30" dirty="0">
                <a:solidFill>
                  <a:srgbClr val="1F4E79"/>
                </a:solidFill>
                <a:latin typeface="Microsoft Sans Serif"/>
                <a:cs typeface="Microsoft Sans Serif"/>
              </a:rPr>
              <a:t> </a:t>
            </a:r>
            <a:r>
              <a:rPr sz="2000" spc="-5" dirty="0">
                <a:solidFill>
                  <a:srgbClr val="1F4E79"/>
                </a:solidFill>
                <a:latin typeface="Microsoft Sans Serif"/>
                <a:cs typeface="Microsoft Sans Serif"/>
              </a:rPr>
              <a:t>yollarla</a:t>
            </a:r>
            <a:r>
              <a:rPr sz="2000" spc="20" dirty="0">
                <a:solidFill>
                  <a:srgbClr val="1F4E79"/>
                </a:solidFill>
                <a:latin typeface="Microsoft Sans Serif"/>
                <a:cs typeface="Microsoft Sans Serif"/>
              </a:rPr>
              <a:t> </a:t>
            </a:r>
            <a:r>
              <a:rPr sz="2000" spc="-10" dirty="0">
                <a:solidFill>
                  <a:srgbClr val="1F4E79"/>
                </a:solidFill>
                <a:latin typeface="Microsoft Sans Serif"/>
                <a:cs typeface="Microsoft Sans Serif"/>
              </a:rPr>
              <a:t>işlenir</a:t>
            </a:r>
            <a:r>
              <a:rPr sz="2000" spc="20" dirty="0">
                <a:solidFill>
                  <a:srgbClr val="1F4E79"/>
                </a:solidFill>
                <a:latin typeface="Microsoft Sans Serif"/>
                <a:cs typeface="Microsoft Sans Serif"/>
              </a:rPr>
              <a:t> </a:t>
            </a:r>
            <a:r>
              <a:rPr sz="2000" spc="-5" dirty="0">
                <a:solidFill>
                  <a:srgbClr val="1F4E79"/>
                </a:solidFill>
                <a:latin typeface="Microsoft Sans Serif"/>
                <a:cs typeface="Microsoft Sans Serif"/>
              </a:rPr>
              <a:t>ve</a:t>
            </a:r>
            <a:r>
              <a:rPr sz="2000" spc="20" dirty="0">
                <a:solidFill>
                  <a:srgbClr val="1F4E79"/>
                </a:solidFill>
                <a:latin typeface="Microsoft Sans Serif"/>
                <a:cs typeface="Microsoft Sans Serif"/>
              </a:rPr>
              <a:t> </a:t>
            </a:r>
            <a:r>
              <a:rPr sz="2000" spc="-5" dirty="0">
                <a:solidFill>
                  <a:srgbClr val="1F4E79"/>
                </a:solidFill>
                <a:latin typeface="Microsoft Sans Serif"/>
                <a:cs typeface="Microsoft Sans Serif"/>
              </a:rPr>
              <a:t>yorumlanır.</a:t>
            </a:r>
            <a:endParaRPr sz="2000">
              <a:latin typeface="Microsoft Sans Serif"/>
              <a:cs typeface="Microsoft Sans Serif"/>
            </a:endParaRPr>
          </a:p>
          <a:p>
            <a:pPr>
              <a:lnSpc>
                <a:spcPct val="100000"/>
              </a:lnSpc>
              <a:spcBef>
                <a:spcPts val="25"/>
              </a:spcBef>
              <a:buClr>
                <a:srgbClr val="1F4E79"/>
              </a:buClr>
              <a:buFont typeface="Microsoft Sans Serif"/>
              <a:buChar char="•"/>
            </a:pPr>
            <a:endParaRPr sz="3000">
              <a:latin typeface="Microsoft Sans Serif"/>
              <a:cs typeface="Microsoft Sans Serif"/>
            </a:endParaRPr>
          </a:p>
          <a:p>
            <a:pPr marL="112395" marR="6588125" algn="just">
              <a:lnSpc>
                <a:spcPct val="100000"/>
              </a:lnSpc>
            </a:pPr>
            <a:r>
              <a:rPr sz="2000" spc="-5" dirty="0">
                <a:solidFill>
                  <a:srgbClr val="1F4E79"/>
                </a:solidFill>
                <a:latin typeface="Microsoft Sans Serif"/>
                <a:cs typeface="Microsoft Sans Serif"/>
              </a:rPr>
              <a:t>Kulak üç </a:t>
            </a:r>
            <a:r>
              <a:rPr sz="2000" spc="-520" dirty="0">
                <a:solidFill>
                  <a:srgbClr val="1F4E79"/>
                </a:solidFill>
                <a:latin typeface="Microsoft Sans Serif"/>
                <a:cs typeface="Microsoft Sans Serif"/>
              </a:rPr>
              <a:t> </a:t>
            </a:r>
            <a:r>
              <a:rPr sz="2000" spc="-5" dirty="0">
                <a:solidFill>
                  <a:srgbClr val="1F4E79"/>
                </a:solidFill>
                <a:latin typeface="Microsoft Sans Serif"/>
                <a:cs typeface="Microsoft Sans Serif"/>
              </a:rPr>
              <a:t>bölümde </a:t>
            </a:r>
            <a:r>
              <a:rPr sz="2000" spc="-520" dirty="0">
                <a:solidFill>
                  <a:srgbClr val="1F4E79"/>
                </a:solidFill>
                <a:latin typeface="Microsoft Sans Serif"/>
                <a:cs typeface="Microsoft Sans Serif"/>
              </a:rPr>
              <a:t> </a:t>
            </a:r>
            <a:r>
              <a:rPr sz="2000" spc="-5" dirty="0">
                <a:solidFill>
                  <a:srgbClr val="1F4E79"/>
                </a:solidFill>
                <a:latin typeface="Microsoft Sans Serif"/>
                <a:cs typeface="Microsoft Sans Serif"/>
              </a:rPr>
              <a:t>incelenir</a:t>
            </a:r>
            <a:r>
              <a:rPr sz="2000" dirty="0">
                <a:solidFill>
                  <a:srgbClr val="1F4E79"/>
                </a:solidFill>
                <a:latin typeface="Microsoft Sans Serif"/>
                <a:cs typeface="Microsoft Sans Serif"/>
              </a:rPr>
              <a:t>:</a:t>
            </a:r>
            <a:endParaRPr sz="2000">
              <a:latin typeface="Microsoft Sans Serif"/>
              <a:cs typeface="Microsoft Sans Serif"/>
            </a:endParaRPr>
          </a:p>
          <a:p>
            <a:pPr marL="266700" lvl="1" indent="-154940">
              <a:lnSpc>
                <a:spcPct val="100000"/>
              </a:lnSpc>
              <a:spcBef>
                <a:spcPts val="600"/>
              </a:spcBef>
              <a:buChar char="-"/>
              <a:tabLst>
                <a:tab pos="267335" algn="l"/>
              </a:tabLst>
            </a:pPr>
            <a:r>
              <a:rPr sz="2000" spc="25" dirty="0">
                <a:solidFill>
                  <a:srgbClr val="1F4E79"/>
                </a:solidFill>
                <a:latin typeface="Microsoft Sans Serif"/>
                <a:cs typeface="Microsoft Sans Serif"/>
              </a:rPr>
              <a:t>Dış</a:t>
            </a:r>
            <a:r>
              <a:rPr sz="2000" spc="-15" dirty="0">
                <a:solidFill>
                  <a:srgbClr val="1F4E79"/>
                </a:solidFill>
                <a:latin typeface="Microsoft Sans Serif"/>
                <a:cs typeface="Microsoft Sans Serif"/>
              </a:rPr>
              <a:t> </a:t>
            </a:r>
            <a:r>
              <a:rPr sz="2000" dirty="0">
                <a:solidFill>
                  <a:srgbClr val="1F4E79"/>
                </a:solidFill>
                <a:latin typeface="Microsoft Sans Serif"/>
                <a:cs typeface="Microsoft Sans Serif"/>
              </a:rPr>
              <a:t>kulak</a:t>
            </a:r>
            <a:endParaRPr sz="2000">
              <a:latin typeface="Microsoft Sans Serif"/>
              <a:cs typeface="Microsoft Sans Serif"/>
            </a:endParaRPr>
          </a:p>
          <a:p>
            <a:pPr marL="266700" lvl="1" indent="-154940">
              <a:lnSpc>
                <a:spcPct val="100000"/>
              </a:lnSpc>
              <a:spcBef>
                <a:spcPts val="600"/>
              </a:spcBef>
              <a:buChar char="-"/>
              <a:tabLst>
                <a:tab pos="267335" algn="l"/>
              </a:tabLst>
            </a:pPr>
            <a:r>
              <a:rPr sz="2000" dirty="0">
                <a:solidFill>
                  <a:srgbClr val="1F4E79"/>
                </a:solidFill>
                <a:latin typeface="Microsoft Sans Serif"/>
                <a:cs typeface="Microsoft Sans Serif"/>
              </a:rPr>
              <a:t>Orta</a:t>
            </a:r>
            <a:r>
              <a:rPr sz="2000" spc="-40" dirty="0">
                <a:solidFill>
                  <a:srgbClr val="1F4E79"/>
                </a:solidFill>
                <a:latin typeface="Microsoft Sans Serif"/>
                <a:cs typeface="Microsoft Sans Serif"/>
              </a:rPr>
              <a:t> </a:t>
            </a:r>
            <a:r>
              <a:rPr sz="2000" dirty="0">
                <a:solidFill>
                  <a:srgbClr val="1F4E79"/>
                </a:solidFill>
                <a:latin typeface="Microsoft Sans Serif"/>
                <a:cs typeface="Microsoft Sans Serif"/>
              </a:rPr>
              <a:t>kulak</a:t>
            </a:r>
            <a:endParaRPr sz="2000">
              <a:latin typeface="Microsoft Sans Serif"/>
              <a:cs typeface="Microsoft Sans Serif"/>
            </a:endParaRPr>
          </a:p>
          <a:p>
            <a:pPr marL="266700" lvl="1" indent="-154940">
              <a:lnSpc>
                <a:spcPct val="100000"/>
              </a:lnSpc>
              <a:spcBef>
                <a:spcPts val="545"/>
              </a:spcBef>
              <a:buChar char="-"/>
              <a:tabLst>
                <a:tab pos="267335" algn="l"/>
              </a:tabLst>
            </a:pPr>
            <a:r>
              <a:rPr sz="2000" dirty="0">
                <a:solidFill>
                  <a:srgbClr val="1F4E79"/>
                </a:solidFill>
                <a:latin typeface="Microsoft Sans Serif"/>
                <a:cs typeface="Microsoft Sans Serif"/>
              </a:rPr>
              <a:t>İç</a:t>
            </a:r>
            <a:r>
              <a:rPr sz="2000" spc="-40" dirty="0">
                <a:solidFill>
                  <a:srgbClr val="1F4E79"/>
                </a:solidFill>
                <a:latin typeface="Microsoft Sans Serif"/>
                <a:cs typeface="Microsoft Sans Serif"/>
              </a:rPr>
              <a:t> </a:t>
            </a:r>
            <a:r>
              <a:rPr sz="2000" dirty="0">
                <a:solidFill>
                  <a:srgbClr val="1F4E79"/>
                </a:solidFill>
                <a:latin typeface="Microsoft Sans Serif"/>
                <a:cs typeface="Microsoft Sans Serif"/>
              </a:rPr>
              <a:t>kulak</a:t>
            </a:r>
            <a:endParaRPr sz="2000">
              <a:latin typeface="Microsoft Sans Serif"/>
              <a:cs typeface="Microsoft Sans Serif"/>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4218559" y="636778"/>
            <a:ext cx="707390" cy="345440"/>
          </a:xfrm>
          <a:prstGeom prst="rect">
            <a:avLst/>
          </a:prstGeom>
        </p:spPr>
        <p:txBody>
          <a:bodyPr vert="horz" wrap="square" lIns="0" tIns="12700" rIns="0" bIns="0" rtlCol="0">
            <a:spAutoFit/>
          </a:bodyPr>
          <a:lstStyle/>
          <a:p>
            <a:pPr marL="12700">
              <a:lnSpc>
                <a:spcPct val="100000"/>
              </a:lnSpc>
              <a:spcBef>
                <a:spcPts val="100"/>
              </a:spcBef>
            </a:pPr>
            <a:r>
              <a:rPr spc="-5" dirty="0"/>
              <a:t>kulak</a:t>
            </a:r>
          </a:p>
        </p:txBody>
      </p:sp>
      <p:sp>
        <p:nvSpPr>
          <p:cNvPr id="4" name="object 4"/>
          <p:cNvSpPr txBox="1"/>
          <p:nvPr/>
        </p:nvSpPr>
        <p:spPr>
          <a:xfrm>
            <a:off x="707542" y="1430223"/>
            <a:ext cx="7731759" cy="4701540"/>
          </a:xfrm>
          <a:prstGeom prst="rect">
            <a:avLst/>
          </a:prstGeom>
        </p:spPr>
        <p:txBody>
          <a:bodyPr vert="horz" wrap="square" lIns="0" tIns="13335" rIns="0" bIns="0" rtlCol="0">
            <a:spAutoFit/>
          </a:bodyPr>
          <a:lstStyle/>
          <a:p>
            <a:pPr marL="354330" marR="6350" indent="-354330" algn="just">
              <a:lnSpc>
                <a:spcPct val="100000"/>
              </a:lnSpc>
              <a:spcBef>
                <a:spcPts val="105"/>
              </a:spcBef>
              <a:buAutoNum type="arabicPlain"/>
              <a:tabLst>
                <a:tab pos="354330" algn="l"/>
              </a:tabLst>
            </a:pPr>
            <a:r>
              <a:rPr sz="2000" b="1" dirty="0">
                <a:solidFill>
                  <a:srgbClr val="385622"/>
                </a:solidFill>
                <a:latin typeface="Arial"/>
                <a:cs typeface="Arial"/>
              </a:rPr>
              <a:t>Dış Kulak: </a:t>
            </a:r>
            <a:r>
              <a:rPr sz="2000" spc="-10" dirty="0">
                <a:solidFill>
                  <a:srgbClr val="1F4E79"/>
                </a:solidFill>
                <a:latin typeface="Microsoft Sans Serif"/>
                <a:cs typeface="Microsoft Sans Serif"/>
              </a:rPr>
              <a:t>İki </a:t>
            </a:r>
            <a:r>
              <a:rPr sz="2000" spc="-5" dirty="0">
                <a:solidFill>
                  <a:srgbClr val="1F4E79"/>
                </a:solidFill>
                <a:latin typeface="Microsoft Sans Serif"/>
                <a:cs typeface="Microsoft Sans Serif"/>
              </a:rPr>
              <a:t>bölümden oluşur; </a:t>
            </a:r>
            <a:r>
              <a:rPr sz="2000" b="1" spc="-5" dirty="0">
                <a:solidFill>
                  <a:srgbClr val="1F4E79"/>
                </a:solidFill>
                <a:latin typeface="Arial"/>
                <a:cs typeface="Arial"/>
              </a:rPr>
              <a:t>Kulak kepçesi (1)</a:t>
            </a:r>
            <a:r>
              <a:rPr sz="2000" spc="-5" dirty="0">
                <a:solidFill>
                  <a:srgbClr val="1F4E79"/>
                </a:solidFill>
                <a:latin typeface="Microsoft Sans Serif"/>
                <a:cs typeface="Microsoft Sans Serif"/>
              </a:rPr>
              <a:t>, </a:t>
            </a:r>
            <a:r>
              <a:rPr sz="2000" dirty="0">
                <a:solidFill>
                  <a:srgbClr val="1F4E79"/>
                </a:solidFill>
                <a:latin typeface="Microsoft Sans Serif"/>
                <a:cs typeface="Microsoft Sans Serif"/>
              </a:rPr>
              <a:t>gelen </a:t>
            </a:r>
            <a:r>
              <a:rPr sz="2000" spc="-10" dirty="0">
                <a:solidFill>
                  <a:srgbClr val="1F4E79"/>
                </a:solidFill>
                <a:latin typeface="Microsoft Sans Serif"/>
                <a:cs typeface="Microsoft Sans Serif"/>
              </a:rPr>
              <a:t>ses </a:t>
            </a:r>
            <a:r>
              <a:rPr sz="2000" spc="-5" dirty="0">
                <a:solidFill>
                  <a:srgbClr val="1F4E79"/>
                </a:solidFill>
                <a:latin typeface="Microsoft Sans Serif"/>
                <a:cs typeface="Microsoft Sans Serif"/>
              </a:rPr>
              <a:t> </a:t>
            </a:r>
            <a:r>
              <a:rPr sz="2000" spc="10" dirty="0">
                <a:solidFill>
                  <a:srgbClr val="1F4E79"/>
                </a:solidFill>
                <a:latin typeface="Microsoft Sans Serif"/>
                <a:cs typeface="Microsoft Sans Serif"/>
              </a:rPr>
              <a:t>dalgalarını </a:t>
            </a:r>
            <a:r>
              <a:rPr sz="2000" spc="-5" dirty="0">
                <a:solidFill>
                  <a:srgbClr val="1F4E79"/>
                </a:solidFill>
                <a:latin typeface="Microsoft Sans Serif"/>
                <a:cs typeface="Microsoft Sans Serif"/>
              </a:rPr>
              <a:t>toplar ve </a:t>
            </a:r>
            <a:r>
              <a:rPr sz="2000" spc="25" dirty="0">
                <a:solidFill>
                  <a:srgbClr val="1F4E79"/>
                </a:solidFill>
                <a:latin typeface="Microsoft Sans Serif"/>
                <a:cs typeface="Microsoft Sans Serif"/>
              </a:rPr>
              <a:t>dış </a:t>
            </a:r>
            <a:r>
              <a:rPr sz="2000" spc="-5" dirty="0">
                <a:solidFill>
                  <a:srgbClr val="1F4E79"/>
                </a:solidFill>
                <a:latin typeface="Microsoft Sans Serif"/>
                <a:cs typeface="Microsoft Sans Serif"/>
              </a:rPr>
              <a:t>kulak yoluna </a:t>
            </a:r>
            <a:r>
              <a:rPr sz="2000" spc="-20" dirty="0">
                <a:solidFill>
                  <a:srgbClr val="1F4E79"/>
                </a:solidFill>
                <a:latin typeface="Microsoft Sans Serif"/>
                <a:cs typeface="Microsoft Sans Serif"/>
              </a:rPr>
              <a:t>iletir. </a:t>
            </a:r>
            <a:r>
              <a:rPr sz="2000" b="1" spc="-5" dirty="0">
                <a:solidFill>
                  <a:srgbClr val="1F4E79"/>
                </a:solidFill>
                <a:latin typeface="Arial"/>
                <a:cs typeface="Arial"/>
              </a:rPr>
              <a:t>Dış kulak </a:t>
            </a:r>
            <a:r>
              <a:rPr sz="2000" b="1" spc="-10" dirty="0">
                <a:solidFill>
                  <a:srgbClr val="1F4E79"/>
                </a:solidFill>
                <a:latin typeface="Arial"/>
                <a:cs typeface="Arial"/>
              </a:rPr>
              <a:t>yolu </a:t>
            </a:r>
            <a:r>
              <a:rPr sz="2000" b="1" dirty="0">
                <a:solidFill>
                  <a:srgbClr val="1F4E79"/>
                </a:solidFill>
                <a:latin typeface="Arial"/>
                <a:cs typeface="Arial"/>
              </a:rPr>
              <a:t>(2)</a:t>
            </a:r>
            <a:r>
              <a:rPr sz="2000" dirty="0">
                <a:solidFill>
                  <a:srgbClr val="1F4E79"/>
                </a:solidFill>
                <a:latin typeface="Microsoft Sans Serif"/>
                <a:cs typeface="Microsoft Sans Serif"/>
              </a:rPr>
              <a:t>, </a:t>
            </a:r>
            <a:r>
              <a:rPr sz="2000" spc="5" dirty="0">
                <a:solidFill>
                  <a:srgbClr val="1F4E79"/>
                </a:solidFill>
                <a:latin typeface="Microsoft Sans Serif"/>
                <a:cs typeface="Microsoft Sans Serif"/>
              </a:rPr>
              <a:t> </a:t>
            </a:r>
            <a:r>
              <a:rPr sz="2000" spc="25" dirty="0">
                <a:solidFill>
                  <a:srgbClr val="1F4E79"/>
                </a:solidFill>
                <a:latin typeface="Microsoft Sans Serif"/>
                <a:cs typeface="Microsoft Sans Serif"/>
              </a:rPr>
              <a:t>aldığı </a:t>
            </a:r>
            <a:r>
              <a:rPr sz="2000" spc="-5" dirty="0">
                <a:solidFill>
                  <a:srgbClr val="1F4E79"/>
                </a:solidFill>
                <a:latin typeface="Microsoft Sans Serif"/>
                <a:cs typeface="Microsoft Sans Serif"/>
              </a:rPr>
              <a:t>sesleri orta kulağa </a:t>
            </a:r>
            <a:r>
              <a:rPr sz="2000" spc="-20" dirty="0">
                <a:solidFill>
                  <a:srgbClr val="1F4E79"/>
                </a:solidFill>
                <a:latin typeface="Microsoft Sans Serif"/>
                <a:cs typeface="Microsoft Sans Serif"/>
              </a:rPr>
              <a:t>iletir. </a:t>
            </a:r>
            <a:r>
              <a:rPr sz="2000" spc="25" dirty="0">
                <a:solidFill>
                  <a:srgbClr val="1F4E79"/>
                </a:solidFill>
                <a:latin typeface="Microsoft Sans Serif"/>
                <a:cs typeface="Microsoft Sans Serif"/>
              </a:rPr>
              <a:t>Dış </a:t>
            </a:r>
            <a:r>
              <a:rPr sz="2000" spc="-5" dirty="0">
                <a:solidFill>
                  <a:srgbClr val="1F4E79"/>
                </a:solidFill>
                <a:latin typeface="Microsoft Sans Serif"/>
                <a:cs typeface="Microsoft Sans Serif"/>
              </a:rPr>
              <a:t>kulak yolundaki </a:t>
            </a:r>
            <a:r>
              <a:rPr sz="2000" spc="5" dirty="0">
                <a:solidFill>
                  <a:srgbClr val="1F4E79"/>
                </a:solidFill>
                <a:latin typeface="Microsoft Sans Serif"/>
                <a:cs typeface="Microsoft Sans Serif"/>
              </a:rPr>
              <a:t>kıllar </a:t>
            </a:r>
            <a:r>
              <a:rPr sz="2000" spc="-5" dirty="0">
                <a:solidFill>
                  <a:srgbClr val="1F4E79"/>
                </a:solidFill>
                <a:latin typeface="Microsoft Sans Serif"/>
                <a:cs typeface="Microsoft Sans Serif"/>
              </a:rPr>
              <a:t>ve özel </a:t>
            </a:r>
            <a:r>
              <a:rPr sz="2000" dirty="0">
                <a:solidFill>
                  <a:srgbClr val="1F4E79"/>
                </a:solidFill>
                <a:latin typeface="Microsoft Sans Serif"/>
                <a:cs typeface="Microsoft Sans Serif"/>
              </a:rPr>
              <a:t> </a:t>
            </a:r>
            <a:r>
              <a:rPr sz="2000" spc="15" dirty="0">
                <a:solidFill>
                  <a:srgbClr val="1F4E79"/>
                </a:solidFill>
                <a:latin typeface="Microsoft Sans Serif"/>
                <a:cs typeface="Microsoft Sans Serif"/>
              </a:rPr>
              <a:t>salgı</a:t>
            </a:r>
            <a:r>
              <a:rPr sz="2000" spc="5" dirty="0">
                <a:solidFill>
                  <a:srgbClr val="1F4E79"/>
                </a:solidFill>
                <a:latin typeface="Microsoft Sans Serif"/>
                <a:cs typeface="Microsoft Sans Serif"/>
              </a:rPr>
              <a:t> </a:t>
            </a:r>
            <a:r>
              <a:rPr sz="2000" spc="-5" dirty="0">
                <a:solidFill>
                  <a:srgbClr val="1F4E79"/>
                </a:solidFill>
                <a:latin typeface="Microsoft Sans Serif"/>
                <a:cs typeface="Microsoft Sans Serif"/>
              </a:rPr>
              <a:t>bezleri,</a:t>
            </a:r>
            <a:r>
              <a:rPr sz="2000" dirty="0">
                <a:solidFill>
                  <a:srgbClr val="1F4E79"/>
                </a:solidFill>
                <a:latin typeface="Microsoft Sans Serif"/>
                <a:cs typeface="Microsoft Sans Serif"/>
              </a:rPr>
              <a:t> kulak</a:t>
            </a:r>
            <a:r>
              <a:rPr sz="2000" spc="15" dirty="0">
                <a:solidFill>
                  <a:srgbClr val="1F4E79"/>
                </a:solidFill>
                <a:latin typeface="Microsoft Sans Serif"/>
                <a:cs typeface="Microsoft Sans Serif"/>
              </a:rPr>
              <a:t> </a:t>
            </a:r>
            <a:r>
              <a:rPr sz="2000" spc="30" dirty="0">
                <a:solidFill>
                  <a:srgbClr val="1F4E79"/>
                </a:solidFill>
                <a:latin typeface="Microsoft Sans Serif"/>
                <a:cs typeface="Microsoft Sans Serif"/>
              </a:rPr>
              <a:t>zarını</a:t>
            </a:r>
            <a:r>
              <a:rPr sz="2000" spc="-5" dirty="0">
                <a:solidFill>
                  <a:srgbClr val="1F4E79"/>
                </a:solidFill>
                <a:latin typeface="Microsoft Sans Serif"/>
                <a:cs typeface="Microsoft Sans Serif"/>
              </a:rPr>
              <a:t> fiziki</a:t>
            </a:r>
            <a:r>
              <a:rPr sz="2000" spc="25" dirty="0">
                <a:solidFill>
                  <a:srgbClr val="1F4E79"/>
                </a:solidFill>
                <a:latin typeface="Microsoft Sans Serif"/>
                <a:cs typeface="Microsoft Sans Serif"/>
              </a:rPr>
              <a:t> </a:t>
            </a:r>
            <a:r>
              <a:rPr sz="2000" spc="-5" dirty="0">
                <a:solidFill>
                  <a:srgbClr val="1F4E79"/>
                </a:solidFill>
                <a:latin typeface="Microsoft Sans Serif"/>
                <a:cs typeface="Microsoft Sans Serif"/>
              </a:rPr>
              <a:t>etkilerden</a:t>
            </a:r>
            <a:r>
              <a:rPr sz="2000" spc="5" dirty="0">
                <a:solidFill>
                  <a:srgbClr val="1F4E79"/>
                </a:solidFill>
                <a:latin typeface="Microsoft Sans Serif"/>
                <a:cs typeface="Microsoft Sans Serif"/>
              </a:rPr>
              <a:t> </a:t>
            </a:r>
            <a:r>
              <a:rPr sz="2000" spc="-15" dirty="0">
                <a:solidFill>
                  <a:srgbClr val="1F4E79"/>
                </a:solidFill>
                <a:latin typeface="Microsoft Sans Serif"/>
                <a:cs typeface="Microsoft Sans Serif"/>
              </a:rPr>
              <a:t>korur.</a:t>
            </a:r>
            <a:endParaRPr sz="2000">
              <a:latin typeface="Microsoft Sans Serif"/>
              <a:cs typeface="Microsoft Sans Serif"/>
            </a:endParaRPr>
          </a:p>
          <a:p>
            <a:pPr marL="334645" marR="5080" indent="-334645" algn="just">
              <a:lnSpc>
                <a:spcPct val="100000"/>
              </a:lnSpc>
              <a:spcBef>
                <a:spcPts val="400"/>
              </a:spcBef>
              <a:buAutoNum type="arabicPlain"/>
              <a:tabLst>
                <a:tab pos="334645" algn="l"/>
              </a:tabLst>
            </a:pPr>
            <a:r>
              <a:rPr sz="2000" b="1" spc="-5" dirty="0">
                <a:solidFill>
                  <a:srgbClr val="385622"/>
                </a:solidFill>
                <a:latin typeface="Arial"/>
                <a:cs typeface="Arial"/>
              </a:rPr>
              <a:t>Orta Kulak: </a:t>
            </a:r>
            <a:r>
              <a:rPr sz="2000" spc="-5" dirty="0">
                <a:solidFill>
                  <a:srgbClr val="1F4E79"/>
                </a:solidFill>
                <a:latin typeface="Microsoft Sans Serif"/>
                <a:cs typeface="Microsoft Sans Serif"/>
              </a:rPr>
              <a:t>Üç </a:t>
            </a:r>
            <a:r>
              <a:rPr sz="2000" spc="5" dirty="0">
                <a:solidFill>
                  <a:srgbClr val="1F4E79"/>
                </a:solidFill>
                <a:latin typeface="Microsoft Sans Serif"/>
                <a:cs typeface="Microsoft Sans Serif"/>
              </a:rPr>
              <a:t>elemanı </a:t>
            </a:r>
            <a:r>
              <a:rPr sz="2000" spc="10" dirty="0">
                <a:solidFill>
                  <a:srgbClr val="1F4E79"/>
                </a:solidFill>
                <a:latin typeface="Microsoft Sans Serif"/>
                <a:cs typeface="Microsoft Sans Serif"/>
              </a:rPr>
              <a:t>vardır; </a:t>
            </a:r>
            <a:r>
              <a:rPr sz="2000" b="1" spc="-5" dirty="0">
                <a:solidFill>
                  <a:srgbClr val="1F4E79"/>
                </a:solidFill>
                <a:latin typeface="Arial"/>
                <a:cs typeface="Arial"/>
              </a:rPr>
              <a:t>Kulak/timpan zarı (1)</a:t>
            </a:r>
            <a:r>
              <a:rPr sz="2000" spc="-5" dirty="0">
                <a:solidFill>
                  <a:srgbClr val="1F4E79"/>
                </a:solidFill>
                <a:latin typeface="Microsoft Sans Serif"/>
                <a:cs typeface="Microsoft Sans Serif"/>
              </a:rPr>
              <a:t>, üzerinde </a:t>
            </a:r>
            <a:r>
              <a:rPr sz="2000" dirty="0">
                <a:solidFill>
                  <a:srgbClr val="1F4E79"/>
                </a:solidFill>
                <a:latin typeface="Microsoft Sans Serif"/>
                <a:cs typeface="Microsoft Sans Serif"/>
              </a:rPr>
              <a:t> </a:t>
            </a:r>
            <a:r>
              <a:rPr sz="2000" spc="-5" dirty="0">
                <a:solidFill>
                  <a:srgbClr val="1F4E79"/>
                </a:solidFill>
                <a:latin typeface="Microsoft Sans Serif"/>
                <a:cs typeface="Microsoft Sans Serif"/>
              </a:rPr>
              <a:t>oluşan</a:t>
            </a:r>
            <a:r>
              <a:rPr sz="2000" dirty="0">
                <a:solidFill>
                  <a:srgbClr val="1F4E79"/>
                </a:solidFill>
                <a:latin typeface="Microsoft Sans Serif"/>
                <a:cs typeface="Microsoft Sans Serif"/>
              </a:rPr>
              <a:t> </a:t>
            </a:r>
            <a:r>
              <a:rPr sz="2000" spc="-5" dirty="0">
                <a:solidFill>
                  <a:srgbClr val="1F4E79"/>
                </a:solidFill>
                <a:latin typeface="Microsoft Sans Serif"/>
                <a:cs typeface="Microsoft Sans Serif"/>
              </a:rPr>
              <a:t>titreşimleri</a:t>
            </a:r>
            <a:r>
              <a:rPr sz="2000" dirty="0">
                <a:solidFill>
                  <a:srgbClr val="1F4E79"/>
                </a:solidFill>
                <a:latin typeface="Microsoft Sans Serif"/>
                <a:cs typeface="Microsoft Sans Serif"/>
              </a:rPr>
              <a:t> </a:t>
            </a:r>
            <a:r>
              <a:rPr sz="2000" spc="-5" dirty="0">
                <a:solidFill>
                  <a:srgbClr val="1F4E79"/>
                </a:solidFill>
                <a:latin typeface="Microsoft Sans Serif"/>
                <a:cs typeface="Microsoft Sans Serif"/>
              </a:rPr>
              <a:t>orta</a:t>
            </a:r>
            <a:r>
              <a:rPr sz="2000" dirty="0">
                <a:solidFill>
                  <a:srgbClr val="1F4E79"/>
                </a:solidFill>
                <a:latin typeface="Microsoft Sans Serif"/>
                <a:cs typeface="Microsoft Sans Serif"/>
              </a:rPr>
              <a:t> </a:t>
            </a:r>
            <a:r>
              <a:rPr sz="2000" spc="-5" dirty="0">
                <a:solidFill>
                  <a:srgbClr val="1F4E79"/>
                </a:solidFill>
                <a:latin typeface="Microsoft Sans Serif"/>
                <a:cs typeface="Microsoft Sans Serif"/>
              </a:rPr>
              <a:t>kulaktaki</a:t>
            </a:r>
            <a:r>
              <a:rPr sz="2000" dirty="0">
                <a:solidFill>
                  <a:srgbClr val="1F4E79"/>
                </a:solidFill>
                <a:latin typeface="Microsoft Sans Serif"/>
                <a:cs typeface="Microsoft Sans Serif"/>
              </a:rPr>
              <a:t> </a:t>
            </a:r>
            <a:r>
              <a:rPr sz="2000" spc="-5" dirty="0">
                <a:solidFill>
                  <a:srgbClr val="1F4E79"/>
                </a:solidFill>
                <a:latin typeface="Microsoft Sans Serif"/>
                <a:cs typeface="Microsoft Sans Serif"/>
              </a:rPr>
              <a:t>kemikçiklere</a:t>
            </a:r>
            <a:r>
              <a:rPr sz="2000" dirty="0">
                <a:solidFill>
                  <a:srgbClr val="1F4E79"/>
                </a:solidFill>
                <a:latin typeface="Microsoft Sans Serif"/>
                <a:cs typeface="Microsoft Sans Serif"/>
              </a:rPr>
              <a:t> </a:t>
            </a:r>
            <a:r>
              <a:rPr sz="2000" spc="-5" dirty="0">
                <a:solidFill>
                  <a:srgbClr val="1F4E79"/>
                </a:solidFill>
                <a:latin typeface="Microsoft Sans Serif"/>
                <a:cs typeface="Microsoft Sans Serif"/>
              </a:rPr>
              <a:t>ileterek</a:t>
            </a:r>
            <a:r>
              <a:rPr sz="2000" dirty="0">
                <a:solidFill>
                  <a:srgbClr val="1F4E79"/>
                </a:solidFill>
                <a:latin typeface="Microsoft Sans Serif"/>
                <a:cs typeface="Microsoft Sans Serif"/>
              </a:rPr>
              <a:t> </a:t>
            </a:r>
            <a:r>
              <a:rPr sz="2000" spc="-10" dirty="0">
                <a:solidFill>
                  <a:srgbClr val="1F4E79"/>
                </a:solidFill>
                <a:latin typeface="Microsoft Sans Serif"/>
                <a:cs typeface="Microsoft Sans Serif"/>
              </a:rPr>
              <a:t>işitmeyi </a:t>
            </a:r>
            <a:r>
              <a:rPr sz="2000" spc="-5" dirty="0">
                <a:solidFill>
                  <a:srgbClr val="1F4E79"/>
                </a:solidFill>
                <a:latin typeface="Microsoft Sans Serif"/>
                <a:cs typeface="Microsoft Sans Serif"/>
              </a:rPr>
              <a:t> </a:t>
            </a:r>
            <a:r>
              <a:rPr sz="2000" spc="-20" dirty="0">
                <a:solidFill>
                  <a:srgbClr val="1F4E79"/>
                </a:solidFill>
                <a:latin typeface="Microsoft Sans Serif"/>
                <a:cs typeface="Microsoft Sans Serif"/>
              </a:rPr>
              <a:t>sağlar.</a:t>
            </a:r>
            <a:r>
              <a:rPr sz="2000" spc="-15" dirty="0">
                <a:solidFill>
                  <a:srgbClr val="1F4E79"/>
                </a:solidFill>
                <a:latin typeface="Microsoft Sans Serif"/>
                <a:cs typeface="Microsoft Sans Serif"/>
              </a:rPr>
              <a:t> </a:t>
            </a:r>
            <a:r>
              <a:rPr sz="2000" b="1" dirty="0">
                <a:solidFill>
                  <a:srgbClr val="1F4E79"/>
                </a:solidFill>
                <a:latin typeface="Arial"/>
                <a:cs typeface="Arial"/>
              </a:rPr>
              <a:t>Östaki</a:t>
            </a:r>
            <a:r>
              <a:rPr sz="2000" b="1" spc="5" dirty="0">
                <a:solidFill>
                  <a:srgbClr val="1F4E79"/>
                </a:solidFill>
                <a:latin typeface="Arial"/>
                <a:cs typeface="Arial"/>
              </a:rPr>
              <a:t> </a:t>
            </a:r>
            <a:r>
              <a:rPr sz="2000" b="1" dirty="0">
                <a:solidFill>
                  <a:srgbClr val="1F4E79"/>
                </a:solidFill>
                <a:latin typeface="Arial"/>
                <a:cs typeface="Arial"/>
              </a:rPr>
              <a:t>borusu</a:t>
            </a:r>
            <a:r>
              <a:rPr sz="2000" b="1" spc="5" dirty="0">
                <a:solidFill>
                  <a:srgbClr val="1F4E79"/>
                </a:solidFill>
                <a:latin typeface="Arial"/>
                <a:cs typeface="Arial"/>
              </a:rPr>
              <a:t> </a:t>
            </a:r>
            <a:r>
              <a:rPr sz="2000" b="1" spc="-5" dirty="0">
                <a:solidFill>
                  <a:srgbClr val="1F4E79"/>
                </a:solidFill>
                <a:latin typeface="Arial"/>
                <a:cs typeface="Arial"/>
              </a:rPr>
              <a:t>(2)</a:t>
            </a:r>
            <a:r>
              <a:rPr sz="2000" spc="-5" dirty="0">
                <a:solidFill>
                  <a:srgbClr val="1F4E79"/>
                </a:solidFill>
                <a:latin typeface="Microsoft Sans Serif"/>
                <a:cs typeface="Microsoft Sans Serif"/>
              </a:rPr>
              <a:t>,</a:t>
            </a:r>
            <a:r>
              <a:rPr sz="2000" dirty="0">
                <a:solidFill>
                  <a:srgbClr val="1F4E79"/>
                </a:solidFill>
                <a:latin typeface="Microsoft Sans Serif"/>
                <a:cs typeface="Microsoft Sans Serif"/>
              </a:rPr>
              <a:t> </a:t>
            </a:r>
            <a:r>
              <a:rPr sz="2000" spc="25" dirty="0">
                <a:solidFill>
                  <a:srgbClr val="1F4E79"/>
                </a:solidFill>
                <a:latin typeface="Microsoft Sans Serif"/>
                <a:cs typeface="Microsoft Sans Serif"/>
              </a:rPr>
              <a:t>dış</a:t>
            </a:r>
            <a:r>
              <a:rPr sz="2000" spc="30" dirty="0">
                <a:solidFill>
                  <a:srgbClr val="1F4E79"/>
                </a:solidFill>
                <a:latin typeface="Microsoft Sans Serif"/>
                <a:cs typeface="Microsoft Sans Serif"/>
              </a:rPr>
              <a:t> </a:t>
            </a:r>
            <a:r>
              <a:rPr sz="2000" spc="-5" dirty="0">
                <a:solidFill>
                  <a:srgbClr val="1F4E79"/>
                </a:solidFill>
                <a:latin typeface="Microsoft Sans Serif"/>
                <a:cs typeface="Microsoft Sans Serif"/>
              </a:rPr>
              <a:t>kulak</a:t>
            </a:r>
            <a:r>
              <a:rPr sz="2000" dirty="0">
                <a:solidFill>
                  <a:srgbClr val="1F4E79"/>
                </a:solidFill>
                <a:latin typeface="Microsoft Sans Serif"/>
                <a:cs typeface="Microsoft Sans Serif"/>
              </a:rPr>
              <a:t> </a:t>
            </a:r>
            <a:r>
              <a:rPr sz="2000" spc="-15" dirty="0">
                <a:solidFill>
                  <a:srgbClr val="1F4E79"/>
                </a:solidFill>
                <a:latin typeface="Microsoft Sans Serif"/>
                <a:cs typeface="Microsoft Sans Serif"/>
              </a:rPr>
              <a:t>ile</a:t>
            </a:r>
            <a:r>
              <a:rPr sz="2000" spc="-10" dirty="0">
                <a:solidFill>
                  <a:srgbClr val="1F4E79"/>
                </a:solidFill>
                <a:latin typeface="Microsoft Sans Serif"/>
                <a:cs typeface="Microsoft Sans Serif"/>
              </a:rPr>
              <a:t> </a:t>
            </a:r>
            <a:r>
              <a:rPr sz="2000" spc="-5" dirty="0">
                <a:solidFill>
                  <a:srgbClr val="1F4E79"/>
                </a:solidFill>
                <a:latin typeface="Microsoft Sans Serif"/>
                <a:cs typeface="Microsoft Sans Serif"/>
              </a:rPr>
              <a:t>orta</a:t>
            </a:r>
            <a:r>
              <a:rPr sz="2000" dirty="0">
                <a:solidFill>
                  <a:srgbClr val="1F4E79"/>
                </a:solidFill>
                <a:latin typeface="Microsoft Sans Serif"/>
                <a:cs typeface="Microsoft Sans Serif"/>
              </a:rPr>
              <a:t> </a:t>
            </a:r>
            <a:r>
              <a:rPr sz="2000" spc="-5" dirty="0">
                <a:solidFill>
                  <a:srgbClr val="1F4E79"/>
                </a:solidFill>
                <a:latin typeface="Microsoft Sans Serif"/>
                <a:cs typeface="Microsoft Sans Serif"/>
              </a:rPr>
              <a:t>kulak</a:t>
            </a:r>
            <a:r>
              <a:rPr sz="2000" spc="520" dirty="0">
                <a:solidFill>
                  <a:srgbClr val="1F4E79"/>
                </a:solidFill>
                <a:latin typeface="Microsoft Sans Serif"/>
                <a:cs typeface="Microsoft Sans Serif"/>
              </a:rPr>
              <a:t> </a:t>
            </a:r>
            <a:r>
              <a:rPr sz="2000" spc="5" dirty="0">
                <a:solidFill>
                  <a:srgbClr val="1F4E79"/>
                </a:solidFill>
                <a:latin typeface="Microsoft Sans Serif"/>
                <a:cs typeface="Microsoft Sans Serif"/>
              </a:rPr>
              <a:t>arasında </a:t>
            </a:r>
            <a:r>
              <a:rPr sz="2000" spc="10" dirty="0">
                <a:solidFill>
                  <a:srgbClr val="1F4E79"/>
                </a:solidFill>
                <a:latin typeface="Microsoft Sans Serif"/>
                <a:cs typeface="Microsoft Sans Serif"/>
              </a:rPr>
              <a:t> basınç</a:t>
            </a:r>
            <a:r>
              <a:rPr sz="2000" spc="15" dirty="0">
                <a:solidFill>
                  <a:srgbClr val="1F4E79"/>
                </a:solidFill>
                <a:latin typeface="Microsoft Sans Serif"/>
                <a:cs typeface="Microsoft Sans Serif"/>
              </a:rPr>
              <a:t> </a:t>
            </a:r>
            <a:r>
              <a:rPr sz="2000" spc="-5" dirty="0">
                <a:solidFill>
                  <a:srgbClr val="1F4E79"/>
                </a:solidFill>
                <a:latin typeface="Microsoft Sans Serif"/>
                <a:cs typeface="Microsoft Sans Serif"/>
              </a:rPr>
              <a:t>dengesi</a:t>
            </a:r>
            <a:r>
              <a:rPr sz="2000" dirty="0">
                <a:solidFill>
                  <a:srgbClr val="1F4E79"/>
                </a:solidFill>
                <a:latin typeface="Microsoft Sans Serif"/>
                <a:cs typeface="Microsoft Sans Serif"/>
              </a:rPr>
              <a:t> </a:t>
            </a:r>
            <a:r>
              <a:rPr sz="2000" spc="-5" dirty="0">
                <a:solidFill>
                  <a:srgbClr val="1F4E79"/>
                </a:solidFill>
                <a:latin typeface="Microsoft Sans Serif"/>
                <a:cs typeface="Microsoft Sans Serif"/>
              </a:rPr>
              <a:t>oluşturur;</a:t>
            </a:r>
            <a:r>
              <a:rPr sz="2000" dirty="0">
                <a:solidFill>
                  <a:srgbClr val="1F4E79"/>
                </a:solidFill>
                <a:latin typeface="Microsoft Sans Serif"/>
                <a:cs typeface="Microsoft Sans Serif"/>
              </a:rPr>
              <a:t> </a:t>
            </a:r>
            <a:r>
              <a:rPr sz="2000" spc="-10" dirty="0">
                <a:solidFill>
                  <a:srgbClr val="1F4E79"/>
                </a:solidFill>
                <a:latin typeface="Microsoft Sans Serif"/>
                <a:cs typeface="Microsoft Sans Serif"/>
              </a:rPr>
              <a:t>işitme</a:t>
            </a:r>
            <a:r>
              <a:rPr sz="2000" spc="-5" dirty="0">
                <a:solidFill>
                  <a:srgbClr val="1F4E79"/>
                </a:solidFill>
                <a:latin typeface="Microsoft Sans Serif"/>
                <a:cs typeface="Microsoft Sans Serif"/>
              </a:rPr>
              <a:t> </a:t>
            </a:r>
            <a:r>
              <a:rPr sz="2000" spc="-10" dirty="0">
                <a:solidFill>
                  <a:srgbClr val="1F4E79"/>
                </a:solidFill>
                <a:latin typeface="Microsoft Sans Serif"/>
                <a:cs typeface="Microsoft Sans Serif"/>
              </a:rPr>
              <a:t>netliğini</a:t>
            </a:r>
            <a:r>
              <a:rPr sz="2000" spc="-5" dirty="0">
                <a:solidFill>
                  <a:srgbClr val="1F4E79"/>
                </a:solidFill>
                <a:latin typeface="Microsoft Sans Serif"/>
                <a:cs typeface="Microsoft Sans Serif"/>
              </a:rPr>
              <a:t> </a:t>
            </a:r>
            <a:r>
              <a:rPr sz="2000" spc="-20" dirty="0">
                <a:solidFill>
                  <a:srgbClr val="1F4E79"/>
                </a:solidFill>
                <a:latin typeface="Microsoft Sans Serif"/>
                <a:cs typeface="Microsoft Sans Serif"/>
              </a:rPr>
              <a:t>sağlar,</a:t>
            </a:r>
            <a:r>
              <a:rPr sz="2000" spc="490" dirty="0">
                <a:solidFill>
                  <a:srgbClr val="1F4E79"/>
                </a:solidFill>
                <a:latin typeface="Microsoft Sans Serif"/>
                <a:cs typeface="Microsoft Sans Serif"/>
              </a:rPr>
              <a:t> </a:t>
            </a:r>
            <a:r>
              <a:rPr sz="2000" dirty="0">
                <a:solidFill>
                  <a:srgbClr val="1F4E79"/>
                </a:solidFill>
                <a:latin typeface="Microsoft Sans Serif"/>
                <a:cs typeface="Microsoft Sans Serif"/>
              </a:rPr>
              <a:t>kulak</a:t>
            </a:r>
            <a:r>
              <a:rPr sz="2000" spc="530" dirty="0">
                <a:solidFill>
                  <a:srgbClr val="1F4E79"/>
                </a:solidFill>
                <a:latin typeface="Microsoft Sans Serif"/>
                <a:cs typeface="Microsoft Sans Serif"/>
              </a:rPr>
              <a:t> </a:t>
            </a:r>
            <a:r>
              <a:rPr sz="2000" spc="25" dirty="0">
                <a:solidFill>
                  <a:srgbClr val="1F4E79"/>
                </a:solidFill>
                <a:latin typeface="Microsoft Sans Serif"/>
                <a:cs typeface="Microsoft Sans Serif"/>
              </a:rPr>
              <a:t>zarını </a:t>
            </a:r>
            <a:r>
              <a:rPr sz="2000" spc="30" dirty="0">
                <a:solidFill>
                  <a:srgbClr val="1F4E79"/>
                </a:solidFill>
                <a:latin typeface="Microsoft Sans Serif"/>
                <a:cs typeface="Microsoft Sans Serif"/>
              </a:rPr>
              <a:t> </a:t>
            </a:r>
            <a:r>
              <a:rPr sz="2000" spc="-20" dirty="0">
                <a:solidFill>
                  <a:srgbClr val="1F4E79"/>
                </a:solidFill>
                <a:latin typeface="Microsoft Sans Serif"/>
                <a:cs typeface="Microsoft Sans Serif"/>
              </a:rPr>
              <a:t>korur. </a:t>
            </a:r>
            <a:r>
              <a:rPr sz="2000" spc="-5" dirty="0">
                <a:solidFill>
                  <a:srgbClr val="1F4E79"/>
                </a:solidFill>
                <a:latin typeface="Microsoft Sans Serif"/>
                <a:cs typeface="Microsoft Sans Serif"/>
              </a:rPr>
              <a:t>Fazla sesi ve </a:t>
            </a:r>
            <a:r>
              <a:rPr sz="2000" spc="25" dirty="0">
                <a:solidFill>
                  <a:srgbClr val="1F4E79"/>
                </a:solidFill>
                <a:latin typeface="Microsoft Sans Serif"/>
                <a:cs typeface="Microsoft Sans Serif"/>
              </a:rPr>
              <a:t>basıncı </a:t>
            </a:r>
            <a:r>
              <a:rPr sz="2000" spc="-5" dirty="0">
                <a:solidFill>
                  <a:srgbClr val="1F4E79"/>
                </a:solidFill>
                <a:latin typeface="Microsoft Sans Serif"/>
                <a:cs typeface="Microsoft Sans Serif"/>
              </a:rPr>
              <a:t>ağza </a:t>
            </a:r>
            <a:r>
              <a:rPr sz="2000" spc="-25" dirty="0">
                <a:solidFill>
                  <a:srgbClr val="1F4E79"/>
                </a:solidFill>
                <a:latin typeface="Microsoft Sans Serif"/>
                <a:cs typeface="Microsoft Sans Serif"/>
              </a:rPr>
              <a:t>verir. </a:t>
            </a:r>
            <a:r>
              <a:rPr sz="2000" b="1" spc="-5" dirty="0">
                <a:solidFill>
                  <a:srgbClr val="1F4E79"/>
                </a:solidFill>
                <a:latin typeface="Arial"/>
                <a:cs typeface="Arial"/>
              </a:rPr>
              <a:t>İşitme </a:t>
            </a:r>
            <a:r>
              <a:rPr sz="2000" b="1" spc="-10" dirty="0">
                <a:solidFill>
                  <a:srgbClr val="1F4E79"/>
                </a:solidFill>
                <a:latin typeface="Arial"/>
                <a:cs typeface="Arial"/>
              </a:rPr>
              <a:t>kemikçikleri </a:t>
            </a:r>
            <a:r>
              <a:rPr sz="2000" b="1" spc="-5" dirty="0">
                <a:solidFill>
                  <a:srgbClr val="1F4E79"/>
                </a:solidFill>
                <a:latin typeface="Arial"/>
                <a:cs typeface="Arial"/>
              </a:rPr>
              <a:t>(3)</a:t>
            </a:r>
            <a:r>
              <a:rPr sz="2000" spc="-5" dirty="0">
                <a:solidFill>
                  <a:srgbClr val="1F4E79"/>
                </a:solidFill>
                <a:latin typeface="Microsoft Sans Serif"/>
                <a:cs typeface="Microsoft Sans Serif"/>
              </a:rPr>
              <a:t>, </a:t>
            </a:r>
            <a:r>
              <a:rPr sz="2000" dirty="0">
                <a:solidFill>
                  <a:srgbClr val="1F4E79"/>
                </a:solidFill>
                <a:latin typeface="Microsoft Sans Serif"/>
                <a:cs typeface="Microsoft Sans Serif"/>
              </a:rPr>
              <a:t> </a:t>
            </a:r>
            <a:r>
              <a:rPr sz="2000" spc="-5" dirty="0">
                <a:solidFill>
                  <a:srgbClr val="1F4E79"/>
                </a:solidFill>
                <a:latin typeface="Microsoft Sans Serif"/>
                <a:cs typeface="Microsoft Sans Serif"/>
              </a:rPr>
              <a:t>timpan</a:t>
            </a:r>
            <a:r>
              <a:rPr sz="2000" dirty="0">
                <a:solidFill>
                  <a:srgbClr val="1F4E79"/>
                </a:solidFill>
                <a:latin typeface="Microsoft Sans Serif"/>
                <a:cs typeface="Microsoft Sans Serif"/>
              </a:rPr>
              <a:t> </a:t>
            </a:r>
            <a:r>
              <a:rPr sz="2000" spc="10" dirty="0">
                <a:solidFill>
                  <a:srgbClr val="1F4E79"/>
                </a:solidFill>
                <a:latin typeface="Microsoft Sans Serif"/>
                <a:cs typeface="Microsoft Sans Serif"/>
              </a:rPr>
              <a:t>zarında</a:t>
            </a:r>
            <a:r>
              <a:rPr sz="2000" spc="15" dirty="0">
                <a:solidFill>
                  <a:srgbClr val="1F4E79"/>
                </a:solidFill>
                <a:latin typeface="Microsoft Sans Serif"/>
                <a:cs typeface="Microsoft Sans Serif"/>
              </a:rPr>
              <a:t> </a:t>
            </a:r>
            <a:r>
              <a:rPr sz="2000" spc="-5" dirty="0">
                <a:solidFill>
                  <a:srgbClr val="1F4E79"/>
                </a:solidFill>
                <a:latin typeface="Microsoft Sans Serif"/>
                <a:cs typeface="Microsoft Sans Serif"/>
              </a:rPr>
              <a:t>oluşan</a:t>
            </a:r>
            <a:r>
              <a:rPr sz="2000" dirty="0">
                <a:solidFill>
                  <a:srgbClr val="1F4E79"/>
                </a:solidFill>
                <a:latin typeface="Microsoft Sans Serif"/>
                <a:cs typeface="Microsoft Sans Serif"/>
              </a:rPr>
              <a:t> ses</a:t>
            </a:r>
            <a:r>
              <a:rPr sz="2000" spc="5" dirty="0">
                <a:solidFill>
                  <a:srgbClr val="1F4E79"/>
                </a:solidFill>
                <a:latin typeface="Microsoft Sans Serif"/>
                <a:cs typeface="Microsoft Sans Serif"/>
              </a:rPr>
              <a:t> </a:t>
            </a:r>
            <a:r>
              <a:rPr sz="2000" spc="-10" dirty="0">
                <a:solidFill>
                  <a:srgbClr val="1F4E79"/>
                </a:solidFill>
                <a:latin typeface="Microsoft Sans Serif"/>
                <a:cs typeface="Microsoft Sans Serif"/>
              </a:rPr>
              <a:t>titreşimleri;</a:t>
            </a:r>
            <a:r>
              <a:rPr sz="2000" spc="-5" dirty="0">
                <a:solidFill>
                  <a:srgbClr val="1F4E79"/>
                </a:solidFill>
                <a:latin typeface="Microsoft Sans Serif"/>
                <a:cs typeface="Microsoft Sans Serif"/>
              </a:rPr>
              <a:t> çekiç,</a:t>
            </a:r>
            <a:r>
              <a:rPr sz="2000" dirty="0">
                <a:solidFill>
                  <a:srgbClr val="1F4E79"/>
                </a:solidFill>
                <a:latin typeface="Microsoft Sans Serif"/>
                <a:cs typeface="Microsoft Sans Serif"/>
              </a:rPr>
              <a:t> </a:t>
            </a:r>
            <a:r>
              <a:rPr sz="2000" spc="-5" dirty="0">
                <a:solidFill>
                  <a:srgbClr val="1F4E79"/>
                </a:solidFill>
                <a:latin typeface="Microsoft Sans Serif"/>
                <a:cs typeface="Microsoft Sans Serif"/>
              </a:rPr>
              <a:t>örs</a:t>
            </a:r>
            <a:r>
              <a:rPr sz="2000" dirty="0">
                <a:solidFill>
                  <a:srgbClr val="1F4E79"/>
                </a:solidFill>
                <a:latin typeface="Microsoft Sans Serif"/>
                <a:cs typeface="Microsoft Sans Serif"/>
              </a:rPr>
              <a:t> </a:t>
            </a:r>
            <a:r>
              <a:rPr sz="2000" spc="-5" dirty="0">
                <a:solidFill>
                  <a:srgbClr val="1F4E79"/>
                </a:solidFill>
                <a:latin typeface="Microsoft Sans Serif"/>
                <a:cs typeface="Microsoft Sans Serif"/>
              </a:rPr>
              <a:t>ve</a:t>
            </a:r>
            <a:r>
              <a:rPr sz="2000" dirty="0">
                <a:solidFill>
                  <a:srgbClr val="1F4E79"/>
                </a:solidFill>
                <a:latin typeface="Microsoft Sans Serif"/>
                <a:cs typeface="Microsoft Sans Serif"/>
              </a:rPr>
              <a:t> </a:t>
            </a:r>
            <a:r>
              <a:rPr sz="2000" spc="-10" dirty="0">
                <a:solidFill>
                  <a:srgbClr val="1F4E79"/>
                </a:solidFill>
                <a:latin typeface="Microsoft Sans Serif"/>
                <a:cs typeface="Microsoft Sans Serif"/>
              </a:rPr>
              <a:t>üzengi </a:t>
            </a:r>
            <a:r>
              <a:rPr sz="2000" spc="-5" dirty="0">
                <a:solidFill>
                  <a:srgbClr val="1F4E79"/>
                </a:solidFill>
                <a:latin typeface="Microsoft Sans Serif"/>
                <a:cs typeface="Microsoft Sans Serif"/>
              </a:rPr>
              <a:t> kemikçiklerini</a:t>
            </a:r>
            <a:r>
              <a:rPr sz="2000" dirty="0">
                <a:solidFill>
                  <a:srgbClr val="1F4E79"/>
                </a:solidFill>
                <a:latin typeface="Microsoft Sans Serif"/>
                <a:cs typeface="Microsoft Sans Serif"/>
              </a:rPr>
              <a:t> </a:t>
            </a:r>
            <a:r>
              <a:rPr sz="2000" spc="-5" dirty="0">
                <a:solidFill>
                  <a:srgbClr val="1F4E79"/>
                </a:solidFill>
                <a:latin typeface="Microsoft Sans Serif"/>
                <a:cs typeface="Microsoft Sans Serif"/>
              </a:rPr>
              <a:t>geçerek</a:t>
            </a:r>
            <a:r>
              <a:rPr sz="2000" spc="-15" dirty="0">
                <a:solidFill>
                  <a:srgbClr val="1F4E79"/>
                </a:solidFill>
                <a:latin typeface="Microsoft Sans Serif"/>
                <a:cs typeface="Microsoft Sans Serif"/>
              </a:rPr>
              <a:t> </a:t>
            </a:r>
            <a:r>
              <a:rPr sz="2000" spc="-10" dirty="0">
                <a:solidFill>
                  <a:srgbClr val="1F4E79"/>
                </a:solidFill>
                <a:latin typeface="Microsoft Sans Serif"/>
                <a:cs typeface="Microsoft Sans Serif"/>
              </a:rPr>
              <a:t>iç</a:t>
            </a:r>
            <a:r>
              <a:rPr sz="2000" spc="25" dirty="0">
                <a:solidFill>
                  <a:srgbClr val="1F4E79"/>
                </a:solidFill>
                <a:latin typeface="Microsoft Sans Serif"/>
                <a:cs typeface="Microsoft Sans Serif"/>
              </a:rPr>
              <a:t> </a:t>
            </a:r>
            <a:r>
              <a:rPr sz="2000" spc="-5" dirty="0">
                <a:solidFill>
                  <a:srgbClr val="1F4E79"/>
                </a:solidFill>
                <a:latin typeface="Microsoft Sans Serif"/>
                <a:cs typeface="Microsoft Sans Serif"/>
              </a:rPr>
              <a:t>kulağa</a:t>
            </a:r>
            <a:r>
              <a:rPr sz="2000" dirty="0">
                <a:solidFill>
                  <a:srgbClr val="1F4E79"/>
                </a:solidFill>
                <a:latin typeface="Microsoft Sans Serif"/>
                <a:cs typeface="Microsoft Sans Serif"/>
              </a:rPr>
              <a:t> </a:t>
            </a:r>
            <a:r>
              <a:rPr sz="2000" spc="-20" dirty="0">
                <a:solidFill>
                  <a:srgbClr val="1F4E79"/>
                </a:solidFill>
                <a:latin typeface="Microsoft Sans Serif"/>
                <a:cs typeface="Microsoft Sans Serif"/>
              </a:rPr>
              <a:t>iletilir.</a:t>
            </a:r>
            <a:endParaRPr sz="2000">
              <a:latin typeface="Microsoft Sans Serif"/>
              <a:cs typeface="Microsoft Sans Serif"/>
            </a:endParaRPr>
          </a:p>
          <a:p>
            <a:pPr marL="322580" marR="5715" indent="-322580" algn="just">
              <a:lnSpc>
                <a:spcPct val="100000"/>
              </a:lnSpc>
              <a:spcBef>
                <a:spcPts val="409"/>
              </a:spcBef>
              <a:buAutoNum type="arabicPlain"/>
              <a:tabLst>
                <a:tab pos="322580" algn="l"/>
              </a:tabLst>
            </a:pPr>
            <a:r>
              <a:rPr sz="2000" b="1" spc="-5" dirty="0">
                <a:solidFill>
                  <a:srgbClr val="385622"/>
                </a:solidFill>
                <a:latin typeface="Arial"/>
                <a:cs typeface="Arial"/>
              </a:rPr>
              <a:t>İç </a:t>
            </a:r>
            <a:r>
              <a:rPr sz="2000" b="1" dirty="0">
                <a:solidFill>
                  <a:srgbClr val="385622"/>
                </a:solidFill>
                <a:latin typeface="Arial"/>
                <a:cs typeface="Arial"/>
              </a:rPr>
              <a:t>Kulak: </a:t>
            </a:r>
            <a:r>
              <a:rPr sz="2000" b="1" spc="-5" dirty="0">
                <a:solidFill>
                  <a:srgbClr val="1F4E79"/>
                </a:solidFill>
                <a:latin typeface="Arial"/>
                <a:cs typeface="Arial"/>
              </a:rPr>
              <a:t>Çekiç, örs </a:t>
            </a:r>
            <a:r>
              <a:rPr sz="2000" b="1" spc="-10" dirty="0">
                <a:solidFill>
                  <a:srgbClr val="1F4E79"/>
                </a:solidFill>
                <a:latin typeface="Arial"/>
                <a:cs typeface="Arial"/>
              </a:rPr>
              <a:t>ve </a:t>
            </a:r>
            <a:r>
              <a:rPr sz="2000" b="1" spc="-5" dirty="0">
                <a:solidFill>
                  <a:srgbClr val="1F4E79"/>
                </a:solidFill>
                <a:latin typeface="Arial"/>
                <a:cs typeface="Arial"/>
              </a:rPr>
              <a:t>üzengi kemiklerinden (1) </a:t>
            </a:r>
            <a:r>
              <a:rPr sz="2000" spc="-5" dirty="0">
                <a:solidFill>
                  <a:srgbClr val="1F4E79"/>
                </a:solidFill>
                <a:latin typeface="Microsoft Sans Serif"/>
                <a:cs typeface="Microsoft Sans Serif"/>
              </a:rPr>
              <a:t>gelen </a:t>
            </a:r>
            <a:r>
              <a:rPr sz="2000" dirty="0">
                <a:solidFill>
                  <a:srgbClr val="1F4E79"/>
                </a:solidFill>
                <a:latin typeface="Microsoft Sans Serif"/>
                <a:cs typeface="Microsoft Sans Serif"/>
              </a:rPr>
              <a:t>yüksek </a:t>
            </a:r>
            <a:r>
              <a:rPr sz="2000" spc="5" dirty="0">
                <a:solidFill>
                  <a:srgbClr val="1F4E79"/>
                </a:solidFill>
                <a:latin typeface="Microsoft Sans Serif"/>
                <a:cs typeface="Microsoft Sans Serif"/>
              </a:rPr>
              <a:t> </a:t>
            </a:r>
            <a:r>
              <a:rPr sz="2000" spc="-5" dirty="0">
                <a:solidFill>
                  <a:srgbClr val="1F4E79"/>
                </a:solidFill>
                <a:latin typeface="Microsoft Sans Serif"/>
                <a:cs typeface="Microsoft Sans Serif"/>
              </a:rPr>
              <a:t>titreşimler</a:t>
            </a:r>
            <a:r>
              <a:rPr sz="2000" dirty="0">
                <a:solidFill>
                  <a:srgbClr val="1F4E79"/>
                </a:solidFill>
                <a:latin typeface="Microsoft Sans Serif"/>
                <a:cs typeface="Microsoft Sans Serif"/>
              </a:rPr>
              <a:t> </a:t>
            </a:r>
            <a:r>
              <a:rPr sz="2000" spc="-5" dirty="0">
                <a:solidFill>
                  <a:srgbClr val="1F4E79"/>
                </a:solidFill>
                <a:latin typeface="Microsoft Sans Serif"/>
                <a:cs typeface="Microsoft Sans Serif"/>
              </a:rPr>
              <a:t>salyangozdaki</a:t>
            </a:r>
            <a:r>
              <a:rPr sz="2000" dirty="0">
                <a:solidFill>
                  <a:srgbClr val="1F4E79"/>
                </a:solidFill>
                <a:latin typeface="Microsoft Sans Serif"/>
                <a:cs typeface="Microsoft Sans Serif"/>
              </a:rPr>
              <a:t> suyu</a:t>
            </a:r>
            <a:r>
              <a:rPr sz="2000" spc="5" dirty="0">
                <a:solidFill>
                  <a:srgbClr val="1F4E79"/>
                </a:solidFill>
                <a:latin typeface="Microsoft Sans Serif"/>
                <a:cs typeface="Microsoft Sans Serif"/>
              </a:rPr>
              <a:t> </a:t>
            </a:r>
            <a:r>
              <a:rPr sz="2000" spc="-5" dirty="0">
                <a:solidFill>
                  <a:srgbClr val="1F4E79"/>
                </a:solidFill>
                <a:latin typeface="Microsoft Sans Serif"/>
                <a:cs typeface="Microsoft Sans Serif"/>
              </a:rPr>
              <a:t>ve</a:t>
            </a:r>
            <a:r>
              <a:rPr sz="2000" dirty="0">
                <a:solidFill>
                  <a:srgbClr val="1F4E79"/>
                </a:solidFill>
                <a:latin typeface="Microsoft Sans Serif"/>
                <a:cs typeface="Microsoft Sans Serif"/>
              </a:rPr>
              <a:t> </a:t>
            </a:r>
            <a:r>
              <a:rPr sz="2000" spc="10" dirty="0">
                <a:solidFill>
                  <a:srgbClr val="1F4E79"/>
                </a:solidFill>
                <a:latin typeface="Microsoft Sans Serif"/>
                <a:cs typeface="Microsoft Sans Serif"/>
              </a:rPr>
              <a:t>dolayısıyla</a:t>
            </a:r>
            <a:r>
              <a:rPr sz="2000" spc="15" dirty="0">
                <a:solidFill>
                  <a:srgbClr val="1F4E79"/>
                </a:solidFill>
                <a:latin typeface="Microsoft Sans Serif"/>
                <a:cs typeface="Microsoft Sans Serif"/>
              </a:rPr>
              <a:t> </a:t>
            </a:r>
            <a:r>
              <a:rPr sz="2000" b="1" dirty="0">
                <a:solidFill>
                  <a:srgbClr val="1F4E79"/>
                </a:solidFill>
                <a:latin typeface="Arial"/>
                <a:cs typeface="Arial"/>
              </a:rPr>
              <a:t>korti</a:t>
            </a:r>
            <a:r>
              <a:rPr sz="2000" b="1" spc="5" dirty="0">
                <a:solidFill>
                  <a:srgbClr val="1F4E79"/>
                </a:solidFill>
                <a:latin typeface="Arial"/>
                <a:cs typeface="Arial"/>
              </a:rPr>
              <a:t> </a:t>
            </a:r>
            <a:r>
              <a:rPr sz="2000" b="1" dirty="0">
                <a:solidFill>
                  <a:srgbClr val="1F4E79"/>
                </a:solidFill>
                <a:latin typeface="Arial"/>
                <a:cs typeface="Arial"/>
              </a:rPr>
              <a:t>organının </a:t>
            </a:r>
            <a:r>
              <a:rPr sz="2000" b="1" spc="5" dirty="0">
                <a:solidFill>
                  <a:srgbClr val="1F4E79"/>
                </a:solidFill>
                <a:latin typeface="Arial"/>
                <a:cs typeface="Arial"/>
              </a:rPr>
              <a:t> </a:t>
            </a:r>
            <a:r>
              <a:rPr sz="2000" b="1" dirty="0">
                <a:solidFill>
                  <a:srgbClr val="1F4E79"/>
                </a:solidFill>
                <a:latin typeface="Arial"/>
                <a:cs typeface="Arial"/>
              </a:rPr>
              <a:t>hassas</a:t>
            </a:r>
            <a:r>
              <a:rPr sz="2000" b="1" spc="5" dirty="0">
                <a:solidFill>
                  <a:srgbClr val="1F4E79"/>
                </a:solidFill>
                <a:latin typeface="Arial"/>
                <a:cs typeface="Arial"/>
              </a:rPr>
              <a:t> </a:t>
            </a:r>
            <a:r>
              <a:rPr sz="2000" b="1" spc="-5" dirty="0">
                <a:solidFill>
                  <a:srgbClr val="1F4E79"/>
                </a:solidFill>
                <a:latin typeface="Arial"/>
                <a:cs typeface="Arial"/>
              </a:rPr>
              <a:t>ipliksi</a:t>
            </a:r>
            <a:r>
              <a:rPr sz="2000" b="1" dirty="0">
                <a:solidFill>
                  <a:srgbClr val="1F4E79"/>
                </a:solidFill>
                <a:latin typeface="Arial"/>
                <a:cs typeface="Arial"/>
              </a:rPr>
              <a:t> </a:t>
            </a:r>
            <a:r>
              <a:rPr sz="2000" b="1" spc="-10" dirty="0">
                <a:solidFill>
                  <a:srgbClr val="1F4E79"/>
                </a:solidFill>
                <a:latin typeface="Arial"/>
                <a:cs typeface="Arial"/>
              </a:rPr>
              <a:t>yapılarını</a:t>
            </a:r>
            <a:r>
              <a:rPr sz="2000" b="1" spc="-5" dirty="0">
                <a:solidFill>
                  <a:srgbClr val="1F4E79"/>
                </a:solidFill>
                <a:latin typeface="Arial"/>
                <a:cs typeface="Arial"/>
              </a:rPr>
              <a:t> (2)</a:t>
            </a:r>
            <a:r>
              <a:rPr sz="2000" b="1" dirty="0">
                <a:solidFill>
                  <a:srgbClr val="1F4E79"/>
                </a:solidFill>
                <a:latin typeface="Arial"/>
                <a:cs typeface="Arial"/>
              </a:rPr>
              <a:t> </a:t>
            </a:r>
            <a:r>
              <a:rPr sz="2000" spc="-5" dirty="0">
                <a:solidFill>
                  <a:srgbClr val="1F4E79"/>
                </a:solidFill>
                <a:latin typeface="Microsoft Sans Serif"/>
                <a:cs typeface="Microsoft Sans Serif"/>
              </a:rPr>
              <a:t>harekete</a:t>
            </a:r>
            <a:r>
              <a:rPr sz="2000" dirty="0">
                <a:solidFill>
                  <a:srgbClr val="1F4E79"/>
                </a:solidFill>
                <a:latin typeface="Microsoft Sans Serif"/>
                <a:cs typeface="Microsoft Sans Serif"/>
              </a:rPr>
              <a:t> </a:t>
            </a:r>
            <a:r>
              <a:rPr sz="2000" spc="-5" dirty="0">
                <a:solidFill>
                  <a:srgbClr val="1F4E79"/>
                </a:solidFill>
                <a:latin typeface="Microsoft Sans Serif"/>
                <a:cs typeface="Microsoft Sans Serif"/>
              </a:rPr>
              <a:t>geçirir</a:t>
            </a:r>
            <a:r>
              <a:rPr sz="2000" dirty="0">
                <a:solidFill>
                  <a:srgbClr val="1F4E79"/>
                </a:solidFill>
                <a:latin typeface="Microsoft Sans Serif"/>
                <a:cs typeface="Microsoft Sans Serif"/>
              </a:rPr>
              <a:t> </a:t>
            </a:r>
            <a:r>
              <a:rPr sz="2000" spc="-5" dirty="0">
                <a:solidFill>
                  <a:srgbClr val="1F4E79"/>
                </a:solidFill>
                <a:latin typeface="Microsoft Sans Serif"/>
                <a:cs typeface="Microsoft Sans Serif"/>
              </a:rPr>
              <a:t>ve</a:t>
            </a:r>
            <a:r>
              <a:rPr sz="2000" dirty="0">
                <a:solidFill>
                  <a:srgbClr val="1F4E79"/>
                </a:solidFill>
                <a:latin typeface="Microsoft Sans Serif"/>
                <a:cs typeface="Microsoft Sans Serif"/>
              </a:rPr>
              <a:t> </a:t>
            </a:r>
            <a:r>
              <a:rPr sz="2000" spc="-5" dirty="0">
                <a:solidFill>
                  <a:srgbClr val="1F4E79"/>
                </a:solidFill>
                <a:latin typeface="Microsoft Sans Serif"/>
                <a:cs typeface="Microsoft Sans Serif"/>
              </a:rPr>
              <a:t>sinir</a:t>
            </a:r>
            <a:r>
              <a:rPr sz="2000" dirty="0">
                <a:solidFill>
                  <a:srgbClr val="1F4E79"/>
                </a:solidFill>
                <a:latin typeface="Microsoft Sans Serif"/>
                <a:cs typeface="Microsoft Sans Serif"/>
              </a:rPr>
              <a:t> </a:t>
            </a:r>
            <a:r>
              <a:rPr sz="2000" spc="20" dirty="0">
                <a:solidFill>
                  <a:srgbClr val="1F4E79"/>
                </a:solidFill>
                <a:latin typeface="Microsoft Sans Serif"/>
                <a:cs typeface="Microsoft Sans Serif"/>
              </a:rPr>
              <a:t>uçlarını </a:t>
            </a:r>
            <a:r>
              <a:rPr sz="2000" spc="-520" dirty="0">
                <a:solidFill>
                  <a:srgbClr val="1F4E79"/>
                </a:solidFill>
                <a:latin typeface="Microsoft Sans Serif"/>
                <a:cs typeface="Microsoft Sans Serif"/>
              </a:rPr>
              <a:t> </a:t>
            </a:r>
            <a:r>
              <a:rPr sz="2000" spc="10" dirty="0">
                <a:solidFill>
                  <a:srgbClr val="1F4E79"/>
                </a:solidFill>
                <a:latin typeface="Microsoft Sans Serif"/>
                <a:cs typeface="Microsoft Sans Serif"/>
              </a:rPr>
              <a:t>uyarır;</a:t>
            </a:r>
            <a:r>
              <a:rPr sz="2000" dirty="0">
                <a:solidFill>
                  <a:srgbClr val="1F4E79"/>
                </a:solidFill>
                <a:latin typeface="Microsoft Sans Serif"/>
                <a:cs typeface="Microsoft Sans Serif"/>
              </a:rPr>
              <a:t> </a:t>
            </a:r>
            <a:r>
              <a:rPr sz="2000" spc="-10" dirty="0">
                <a:solidFill>
                  <a:srgbClr val="1F4E79"/>
                </a:solidFill>
                <a:latin typeface="Microsoft Sans Serif"/>
                <a:cs typeface="Microsoft Sans Serif"/>
              </a:rPr>
              <a:t>işitme</a:t>
            </a:r>
            <a:r>
              <a:rPr sz="2000" spc="5" dirty="0">
                <a:solidFill>
                  <a:srgbClr val="1F4E79"/>
                </a:solidFill>
                <a:latin typeface="Microsoft Sans Serif"/>
                <a:cs typeface="Microsoft Sans Serif"/>
              </a:rPr>
              <a:t> tamamlanmış</a:t>
            </a:r>
            <a:r>
              <a:rPr sz="2000" dirty="0">
                <a:solidFill>
                  <a:srgbClr val="1F4E79"/>
                </a:solidFill>
                <a:latin typeface="Microsoft Sans Serif"/>
                <a:cs typeface="Microsoft Sans Serif"/>
              </a:rPr>
              <a:t> </a:t>
            </a:r>
            <a:r>
              <a:rPr sz="2000" spc="-25" dirty="0">
                <a:solidFill>
                  <a:srgbClr val="1F4E79"/>
                </a:solidFill>
                <a:latin typeface="Microsoft Sans Serif"/>
                <a:cs typeface="Microsoft Sans Serif"/>
              </a:rPr>
              <a:t>olur.</a:t>
            </a:r>
            <a:endParaRPr sz="2000">
              <a:latin typeface="Microsoft Sans Serif"/>
              <a:cs typeface="Microsoft Sans Serif"/>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522516" y="1413383"/>
            <a:ext cx="4465065" cy="4884153"/>
            <a:chOff x="522516" y="1413383"/>
            <a:chExt cx="4465065" cy="4884153"/>
          </a:xfrm>
        </p:grpSpPr>
        <p:pic>
          <p:nvPicPr>
            <p:cNvPr id="4" name="object 4"/>
            <p:cNvPicPr/>
            <p:nvPr/>
          </p:nvPicPr>
          <p:blipFill>
            <a:blip r:embed="rId2" cstate="print"/>
            <a:stretch>
              <a:fillRect/>
            </a:stretch>
          </p:blipFill>
          <p:spPr>
            <a:xfrm>
              <a:off x="522516" y="4110215"/>
              <a:ext cx="4465065" cy="2187321"/>
            </a:xfrm>
            <a:prstGeom prst="rect">
              <a:avLst/>
            </a:prstGeom>
          </p:spPr>
        </p:pic>
        <p:pic>
          <p:nvPicPr>
            <p:cNvPr id="5" name="object 5"/>
            <p:cNvPicPr/>
            <p:nvPr/>
          </p:nvPicPr>
          <p:blipFill>
            <a:blip r:embed="rId3" cstate="print"/>
            <a:stretch>
              <a:fillRect/>
            </a:stretch>
          </p:blipFill>
          <p:spPr>
            <a:xfrm>
              <a:off x="616534" y="1413383"/>
              <a:ext cx="4193032" cy="2696845"/>
            </a:xfrm>
            <a:prstGeom prst="rect">
              <a:avLst/>
            </a:prstGeom>
          </p:spPr>
        </p:pic>
      </p:grpSp>
      <p:sp>
        <p:nvSpPr>
          <p:cNvPr id="6" name="object 6"/>
          <p:cNvSpPr txBox="1">
            <a:spLocks noGrp="1"/>
          </p:cNvSpPr>
          <p:nvPr>
            <p:ph type="title"/>
          </p:nvPr>
        </p:nvSpPr>
        <p:spPr>
          <a:xfrm>
            <a:off x="4233798" y="645413"/>
            <a:ext cx="676275" cy="330835"/>
          </a:xfrm>
          <a:prstGeom prst="rect">
            <a:avLst/>
          </a:prstGeom>
        </p:spPr>
        <p:txBody>
          <a:bodyPr vert="horz" wrap="square" lIns="0" tIns="13335" rIns="0" bIns="0" rtlCol="0">
            <a:spAutoFit/>
          </a:bodyPr>
          <a:lstStyle/>
          <a:p>
            <a:pPr marL="12700">
              <a:lnSpc>
                <a:spcPct val="100000"/>
              </a:lnSpc>
              <a:spcBef>
                <a:spcPts val="105"/>
              </a:spcBef>
            </a:pPr>
            <a:r>
              <a:rPr sz="2000" dirty="0"/>
              <a:t>kulak</a:t>
            </a:r>
            <a:endParaRPr sz="2000"/>
          </a:p>
        </p:txBody>
      </p:sp>
      <p:sp>
        <p:nvSpPr>
          <p:cNvPr id="7" name="object 7"/>
          <p:cNvSpPr txBox="1"/>
          <p:nvPr/>
        </p:nvSpPr>
        <p:spPr>
          <a:xfrm>
            <a:off x="5150358" y="1408557"/>
            <a:ext cx="3745229" cy="4676140"/>
          </a:xfrm>
          <a:prstGeom prst="rect">
            <a:avLst/>
          </a:prstGeom>
        </p:spPr>
        <p:txBody>
          <a:bodyPr vert="horz" wrap="square" lIns="0" tIns="47625" rIns="0" bIns="0" rtlCol="0">
            <a:spAutoFit/>
          </a:bodyPr>
          <a:lstStyle/>
          <a:p>
            <a:pPr marL="12700" marR="6350" algn="just">
              <a:lnSpc>
                <a:spcPts val="2160"/>
              </a:lnSpc>
              <a:spcBef>
                <a:spcPts val="375"/>
              </a:spcBef>
            </a:pPr>
            <a:r>
              <a:rPr sz="2000" b="1" dirty="0">
                <a:solidFill>
                  <a:srgbClr val="1F4E79"/>
                </a:solidFill>
                <a:latin typeface="Arial"/>
                <a:cs typeface="Arial"/>
              </a:rPr>
              <a:t>Denge</a:t>
            </a:r>
            <a:r>
              <a:rPr sz="2000" b="1" spc="5" dirty="0">
                <a:solidFill>
                  <a:srgbClr val="1F4E79"/>
                </a:solidFill>
                <a:latin typeface="Arial"/>
                <a:cs typeface="Arial"/>
              </a:rPr>
              <a:t> </a:t>
            </a:r>
            <a:r>
              <a:rPr sz="2000" b="1" spc="-5" dirty="0">
                <a:solidFill>
                  <a:srgbClr val="1F4E79"/>
                </a:solidFill>
                <a:latin typeface="Arial"/>
                <a:cs typeface="Arial"/>
              </a:rPr>
              <a:t>Fizyolojisi:</a:t>
            </a:r>
            <a:r>
              <a:rPr sz="2000" b="1" dirty="0">
                <a:solidFill>
                  <a:srgbClr val="1F4E79"/>
                </a:solidFill>
                <a:latin typeface="Arial"/>
                <a:cs typeface="Arial"/>
              </a:rPr>
              <a:t> </a:t>
            </a:r>
            <a:r>
              <a:rPr sz="2000" dirty="0">
                <a:solidFill>
                  <a:srgbClr val="1F4E79"/>
                </a:solidFill>
                <a:latin typeface="Microsoft Sans Serif"/>
                <a:cs typeface="Microsoft Sans Serif"/>
              </a:rPr>
              <a:t>Denge </a:t>
            </a:r>
            <a:r>
              <a:rPr sz="2000" spc="-520" dirty="0">
                <a:solidFill>
                  <a:srgbClr val="1F4E79"/>
                </a:solidFill>
                <a:latin typeface="Microsoft Sans Serif"/>
                <a:cs typeface="Microsoft Sans Serif"/>
              </a:rPr>
              <a:t> </a:t>
            </a:r>
            <a:r>
              <a:rPr sz="2000" spc="-5" dirty="0">
                <a:solidFill>
                  <a:srgbClr val="1F4E79"/>
                </a:solidFill>
                <a:latin typeface="Microsoft Sans Serif"/>
                <a:cs typeface="Microsoft Sans Serif"/>
              </a:rPr>
              <a:t>sağlamada</a:t>
            </a:r>
            <a:r>
              <a:rPr sz="2000" spc="-20" dirty="0">
                <a:solidFill>
                  <a:srgbClr val="1F4E79"/>
                </a:solidFill>
                <a:latin typeface="Microsoft Sans Serif"/>
                <a:cs typeface="Microsoft Sans Serif"/>
              </a:rPr>
              <a:t> </a:t>
            </a:r>
            <a:r>
              <a:rPr sz="2000" dirty="0">
                <a:solidFill>
                  <a:srgbClr val="1F4E79"/>
                </a:solidFill>
                <a:latin typeface="Microsoft Sans Serif"/>
                <a:cs typeface="Microsoft Sans Serif"/>
              </a:rPr>
              <a:t>üç</a:t>
            </a:r>
            <a:r>
              <a:rPr sz="2000" spc="5" dirty="0">
                <a:solidFill>
                  <a:srgbClr val="1F4E79"/>
                </a:solidFill>
                <a:latin typeface="Microsoft Sans Serif"/>
                <a:cs typeface="Microsoft Sans Serif"/>
              </a:rPr>
              <a:t> </a:t>
            </a:r>
            <a:r>
              <a:rPr sz="2000" dirty="0">
                <a:solidFill>
                  <a:srgbClr val="1F4E79"/>
                </a:solidFill>
                <a:latin typeface="Microsoft Sans Serif"/>
                <a:cs typeface="Microsoft Sans Serif"/>
              </a:rPr>
              <a:t>sistem</a:t>
            </a:r>
            <a:r>
              <a:rPr sz="2000" spc="-10" dirty="0">
                <a:solidFill>
                  <a:srgbClr val="1F4E79"/>
                </a:solidFill>
                <a:latin typeface="Microsoft Sans Serif"/>
                <a:cs typeface="Microsoft Sans Serif"/>
              </a:rPr>
              <a:t> </a:t>
            </a:r>
            <a:r>
              <a:rPr sz="2000" spc="-5" dirty="0">
                <a:solidFill>
                  <a:srgbClr val="1F4E79"/>
                </a:solidFill>
                <a:latin typeface="Microsoft Sans Serif"/>
                <a:cs typeface="Microsoft Sans Serif"/>
              </a:rPr>
              <a:t>rol</a:t>
            </a:r>
            <a:r>
              <a:rPr sz="2000" spc="15" dirty="0">
                <a:solidFill>
                  <a:srgbClr val="1F4E79"/>
                </a:solidFill>
                <a:latin typeface="Microsoft Sans Serif"/>
                <a:cs typeface="Microsoft Sans Serif"/>
              </a:rPr>
              <a:t> </a:t>
            </a:r>
            <a:r>
              <a:rPr sz="2000" dirty="0">
                <a:solidFill>
                  <a:srgbClr val="1F4E79"/>
                </a:solidFill>
                <a:latin typeface="Microsoft Sans Serif"/>
                <a:cs typeface="Microsoft Sans Serif"/>
              </a:rPr>
              <a:t>oynar:</a:t>
            </a:r>
            <a:endParaRPr sz="2000">
              <a:latin typeface="Microsoft Sans Serif"/>
              <a:cs typeface="Microsoft Sans Serif"/>
            </a:endParaRPr>
          </a:p>
          <a:p>
            <a:pPr marL="367665" marR="5080" indent="-355600" algn="just">
              <a:lnSpc>
                <a:spcPts val="2160"/>
              </a:lnSpc>
              <a:spcBef>
                <a:spcPts val="600"/>
              </a:spcBef>
              <a:buFont typeface="Microsoft Sans Serif"/>
              <a:buChar char="•"/>
              <a:tabLst>
                <a:tab pos="368300" algn="l"/>
                <a:tab pos="2465070" algn="l"/>
                <a:tab pos="3446145" algn="l"/>
              </a:tabLst>
            </a:pPr>
            <a:r>
              <a:rPr sz="2000" b="1" spc="-15" dirty="0">
                <a:solidFill>
                  <a:srgbClr val="1F4E79"/>
                </a:solidFill>
                <a:latin typeface="Arial"/>
                <a:cs typeface="Arial"/>
              </a:rPr>
              <a:t>Vestibüler</a:t>
            </a:r>
            <a:r>
              <a:rPr sz="2000" b="1" spc="-10" dirty="0">
                <a:solidFill>
                  <a:srgbClr val="1F4E79"/>
                </a:solidFill>
                <a:latin typeface="Arial"/>
                <a:cs typeface="Arial"/>
              </a:rPr>
              <a:t> </a:t>
            </a:r>
            <a:r>
              <a:rPr sz="2000" b="1" spc="-5" dirty="0">
                <a:solidFill>
                  <a:srgbClr val="1F4E79"/>
                </a:solidFill>
                <a:latin typeface="Arial"/>
                <a:cs typeface="Arial"/>
              </a:rPr>
              <a:t>Sistem:</a:t>
            </a:r>
            <a:r>
              <a:rPr sz="2000" b="1" dirty="0">
                <a:solidFill>
                  <a:srgbClr val="1F4E79"/>
                </a:solidFill>
                <a:latin typeface="Arial"/>
                <a:cs typeface="Arial"/>
              </a:rPr>
              <a:t> </a:t>
            </a:r>
            <a:r>
              <a:rPr sz="2000" spc="15" dirty="0">
                <a:solidFill>
                  <a:srgbClr val="1F4E79"/>
                </a:solidFill>
                <a:latin typeface="Microsoft Sans Serif"/>
                <a:cs typeface="Microsoft Sans Serif"/>
              </a:rPr>
              <a:t>Başın </a:t>
            </a:r>
            <a:r>
              <a:rPr sz="2000" spc="-520" dirty="0">
                <a:solidFill>
                  <a:srgbClr val="1F4E79"/>
                </a:solidFill>
                <a:latin typeface="Microsoft Sans Serif"/>
                <a:cs typeface="Microsoft Sans Serif"/>
              </a:rPr>
              <a:t> </a:t>
            </a:r>
            <a:r>
              <a:rPr sz="2000" dirty="0">
                <a:solidFill>
                  <a:srgbClr val="1F4E79"/>
                </a:solidFill>
                <a:latin typeface="Microsoft Sans Serif"/>
                <a:cs typeface="Microsoft Sans Serif"/>
              </a:rPr>
              <a:t>hare</a:t>
            </a:r>
            <a:r>
              <a:rPr sz="2000" spc="-10" dirty="0">
                <a:solidFill>
                  <a:srgbClr val="1F4E79"/>
                </a:solidFill>
                <a:latin typeface="Microsoft Sans Serif"/>
                <a:cs typeface="Microsoft Sans Serif"/>
              </a:rPr>
              <a:t>k</a:t>
            </a:r>
            <a:r>
              <a:rPr sz="2000" spc="-5" dirty="0">
                <a:solidFill>
                  <a:srgbClr val="1F4E79"/>
                </a:solidFill>
                <a:latin typeface="Microsoft Sans Serif"/>
                <a:cs typeface="Microsoft Sans Serif"/>
              </a:rPr>
              <a:t>etlerini</a:t>
            </a:r>
            <a:r>
              <a:rPr sz="2000" dirty="0">
                <a:solidFill>
                  <a:srgbClr val="1F4E79"/>
                </a:solidFill>
                <a:latin typeface="Microsoft Sans Serif"/>
                <a:cs typeface="Microsoft Sans Serif"/>
              </a:rPr>
              <a:t>	</a:t>
            </a:r>
            <a:r>
              <a:rPr sz="2000" spc="-10" dirty="0">
                <a:solidFill>
                  <a:srgbClr val="1F4E79"/>
                </a:solidFill>
                <a:latin typeface="Microsoft Sans Serif"/>
                <a:cs typeface="Microsoft Sans Serif"/>
              </a:rPr>
              <a:t>v</a:t>
            </a:r>
            <a:r>
              <a:rPr sz="2000" dirty="0">
                <a:solidFill>
                  <a:srgbClr val="1F4E79"/>
                </a:solidFill>
                <a:latin typeface="Microsoft Sans Serif"/>
                <a:cs typeface="Microsoft Sans Serif"/>
              </a:rPr>
              <a:t>e	bu  </a:t>
            </a:r>
            <a:r>
              <a:rPr sz="2000" spc="-5" dirty="0">
                <a:solidFill>
                  <a:srgbClr val="1F4E79"/>
                </a:solidFill>
                <a:latin typeface="Microsoft Sans Serif"/>
                <a:cs typeface="Microsoft Sans Serif"/>
              </a:rPr>
              <a:t>hareketlerdeki</a:t>
            </a:r>
            <a:r>
              <a:rPr sz="2000" dirty="0">
                <a:solidFill>
                  <a:srgbClr val="1F4E79"/>
                </a:solidFill>
                <a:latin typeface="Microsoft Sans Serif"/>
                <a:cs typeface="Microsoft Sans Serif"/>
              </a:rPr>
              <a:t> </a:t>
            </a:r>
            <a:r>
              <a:rPr sz="2000" spc="5" dirty="0">
                <a:solidFill>
                  <a:srgbClr val="1F4E79"/>
                </a:solidFill>
                <a:latin typeface="Microsoft Sans Serif"/>
                <a:cs typeface="Microsoft Sans Serif"/>
              </a:rPr>
              <a:t>hızlanma</a:t>
            </a:r>
            <a:r>
              <a:rPr sz="2000" spc="10" dirty="0">
                <a:solidFill>
                  <a:srgbClr val="1F4E79"/>
                </a:solidFill>
                <a:latin typeface="Microsoft Sans Serif"/>
                <a:cs typeface="Microsoft Sans Serif"/>
              </a:rPr>
              <a:t> </a:t>
            </a:r>
            <a:r>
              <a:rPr sz="2000" spc="-10" dirty="0">
                <a:solidFill>
                  <a:srgbClr val="1F4E79"/>
                </a:solidFill>
                <a:latin typeface="Microsoft Sans Serif"/>
                <a:cs typeface="Microsoft Sans Serif"/>
              </a:rPr>
              <a:t>ve </a:t>
            </a:r>
            <a:r>
              <a:rPr sz="2000" spc="-5" dirty="0">
                <a:solidFill>
                  <a:srgbClr val="1F4E79"/>
                </a:solidFill>
                <a:latin typeface="Microsoft Sans Serif"/>
                <a:cs typeface="Microsoft Sans Serif"/>
              </a:rPr>
              <a:t> </a:t>
            </a:r>
            <a:r>
              <a:rPr sz="2000" dirty="0">
                <a:solidFill>
                  <a:srgbClr val="1F4E79"/>
                </a:solidFill>
                <a:latin typeface="Microsoft Sans Serif"/>
                <a:cs typeface="Microsoft Sans Serif"/>
              </a:rPr>
              <a:t>yavaşlamaları</a:t>
            </a:r>
            <a:r>
              <a:rPr sz="2000" spc="5" dirty="0">
                <a:solidFill>
                  <a:srgbClr val="1F4E79"/>
                </a:solidFill>
                <a:latin typeface="Microsoft Sans Serif"/>
                <a:cs typeface="Microsoft Sans Serif"/>
              </a:rPr>
              <a:t> </a:t>
            </a:r>
            <a:r>
              <a:rPr sz="2000" spc="-5" dirty="0">
                <a:solidFill>
                  <a:srgbClr val="1F4E79"/>
                </a:solidFill>
                <a:latin typeface="Microsoft Sans Serif"/>
                <a:cs typeface="Microsoft Sans Serif"/>
              </a:rPr>
              <a:t>merkezi</a:t>
            </a:r>
            <a:r>
              <a:rPr sz="2000" dirty="0">
                <a:solidFill>
                  <a:srgbClr val="1F4E79"/>
                </a:solidFill>
                <a:latin typeface="Microsoft Sans Serif"/>
                <a:cs typeface="Microsoft Sans Serif"/>
              </a:rPr>
              <a:t> / </a:t>
            </a:r>
            <a:r>
              <a:rPr sz="2000" spc="-520" dirty="0">
                <a:solidFill>
                  <a:srgbClr val="1F4E79"/>
                </a:solidFill>
                <a:latin typeface="Microsoft Sans Serif"/>
                <a:cs typeface="Microsoft Sans Serif"/>
              </a:rPr>
              <a:t> </a:t>
            </a:r>
            <a:r>
              <a:rPr sz="2000" dirty="0">
                <a:solidFill>
                  <a:srgbClr val="1F4E79"/>
                </a:solidFill>
                <a:latin typeface="Microsoft Sans Serif"/>
                <a:cs typeface="Microsoft Sans Serif"/>
              </a:rPr>
              <a:t>santral</a:t>
            </a:r>
            <a:r>
              <a:rPr sz="2000" spc="-5" dirty="0">
                <a:solidFill>
                  <a:srgbClr val="1F4E79"/>
                </a:solidFill>
                <a:latin typeface="Microsoft Sans Serif"/>
                <a:cs typeface="Microsoft Sans Serif"/>
              </a:rPr>
              <a:t> sinir</a:t>
            </a:r>
            <a:r>
              <a:rPr sz="2000" spc="15" dirty="0">
                <a:solidFill>
                  <a:srgbClr val="1F4E79"/>
                </a:solidFill>
                <a:latin typeface="Microsoft Sans Serif"/>
                <a:cs typeface="Microsoft Sans Serif"/>
              </a:rPr>
              <a:t> </a:t>
            </a:r>
            <a:r>
              <a:rPr sz="2000" spc="-5" dirty="0">
                <a:solidFill>
                  <a:srgbClr val="1F4E79"/>
                </a:solidFill>
                <a:latin typeface="Microsoft Sans Serif"/>
                <a:cs typeface="Microsoft Sans Serif"/>
              </a:rPr>
              <a:t>sistemine </a:t>
            </a:r>
            <a:r>
              <a:rPr sz="2000" spc="-25" dirty="0">
                <a:solidFill>
                  <a:srgbClr val="1F4E79"/>
                </a:solidFill>
                <a:latin typeface="Microsoft Sans Serif"/>
                <a:cs typeface="Microsoft Sans Serif"/>
              </a:rPr>
              <a:t>iletir.</a:t>
            </a:r>
            <a:endParaRPr sz="2000">
              <a:latin typeface="Microsoft Sans Serif"/>
              <a:cs typeface="Microsoft Sans Serif"/>
            </a:endParaRPr>
          </a:p>
          <a:p>
            <a:pPr marL="367665" marR="5080" indent="-355600" algn="just">
              <a:lnSpc>
                <a:spcPts val="2160"/>
              </a:lnSpc>
              <a:spcBef>
                <a:spcPts val="605"/>
              </a:spcBef>
              <a:buFont typeface="Microsoft Sans Serif"/>
              <a:buChar char="•"/>
              <a:tabLst>
                <a:tab pos="368300" algn="l"/>
                <a:tab pos="2042795" algn="l"/>
                <a:tab pos="3463290" algn="l"/>
              </a:tabLst>
            </a:pPr>
            <a:r>
              <a:rPr sz="2000" b="1" spc="-5" dirty="0">
                <a:solidFill>
                  <a:srgbClr val="1F4E79"/>
                </a:solidFill>
                <a:latin typeface="Arial"/>
                <a:cs typeface="Arial"/>
              </a:rPr>
              <a:t>Oküler Sistem: </a:t>
            </a:r>
            <a:r>
              <a:rPr sz="2000" spc="-5" dirty="0">
                <a:solidFill>
                  <a:srgbClr val="1F4E79"/>
                </a:solidFill>
                <a:latin typeface="Microsoft Sans Serif"/>
                <a:cs typeface="Microsoft Sans Serif"/>
              </a:rPr>
              <a:t>Göz </a:t>
            </a:r>
            <a:r>
              <a:rPr sz="2000" spc="15" dirty="0">
                <a:solidFill>
                  <a:srgbClr val="1F4E79"/>
                </a:solidFill>
                <a:latin typeface="Microsoft Sans Serif"/>
                <a:cs typeface="Microsoft Sans Serif"/>
              </a:rPr>
              <a:t>kaslarını </a:t>
            </a:r>
            <a:r>
              <a:rPr sz="2000" spc="-520" dirty="0">
                <a:solidFill>
                  <a:srgbClr val="1F4E79"/>
                </a:solidFill>
                <a:latin typeface="Microsoft Sans Serif"/>
                <a:cs typeface="Microsoft Sans Serif"/>
              </a:rPr>
              <a:t> </a:t>
            </a:r>
            <a:r>
              <a:rPr sz="2000" dirty="0">
                <a:solidFill>
                  <a:srgbClr val="1F4E79"/>
                </a:solidFill>
                <a:latin typeface="Microsoft Sans Serif"/>
                <a:cs typeface="Microsoft Sans Serif"/>
              </a:rPr>
              <a:t>k</a:t>
            </a:r>
            <a:r>
              <a:rPr sz="2000" spc="5" dirty="0">
                <a:solidFill>
                  <a:srgbClr val="1F4E79"/>
                </a:solidFill>
                <a:latin typeface="Microsoft Sans Serif"/>
                <a:cs typeface="Microsoft Sans Serif"/>
              </a:rPr>
              <a:t>o</a:t>
            </a:r>
            <a:r>
              <a:rPr sz="2000" dirty="0">
                <a:solidFill>
                  <a:srgbClr val="1F4E79"/>
                </a:solidFill>
                <a:latin typeface="Microsoft Sans Serif"/>
                <a:cs typeface="Microsoft Sans Serif"/>
              </a:rPr>
              <a:t>n</a:t>
            </a:r>
            <a:r>
              <a:rPr sz="2000" spc="-20" dirty="0">
                <a:solidFill>
                  <a:srgbClr val="1F4E79"/>
                </a:solidFill>
                <a:latin typeface="Microsoft Sans Serif"/>
                <a:cs typeface="Microsoft Sans Serif"/>
              </a:rPr>
              <a:t>t</a:t>
            </a:r>
            <a:r>
              <a:rPr sz="2000" spc="-10" dirty="0">
                <a:solidFill>
                  <a:srgbClr val="1F4E79"/>
                </a:solidFill>
                <a:latin typeface="Microsoft Sans Serif"/>
                <a:cs typeface="Microsoft Sans Serif"/>
              </a:rPr>
              <a:t>r</a:t>
            </a:r>
            <a:r>
              <a:rPr sz="2000" spc="-5" dirty="0">
                <a:solidFill>
                  <a:srgbClr val="1F4E79"/>
                </a:solidFill>
                <a:latin typeface="Microsoft Sans Serif"/>
                <a:cs typeface="Microsoft Sans Serif"/>
              </a:rPr>
              <a:t>ol</a:t>
            </a:r>
            <a:r>
              <a:rPr sz="2000" dirty="0">
                <a:solidFill>
                  <a:srgbClr val="1F4E79"/>
                </a:solidFill>
                <a:latin typeface="Microsoft Sans Serif"/>
                <a:cs typeface="Microsoft Sans Serif"/>
              </a:rPr>
              <a:t>	ed</a:t>
            </a:r>
            <a:r>
              <a:rPr sz="2000" spc="-10" dirty="0">
                <a:solidFill>
                  <a:srgbClr val="1F4E79"/>
                </a:solidFill>
                <a:latin typeface="Microsoft Sans Serif"/>
                <a:cs typeface="Microsoft Sans Serif"/>
              </a:rPr>
              <a:t>e</a:t>
            </a:r>
            <a:r>
              <a:rPr sz="2000" dirty="0">
                <a:solidFill>
                  <a:srgbClr val="1F4E79"/>
                </a:solidFill>
                <a:latin typeface="Microsoft Sans Serif"/>
                <a:cs typeface="Microsoft Sans Serif"/>
              </a:rPr>
              <a:t>r	</a:t>
            </a:r>
            <a:r>
              <a:rPr sz="2000" spc="-10" dirty="0">
                <a:solidFill>
                  <a:srgbClr val="1F4E79"/>
                </a:solidFill>
                <a:latin typeface="Microsoft Sans Serif"/>
                <a:cs typeface="Microsoft Sans Serif"/>
              </a:rPr>
              <a:t>ve  </a:t>
            </a:r>
            <a:r>
              <a:rPr sz="2000" spc="-5" dirty="0">
                <a:solidFill>
                  <a:srgbClr val="1F4E79"/>
                </a:solidFill>
                <a:latin typeface="Microsoft Sans Serif"/>
                <a:cs typeface="Microsoft Sans Serif"/>
              </a:rPr>
              <a:t>oryantasyonun </a:t>
            </a:r>
            <a:r>
              <a:rPr sz="2000" spc="5" dirty="0">
                <a:solidFill>
                  <a:srgbClr val="1F4E79"/>
                </a:solidFill>
                <a:latin typeface="Microsoft Sans Serif"/>
                <a:cs typeface="Microsoft Sans Serif"/>
              </a:rPr>
              <a:t>sağlanmasına </a:t>
            </a:r>
            <a:r>
              <a:rPr sz="2000" spc="-520" dirty="0">
                <a:solidFill>
                  <a:srgbClr val="1F4E79"/>
                </a:solidFill>
                <a:latin typeface="Microsoft Sans Serif"/>
                <a:cs typeface="Microsoft Sans Serif"/>
              </a:rPr>
              <a:t> </a:t>
            </a:r>
            <a:r>
              <a:rPr sz="2000" spc="20" dirty="0">
                <a:solidFill>
                  <a:srgbClr val="1F4E79"/>
                </a:solidFill>
                <a:latin typeface="Microsoft Sans Serif"/>
                <a:cs typeface="Microsoft Sans Serif"/>
              </a:rPr>
              <a:t>yardımcı</a:t>
            </a:r>
            <a:r>
              <a:rPr sz="2000" spc="-10" dirty="0">
                <a:solidFill>
                  <a:srgbClr val="1F4E79"/>
                </a:solidFill>
                <a:latin typeface="Microsoft Sans Serif"/>
                <a:cs typeface="Microsoft Sans Serif"/>
              </a:rPr>
              <a:t> </a:t>
            </a:r>
            <a:r>
              <a:rPr sz="2000" spc="-25" dirty="0">
                <a:solidFill>
                  <a:srgbClr val="1F4E79"/>
                </a:solidFill>
                <a:latin typeface="Microsoft Sans Serif"/>
                <a:cs typeface="Microsoft Sans Serif"/>
              </a:rPr>
              <a:t>olur.</a:t>
            </a:r>
            <a:endParaRPr sz="2000">
              <a:latin typeface="Microsoft Sans Serif"/>
              <a:cs typeface="Microsoft Sans Serif"/>
            </a:endParaRPr>
          </a:p>
          <a:p>
            <a:pPr marL="367665" marR="5080" indent="-355600" algn="just">
              <a:lnSpc>
                <a:spcPct val="90000"/>
              </a:lnSpc>
              <a:spcBef>
                <a:spcPts val="570"/>
              </a:spcBef>
              <a:buFont typeface="Microsoft Sans Serif"/>
              <a:buChar char="•"/>
              <a:tabLst>
                <a:tab pos="368300" algn="l"/>
                <a:tab pos="2813685" algn="l"/>
              </a:tabLst>
            </a:pPr>
            <a:r>
              <a:rPr sz="2000" b="1" dirty="0">
                <a:solidFill>
                  <a:srgbClr val="1F4E79"/>
                </a:solidFill>
                <a:latin typeface="Arial"/>
                <a:cs typeface="Arial"/>
              </a:rPr>
              <a:t>Serebel</a:t>
            </a:r>
            <a:r>
              <a:rPr sz="2000" b="1" spc="-10" dirty="0">
                <a:solidFill>
                  <a:srgbClr val="1F4E79"/>
                </a:solidFill>
                <a:latin typeface="Arial"/>
                <a:cs typeface="Arial"/>
              </a:rPr>
              <a:t>la</a:t>
            </a:r>
            <a:r>
              <a:rPr sz="2000" b="1" dirty="0">
                <a:solidFill>
                  <a:srgbClr val="1F4E79"/>
                </a:solidFill>
                <a:latin typeface="Arial"/>
                <a:cs typeface="Arial"/>
              </a:rPr>
              <a:t>r	S</a:t>
            </a:r>
            <a:r>
              <a:rPr sz="2000" b="1" spc="-10" dirty="0">
                <a:solidFill>
                  <a:srgbClr val="1F4E79"/>
                </a:solidFill>
                <a:latin typeface="Arial"/>
                <a:cs typeface="Arial"/>
              </a:rPr>
              <a:t>i</a:t>
            </a:r>
            <a:r>
              <a:rPr sz="2000" b="1" dirty="0">
                <a:solidFill>
                  <a:srgbClr val="1F4E79"/>
                </a:solidFill>
                <a:latin typeface="Arial"/>
                <a:cs typeface="Arial"/>
              </a:rPr>
              <a:t>ste</a:t>
            </a:r>
            <a:r>
              <a:rPr sz="2000" b="1" spc="-15" dirty="0">
                <a:solidFill>
                  <a:srgbClr val="1F4E79"/>
                </a:solidFill>
                <a:latin typeface="Arial"/>
                <a:cs typeface="Arial"/>
              </a:rPr>
              <a:t>m</a:t>
            </a:r>
            <a:r>
              <a:rPr sz="2000" b="1" dirty="0">
                <a:solidFill>
                  <a:srgbClr val="1F4E79"/>
                </a:solidFill>
                <a:latin typeface="Arial"/>
                <a:cs typeface="Arial"/>
              </a:rPr>
              <a:t>:  </a:t>
            </a:r>
            <a:r>
              <a:rPr sz="2000" spc="-5" dirty="0">
                <a:solidFill>
                  <a:srgbClr val="1F4E79"/>
                </a:solidFill>
                <a:latin typeface="Microsoft Sans Serif"/>
                <a:cs typeface="Microsoft Sans Serif"/>
              </a:rPr>
              <a:t>Beyincikten</a:t>
            </a:r>
            <a:r>
              <a:rPr sz="2000" dirty="0">
                <a:solidFill>
                  <a:srgbClr val="1F4E79"/>
                </a:solidFill>
                <a:latin typeface="Microsoft Sans Serif"/>
                <a:cs typeface="Microsoft Sans Serif"/>
              </a:rPr>
              <a:t> </a:t>
            </a:r>
            <a:r>
              <a:rPr sz="2000" spc="15" dirty="0">
                <a:solidFill>
                  <a:srgbClr val="1F4E79"/>
                </a:solidFill>
                <a:latin typeface="Microsoft Sans Serif"/>
                <a:cs typeface="Microsoft Sans Serif"/>
              </a:rPr>
              <a:t>çıkan</a:t>
            </a:r>
            <a:r>
              <a:rPr sz="2000" spc="20" dirty="0">
                <a:solidFill>
                  <a:srgbClr val="1F4E79"/>
                </a:solidFill>
                <a:latin typeface="Microsoft Sans Serif"/>
                <a:cs typeface="Microsoft Sans Serif"/>
              </a:rPr>
              <a:t> </a:t>
            </a:r>
            <a:r>
              <a:rPr sz="2000" dirty="0">
                <a:solidFill>
                  <a:srgbClr val="1F4E79"/>
                </a:solidFill>
                <a:latin typeface="Microsoft Sans Serif"/>
                <a:cs typeface="Microsoft Sans Serif"/>
              </a:rPr>
              <a:t>nöronların </a:t>
            </a:r>
            <a:r>
              <a:rPr sz="2000" spc="-520" dirty="0">
                <a:solidFill>
                  <a:srgbClr val="1F4E79"/>
                </a:solidFill>
                <a:latin typeface="Microsoft Sans Serif"/>
                <a:cs typeface="Microsoft Sans Serif"/>
              </a:rPr>
              <a:t> </a:t>
            </a:r>
            <a:r>
              <a:rPr sz="2000" spc="-5" dirty="0">
                <a:solidFill>
                  <a:srgbClr val="1F4E79"/>
                </a:solidFill>
                <a:latin typeface="Microsoft Sans Serif"/>
                <a:cs typeface="Microsoft Sans Serif"/>
              </a:rPr>
              <a:t>oluşturduğu </a:t>
            </a:r>
            <a:r>
              <a:rPr sz="2000" spc="-15" dirty="0">
                <a:solidFill>
                  <a:srgbClr val="1F4E79"/>
                </a:solidFill>
                <a:latin typeface="Microsoft Sans Serif"/>
                <a:cs typeface="Microsoft Sans Serif"/>
              </a:rPr>
              <a:t>serebellar, </a:t>
            </a:r>
            <a:r>
              <a:rPr sz="2000" spc="-5" dirty="0">
                <a:solidFill>
                  <a:srgbClr val="1F4E79"/>
                </a:solidFill>
                <a:latin typeface="Microsoft Sans Serif"/>
                <a:cs typeface="Microsoft Sans Serif"/>
              </a:rPr>
              <a:t>iskelet </a:t>
            </a:r>
            <a:r>
              <a:rPr sz="2000" spc="-520" dirty="0">
                <a:solidFill>
                  <a:srgbClr val="1F4E79"/>
                </a:solidFill>
                <a:latin typeface="Microsoft Sans Serif"/>
                <a:cs typeface="Microsoft Sans Serif"/>
              </a:rPr>
              <a:t> </a:t>
            </a:r>
            <a:r>
              <a:rPr sz="2000" spc="15" dirty="0">
                <a:solidFill>
                  <a:srgbClr val="1F4E79"/>
                </a:solidFill>
                <a:latin typeface="Microsoft Sans Serif"/>
                <a:cs typeface="Microsoft Sans Serif"/>
              </a:rPr>
              <a:t>kaslarının</a:t>
            </a:r>
            <a:r>
              <a:rPr sz="2000" spc="20" dirty="0">
                <a:solidFill>
                  <a:srgbClr val="1F4E79"/>
                </a:solidFill>
                <a:latin typeface="Microsoft Sans Serif"/>
                <a:cs typeface="Microsoft Sans Serif"/>
              </a:rPr>
              <a:t> </a:t>
            </a:r>
            <a:r>
              <a:rPr sz="2000" spc="-10" dirty="0">
                <a:solidFill>
                  <a:srgbClr val="1F4E79"/>
                </a:solidFill>
                <a:latin typeface="Microsoft Sans Serif"/>
                <a:cs typeface="Microsoft Sans Serif"/>
              </a:rPr>
              <a:t>gerginliğini</a:t>
            </a:r>
            <a:r>
              <a:rPr sz="2000" spc="-5" dirty="0">
                <a:solidFill>
                  <a:srgbClr val="1F4E79"/>
                </a:solidFill>
                <a:latin typeface="Microsoft Sans Serif"/>
                <a:cs typeface="Microsoft Sans Serif"/>
              </a:rPr>
              <a:t> kontrol </a:t>
            </a:r>
            <a:r>
              <a:rPr sz="2000" spc="-520" dirty="0">
                <a:solidFill>
                  <a:srgbClr val="1F4E79"/>
                </a:solidFill>
                <a:latin typeface="Microsoft Sans Serif"/>
                <a:cs typeface="Microsoft Sans Serif"/>
              </a:rPr>
              <a:t> </a:t>
            </a:r>
            <a:r>
              <a:rPr sz="2000" spc="-20" dirty="0">
                <a:solidFill>
                  <a:srgbClr val="1F4E79"/>
                </a:solidFill>
                <a:latin typeface="Microsoft Sans Serif"/>
                <a:cs typeface="Microsoft Sans Serif"/>
              </a:rPr>
              <a:t>eder.</a:t>
            </a:r>
            <a:endParaRPr sz="2000">
              <a:latin typeface="Microsoft Sans Serif"/>
              <a:cs typeface="Microsoft Sans Serif"/>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4181983" y="636778"/>
            <a:ext cx="781050" cy="345440"/>
          </a:xfrm>
          <a:prstGeom prst="rect">
            <a:avLst/>
          </a:prstGeom>
        </p:spPr>
        <p:txBody>
          <a:bodyPr vert="horz" wrap="square" lIns="0" tIns="12700" rIns="0" bIns="0" rtlCol="0">
            <a:spAutoFit/>
          </a:bodyPr>
          <a:lstStyle/>
          <a:p>
            <a:pPr marL="12700">
              <a:lnSpc>
                <a:spcPct val="100000"/>
              </a:lnSpc>
              <a:spcBef>
                <a:spcPts val="100"/>
              </a:spcBef>
            </a:pPr>
            <a:r>
              <a:rPr spc="-5" dirty="0"/>
              <a:t>burun</a:t>
            </a:r>
          </a:p>
        </p:txBody>
      </p:sp>
      <p:sp>
        <p:nvSpPr>
          <p:cNvPr id="4" name="object 4"/>
          <p:cNvSpPr txBox="1"/>
          <p:nvPr/>
        </p:nvSpPr>
        <p:spPr>
          <a:xfrm>
            <a:off x="707542" y="1430223"/>
            <a:ext cx="7731125" cy="3989704"/>
          </a:xfrm>
          <a:prstGeom prst="rect">
            <a:avLst/>
          </a:prstGeom>
        </p:spPr>
        <p:txBody>
          <a:bodyPr vert="horz" wrap="square" lIns="0" tIns="13335" rIns="0" bIns="0" rtlCol="0">
            <a:spAutoFit/>
          </a:bodyPr>
          <a:lstStyle/>
          <a:p>
            <a:pPr marL="285115" indent="-273050" algn="just">
              <a:lnSpc>
                <a:spcPct val="100000"/>
              </a:lnSpc>
              <a:spcBef>
                <a:spcPts val="105"/>
              </a:spcBef>
              <a:buChar char="•"/>
              <a:tabLst>
                <a:tab pos="285750" algn="l"/>
              </a:tabLst>
            </a:pPr>
            <a:r>
              <a:rPr sz="2000" dirty="0">
                <a:solidFill>
                  <a:srgbClr val="1F4E79"/>
                </a:solidFill>
                <a:latin typeface="Microsoft Sans Serif"/>
                <a:cs typeface="Microsoft Sans Serif"/>
              </a:rPr>
              <a:t>Burun,</a:t>
            </a:r>
            <a:r>
              <a:rPr sz="2000" spc="590" dirty="0">
                <a:solidFill>
                  <a:srgbClr val="1F4E79"/>
                </a:solidFill>
                <a:latin typeface="Microsoft Sans Serif"/>
                <a:cs typeface="Microsoft Sans Serif"/>
              </a:rPr>
              <a:t> </a:t>
            </a:r>
            <a:r>
              <a:rPr sz="2000" dirty="0">
                <a:solidFill>
                  <a:srgbClr val="1F4E79"/>
                </a:solidFill>
                <a:latin typeface="Microsoft Sans Serif"/>
                <a:cs typeface="Microsoft Sans Serif"/>
              </a:rPr>
              <a:t>hem</a:t>
            </a:r>
            <a:r>
              <a:rPr sz="2000" spc="590" dirty="0">
                <a:solidFill>
                  <a:srgbClr val="1F4E79"/>
                </a:solidFill>
                <a:latin typeface="Microsoft Sans Serif"/>
                <a:cs typeface="Microsoft Sans Serif"/>
              </a:rPr>
              <a:t> </a:t>
            </a:r>
            <a:r>
              <a:rPr sz="2000" dirty="0">
                <a:solidFill>
                  <a:srgbClr val="1F4E79"/>
                </a:solidFill>
                <a:latin typeface="Microsoft Sans Serif"/>
                <a:cs typeface="Microsoft Sans Serif"/>
              </a:rPr>
              <a:t>koku</a:t>
            </a:r>
            <a:r>
              <a:rPr sz="2000" spc="610" dirty="0">
                <a:solidFill>
                  <a:srgbClr val="1F4E79"/>
                </a:solidFill>
                <a:latin typeface="Microsoft Sans Serif"/>
                <a:cs typeface="Microsoft Sans Serif"/>
              </a:rPr>
              <a:t> </a:t>
            </a:r>
            <a:r>
              <a:rPr sz="2000" dirty="0">
                <a:solidFill>
                  <a:srgbClr val="1F4E79"/>
                </a:solidFill>
                <a:latin typeface="Microsoft Sans Serif"/>
                <a:cs typeface="Microsoft Sans Serif"/>
              </a:rPr>
              <a:t>alma</a:t>
            </a:r>
            <a:r>
              <a:rPr sz="2000" spc="590" dirty="0">
                <a:solidFill>
                  <a:srgbClr val="1F4E79"/>
                </a:solidFill>
                <a:latin typeface="Microsoft Sans Serif"/>
                <a:cs typeface="Microsoft Sans Serif"/>
              </a:rPr>
              <a:t> </a:t>
            </a:r>
            <a:r>
              <a:rPr sz="2000" spc="-5" dirty="0">
                <a:solidFill>
                  <a:srgbClr val="1F4E79"/>
                </a:solidFill>
                <a:latin typeface="Microsoft Sans Serif"/>
                <a:cs typeface="Microsoft Sans Serif"/>
              </a:rPr>
              <a:t>duyu</a:t>
            </a:r>
            <a:r>
              <a:rPr sz="2000" spc="605" dirty="0">
                <a:solidFill>
                  <a:srgbClr val="1F4E79"/>
                </a:solidFill>
                <a:latin typeface="Microsoft Sans Serif"/>
                <a:cs typeface="Microsoft Sans Serif"/>
              </a:rPr>
              <a:t> </a:t>
            </a:r>
            <a:r>
              <a:rPr sz="2000" spc="10" dirty="0">
                <a:solidFill>
                  <a:srgbClr val="1F4E79"/>
                </a:solidFill>
                <a:latin typeface="Microsoft Sans Serif"/>
                <a:cs typeface="Microsoft Sans Serif"/>
              </a:rPr>
              <a:t>organı </a:t>
            </a:r>
            <a:r>
              <a:rPr sz="2000" spc="50" dirty="0">
                <a:solidFill>
                  <a:srgbClr val="1F4E79"/>
                </a:solidFill>
                <a:latin typeface="Microsoft Sans Serif"/>
                <a:cs typeface="Microsoft Sans Serif"/>
              </a:rPr>
              <a:t> </a:t>
            </a:r>
            <a:r>
              <a:rPr sz="2000" spc="-5" dirty="0">
                <a:solidFill>
                  <a:srgbClr val="1F4E79"/>
                </a:solidFill>
                <a:latin typeface="Microsoft Sans Serif"/>
                <a:cs typeface="Microsoft Sans Serif"/>
              </a:rPr>
              <a:t>hem</a:t>
            </a:r>
            <a:r>
              <a:rPr sz="2000" spc="605" dirty="0">
                <a:solidFill>
                  <a:srgbClr val="1F4E79"/>
                </a:solidFill>
                <a:latin typeface="Microsoft Sans Serif"/>
                <a:cs typeface="Microsoft Sans Serif"/>
              </a:rPr>
              <a:t> </a:t>
            </a:r>
            <a:r>
              <a:rPr sz="2000" dirty="0">
                <a:solidFill>
                  <a:srgbClr val="1F4E79"/>
                </a:solidFill>
                <a:latin typeface="Microsoft Sans Serif"/>
                <a:cs typeface="Microsoft Sans Serif"/>
              </a:rPr>
              <a:t>de</a:t>
            </a:r>
            <a:r>
              <a:rPr sz="2000" spc="595" dirty="0">
                <a:solidFill>
                  <a:srgbClr val="1F4E79"/>
                </a:solidFill>
                <a:latin typeface="Microsoft Sans Serif"/>
                <a:cs typeface="Microsoft Sans Serif"/>
              </a:rPr>
              <a:t> </a:t>
            </a:r>
            <a:r>
              <a:rPr sz="2000" dirty="0">
                <a:solidFill>
                  <a:srgbClr val="1F4E79"/>
                </a:solidFill>
                <a:latin typeface="Microsoft Sans Serif"/>
                <a:cs typeface="Microsoft Sans Serif"/>
              </a:rPr>
              <a:t>solunum</a:t>
            </a:r>
            <a:r>
              <a:rPr sz="2000" spc="605" dirty="0">
                <a:solidFill>
                  <a:srgbClr val="1F4E79"/>
                </a:solidFill>
                <a:latin typeface="Microsoft Sans Serif"/>
                <a:cs typeface="Microsoft Sans Serif"/>
              </a:rPr>
              <a:t> </a:t>
            </a:r>
            <a:r>
              <a:rPr sz="2000" spc="-5" dirty="0">
                <a:solidFill>
                  <a:srgbClr val="1F4E79"/>
                </a:solidFill>
                <a:latin typeface="Microsoft Sans Serif"/>
                <a:cs typeface="Microsoft Sans Serif"/>
              </a:rPr>
              <a:t>sistemi</a:t>
            </a:r>
            <a:endParaRPr sz="2000">
              <a:latin typeface="Microsoft Sans Serif"/>
              <a:cs typeface="Microsoft Sans Serif"/>
            </a:endParaRPr>
          </a:p>
          <a:p>
            <a:pPr marL="285115" algn="just">
              <a:lnSpc>
                <a:spcPct val="100000"/>
              </a:lnSpc>
            </a:pPr>
            <a:r>
              <a:rPr sz="2000" spc="15" dirty="0">
                <a:solidFill>
                  <a:srgbClr val="1F4E79"/>
                </a:solidFill>
                <a:latin typeface="Microsoft Sans Serif"/>
                <a:cs typeface="Microsoft Sans Serif"/>
              </a:rPr>
              <a:t>organı</a:t>
            </a:r>
            <a:r>
              <a:rPr sz="2000" spc="-25" dirty="0">
                <a:solidFill>
                  <a:srgbClr val="1F4E79"/>
                </a:solidFill>
                <a:latin typeface="Microsoft Sans Serif"/>
                <a:cs typeface="Microsoft Sans Serif"/>
              </a:rPr>
              <a:t> </a:t>
            </a:r>
            <a:r>
              <a:rPr sz="2000" dirty="0">
                <a:solidFill>
                  <a:srgbClr val="1F4E79"/>
                </a:solidFill>
                <a:latin typeface="Microsoft Sans Serif"/>
                <a:cs typeface="Microsoft Sans Serif"/>
              </a:rPr>
              <a:t>olarak</a:t>
            </a:r>
            <a:r>
              <a:rPr sz="2000" spc="-10" dirty="0">
                <a:solidFill>
                  <a:srgbClr val="1F4E79"/>
                </a:solidFill>
                <a:latin typeface="Microsoft Sans Serif"/>
                <a:cs typeface="Microsoft Sans Serif"/>
              </a:rPr>
              <a:t> </a:t>
            </a:r>
            <a:r>
              <a:rPr sz="2000" dirty="0">
                <a:solidFill>
                  <a:srgbClr val="1F4E79"/>
                </a:solidFill>
                <a:latin typeface="Microsoft Sans Serif"/>
                <a:cs typeface="Microsoft Sans Serif"/>
              </a:rPr>
              <a:t>görev</a:t>
            </a:r>
            <a:r>
              <a:rPr sz="2000" spc="-20" dirty="0">
                <a:solidFill>
                  <a:srgbClr val="1F4E79"/>
                </a:solidFill>
                <a:latin typeface="Microsoft Sans Serif"/>
                <a:cs typeface="Microsoft Sans Serif"/>
              </a:rPr>
              <a:t> yapar.</a:t>
            </a:r>
            <a:endParaRPr sz="2000">
              <a:latin typeface="Microsoft Sans Serif"/>
              <a:cs typeface="Microsoft Sans Serif"/>
            </a:endParaRPr>
          </a:p>
          <a:p>
            <a:pPr marL="285115" marR="5080" indent="-273050" algn="just">
              <a:lnSpc>
                <a:spcPct val="100000"/>
              </a:lnSpc>
              <a:spcBef>
                <a:spcPts val="600"/>
              </a:spcBef>
              <a:buChar char="•"/>
              <a:tabLst>
                <a:tab pos="285750" algn="l"/>
              </a:tabLst>
            </a:pPr>
            <a:r>
              <a:rPr sz="2000" dirty="0">
                <a:solidFill>
                  <a:srgbClr val="1F4E79"/>
                </a:solidFill>
                <a:latin typeface="Microsoft Sans Serif"/>
                <a:cs typeface="Microsoft Sans Serif"/>
              </a:rPr>
              <a:t>Burnun</a:t>
            </a:r>
            <a:r>
              <a:rPr sz="2000" spc="325" dirty="0">
                <a:solidFill>
                  <a:srgbClr val="1F4E79"/>
                </a:solidFill>
                <a:latin typeface="Microsoft Sans Serif"/>
                <a:cs typeface="Microsoft Sans Serif"/>
              </a:rPr>
              <a:t> </a:t>
            </a:r>
            <a:r>
              <a:rPr sz="2000" dirty="0">
                <a:solidFill>
                  <a:srgbClr val="1F4E79"/>
                </a:solidFill>
                <a:latin typeface="Microsoft Sans Serif"/>
                <a:cs typeface="Microsoft Sans Serif"/>
              </a:rPr>
              <a:t>ön</a:t>
            </a:r>
            <a:r>
              <a:rPr sz="2000" spc="315" dirty="0">
                <a:solidFill>
                  <a:srgbClr val="1F4E79"/>
                </a:solidFill>
                <a:latin typeface="Microsoft Sans Serif"/>
                <a:cs typeface="Microsoft Sans Serif"/>
              </a:rPr>
              <a:t> </a:t>
            </a:r>
            <a:r>
              <a:rPr sz="2000" spc="10" dirty="0">
                <a:solidFill>
                  <a:srgbClr val="1F4E79"/>
                </a:solidFill>
                <a:latin typeface="Microsoft Sans Serif"/>
                <a:cs typeface="Microsoft Sans Serif"/>
              </a:rPr>
              <a:t>tarafı</a:t>
            </a:r>
            <a:r>
              <a:rPr sz="2000" spc="305" dirty="0">
                <a:solidFill>
                  <a:srgbClr val="1F4E79"/>
                </a:solidFill>
                <a:latin typeface="Microsoft Sans Serif"/>
                <a:cs typeface="Microsoft Sans Serif"/>
              </a:rPr>
              <a:t> </a:t>
            </a:r>
            <a:r>
              <a:rPr sz="2000" spc="10" dirty="0">
                <a:solidFill>
                  <a:srgbClr val="1F4E79"/>
                </a:solidFill>
                <a:latin typeface="Microsoft Sans Serif"/>
                <a:cs typeface="Microsoft Sans Serif"/>
              </a:rPr>
              <a:t>kıkırdaktan,</a:t>
            </a:r>
            <a:r>
              <a:rPr sz="2000" spc="330" dirty="0">
                <a:solidFill>
                  <a:srgbClr val="1F4E79"/>
                </a:solidFill>
                <a:latin typeface="Microsoft Sans Serif"/>
                <a:cs typeface="Microsoft Sans Serif"/>
              </a:rPr>
              <a:t> </a:t>
            </a:r>
            <a:r>
              <a:rPr sz="2000" spc="-5" dirty="0">
                <a:solidFill>
                  <a:srgbClr val="1F4E79"/>
                </a:solidFill>
                <a:latin typeface="Microsoft Sans Serif"/>
                <a:cs typeface="Microsoft Sans Serif"/>
              </a:rPr>
              <a:t>arka</a:t>
            </a:r>
            <a:r>
              <a:rPr sz="2000" spc="325" dirty="0">
                <a:solidFill>
                  <a:srgbClr val="1F4E79"/>
                </a:solidFill>
                <a:latin typeface="Microsoft Sans Serif"/>
                <a:cs typeface="Microsoft Sans Serif"/>
              </a:rPr>
              <a:t> </a:t>
            </a:r>
            <a:r>
              <a:rPr sz="2000" spc="10" dirty="0">
                <a:solidFill>
                  <a:srgbClr val="1F4E79"/>
                </a:solidFill>
                <a:latin typeface="Microsoft Sans Serif"/>
                <a:cs typeface="Microsoft Sans Serif"/>
              </a:rPr>
              <a:t>tarafı</a:t>
            </a:r>
            <a:r>
              <a:rPr sz="2000" spc="310" dirty="0">
                <a:solidFill>
                  <a:srgbClr val="1F4E79"/>
                </a:solidFill>
                <a:latin typeface="Microsoft Sans Serif"/>
                <a:cs typeface="Microsoft Sans Serif"/>
              </a:rPr>
              <a:t> </a:t>
            </a:r>
            <a:r>
              <a:rPr sz="2000" spc="-5" dirty="0">
                <a:solidFill>
                  <a:srgbClr val="1F4E79"/>
                </a:solidFill>
                <a:latin typeface="Microsoft Sans Serif"/>
                <a:cs typeface="Microsoft Sans Serif"/>
              </a:rPr>
              <a:t>kemikten</a:t>
            </a:r>
            <a:r>
              <a:rPr sz="2000" spc="330" dirty="0">
                <a:solidFill>
                  <a:srgbClr val="1F4E79"/>
                </a:solidFill>
                <a:latin typeface="Microsoft Sans Serif"/>
                <a:cs typeface="Microsoft Sans Serif"/>
              </a:rPr>
              <a:t> </a:t>
            </a:r>
            <a:r>
              <a:rPr sz="2000" spc="10" dirty="0">
                <a:solidFill>
                  <a:srgbClr val="1F4E79"/>
                </a:solidFill>
                <a:latin typeface="Microsoft Sans Serif"/>
                <a:cs typeface="Microsoft Sans Serif"/>
              </a:rPr>
              <a:t>yapılmış,</a:t>
            </a:r>
            <a:r>
              <a:rPr sz="2000" spc="335" dirty="0">
                <a:solidFill>
                  <a:srgbClr val="1F4E79"/>
                </a:solidFill>
                <a:latin typeface="Microsoft Sans Serif"/>
                <a:cs typeface="Microsoft Sans Serif"/>
              </a:rPr>
              <a:t> </a:t>
            </a:r>
            <a:r>
              <a:rPr sz="2000" dirty="0">
                <a:solidFill>
                  <a:srgbClr val="1F4E79"/>
                </a:solidFill>
                <a:latin typeface="Microsoft Sans Serif"/>
                <a:cs typeface="Microsoft Sans Serif"/>
              </a:rPr>
              <a:t>üstü </a:t>
            </a:r>
            <a:r>
              <a:rPr sz="2000" spc="-520" dirty="0">
                <a:solidFill>
                  <a:srgbClr val="1F4E79"/>
                </a:solidFill>
                <a:latin typeface="Microsoft Sans Serif"/>
                <a:cs typeface="Microsoft Sans Serif"/>
              </a:rPr>
              <a:t> </a:t>
            </a:r>
            <a:r>
              <a:rPr sz="2000" spc="-5" dirty="0">
                <a:solidFill>
                  <a:srgbClr val="1F4E79"/>
                </a:solidFill>
                <a:latin typeface="Microsoft Sans Serif"/>
                <a:cs typeface="Microsoft Sans Serif"/>
              </a:rPr>
              <a:t>ise</a:t>
            </a:r>
            <a:r>
              <a:rPr sz="2000" spc="10" dirty="0">
                <a:solidFill>
                  <a:srgbClr val="1F4E79"/>
                </a:solidFill>
                <a:latin typeface="Microsoft Sans Serif"/>
                <a:cs typeface="Microsoft Sans Serif"/>
              </a:rPr>
              <a:t> </a:t>
            </a:r>
            <a:r>
              <a:rPr sz="2000" spc="-5" dirty="0">
                <a:solidFill>
                  <a:srgbClr val="1F4E79"/>
                </a:solidFill>
                <a:latin typeface="Microsoft Sans Serif"/>
                <a:cs typeface="Microsoft Sans Serif"/>
              </a:rPr>
              <a:t>deri</a:t>
            </a:r>
            <a:r>
              <a:rPr sz="2000" spc="10" dirty="0">
                <a:solidFill>
                  <a:srgbClr val="1F4E79"/>
                </a:solidFill>
                <a:latin typeface="Microsoft Sans Serif"/>
                <a:cs typeface="Microsoft Sans Serif"/>
              </a:rPr>
              <a:t> </a:t>
            </a:r>
            <a:r>
              <a:rPr sz="2000" spc="-15" dirty="0">
                <a:solidFill>
                  <a:srgbClr val="1F4E79"/>
                </a:solidFill>
                <a:latin typeface="Microsoft Sans Serif"/>
                <a:cs typeface="Microsoft Sans Serif"/>
              </a:rPr>
              <a:t>ile</a:t>
            </a:r>
            <a:r>
              <a:rPr sz="2000" spc="30" dirty="0">
                <a:solidFill>
                  <a:srgbClr val="1F4E79"/>
                </a:solidFill>
                <a:latin typeface="Microsoft Sans Serif"/>
                <a:cs typeface="Microsoft Sans Serif"/>
              </a:rPr>
              <a:t> </a:t>
            </a:r>
            <a:r>
              <a:rPr sz="2000" spc="-10" dirty="0">
                <a:solidFill>
                  <a:srgbClr val="1F4E79"/>
                </a:solidFill>
                <a:latin typeface="Microsoft Sans Serif"/>
                <a:cs typeface="Microsoft Sans Serif"/>
              </a:rPr>
              <a:t>örtülmüştür.</a:t>
            </a:r>
            <a:endParaRPr sz="2000">
              <a:latin typeface="Microsoft Sans Serif"/>
              <a:cs typeface="Microsoft Sans Serif"/>
            </a:endParaRPr>
          </a:p>
          <a:p>
            <a:pPr marL="285115" marR="6350" indent="-273050" algn="just">
              <a:lnSpc>
                <a:spcPct val="100000"/>
              </a:lnSpc>
              <a:spcBef>
                <a:spcPts val="600"/>
              </a:spcBef>
              <a:buChar char="•"/>
              <a:tabLst>
                <a:tab pos="285750" algn="l"/>
              </a:tabLst>
            </a:pPr>
            <a:r>
              <a:rPr sz="2000" dirty="0">
                <a:solidFill>
                  <a:srgbClr val="1F4E79"/>
                </a:solidFill>
                <a:latin typeface="Microsoft Sans Serif"/>
                <a:cs typeface="Microsoft Sans Serif"/>
              </a:rPr>
              <a:t>Burun ön </a:t>
            </a:r>
            <a:r>
              <a:rPr sz="2000" spc="-5" dirty="0">
                <a:solidFill>
                  <a:srgbClr val="1F4E79"/>
                </a:solidFill>
                <a:latin typeface="Microsoft Sans Serif"/>
                <a:cs typeface="Microsoft Sans Serif"/>
              </a:rPr>
              <a:t>taraftan burun </a:t>
            </a:r>
            <a:r>
              <a:rPr sz="2000" spc="-10" dirty="0">
                <a:solidFill>
                  <a:srgbClr val="1F4E79"/>
                </a:solidFill>
                <a:latin typeface="Microsoft Sans Serif"/>
                <a:cs typeface="Microsoft Sans Serif"/>
              </a:rPr>
              <a:t>delikleri </a:t>
            </a:r>
            <a:r>
              <a:rPr sz="2000" spc="-15" dirty="0">
                <a:solidFill>
                  <a:srgbClr val="1F4E79"/>
                </a:solidFill>
                <a:latin typeface="Microsoft Sans Serif"/>
                <a:cs typeface="Microsoft Sans Serif"/>
              </a:rPr>
              <a:t>ile </a:t>
            </a:r>
            <a:r>
              <a:rPr sz="2000" spc="30" dirty="0">
                <a:solidFill>
                  <a:srgbClr val="1F4E79"/>
                </a:solidFill>
                <a:latin typeface="Microsoft Sans Serif"/>
                <a:cs typeface="Microsoft Sans Serif"/>
              </a:rPr>
              <a:t>dışarı </a:t>
            </a:r>
            <a:r>
              <a:rPr sz="2000" spc="5" dirty="0">
                <a:solidFill>
                  <a:srgbClr val="1F4E79"/>
                </a:solidFill>
                <a:latin typeface="Microsoft Sans Serif"/>
                <a:cs typeface="Microsoft Sans Serif"/>
              </a:rPr>
              <a:t>açılır, </a:t>
            </a:r>
            <a:r>
              <a:rPr sz="2000" spc="-5" dirty="0">
                <a:solidFill>
                  <a:srgbClr val="1F4E79"/>
                </a:solidFill>
                <a:latin typeface="Microsoft Sans Serif"/>
                <a:cs typeface="Microsoft Sans Serif"/>
              </a:rPr>
              <a:t>arka taraftan </a:t>
            </a:r>
            <a:r>
              <a:rPr sz="2000" spc="-15" dirty="0">
                <a:solidFill>
                  <a:srgbClr val="1F4E79"/>
                </a:solidFill>
                <a:latin typeface="Microsoft Sans Serif"/>
                <a:cs typeface="Microsoft Sans Serif"/>
              </a:rPr>
              <a:t>da </a:t>
            </a:r>
            <a:r>
              <a:rPr sz="2000" spc="-10" dirty="0">
                <a:solidFill>
                  <a:srgbClr val="1F4E79"/>
                </a:solidFill>
                <a:latin typeface="Microsoft Sans Serif"/>
                <a:cs typeface="Microsoft Sans Serif"/>
              </a:rPr>
              <a:t> </a:t>
            </a:r>
            <a:r>
              <a:rPr sz="2000" spc="-5" dirty="0">
                <a:solidFill>
                  <a:srgbClr val="1F4E79"/>
                </a:solidFill>
                <a:latin typeface="Microsoft Sans Serif"/>
                <a:cs typeface="Microsoft Sans Serif"/>
              </a:rPr>
              <a:t>yutağa</a:t>
            </a:r>
            <a:r>
              <a:rPr sz="2000" dirty="0">
                <a:solidFill>
                  <a:srgbClr val="1F4E79"/>
                </a:solidFill>
                <a:latin typeface="Microsoft Sans Serif"/>
                <a:cs typeface="Microsoft Sans Serif"/>
              </a:rPr>
              <a:t> </a:t>
            </a:r>
            <a:r>
              <a:rPr sz="2000" spc="15" dirty="0">
                <a:solidFill>
                  <a:srgbClr val="1F4E79"/>
                </a:solidFill>
                <a:latin typeface="Microsoft Sans Serif"/>
                <a:cs typeface="Microsoft Sans Serif"/>
              </a:rPr>
              <a:t>bağlıdır</a:t>
            </a:r>
            <a:r>
              <a:rPr sz="2000" spc="20" dirty="0">
                <a:solidFill>
                  <a:srgbClr val="1F4E79"/>
                </a:solidFill>
                <a:latin typeface="Microsoft Sans Serif"/>
                <a:cs typeface="Microsoft Sans Serif"/>
              </a:rPr>
              <a:t> </a:t>
            </a:r>
            <a:r>
              <a:rPr sz="2000" spc="-5" dirty="0">
                <a:solidFill>
                  <a:srgbClr val="1F4E79"/>
                </a:solidFill>
                <a:latin typeface="Microsoft Sans Serif"/>
                <a:cs typeface="Microsoft Sans Serif"/>
              </a:rPr>
              <a:t>ve</a:t>
            </a:r>
            <a:r>
              <a:rPr sz="2000" dirty="0">
                <a:solidFill>
                  <a:srgbClr val="1F4E79"/>
                </a:solidFill>
                <a:latin typeface="Microsoft Sans Serif"/>
                <a:cs typeface="Microsoft Sans Serif"/>
              </a:rPr>
              <a:t> burnun</a:t>
            </a:r>
            <a:r>
              <a:rPr sz="2000" spc="5" dirty="0">
                <a:solidFill>
                  <a:srgbClr val="1F4E79"/>
                </a:solidFill>
                <a:latin typeface="Microsoft Sans Serif"/>
                <a:cs typeface="Microsoft Sans Serif"/>
              </a:rPr>
              <a:t> </a:t>
            </a:r>
            <a:r>
              <a:rPr sz="2000" spc="-10" dirty="0">
                <a:solidFill>
                  <a:srgbClr val="1F4E79"/>
                </a:solidFill>
                <a:latin typeface="Microsoft Sans Serif"/>
                <a:cs typeface="Microsoft Sans Serif"/>
              </a:rPr>
              <a:t>iç</a:t>
            </a:r>
            <a:r>
              <a:rPr sz="2000" spc="-5" dirty="0">
                <a:solidFill>
                  <a:srgbClr val="1F4E79"/>
                </a:solidFill>
                <a:latin typeface="Microsoft Sans Serif"/>
                <a:cs typeface="Microsoft Sans Serif"/>
              </a:rPr>
              <a:t> </a:t>
            </a:r>
            <a:r>
              <a:rPr sz="2000" spc="35" dirty="0">
                <a:solidFill>
                  <a:srgbClr val="1F4E79"/>
                </a:solidFill>
                <a:latin typeface="Microsoft Sans Serif"/>
                <a:cs typeface="Microsoft Sans Serif"/>
              </a:rPr>
              <a:t>kısmı</a:t>
            </a:r>
            <a:r>
              <a:rPr sz="2000" spc="40" dirty="0">
                <a:solidFill>
                  <a:srgbClr val="1F4E79"/>
                </a:solidFill>
                <a:latin typeface="Microsoft Sans Serif"/>
                <a:cs typeface="Microsoft Sans Serif"/>
              </a:rPr>
              <a:t> </a:t>
            </a:r>
            <a:r>
              <a:rPr sz="2000" dirty="0">
                <a:solidFill>
                  <a:srgbClr val="1F4E79"/>
                </a:solidFill>
                <a:latin typeface="Microsoft Sans Serif"/>
                <a:cs typeface="Microsoft Sans Serif"/>
              </a:rPr>
              <a:t>sapan</a:t>
            </a:r>
            <a:r>
              <a:rPr sz="2000" spc="5" dirty="0">
                <a:solidFill>
                  <a:srgbClr val="1F4E79"/>
                </a:solidFill>
                <a:latin typeface="Microsoft Sans Serif"/>
                <a:cs typeface="Microsoft Sans Serif"/>
              </a:rPr>
              <a:t> </a:t>
            </a:r>
            <a:r>
              <a:rPr sz="2000" spc="-5" dirty="0">
                <a:solidFill>
                  <a:srgbClr val="1F4E79"/>
                </a:solidFill>
                <a:latin typeface="Microsoft Sans Serif"/>
                <a:cs typeface="Microsoft Sans Serif"/>
              </a:rPr>
              <a:t>kemiği</a:t>
            </a:r>
            <a:r>
              <a:rPr sz="2000" dirty="0">
                <a:solidFill>
                  <a:srgbClr val="1F4E79"/>
                </a:solidFill>
                <a:latin typeface="Microsoft Sans Serif"/>
                <a:cs typeface="Microsoft Sans Serif"/>
              </a:rPr>
              <a:t> </a:t>
            </a:r>
            <a:r>
              <a:rPr sz="2000" spc="-15" dirty="0">
                <a:solidFill>
                  <a:srgbClr val="1F4E79"/>
                </a:solidFill>
                <a:latin typeface="Microsoft Sans Serif"/>
                <a:cs typeface="Microsoft Sans Serif"/>
              </a:rPr>
              <a:t>ile</a:t>
            </a:r>
            <a:r>
              <a:rPr sz="2000" spc="-10" dirty="0">
                <a:solidFill>
                  <a:srgbClr val="1F4E79"/>
                </a:solidFill>
                <a:latin typeface="Microsoft Sans Serif"/>
                <a:cs typeface="Microsoft Sans Serif"/>
              </a:rPr>
              <a:t> </a:t>
            </a:r>
            <a:r>
              <a:rPr sz="2000" spc="-5" dirty="0">
                <a:solidFill>
                  <a:srgbClr val="1F4E79"/>
                </a:solidFill>
                <a:latin typeface="Microsoft Sans Serif"/>
                <a:cs typeface="Microsoft Sans Serif"/>
              </a:rPr>
              <a:t>ikiye </a:t>
            </a:r>
            <a:r>
              <a:rPr sz="2000" dirty="0">
                <a:solidFill>
                  <a:srgbClr val="1F4E79"/>
                </a:solidFill>
                <a:latin typeface="Microsoft Sans Serif"/>
                <a:cs typeface="Microsoft Sans Serif"/>
              </a:rPr>
              <a:t> </a:t>
            </a:r>
            <a:r>
              <a:rPr sz="2000" spc="-15" dirty="0">
                <a:solidFill>
                  <a:srgbClr val="1F4E79"/>
                </a:solidFill>
                <a:latin typeface="Microsoft Sans Serif"/>
                <a:cs typeface="Microsoft Sans Serif"/>
              </a:rPr>
              <a:t>bölünmüştür.</a:t>
            </a:r>
            <a:endParaRPr sz="2000">
              <a:latin typeface="Microsoft Sans Serif"/>
              <a:cs typeface="Microsoft Sans Serif"/>
            </a:endParaRPr>
          </a:p>
          <a:p>
            <a:pPr marL="285115" marR="5080" indent="-273050" algn="just">
              <a:lnSpc>
                <a:spcPct val="100000"/>
              </a:lnSpc>
              <a:spcBef>
                <a:spcPts val="605"/>
              </a:spcBef>
              <a:buChar char="•"/>
              <a:tabLst>
                <a:tab pos="285750" algn="l"/>
              </a:tabLst>
            </a:pPr>
            <a:r>
              <a:rPr sz="2000" dirty="0">
                <a:solidFill>
                  <a:srgbClr val="1F4E79"/>
                </a:solidFill>
                <a:latin typeface="Microsoft Sans Serif"/>
                <a:cs typeface="Microsoft Sans Serif"/>
              </a:rPr>
              <a:t>Burunda;</a:t>
            </a:r>
            <a:r>
              <a:rPr sz="2000" spc="5" dirty="0">
                <a:solidFill>
                  <a:srgbClr val="1F4E79"/>
                </a:solidFill>
                <a:latin typeface="Microsoft Sans Serif"/>
                <a:cs typeface="Microsoft Sans Serif"/>
              </a:rPr>
              <a:t> </a:t>
            </a:r>
            <a:r>
              <a:rPr sz="2000" dirty="0">
                <a:solidFill>
                  <a:srgbClr val="1F4E79"/>
                </a:solidFill>
                <a:latin typeface="Microsoft Sans Serif"/>
                <a:cs typeface="Microsoft Sans Serif"/>
              </a:rPr>
              <a:t>burun</a:t>
            </a:r>
            <a:r>
              <a:rPr sz="2000" spc="5" dirty="0">
                <a:solidFill>
                  <a:srgbClr val="1F4E79"/>
                </a:solidFill>
                <a:latin typeface="Microsoft Sans Serif"/>
                <a:cs typeface="Microsoft Sans Serif"/>
              </a:rPr>
              <a:t> </a:t>
            </a:r>
            <a:r>
              <a:rPr sz="2000" spc="15" dirty="0">
                <a:solidFill>
                  <a:srgbClr val="1F4E79"/>
                </a:solidFill>
                <a:latin typeface="Microsoft Sans Serif"/>
                <a:cs typeface="Microsoft Sans Serif"/>
              </a:rPr>
              <a:t>kılları,</a:t>
            </a:r>
            <a:r>
              <a:rPr sz="2000" spc="20" dirty="0">
                <a:solidFill>
                  <a:srgbClr val="1F4E79"/>
                </a:solidFill>
                <a:latin typeface="Microsoft Sans Serif"/>
                <a:cs typeface="Microsoft Sans Serif"/>
              </a:rPr>
              <a:t> </a:t>
            </a:r>
            <a:r>
              <a:rPr sz="2000" dirty="0">
                <a:solidFill>
                  <a:srgbClr val="1F4E79"/>
                </a:solidFill>
                <a:latin typeface="Microsoft Sans Serif"/>
                <a:cs typeface="Microsoft Sans Serif"/>
              </a:rPr>
              <a:t>burun</a:t>
            </a:r>
            <a:r>
              <a:rPr sz="2000" spc="5" dirty="0">
                <a:solidFill>
                  <a:srgbClr val="1F4E79"/>
                </a:solidFill>
                <a:latin typeface="Microsoft Sans Serif"/>
                <a:cs typeface="Microsoft Sans Serif"/>
              </a:rPr>
              <a:t> </a:t>
            </a:r>
            <a:r>
              <a:rPr sz="2000" dirty="0">
                <a:solidFill>
                  <a:srgbClr val="1F4E79"/>
                </a:solidFill>
                <a:latin typeface="Microsoft Sans Serif"/>
                <a:cs typeface="Microsoft Sans Serif"/>
              </a:rPr>
              <a:t>kanalları,</a:t>
            </a:r>
            <a:r>
              <a:rPr sz="2000" spc="5" dirty="0">
                <a:solidFill>
                  <a:srgbClr val="1F4E79"/>
                </a:solidFill>
                <a:latin typeface="Microsoft Sans Serif"/>
                <a:cs typeface="Microsoft Sans Serif"/>
              </a:rPr>
              <a:t> </a:t>
            </a:r>
            <a:r>
              <a:rPr sz="2000" spc="10" dirty="0">
                <a:solidFill>
                  <a:srgbClr val="1F4E79"/>
                </a:solidFill>
                <a:latin typeface="Microsoft Sans Serif"/>
                <a:cs typeface="Microsoft Sans Serif"/>
              </a:rPr>
              <a:t>kılcal</a:t>
            </a:r>
            <a:r>
              <a:rPr sz="2000" spc="15" dirty="0">
                <a:solidFill>
                  <a:srgbClr val="1F4E79"/>
                </a:solidFill>
                <a:latin typeface="Microsoft Sans Serif"/>
                <a:cs typeface="Microsoft Sans Serif"/>
              </a:rPr>
              <a:t> </a:t>
            </a:r>
            <a:r>
              <a:rPr sz="2000" spc="-5" dirty="0">
                <a:solidFill>
                  <a:srgbClr val="1F4E79"/>
                </a:solidFill>
                <a:latin typeface="Microsoft Sans Serif"/>
                <a:cs typeface="Microsoft Sans Serif"/>
              </a:rPr>
              <a:t>kan</a:t>
            </a:r>
            <a:r>
              <a:rPr sz="2000" dirty="0">
                <a:solidFill>
                  <a:srgbClr val="1F4E79"/>
                </a:solidFill>
                <a:latin typeface="Microsoft Sans Serif"/>
                <a:cs typeface="Microsoft Sans Serif"/>
              </a:rPr>
              <a:t> </a:t>
            </a:r>
            <a:r>
              <a:rPr sz="2000" spc="5" dirty="0">
                <a:solidFill>
                  <a:srgbClr val="1F4E79"/>
                </a:solidFill>
                <a:latin typeface="Microsoft Sans Serif"/>
                <a:cs typeface="Microsoft Sans Serif"/>
              </a:rPr>
              <a:t>damarları, </a:t>
            </a:r>
            <a:r>
              <a:rPr sz="2000" spc="10" dirty="0">
                <a:solidFill>
                  <a:srgbClr val="1F4E79"/>
                </a:solidFill>
                <a:latin typeface="Microsoft Sans Serif"/>
                <a:cs typeface="Microsoft Sans Serif"/>
              </a:rPr>
              <a:t> </a:t>
            </a:r>
            <a:r>
              <a:rPr sz="2000" dirty="0">
                <a:solidFill>
                  <a:srgbClr val="1F4E79"/>
                </a:solidFill>
                <a:latin typeface="Microsoft Sans Serif"/>
                <a:cs typeface="Microsoft Sans Serif"/>
              </a:rPr>
              <a:t>mukoza, </a:t>
            </a:r>
            <a:r>
              <a:rPr sz="2000" spc="-5" dirty="0">
                <a:solidFill>
                  <a:srgbClr val="1F4E79"/>
                </a:solidFill>
                <a:latin typeface="Microsoft Sans Serif"/>
                <a:cs typeface="Microsoft Sans Serif"/>
              </a:rPr>
              <a:t>koku alma duyu hücreleri ve </a:t>
            </a:r>
            <a:r>
              <a:rPr sz="2000" dirty="0">
                <a:solidFill>
                  <a:srgbClr val="1F4E79"/>
                </a:solidFill>
                <a:latin typeface="Microsoft Sans Serif"/>
                <a:cs typeface="Microsoft Sans Serif"/>
              </a:rPr>
              <a:t>koku </a:t>
            </a:r>
            <a:r>
              <a:rPr sz="2000" spc="-5" dirty="0">
                <a:solidFill>
                  <a:srgbClr val="1F4E79"/>
                </a:solidFill>
                <a:latin typeface="Microsoft Sans Serif"/>
                <a:cs typeface="Microsoft Sans Serif"/>
              </a:rPr>
              <a:t>alma </a:t>
            </a:r>
            <a:r>
              <a:rPr sz="2000" dirty="0">
                <a:solidFill>
                  <a:srgbClr val="1F4E79"/>
                </a:solidFill>
                <a:latin typeface="Microsoft Sans Serif"/>
                <a:cs typeface="Microsoft Sans Serif"/>
              </a:rPr>
              <a:t>duyu </a:t>
            </a:r>
            <a:r>
              <a:rPr sz="2000" spc="-5" dirty="0">
                <a:solidFill>
                  <a:srgbClr val="1F4E79"/>
                </a:solidFill>
                <a:latin typeface="Microsoft Sans Serif"/>
                <a:cs typeface="Microsoft Sans Serif"/>
              </a:rPr>
              <a:t>sinirleri </a:t>
            </a:r>
            <a:r>
              <a:rPr sz="2000" dirty="0">
                <a:solidFill>
                  <a:srgbClr val="1F4E79"/>
                </a:solidFill>
                <a:latin typeface="Microsoft Sans Serif"/>
                <a:cs typeface="Microsoft Sans Serif"/>
              </a:rPr>
              <a:t> </a:t>
            </a:r>
            <a:r>
              <a:rPr sz="2000" spc="-15" dirty="0">
                <a:solidFill>
                  <a:srgbClr val="1F4E79"/>
                </a:solidFill>
                <a:latin typeface="Microsoft Sans Serif"/>
                <a:cs typeface="Microsoft Sans Serif"/>
              </a:rPr>
              <a:t>bulunur.</a:t>
            </a:r>
            <a:endParaRPr sz="2000">
              <a:latin typeface="Microsoft Sans Serif"/>
              <a:cs typeface="Microsoft Sans Serif"/>
            </a:endParaRPr>
          </a:p>
          <a:p>
            <a:pPr marL="285115" indent="-273050" algn="just">
              <a:lnSpc>
                <a:spcPct val="100000"/>
              </a:lnSpc>
              <a:spcBef>
                <a:spcPts val="600"/>
              </a:spcBef>
              <a:buChar char="•"/>
              <a:tabLst>
                <a:tab pos="285750" algn="l"/>
              </a:tabLst>
            </a:pPr>
            <a:r>
              <a:rPr sz="2000" dirty="0">
                <a:solidFill>
                  <a:srgbClr val="1F4E79"/>
                </a:solidFill>
                <a:latin typeface="Microsoft Sans Serif"/>
                <a:cs typeface="Microsoft Sans Serif"/>
              </a:rPr>
              <a:t>Koku</a:t>
            </a:r>
            <a:r>
              <a:rPr sz="2000" spc="960" dirty="0">
                <a:solidFill>
                  <a:srgbClr val="1F4E79"/>
                </a:solidFill>
                <a:latin typeface="Microsoft Sans Serif"/>
                <a:cs typeface="Microsoft Sans Serif"/>
              </a:rPr>
              <a:t> </a:t>
            </a:r>
            <a:r>
              <a:rPr sz="2000" spc="-5" dirty="0">
                <a:solidFill>
                  <a:srgbClr val="1F4E79"/>
                </a:solidFill>
                <a:latin typeface="Microsoft Sans Serif"/>
                <a:cs typeface="Microsoft Sans Serif"/>
              </a:rPr>
              <a:t>alma,</a:t>
            </a:r>
            <a:r>
              <a:rPr sz="2000" spc="950" dirty="0">
                <a:solidFill>
                  <a:srgbClr val="1F4E79"/>
                </a:solidFill>
                <a:latin typeface="Microsoft Sans Serif"/>
                <a:cs typeface="Microsoft Sans Serif"/>
              </a:rPr>
              <a:t> </a:t>
            </a:r>
            <a:r>
              <a:rPr sz="2000" spc="-5" dirty="0">
                <a:solidFill>
                  <a:srgbClr val="1F4E79"/>
                </a:solidFill>
                <a:latin typeface="Microsoft Sans Serif"/>
                <a:cs typeface="Microsoft Sans Serif"/>
              </a:rPr>
              <a:t>havadaki</a:t>
            </a:r>
            <a:r>
              <a:rPr sz="2000" spc="950" dirty="0">
                <a:solidFill>
                  <a:srgbClr val="1F4E79"/>
                </a:solidFill>
                <a:latin typeface="Microsoft Sans Serif"/>
                <a:cs typeface="Microsoft Sans Serif"/>
              </a:rPr>
              <a:t> </a:t>
            </a:r>
            <a:r>
              <a:rPr sz="2000" spc="-5" dirty="0">
                <a:solidFill>
                  <a:srgbClr val="1F4E79"/>
                </a:solidFill>
                <a:latin typeface="Microsoft Sans Serif"/>
                <a:cs typeface="Microsoft Sans Serif"/>
              </a:rPr>
              <a:t>kimyasal</a:t>
            </a:r>
            <a:r>
              <a:rPr sz="2000" spc="965" dirty="0">
                <a:solidFill>
                  <a:srgbClr val="1F4E79"/>
                </a:solidFill>
                <a:latin typeface="Microsoft Sans Serif"/>
                <a:cs typeface="Microsoft Sans Serif"/>
              </a:rPr>
              <a:t> </a:t>
            </a:r>
            <a:r>
              <a:rPr sz="2000" spc="-5" dirty="0">
                <a:solidFill>
                  <a:srgbClr val="1F4E79"/>
                </a:solidFill>
                <a:latin typeface="Microsoft Sans Serif"/>
                <a:cs typeface="Microsoft Sans Serif"/>
              </a:rPr>
              <a:t>maddeleri</a:t>
            </a:r>
            <a:r>
              <a:rPr sz="2000" spc="965" dirty="0">
                <a:solidFill>
                  <a:srgbClr val="1F4E79"/>
                </a:solidFill>
                <a:latin typeface="Microsoft Sans Serif"/>
                <a:cs typeface="Microsoft Sans Serif"/>
              </a:rPr>
              <a:t> </a:t>
            </a:r>
            <a:r>
              <a:rPr sz="2000" spc="10" dirty="0">
                <a:solidFill>
                  <a:srgbClr val="1F4E79"/>
                </a:solidFill>
                <a:latin typeface="Microsoft Sans Serif"/>
                <a:cs typeface="Microsoft Sans Serif"/>
              </a:rPr>
              <a:t>algılayıp </a:t>
            </a:r>
            <a:r>
              <a:rPr sz="2000" spc="420" dirty="0">
                <a:solidFill>
                  <a:srgbClr val="1F4E79"/>
                </a:solidFill>
                <a:latin typeface="Microsoft Sans Serif"/>
                <a:cs typeface="Microsoft Sans Serif"/>
              </a:rPr>
              <a:t> </a:t>
            </a:r>
            <a:r>
              <a:rPr sz="2000" spc="5" dirty="0">
                <a:solidFill>
                  <a:srgbClr val="1F4E79"/>
                </a:solidFill>
                <a:latin typeface="Microsoft Sans Serif"/>
                <a:cs typeface="Microsoft Sans Serif"/>
              </a:rPr>
              <a:t>anlamayı</a:t>
            </a:r>
            <a:endParaRPr sz="2000">
              <a:latin typeface="Microsoft Sans Serif"/>
              <a:cs typeface="Microsoft Sans Serif"/>
            </a:endParaRPr>
          </a:p>
          <a:p>
            <a:pPr marL="285115">
              <a:lnSpc>
                <a:spcPct val="100000"/>
              </a:lnSpc>
            </a:pPr>
            <a:r>
              <a:rPr sz="2000" spc="-15" dirty="0">
                <a:solidFill>
                  <a:srgbClr val="1F4E79"/>
                </a:solidFill>
                <a:latin typeface="Microsoft Sans Serif"/>
                <a:cs typeface="Microsoft Sans Serif"/>
              </a:rPr>
              <a:t>sağlar.</a:t>
            </a:r>
            <a:endParaRPr sz="2000">
              <a:latin typeface="Microsoft Sans Serif"/>
              <a:cs typeface="Microsoft Sans Serif"/>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4276088" y="636778"/>
            <a:ext cx="1057911" cy="335989"/>
          </a:xfrm>
          <a:prstGeom prst="rect">
            <a:avLst/>
          </a:prstGeom>
        </p:spPr>
        <p:txBody>
          <a:bodyPr vert="horz" wrap="square" lIns="0" tIns="12700" rIns="0" bIns="0" rtlCol="0">
            <a:spAutoFit/>
          </a:bodyPr>
          <a:lstStyle/>
          <a:p>
            <a:pPr marL="14604">
              <a:lnSpc>
                <a:spcPct val="100000"/>
              </a:lnSpc>
              <a:spcBef>
                <a:spcPts val="100"/>
              </a:spcBef>
            </a:pPr>
            <a:r>
              <a:rPr lang="tr-TR" dirty="0"/>
              <a:t>G</a:t>
            </a:r>
            <a:r>
              <a:rPr dirty="0" err="1" smtClean="0"/>
              <a:t>ir</a:t>
            </a:r>
            <a:r>
              <a:rPr spc="5" dirty="0" err="1" smtClean="0"/>
              <a:t>i</a:t>
            </a:r>
            <a:r>
              <a:rPr dirty="0" err="1" smtClean="0"/>
              <a:t>ş</a:t>
            </a:r>
            <a:endParaRPr dirty="0"/>
          </a:p>
        </p:txBody>
      </p:sp>
      <p:sp>
        <p:nvSpPr>
          <p:cNvPr id="4" name="object 4"/>
          <p:cNvSpPr txBox="1"/>
          <p:nvPr/>
        </p:nvSpPr>
        <p:spPr>
          <a:xfrm>
            <a:off x="707542" y="1430223"/>
            <a:ext cx="7731759" cy="4675505"/>
          </a:xfrm>
          <a:prstGeom prst="rect">
            <a:avLst/>
          </a:prstGeom>
        </p:spPr>
        <p:txBody>
          <a:bodyPr vert="horz" wrap="square" lIns="0" tIns="13335" rIns="0" bIns="0" rtlCol="0">
            <a:spAutoFit/>
          </a:bodyPr>
          <a:lstStyle/>
          <a:p>
            <a:pPr marL="285115" indent="-273050" algn="just">
              <a:lnSpc>
                <a:spcPct val="100000"/>
              </a:lnSpc>
              <a:spcBef>
                <a:spcPts val="105"/>
              </a:spcBef>
              <a:buChar char="•"/>
              <a:tabLst>
                <a:tab pos="285750" algn="l"/>
              </a:tabLst>
            </a:pPr>
            <a:r>
              <a:rPr sz="2000" spc="-5" dirty="0">
                <a:solidFill>
                  <a:srgbClr val="1F4E79"/>
                </a:solidFill>
                <a:latin typeface="Microsoft Sans Serif"/>
                <a:cs typeface="Microsoft Sans Serif"/>
              </a:rPr>
              <a:t>Bir</a:t>
            </a:r>
            <a:r>
              <a:rPr sz="2000" spc="910" dirty="0">
                <a:solidFill>
                  <a:srgbClr val="1F4E79"/>
                </a:solidFill>
                <a:latin typeface="Microsoft Sans Serif"/>
                <a:cs typeface="Microsoft Sans Serif"/>
              </a:rPr>
              <a:t> </a:t>
            </a:r>
            <a:r>
              <a:rPr sz="2000" spc="-5" dirty="0">
                <a:solidFill>
                  <a:srgbClr val="1F4E79"/>
                </a:solidFill>
                <a:latin typeface="Microsoft Sans Serif"/>
                <a:cs typeface="Microsoft Sans Serif"/>
              </a:rPr>
              <a:t>sistem</a:t>
            </a:r>
            <a:r>
              <a:rPr sz="2000" spc="900" dirty="0">
                <a:solidFill>
                  <a:srgbClr val="1F4E79"/>
                </a:solidFill>
                <a:latin typeface="Microsoft Sans Serif"/>
                <a:cs typeface="Microsoft Sans Serif"/>
              </a:rPr>
              <a:t> </a:t>
            </a:r>
            <a:r>
              <a:rPr sz="2000" spc="-5" dirty="0">
                <a:solidFill>
                  <a:srgbClr val="1F4E79"/>
                </a:solidFill>
                <a:latin typeface="Microsoft Sans Serif"/>
                <a:cs typeface="Microsoft Sans Serif"/>
              </a:rPr>
              <a:t>olarak</a:t>
            </a:r>
            <a:r>
              <a:rPr sz="2000" spc="915" dirty="0">
                <a:solidFill>
                  <a:srgbClr val="1F4E79"/>
                </a:solidFill>
                <a:latin typeface="Microsoft Sans Serif"/>
                <a:cs typeface="Microsoft Sans Serif"/>
              </a:rPr>
              <a:t> </a:t>
            </a:r>
            <a:r>
              <a:rPr sz="2000" spc="-5" dirty="0">
                <a:solidFill>
                  <a:srgbClr val="1F4E79"/>
                </a:solidFill>
                <a:latin typeface="Microsoft Sans Serif"/>
                <a:cs typeface="Microsoft Sans Serif"/>
              </a:rPr>
              <a:t>insan,</a:t>
            </a:r>
            <a:r>
              <a:rPr sz="2000" spc="900" dirty="0">
                <a:solidFill>
                  <a:srgbClr val="1F4E79"/>
                </a:solidFill>
                <a:latin typeface="Microsoft Sans Serif"/>
                <a:cs typeface="Microsoft Sans Serif"/>
              </a:rPr>
              <a:t> </a:t>
            </a:r>
            <a:r>
              <a:rPr sz="2000" spc="-5" dirty="0">
                <a:solidFill>
                  <a:srgbClr val="1F4E79"/>
                </a:solidFill>
                <a:latin typeface="Microsoft Sans Serif"/>
                <a:cs typeface="Microsoft Sans Serif"/>
              </a:rPr>
              <a:t>termodinamik</a:t>
            </a:r>
            <a:r>
              <a:rPr sz="2000" spc="915" dirty="0">
                <a:solidFill>
                  <a:srgbClr val="1F4E79"/>
                </a:solidFill>
                <a:latin typeface="Microsoft Sans Serif"/>
                <a:cs typeface="Microsoft Sans Serif"/>
              </a:rPr>
              <a:t> </a:t>
            </a:r>
            <a:r>
              <a:rPr sz="2000" spc="-5" dirty="0">
                <a:solidFill>
                  <a:srgbClr val="1F4E79"/>
                </a:solidFill>
                <a:latin typeface="Microsoft Sans Serif"/>
                <a:cs typeface="Microsoft Sans Serif"/>
              </a:rPr>
              <a:t>bir</a:t>
            </a:r>
            <a:r>
              <a:rPr sz="2000" spc="890" dirty="0">
                <a:solidFill>
                  <a:srgbClr val="1F4E79"/>
                </a:solidFill>
                <a:latin typeface="Microsoft Sans Serif"/>
                <a:cs typeface="Microsoft Sans Serif"/>
              </a:rPr>
              <a:t> </a:t>
            </a:r>
            <a:r>
              <a:rPr sz="2000" spc="-5" dirty="0">
                <a:solidFill>
                  <a:srgbClr val="1F4E79"/>
                </a:solidFill>
                <a:latin typeface="Microsoft Sans Serif"/>
                <a:cs typeface="Microsoft Sans Serif"/>
              </a:rPr>
              <a:t>sistem</a:t>
            </a:r>
            <a:r>
              <a:rPr sz="2000" spc="910" dirty="0">
                <a:solidFill>
                  <a:srgbClr val="1F4E79"/>
                </a:solidFill>
                <a:latin typeface="Microsoft Sans Serif"/>
                <a:cs typeface="Microsoft Sans Serif"/>
              </a:rPr>
              <a:t> </a:t>
            </a:r>
            <a:r>
              <a:rPr sz="2000" spc="-5" dirty="0">
                <a:solidFill>
                  <a:srgbClr val="1F4E79"/>
                </a:solidFill>
                <a:latin typeface="Microsoft Sans Serif"/>
                <a:cs typeface="Microsoft Sans Serif"/>
              </a:rPr>
              <a:t>gibi</a:t>
            </a:r>
            <a:r>
              <a:rPr sz="2000" spc="894" dirty="0">
                <a:solidFill>
                  <a:srgbClr val="1F4E79"/>
                </a:solidFill>
                <a:latin typeface="Microsoft Sans Serif"/>
                <a:cs typeface="Microsoft Sans Serif"/>
              </a:rPr>
              <a:t> </a:t>
            </a:r>
            <a:r>
              <a:rPr sz="2000" spc="-5" dirty="0">
                <a:solidFill>
                  <a:srgbClr val="1F4E79"/>
                </a:solidFill>
                <a:latin typeface="Microsoft Sans Serif"/>
                <a:cs typeface="Microsoft Sans Serif"/>
              </a:rPr>
              <a:t>enerji</a:t>
            </a:r>
            <a:endParaRPr sz="2000">
              <a:latin typeface="Microsoft Sans Serif"/>
              <a:cs typeface="Microsoft Sans Serif"/>
            </a:endParaRPr>
          </a:p>
          <a:p>
            <a:pPr marL="285115" algn="just">
              <a:lnSpc>
                <a:spcPct val="100000"/>
              </a:lnSpc>
            </a:pPr>
            <a:r>
              <a:rPr sz="2000" dirty="0">
                <a:solidFill>
                  <a:srgbClr val="1F4E79"/>
                </a:solidFill>
                <a:latin typeface="Microsoft Sans Serif"/>
                <a:cs typeface="Microsoft Sans Serif"/>
              </a:rPr>
              <a:t>harcayarak</a:t>
            </a:r>
            <a:r>
              <a:rPr sz="2000" spc="-15" dirty="0">
                <a:solidFill>
                  <a:srgbClr val="1F4E79"/>
                </a:solidFill>
                <a:latin typeface="Microsoft Sans Serif"/>
                <a:cs typeface="Microsoft Sans Serif"/>
              </a:rPr>
              <a:t> </a:t>
            </a:r>
            <a:r>
              <a:rPr sz="2000" spc="-10" dirty="0">
                <a:solidFill>
                  <a:srgbClr val="1F4E79"/>
                </a:solidFill>
                <a:latin typeface="Microsoft Sans Serif"/>
                <a:cs typeface="Microsoft Sans Serif"/>
              </a:rPr>
              <a:t>iş</a:t>
            </a:r>
            <a:r>
              <a:rPr sz="2000" spc="15" dirty="0">
                <a:solidFill>
                  <a:srgbClr val="1F4E79"/>
                </a:solidFill>
                <a:latin typeface="Microsoft Sans Serif"/>
                <a:cs typeface="Microsoft Sans Serif"/>
              </a:rPr>
              <a:t> </a:t>
            </a:r>
            <a:r>
              <a:rPr sz="2000" dirty="0">
                <a:solidFill>
                  <a:srgbClr val="1F4E79"/>
                </a:solidFill>
                <a:latin typeface="Microsoft Sans Serif"/>
                <a:cs typeface="Microsoft Sans Serif"/>
              </a:rPr>
              <a:t>yapar;</a:t>
            </a:r>
            <a:r>
              <a:rPr sz="2000" spc="5" dirty="0">
                <a:solidFill>
                  <a:srgbClr val="1F4E79"/>
                </a:solidFill>
                <a:latin typeface="Microsoft Sans Serif"/>
                <a:cs typeface="Microsoft Sans Serif"/>
              </a:rPr>
              <a:t> </a:t>
            </a:r>
            <a:r>
              <a:rPr sz="2000" spc="-5" dirty="0">
                <a:solidFill>
                  <a:srgbClr val="1F4E79"/>
                </a:solidFill>
                <a:latin typeface="Microsoft Sans Serif"/>
                <a:cs typeface="Microsoft Sans Serif"/>
              </a:rPr>
              <a:t>gerekli</a:t>
            </a:r>
            <a:r>
              <a:rPr sz="2000" spc="5" dirty="0">
                <a:solidFill>
                  <a:srgbClr val="1F4E79"/>
                </a:solidFill>
                <a:latin typeface="Microsoft Sans Serif"/>
                <a:cs typeface="Microsoft Sans Serif"/>
              </a:rPr>
              <a:t> </a:t>
            </a:r>
            <a:r>
              <a:rPr sz="2000" spc="-5" dirty="0">
                <a:solidFill>
                  <a:srgbClr val="1F4E79"/>
                </a:solidFill>
                <a:latin typeface="Microsoft Sans Serif"/>
                <a:cs typeface="Microsoft Sans Serif"/>
              </a:rPr>
              <a:t>enerjiyi</a:t>
            </a:r>
            <a:r>
              <a:rPr sz="2000" spc="25" dirty="0">
                <a:solidFill>
                  <a:srgbClr val="1F4E79"/>
                </a:solidFill>
                <a:latin typeface="Microsoft Sans Serif"/>
                <a:cs typeface="Microsoft Sans Serif"/>
              </a:rPr>
              <a:t> </a:t>
            </a:r>
            <a:r>
              <a:rPr sz="2000" dirty="0">
                <a:solidFill>
                  <a:srgbClr val="1F4E79"/>
                </a:solidFill>
                <a:latin typeface="Microsoft Sans Serif"/>
                <a:cs typeface="Microsoft Sans Serif"/>
              </a:rPr>
              <a:t>besin</a:t>
            </a:r>
            <a:r>
              <a:rPr sz="2000" spc="15" dirty="0">
                <a:solidFill>
                  <a:srgbClr val="1F4E79"/>
                </a:solidFill>
                <a:latin typeface="Microsoft Sans Serif"/>
                <a:cs typeface="Microsoft Sans Serif"/>
              </a:rPr>
              <a:t> </a:t>
            </a:r>
            <a:r>
              <a:rPr sz="2000" spc="5" dirty="0">
                <a:solidFill>
                  <a:srgbClr val="1F4E79"/>
                </a:solidFill>
                <a:latin typeface="Microsoft Sans Serif"/>
                <a:cs typeface="Microsoft Sans Serif"/>
              </a:rPr>
              <a:t>kaynaklarından</a:t>
            </a:r>
            <a:r>
              <a:rPr sz="2000" dirty="0">
                <a:solidFill>
                  <a:srgbClr val="1F4E79"/>
                </a:solidFill>
                <a:latin typeface="Microsoft Sans Serif"/>
                <a:cs typeface="Microsoft Sans Serif"/>
              </a:rPr>
              <a:t> </a:t>
            </a:r>
            <a:r>
              <a:rPr sz="2000" spc="-20" dirty="0">
                <a:solidFill>
                  <a:srgbClr val="1F4E79"/>
                </a:solidFill>
                <a:latin typeface="Microsoft Sans Serif"/>
                <a:cs typeface="Microsoft Sans Serif"/>
              </a:rPr>
              <a:t>sağlar.</a:t>
            </a:r>
            <a:endParaRPr sz="2000">
              <a:latin typeface="Microsoft Sans Serif"/>
              <a:cs typeface="Microsoft Sans Serif"/>
            </a:endParaRPr>
          </a:p>
          <a:p>
            <a:pPr marL="547370" marR="5715" lvl="1" indent="-262255" algn="just">
              <a:lnSpc>
                <a:spcPct val="100000"/>
              </a:lnSpc>
              <a:spcBef>
                <a:spcPts val="600"/>
              </a:spcBef>
              <a:buChar char="•"/>
              <a:tabLst>
                <a:tab pos="548005" algn="l"/>
              </a:tabLst>
            </a:pPr>
            <a:r>
              <a:rPr sz="2000" dirty="0">
                <a:solidFill>
                  <a:srgbClr val="1F4E79"/>
                </a:solidFill>
                <a:latin typeface="Microsoft Sans Serif"/>
                <a:cs typeface="Microsoft Sans Serif"/>
              </a:rPr>
              <a:t>İnsan </a:t>
            </a:r>
            <a:r>
              <a:rPr sz="2000" spc="-5" dirty="0">
                <a:solidFill>
                  <a:srgbClr val="1F4E79"/>
                </a:solidFill>
                <a:latin typeface="Microsoft Sans Serif"/>
                <a:cs typeface="Microsoft Sans Serif"/>
              </a:rPr>
              <a:t>sistemi </a:t>
            </a:r>
            <a:r>
              <a:rPr sz="2000" spc="-15" dirty="0">
                <a:solidFill>
                  <a:srgbClr val="1F4E79"/>
                </a:solidFill>
                <a:latin typeface="Microsoft Sans Serif"/>
                <a:cs typeface="Microsoft Sans Serif"/>
              </a:rPr>
              <a:t>ile</a:t>
            </a:r>
            <a:r>
              <a:rPr sz="2000" spc="-10" dirty="0">
                <a:solidFill>
                  <a:srgbClr val="1F4E79"/>
                </a:solidFill>
                <a:latin typeface="Microsoft Sans Serif"/>
                <a:cs typeface="Microsoft Sans Serif"/>
              </a:rPr>
              <a:t> iş</a:t>
            </a:r>
            <a:r>
              <a:rPr sz="2000" spc="-5" dirty="0">
                <a:solidFill>
                  <a:srgbClr val="1F4E79"/>
                </a:solidFill>
                <a:latin typeface="Microsoft Sans Serif"/>
                <a:cs typeface="Microsoft Sans Serif"/>
              </a:rPr>
              <a:t> sistemi</a:t>
            </a:r>
            <a:r>
              <a:rPr sz="2000" dirty="0">
                <a:solidFill>
                  <a:srgbClr val="1F4E79"/>
                </a:solidFill>
                <a:latin typeface="Microsoft Sans Serif"/>
                <a:cs typeface="Microsoft Sans Serif"/>
              </a:rPr>
              <a:t> </a:t>
            </a:r>
            <a:r>
              <a:rPr sz="2000" spc="5" dirty="0">
                <a:solidFill>
                  <a:srgbClr val="1F4E79"/>
                </a:solidFill>
                <a:latin typeface="Microsoft Sans Serif"/>
                <a:cs typeface="Microsoft Sans Serif"/>
              </a:rPr>
              <a:t>arasında </a:t>
            </a:r>
            <a:r>
              <a:rPr sz="2000" spc="-5" dirty="0">
                <a:solidFill>
                  <a:srgbClr val="1F4E79"/>
                </a:solidFill>
                <a:latin typeface="Microsoft Sans Serif"/>
                <a:cs typeface="Microsoft Sans Serif"/>
              </a:rPr>
              <a:t>uyum sağlanamazsa, </a:t>
            </a:r>
            <a:r>
              <a:rPr sz="2000" spc="-10" dirty="0">
                <a:solidFill>
                  <a:srgbClr val="1F4E79"/>
                </a:solidFill>
                <a:latin typeface="Microsoft Sans Serif"/>
                <a:cs typeface="Microsoft Sans Serif"/>
              </a:rPr>
              <a:t>iş </a:t>
            </a:r>
            <a:r>
              <a:rPr sz="2000" spc="-5" dirty="0">
                <a:solidFill>
                  <a:srgbClr val="1F4E79"/>
                </a:solidFill>
                <a:latin typeface="Microsoft Sans Serif"/>
                <a:cs typeface="Microsoft Sans Serif"/>
              </a:rPr>
              <a:t> </a:t>
            </a:r>
            <a:r>
              <a:rPr sz="2000" spc="20" dirty="0">
                <a:solidFill>
                  <a:srgbClr val="1F4E79"/>
                </a:solidFill>
                <a:latin typeface="Microsoft Sans Serif"/>
                <a:cs typeface="Microsoft Sans Serif"/>
              </a:rPr>
              <a:t>sağlığı </a:t>
            </a:r>
            <a:r>
              <a:rPr sz="2000" spc="-5" dirty="0">
                <a:solidFill>
                  <a:srgbClr val="1F4E79"/>
                </a:solidFill>
                <a:latin typeface="Microsoft Sans Serif"/>
                <a:cs typeface="Microsoft Sans Serif"/>
              </a:rPr>
              <a:t>ve </a:t>
            </a:r>
            <a:r>
              <a:rPr sz="2000" spc="-10" dirty="0">
                <a:solidFill>
                  <a:srgbClr val="1F4E79"/>
                </a:solidFill>
                <a:latin typeface="Microsoft Sans Serif"/>
                <a:cs typeface="Microsoft Sans Serif"/>
              </a:rPr>
              <a:t>güvenliği, iş </a:t>
            </a:r>
            <a:r>
              <a:rPr sz="2000" spc="-5" dirty="0">
                <a:solidFill>
                  <a:srgbClr val="1F4E79"/>
                </a:solidFill>
                <a:latin typeface="Microsoft Sans Serif"/>
                <a:cs typeface="Microsoft Sans Serif"/>
              </a:rPr>
              <a:t>verimi ve kalitesi </a:t>
            </a:r>
            <a:r>
              <a:rPr sz="2000" dirty="0">
                <a:solidFill>
                  <a:srgbClr val="1F4E79"/>
                </a:solidFill>
                <a:latin typeface="Microsoft Sans Serif"/>
                <a:cs typeface="Microsoft Sans Serif"/>
              </a:rPr>
              <a:t>bu </a:t>
            </a:r>
            <a:r>
              <a:rPr sz="2000" spc="-5" dirty="0">
                <a:solidFill>
                  <a:srgbClr val="1F4E79"/>
                </a:solidFill>
                <a:latin typeface="Microsoft Sans Serif"/>
                <a:cs typeface="Microsoft Sans Serif"/>
              </a:rPr>
              <a:t>durumdan </a:t>
            </a:r>
            <a:r>
              <a:rPr sz="2000" dirty="0">
                <a:solidFill>
                  <a:srgbClr val="1F4E79"/>
                </a:solidFill>
                <a:latin typeface="Microsoft Sans Serif"/>
                <a:cs typeface="Microsoft Sans Serif"/>
              </a:rPr>
              <a:t>olumsuz </a:t>
            </a:r>
            <a:r>
              <a:rPr sz="2000" spc="5" dirty="0">
                <a:solidFill>
                  <a:srgbClr val="1F4E79"/>
                </a:solidFill>
                <a:latin typeface="Microsoft Sans Serif"/>
                <a:cs typeface="Microsoft Sans Serif"/>
              </a:rPr>
              <a:t> </a:t>
            </a:r>
            <a:r>
              <a:rPr sz="2000" spc="-15" dirty="0">
                <a:solidFill>
                  <a:srgbClr val="1F4E79"/>
                </a:solidFill>
                <a:latin typeface="Microsoft Sans Serif"/>
                <a:cs typeface="Microsoft Sans Serif"/>
              </a:rPr>
              <a:t>etkilenir.</a:t>
            </a:r>
            <a:endParaRPr sz="2000">
              <a:latin typeface="Microsoft Sans Serif"/>
              <a:cs typeface="Microsoft Sans Serif"/>
            </a:endParaRPr>
          </a:p>
          <a:p>
            <a:pPr marL="285115" marR="5080" indent="-273050" algn="just">
              <a:lnSpc>
                <a:spcPct val="100000"/>
              </a:lnSpc>
              <a:spcBef>
                <a:spcPts val="600"/>
              </a:spcBef>
              <a:buChar char="•"/>
              <a:tabLst>
                <a:tab pos="285750" algn="l"/>
              </a:tabLst>
            </a:pPr>
            <a:r>
              <a:rPr sz="2000" spc="10" dirty="0">
                <a:solidFill>
                  <a:srgbClr val="1F4E79"/>
                </a:solidFill>
                <a:latin typeface="Microsoft Sans Serif"/>
                <a:cs typeface="Microsoft Sans Serif"/>
              </a:rPr>
              <a:t>Çalışma</a:t>
            </a:r>
            <a:r>
              <a:rPr sz="2000" spc="15" dirty="0">
                <a:solidFill>
                  <a:srgbClr val="1F4E79"/>
                </a:solidFill>
                <a:latin typeface="Microsoft Sans Serif"/>
                <a:cs typeface="Microsoft Sans Serif"/>
              </a:rPr>
              <a:t> sırasında</a:t>
            </a:r>
            <a:r>
              <a:rPr sz="2000" spc="20" dirty="0">
                <a:solidFill>
                  <a:srgbClr val="1F4E79"/>
                </a:solidFill>
                <a:latin typeface="Microsoft Sans Serif"/>
                <a:cs typeface="Microsoft Sans Serif"/>
              </a:rPr>
              <a:t> </a:t>
            </a:r>
            <a:r>
              <a:rPr sz="2000" spc="-5" dirty="0">
                <a:solidFill>
                  <a:srgbClr val="1F4E79"/>
                </a:solidFill>
                <a:latin typeface="Microsoft Sans Serif"/>
                <a:cs typeface="Microsoft Sans Serif"/>
              </a:rPr>
              <a:t>insan</a:t>
            </a:r>
            <a:r>
              <a:rPr sz="2000" dirty="0">
                <a:solidFill>
                  <a:srgbClr val="1F4E79"/>
                </a:solidFill>
                <a:latin typeface="Microsoft Sans Serif"/>
                <a:cs typeface="Microsoft Sans Serif"/>
              </a:rPr>
              <a:t> vücudu</a:t>
            </a:r>
            <a:r>
              <a:rPr sz="2000" spc="5" dirty="0">
                <a:solidFill>
                  <a:srgbClr val="1F4E79"/>
                </a:solidFill>
                <a:latin typeface="Microsoft Sans Serif"/>
                <a:cs typeface="Microsoft Sans Serif"/>
              </a:rPr>
              <a:t> </a:t>
            </a:r>
            <a:r>
              <a:rPr sz="2000" spc="-5" dirty="0">
                <a:solidFill>
                  <a:srgbClr val="1F4E79"/>
                </a:solidFill>
                <a:latin typeface="Microsoft Sans Serif"/>
                <a:cs typeface="Microsoft Sans Serif"/>
              </a:rPr>
              <a:t>çeşitli</a:t>
            </a:r>
            <a:r>
              <a:rPr sz="2000" dirty="0">
                <a:solidFill>
                  <a:srgbClr val="1F4E79"/>
                </a:solidFill>
                <a:latin typeface="Microsoft Sans Serif"/>
                <a:cs typeface="Microsoft Sans Serif"/>
              </a:rPr>
              <a:t> </a:t>
            </a:r>
            <a:r>
              <a:rPr sz="2000" spc="-5" dirty="0">
                <a:solidFill>
                  <a:srgbClr val="1F4E79"/>
                </a:solidFill>
                <a:latin typeface="Microsoft Sans Serif"/>
                <a:cs typeface="Microsoft Sans Serif"/>
              </a:rPr>
              <a:t>konumlar</a:t>
            </a:r>
            <a:r>
              <a:rPr sz="2000" dirty="0">
                <a:solidFill>
                  <a:srgbClr val="1F4E79"/>
                </a:solidFill>
                <a:latin typeface="Microsoft Sans Serif"/>
                <a:cs typeface="Microsoft Sans Serif"/>
              </a:rPr>
              <a:t> </a:t>
            </a:r>
            <a:r>
              <a:rPr sz="2000" spc="10" dirty="0">
                <a:solidFill>
                  <a:srgbClr val="1F4E79"/>
                </a:solidFill>
                <a:latin typeface="Microsoft Sans Serif"/>
                <a:cs typeface="Microsoft Sans Serif"/>
              </a:rPr>
              <a:t>alır;</a:t>
            </a:r>
            <a:r>
              <a:rPr sz="2000" spc="15" dirty="0">
                <a:solidFill>
                  <a:srgbClr val="1F4E79"/>
                </a:solidFill>
                <a:latin typeface="Microsoft Sans Serif"/>
                <a:cs typeface="Microsoft Sans Serif"/>
              </a:rPr>
              <a:t> </a:t>
            </a:r>
            <a:r>
              <a:rPr sz="2000" dirty="0">
                <a:solidFill>
                  <a:srgbClr val="1F4E79"/>
                </a:solidFill>
                <a:latin typeface="Microsoft Sans Serif"/>
                <a:cs typeface="Microsoft Sans Serif"/>
              </a:rPr>
              <a:t>oturma, </a:t>
            </a:r>
            <a:r>
              <a:rPr sz="2000" spc="5" dirty="0">
                <a:solidFill>
                  <a:srgbClr val="1F4E79"/>
                </a:solidFill>
                <a:latin typeface="Microsoft Sans Serif"/>
                <a:cs typeface="Microsoft Sans Serif"/>
              </a:rPr>
              <a:t> </a:t>
            </a:r>
            <a:r>
              <a:rPr sz="2000" dirty="0">
                <a:solidFill>
                  <a:srgbClr val="1F4E79"/>
                </a:solidFill>
                <a:latin typeface="Microsoft Sans Serif"/>
                <a:cs typeface="Microsoft Sans Serif"/>
              </a:rPr>
              <a:t>ayakta</a:t>
            </a:r>
            <a:r>
              <a:rPr sz="2000" spc="-5" dirty="0">
                <a:solidFill>
                  <a:srgbClr val="1F4E79"/>
                </a:solidFill>
                <a:latin typeface="Microsoft Sans Serif"/>
                <a:cs typeface="Microsoft Sans Serif"/>
              </a:rPr>
              <a:t> </a:t>
            </a:r>
            <a:r>
              <a:rPr sz="2000" dirty="0">
                <a:solidFill>
                  <a:srgbClr val="1F4E79"/>
                </a:solidFill>
                <a:latin typeface="Microsoft Sans Serif"/>
                <a:cs typeface="Microsoft Sans Serif"/>
              </a:rPr>
              <a:t>durma,</a:t>
            </a:r>
            <a:r>
              <a:rPr sz="2000" spc="-5" dirty="0">
                <a:solidFill>
                  <a:srgbClr val="1F4E79"/>
                </a:solidFill>
                <a:latin typeface="Microsoft Sans Serif"/>
                <a:cs typeface="Microsoft Sans Serif"/>
              </a:rPr>
              <a:t> </a:t>
            </a:r>
            <a:r>
              <a:rPr sz="2000" spc="-10" dirty="0">
                <a:solidFill>
                  <a:srgbClr val="1F4E79"/>
                </a:solidFill>
                <a:latin typeface="Microsoft Sans Serif"/>
                <a:cs typeface="Microsoft Sans Serif"/>
              </a:rPr>
              <a:t>eğilme,</a:t>
            </a:r>
            <a:r>
              <a:rPr sz="2000" spc="10" dirty="0">
                <a:solidFill>
                  <a:srgbClr val="1F4E79"/>
                </a:solidFill>
                <a:latin typeface="Microsoft Sans Serif"/>
                <a:cs typeface="Microsoft Sans Serif"/>
              </a:rPr>
              <a:t> </a:t>
            </a:r>
            <a:r>
              <a:rPr sz="2000" dirty="0">
                <a:solidFill>
                  <a:srgbClr val="1F4E79"/>
                </a:solidFill>
                <a:latin typeface="Microsoft Sans Serif"/>
                <a:cs typeface="Microsoft Sans Serif"/>
              </a:rPr>
              <a:t>yatma</a:t>
            </a:r>
            <a:r>
              <a:rPr sz="2000" spc="10" dirty="0">
                <a:solidFill>
                  <a:srgbClr val="1F4E79"/>
                </a:solidFill>
                <a:latin typeface="Microsoft Sans Serif"/>
                <a:cs typeface="Microsoft Sans Serif"/>
              </a:rPr>
              <a:t> </a:t>
            </a:r>
            <a:r>
              <a:rPr sz="2000" spc="-5" dirty="0">
                <a:solidFill>
                  <a:srgbClr val="1F4E79"/>
                </a:solidFill>
                <a:latin typeface="Microsoft Sans Serif"/>
                <a:cs typeface="Microsoft Sans Serif"/>
              </a:rPr>
              <a:t>veya</a:t>
            </a:r>
            <a:r>
              <a:rPr sz="2000" spc="20" dirty="0">
                <a:solidFill>
                  <a:srgbClr val="1F4E79"/>
                </a:solidFill>
                <a:latin typeface="Microsoft Sans Serif"/>
                <a:cs typeface="Microsoft Sans Serif"/>
              </a:rPr>
              <a:t> </a:t>
            </a:r>
            <a:r>
              <a:rPr sz="2000" spc="5" dirty="0">
                <a:solidFill>
                  <a:srgbClr val="1F4E79"/>
                </a:solidFill>
                <a:latin typeface="Microsoft Sans Serif"/>
                <a:cs typeface="Microsoft Sans Serif"/>
              </a:rPr>
              <a:t>bunların</a:t>
            </a:r>
            <a:r>
              <a:rPr sz="2000" spc="15" dirty="0">
                <a:solidFill>
                  <a:srgbClr val="1F4E79"/>
                </a:solidFill>
                <a:latin typeface="Microsoft Sans Serif"/>
                <a:cs typeface="Microsoft Sans Serif"/>
              </a:rPr>
              <a:t> </a:t>
            </a:r>
            <a:r>
              <a:rPr sz="2000" spc="5" dirty="0">
                <a:solidFill>
                  <a:srgbClr val="1F4E79"/>
                </a:solidFill>
                <a:latin typeface="Microsoft Sans Serif"/>
                <a:cs typeface="Microsoft Sans Serif"/>
              </a:rPr>
              <a:t>kombinasyonları.</a:t>
            </a:r>
            <a:endParaRPr sz="2000">
              <a:latin typeface="Microsoft Sans Serif"/>
              <a:cs typeface="Microsoft Sans Serif"/>
            </a:endParaRPr>
          </a:p>
          <a:p>
            <a:pPr marL="285115" marR="8255" indent="-273050" algn="just">
              <a:lnSpc>
                <a:spcPct val="100000"/>
              </a:lnSpc>
              <a:spcBef>
                <a:spcPts val="605"/>
              </a:spcBef>
              <a:buChar char="•"/>
              <a:tabLst>
                <a:tab pos="285750" algn="l"/>
              </a:tabLst>
            </a:pPr>
            <a:r>
              <a:rPr sz="2000" dirty="0">
                <a:solidFill>
                  <a:srgbClr val="1F4E79"/>
                </a:solidFill>
                <a:latin typeface="Microsoft Sans Serif"/>
                <a:cs typeface="Microsoft Sans Serif"/>
              </a:rPr>
              <a:t>Her</a:t>
            </a:r>
            <a:r>
              <a:rPr sz="2000" spc="5" dirty="0">
                <a:solidFill>
                  <a:srgbClr val="1F4E79"/>
                </a:solidFill>
                <a:latin typeface="Microsoft Sans Serif"/>
                <a:cs typeface="Microsoft Sans Serif"/>
              </a:rPr>
              <a:t> </a:t>
            </a:r>
            <a:r>
              <a:rPr sz="2000" spc="-10" dirty="0">
                <a:solidFill>
                  <a:srgbClr val="1F4E79"/>
                </a:solidFill>
                <a:latin typeface="Microsoft Sans Serif"/>
                <a:cs typeface="Microsoft Sans Serif"/>
              </a:rPr>
              <a:t>işin</a:t>
            </a:r>
            <a:r>
              <a:rPr sz="2000" spc="-5" dirty="0">
                <a:solidFill>
                  <a:srgbClr val="1F4E79"/>
                </a:solidFill>
                <a:latin typeface="Microsoft Sans Serif"/>
                <a:cs typeface="Microsoft Sans Serif"/>
              </a:rPr>
              <a:t> gerektirdiği</a:t>
            </a:r>
            <a:r>
              <a:rPr sz="2000" dirty="0">
                <a:solidFill>
                  <a:srgbClr val="1F4E79"/>
                </a:solidFill>
                <a:latin typeface="Microsoft Sans Serif"/>
                <a:cs typeface="Microsoft Sans Serif"/>
              </a:rPr>
              <a:t> </a:t>
            </a:r>
            <a:r>
              <a:rPr sz="2000" spc="-5" dirty="0">
                <a:solidFill>
                  <a:srgbClr val="1F4E79"/>
                </a:solidFill>
                <a:latin typeface="Microsoft Sans Serif"/>
                <a:cs typeface="Microsoft Sans Serif"/>
              </a:rPr>
              <a:t>kuvvet</a:t>
            </a:r>
            <a:r>
              <a:rPr sz="2000" dirty="0">
                <a:solidFill>
                  <a:srgbClr val="1F4E79"/>
                </a:solidFill>
                <a:latin typeface="Microsoft Sans Serif"/>
                <a:cs typeface="Microsoft Sans Serif"/>
              </a:rPr>
              <a:t> </a:t>
            </a:r>
            <a:r>
              <a:rPr sz="2000" spc="10" dirty="0">
                <a:solidFill>
                  <a:srgbClr val="1F4E79"/>
                </a:solidFill>
                <a:latin typeface="Microsoft Sans Serif"/>
                <a:cs typeface="Microsoft Sans Serif"/>
              </a:rPr>
              <a:t>farklı</a:t>
            </a:r>
            <a:r>
              <a:rPr sz="2000" spc="555" dirty="0">
                <a:solidFill>
                  <a:srgbClr val="1F4E79"/>
                </a:solidFill>
                <a:latin typeface="Microsoft Sans Serif"/>
                <a:cs typeface="Microsoft Sans Serif"/>
              </a:rPr>
              <a:t> </a:t>
            </a:r>
            <a:r>
              <a:rPr sz="2000" spc="-10" dirty="0">
                <a:solidFill>
                  <a:srgbClr val="1F4E79"/>
                </a:solidFill>
                <a:latin typeface="Microsoft Sans Serif"/>
                <a:cs typeface="Microsoft Sans Serif"/>
              </a:rPr>
              <a:t>olabileceği</a:t>
            </a:r>
            <a:r>
              <a:rPr sz="2000" spc="-5" dirty="0">
                <a:solidFill>
                  <a:srgbClr val="1F4E79"/>
                </a:solidFill>
                <a:latin typeface="Microsoft Sans Serif"/>
                <a:cs typeface="Microsoft Sans Serif"/>
              </a:rPr>
              <a:t> gibi,</a:t>
            </a:r>
            <a:r>
              <a:rPr sz="2000" spc="525" dirty="0">
                <a:solidFill>
                  <a:srgbClr val="1F4E79"/>
                </a:solidFill>
                <a:latin typeface="Microsoft Sans Serif"/>
                <a:cs typeface="Microsoft Sans Serif"/>
              </a:rPr>
              <a:t> </a:t>
            </a:r>
            <a:r>
              <a:rPr sz="2000" spc="10" dirty="0">
                <a:solidFill>
                  <a:srgbClr val="1F4E79"/>
                </a:solidFill>
                <a:latin typeface="Microsoft Sans Serif"/>
                <a:cs typeface="Microsoft Sans Serif"/>
              </a:rPr>
              <a:t>çalışma </a:t>
            </a:r>
            <a:r>
              <a:rPr sz="2000" spc="15" dirty="0">
                <a:solidFill>
                  <a:srgbClr val="1F4E79"/>
                </a:solidFill>
                <a:latin typeface="Microsoft Sans Serif"/>
                <a:cs typeface="Microsoft Sans Serif"/>
              </a:rPr>
              <a:t> sırasında </a:t>
            </a:r>
            <a:r>
              <a:rPr sz="2000" spc="-5" dirty="0">
                <a:solidFill>
                  <a:srgbClr val="1F4E79"/>
                </a:solidFill>
                <a:latin typeface="Microsoft Sans Serif"/>
                <a:cs typeface="Microsoft Sans Serif"/>
              </a:rPr>
              <a:t>vücudun </a:t>
            </a:r>
            <a:r>
              <a:rPr sz="2000" spc="25" dirty="0">
                <a:solidFill>
                  <a:srgbClr val="1F4E79"/>
                </a:solidFill>
                <a:latin typeface="Microsoft Sans Serif"/>
                <a:cs typeface="Microsoft Sans Serif"/>
              </a:rPr>
              <a:t>aldığı </a:t>
            </a:r>
            <a:r>
              <a:rPr sz="2000" spc="-5" dirty="0">
                <a:solidFill>
                  <a:srgbClr val="1F4E79"/>
                </a:solidFill>
                <a:latin typeface="Microsoft Sans Serif"/>
                <a:cs typeface="Microsoft Sans Serif"/>
              </a:rPr>
              <a:t>pozisyona </a:t>
            </a:r>
            <a:r>
              <a:rPr sz="2000" spc="-10" dirty="0">
                <a:solidFill>
                  <a:srgbClr val="1F4E79"/>
                </a:solidFill>
                <a:latin typeface="Microsoft Sans Serif"/>
                <a:cs typeface="Microsoft Sans Serif"/>
              </a:rPr>
              <a:t>göre </a:t>
            </a:r>
            <a:r>
              <a:rPr sz="2000" spc="5" dirty="0">
                <a:solidFill>
                  <a:srgbClr val="1F4E79"/>
                </a:solidFill>
                <a:latin typeface="Microsoft Sans Serif"/>
                <a:cs typeface="Microsoft Sans Serif"/>
              </a:rPr>
              <a:t>insanın </a:t>
            </a:r>
            <a:r>
              <a:rPr sz="2000" spc="-10" dirty="0">
                <a:solidFill>
                  <a:srgbClr val="1F4E79"/>
                </a:solidFill>
                <a:latin typeface="Microsoft Sans Serif"/>
                <a:cs typeface="Microsoft Sans Serif"/>
              </a:rPr>
              <a:t>uygulayabileceği </a:t>
            </a:r>
            <a:r>
              <a:rPr sz="2000" spc="-5" dirty="0">
                <a:solidFill>
                  <a:srgbClr val="1F4E79"/>
                </a:solidFill>
                <a:latin typeface="Microsoft Sans Serif"/>
                <a:cs typeface="Microsoft Sans Serif"/>
              </a:rPr>
              <a:t> </a:t>
            </a:r>
            <a:r>
              <a:rPr sz="2000" dirty="0">
                <a:solidFill>
                  <a:srgbClr val="1F4E79"/>
                </a:solidFill>
                <a:latin typeface="Microsoft Sans Serif"/>
                <a:cs typeface="Microsoft Sans Serif"/>
              </a:rPr>
              <a:t>kuvvet de</a:t>
            </a:r>
            <a:r>
              <a:rPr sz="2000" spc="10" dirty="0">
                <a:solidFill>
                  <a:srgbClr val="1F4E79"/>
                </a:solidFill>
                <a:latin typeface="Microsoft Sans Serif"/>
                <a:cs typeface="Microsoft Sans Serif"/>
              </a:rPr>
              <a:t> </a:t>
            </a:r>
            <a:r>
              <a:rPr sz="2000" spc="-20" dirty="0">
                <a:solidFill>
                  <a:srgbClr val="1F4E79"/>
                </a:solidFill>
                <a:latin typeface="Microsoft Sans Serif"/>
                <a:cs typeface="Microsoft Sans Serif"/>
              </a:rPr>
              <a:t>değişir.</a:t>
            </a:r>
            <a:endParaRPr sz="2000">
              <a:latin typeface="Microsoft Sans Serif"/>
              <a:cs typeface="Microsoft Sans Serif"/>
            </a:endParaRPr>
          </a:p>
          <a:p>
            <a:pPr marL="285115" indent="-273050" algn="just">
              <a:lnSpc>
                <a:spcPct val="100000"/>
              </a:lnSpc>
              <a:spcBef>
                <a:spcPts val="600"/>
              </a:spcBef>
              <a:buChar char="•"/>
              <a:tabLst>
                <a:tab pos="285750" algn="l"/>
              </a:tabLst>
            </a:pPr>
            <a:r>
              <a:rPr sz="2000" spc="-5" dirty="0">
                <a:solidFill>
                  <a:srgbClr val="1F4E79"/>
                </a:solidFill>
                <a:latin typeface="Microsoft Sans Serif"/>
                <a:cs typeface="Microsoft Sans Serif"/>
              </a:rPr>
              <a:t>Eğitim</a:t>
            </a:r>
            <a:r>
              <a:rPr sz="2000" spc="45" dirty="0">
                <a:solidFill>
                  <a:srgbClr val="1F4E79"/>
                </a:solidFill>
                <a:latin typeface="Microsoft Sans Serif"/>
                <a:cs typeface="Microsoft Sans Serif"/>
              </a:rPr>
              <a:t> </a:t>
            </a:r>
            <a:r>
              <a:rPr sz="2000" spc="-5" dirty="0">
                <a:solidFill>
                  <a:srgbClr val="1F4E79"/>
                </a:solidFill>
                <a:latin typeface="Microsoft Sans Serif"/>
                <a:cs typeface="Microsoft Sans Serif"/>
              </a:rPr>
              <a:t>ve</a:t>
            </a:r>
            <a:r>
              <a:rPr sz="2000" spc="50" dirty="0">
                <a:solidFill>
                  <a:srgbClr val="1F4E79"/>
                </a:solidFill>
                <a:latin typeface="Microsoft Sans Serif"/>
                <a:cs typeface="Microsoft Sans Serif"/>
              </a:rPr>
              <a:t> </a:t>
            </a:r>
            <a:r>
              <a:rPr sz="2000" spc="-5" dirty="0">
                <a:solidFill>
                  <a:srgbClr val="1F4E79"/>
                </a:solidFill>
                <a:latin typeface="Microsoft Sans Serif"/>
                <a:cs typeface="Microsoft Sans Serif"/>
              </a:rPr>
              <a:t>uygulamalarla</a:t>
            </a:r>
            <a:r>
              <a:rPr sz="2000" spc="50" dirty="0">
                <a:solidFill>
                  <a:srgbClr val="1F4E79"/>
                </a:solidFill>
                <a:latin typeface="Microsoft Sans Serif"/>
                <a:cs typeface="Microsoft Sans Serif"/>
              </a:rPr>
              <a:t> </a:t>
            </a:r>
            <a:r>
              <a:rPr sz="2000" spc="-5" dirty="0">
                <a:solidFill>
                  <a:srgbClr val="1F4E79"/>
                </a:solidFill>
                <a:latin typeface="Microsoft Sans Serif"/>
                <a:cs typeface="Microsoft Sans Serif"/>
              </a:rPr>
              <a:t>insan</a:t>
            </a:r>
            <a:r>
              <a:rPr sz="2000" spc="45" dirty="0">
                <a:solidFill>
                  <a:srgbClr val="1F4E79"/>
                </a:solidFill>
                <a:latin typeface="Microsoft Sans Serif"/>
                <a:cs typeface="Microsoft Sans Serif"/>
              </a:rPr>
              <a:t> </a:t>
            </a:r>
            <a:r>
              <a:rPr sz="2000" spc="-10" dirty="0">
                <a:solidFill>
                  <a:srgbClr val="1F4E79"/>
                </a:solidFill>
                <a:latin typeface="Microsoft Sans Serif"/>
                <a:cs typeface="Microsoft Sans Serif"/>
              </a:rPr>
              <a:t>özelliklerinin</a:t>
            </a:r>
            <a:r>
              <a:rPr sz="2000" spc="55" dirty="0">
                <a:solidFill>
                  <a:srgbClr val="1F4E79"/>
                </a:solidFill>
                <a:latin typeface="Microsoft Sans Serif"/>
                <a:cs typeface="Microsoft Sans Serif"/>
              </a:rPr>
              <a:t> </a:t>
            </a:r>
            <a:r>
              <a:rPr sz="2000" spc="-10" dirty="0">
                <a:solidFill>
                  <a:srgbClr val="1F4E79"/>
                </a:solidFill>
                <a:latin typeface="Microsoft Sans Serif"/>
                <a:cs typeface="Microsoft Sans Serif"/>
              </a:rPr>
              <a:t>işe</a:t>
            </a:r>
            <a:r>
              <a:rPr sz="2000" spc="55" dirty="0">
                <a:solidFill>
                  <a:srgbClr val="1F4E79"/>
                </a:solidFill>
                <a:latin typeface="Microsoft Sans Serif"/>
                <a:cs typeface="Microsoft Sans Serif"/>
              </a:rPr>
              <a:t> </a:t>
            </a:r>
            <a:r>
              <a:rPr sz="2000" spc="-5" dirty="0">
                <a:solidFill>
                  <a:srgbClr val="1F4E79"/>
                </a:solidFill>
                <a:latin typeface="Microsoft Sans Serif"/>
                <a:cs typeface="Microsoft Sans Serif"/>
              </a:rPr>
              <a:t>uyumu</a:t>
            </a:r>
            <a:r>
              <a:rPr sz="2000" spc="55" dirty="0">
                <a:solidFill>
                  <a:srgbClr val="1F4E79"/>
                </a:solidFill>
                <a:latin typeface="Microsoft Sans Serif"/>
                <a:cs typeface="Microsoft Sans Serif"/>
              </a:rPr>
              <a:t> </a:t>
            </a:r>
            <a:r>
              <a:rPr sz="2000" spc="-5" dirty="0">
                <a:solidFill>
                  <a:srgbClr val="1F4E79"/>
                </a:solidFill>
                <a:latin typeface="Microsoft Sans Serif"/>
                <a:cs typeface="Microsoft Sans Serif"/>
              </a:rPr>
              <a:t>ve</a:t>
            </a:r>
            <a:r>
              <a:rPr sz="2000" spc="50" dirty="0">
                <a:solidFill>
                  <a:srgbClr val="1F4E79"/>
                </a:solidFill>
                <a:latin typeface="Microsoft Sans Serif"/>
                <a:cs typeface="Microsoft Sans Serif"/>
              </a:rPr>
              <a:t> </a:t>
            </a:r>
            <a:r>
              <a:rPr sz="2000" spc="-10" dirty="0">
                <a:solidFill>
                  <a:srgbClr val="1F4E79"/>
                </a:solidFill>
                <a:latin typeface="Microsoft Sans Serif"/>
                <a:cs typeface="Microsoft Sans Serif"/>
              </a:rPr>
              <a:t>iş</a:t>
            </a:r>
            <a:r>
              <a:rPr sz="2000" spc="55" dirty="0">
                <a:solidFill>
                  <a:srgbClr val="1F4E79"/>
                </a:solidFill>
                <a:latin typeface="Microsoft Sans Serif"/>
                <a:cs typeface="Microsoft Sans Serif"/>
              </a:rPr>
              <a:t> </a:t>
            </a:r>
            <a:r>
              <a:rPr sz="2000" spc="-5" dirty="0">
                <a:solidFill>
                  <a:srgbClr val="1F4E79"/>
                </a:solidFill>
                <a:latin typeface="Microsoft Sans Serif"/>
                <a:cs typeface="Microsoft Sans Serif"/>
              </a:rPr>
              <a:t>verimi</a:t>
            </a:r>
            <a:endParaRPr sz="2000">
              <a:latin typeface="Microsoft Sans Serif"/>
              <a:cs typeface="Microsoft Sans Serif"/>
            </a:endParaRPr>
          </a:p>
          <a:p>
            <a:pPr marL="285115">
              <a:lnSpc>
                <a:spcPct val="100000"/>
              </a:lnSpc>
            </a:pPr>
            <a:r>
              <a:rPr sz="2000" spc="-5" dirty="0">
                <a:solidFill>
                  <a:srgbClr val="1F4E79"/>
                </a:solidFill>
                <a:latin typeface="Microsoft Sans Serif"/>
                <a:cs typeface="Microsoft Sans Serif"/>
              </a:rPr>
              <a:t>artırılabilir.</a:t>
            </a:r>
            <a:endParaRPr sz="2000">
              <a:latin typeface="Microsoft Sans Serif"/>
              <a:cs typeface="Microsoft Sans Serif"/>
            </a:endParaRPr>
          </a:p>
          <a:p>
            <a:pPr marL="527685" marR="5080" lvl="1" indent="-242570">
              <a:lnSpc>
                <a:spcPct val="100000"/>
              </a:lnSpc>
              <a:spcBef>
                <a:spcPts val="600"/>
              </a:spcBef>
              <a:buChar char="•"/>
              <a:tabLst>
                <a:tab pos="527685" algn="l"/>
                <a:tab pos="528320" algn="l"/>
              </a:tabLst>
            </a:pPr>
            <a:r>
              <a:rPr sz="2000" dirty="0">
                <a:solidFill>
                  <a:srgbClr val="1F4E79"/>
                </a:solidFill>
                <a:latin typeface="Microsoft Sans Serif"/>
                <a:cs typeface="Microsoft Sans Serif"/>
              </a:rPr>
              <a:t>Bununla</a:t>
            </a:r>
            <a:r>
              <a:rPr sz="2000" spc="180" dirty="0">
                <a:solidFill>
                  <a:srgbClr val="1F4E79"/>
                </a:solidFill>
                <a:latin typeface="Microsoft Sans Serif"/>
                <a:cs typeface="Microsoft Sans Serif"/>
              </a:rPr>
              <a:t> </a:t>
            </a:r>
            <a:r>
              <a:rPr sz="2000" spc="-5" dirty="0">
                <a:solidFill>
                  <a:srgbClr val="1F4E79"/>
                </a:solidFill>
                <a:latin typeface="Microsoft Sans Serif"/>
                <a:cs typeface="Microsoft Sans Serif"/>
              </a:rPr>
              <a:t>birlikte</a:t>
            </a:r>
            <a:r>
              <a:rPr sz="2000" spc="180" dirty="0">
                <a:solidFill>
                  <a:srgbClr val="1F4E79"/>
                </a:solidFill>
                <a:latin typeface="Microsoft Sans Serif"/>
                <a:cs typeface="Microsoft Sans Serif"/>
              </a:rPr>
              <a:t> </a:t>
            </a:r>
            <a:r>
              <a:rPr sz="2000" spc="-5" dirty="0">
                <a:solidFill>
                  <a:srgbClr val="1F4E79"/>
                </a:solidFill>
                <a:latin typeface="Microsoft Sans Serif"/>
                <a:cs typeface="Microsoft Sans Serif"/>
              </a:rPr>
              <a:t>insan</a:t>
            </a:r>
            <a:r>
              <a:rPr sz="2000" spc="175" dirty="0">
                <a:solidFill>
                  <a:srgbClr val="1F4E79"/>
                </a:solidFill>
                <a:latin typeface="Microsoft Sans Serif"/>
                <a:cs typeface="Microsoft Sans Serif"/>
              </a:rPr>
              <a:t> </a:t>
            </a:r>
            <a:r>
              <a:rPr sz="2000" spc="-5" dirty="0">
                <a:solidFill>
                  <a:srgbClr val="1F4E79"/>
                </a:solidFill>
                <a:latin typeface="Microsoft Sans Serif"/>
                <a:cs typeface="Microsoft Sans Serif"/>
              </a:rPr>
              <a:t>kapasitesi</a:t>
            </a:r>
            <a:r>
              <a:rPr sz="2000" spc="165" dirty="0">
                <a:solidFill>
                  <a:srgbClr val="1F4E79"/>
                </a:solidFill>
                <a:latin typeface="Microsoft Sans Serif"/>
                <a:cs typeface="Microsoft Sans Serif"/>
              </a:rPr>
              <a:t> </a:t>
            </a:r>
            <a:r>
              <a:rPr sz="2000" spc="35" dirty="0">
                <a:solidFill>
                  <a:srgbClr val="1F4E79"/>
                </a:solidFill>
                <a:latin typeface="Microsoft Sans Serif"/>
                <a:cs typeface="Microsoft Sans Serif"/>
              </a:rPr>
              <a:t>sınırlı</a:t>
            </a:r>
            <a:r>
              <a:rPr sz="2000" spc="170" dirty="0">
                <a:solidFill>
                  <a:srgbClr val="1F4E79"/>
                </a:solidFill>
                <a:latin typeface="Microsoft Sans Serif"/>
                <a:cs typeface="Microsoft Sans Serif"/>
              </a:rPr>
              <a:t> </a:t>
            </a:r>
            <a:r>
              <a:rPr sz="2000" spc="-5" dirty="0">
                <a:solidFill>
                  <a:srgbClr val="1F4E79"/>
                </a:solidFill>
                <a:latin typeface="Microsoft Sans Serif"/>
                <a:cs typeface="Microsoft Sans Serif"/>
              </a:rPr>
              <a:t>olduğundan,</a:t>
            </a:r>
            <a:r>
              <a:rPr sz="2000" spc="185" dirty="0">
                <a:solidFill>
                  <a:srgbClr val="1F4E79"/>
                </a:solidFill>
                <a:latin typeface="Microsoft Sans Serif"/>
                <a:cs typeface="Microsoft Sans Serif"/>
              </a:rPr>
              <a:t> </a:t>
            </a:r>
            <a:r>
              <a:rPr sz="2000" spc="-10" dirty="0">
                <a:solidFill>
                  <a:srgbClr val="1F4E79"/>
                </a:solidFill>
                <a:latin typeface="Microsoft Sans Serif"/>
                <a:cs typeface="Microsoft Sans Serif"/>
              </a:rPr>
              <a:t>iş</a:t>
            </a:r>
            <a:r>
              <a:rPr sz="2000" spc="170" dirty="0">
                <a:solidFill>
                  <a:srgbClr val="1F4E79"/>
                </a:solidFill>
                <a:latin typeface="Microsoft Sans Serif"/>
                <a:cs typeface="Microsoft Sans Serif"/>
              </a:rPr>
              <a:t> </a:t>
            </a:r>
            <a:r>
              <a:rPr sz="2000" spc="-5" dirty="0">
                <a:solidFill>
                  <a:srgbClr val="1F4E79"/>
                </a:solidFill>
                <a:latin typeface="Microsoft Sans Serif"/>
                <a:cs typeface="Microsoft Sans Serif"/>
              </a:rPr>
              <a:t>ve</a:t>
            </a:r>
            <a:r>
              <a:rPr sz="2000" spc="180" dirty="0">
                <a:solidFill>
                  <a:srgbClr val="1F4E79"/>
                </a:solidFill>
                <a:latin typeface="Microsoft Sans Serif"/>
                <a:cs typeface="Microsoft Sans Serif"/>
              </a:rPr>
              <a:t> </a:t>
            </a:r>
            <a:r>
              <a:rPr sz="2000" spc="-10" dirty="0">
                <a:solidFill>
                  <a:srgbClr val="1F4E79"/>
                </a:solidFill>
                <a:latin typeface="Microsoft Sans Serif"/>
                <a:cs typeface="Microsoft Sans Serif"/>
              </a:rPr>
              <a:t>işyeri </a:t>
            </a:r>
            <a:r>
              <a:rPr sz="2000" spc="-515" dirty="0">
                <a:solidFill>
                  <a:srgbClr val="1F4E79"/>
                </a:solidFill>
                <a:latin typeface="Microsoft Sans Serif"/>
                <a:cs typeface="Microsoft Sans Serif"/>
              </a:rPr>
              <a:t> </a:t>
            </a:r>
            <a:r>
              <a:rPr sz="2000" dirty="0">
                <a:solidFill>
                  <a:srgbClr val="1F4E79"/>
                </a:solidFill>
                <a:latin typeface="Microsoft Sans Serif"/>
                <a:cs typeface="Microsoft Sans Serif"/>
              </a:rPr>
              <a:t>de</a:t>
            </a:r>
            <a:r>
              <a:rPr sz="2000" spc="5" dirty="0">
                <a:solidFill>
                  <a:srgbClr val="1F4E79"/>
                </a:solidFill>
                <a:latin typeface="Microsoft Sans Serif"/>
                <a:cs typeface="Microsoft Sans Serif"/>
              </a:rPr>
              <a:t> </a:t>
            </a:r>
            <a:r>
              <a:rPr sz="2000" spc="-5" dirty="0">
                <a:solidFill>
                  <a:srgbClr val="1F4E79"/>
                </a:solidFill>
                <a:latin typeface="Microsoft Sans Serif"/>
                <a:cs typeface="Microsoft Sans Serif"/>
              </a:rPr>
              <a:t>insana</a:t>
            </a:r>
            <a:r>
              <a:rPr sz="2000" spc="20" dirty="0">
                <a:solidFill>
                  <a:srgbClr val="1F4E79"/>
                </a:solidFill>
                <a:latin typeface="Microsoft Sans Serif"/>
                <a:cs typeface="Microsoft Sans Serif"/>
              </a:rPr>
              <a:t> </a:t>
            </a:r>
            <a:r>
              <a:rPr sz="2000" dirty="0">
                <a:solidFill>
                  <a:srgbClr val="1F4E79"/>
                </a:solidFill>
                <a:latin typeface="Microsoft Sans Serif"/>
                <a:cs typeface="Microsoft Sans Serif"/>
              </a:rPr>
              <a:t>uyumlu</a:t>
            </a:r>
            <a:r>
              <a:rPr sz="2000" spc="5" dirty="0">
                <a:solidFill>
                  <a:srgbClr val="1F4E79"/>
                </a:solidFill>
                <a:latin typeface="Microsoft Sans Serif"/>
                <a:cs typeface="Microsoft Sans Serif"/>
              </a:rPr>
              <a:t> </a:t>
            </a:r>
            <a:r>
              <a:rPr sz="2000" dirty="0">
                <a:solidFill>
                  <a:srgbClr val="1F4E79"/>
                </a:solidFill>
                <a:latin typeface="Microsoft Sans Serif"/>
                <a:cs typeface="Microsoft Sans Serif"/>
              </a:rPr>
              <a:t>olmalıdır.</a:t>
            </a:r>
            <a:endParaRPr sz="2000">
              <a:latin typeface="Microsoft Sans Serif"/>
              <a:cs typeface="Microsoft Sans Serif"/>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object 8"/>
          <p:cNvGrpSpPr/>
          <p:nvPr/>
        </p:nvGrpSpPr>
        <p:grpSpPr>
          <a:xfrm>
            <a:off x="198654" y="960657"/>
            <a:ext cx="8747328" cy="5712603"/>
            <a:chOff x="144640" y="1028572"/>
            <a:chExt cx="8747328" cy="5712603"/>
          </a:xfrm>
        </p:grpSpPr>
        <p:pic>
          <p:nvPicPr>
            <p:cNvPr id="9" name="object 9"/>
            <p:cNvPicPr/>
            <p:nvPr/>
          </p:nvPicPr>
          <p:blipFill>
            <a:blip r:embed="rId2" cstate="print"/>
            <a:stretch>
              <a:fillRect/>
            </a:stretch>
          </p:blipFill>
          <p:spPr>
            <a:xfrm>
              <a:off x="144640" y="6274981"/>
              <a:ext cx="431165" cy="431177"/>
            </a:xfrm>
            <a:prstGeom prst="rect">
              <a:avLst/>
            </a:prstGeom>
          </p:spPr>
        </p:pic>
        <p:pic>
          <p:nvPicPr>
            <p:cNvPr id="10" name="object 10"/>
            <p:cNvPicPr/>
            <p:nvPr/>
          </p:nvPicPr>
          <p:blipFill>
            <a:blip r:embed="rId3" cstate="print"/>
            <a:stretch>
              <a:fillRect/>
            </a:stretch>
          </p:blipFill>
          <p:spPr>
            <a:xfrm>
              <a:off x="144641" y="5013213"/>
              <a:ext cx="5749620" cy="1727962"/>
            </a:xfrm>
            <a:prstGeom prst="rect">
              <a:avLst/>
            </a:prstGeom>
          </p:spPr>
        </p:pic>
        <p:pic>
          <p:nvPicPr>
            <p:cNvPr id="11" name="object 11"/>
            <p:cNvPicPr/>
            <p:nvPr/>
          </p:nvPicPr>
          <p:blipFill>
            <a:blip r:embed="rId4" cstate="print"/>
            <a:stretch>
              <a:fillRect/>
            </a:stretch>
          </p:blipFill>
          <p:spPr>
            <a:xfrm>
              <a:off x="5942075" y="4581080"/>
              <a:ext cx="2368550" cy="1609725"/>
            </a:xfrm>
            <a:prstGeom prst="rect">
              <a:avLst/>
            </a:prstGeom>
          </p:spPr>
        </p:pic>
        <p:pic>
          <p:nvPicPr>
            <p:cNvPr id="12" name="object 12"/>
            <p:cNvPicPr/>
            <p:nvPr/>
          </p:nvPicPr>
          <p:blipFill>
            <a:blip r:embed="rId5" cstate="print"/>
            <a:stretch>
              <a:fillRect/>
            </a:stretch>
          </p:blipFill>
          <p:spPr>
            <a:xfrm>
              <a:off x="488264" y="1028572"/>
              <a:ext cx="2919222" cy="2907410"/>
            </a:xfrm>
            <a:prstGeom prst="rect">
              <a:avLst/>
            </a:prstGeom>
          </p:spPr>
        </p:pic>
        <p:sp>
          <p:nvSpPr>
            <p:cNvPr id="13" name="object 13"/>
            <p:cNvSpPr/>
            <p:nvPr/>
          </p:nvSpPr>
          <p:spPr>
            <a:xfrm>
              <a:off x="251523" y="3935920"/>
              <a:ext cx="8640445" cy="1044575"/>
            </a:xfrm>
            <a:custGeom>
              <a:avLst/>
              <a:gdLst/>
              <a:ahLst/>
              <a:cxnLst/>
              <a:rect l="l" t="t" r="r" b="b"/>
              <a:pathLst>
                <a:path w="8640445" h="1044575">
                  <a:moveTo>
                    <a:pt x="8639937" y="0"/>
                  </a:moveTo>
                  <a:lnTo>
                    <a:pt x="0" y="0"/>
                  </a:lnTo>
                  <a:lnTo>
                    <a:pt x="0" y="1044003"/>
                  </a:lnTo>
                  <a:lnTo>
                    <a:pt x="8639937" y="1044003"/>
                  </a:lnTo>
                  <a:lnTo>
                    <a:pt x="8639937" y="0"/>
                  </a:lnTo>
                  <a:close/>
                </a:path>
              </a:pathLst>
            </a:custGeom>
            <a:solidFill>
              <a:srgbClr val="FFFFFF"/>
            </a:solidFill>
          </p:spPr>
          <p:txBody>
            <a:bodyPr wrap="square" lIns="0" tIns="0" rIns="0" bIns="0" rtlCol="0"/>
            <a:lstStyle/>
            <a:p>
              <a:endParaRPr/>
            </a:p>
          </p:txBody>
        </p:sp>
      </p:grpSp>
      <p:sp>
        <p:nvSpPr>
          <p:cNvPr id="14" name="object 14"/>
          <p:cNvSpPr txBox="1">
            <a:spLocks noGrp="1"/>
          </p:cNvSpPr>
          <p:nvPr>
            <p:ph type="title"/>
          </p:nvPr>
        </p:nvSpPr>
        <p:spPr>
          <a:xfrm>
            <a:off x="4181983" y="636778"/>
            <a:ext cx="781050" cy="345440"/>
          </a:xfrm>
          <a:prstGeom prst="rect">
            <a:avLst/>
          </a:prstGeom>
        </p:spPr>
        <p:txBody>
          <a:bodyPr vert="horz" wrap="square" lIns="0" tIns="12700" rIns="0" bIns="0" rtlCol="0">
            <a:spAutoFit/>
          </a:bodyPr>
          <a:lstStyle/>
          <a:p>
            <a:pPr marL="12700">
              <a:lnSpc>
                <a:spcPct val="100000"/>
              </a:lnSpc>
              <a:spcBef>
                <a:spcPts val="100"/>
              </a:spcBef>
            </a:pPr>
            <a:r>
              <a:rPr spc="-5" dirty="0"/>
              <a:t>burun</a:t>
            </a:r>
          </a:p>
        </p:txBody>
      </p:sp>
      <p:sp>
        <p:nvSpPr>
          <p:cNvPr id="15" name="object 15"/>
          <p:cNvSpPr txBox="1"/>
          <p:nvPr/>
        </p:nvSpPr>
        <p:spPr>
          <a:xfrm>
            <a:off x="3655314" y="1067815"/>
            <a:ext cx="5161280" cy="330835"/>
          </a:xfrm>
          <a:prstGeom prst="rect">
            <a:avLst/>
          </a:prstGeom>
        </p:spPr>
        <p:txBody>
          <a:bodyPr vert="horz" wrap="square" lIns="0" tIns="13335" rIns="0" bIns="0" rtlCol="0">
            <a:spAutoFit/>
          </a:bodyPr>
          <a:lstStyle/>
          <a:p>
            <a:pPr marL="12700">
              <a:lnSpc>
                <a:spcPct val="100000"/>
              </a:lnSpc>
              <a:spcBef>
                <a:spcPts val="105"/>
              </a:spcBef>
              <a:tabLst>
                <a:tab pos="869315" algn="l"/>
                <a:tab pos="1539875" algn="l"/>
                <a:tab pos="1929764" algn="l"/>
                <a:tab pos="2925445" algn="l"/>
                <a:tab pos="4175125" algn="l"/>
              </a:tabLst>
            </a:pPr>
            <a:r>
              <a:rPr sz="2000" spc="-5" dirty="0">
                <a:latin typeface="Microsoft Sans Serif"/>
                <a:cs typeface="Microsoft Sans Serif"/>
              </a:rPr>
              <a:t>Al</a:t>
            </a:r>
            <a:r>
              <a:rPr sz="2000" spc="80" dirty="0">
                <a:latin typeface="Microsoft Sans Serif"/>
                <a:cs typeface="Microsoft Sans Serif"/>
              </a:rPr>
              <a:t>ı</a:t>
            </a:r>
            <a:r>
              <a:rPr sz="2000" spc="-5" dirty="0">
                <a:latin typeface="Microsoft Sans Serif"/>
                <a:cs typeface="Microsoft Sans Serif"/>
              </a:rPr>
              <a:t>na</a:t>
            </a:r>
            <a:r>
              <a:rPr sz="2000" dirty="0">
                <a:latin typeface="Microsoft Sans Serif"/>
                <a:cs typeface="Microsoft Sans Serif"/>
              </a:rPr>
              <a:t>n	koku	</a:t>
            </a:r>
            <a:r>
              <a:rPr sz="2000" spc="-10" dirty="0">
                <a:latin typeface="Microsoft Sans Serif"/>
                <a:cs typeface="Microsoft Sans Serif"/>
              </a:rPr>
              <a:t>il</a:t>
            </a:r>
            <a:r>
              <a:rPr sz="2000" spc="-15" dirty="0">
                <a:latin typeface="Microsoft Sans Serif"/>
                <a:cs typeface="Microsoft Sans Serif"/>
              </a:rPr>
              <a:t>e</a:t>
            </a:r>
            <a:r>
              <a:rPr sz="2000" dirty="0">
                <a:latin typeface="Microsoft Sans Serif"/>
                <a:cs typeface="Microsoft Sans Serif"/>
              </a:rPr>
              <a:t>	</a:t>
            </a:r>
            <a:r>
              <a:rPr sz="2000" spc="-5" dirty="0">
                <a:latin typeface="Microsoft Sans Serif"/>
                <a:cs typeface="Microsoft Sans Serif"/>
              </a:rPr>
              <a:t>o</a:t>
            </a:r>
            <a:r>
              <a:rPr sz="2000" dirty="0">
                <a:latin typeface="Microsoft Sans Serif"/>
                <a:cs typeface="Microsoft Sans Serif"/>
              </a:rPr>
              <a:t>rt</a:t>
            </a:r>
            <a:r>
              <a:rPr sz="2000" spc="-20" dirty="0">
                <a:latin typeface="Microsoft Sans Serif"/>
                <a:cs typeface="Microsoft Sans Serif"/>
              </a:rPr>
              <a:t>a</a:t>
            </a:r>
            <a:r>
              <a:rPr sz="2000" spc="80" dirty="0">
                <a:latin typeface="Microsoft Sans Serif"/>
                <a:cs typeface="Microsoft Sans Serif"/>
              </a:rPr>
              <a:t>m</a:t>
            </a:r>
            <a:r>
              <a:rPr sz="2000" dirty="0">
                <a:latin typeface="Microsoft Sans Serif"/>
                <a:cs typeface="Microsoft Sans Serif"/>
              </a:rPr>
              <a:t>ın	</a:t>
            </a:r>
            <a:r>
              <a:rPr sz="2000" spc="30" dirty="0">
                <a:latin typeface="Microsoft Sans Serif"/>
                <a:cs typeface="Microsoft Sans Serif"/>
              </a:rPr>
              <a:t>tan</a:t>
            </a:r>
            <a:r>
              <a:rPr sz="2000" spc="-5" dirty="0">
                <a:latin typeface="Microsoft Sans Serif"/>
                <a:cs typeface="Microsoft Sans Serif"/>
              </a:rPr>
              <a:t>ınma</a:t>
            </a:r>
            <a:r>
              <a:rPr sz="2000" spc="5" dirty="0">
                <a:latin typeface="Microsoft Sans Serif"/>
                <a:cs typeface="Microsoft Sans Serif"/>
              </a:rPr>
              <a:t>s</a:t>
            </a:r>
            <a:r>
              <a:rPr sz="2000" spc="100" dirty="0">
                <a:latin typeface="Microsoft Sans Serif"/>
                <a:cs typeface="Microsoft Sans Serif"/>
              </a:rPr>
              <a:t>ı</a:t>
            </a:r>
            <a:r>
              <a:rPr sz="2000" dirty="0">
                <a:latin typeface="Microsoft Sans Serif"/>
                <a:cs typeface="Microsoft Sans Serif"/>
              </a:rPr>
              <a:t>	</a:t>
            </a:r>
            <a:r>
              <a:rPr sz="2000" spc="-15" dirty="0">
                <a:latin typeface="Microsoft Sans Serif"/>
                <a:cs typeface="Microsoft Sans Serif"/>
              </a:rPr>
              <a:t>mü</a:t>
            </a:r>
            <a:r>
              <a:rPr sz="2000" dirty="0">
                <a:latin typeface="Microsoft Sans Serif"/>
                <a:cs typeface="Microsoft Sans Serif"/>
              </a:rPr>
              <a:t>mkün</a:t>
            </a:r>
            <a:endParaRPr sz="2000">
              <a:latin typeface="Microsoft Sans Serif"/>
              <a:cs typeface="Microsoft Sans Serif"/>
            </a:endParaRPr>
          </a:p>
        </p:txBody>
      </p:sp>
      <p:sp>
        <p:nvSpPr>
          <p:cNvPr id="16" name="object 16"/>
          <p:cNvSpPr txBox="1"/>
          <p:nvPr/>
        </p:nvSpPr>
        <p:spPr>
          <a:xfrm>
            <a:off x="3655314" y="1372565"/>
            <a:ext cx="5163185" cy="636270"/>
          </a:xfrm>
          <a:prstGeom prst="rect">
            <a:avLst/>
          </a:prstGeom>
        </p:spPr>
        <p:txBody>
          <a:bodyPr vert="horz" wrap="square" lIns="0" tIns="13335" rIns="0" bIns="0" rtlCol="0">
            <a:spAutoFit/>
          </a:bodyPr>
          <a:lstStyle/>
          <a:p>
            <a:pPr marL="12700">
              <a:lnSpc>
                <a:spcPct val="100000"/>
              </a:lnSpc>
              <a:spcBef>
                <a:spcPts val="105"/>
              </a:spcBef>
              <a:tabLst>
                <a:tab pos="1290955" algn="l"/>
                <a:tab pos="2216785" algn="l"/>
                <a:tab pos="4034790" algn="l"/>
              </a:tabLst>
            </a:pPr>
            <a:r>
              <a:rPr sz="2000" spc="10" dirty="0">
                <a:latin typeface="Microsoft Sans Serif"/>
                <a:cs typeface="Microsoft Sans Serif"/>
              </a:rPr>
              <a:t>olacağ</a:t>
            </a:r>
            <a:r>
              <a:rPr sz="2000" spc="5" dirty="0">
                <a:latin typeface="Microsoft Sans Serif"/>
                <a:cs typeface="Microsoft Sans Serif"/>
              </a:rPr>
              <a:t>ı</a:t>
            </a:r>
            <a:r>
              <a:rPr sz="2000" dirty="0">
                <a:latin typeface="Microsoft Sans Serif"/>
                <a:cs typeface="Microsoft Sans Serif"/>
              </a:rPr>
              <a:t>	</a:t>
            </a:r>
            <a:r>
              <a:rPr sz="2000" spc="-5" dirty="0">
                <a:latin typeface="Microsoft Sans Serif"/>
                <a:cs typeface="Microsoft Sans Serif"/>
              </a:rPr>
              <a:t>gibi,</a:t>
            </a:r>
            <a:r>
              <a:rPr sz="2000" dirty="0">
                <a:latin typeface="Microsoft Sans Serif"/>
                <a:cs typeface="Microsoft Sans Serif"/>
              </a:rPr>
              <a:t>	</a:t>
            </a:r>
            <a:r>
              <a:rPr sz="2000" spc="-5" dirty="0">
                <a:latin typeface="Microsoft Sans Serif"/>
                <a:cs typeface="Microsoft Sans Serif"/>
              </a:rPr>
              <a:t>doğabilec</a:t>
            </a:r>
            <a:r>
              <a:rPr sz="2000" spc="-10" dirty="0">
                <a:latin typeface="Microsoft Sans Serif"/>
                <a:cs typeface="Microsoft Sans Serif"/>
              </a:rPr>
              <a:t>e</a:t>
            </a:r>
            <a:r>
              <a:rPr sz="2000" dirty="0">
                <a:latin typeface="Microsoft Sans Serif"/>
                <a:cs typeface="Microsoft Sans Serif"/>
              </a:rPr>
              <a:t>k	</a:t>
            </a:r>
            <a:r>
              <a:rPr sz="2000" spc="-15" dirty="0">
                <a:latin typeface="Microsoft Sans Serif"/>
                <a:cs typeface="Microsoft Sans Serif"/>
              </a:rPr>
              <a:t>m</a:t>
            </a:r>
            <a:r>
              <a:rPr sz="2000" dirty="0">
                <a:latin typeface="Microsoft Sans Serif"/>
                <a:cs typeface="Microsoft Sans Serif"/>
              </a:rPr>
              <a:t>uh</a:t>
            </a:r>
            <a:r>
              <a:rPr sz="2000" spc="-20" dirty="0">
                <a:latin typeface="Microsoft Sans Serif"/>
                <a:cs typeface="Microsoft Sans Serif"/>
              </a:rPr>
              <a:t>t</a:t>
            </a:r>
            <a:r>
              <a:rPr sz="2000" dirty="0">
                <a:latin typeface="Microsoft Sans Serif"/>
                <a:cs typeface="Microsoft Sans Serif"/>
              </a:rPr>
              <a:t>emel</a:t>
            </a:r>
            <a:endParaRPr sz="2000">
              <a:latin typeface="Microsoft Sans Serif"/>
              <a:cs typeface="Microsoft Sans Serif"/>
            </a:endParaRPr>
          </a:p>
          <a:p>
            <a:pPr marL="12700">
              <a:lnSpc>
                <a:spcPct val="100000"/>
              </a:lnSpc>
              <a:tabLst>
                <a:tab pos="1564005" algn="l"/>
                <a:tab pos="3060700" algn="l"/>
                <a:tab pos="3778885" algn="l"/>
                <a:tab pos="4398010" algn="l"/>
              </a:tabLst>
            </a:pPr>
            <a:r>
              <a:rPr sz="2000" spc="-5" dirty="0">
                <a:latin typeface="Microsoft Sans Serif"/>
                <a:cs typeface="Microsoft Sans Serif"/>
              </a:rPr>
              <a:t>tehlikele</a:t>
            </a:r>
            <a:r>
              <a:rPr sz="2000" dirty="0">
                <a:latin typeface="Microsoft Sans Serif"/>
                <a:cs typeface="Microsoft Sans Serif"/>
              </a:rPr>
              <a:t>r</a:t>
            </a:r>
            <a:r>
              <a:rPr sz="2000" spc="-5" dirty="0">
                <a:latin typeface="Microsoft Sans Serif"/>
                <a:cs typeface="Microsoft Sans Serif"/>
              </a:rPr>
              <a:t>in</a:t>
            </a:r>
            <a:r>
              <a:rPr sz="2000" dirty="0">
                <a:latin typeface="Microsoft Sans Serif"/>
                <a:cs typeface="Microsoft Sans Serif"/>
              </a:rPr>
              <a:t>	</a:t>
            </a:r>
            <a:r>
              <a:rPr sz="2000" spc="-10" dirty="0">
                <a:latin typeface="Microsoft Sans Serif"/>
                <a:cs typeface="Microsoft Sans Serif"/>
              </a:rPr>
              <a:t>önle</a:t>
            </a:r>
            <a:r>
              <a:rPr sz="2000" spc="-5" dirty="0">
                <a:latin typeface="Microsoft Sans Serif"/>
                <a:cs typeface="Microsoft Sans Serif"/>
              </a:rPr>
              <a:t>n</a:t>
            </a:r>
            <a:r>
              <a:rPr sz="2000" dirty="0">
                <a:latin typeface="Microsoft Sans Serif"/>
                <a:cs typeface="Microsoft Sans Serif"/>
              </a:rPr>
              <a:t>m</a:t>
            </a:r>
            <a:r>
              <a:rPr sz="2000" spc="-15" dirty="0">
                <a:latin typeface="Microsoft Sans Serif"/>
                <a:cs typeface="Microsoft Sans Serif"/>
              </a:rPr>
              <a:t>e</a:t>
            </a:r>
            <a:r>
              <a:rPr sz="2000" spc="-5" dirty="0">
                <a:latin typeface="Microsoft Sans Serif"/>
                <a:cs typeface="Microsoft Sans Serif"/>
              </a:rPr>
              <a:t>si</a:t>
            </a:r>
            <a:r>
              <a:rPr sz="2000" dirty="0">
                <a:latin typeface="Microsoft Sans Serif"/>
                <a:cs typeface="Microsoft Sans Serif"/>
              </a:rPr>
              <a:t>	</a:t>
            </a:r>
            <a:r>
              <a:rPr sz="2000" spc="-30" dirty="0">
                <a:latin typeface="Microsoft Sans Serif"/>
                <a:cs typeface="Microsoft Sans Serif"/>
              </a:rPr>
              <a:t>i</a:t>
            </a:r>
            <a:r>
              <a:rPr sz="2000" spc="-5" dirty="0">
                <a:latin typeface="Microsoft Sans Serif"/>
                <a:cs typeface="Microsoft Sans Serif"/>
              </a:rPr>
              <a:t>çin</a:t>
            </a:r>
            <a:r>
              <a:rPr sz="2000" dirty="0">
                <a:latin typeface="Microsoft Sans Serif"/>
                <a:cs typeface="Microsoft Sans Serif"/>
              </a:rPr>
              <a:t>	de	</a:t>
            </a:r>
            <a:r>
              <a:rPr sz="2000" spc="-10" dirty="0">
                <a:latin typeface="Microsoft Sans Serif"/>
                <a:cs typeface="Microsoft Sans Serif"/>
              </a:rPr>
              <a:t>g</a:t>
            </a:r>
            <a:r>
              <a:rPr sz="2000" dirty="0">
                <a:latin typeface="Microsoft Sans Serif"/>
                <a:cs typeface="Microsoft Sans Serif"/>
              </a:rPr>
              <a:t>er</a:t>
            </a:r>
            <a:r>
              <a:rPr sz="2000" spc="-10" dirty="0">
                <a:latin typeface="Microsoft Sans Serif"/>
                <a:cs typeface="Microsoft Sans Serif"/>
              </a:rPr>
              <a:t>ekli</a:t>
            </a:r>
            <a:endParaRPr sz="2000">
              <a:latin typeface="Microsoft Sans Serif"/>
              <a:cs typeface="Microsoft Sans Serif"/>
            </a:endParaRPr>
          </a:p>
        </p:txBody>
      </p:sp>
      <p:sp>
        <p:nvSpPr>
          <p:cNvPr id="17" name="object 17"/>
          <p:cNvSpPr txBox="1"/>
          <p:nvPr/>
        </p:nvSpPr>
        <p:spPr>
          <a:xfrm>
            <a:off x="3653790" y="1882114"/>
            <a:ext cx="5163185" cy="1934845"/>
          </a:xfrm>
          <a:prstGeom prst="rect">
            <a:avLst/>
          </a:prstGeom>
        </p:spPr>
        <p:txBody>
          <a:bodyPr vert="horz" wrap="square" lIns="0" tIns="113665" rIns="0" bIns="0" rtlCol="0">
            <a:spAutoFit/>
          </a:bodyPr>
          <a:lstStyle/>
          <a:p>
            <a:pPr marL="943610" algn="just">
              <a:lnSpc>
                <a:spcPct val="100000"/>
              </a:lnSpc>
              <a:spcBef>
                <a:spcPts val="895"/>
              </a:spcBef>
            </a:pPr>
            <a:r>
              <a:rPr sz="2000" spc="-5" dirty="0">
                <a:latin typeface="Microsoft Sans Serif"/>
                <a:cs typeface="Microsoft Sans Serif"/>
              </a:rPr>
              <a:t>tedbirlerin</a:t>
            </a:r>
            <a:r>
              <a:rPr sz="2000" dirty="0">
                <a:latin typeface="Microsoft Sans Serif"/>
                <a:cs typeface="Microsoft Sans Serif"/>
              </a:rPr>
              <a:t> </a:t>
            </a:r>
            <a:r>
              <a:rPr sz="2000" spc="10" dirty="0">
                <a:latin typeface="Microsoft Sans Serif"/>
                <a:cs typeface="Microsoft Sans Serif"/>
              </a:rPr>
              <a:t>alınmasına</a:t>
            </a:r>
            <a:r>
              <a:rPr sz="2000" spc="40" dirty="0">
                <a:latin typeface="Microsoft Sans Serif"/>
                <a:cs typeface="Microsoft Sans Serif"/>
              </a:rPr>
              <a:t> </a:t>
            </a:r>
            <a:r>
              <a:rPr sz="2000" spc="-5" dirty="0">
                <a:latin typeface="Microsoft Sans Serif"/>
                <a:cs typeface="Microsoft Sans Serif"/>
              </a:rPr>
              <a:t>olanak</a:t>
            </a:r>
            <a:r>
              <a:rPr sz="2000" spc="15" dirty="0">
                <a:latin typeface="Microsoft Sans Serif"/>
                <a:cs typeface="Microsoft Sans Serif"/>
              </a:rPr>
              <a:t> </a:t>
            </a:r>
            <a:r>
              <a:rPr sz="2000" spc="-20" dirty="0">
                <a:latin typeface="Microsoft Sans Serif"/>
                <a:cs typeface="Microsoft Sans Serif"/>
              </a:rPr>
              <a:t>sağlar.</a:t>
            </a:r>
            <a:endParaRPr sz="2000">
              <a:latin typeface="Microsoft Sans Serif"/>
              <a:cs typeface="Microsoft Sans Serif"/>
            </a:endParaRPr>
          </a:p>
          <a:p>
            <a:pPr marL="184785" marR="5080" indent="-172720" algn="just">
              <a:lnSpc>
                <a:spcPct val="90000"/>
              </a:lnSpc>
              <a:spcBef>
                <a:spcPts val="1035"/>
              </a:spcBef>
              <a:buChar char="•"/>
              <a:tabLst>
                <a:tab pos="185420" algn="l"/>
              </a:tabLst>
            </a:pPr>
            <a:r>
              <a:rPr sz="2000" spc="-5" dirty="0">
                <a:solidFill>
                  <a:srgbClr val="1F4E79"/>
                </a:solidFill>
                <a:latin typeface="Microsoft Sans Serif"/>
                <a:cs typeface="Microsoft Sans Serif"/>
              </a:rPr>
              <a:t>İnsanda</a:t>
            </a:r>
            <a:r>
              <a:rPr sz="2000" dirty="0">
                <a:solidFill>
                  <a:srgbClr val="1F4E79"/>
                </a:solidFill>
                <a:latin typeface="Microsoft Sans Serif"/>
                <a:cs typeface="Microsoft Sans Serif"/>
              </a:rPr>
              <a:t> solunum</a:t>
            </a:r>
            <a:r>
              <a:rPr sz="2000" spc="5" dirty="0">
                <a:solidFill>
                  <a:srgbClr val="1F4E79"/>
                </a:solidFill>
                <a:latin typeface="Microsoft Sans Serif"/>
                <a:cs typeface="Microsoft Sans Serif"/>
              </a:rPr>
              <a:t> </a:t>
            </a:r>
            <a:r>
              <a:rPr sz="2000" spc="10" dirty="0">
                <a:solidFill>
                  <a:srgbClr val="1F4E79"/>
                </a:solidFill>
                <a:latin typeface="Microsoft Sans Serif"/>
                <a:cs typeface="Microsoft Sans Serif"/>
              </a:rPr>
              <a:t>yolları </a:t>
            </a:r>
            <a:r>
              <a:rPr sz="2000" dirty="0">
                <a:solidFill>
                  <a:srgbClr val="1F4E79"/>
                </a:solidFill>
                <a:latin typeface="Microsoft Sans Serif"/>
                <a:cs typeface="Microsoft Sans Serif"/>
              </a:rPr>
              <a:t>burun </a:t>
            </a:r>
            <a:r>
              <a:rPr sz="2000" spc="-5" dirty="0">
                <a:solidFill>
                  <a:srgbClr val="1F4E79"/>
                </a:solidFill>
                <a:latin typeface="Microsoft Sans Serif"/>
                <a:cs typeface="Microsoft Sans Serif"/>
              </a:rPr>
              <a:t>delikleri</a:t>
            </a:r>
            <a:r>
              <a:rPr sz="2000" dirty="0">
                <a:solidFill>
                  <a:srgbClr val="1F4E79"/>
                </a:solidFill>
                <a:latin typeface="Microsoft Sans Serif"/>
                <a:cs typeface="Microsoft Sans Serif"/>
              </a:rPr>
              <a:t> </a:t>
            </a:r>
            <a:r>
              <a:rPr sz="2000" spc="-15" dirty="0">
                <a:solidFill>
                  <a:srgbClr val="1F4E79"/>
                </a:solidFill>
                <a:latin typeface="Microsoft Sans Serif"/>
                <a:cs typeface="Microsoft Sans Serif"/>
              </a:rPr>
              <a:t>ile </a:t>
            </a:r>
            <a:r>
              <a:rPr sz="2000" spc="-10" dirty="0">
                <a:solidFill>
                  <a:srgbClr val="1F4E79"/>
                </a:solidFill>
                <a:latin typeface="Microsoft Sans Serif"/>
                <a:cs typeface="Microsoft Sans Serif"/>
              </a:rPr>
              <a:t> </a:t>
            </a:r>
            <a:r>
              <a:rPr sz="2000" spc="-5" dirty="0">
                <a:solidFill>
                  <a:srgbClr val="1F4E79"/>
                </a:solidFill>
                <a:latin typeface="Microsoft Sans Serif"/>
                <a:cs typeface="Microsoft Sans Serif"/>
              </a:rPr>
              <a:t>başlar</a:t>
            </a:r>
            <a:r>
              <a:rPr sz="2000" dirty="0">
                <a:solidFill>
                  <a:srgbClr val="1F4E79"/>
                </a:solidFill>
                <a:latin typeface="Microsoft Sans Serif"/>
                <a:cs typeface="Microsoft Sans Serif"/>
              </a:rPr>
              <a:t> </a:t>
            </a:r>
            <a:r>
              <a:rPr sz="2000" spc="-5" dirty="0">
                <a:solidFill>
                  <a:srgbClr val="1F4E79"/>
                </a:solidFill>
                <a:latin typeface="Microsoft Sans Serif"/>
                <a:cs typeface="Microsoft Sans Serif"/>
              </a:rPr>
              <a:t>ve</a:t>
            </a:r>
            <a:r>
              <a:rPr sz="2000" dirty="0">
                <a:solidFill>
                  <a:srgbClr val="1F4E79"/>
                </a:solidFill>
                <a:latin typeface="Microsoft Sans Serif"/>
                <a:cs typeface="Microsoft Sans Serif"/>
              </a:rPr>
              <a:t> bundan</a:t>
            </a:r>
            <a:r>
              <a:rPr sz="2000" spc="5" dirty="0">
                <a:solidFill>
                  <a:srgbClr val="1F4E79"/>
                </a:solidFill>
                <a:latin typeface="Microsoft Sans Serif"/>
                <a:cs typeface="Microsoft Sans Serif"/>
              </a:rPr>
              <a:t> </a:t>
            </a:r>
            <a:r>
              <a:rPr sz="2000" spc="-5" dirty="0">
                <a:solidFill>
                  <a:srgbClr val="1F4E79"/>
                </a:solidFill>
                <a:latin typeface="Microsoft Sans Serif"/>
                <a:cs typeface="Microsoft Sans Serif"/>
              </a:rPr>
              <a:t>sonra</a:t>
            </a:r>
            <a:r>
              <a:rPr sz="2000" dirty="0">
                <a:solidFill>
                  <a:srgbClr val="1F4E79"/>
                </a:solidFill>
                <a:latin typeface="Microsoft Sans Serif"/>
                <a:cs typeface="Microsoft Sans Serif"/>
              </a:rPr>
              <a:t> burun</a:t>
            </a:r>
            <a:r>
              <a:rPr sz="2000" spc="5" dirty="0">
                <a:solidFill>
                  <a:srgbClr val="1F4E79"/>
                </a:solidFill>
                <a:latin typeface="Microsoft Sans Serif"/>
                <a:cs typeface="Microsoft Sans Serif"/>
              </a:rPr>
              <a:t> </a:t>
            </a:r>
            <a:r>
              <a:rPr sz="2000" dirty="0">
                <a:solidFill>
                  <a:srgbClr val="1F4E79"/>
                </a:solidFill>
                <a:latin typeface="Microsoft Sans Serif"/>
                <a:cs typeface="Microsoft Sans Serif"/>
              </a:rPr>
              <a:t>boşlukları, </a:t>
            </a:r>
            <a:r>
              <a:rPr sz="2000" spc="-520" dirty="0">
                <a:solidFill>
                  <a:srgbClr val="1F4E79"/>
                </a:solidFill>
                <a:latin typeface="Microsoft Sans Serif"/>
                <a:cs typeface="Microsoft Sans Serif"/>
              </a:rPr>
              <a:t> </a:t>
            </a:r>
            <a:r>
              <a:rPr sz="2000" spc="-5" dirty="0">
                <a:solidFill>
                  <a:srgbClr val="1F4E79"/>
                </a:solidFill>
                <a:latin typeface="Microsoft Sans Serif"/>
                <a:cs typeface="Microsoft Sans Serif"/>
              </a:rPr>
              <a:t>yutak</a:t>
            </a:r>
            <a:r>
              <a:rPr sz="2000" dirty="0">
                <a:solidFill>
                  <a:srgbClr val="1F4E79"/>
                </a:solidFill>
                <a:latin typeface="Microsoft Sans Serif"/>
                <a:cs typeface="Microsoft Sans Serif"/>
              </a:rPr>
              <a:t> </a:t>
            </a:r>
            <a:r>
              <a:rPr sz="2000" spc="-5" dirty="0">
                <a:solidFill>
                  <a:srgbClr val="1F4E79"/>
                </a:solidFill>
                <a:latin typeface="Microsoft Sans Serif"/>
                <a:cs typeface="Microsoft Sans Serif"/>
              </a:rPr>
              <a:t>(farinks),</a:t>
            </a:r>
            <a:r>
              <a:rPr sz="2000" dirty="0">
                <a:solidFill>
                  <a:srgbClr val="1F4E79"/>
                </a:solidFill>
                <a:latin typeface="Microsoft Sans Serif"/>
                <a:cs typeface="Microsoft Sans Serif"/>
              </a:rPr>
              <a:t> ses</a:t>
            </a:r>
            <a:r>
              <a:rPr sz="2000" spc="5" dirty="0">
                <a:solidFill>
                  <a:srgbClr val="1F4E79"/>
                </a:solidFill>
                <a:latin typeface="Microsoft Sans Serif"/>
                <a:cs typeface="Microsoft Sans Serif"/>
              </a:rPr>
              <a:t> </a:t>
            </a:r>
            <a:r>
              <a:rPr sz="2000" spc="-5" dirty="0">
                <a:solidFill>
                  <a:srgbClr val="1F4E79"/>
                </a:solidFill>
                <a:latin typeface="Microsoft Sans Serif"/>
                <a:cs typeface="Microsoft Sans Serif"/>
              </a:rPr>
              <a:t>kutusu</a:t>
            </a:r>
            <a:r>
              <a:rPr sz="2000" dirty="0">
                <a:solidFill>
                  <a:srgbClr val="1F4E79"/>
                </a:solidFill>
                <a:latin typeface="Microsoft Sans Serif"/>
                <a:cs typeface="Microsoft Sans Serif"/>
              </a:rPr>
              <a:t> </a:t>
            </a:r>
            <a:r>
              <a:rPr sz="2000" spc="-5" dirty="0">
                <a:solidFill>
                  <a:srgbClr val="1F4E79"/>
                </a:solidFill>
                <a:latin typeface="Microsoft Sans Serif"/>
                <a:cs typeface="Microsoft Sans Serif"/>
              </a:rPr>
              <a:t>(larinks)</a:t>
            </a:r>
            <a:r>
              <a:rPr sz="2000" dirty="0">
                <a:solidFill>
                  <a:srgbClr val="1F4E79"/>
                </a:solidFill>
                <a:latin typeface="Microsoft Sans Serif"/>
                <a:cs typeface="Microsoft Sans Serif"/>
              </a:rPr>
              <a:t> </a:t>
            </a:r>
            <a:r>
              <a:rPr sz="2000" spc="-5" dirty="0">
                <a:solidFill>
                  <a:srgbClr val="1F4E79"/>
                </a:solidFill>
                <a:latin typeface="Microsoft Sans Serif"/>
                <a:cs typeface="Microsoft Sans Serif"/>
              </a:rPr>
              <a:t>trake, </a:t>
            </a:r>
            <a:r>
              <a:rPr sz="2000" spc="-520" dirty="0">
                <a:solidFill>
                  <a:srgbClr val="1F4E79"/>
                </a:solidFill>
                <a:latin typeface="Microsoft Sans Serif"/>
                <a:cs typeface="Microsoft Sans Serif"/>
              </a:rPr>
              <a:t> </a:t>
            </a:r>
            <a:r>
              <a:rPr sz="2000" spc="-5" dirty="0">
                <a:solidFill>
                  <a:srgbClr val="1F4E79"/>
                </a:solidFill>
                <a:latin typeface="Microsoft Sans Serif"/>
                <a:cs typeface="Microsoft Sans Serif"/>
              </a:rPr>
              <a:t>bronşlar</a:t>
            </a:r>
            <a:r>
              <a:rPr sz="2000" dirty="0">
                <a:solidFill>
                  <a:srgbClr val="1F4E79"/>
                </a:solidFill>
                <a:latin typeface="Microsoft Sans Serif"/>
                <a:cs typeface="Microsoft Sans Serif"/>
              </a:rPr>
              <a:t> </a:t>
            </a:r>
            <a:r>
              <a:rPr sz="2000" spc="-5" dirty="0">
                <a:solidFill>
                  <a:srgbClr val="1F4E79"/>
                </a:solidFill>
                <a:latin typeface="Microsoft Sans Serif"/>
                <a:cs typeface="Microsoft Sans Serif"/>
              </a:rPr>
              <a:t>(hava</a:t>
            </a:r>
            <a:r>
              <a:rPr sz="2000" dirty="0">
                <a:solidFill>
                  <a:srgbClr val="1F4E79"/>
                </a:solidFill>
                <a:latin typeface="Microsoft Sans Serif"/>
                <a:cs typeface="Microsoft Sans Serif"/>
              </a:rPr>
              <a:t> </a:t>
            </a:r>
            <a:r>
              <a:rPr sz="2000" spc="-5" dirty="0">
                <a:solidFill>
                  <a:srgbClr val="1F4E79"/>
                </a:solidFill>
                <a:latin typeface="Microsoft Sans Serif"/>
                <a:cs typeface="Microsoft Sans Serif"/>
              </a:rPr>
              <a:t>borusu)</a:t>
            </a:r>
            <a:r>
              <a:rPr sz="2000" dirty="0">
                <a:solidFill>
                  <a:srgbClr val="1F4E79"/>
                </a:solidFill>
                <a:latin typeface="Microsoft Sans Serif"/>
                <a:cs typeface="Microsoft Sans Serif"/>
              </a:rPr>
              <a:t> </a:t>
            </a:r>
            <a:r>
              <a:rPr sz="2000" spc="-5" dirty="0">
                <a:solidFill>
                  <a:srgbClr val="1F4E79"/>
                </a:solidFill>
                <a:latin typeface="Microsoft Sans Serif"/>
                <a:cs typeface="Microsoft Sans Serif"/>
              </a:rPr>
              <a:t>ve</a:t>
            </a:r>
            <a:r>
              <a:rPr sz="2000" dirty="0">
                <a:solidFill>
                  <a:srgbClr val="1F4E79"/>
                </a:solidFill>
                <a:latin typeface="Microsoft Sans Serif"/>
                <a:cs typeface="Microsoft Sans Serif"/>
              </a:rPr>
              <a:t> </a:t>
            </a:r>
            <a:r>
              <a:rPr sz="2000" spc="-5" dirty="0">
                <a:solidFill>
                  <a:srgbClr val="1F4E79"/>
                </a:solidFill>
                <a:latin typeface="Microsoft Sans Serif"/>
                <a:cs typeface="Microsoft Sans Serif"/>
              </a:rPr>
              <a:t>alveoller</a:t>
            </a:r>
            <a:r>
              <a:rPr sz="2000" dirty="0">
                <a:solidFill>
                  <a:srgbClr val="1F4E79"/>
                </a:solidFill>
                <a:latin typeface="Microsoft Sans Serif"/>
                <a:cs typeface="Microsoft Sans Serif"/>
              </a:rPr>
              <a:t> </a:t>
            </a:r>
            <a:r>
              <a:rPr sz="2000" spc="-5" dirty="0">
                <a:solidFill>
                  <a:srgbClr val="1F4E79"/>
                </a:solidFill>
                <a:latin typeface="Microsoft Sans Serif"/>
                <a:cs typeface="Microsoft Sans Serif"/>
              </a:rPr>
              <a:t>(hava </a:t>
            </a:r>
            <a:r>
              <a:rPr sz="2000" spc="-520" dirty="0">
                <a:solidFill>
                  <a:srgbClr val="1F4E79"/>
                </a:solidFill>
                <a:latin typeface="Microsoft Sans Serif"/>
                <a:cs typeface="Microsoft Sans Serif"/>
              </a:rPr>
              <a:t> </a:t>
            </a:r>
            <a:r>
              <a:rPr sz="2000" spc="-5" dirty="0">
                <a:solidFill>
                  <a:srgbClr val="1F4E79"/>
                </a:solidFill>
                <a:latin typeface="Microsoft Sans Serif"/>
                <a:cs typeface="Microsoft Sans Serif"/>
              </a:rPr>
              <a:t>keseciği)</a:t>
            </a:r>
            <a:r>
              <a:rPr sz="2000" spc="-10" dirty="0">
                <a:solidFill>
                  <a:srgbClr val="1F4E79"/>
                </a:solidFill>
                <a:latin typeface="Microsoft Sans Serif"/>
                <a:cs typeface="Microsoft Sans Serif"/>
              </a:rPr>
              <a:t> </a:t>
            </a:r>
            <a:r>
              <a:rPr sz="2000" spc="-25" dirty="0">
                <a:solidFill>
                  <a:srgbClr val="1F4E79"/>
                </a:solidFill>
                <a:latin typeface="Microsoft Sans Serif"/>
                <a:cs typeface="Microsoft Sans Serif"/>
              </a:rPr>
              <a:t>gelir.</a:t>
            </a:r>
            <a:endParaRPr sz="2000">
              <a:latin typeface="Microsoft Sans Serif"/>
              <a:cs typeface="Microsoft Sans Serif"/>
            </a:endParaRPr>
          </a:p>
        </p:txBody>
      </p:sp>
      <p:sp>
        <p:nvSpPr>
          <p:cNvPr id="18" name="object 18"/>
          <p:cNvSpPr txBox="1"/>
          <p:nvPr/>
        </p:nvSpPr>
        <p:spPr>
          <a:xfrm>
            <a:off x="330200" y="3962527"/>
            <a:ext cx="8484235" cy="940435"/>
          </a:xfrm>
          <a:prstGeom prst="rect">
            <a:avLst/>
          </a:prstGeom>
        </p:spPr>
        <p:txBody>
          <a:bodyPr vert="horz" wrap="square" lIns="0" tIns="12700" rIns="0" bIns="0" rtlCol="0">
            <a:spAutoFit/>
          </a:bodyPr>
          <a:lstStyle/>
          <a:p>
            <a:pPr marL="355600" marR="5080" indent="-343535" algn="just">
              <a:lnSpc>
                <a:spcPct val="100000"/>
              </a:lnSpc>
              <a:spcBef>
                <a:spcPts val="100"/>
              </a:spcBef>
              <a:buChar char="•"/>
              <a:tabLst>
                <a:tab pos="356235" algn="l"/>
              </a:tabLst>
            </a:pPr>
            <a:r>
              <a:rPr sz="2000" dirty="0">
                <a:latin typeface="Microsoft Sans Serif"/>
                <a:cs typeface="Microsoft Sans Serif"/>
              </a:rPr>
              <a:t>Solunum</a:t>
            </a:r>
            <a:r>
              <a:rPr sz="2000" spc="5" dirty="0">
                <a:latin typeface="Microsoft Sans Serif"/>
                <a:cs typeface="Microsoft Sans Serif"/>
              </a:rPr>
              <a:t> </a:t>
            </a:r>
            <a:r>
              <a:rPr sz="2000" spc="-5" dirty="0">
                <a:latin typeface="Microsoft Sans Serif"/>
                <a:cs typeface="Microsoft Sans Serif"/>
              </a:rPr>
              <a:t>yolu</a:t>
            </a:r>
            <a:r>
              <a:rPr sz="2000" dirty="0">
                <a:latin typeface="Microsoft Sans Serif"/>
                <a:cs typeface="Microsoft Sans Serif"/>
              </a:rPr>
              <a:t> </a:t>
            </a:r>
            <a:r>
              <a:rPr sz="2000" spc="10" dirty="0">
                <a:latin typeface="Microsoft Sans Serif"/>
                <a:cs typeface="Microsoft Sans Serif"/>
              </a:rPr>
              <a:t>organlarının</a:t>
            </a:r>
            <a:r>
              <a:rPr sz="2000" spc="15" dirty="0">
                <a:latin typeface="Microsoft Sans Serif"/>
                <a:cs typeface="Microsoft Sans Serif"/>
              </a:rPr>
              <a:t> </a:t>
            </a:r>
            <a:r>
              <a:rPr sz="2000" spc="-5" dirty="0">
                <a:latin typeface="Microsoft Sans Serif"/>
                <a:cs typeface="Microsoft Sans Serif"/>
              </a:rPr>
              <a:t>görevi</a:t>
            </a:r>
            <a:r>
              <a:rPr sz="2000" dirty="0">
                <a:latin typeface="Microsoft Sans Serif"/>
                <a:cs typeface="Microsoft Sans Serif"/>
              </a:rPr>
              <a:t> </a:t>
            </a:r>
            <a:r>
              <a:rPr sz="2000" spc="10" dirty="0">
                <a:latin typeface="Microsoft Sans Serif"/>
                <a:cs typeface="Microsoft Sans Serif"/>
              </a:rPr>
              <a:t>havayı</a:t>
            </a:r>
            <a:r>
              <a:rPr sz="2000" spc="15" dirty="0">
                <a:latin typeface="Microsoft Sans Serif"/>
                <a:cs typeface="Microsoft Sans Serif"/>
              </a:rPr>
              <a:t> </a:t>
            </a:r>
            <a:r>
              <a:rPr sz="2000" spc="-5" dirty="0">
                <a:latin typeface="Microsoft Sans Serif"/>
                <a:cs typeface="Microsoft Sans Serif"/>
              </a:rPr>
              <a:t>iletmek</a:t>
            </a:r>
            <a:r>
              <a:rPr sz="2000" dirty="0">
                <a:latin typeface="Microsoft Sans Serif"/>
                <a:cs typeface="Microsoft Sans Serif"/>
              </a:rPr>
              <a:t> </a:t>
            </a:r>
            <a:r>
              <a:rPr sz="2000" spc="-5" dirty="0">
                <a:latin typeface="Microsoft Sans Serif"/>
                <a:cs typeface="Microsoft Sans Serif"/>
              </a:rPr>
              <a:t>ve</a:t>
            </a:r>
            <a:r>
              <a:rPr sz="2000" dirty="0">
                <a:latin typeface="Microsoft Sans Serif"/>
                <a:cs typeface="Microsoft Sans Serif"/>
              </a:rPr>
              <a:t> </a:t>
            </a:r>
            <a:r>
              <a:rPr sz="2000" spc="20" dirty="0">
                <a:latin typeface="Microsoft Sans Serif"/>
                <a:cs typeface="Microsoft Sans Serif"/>
              </a:rPr>
              <a:t>aynı</a:t>
            </a:r>
            <a:r>
              <a:rPr sz="2000" spc="25" dirty="0">
                <a:latin typeface="Microsoft Sans Serif"/>
                <a:cs typeface="Microsoft Sans Serif"/>
              </a:rPr>
              <a:t> </a:t>
            </a:r>
            <a:r>
              <a:rPr sz="2000" dirty="0">
                <a:latin typeface="Microsoft Sans Serif"/>
                <a:cs typeface="Microsoft Sans Serif"/>
              </a:rPr>
              <a:t>zamanda </a:t>
            </a:r>
            <a:r>
              <a:rPr sz="2000" spc="5" dirty="0">
                <a:latin typeface="Microsoft Sans Serif"/>
                <a:cs typeface="Microsoft Sans Serif"/>
              </a:rPr>
              <a:t> </a:t>
            </a:r>
            <a:r>
              <a:rPr sz="2000" spc="-5" dirty="0">
                <a:latin typeface="Microsoft Sans Serif"/>
                <a:cs typeface="Microsoft Sans Serif"/>
              </a:rPr>
              <a:t>denetimden</a:t>
            </a:r>
            <a:r>
              <a:rPr sz="2000" dirty="0">
                <a:latin typeface="Microsoft Sans Serif"/>
                <a:cs typeface="Microsoft Sans Serif"/>
              </a:rPr>
              <a:t> </a:t>
            </a:r>
            <a:r>
              <a:rPr sz="2000" spc="-5" dirty="0">
                <a:latin typeface="Microsoft Sans Serif"/>
                <a:cs typeface="Microsoft Sans Serif"/>
              </a:rPr>
              <a:t>geçirmektir;</a:t>
            </a:r>
            <a:r>
              <a:rPr sz="2000" dirty="0">
                <a:latin typeface="Microsoft Sans Serif"/>
                <a:cs typeface="Microsoft Sans Serif"/>
              </a:rPr>
              <a:t> </a:t>
            </a:r>
            <a:r>
              <a:rPr sz="2000" spc="-5" dirty="0">
                <a:latin typeface="Microsoft Sans Serif"/>
                <a:cs typeface="Microsoft Sans Serif"/>
              </a:rPr>
              <a:t>solunum</a:t>
            </a:r>
            <a:r>
              <a:rPr sz="2000" dirty="0">
                <a:latin typeface="Microsoft Sans Serif"/>
                <a:cs typeface="Microsoft Sans Serif"/>
              </a:rPr>
              <a:t> </a:t>
            </a:r>
            <a:r>
              <a:rPr sz="2000" spc="5" dirty="0">
                <a:latin typeface="Microsoft Sans Serif"/>
                <a:cs typeface="Microsoft Sans Serif"/>
              </a:rPr>
              <a:t>yollarında</a:t>
            </a:r>
            <a:r>
              <a:rPr sz="2000" spc="10" dirty="0">
                <a:latin typeface="Microsoft Sans Serif"/>
                <a:cs typeface="Microsoft Sans Serif"/>
              </a:rPr>
              <a:t> </a:t>
            </a:r>
            <a:r>
              <a:rPr sz="2000" dirty="0">
                <a:latin typeface="Microsoft Sans Serif"/>
                <a:cs typeface="Microsoft Sans Serif"/>
              </a:rPr>
              <a:t>hava</a:t>
            </a:r>
            <a:r>
              <a:rPr sz="2000" spc="5" dirty="0">
                <a:latin typeface="Microsoft Sans Serif"/>
                <a:cs typeface="Microsoft Sans Serif"/>
              </a:rPr>
              <a:t> </a:t>
            </a:r>
            <a:r>
              <a:rPr sz="2000" spc="-15" dirty="0">
                <a:latin typeface="Microsoft Sans Serif"/>
                <a:cs typeface="Microsoft Sans Serif"/>
              </a:rPr>
              <a:t>süzülür,</a:t>
            </a:r>
            <a:r>
              <a:rPr sz="2000" spc="-10" dirty="0">
                <a:latin typeface="Microsoft Sans Serif"/>
                <a:cs typeface="Microsoft Sans Serif"/>
              </a:rPr>
              <a:t> </a:t>
            </a:r>
            <a:r>
              <a:rPr sz="2000" spc="40" dirty="0">
                <a:latin typeface="Microsoft Sans Serif"/>
                <a:cs typeface="Microsoft Sans Serif"/>
              </a:rPr>
              <a:t>ısıtılır</a:t>
            </a:r>
            <a:r>
              <a:rPr sz="2000" spc="45" dirty="0">
                <a:latin typeface="Microsoft Sans Serif"/>
                <a:cs typeface="Microsoft Sans Serif"/>
              </a:rPr>
              <a:t> </a:t>
            </a:r>
            <a:r>
              <a:rPr sz="2000" spc="-10" dirty="0">
                <a:latin typeface="Microsoft Sans Serif"/>
                <a:cs typeface="Microsoft Sans Serif"/>
              </a:rPr>
              <a:t>ve </a:t>
            </a:r>
            <a:r>
              <a:rPr sz="2000" spc="-5" dirty="0">
                <a:latin typeface="Microsoft Sans Serif"/>
                <a:cs typeface="Microsoft Sans Serif"/>
              </a:rPr>
              <a:t> nemlilik</a:t>
            </a:r>
            <a:r>
              <a:rPr sz="2000" spc="20" dirty="0">
                <a:latin typeface="Microsoft Sans Serif"/>
                <a:cs typeface="Microsoft Sans Serif"/>
              </a:rPr>
              <a:t> </a:t>
            </a:r>
            <a:r>
              <a:rPr sz="2000" dirty="0">
                <a:latin typeface="Microsoft Sans Serif"/>
                <a:cs typeface="Microsoft Sans Serif"/>
              </a:rPr>
              <a:t>derecesi</a:t>
            </a:r>
            <a:r>
              <a:rPr sz="2000" spc="-10" dirty="0">
                <a:latin typeface="Microsoft Sans Serif"/>
                <a:cs typeface="Microsoft Sans Serif"/>
              </a:rPr>
              <a:t> </a:t>
            </a:r>
            <a:r>
              <a:rPr sz="2000" spc="10" dirty="0">
                <a:latin typeface="Microsoft Sans Serif"/>
                <a:cs typeface="Microsoft Sans Serif"/>
              </a:rPr>
              <a:t>arttırılır.</a:t>
            </a:r>
            <a:endParaRPr sz="2000">
              <a:latin typeface="Microsoft Sans Serif"/>
              <a:cs typeface="Microsoft Sans Serif"/>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4402963" y="636778"/>
            <a:ext cx="337185" cy="345440"/>
          </a:xfrm>
          <a:prstGeom prst="rect">
            <a:avLst/>
          </a:prstGeom>
        </p:spPr>
        <p:txBody>
          <a:bodyPr vert="horz" wrap="square" lIns="0" tIns="12700" rIns="0" bIns="0" rtlCol="0">
            <a:spAutoFit/>
          </a:bodyPr>
          <a:lstStyle/>
          <a:p>
            <a:pPr marL="12700">
              <a:lnSpc>
                <a:spcPct val="100000"/>
              </a:lnSpc>
              <a:spcBef>
                <a:spcPts val="100"/>
              </a:spcBef>
            </a:pPr>
            <a:r>
              <a:rPr sz="2100" b="1" dirty="0">
                <a:solidFill>
                  <a:srgbClr val="1F4E79"/>
                </a:solidFill>
                <a:latin typeface="Arial"/>
                <a:cs typeface="Arial"/>
              </a:rPr>
              <a:t>dil</a:t>
            </a:r>
            <a:endParaRPr sz="2100">
              <a:latin typeface="Arial"/>
              <a:cs typeface="Arial"/>
            </a:endParaRPr>
          </a:p>
        </p:txBody>
      </p:sp>
      <p:sp>
        <p:nvSpPr>
          <p:cNvPr id="4" name="object 4"/>
          <p:cNvSpPr txBox="1"/>
          <p:nvPr/>
        </p:nvSpPr>
        <p:spPr>
          <a:xfrm>
            <a:off x="707542" y="1430223"/>
            <a:ext cx="7729220" cy="331470"/>
          </a:xfrm>
          <a:prstGeom prst="rect">
            <a:avLst/>
          </a:prstGeom>
        </p:spPr>
        <p:txBody>
          <a:bodyPr vert="horz" wrap="square" lIns="0" tIns="13335" rIns="0" bIns="0" rtlCol="0">
            <a:spAutoFit/>
          </a:bodyPr>
          <a:lstStyle/>
          <a:p>
            <a:pPr marL="285115" indent="-273050">
              <a:lnSpc>
                <a:spcPct val="100000"/>
              </a:lnSpc>
              <a:spcBef>
                <a:spcPts val="105"/>
              </a:spcBef>
              <a:buChar char="•"/>
              <a:tabLst>
                <a:tab pos="285115" algn="l"/>
                <a:tab pos="285750" algn="l"/>
                <a:tab pos="847725" algn="l"/>
                <a:tab pos="2554605" algn="l"/>
                <a:tab pos="3030220" algn="l"/>
                <a:tab pos="3845560" algn="l"/>
                <a:tab pos="5139690" algn="l"/>
                <a:tab pos="6295390" algn="l"/>
                <a:tab pos="6758940" algn="l"/>
              </a:tabLst>
            </a:pPr>
            <a:r>
              <a:rPr sz="2000" spc="-5" dirty="0">
                <a:solidFill>
                  <a:srgbClr val="1F4E79"/>
                </a:solidFill>
                <a:latin typeface="Microsoft Sans Serif"/>
                <a:cs typeface="Microsoft Sans Serif"/>
              </a:rPr>
              <a:t>Dil,	</a:t>
            </a:r>
            <a:r>
              <a:rPr sz="2000" dirty="0">
                <a:solidFill>
                  <a:srgbClr val="1F4E79"/>
                </a:solidFill>
                <a:latin typeface="Microsoft Sans Serif"/>
                <a:cs typeface="Microsoft Sans Serif"/>
              </a:rPr>
              <a:t>har</a:t>
            </a:r>
            <a:r>
              <a:rPr sz="2000" spc="-10" dirty="0">
                <a:solidFill>
                  <a:srgbClr val="1F4E79"/>
                </a:solidFill>
                <a:latin typeface="Microsoft Sans Serif"/>
                <a:cs typeface="Microsoft Sans Serif"/>
              </a:rPr>
              <a:t>e</a:t>
            </a:r>
            <a:r>
              <a:rPr sz="2000" dirty="0">
                <a:solidFill>
                  <a:srgbClr val="1F4E79"/>
                </a:solidFill>
                <a:latin typeface="Microsoft Sans Serif"/>
                <a:cs typeface="Microsoft Sans Serif"/>
              </a:rPr>
              <a:t>k</a:t>
            </a:r>
            <a:r>
              <a:rPr sz="2000" spc="-10" dirty="0">
                <a:solidFill>
                  <a:srgbClr val="1F4E79"/>
                </a:solidFill>
                <a:latin typeface="Microsoft Sans Serif"/>
                <a:cs typeface="Microsoft Sans Serif"/>
              </a:rPr>
              <a:t>e</a:t>
            </a:r>
            <a:r>
              <a:rPr sz="2000" spc="-5" dirty="0">
                <a:solidFill>
                  <a:srgbClr val="1F4E79"/>
                </a:solidFill>
                <a:latin typeface="Microsoft Sans Serif"/>
                <a:cs typeface="Microsoft Sans Serif"/>
              </a:rPr>
              <a:t>t</a:t>
            </a:r>
            <a:r>
              <a:rPr sz="2000" spc="-15" dirty="0">
                <a:solidFill>
                  <a:srgbClr val="1F4E79"/>
                </a:solidFill>
                <a:latin typeface="Microsoft Sans Serif"/>
                <a:cs typeface="Microsoft Sans Serif"/>
              </a:rPr>
              <a:t>l</a:t>
            </a:r>
            <a:r>
              <a:rPr sz="2000" spc="-5" dirty="0">
                <a:solidFill>
                  <a:srgbClr val="1F4E79"/>
                </a:solidFill>
                <a:latin typeface="Microsoft Sans Serif"/>
                <a:cs typeface="Microsoft Sans Serif"/>
              </a:rPr>
              <a:t>eriyle</a:t>
            </a:r>
            <a:r>
              <a:rPr sz="2000" dirty="0">
                <a:solidFill>
                  <a:srgbClr val="1F4E79"/>
                </a:solidFill>
                <a:latin typeface="Microsoft Sans Serif"/>
                <a:cs typeface="Microsoft Sans Serif"/>
              </a:rPr>
              <a:t>	tat	alma,	k</a:t>
            </a:r>
            <a:r>
              <a:rPr sz="2000" spc="-10" dirty="0">
                <a:solidFill>
                  <a:srgbClr val="1F4E79"/>
                </a:solidFill>
                <a:latin typeface="Microsoft Sans Serif"/>
                <a:cs typeface="Microsoft Sans Serif"/>
              </a:rPr>
              <a:t>o</a:t>
            </a:r>
            <a:r>
              <a:rPr sz="2000" spc="-5" dirty="0">
                <a:solidFill>
                  <a:srgbClr val="1F4E79"/>
                </a:solidFill>
                <a:latin typeface="Microsoft Sans Serif"/>
                <a:cs typeface="Microsoft Sans Serif"/>
              </a:rPr>
              <a:t>n</a:t>
            </a:r>
            <a:r>
              <a:rPr sz="2000" spc="-15" dirty="0">
                <a:solidFill>
                  <a:srgbClr val="1F4E79"/>
                </a:solidFill>
                <a:latin typeface="Microsoft Sans Serif"/>
                <a:cs typeface="Microsoft Sans Serif"/>
              </a:rPr>
              <a:t>u</a:t>
            </a:r>
            <a:r>
              <a:rPr sz="2000" dirty="0">
                <a:solidFill>
                  <a:srgbClr val="1F4E79"/>
                </a:solidFill>
                <a:latin typeface="Microsoft Sans Serif"/>
                <a:cs typeface="Microsoft Sans Serif"/>
              </a:rPr>
              <a:t>ş</a:t>
            </a:r>
            <a:r>
              <a:rPr sz="2000" spc="-5" dirty="0">
                <a:solidFill>
                  <a:srgbClr val="1F4E79"/>
                </a:solidFill>
                <a:latin typeface="Microsoft Sans Serif"/>
                <a:cs typeface="Microsoft Sans Serif"/>
              </a:rPr>
              <a:t>ma</a:t>
            </a:r>
            <a:r>
              <a:rPr sz="2000" dirty="0">
                <a:solidFill>
                  <a:srgbClr val="1F4E79"/>
                </a:solidFill>
                <a:latin typeface="Microsoft Sans Serif"/>
                <a:cs typeface="Microsoft Sans Serif"/>
              </a:rPr>
              <a:t>,	çiğne</a:t>
            </a:r>
            <a:r>
              <a:rPr sz="2000" spc="-10" dirty="0">
                <a:solidFill>
                  <a:srgbClr val="1F4E79"/>
                </a:solidFill>
                <a:latin typeface="Microsoft Sans Serif"/>
                <a:cs typeface="Microsoft Sans Serif"/>
              </a:rPr>
              <a:t>m</a:t>
            </a:r>
            <a:r>
              <a:rPr sz="2000" dirty="0">
                <a:solidFill>
                  <a:srgbClr val="1F4E79"/>
                </a:solidFill>
                <a:latin typeface="Microsoft Sans Serif"/>
                <a:cs typeface="Microsoft Sans Serif"/>
              </a:rPr>
              <a:t>e	</a:t>
            </a:r>
            <a:r>
              <a:rPr sz="2000" spc="-10" dirty="0">
                <a:solidFill>
                  <a:srgbClr val="1F4E79"/>
                </a:solidFill>
                <a:latin typeface="Microsoft Sans Serif"/>
                <a:cs typeface="Microsoft Sans Serif"/>
              </a:rPr>
              <a:t>v</a:t>
            </a:r>
            <a:r>
              <a:rPr sz="2000" dirty="0">
                <a:solidFill>
                  <a:srgbClr val="1F4E79"/>
                </a:solidFill>
                <a:latin typeface="Microsoft Sans Serif"/>
                <a:cs typeface="Microsoft Sans Serif"/>
              </a:rPr>
              <a:t>e	</a:t>
            </a:r>
            <a:r>
              <a:rPr sz="2000" spc="-10" dirty="0">
                <a:solidFill>
                  <a:srgbClr val="1F4E79"/>
                </a:solidFill>
                <a:latin typeface="Microsoft Sans Serif"/>
                <a:cs typeface="Microsoft Sans Serif"/>
              </a:rPr>
              <a:t>y</a:t>
            </a:r>
            <a:r>
              <a:rPr sz="2000" dirty="0">
                <a:solidFill>
                  <a:srgbClr val="1F4E79"/>
                </a:solidFill>
                <a:latin typeface="Microsoft Sans Serif"/>
                <a:cs typeface="Microsoft Sans Serif"/>
              </a:rPr>
              <a:t>u</a:t>
            </a:r>
            <a:r>
              <a:rPr sz="2000" spc="-20" dirty="0">
                <a:solidFill>
                  <a:srgbClr val="1F4E79"/>
                </a:solidFill>
                <a:latin typeface="Microsoft Sans Serif"/>
                <a:cs typeface="Microsoft Sans Serif"/>
              </a:rPr>
              <a:t>t</a:t>
            </a:r>
            <a:r>
              <a:rPr sz="2000" dirty="0">
                <a:solidFill>
                  <a:srgbClr val="1F4E79"/>
                </a:solidFill>
                <a:latin typeface="Microsoft Sans Serif"/>
                <a:cs typeface="Microsoft Sans Serif"/>
              </a:rPr>
              <a:t>ma</a:t>
            </a:r>
            <a:r>
              <a:rPr sz="2000" spc="-25" dirty="0">
                <a:solidFill>
                  <a:srgbClr val="1F4E79"/>
                </a:solidFill>
                <a:latin typeface="Microsoft Sans Serif"/>
                <a:cs typeface="Microsoft Sans Serif"/>
              </a:rPr>
              <a:t>y</a:t>
            </a:r>
            <a:r>
              <a:rPr sz="2000" dirty="0">
                <a:solidFill>
                  <a:srgbClr val="1F4E79"/>
                </a:solidFill>
                <a:latin typeface="Microsoft Sans Serif"/>
                <a:cs typeface="Microsoft Sans Serif"/>
              </a:rPr>
              <a:t>a</a:t>
            </a:r>
            <a:endParaRPr sz="2000">
              <a:latin typeface="Microsoft Sans Serif"/>
              <a:cs typeface="Microsoft Sans Serif"/>
            </a:endParaRPr>
          </a:p>
        </p:txBody>
      </p:sp>
      <p:sp>
        <p:nvSpPr>
          <p:cNvPr id="5" name="object 5"/>
          <p:cNvSpPr txBox="1"/>
          <p:nvPr/>
        </p:nvSpPr>
        <p:spPr>
          <a:xfrm>
            <a:off x="707542" y="1583537"/>
            <a:ext cx="7732395" cy="3226435"/>
          </a:xfrm>
          <a:prstGeom prst="rect">
            <a:avLst/>
          </a:prstGeom>
        </p:spPr>
        <p:txBody>
          <a:bodyPr vert="horz" wrap="square" lIns="0" tIns="165100" rIns="0" bIns="0" rtlCol="0">
            <a:spAutoFit/>
          </a:bodyPr>
          <a:lstStyle/>
          <a:p>
            <a:pPr marL="285115">
              <a:lnSpc>
                <a:spcPct val="100000"/>
              </a:lnSpc>
              <a:spcBef>
                <a:spcPts val="1300"/>
              </a:spcBef>
            </a:pPr>
            <a:r>
              <a:rPr sz="2000" spc="20" dirty="0">
                <a:solidFill>
                  <a:srgbClr val="1F4E79"/>
                </a:solidFill>
                <a:latin typeface="Microsoft Sans Serif"/>
                <a:cs typeface="Microsoft Sans Serif"/>
              </a:rPr>
              <a:t>yardımcı</a:t>
            </a:r>
            <a:r>
              <a:rPr sz="2000" spc="-10" dirty="0">
                <a:solidFill>
                  <a:srgbClr val="1F4E79"/>
                </a:solidFill>
                <a:latin typeface="Microsoft Sans Serif"/>
                <a:cs typeface="Microsoft Sans Serif"/>
              </a:rPr>
              <a:t> </a:t>
            </a:r>
            <a:r>
              <a:rPr sz="2000" spc="-5" dirty="0">
                <a:solidFill>
                  <a:srgbClr val="1F4E79"/>
                </a:solidFill>
                <a:latin typeface="Microsoft Sans Serif"/>
                <a:cs typeface="Microsoft Sans Serif"/>
              </a:rPr>
              <a:t>olan</a:t>
            </a:r>
            <a:r>
              <a:rPr sz="2000" spc="20" dirty="0">
                <a:solidFill>
                  <a:srgbClr val="1F4E79"/>
                </a:solidFill>
                <a:latin typeface="Microsoft Sans Serif"/>
                <a:cs typeface="Microsoft Sans Serif"/>
              </a:rPr>
              <a:t> </a:t>
            </a:r>
            <a:r>
              <a:rPr sz="2000" spc="-5" dirty="0">
                <a:solidFill>
                  <a:srgbClr val="1F4E79"/>
                </a:solidFill>
                <a:latin typeface="Microsoft Sans Serif"/>
                <a:cs typeface="Microsoft Sans Serif"/>
              </a:rPr>
              <a:t>bir</a:t>
            </a:r>
            <a:r>
              <a:rPr sz="2000" spc="10" dirty="0">
                <a:solidFill>
                  <a:srgbClr val="1F4E79"/>
                </a:solidFill>
                <a:latin typeface="Microsoft Sans Serif"/>
                <a:cs typeface="Microsoft Sans Serif"/>
              </a:rPr>
              <a:t> </a:t>
            </a:r>
            <a:r>
              <a:rPr sz="2000" spc="-5" dirty="0">
                <a:solidFill>
                  <a:srgbClr val="1F4E79"/>
                </a:solidFill>
                <a:latin typeface="Microsoft Sans Serif"/>
                <a:cs typeface="Microsoft Sans Serif"/>
              </a:rPr>
              <a:t>organdır.</a:t>
            </a:r>
            <a:endParaRPr sz="2000">
              <a:latin typeface="Microsoft Sans Serif"/>
              <a:cs typeface="Microsoft Sans Serif"/>
            </a:endParaRPr>
          </a:p>
          <a:p>
            <a:pPr marL="285115" marR="5080" indent="-273050">
              <a:lnSpc>
                <a:spcPct val="100000"/>
              </a:lnSpc>
              <a:spcBef>
                <a:spcPts val="1200"/>
              </a:spcBef>
              <a:buChar char="•"/>
              <a:tabLst>
                <a:tab pos="285115" algn="l"/>
                <a:tab pos="285750" algn="l"/>
              </a:tabLst>
            </a:pPr>
            <a:r>
              <a:rPr sz="2000" spc="-55" dirty="0">
                <a:solidFill>
                  <a:srgbClr val="1F4E79"/>
                </a:solidFill>
                <a:latin typeface="Microsoft Sans Serif"/>
                <a:cs typeface="Microsoft Sans Serif"/>
              </a:rPr>
              <a:t>Tat,</a:t>
            </a:r>
            <a:r>
              <a:rPr sz="2000" spc="-15" dirty="0">
                <a:solidFill>
                  <a:srgbClr val="1F4E79"/>
                </a:solidFill>
                <a:latin typeface="Microsoft Sans Serif"/>
                <a:cs typeface="Microsoft Sans Serif"/>
              </a:rPr>
              <a:t> </a:t>
            </a:r>
            <a:r>
              <a:rPr sz="2000" spc="-5" dirty="0">
                <a:solidFill>
                  <a:srgbClr val="1F4E79"/>
                </a:solidFill>
                <a:latin typeface="Microsoft Sans Serif"/>
                <a:cs typeface="Microsoft Sans Serif"/>
              </a:rPr>
              <a:t>zehirlenmelerden</a:t>
            </a:r>
            <a:r>
              <a:rPr sz="2000" spc="450" dirty="0">
                <a:solidFill>
                  <a:srgbClr val="1F4E79"/>
                </a:solidFill>
                <a:latin typeface="Microsoft Sans Serif"/>
                <a:cs typeface="Microsoft Sans Serif"/>
              </a:rPr>
              <a:t> </a:t>
            </a:r>
            <a:r>
              <a:rPr sz="2000" spc="-5" dirty="0">
                <a:solidFill>
                  <a:srgbClr val="1F4E79"/>
                </a:solidFill>
                <a:latin typeface="Microsoft Sans Serif"/>
                <a:cs typeface="Microsoft Sans Serif"/>
              </a:rPr>
              <a:t>korunma</a:t>
            </a:r>
            <a:r>
              <a:rPr sz="2000" spc="470" dirty="0">
                <a:solidFill>
                  <a:srgbClr val="1F4E79"/>
                </a:solidFill>
                <a:latin typeface="Microsoft Sans Serif"/>
                <a:cs typeface="Microsoft Sans Serif"/>
              </a:rPr>
              <a:t> </a:t>
            </a:r>
            <a:r>
              <a:rPr sz="2000" spc="-5" dirty="0">
                <a:solidFill>
                  <a:srgbClr val="1F4E79"/>
                </a:solidFill>
                <a:latin typeface="Microsoft Sans Serif"/>
                <a:cs typeface="Microsoft Sans Serif"/>
              </a:rPr>
              <a:t>ve</a:t>
            </a:r>
            <a:r>
              <a:rPr sz="2000" spc="465" dirty="0">
                <a:solidFill>
                  <a:srgbClr val="1F4E79"/>
                </a:solidFill>
                <a:latin typeface="Microsoft Sans Serif"/>
                <a:cs typeface="Microsoft Sans Serif"/>
              </a:rPr>
              <a:t> </a:t>
            </a:r>
            <a:r>
              <a:rPr sz="2000" spc="-5" dirty="0">
                <a:solidFill>
                  <a:srgbClr val="1F4E79"/>
                </a:solidFill>
                <a:latin typeface="Microsoft Sans Serif"/>
                <a:cs typeface="Microsoft Sans Serif"/>
              </a:rPr>
              <a:t>sindirime</a:t>
            </a:r>
            <a:r>
              <a:rPr sz="2000" spc="465" dirty="0">
                <a:solidFill>
                  <a:srgbClr val="1F4E79"/>
                </a:solidFill>
                <a:latin typeface="Microsoft Sans Serif"/>
                <a:cs typeface="Microsoft Sans Serif"/>
              </a:rPr>
              <a:t> </a:t>
            </a:r>
            <a:r>
              <a:rPr sz="2000" spc="-5" dirty="0">
                <a:solidFill>
                  <a:srgbClr val="1F4E79"/>
                </a:solidFill>
                <a:latin typeface="Microsoft Sans Serif"/>
                <a:cs typeface="Microsoft Sans Serif"/>
              </a:rPr>
              <a:t>olanak</a:t>
            </a:r>
            <a:r>
              <a:rPr sz="2000" spc="465" dirty="0">
                <a:solidFill>
                  <a:srgbClr val="1F4E79"/>
                </a:solidFill>
                <a:latin typeface="Microsoft Sans Serif"/>
                <a:cs typeface="Microsoft Sans Serif"/>
              </a:rPr>
              <a:t> </a:t>
            </a:r>
            <a:r>
              <a:rPr sz="2000" spc="-5" dirty="0">
                <a:solidFill>
                  <a:srgbClr val="1F4E79"/>
                </a:solidFill>
                <a:latin typeface="Microsoft Sans Serif"/>
                <a:cs typeface="Microsoft Sans Serif"/>
              </a:rPr>
              <a:t>veren</a:t>
            </a:r>
            <a:r>
              <a:rPr sz="2000" spc="470" dirty="0">
                <a:solidFill>
                  <a:srgbClr val="1F4E79"/>
                </a:solidFill>
                <a:latin typeface="Microsoft Sans Serif"/>
                <a:cs typeface="Microsoft Sans Serif"/>
              </a:rPr>
              <a:t> </a:t>
            </a:r>
            <a:r>
              <a:rPr sz="2000" spc="15" dirty="0">
                <a:solidFill>
                  <a:srgbClr val="1F4E79"/>
                </a:solidFill>
                <a:latin typeface="Microsoft Sans Serif"/>
                <a:cs typeface="Microsoft Sans Serif"/>
              </a:rPr>
              <a:t>salgı </a:t>
            </a:r>
            <a:r>
              <a:rPr sz="2000" spc="-520" dirty="0">
                <a:solidFill>
                  <a:srgbClr val="1F4E79"/>
                </a:solidFill>
                <a:latin typeface="Microsoft Sans Serif"/>
                <a:cs typeface="Microsoft Sans Serif"/>
              </a:rPr>
              <a:t> </a:t>
            </a:r>
            <a:r>
              <a:rPr sz="2000" spc="-5" dirty="0">
                <a:solidFill>
                  <a:srgbClr val="1F4E79"/>
                </a:solidFill>
                <a:latin typeface="Microsoft Sans Serif"/>
                <a:cs typeface="Microsoft Sans Serif"/>
              </a:rPr>
              <a:t>reflekslerini</a:t>
            </a:r>
            <a:r>
              <a:rPr sz="2000" dirty="0">
                <a:solidFill>
                  <a:srgbClr val="1F4E79"/>
                </a:solidFill>
                <a:latin typeface="Microsoft Sans Serif"/>
                <a:cs typeface="Microsoft Sans Serif"/>
              </a:rPr>
              <a:t> </a:t>
            </a:r>
            <a:r>
              <a:rPr sz="2000" spc="-5" dirty="0">
                <a:solidFill>
                  <a:srgbClr val="1F4E79"/>
                </a:solidFill>
                <a:latin typeface="Microsoft Sans Serif"/>
                <a:cs typeface="Microsoft Sans Serif"/>
              </a:rPr>
              <a:t>başlatmaya</a:t>
            </a:r>
            <a:r>
              <a:rPr sz="2000" dirty="0">
                <a:solidFill>
                  <a:srgbClr val="1F4E79"/>
                </a:solidFill>
                <a:latin typeface="Microsoft Sans Serif"/>
                <a:cs typeface="Microsoft Sans Serif"/>
              </a:rPr>
              <a:t> </a:t>
            </a:r>
            <a:r>
              <a:rPr sz="2000" spc="-20" dirty="0">
                <a:solidFill>
                  <a:srgbClr val="1F4E79"/>
                </a:solidFill>
                <a:latin typeface="Microsoft Sans Serif"/>
                <a:cs typeface="Microsoft Sans Serif"/>
              </a:rPr>
              <a:t>yarar.</a:t>
            </a:r>
            <a:endParaRPr sz="2000">
              <a:latin typeface="Microsoft Sans Serif"/>
              <a:cs typeface="Microsoft Sans Serif"/>
            </a:endParaRPr>
          </a:p>
          <a:p>
            <a:pPr marL="285115" marR="8890" indent="-273050">
              <a:lnSpc>
                <a:spcPct val="100000"/>
              </a:lnSpc>
              <a:spcBef>
                <a:spcPts val="1200"/>
              </a:spcBef>
              <a:buChar char="•"/>
              <a:tabLst>
                <a:tab pos="285115" algn="l"/>
                <a:tab pos="285750" algn="l"/>
                <a:tab pos="1981835" algn="l"/>
                <a:tab pos="2652395" algn="l"/>
                <a:tab pos="4551680" algn="l"/>
                <a:tab pos="5652135" algn="l"/>
                <a:tab pos="7333615" algn="l"/>
              </a:tabLst>
            </a:pPr>
            <a:r>
              <a:rPr sz="2000" spc="-220" dirty="0">
                <a:solidFill>
                  <a:srgbClr val="1F4E79"/>
                </a:solidFill>
                <a:latin typeface="Microsoft Sans Serif"/>
                <a:cs typeface="Microsoft Sans Serif"/>
              </a:rPr>
              <a:t>T</a:t>
            </a:r>
            <a:r>
              <a:rPr sz="2000" dirty="0">
                <a:solidFill>
                  <a:srgbClr val="1F4E79"/>
                </a:solidFill>
                <a:latin typeface="Microsoft Sans Serif"/>
                <a:cs typeface="Microsoft Sans Serif"/>
              </a:rPr>
              <a:t>at </a:t>
            </a:r>
            <a:r>
              <a:rPr sz="2000" spc="-70" dirty="0">
                <a:solidFill>
                  <a:srgbClr val="1F4E79"/>
                </a:solidFill>
                <a:latin typeface="Microsoft Sans Serif"/>
                <a:cs typeface="Microsoft Sans Serif"/>
              </a:rPr>
              <a:t> </a:t>
            </a:r>
            <a:r>
              <a:rPr sz="2000" dirty="0">
                <a:solidFill>
                  <a:srgbClr val="1F4E79"/>
                </a:solidFill>
                <a:latin typeface="Microsoft Sans Serif"/>
                <a:cs typeface="Microsoft Sans Serif"/>
              </a:rPr>
              <a:t>duy</a:t>
            </a:r>
            <a:r>
              <a:rPr sz="2000" spc="-15" dirty="0">
                <a:solidFill>
                  <a:srgbClr val="1F4E79"/>
                </a:solidFill>
                <a:latin typeface="Microsoft Sans Serif"/>
                <a:cs typeface="Microsoft Sans Serif"/>
              </a:rPr>
              <a:t>u</a:t>
            </a:r>
            <a:r>
              <a:rPr sz="2000" dirty="0">
                <a:solidFill>
                  <a:srgbClr val="1F4E79"/>
                </a:solidFill>
                <a:latin typeface="Microsoft Sans Serif"/>
                <a:cs typeface="Microsoft Sans Serif"/>
              </a:rPr>
              <a:t>s</a:t>
            </a:r>
            <a:r>
              <a:rPr sz="2000" spc="5" dirty="0">
                <a:solidFill>
                  <a:srgbClr val="1F4E79"/>
                </a:solidFill>
                <a:latin typeface="Microsoft Sans Serif"/>
                <a:cs typeface="Microsoft Sans Serif"/>
              </a:rPr>
              <a:t>u</a:t>
            </a:r>
            <a:r>
              <a:rPr sz="2000" spc="-10" dirty="0">
                <a:solidFill>
                  <a:srgbClr val="1F4E79"/>
                </a:solidFill>
                <a:latin typeface="Microsoft Sans Serif"/>
                <a:cs typeface="Microsoft Sans Serif"/>
              </a:rPr>
              <a:t>n</a:t>
            </a:r>
            <a:r>
              <a:rPr sz="2000" dirty="0">
                <a:solidFill>
                  <a:srgbClr val="1F4E79"/>
                </a:solidFill>
                <a:latin typeface="Microsoft Sans Serif"/>
                <a:cs typeface="Microsoft Sans Serif"/>
              </a:rPr>
              <a:t>u	</a:t>
            </a:r>
            <a:r>
              <a:rPr sz="2000" spc="20" dirty="0">
                <a:solidFill>
                  <a:srgbClr val="1F4E79"/>
                </a:solidFill>
                <a:latin typeface="Microsoft Sans Serif"/>
                <a:cs typeface="Microsoft Sans Serif"/>
              </a:rPr>
              <a:t>alg</a:t>
            </a:r>
            <a:r>
              <a:rPr sz="2000" spc="-5" dirty="0">
                <a:solidFill>
                  <a:srgbClr val="1F4E79"/>
                </a:solidFill>
                <a:latin typeface="Microsoft Sans Serif"/>
                <a:cs typeface="Microsoft Sans Serif"/>
              </a:rPr>
              <a:t>ı</a:t>
            </a:r>
            <a:r>
              <a:rPr sz="2000" spc="-10" dirty="0">
                <a:solidFill>
                  <a:srgbClr val="1F4E79"/>
                </a:solidFill>
                <a:latin typeface="Microsoft Sans Serif"/>
                <a:cs typeface="Microsoft Sans Serif"/>
              </a:rPr>
              <a:t>lama</a:t>
            </a:r>
            <a:r>
              <a:rPr sz="2000" spc="-5" dirty="0">
                <a:solidFill>
                  <a:srgbClr val="1F4E79"/>
                </a:solidFill>
                <a:latin typeface="Microsoft Sans Serif"/>
                <a:cs typeface="Microsoft Sans Serif"/>
              </a:rPr>
              <a:t>k</a:t>
            </a:r>
            <a:r>
              <a:rPr sz="2000" dirty="0">
                <a:solidFill>
                  <a:srgbClr val="1F4E79"/>
                </a:solidFill>
                <a:latin typeface="Microsoft Sans Serif"/>
                <a:cs typeface="Microsoft Sans Serif"/>
              </a:rPr>
              <a:t> </a:t>
            </a:r>
            <a:r>
              <a:rPr sz="2000" spc="-70" dirty="0">
                <a:solidFill>
                  <a:srgbClr val="1F4E79"/>
                </a:solidFill>
                <a:latin typeface="Microsoft Sans Serif"/>
                <a:cs typeface="Microsoft Sans Serif"/>
              </a:rPr>
              <a:t> </a:t>
            </a:r>
            <a:r>
              <a:rPr sz="2000" spc="-5" dirty="0">
                <a:solidFill>
                  <a:srgbClr val="1F4E79"/>
                </a:solidFill>
                <a:latin typeface="Microsoft Sans Serif"/>
                <a:cs typeface="Microsoft Sans Serif"/>
              </a:rPr>
              <a:t>ü</a:t>
            </a:r>
            <a:r>
              <a:rPr sz="2000" spc="5" dirty="0">
                <a:solidFill>
                  <a:srgbClr val="1F4E79"/>
                </a:solidFill>
                <a:latin typeface="Microsoft Sans Serif"/>
                <a:cs typeface="Microsoft Sans Serif"/>
              </a:rPr>
              <a:t>z</a:t>
            </a:r>
            <a:r>
              <a:rPr sz="2000" spc="-15" dirty="0">
                <a:solidFill>
                  <a:srgbClr val="1F4E79"/>
                </a:solidFill>
                <a:latin typeface="Microsoft Sans Serif"/>
                <a:cs typeface="Microsoft Sans Serif"/>
              </a:rPr>
              <a:t>e</a:t>
            </a:r>
            <a:r>
              <a:rPr sz="2000" dirty="0">
                <a:solidFill>
                  <a:srgbClr val="1F4E79"/>
                </a:solidFill>
                <a:latin typeface="Microsoft Sans Serif"/>
                <a:cs typeface="Microsoft Sans Serif"/>
              </a:rPr>
              <a:t>re </a:t>
            </a:r>
            <a:r>
              <a:rPr sz="2000" spc="-75" dirty="0">
                <a:solidFill>
                  <a:srgbClr val="1F4E79"/>
                </a:solidFill>
                <a:latin typeface="Microsoft Sans Serif"/>
                <a:cs typeface="Microsoft Sans Serif"/>
              </a:rPr>
              <a:t> </a:t>
            </a:r>
            <a:r>
              <a:rPr sz="2000" spc="-5" dirty="0">
                <a:solidFill>
                  <a:srgbClr val="1F4E79"/>
                </a:solidFill>
                <a:latin typeface="Microsoft Sans Serif"/>
                <a:cs typeface="Microsoft Sans Serif"/>
              </a:rPr>
              <a:t>sinir</a:t>
            </a:r>
            <a:r>
              <a:rPr sz="2000" dirty="0">
                <a:solidFill>
                  <a:srgbClr val="1F4E79"/>
                </a:solidFill>
                <a:latin typeface="Microsoft Sans Serif"/>
                <a:cs typeface="Microsoft Sans Serif"/>
              </a:rPr>
              <a:t>	</a:t>
            </a:r>
            <a:r>
              <a:rPr sz="2000" spc="-15" dirty="0">
                <a:solidFill>
                  <a:srgbClr val="1F4E79"/>
                </a:solidFill>
                <a:latin typeface="Microsoft Sans Serif"/>
                <a:cs typeface="Microsoft Sans Serif"/>
              </a:rPr>
              <a:t>u</a:t>
            </a:r>
            <a:r>
              <a:rPr sz="2000" spc="-5" dirty="0">
                <a:solidFill>
                  <a:srgbClr val="1F4E79"/>
                </a:solidFill>
                <a:latin typeface="Microsoft Sans Serif"/>
                <a:cs typeface="Microsoft Sans Serif"/>
              </a:rPr>
              <a:t>çla</a:t>
            </a:r>
            <a:r>
              <a:rPr sz="2000" spc="60" dirty="0">
                <a:solidFill>
                  <a:srgbClr val="1F4E79"/>
                </a:solidFill>
                <a:latin typeface="Microsoft Sans Serif"/>
                <a:cs typeface="Microsoft Sans Serif"/>
              </a:rPr>
              <a:t>r</a:t>
            </a:r>
            <a:r>
              <a:rPr sz="2000" spc="25" dirty="0">
                <a:solidFill>
                  <a:srgbClr val="1F4E79"/>
                </a:solidFill>
                <a:latin typeface="Microsoft Sans Serif"/>
                <a:cs typeface="Microsoft Sans Serif"/>
              </a:rPr>
              <a:t>ı</a:t>
            </a:r>
            <a:r>
              <a:rPr sz="2000" spc="65" dirty="0">
                <a:solidFill>
                  <a:srgbClr val="1F4E79"/>
                </a:solidFill>
                <a:latin typeface="Microsoft Sans Serif"/>
                <a:cs typeface="Microsoft Sans Serif"/>
              </a:rPr>
              <a:t>n</a:t>
            </a:r>
            <a:r>
              <a:rPr sz="2000" spc="5" dirty="0">
                <a:solidFill>
                  <a:srgbClr val="1F4E79"/>
                </a:solidFill>
                <a:latin typeface="Microsoft Sans Serif"/>
                <a:cs typeface="Microsoft Sans Serif"/>
              </a:rPr>
              <a:t>ı</a:t>
            </a:r>
            <a:r>
              <a:rPr sz="2000" dirty="0">
                <a:solidFill>
                  <a:srgbClr val="1F4E79"/>
                </a:solidFill>
                <a:latin typeface="Microsoft Sans Serif"/>
                <a:cs typeface="Microsoft Sans Serif"/>
              </a:rPr>
              <a:t>n	</a:t>
            </a:r>
            <a:r>
              <a:rPr sz="2000" spc="-5" dirty="0">
                <a:solidFill>
                  <a:srgbClr val="1F4E79"/>
                </a:solidFill>
                <a:latin typeface="Microsoft Sans Serif"/>
                <a:cs typeface="Microsoft Sans Serif"/>
              </a:rPr>
              <a:t>uy</a:t>
            </a:r>
            <a:r>
              <a:rPr sz="2000" spc="-15" dirty="0">
                <a:solidFill>
                  <a:srgbClr val="1F4E79"/>
                </a:solidFill>
                <a:latin typeface="Microsoft Sans Serif"/>
                <a:cs typeface="Microsoft Sans Serif"/>
              </a:rPr>
              <a:t>a</a:t>
            </a:r>
            <a:r>
              <a:rPr sz="2000" spc="60" dirty="0">
                <a:solidFill>
                  <a:srgbClr val="1F4E79"/>
                </a:solidFill>
                <a:latin typeface="Microsoft Sans Serif"/>
                <a:cs typeface="Microsoft Sans Serif"/>
              </a:rPr>
              <a:t>r</a:t>
            </a:r>
            <a:r>
              <a:rPr sz="2000" spc="25" dirty="0">
                <a:solidFill>
                  <a:srgbClr val="1F4E79"/>
                </a:solidFill>
                <a:latin typeface="Microsoft Sans Serif"/>
                <a:cs typeface="Microsoft Sans Serif"/>
              </a:rPr>
              <a:t>ı</a:t>
            </a:r>
            <a:r>
              <a:rPr sz="2000" spc="-10" dirty="0">
                <a:solidFill>
                  <a:srgbClr val="1F4E79"/>
                </a:solidFill>
                <a:latin typeface="Microsoft Sans Serif"/>
                <a:cs typeface="Microsoft Sans Serif"/>
              </a:rPr>
              <a:t>labilme</a:t>
            </a:r>
            <a:r>
              <a:rPr sz="2000" dirty="0">
                <a:solidFill>
                  <a:srgbClr val="1F4E79"/>
                </a:solidFill>
                <a:latin typeface="Microsoft Sans Serif"/>
                <a:cs typeface="Microsoft Sans Serif"/>
              </a:rPr>
              <a:t>s</a:t>
            </a:r>
            <a:r>
              <a:rPr sz="2000" spc="-15" dirty="0">
                <a:solidFill>
                  <a:srgbClr val="1F4E79"/>
                </a:solidFill>
                <a:latin typeface="Microsoft Sans Serif"/>
                <a:cs typeface="Microsoft Sans Serif"/>
              </a:rPr>
              <a:t>i</a:t>
            </a:r>
            <a:r>
              <a:rPr sz="2000" dirty="0">
                <a:solidFill>
                  <a:srgbClr val="1F4E79"/>
                </a:solidFill>
                <a:latin typeface="Microsoft Sans Serif"/>
                <a:cs typeface="Microsoft Sans Serif"/>
              </a:rPr>
              <a:t>	</a:t>
            </a:r>
            <a:r>
              <a:rPr sz="2000" spc="-10" dirty="0">
                <a:solidFill>
                  <a:srgbClr val="1F4E79"/>
                </a:solidFill>
                <a:latin typeface="Microsoft Sans Serif"/>
                <a:cs typeface="Microsoft Sans Serif"/>
              </a:rPr>
              <a:t>için  </a:t>
            </a:r>
            <a:r>
              <a:rPr sz="2000" dirty="0">
                <a:solidFill>
                  <a:srgbClr val="1F4E79"/>
                </a:solidFill>
                <a:latin typeface="Microsoft Sans Serif"/>
                <a:cs typeface="Microsoft Sans Serif"/>
              </a:rPr>
              <a:t>tükürük</a:t>
            </a:r>
            <a:r>
              <a:rPr sz="2000" spc="5" dirty="0">
                <a:solidFill>
                  <a:srgbClr val="1F4E79"/>
                </a:solidFill>
                <a:latin typeface="Microsoft Sans Serif"/>
                <a:cs typeface="Microsoft Sans Serif"/>
              </a:rPr>
              <a:t> </a:t>
            </a:r>
            <a:r>
              <a:rPr sz="2000" spc="-5" dirty="0">
                <a:solidFill>
                  <a:srgbClr val="1F4E79"/>
                </a:solidFill>
                <a:latin typeface="Microsoft Sans Serif"/>
                <a:cs typeface="Microsoft Sans Serif"/>
              </a:rPr>
              <a:t>veya</a:t>
            </a:r>
            <a:r>
              <a:rPr sz="2000" spc="35" dirty="0">
                <a:solidFill>
                  <a:srgbClr val="1F4E79"/>
                </a:solidFill>
                <a:latin typeface="Microsoft Sans Serif"/>
                <a:cs typeface="Microsoft Sans Serif"/>
              </a:rPr>
              <a:t> </a:t>
            </a:r>
            <a:r>
              <a:rPr sz="2000" spc="45" dirty="0">
                <a:solidFill>
                  <a:srgbClr val="1F4E79"/>
                </a:solidFill>
                <a:latin typeface="Microsoft Sans Serif"/>
                <a:cs typeface="Microsoft Sans Serif"/>
              </a:rPr>
              <a:t>sıvı</a:t>
            </a:r>
            <a:r>
              <a:rPr sz="2000" spc="25" dirty="0">
                <a:solidFill>
                  <a:srgbClr val="1F4E79"/>
                </a:solidFill>
                <a:latin typeface="Microsoft Sans Serif"/>
                <a:cs typeface="Microsoft Sans Serif"/>
              </a:rPr>
              <a:t> </a:t>
            </a:r>
            <a:r>
              <a:rPr sz="2000" spc="-15" dirty="0">
                <a:solidFill>
                  <a:srgbClr val="1F4E79"/>
                </a:solidFill>
                <a:latin typeface="Microsoft Sans Serif"/>
                <a:cs typeface="Microsoft Sans Serif"/>
              </a:rPr>
              <a:t>ile	</a:t>
            </a:r>
            <a:r>
              <a:rPr sz="2000" spc="-10" dirty="0">
                <a:solidFill>
                  <a:srgbClr val="1F4E79"/>
                </a:solidFill>
                <a:latin typeface="Microsoft Sans Serif"/>
                <a:cs typeface="Microsoft Sans Serif"/>
              </a:rPr>
              <a:t>nemlendirilmelidir.</a:t>
            </a:r>
            <a:endParaRPr sz="2000">
              <a:latin typeface="Microsoft Sans Serif"/>
              <a:cs typeface="Microsoft Sans Serif"/>
            </a:endParaRPr>
          </a:p>
          <a:p>
            <a:pPr marL="285115" marR="9525" indent="-273050">
              <a:lnSpc>
                <a:spcPct val="100000"/>
              </a:lnSpc>
              <a:spcBef>
                <a:spcPts val="1200"/>
              </a:spcBef>
              <a:buChar char="•"/>
              <a:tabLst>
                <a:tab pos="285115" algn="l"/>
                <a:tab pos="285750" algn="l"/>
              </a:tabLst>
            </a:pPr>
            <a:r>
              <a:rPr sz="2000" spc="-45" dirty="0">
                <a:solidFill>
                  <a:srgbClr val="1F4E79"/>
                </a:solidFill>
                <a:latin typeface="Microsoft Sans Serif"/>
                <a:cs typeface="Microsoft Sans Serif"/>
              </a:rPr>
              <a:t>Temel</a:t>
            </a:r>
            <a:r>
              <a:rPr sz="2000" spc="340" dirty="0">
                <a:solidFill>
                  <a:srgbClr val="1F4E79"/>
                </a:solidFill>
                <a:latin typeface="Microsoft Sans Serif"/>
                <a:cs typeface="Microsoft Sans Serif"/>
              </a:rPr>
              <a:t> </a:t>
            </a:r>
            <a:r>
              <a:rPr sz="2000" spc="-10" dirty="0">
                <a:solidFill>
                  <a:srgbClr val="1F4E79"/>
                </a:solidFill>
                <a:latin typeface="Microsoft Sans Serif"/>
                <a:cs typeface="Microsoft Sans Serif"/>
              </a:rPr>
              <a:t>tat</a:t>
            </a:r>
            <a:r>
              <a:rPr sz="2000" spc="345" dirty="0">
                <a:solidFill>
                  <a:srgbClr val="1F4E79"/>
                </a:solidFill>
                <a:latin typeface="Microsoft Sans Serif"/>
                <a:cs typeface="Microsoft Sans Serif"/>
              </a:rPr>
              <a:t> </a:t>
            </a:r>
            <a:r>
              <a:rPr sz="2000" spc="10" dirty="0">
                <a:solidFill>
                  <a:srgbClr val="1F4E79"/>
                </a:solidFill>
                <a:latin typeface="Microsoft Sans Serif"/>
                <a:cs typeface="Microsoft Sans Serif"/>
              </a:rPr>
              <a:t>duyuları</a:t>
            </a:r>
            <a:r>
              <a:rPr sz="2000" spc="330" dirty="0">
                <a:solidFill>
                  <a:srgbClr val="1F4E79"/>
                </a:solidFill>
                <a:latin typeface="Microsoft Sans Serif"/>
                <a:cs typeface="Microsoft Sans Serif"/>
              </a:rPr>
              <a:t> </a:t>
            </a:r>
            <a:r>
              <a:rPr sz="2000" spc="-5" dirty="0">
                <a:solidFill>
                  <a:srgbClr val="1F4E79"/>
                </a:solidFill>
                <a:latin typeface="Microsoft Sans Serif"/>
                <a:cs typeface="Microsoft Sans Serif"/>
              </a:rPr>
              <a:t>ekşi,</a:t>
            </a:r>
            <a:r>
              <a:rPr sz="2000" spc="350" dirty="0">
                <a:solidFill>
                  <a:srgbClr val="1F4E79"/>
                </a:solidFill>
                <a:latin typeface="Microsoft Sans Serif"/>
                <a:cs typeface="Microsoft Sans Serif"/>
              </a:rPr>
              <a:t> </a:t>
            </a:r>
            <a:r>
              <a:rPr sz="2000" spc="-5" dirty="0">
                <a:solidFill>
                  <a:srgbClr val="1F4E79"/>
                </a:solidFill>
                <a:latin typeface="Microsoft Sans Serif"/>
                <a:cs typeface="Microsoft Sans Serif"/>
              </a:rPr>
              <a:t>tuzlu,</a:t>
            </a:r>
            <a:r>
              <a:rPr sz="2000" spc="345" dirty="0">
                <a:solidFill>
                  <a:srgbClr val="1F4E79"/>
                </a:solidFill>
                <a:latin typeface="Microsoft Sans Serif"/>
                <a:cs typeface="Microsoft Sans Serif"/>
              </a:rPr>
              <a:t> </a:t>
            </a:r>
            <a:r>
              <a:rPr sz="2000" spc="15" dirty="0">
                <a:solidFill>
                  <a:srgbClr val="1F4E79"/>
                </a:solidFill>
                <a:latin typeface="Microsoft Sans Serif"/>
                <a:cs typeface="Microsoft Sans Serif"/>
              </a:rPr>
              <a:t>tatlı</a:t>
            </a:r>
            <a:r>
              <a:rPr sz="2000" spc="325" dirty="0">
                <a:solidFill>
                  <a:srgbClr val="1F4E79"/>
                </a:solidFill>
                <a:latin typeface="Microsoft Sans Serif"/>
                <a:cs typeface="Microsoft Sans Serif"/>
              </a:rPr>
              <a:t> </a:t>
            </a:r>
            <a:r>
              <a:rPr sz="2000" spc="-5" dirty="0">
                <a:solidFill>
                  <a:srgbClr val="1F4E79"/>
                </a:solidFill>
                <a:latin typeface="Microsoft Sans Serif"/>
                <a:cs typeface="Microsoft Sans Serif"/>
              </a:rPr>
              <a:t>ve</a:t>
            </a:r>
            <a:r>
              <a:rPr sz="2000" spc="345" dirty="0">
                <a:solidFill>
                  <a:srgbClr val="1F4E79"/>
                </a:solidFill>
                <a:latin typeface="Microsoft Sans Serif"/>
                <a:cs typeface="Microsoft Sans Serif"/>
              </a:rPr>
              <a:t> </a:t>
            </a:r>
            <a:r>
              <a:rPr sz="2000" spc="20" dirty="0">
                <a:solidFill>
                  <a:srgbClr val="1F4E79"/>
                </a:solidFill>
                <a:latin typeface="Microsoft Sans Serif"/>
                <a:cs typeface="Microsoft Sans Serif"/>
              </a:rPr>
              <a:t>acıdır;</a:t>
            </a:r>
            <a:r>
              <a:rPr sz="2000" spc="340" dirty="0">
                <a:solidFill>
                  <a:srgbClr val="1F4E79"/>
                </a:solidFill>
                <a:latin typeface="Microsoft Sans Serif"/>
                <a:cs typeface="Microsoft Sans Serif"/>
              </a:rPr>
              <a:t> </a:t>
            </a:r>
            <a:r>
              <a:rPr sz="2000" spc="-10" dirty="0">
                <a:solidFill>
                  <a:srgbClr val="1F4E79"/>
                </a:solidFill>
                <a:latin typeface="Microsoft Sans Serif"/>
                <a:cs typeface="Microsoft Sans Serif"/>
              </a:rPr>
              <a:t>diğer</a:t>
            </a:r>
            <a:r>
              <a:rPr sz="2000" spc="340" dirty="0">
                <a:solidFill>
                  <a:srgbClr val="1F4E79"/>
                </a:solidFill>
                <a:latin typeface="Microsoft Sans Serif"/>
                <a:cs typeface="Microsoft Sans Serif"/>
              </a:rPr>
              <a:t> </a:t>
            </a:r>
            <a:r>
              <a:rPr sz="2000" dirty="0">
                <a:solidFill>
                  <a:srgbClr val="1F4E79"/>
                </a:solidFill>
                <a:latin typeface="Microsoft Sans Serif"/>
                <a:cs typeface="Microsoft Sans Serif"/>
              </a:rPr>
              <a:t>tüm</a:t>
            </a:r>
            <a:r>
              <a:rPr sz="2000" spc="345" dirty="0">
                <a:solidFill>
                  <a:srgbClr val="1F4E79"/>
                </a:solidFill>
                <a:latin typeface="Microsoft Sans Serif"/>
                <a:cs typeface="Microsoft Sans Serif"/>
              </a:rPr>
              <a:t> </a:t>
            </a:r>
            <a:r>
              <a:rPr sz="2000" spc="-5" dirty="0">
                <a:solidFill>
                  <a:srgbClr val="1F4E79"/>
                </a:solidFill>
                <a:latin typeface="Microsoft Sans Serif"/>
                <a:cs typeface="Microsoft Sans Serif"/>
              </a:rPr>
              <a:t>tatlar</a:t>
            </a:r>
            <a:r>
              <a:rPr sz="2000" spc="350" dirty="0">
                <a:solidFill>
                  <a:srgbClr val="1F4E79"/>
                </a:solidFill>
                <a:latin typeface="Microsoft Sans Serif"/>
                <a:cs typeface="Microsoft Sans Serif"/>
              </a:rPr>
              <a:t> </a:t>
            </a:r>
            <a:r>
              <a:rPr sz="2000" spc="-15" dirty="0">
                <a:solidFill>
                  <a:srgbClr val="1F4E79"/>
                </a:solidFill>
                <a:latin typeface="Microsoft Sans Serif"/>
                <a:cs typeface="Microsoft Sans Serif"/>
              </a:rPr>
              <a:t>bu </a:t>
            </a:r>
            <a:r>
              <a:rPr sz="2000" spc="-515" dirty="0">
                <a:solidFill>
                  <a:srgbClr val="1F4E79"/>
                </a:solidFill>
                <a:latin typeface="Microsoft Sans Serif"/>
                <a:cs typeface="Microsoft Sans Serif"/>
              </a:rPr>
              <a:t> </a:t>
            </a:r>
            <a:r>
              <a:rPr sz="2000" spc="-5" dirty="0">
                <a:solidFill>
                  <a:srgbClr val="1F4E79"/>
                </a:solidFill>
                <a:latin typeface="Microsoft Sans Serif"/>
                <a:cs typeface="Microsoft Sans Serif"/>
              </a:rPr>
              <a:t>temel </a:t>
            </a:r>
            <a:r>
              <a:rPr sz="2000" spc="5" dirty="0">
                <a:solidFill>
                  <a:srgbClr val="1F4E79"/>
                </a:solidFill>
                <a:latin typeface="Microsoft Sans Serif"/>
                <a:cs typeface="Microsoft Sans Serif"/>
              </a:rPr>
              <a:t>tatların</a:t>
            </a:r>
            <a:r>
              <a:rPr sz="2000" spc="10" dirty="0">
                <a:solidFill>
                  <a:srgbClr val="1F4E79"/>
                </a:solidFill>
                <a:latin typeface="Microsoft Sans Serif"/>
                <a:cs typeface="Microsoft Sans Serif"/>
              </a:rPr>
              <a:t> </a:t>
            </a:r>
            <a:r>
              <a:rPr sz="2000" spc="20" dirty="0">
                <a:solidFill>
                  <a:srgbClr val="1F4E79"/>
                </a:solidFill>
                <a:latin typeface="Microsoft Sans Serif"/>
                <a:cs typeface="Microsoft Sans Serif"/>
              </a:rPr>
              <a:t>karışımıdır.</a:t>
            </a:r>
            <a:endParaRPr sz="2000">
              <a:latin typeface="Microsoft Sans Serif"/>
              <a:cs typeface="Microsoft Sans Serif"/>
            </a:endParaRPr>
          </a:p>
          <a:p>
            <a:pPr marL="285115" indent="-273050">
              <a:lnSpc>
                <a:spcPct val="100000"/>
              </a:lnSpc>
              <a:spcBef>
                <a:spcPts val="1205"/>
              </a:spcBef>
              <a:buChar char="•"/>
              <a:tabLst>
                <a:tab pos="285115" algn="l"/>
                <a:tab pos="285750" algn="l"/>
              </a:tabLst>
            </a:pPr>
            <a:r>
              <a:rPr sz="2000" spc="-5" dirty="0">
                <a:solidFill>
                  <a:srgbClr val="1F4E79"/>
                </a:solidFill>
                <a:latin typeface="Microsoft Sans Serif"/>
                <a:cs typeface="Microsoft Sans Serif"/>
              </a:rPr>
              <a:t>Genellikle</a:t>
            </a:r>
            <a:r>
              <a:rPr sz="2000" spc="160" dirty="0">
                <a:solidFill>
                  <a:srgbClr val="1F4E79"/>
                </a:solidFill>
                <a:latin typeface="Microsoft Sans Serif"/>
                <a:cs typeface="Microsoft Sans Serif"/>
              </a:rPr>
              <a:t> </a:t>
            </a:r>
            <a:r>
              <a:rPr sz="2000" spc="15" dirty="0">
                <a:solidFill>
                  <a:srgbClr val="1F4E79"/>
                </a:solidFill>
                <a:latin typeface="Microsoft Sans Serif"/>
                <a:cs typeface="Microsoft Sans Serif"/>
              </a:rPr>
              <a:t>tatlı</a:t>
            </a:r>
            <a:r>
              <a:rPr sz="2000" spc="130" dirty="0">
                <a:solidFill>
                  <a:srgbClr val="1F4E79"/>
                </a:solidFill>
                <a:latin typeface="Microsoft Sans Serif"/>
                <a:cs typeface="Microsoft Sans Serif"/>
              </a:rPr>
              <a:t> </a:t>
            </a:r>
            <a:r>
              <a:rPr sz="2000" dirty="0">
                <a:solidFill>
                  <a:srgbClr val="1F4E79"/>
                </a:solidFill>
                <a:latin typeface="Microsoft Sans Serif"/>
                <a:cs typeface="Microsoft Sans Serif"/>
              </a:rPr>
              <a:t>duyusu</a:t>
            </a:r>
            <a:r>
              <a:rPr sz="2000" spc="145" dirty="0">
                <a:solidFill>
                  <a:srgbClr val="1F4E79"/>
                </a:solidFill>
                <a:latin typeface="Microsoft Sans Serif"/>
                <a:cs typeface="Microsoft Sans Serif"/>
              </a:rPr>
              <a:t> </a:t>
            </a:r>
            <a:r>
              <a:rPr sz="2000" spc="-10" dirty="0">
                <a:solidFill>
                  <a:srgbClr val="1F4E79"/>
                </a:solidFill>
                <a:latin typeface="Microsoft Sans Serif"/>
                <a:cs typeface="Microsoft Sans Serif"/>
              </a:rPr>
              <a:t>dilin</a:t>
            </a:r>
            <a:r>
              <a:rPr sz="2000" spc="155" dirty="0">
                <a:solidFill>
                  <a:srgbClr val="1F4E79"/>
                </a:solidFill>
                <a:latin typeface="Microsoft Sans Serif"/>
                <a:cs typeface="Microsoft Sans Serif"/>
              </a:rPr>
              <a:t> </a:t>
            </a:r>
            <a:r>
              <a:rPr sz="2000" dirty="0">
                <a:solidFill>
                  <a:srgbClr val="1F4E79"/>
                </a:solidFill>
                <a:latin typeface="Microsoft Sans Serif"/>
                <a:cs typeface="Microsoft Sans Serif"/>
              </a:rPr>
              <a:t>ön,</a:t>
            </a:r>
            <a:r>
              <a:rPr sz="2000" spc="135" dirty="0">
                <a:solidFill>
                  <a:srgbClr val="1F4E79"/>
                </a:solidFill>
                <a:latin typeface="Microsoft Sans Serif"/>
                <a:cs typeface="Microsoft Sans Serif"/>
              </a:rPr>
              <a:t> </a:t>
            </a:r>
            <a:r>
              <a:rPr sz="2000" spc="-5" dirty="0">
                <a:solidFill>
                  <a:srgbClr val="1F4E79"/>
                </a:solidFill>
                <a:latin typeface="Microsoft Sans Serif"/>
                <a:cs typeface="Microsoft Sans Serif"/>
              </a:rPr>
              <a:t>tuzlu</a:t>
            </a:r>
            <a:r>
              <a:rPr sz="2000" spc="160" dirty="0">
                <a:solidFill>
                  <a:srgbClr val="1F4E79"/>
                </a:solidFill>
                <a:latin typeface="Microsoft Sans Serif"/>
                <a:cs typeface="Microsoft Sans Serif"/>
              </a:rPr>
              <a:t> </a:t>
            </a:r>
            <a:r>
              <a:rPr sz="2000" dirty="0">
                <a:solidFill>
                  <a:srgbClr val="1F4E79"/>
                </a:solidFill>
                <a:latin typeface="Microsoft Sans Serif"/>
                <a:cs typeface="Microsoft Sans Serif"/>
              </a:rPr>
              <a:t>duyusu</a:t>
            </a:r>
            <a:r>
              <a:rPr sz="2000" spc="150" dirty="0">
                <a:solidFill>
                  <a:srgbClr val="1F4E79"/>
                </a:solidFill>
                <a:latin typeface="Microsoft Sans Serif"/>
                <a:cs typeface="Microsoft Sans Serif"/>
              </a:rPr>
              <a:t> </a:t>
            </a:r>
            <a:r>
              <a:rPr sz="2000" dirty="0">
                <a:solidFill>
                  <a:srgbClr val="1F4E79"/>
                </a:solidFill>
                <a:latin typeface="Microsoft Sans Serif"/>
                <a:cs typeface="Microsoft Sans Serif"/>
              </a:rPr>
              <a:t>ön</a:t>
            </a:r>
            <a:r>
              <a:rPr sz="2000" spc="140" dirty="0">
                <a:solidFill>
                  <a:srgbClr val="1F4E79"/>
                </a:solidFill>
                <a:latin typeface="Microsoft Sans Serif"/>
                <a:cs typeface="Microsoft Sans Serif"/>
              </a:rPr>
              <a:t> </a:t>
            </a:r>
            <a:r>
              <a:rPr sz="2000" spc="-5" dirty="0">
                <a:solidFill>
                  <a:srgbClr val="1F4E79"/>
                </a:solidFill>
                <a:latin typeface="Microsoft Sans Serif"/>
                <a:cs typeface="Microsoft Sans Serif"/>
              </a:rPr>
              <a:t>ve</a:t>
            </a:r>
            <a:r>
              <a:rPr sz="2000" spc="150" dirty="0">
                <a:solidFill>
                  <a:srgbClr val="1F4E79"/>
                </a:solidFill>
                <a:latin typeface="Microsoft Sans Serif"/>
                <a:cs typeface="Microsoft Sans Serif"/>
              </a:rPr>
              <a:t> </a:t>
            </a:r>
            <a:r>
              <a:rPr sz="2000" spc="-5" dirty="0">
                <a:solidFill>
                  <a:srgbClr val="1F4E79"/>
                </a:solidFill>
                <a:latin typeface="Microsoft Sans Serif"/>
                <a:cs typeface="Microsoft Sans Serif"/>
              </a:rPr>
              <a:t>arka-yan,</a:t>
            </a:r>
            <a:r>
              <a:rPr sz="2000" spc="130" dirty="0">
                <a:solidFill>
                  <a:srgbClr val="1F4E79"/>
                </a:solidFill>
                <a:latin typeface="Microsoft Sans Serif"/>
                <a:cs typeface="Microsoft Sans Serif"/>
              </a:rPr>
              <a:t> </a:t>
            </a:r>
            <a:r>
              <a:rPr sz="2000" spc="-5" dirty="0">
                <a:solidFill>
                  <a:srgbClr val="1F4E79"/>
                </a:solidFill>
                <a:latin typeface="Microsoft Sans Serif"/>
                <a:cs typeface="Microsoft Sans Serif"/>
              </a:rPr>
              <a:t>ekşi</a:t>
            </a:r>
            <a:endParaRPr sz="2000">
              <a:latin typeface="Microsoft Sans Serif"/>
              <a:cs typeface="Microsoft Sans Serif"/>
            </a:endParaRPr>
          </a:p>
        </p:txBody>
      </p:sp>
      <p:sp>
        <p:nvSpPr>
          <p:cNvPr id="6" name="object 6"/>
          <p:cNvSpPr txBox="1"/>
          <p:nvPr/>
        </p:nvSpPr>
        <p:spPr>
          <a:xfrm>
            <a:off x="980338" y="4783963"/>
            <a:ext cx="7456805" cy="636270"/>
          </a:xfrm>
          <a:prstGeom prst="rect">
            <a:avLst/>
          </a:prstGeom>
        </p:spPr>
        <p:txBody>
          <a:bodyPr vert="horz" wrap="square" lIns="0" tIns="12700" rIns="0" bIns="0" rtlCol="0">
            <a:spAutoFit/>
          </a:bodyPr>
          <a:lstStyle/>
          <a:p>
            <a:pPr marL="12700">
              <a:lnSpc>
                <a:spcPct val="100000"/>
              </a:lnSpc>
              <a:spcBef>
                <a:spcPts val="100"/>
              </a:spcBef>
              <a:tabLst>
                <a:tab pos="1033780" algn="l"/>
                <a:tab pos="2221230" algn="l"/>
                <a:tab pos="2690495" algn="l"/>
                <a:tab pos="3228340" algn="l"/>
                <a:tab pos="4248150" algn="l"/>
                <a:tab pos="4773930" algn="l"/>
                <a:tab pos="5988685" algn="l"/>
              </a:tabLst>
            </a:pPr>
            <a:r>
              <a:rPr sz="2000" dirty="0">
                <a:solidFill>
                  <a:srgbClr val="1F4E79"/>
                </a:solidFill>
                <a:latin typeface="Microsoft Sans Serif"/>
                <a:cs typeface="Microsoft Sans Serif"/>
              </a:rPr>
              <a:t>duyusu	</a:t>
            </a:r>
            <a:r>
              <a:rPr sz="2000" spc="-5" dirty="0">
                <a:solidFill>
                  <a:srgbClr val="1F4E79"/>
                </a:solidFill>
                <a:latin typeface="Microsoft Sans Serif"/>
                <a:cs typeface="Microsoft Sans Serif"/>
              </a:rPr>
              <a:t>arka-yan	ve	</a:t>
            </a:r>
            <a:r>
              <a:rPr sz="2000" spc="30" dirty="0">
                <a:solidFill>
                  <a:srgbClr val="1F4E79"/>
                </a:solidFill>
                <a:latin typeface="Microsoft Sans Serif"/>
                <a:cs typeface="Microsoft Sans Serif"/>
              </a:rPr>
              <a:t>acı	</a:t>
            </a:r>
            <a:r>
              <a:rPr sz="2000" spc="-5" dirty="0">
                <a:solidFill>
                  <a:srgbClr val="1F4E79"/>
                </a:solidFill>
                <a:latin typeface="Microsoft Sans Serif"/>
                <a:cs typeface="Microsoft Sans Serif"/>
              </a:rPr>
              <a:t>duyusu	ise	arka-orta	</a:t>
            </a:r>
            <a:r>
              <a:rPr sz="2000" spc="-10" dirty="0">
                <a:solidFill>
                  <a:srgbClr val="1F4E79"/>
                </a:solidFill>
                <a:latin typeface="Microsoft Sans Serif"/>
                <a:cs typeface="Microsoft Sans Serif"/>
              </a:rPr>
              <a:t>bölümlerinde</a:t>
            </a:r>
            <a:endParaRPr sz="2000">
              <a:latin typeface="Microsoft Sans Serif"/>
              <a:cs typeface="Microsoft Sans Serif"/>
            </a:endParaRPr>
          </a:p>
          <a:p>
            <a:pPr marL="12700">
              <a:lnSpc>
                <a:spcPct val="100000"/>
              </a:lnSpc>
              <a:spcBef>
                <a:spcPts val="5"/>
              </a:spcBef>
            </a:pPr>
            <a:r>
              <a:rPr sz="2000" dirty="0">
                <a:solidFill>
                  <a:srgbClr val="1F4E79"/>
                </a:solidFill>
                <a:latin typeface="Microsoft Sans Serif"/>
                <a:cs typeface="Microsoft Sans Serif"/>
              </a:rPr>
              <a:t>algılanır.</a:t>
            </a:r>
            <a:endParaRPr sz="2000">
              <a:latin typeface="Microsoft Sans Serif"/>
              <a:cs typeface="Microsoft Sans Serif"/>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4402963" y="636778"/>
            <a:ext cx="337185" cy="345440"/>
          </a:xfrm>
          <a:prstGeom prst="rect">
            <a:avLst/>
          </a:prstGeom>
        </p:spPr>
        <p:txBody>
          <a:bodyPr vert="horz" wrap="square" lIns="0" tIns="12700" rIns="0" bIns="0" rtlCol="0">
            <a:spAutoFit/>
          </a:bodyPr>
          <a:lstStyle/>
          <a:p>
            <a:pPr marL="12700">
              <a:lnSpc>
                <a:spcPct val="100000"/>
              </a:lnSpc>
              <a:spcBef>
                <a:spcPts val="100"/>
              </a:spcBef>
            </a:pPr>
            <a:r>
              <a:rPr sz="2100" b="1" dirty="0">
                <a:solidFill>
                  <a:srgbClr val="1F4E79"/>
                </a:solidFill>
                <a:latin typeface="Arial"/>
                <a:cs typeface="Arial"/>
              </a:rPr>
              <a:t>dil</a:t>
            </a:r>
            <a:endParaRPr sz="2100">
              <a:latin typeface="Arial"/>
              <a:cs typeface="Arial"/>
            </a:endParaRPr>
          </a:p>
        </p:txBody>
      </p:sp>
      <p:pic>
        <p:nvPicPr>
          <p:cNvPr id="4" name="object 4"/>
          <p:cNvPicPr/>
          <p:nvPr/>
        </p:nvPicPr>
        <p:blipFill>
          <a:blip r:embed="rId2" cstate="print"/>
          <a:stretch>
            <a:fillRect/>
          </a:stretch>
        </p:blipFill>
        <p:spPr>
          <a:xfrm>
            <a:off x="2090039" y="1207642"/>
            <a:ext cx="4521453" cy="3108451"/>
          </a:xfrm>
          <a:prstGeom prst="rect">
            <a:avLst/>
          </a:prstGeom>
        </p:spPr>
      </p:pic>
      <p:pic>
        <p:nvPicPr>
          <p:cNvPr id="5" name="object 5"/>
          <p:cNvPicPr/>
          <p:nvPr/>
        </p:nvPicPr>
        <p:blipFill>
          <a:blip r:embed="rId3" cstate="print"/>
          <a:stretch>
            <a:fillRect/>
          </a:stretch>
        </p:blipFill>
        <p:spPr>
          <a:xfrm>
            <a:off x="1386205" y="4406988"/>
            <a:ext cx="5810123" cy="2046351"/>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4314571" y="636778"/>
            <a:ext cx="514984" cy="345440"/>
          </a:xfrm>
          <a:prstGeom prst="rect">
            <a:avLst/>
          </a:prstGeom>
        </p:spPr>
        <p:txBody>
          <a:bodyPr vert="horz" wrap="square" lIns="0" tIns="12700" rIns="0" bIns="0" rtlCol="0">
            <a:spAutoFit/>
          </a:bodyPr>
          <a:lstStyle/>
          <a:p>
            <a:pPr marL="12700">
              <a:lnSpc>
                <a:spcPct val="100000"/>
              </a:lnSpc>
              <a:spcBef>
                <a:spcPts val="100"/>
              </a:spcBef>
            </a:pPr>
            <a:r>
              <a:rPr spc="-5" dirty="0"/>
              <a:t>deri</a:t>
            </a:r>
          </a:p>
        </p:txBody>
      </p:sp>
      <p:sp>
        <p:nvSpPr>
          <p:cNvPr id="4" name="object 4"/>
          <p:cNvSpPr txBox="1"/>
          <p:nvPr/>
        </p:nvSpPr>
        <p:spPr>
          <a:xfrm>
            <a:off x="707542" y="1430223"/>
            <a:ext cx="7728584" cy="331470"/>
          </a:xfrm>
          <a:prstGeom prst="rect">
            <a:avLst/>
          </a:prstGeom>
        </p:spPr>
        <p:txBody>
          <a:bodyPr vert="horz" wrap="square" lIns="0" tIns="13335" rIns="0" bIns="0" rtlCol="0">
            <a:spAutoFit/>
          </a:bodyPr>
          <a:lstStyle/>
          <a:p>
            <a:pPr marL="285115" indent="-273050">
              <a:lnSpc>
                <a:spcPct val="100000"/>
              </a:lnSpc>
              <a:spcBef>
                <a:spcPts val="105"/>
              </a:spcBef>
              <a:buChar char="•"/>
              <a:tabLst>
                <a:tab pos="285115" algn="l"/>
                <a:tab pos="285750" algn="l"/>
                <a:tab pos="1343025" algn="l"/>
                <a:tab pos="2446655" algn="l"/>
                <a:tab pos="2868930" algn="l"/>
                <a:tab pos="3616960" algn="l"/>
                <a:tab pos="4829175" algn="l"/>
                <a:tab pos="5840730" algn="l"/>
                <a:tab pos="6589395" algn="l"/>
              </a:tabLst>
            </a:pPr>
            <a:r>
              <a:rPr sz="2000" spc="-5" dirty="0">
                <a:solidFill>
                  <a:srgbClr val="1F4E79"/>
                </a:solidFill>
                <a:latin typeface="Microsoft Sans Serif"/>
                <a:cs typeface="Microsoft Sans Serif"/>
              </a:rPr>
              <a:t>Deri/cilt,	vücudun	en	</a:t>
            </a:r>
            <a:r>
              <a:rPr sz="2000" spc="-10" dirty="0">
                <a:solidFill>
                  <a:srgbClr val="1F4E79"/>
                </a:solidFill>
                <a:latin typeface="Microsoft Sans Serif"/>
                <a:cs typeface="Microsoft Sans Serif"/>
              </a:rPr>
              <a:t>geniş	</a:t>
            </a:r>
            <a:r>
              <a:rPr sz="2000" dirty="0">
                <a:solidFill>
                  <a:srgbClr val="1F4E79"/>
                </a:solidFill>
                <a:latin typeface="Microsoft Sans Serif"/>
                <a:cs typeface="Microsoft Sans Serif"/>
              </a:rPr>
              <a:t>organıdır.	</a:t>
            </a:r>
            <a:r>
              <a:rPr sz="2000" spc="25" dirty="0">
                <a:solidFill>
                  <a:srgbClr val="1F4E79"/>
                </a:solidFill>
                <a:latin typeface="Microsoft Sans Serif"/>
                <a:cs typeface="Microsoft Sans Serif"/>
              </a:rPr>
              <a:t>Ağırlığı,	</a:t>
            </a:r>
            <a:r>
              <a:rPr sz="2000" spc="-5" dirty="0">
                <a:solidFill>
                  <a:srgbClr val="1F4E79"/>
                </a:solidFill>
                <a:latin typeface="Microsoft Sans Serif"/>
                <a:cs typeface="Microsoft Sans Serif"/>
              </a:rPr>
              <a:t>vücut	</a:t>
            </a:r>
            <a:r>
              <a:rPr sz="2000" spc="25" dirty="0">
                <a:solidFill>
                  <a:srgbClr val="1F4E79"/>
                </a:solidFill>
                <a:latin typeface="Microsoft Sans Serif"/>
                <a:cs typeface="Microsoft Sans Serif"/>
              </a:rPr>
              <a:t>ağırlığının</a:t>
            </a:r>
            <a:endParaRPr sz="2000">
              <a:latin typeface="Microsoft Sans Serif"/>
              <a:cs typeface="Microsoft Sans Serif"/>
            </a:endParaRPr>
          </a:p>
        </p:txBody>
      </p:sp>
      <p:sp>
        <p:nvSpPr>
          <p:cNvPr id="5" name="object 5"/>
          <p:cNvSpPr txBox="1"/>
          <p:nvPr/>
        </p:nvSpPr>
        <p:spPr>
          <a:xfrm>
            <a:off x="4184903" y="1659127"/>
            <a:ext cx="382270" cy="330835"/>
          </a:xfrm>
          <a:prstGeom prst="rect">
            <a:avLst/>
          </a:prstGeom>
        </p:spPr>
        <p:txBody>
          <a:bodyPr vert="horz" wrap="square" lIns="0" tIns="13335" rIns="0" bIns="0" rtlCol="0">
            <a:spAutoFit/>
          </a:bodyPr>
          <a:lstStyle/>
          <a:p>
            <a:pPr marL="38100">
              <a:lnSpc>
                <a:spcPct val="100000"/>
              </a:lnSpc>
              <a:spcBef>
                <a:spcPts val="105"/>
              </a:spcBef>
            </a:pPr>
            <a:r>
              <a:rPr sz="3000" spc="7" baseline="-16666" dirty="0">
                <a:solidFill>
                  <a:srgbClr val="1F4E79"/>
                </a:solidFill>
                <a:latin typeface="Microsoft Sans Serif"/>
                <a:cs typeface="Microsoft Sans Serif"/>
              </a:rPr>
              <a:t>m</a:t>
            </a:r>
            <a:r>
              <a:rPr sz="1300" spc="5" dirty="0">
                <a:solidFill>
                  <a:srgbClr val="1F4E79"/>
                </a:solidFill>
                <a:latin typeface="Microsoft Sans Serif"/>
                <a:cs typeface="Microsoft Sans Serif"/>
              </a:rPr>
              <a:t>2</a:t>
            </a:r>
            <a:endParaRPr sz="1300">
              <a:latin typeface="Microsoft Sans Serif"/>
              <a:cs typeface="Microsoft Sans Serif"/>
            </a:endParaRPr>
          </a:p>
        </p:txBody>
      </p:sp>
      <p:sp>
        <p:nvSpPr>
          <p:cNvPr id="6" name="object 6"/>
          <p:cNvSpPr txBox="1"/>
          <p:nvPr/>
        </p:nvSpPr>
        <p:spPr>
          <a:xfrm>
            <a:off x="980338" y="1735327"/>
            <a:ext cx="7456805" cy="330835"/>
          </a:xfrm>
          <a:prstGeom prst="rect">
            <a:avLst/>
          </a:prstGeom>
        </p:spPr>
        <p:txBody>
          <a:bodyPr vert="horz" wrap="square" lIns="0" tIns="13335" rIns="0" bIns="0" rtlCol="0">
            <a:spAutoFit/>
          </a:bodyPr>
          <a:lstStyle/>
          <a:p>
            <a:pPr marL="12700">
              <a:lnSpc>
                <a:spcPct val="100000"/>
              </a:lnSpc>
              <a:spcBef>
                <a:spcPts val="105"/>
              </a:spcBef>
              <a:tabLst>
                <a:tab pos="1035050" algn="l"/>
                <a:tab pos="2458720" algn="l"/>
                <a:tab pos="3756025" algn="l"/>
                <a:tab pos="4513580" algn="l"/>
                <a:tab pos="5594350" algn="l"/>
                <a:tab pos="6751320" algn="l"/>
              </a:tabLst>
            </a:pPr>
            <a:r>
              <a:rPr sz="2000" spc="-10" dirty="0">
                <a:solidFill>
                  <a:srgbClr val="1F4E79"/>
                </a:solidFill>
                <a:latin typeface="Microsoft Sans Serif"/>
                <a:cs typeface="Microsoft Sans Serif"/>
              </a:rPr>
              <a:t>%</a:t>
            </a:r>
            <a:r>
              <a:rPr sz="2000" dirty="0">
                <a:solidFill>
                  <a:srgbClr val="1F4E79"/>
                </a:solidFill>
                <a:latin typeface="Microsoft Sans Serif"/>
                <a:cs typeface="Microsoft Sans Serif"/>
              </a:rPr>
              <a:t>20</a:t>
            </a:r>
            <a:r>
              <a:rPr sz="2000" spc="-40" dirty="0">
                <a:solidFill>
                  <a:srgbClr val="1F4E79"/>
                </a:solidFill>
                <a:latin typeface="Microsoft Sans Serif"/>
                <a:cs typeface="Microsoft Sans Serif"/>
              </a:rPr>
              <a:t>’</a:t>
            </a:r>
            <a:r>
              <a:rPr sz="2000" spc="-5" dirty="0">
                <a:solidFill>
                  <a:srgbClr val="1F4E79"/>
                </a:solidFill>
                <a:latin typeface="Microsoft Sans Serif"/>
                <a:cs typeface="Microsoft Sans Serif"/>
              </a:rPr>
              <a:t>si,</a:t>
            </a:r>
            <a:r>
              <a:rPr sz="2000" dirty="0">
                <a:solidFill>
                  <a:srgbClr val="1F4E79"/>
                </a:solidFill>
                <a:latin typeface="Microsoft Sans Serif"/>
                <a:cs typeface="Microsoft Sans Serif"/>
              </a:rPr>
              <a:t>	yüz</a:t>
            </a:r>
            <a:r>
              <a:rPr sz="2000" spc="-10" dirty="0">
                <a:solidFill>
                  <a:srgbClr val="1F4E79"/>
                </a:solidFill>
                <a:latin typeface="Microsoft Sans Serif"/>
                <a:cs typeface="Microsoft Sans Serif"/>
              </a:rPr>
              <a:t>ölç</a:t>
            </a:r>
            <a:r>
              <a:rPr sz="2000" spc="-5" dirty="0">
                <a:solidFill>
                  <a:srgbClr val="1F4E79"/>
                </a:solidFill>
                <a:latin typeface="Microsoft Sans Serif"/>
                <a:cs typeface="Microsoft Sans Serif"/>
              </a:rPr>
              <a:t>ü</a:t>
            </a:r>
            <a:r>
              <a:rPr sz="2000" dirty="0">
                <a:solidFill>
                  <a:srgbClr val="1F4E79"/>
                </a:solidFill>
                <a:latin typeface="Microsoft Sans Serif"/>
                <a:cs typeface="Microsoft Sans Serif"/>
              </a:rPr>
              <a:t>mü	</a:t>
            </a:r>
            <a:r>
              <a:rPr sz="2000" spc="-15" dirty="0">
                <a:solidFill>
                  <a:srgbClr val="1F4E79"/>
                </a:solidFill>
                <a:latin typeface="Microsoft Sans Serif"/>
                <a:cs typeface="Microsoft Sans Serif"/>
              </a:rPr>
              <a:t>1</a:t>
            </a:r>
            <a:r>
              <a:rPr sz="2000" spc="-5" dirty="0">
                <a:solidFill>
                  <a:srgbClr val="1F4E79"/>
                </a:solidFill>
                <a:latin typeface="Microsoft Sans Serif"/>
                <a:cs typeface="Microsoft Sans Serif"/>
              </a:rPr>
              <a:t>,</a:t>
            </a:r>
            <a:r>
              <a:rPr sz="2000" spc="-15" dirty="0">
                <a:solidFill>
                  <a:srgbClr val="1F4E79"/>
                </a:solidFill>
                <a:latin typeface="Microsoft Sans Serif"/>
                <a:cs typeface="Microsoft Sans Serif"/>
              </a:rPr>
              <a:t>5</a:t>
            </a:r>
            <a:r>
              <a:rPr sz="2000" dirty="0">
                <a:solidFill>
                  <a:srgbClr val="1F4E79"/>
                </a:solidFill>
                <a:latin typeface="Microsoft Sans Serif"/>
                <a:cs typeface="Microsoft Sans Serif"/>
              </a:rPr>
              <a:t>-2	</a:t>
            </a:r>
            <a:r>
              <a:rPr sz="2000" spc="-5" dirty="0">
                <a:solidFill>
                  <a:srgbClr val="1F4E79"/>
                </a:solidFill>
                <a:latin typeface="Microsoft Sans Serif"/>
                <a:cs typeface="Microsoft Sans Serif"/>
              </a:rPr>
              <a:t>olup,</a:t>
            </a:r>
            <a:r>
              <a:rPr sz="2000" dirty="0">
                <a:solidFill>
                  <a:srgbClr val="1F4E79"/>
                </a:solidFill>
                <a:latin typeface="Microsoft Sans Serif"/>
                <a:cs typeface="Microsoft Sans Serif"/>
              </a:rPr>
              <a:t>	k</a:t>
            </a:r>
            <a:r>
              <a:rPr sz="2000" spc="5" dirty="0">
                <a:solidFill>
                  <a:srgbClr val="1F4E79"/>
                </a:solidFill>
                <a:latin typeface="Microsoft Sans Serif"/>
                <a:cs typeface="Microsoft Sans Serif"/>
              </a:rPr>
              <a:t>a</a:t>
            </a:r>
            <a:r>
              <a:rPr sz="2000" spc="35" dirty="0">
                <a:solidFill>
                  <a:srgbClr val="1F4E79"/>
                </a:solidFill>
                <a:latin typeface="Microsoft Sans Serif"/>
                <a:cs typeface="Microsoft Sans Serif"/>
              </a:rPr>
              <a:t>l</a:t>
            </a:r>
            <a:r>
              <a:rPr sz="2000" spc="20" dirty="0">
                <a:solidFill>
                  <a:srgbClr val="1F4E79"/>
                </a:solidFill>
                <a:latin typeface="Microsoft Sans Serif"/>
                <a:cs typeface="Microsoft Sans Serif"/>
              </a:rPr>
              <a:t>ı</a:t>
            </a:r>
            <a:r>
              <a:rPr sz="2000" spc="30" dirty="0">
                <a:solidFill>
                  <a:srgbClr val="1F4E79"/>
                </a:solidFill>
                <a:latin typeface="Microsoft Sans Serif"/>
                <a:cs typeface="Microsoft Sans Serif"/>
              </a:rPr>
              <a:t>nl</a:t>
            </a:r>
            <a:r>
              <a:rPr sz="2000" dirty="0">
                <a:solidFill>
                  <a:srgbClr val="1F4E79"/>
                </a:solidFill>
                <a:latin typeface="Microsoft Sans Serif"/>
                <a:cs typeface="Microsoft Sans Serif"/>
              </a:rPr>
              <a:t>ı</a:t>
            </a:r>
            <a:r>
              <a:rPr sz="2000" spc="10" dirty="0">
                <a:solidFill>
                  <a:srgbClr val="1F4E79"/>
                </a:solidFill>
                <a:latin typeface="Microsoft Sans Serif"/>
                <a:cs typeface="Microsoft Sans Serif"/>
              </a:rPr>
              <a:t>ğ</a:t>
            </a:r>
            <a:r>
              <a:rPr sz="2000" spc="100" dirty="0">
                <a:solidFill>
                  <a:srgbClr val="1F4E79"/>
                </a:solidFill>
                <a:latin typeface="Microsoft Sans Serif"/>
                <a:cs typeface="Microsoft Sans Serif"/>
              </a:rPr>
              <a:t>ı</a:t>
            </a:r>
            <a:r>
              <a:rPr sz="2000" dirty="0">
                <a:solidFill>
                  <a:srgbClr val="1F4E79"/>
                </a:solidFill>
                <a:latin typeface="Microsoft Sans Serif"/>
                <a:cs typeface="Microsoft Sans Serif"/>
              </a:rPr>
              <a:t>	</a:t>
            </a:r>
            <a:r>
              <a:rPr sz="2000" spc="-10" dirty="0">
                <a:solidFill>
                  <a:srgbClr val="1F4E79"/>
                </a:solidFill>
                <a:latin typeface="Microsoft Sans Serif"/>
                <a:cs typeface="Microsoft Sans Serif"/>
              </a:rPr>
              <a:t>bö</a:t>
            </a:r>
            <a:r>
              <a:rPr sz="2000" spc="5" dirty="0">
                <a:solidFill>
                  <a:srgbClr val="1F4E79"/>
                </a:solidFill>
                <a:latin typeface="Microsoft Sans Serif"/>
                <a:cs typeface="Microsoft Sans Serif"/>
              </a:rPr>
              <a:t>l</a:t>
            </a:r>
            <a:r>
              <a:rPr sz="2000" spc="-10" dirty="0">
                <a:solidFill>
                  <a:srgbClr val="1F4E79"/>
                </a:solidFill>
                <a:latin typeface="Microsoft Sans Serif"/>
                <a:cs typeface="Microsoft Sans Serif"/>
              </a:rPr>
              <a:t>gese</a:t>
            </a:r>
            <a:r>
              <a:rPr sz="2000" spc="-5" dirty="0">
                <a:solidFill>
                  <a:srgbClr val="1F4E79"/>
                </a:solidFill>
                <a:latin typeface="Microsoft Sans Serif"/>
                <a:cs typeface="Microsoft Sans Serif"/>
              </a:rPr>
              <a:t>l</a:t>
            </a:r>
            <a:r>
              <a:rPr sz="2000" dirty="0">
                <a:solidFill>
                  <a:srgbClr val="1F4E79"/>
                </a:solidFill>
                <a:latin typeface="Microsoft Sans Serif"/>
                <a:cs typeface="Microsoft Sans Serif"/>
              </a:rPr>
              <a:t>	</a:t>
            </a:r>
            <a:r>
              <a:rPr sz="2000" spc="-5" dirty="0">
                <a:solidFill>
                  <a:srgbClr val="1F4E79"/>
                </a:solidFill>
                <a:latin typeface="Microsoft Sans Serif"/>
                <a:cs typeface="Microsoft Sans Serif"/>
              </a:rPr>
              <a:t>ola</a:t>
            </a:r>
            <a:r>
              <a:rPr sz="2000" dirty="0">
                <a:solidFill>
                  <a:srgbClr val="1F4E79"/>
                </a:solidFill>
                <a:latin typeface="Microsoft Sans Serif"/>
                <a:cs typeface="Microsoft Sans Serif"/>
              </a:rPr>
              <a:t>r</a:t>
            </a:r>
            <a:r>
              <a:rPr sz="2000" spc="-10" dirty="0">
                <a:solidFill>
                  <a:srgbClr val="1F4E79"/>
                </a:solidFill>
                <a:latin typeface="Microsoft Sans Serif"/>
                <a:cs typeface="Microsoft Sans Serif"/>
              </a:rPr>
              <a:t>a</a:t>
            </a:r>
            <a:r>
              <a:rPr sz="2000" dirty="0">
                <a:solidFill>
                  <a:srgbClr val="1F4E79"/>
                </a:solidFill>
                <a:latin typeface="Microsoft Sans Serif"/>
                <a:cs typeface="Microsoft Sans Serif"/>
              </a:rPr>
              <a:t>k</a:t>
            </a:r>
            <a:endParaRPr sz="2000">
              <a:latin typeface="Microsoft Sans Serif"/>
              <a:cs typeface="Microsoft Sans Serif"/>
            </a:endParaRPr>
          </a:p>
        </p:txBody>
      </p:sp>
      <p:sp>
        <p:nvSpPr>
          <p:cNvPr id="7" name="object 7"/>
          <p:cNvSpPr txBox="1"/>
          <p:nvPr/>
        </p:nvSpPr>
        <p:spPr>
          <a:xfrm>
            <a:off x="980338" y="2040127"/>
            <a:ext cx="4556760" cy="330835"/>
          </a:xfrm>
          <a:prstGeom prst="rect">
            <a:avLst/>
          </a:prstGeom>
        </p:spPr>
        <p:txBody>
          <a:bodyPr vert="horz" wrap="square" lIns="0" tIns="13335" rIns="0" bIns="0" rtlCol="0">
            <a:spAutoFit/>
          </a:bodyPr>
          <a:lstStyle/>
          <a:p>
            <a:pPr marL="12700">
              <a:lnSpc>
                <a:spcPct val="100000"/>
              </a:lnSpc>
              <a:spcBef>
                <a:spcPts val="105"/>
              </a:spcBef>
            </a:pPr>
            <a:r>
              <a:rPr sz="2000" spc="10" dirty="0">
                <a:solidFill>
                  <a:srgbClr val="1F4E79"/>
                </a:solidFill>
                <a:latin typeface="Microsoft Sans Serif"/>
                <a:cs typeface="Microsoft Sans Serif"/>
              </a:rPr>
              <a:t>farklılıklar </a:t>
            </a:r>
            <a:r>
              <a:rPr sz="2000" spc="-15" dirty="0">
                <a:solidFill>
                  <a:srgbClr val="1F4E79"/>
                </a:solidFill>
                <a:latin typeface="Microsoft Sans Serif"/>
                <a:cs typeface="Microsoft Sans Serif"/>
              </a:rPr>
              <a:t>gösterir.</a:t>
            </a:r>
            <a:r>
              <a:rPr sz="2000" spc="-25" dirty="0">
                <a:solidFill>
                  <a:srgbClr val="1F4E79"/>
                </a:solidFill>
                <a:latin typeface="Microsoft Sans Serif"/>
                <a:cs typeface="Microsoft Sans Serif"/>
              </a:rPr>
              <a:t> </a:t>
            </a:r>
            <a:r>
              <a:rPr sz="2000" dirty="0">
                <a:solidFill>
                  <a:srgbClr val="1F4E79"/>
                </a:solidFill>
                <a:latin typeface="Microsoft Sans Serif"/>
                <a:cs typeface="Microsoft Sans Serif"/>
              </a:rPr>
              <a:t>Üç</a:t>
            </a:r>
            <a:r>
              <a:rPr sz="2000" spc="10" dirty="0">
                <a:solidFill>
                  <a:srgbClr val="1F4E79"/>
                </a:solidFill>
                <a:latin typeface="Microsoft Sans Serif"/>
                <a:cs typeface="Microsoft Sans Serif"/>
              </a:rPr>
              <a:t> </a:t>
            </a:r>
            <a:r>
              <a:rPr sz="2000" dirty="0">
                <a:solidFill>
                  <a:srgbClr val="1F4E79"/>
                </a:solidFill>
                <a:latin typeface="Microsoft Sans Serif"/>
                <a:cs typeface="Microsoft Sans Serif"/>
              </a:rPr>
              <a:t>tabakadan</a:t>
            </a:r>
            <a:r>
              <a:rPr sz="2000" spc="-5" dirty="0">
                <a:solidFill>
                  <a:srgbClr val="1F4E79"/>
                </a:solidFill>
                <a:latin typeface="Microsoft Sans Serif"/>
                <a:cs typeface="Microsoft Sans Serif"/>
              </a:rPr>
              <a:t> oluşur:</a:t>
            </a:r>
            <a:endParaRPr sz="2000">
              <a:latin typeface="Microsoft Sans Serif"/>
              <a:cs typeface="Microsoft Sans Serif"/>
            </a:endParaRPr>
          </a:p>
        </p:txBody>
      </p:sp>
      <p:sp>
        <p:nvSpPr>
          <p:cNvPr id="8" name="object 8"/>
          <p:cNvSpPr txBox="1"/>
          <p:nvPr/>
        </p:nvSpPr>
        <p:spPr>
          <a:xfrm>
            <a:off x="4297171" y="2497327"/>
            <a:ext cx="2884805" cy="636270"/>
          </a:xfrm>
          <a:prstGeom prst="rect">
            <a:avLst/>
          </a:prstGeom>
        </p:spPr>
        <p:txBody>
          <a:bodyPr vert="horz" wrap="square" lIns="0" tIns="13335" rIns="0" bIns="0" rtlCol="0">
            <a:spAutoFit/>
          </a:bodyPr>
          <a:lstStyle/>
          <a:p>
            <a:pPr marL="286385" marR="5080" indent="-274320">
              <a:lnSpc>
                <a:spcPct val="100000"/>
              </a:lnSpc>
              <a:spcBef>
                <a:spcPts val="105"/>
              </a:spcBef>
              <a:buFont typeface="Microsoft Sans Serif"/>
              <a:buChar char="•"/>
              <a:tabLst>
                <a:tab pos="286385" algn="l"/>
                <a:tab pos="287020" algn="l"/>
              </a:tabLst>
            </a:pPr>
            <a:r>
              <a:rPr sz="2000" b="1" dirty="0">
                <a:solidFill>
                  <a:srgbClr val="385622"/>
                </a:solidFill>
                <a:latin typeface="Arial"/>
                <a:cs typeface="Arial"/>
              </a:rPr>
              <a:t>Epidermis</a:t>
            </a:r>
            <a:r>
              <a:rPr sz="2000" dirty="0">
                <a:solidFill>
                  <a:srgbClr val="1F4E79"/>
                </a:solidFill>
                <a:latin typeface="Microsoft Sans Serif"/>
                <a:cs typeface="Microsoft Sans Serif"/>
              </a:rPr>
              <a:t>, </a:t>
            </a:r>
            <a:r>
              <a:rPr sz="2000" spc="5" dirty="0">
                <a:solidFill>
                  <a:srgbClr val="1F4E79"/>
                </a:solidFill>
                <a:latin typeface="Microsoft Sans Serif"/>
                <a:cs typeface="Microsoft Sans Serif"/>
              </a:rPr>
              <a:t> </a:t>
            </a:r>
            <a:r>
              <a:rPr sz="2000" spc="-5" dirty="0">
                <a:solidFill>
                  <a:srgbClr val="1F4E79"/>
                </a:solidFill>
                <a:latin typeface="Microsoft Sans Serif"/>
                <a:cs typeface="Microsoft Sans Serif"/>
              </a:rPr>
              <a:t>mikro</a:t>
            </a:r>
            <a:r>
              <a:rPr sz="2000" spc="-20" dirty="0">
                <a:solidFill>
                  <a:srgbClr val="1F4E79"/>
                </a:solidFill>
                <a:latin typeface="Microsoft Sans Serif"/>
                <a:cs typeface="Microsoft Sans Serif"/>
              </a:rPr>
              <a:t>o</a:t>
            </a:r>
            <a:r>
              <a:rPr sz="2000" dirty="0">
                <a:solidFill>
                  <a:srgbClr val="1F4E79"/>
                </a:solidFill>
                <a:latin typeface="Microsoft Sans Serif"/>
                <a:cs typeface="Microsoft Sans Serif"/>
              </a:rPr>
              <a:t>rg</a:t>
            </a:r>
            <a:r>
              <a:rPr sz="2000" spc="-10" dirty="0">
                <a:solidFill>
                  <a:srgbClr val="1F4E79"/>
                </a:solidFill>
                <a:latin typeface="Microsoft Sans Serif"/>
                <a:cs typeface="Microsoft Sans Serif"/>
              </a:rPr>
              <a:t>a</a:t>
            </a:r>
            <a:r>
              <a:rPr sz="2000" spc="-5" dirty="0">
                <a:solidFill>
                  <a:srgbClr val="1F4E79"/>
                </a:solidFill>
                <a:latin typeface="Microsoft Sans Serif"/>
                <a:cs typeface="Microsoft Sans Serif"/>
              </a:rPr>
              <a:t>niz</a:t>
            </a:r>
            <a:r>
              <a:rPr sz="2000" spc="-15" dirty="0">
                <a:solidFill>
                  <a:srgbClr val="1F4E79"/>
                </a:solidFill>
                <a:latin typeface="Microsoft Sans Serif"/>
                <a:cs typeface="Microsoft Sans Serif"/>
              </a:rPr>
              <a:t>m</a:t>
            </a:r>
            <a:r>
              <a:rPr sz="2000" dirty="0">
                <a:solidFill>
                  <a:srgbClr val="1F4E79"/>
                </a:solidFill>
                <a:latin typeface="Microsoft Sans Serif"/>
                <a:cs typeface="Microsoft Sans Serif"/>
              </a:rPr>
              <a:t>alardan,</a:t>
            </a:r>
            <a:endParaRPr sz="2000">
              <a:latin typeface="Microsoft Sans Serif"/>
              <a:cs typeface="Microsoft Sans Serif"/>
            </a:endParaRPr>
          </a:p>
        </p:txBody>
      </p:sp>
      <p:sp>
        <p:nvSpPr>
          <p:cNvPr id="9" name="object 9"/>
          <p:cNvSpPr txBox="1"/>
          <p:nvPr/>
        </p:nvSpPr>
        <p:spPr>
          <a:xfrm>
            <a:off x="7423531" y="2497327"/>
            <a:ext cx="1014730" cy="636270"/>
          </a:xfrm>
          <a:prstGeom prst="rect">
            <a:avLst/>
          </a:prstGeom>
        </p:spPr>
        <p:txBody>
          <a:bodyPr vert="horz" wrap="square" lIns="0" tIns="13335" rIns="0" bIns="0" rtlCol="0">
            <a:spAutoFit/>
          </a:bodyPr>
          <a:lstStyle/>
          <a:p>
            <a:pPr marL="12700" marR="5080" indent="168910">
              <a:lnSpc>
                <a:spcPct val="100000"/>
              </a:lnSpc>
              <a:spcBef>
                <a:spcPts val="105"/>
              </a:spcBef>
            </a:pPr>
            <a:r>
              <a:rPr sz="2000" dirty="0">
                <a:solidFill>
                  <a:srgbClr val="1F4E79"/>
                </a:solidFill>
                <a:latin typeface="Microsoft Sans Serif"/>
                <a:cs typeface="Microsoft Sans Serif"/>
              </a:rPr>
              <a:t>vücu</a:t>
            </a:r>
            <a:r>
              <a:rPr sz="2000" spc="-10" dirty="0">
                <a:solidFill>
                  <a:srgbClr val="1F4E79"/>
                </a:solidFill>
                <a:latin typeface="Microsoft Sans Serif"/>
                <a:cs typeface="Microsoft Sans Serif"/>
              </a:rPr>
              <a:t>d</a:t>
            </a:r>
            <a:r>
              <a:rPr sz="2000" dirty="0">
                <a:solidFill>
                  <a:srgbClr val="1F4E79"/>
                </a:solidFill>
                <a:latin typeface="Microsoft Sans Serif"/>
                <a:cs typeface="Microsoft Sans Serif"/>
              </a:rPr>
              <a:t>u  </a:t>
            </a:r>
            <a:r>
              <a:rPr sz="2000" spc="-10" dirty="0">
                <a:solidFill>
                  <a:srgbClr val="1F4E79"/>
                </a:solidFill>
                <a:latin typeface="Microsoft Sans Serif"/>
                <a:cs typeface="Microsoft Sans Serif"/>
              </a:rPr>
              <a:t>k</a:t>
            </a:r>
            <a:r>
              <a:rPr sz="2000" spc="-15" dirty="0">
                <a:solidFill>
                  <a:srgbClr val="1F4E79"/>
                </a:solidFill>
                <a:latin typeface="Microsoft Sans Serif"/>
                <a:cs typeface="Microsoft Sans Serif"/>
              </a:rPr>
              <a:t>i</a:t>
            </a:r>
            <a:r>
              <a:rPr sz="2000" dirty="0">
                <a:solidFill>
                  <a:srgbClr val="1F4E79"/>
                </a:solidFill>
                <a:latin typeface="Microsoft Sans Serif"/>
                <a:cs typeface="Microsoft Sans Serif"/>
              </a:rPr>
              <a:t>m</a:t>
            </a:r>
            <a:r>
              <a:rPr sz="2000" spc="-10" dirty="0">
                <a:solidFill>
                  <a:srgbClr val="1F4E79"/>
                </a:solidFill>
                <a:latin typeface="Microsoft Sans Serif"/>
                <a:cs typeface="Microsoft Sans Serif"/>
              </a:rPr>
              <a:t>y</a:t>
            </a:r>
            <a:r>
              <a:rPr sz="2000" dirty="0">
                <a:solidFill>
                  <a:srgbClr val="1F4E79"/>
                </a:solidFill>
                <a:latin typeface="Microsoft Sans Serif"/>
                <a:cs typeface="Microsoft Sans Serif"/>
              </a:rPr>
              <a:t>a</a:t>
            </a:r>
            <a:r>
              <a:rPr sz="2000" spc="5" dirty="0">
                <a:solidFill>
                  <a:srgbClr val="1F4E79"/>
                </a:solidFill>
                <a:latin typeface="Microsoft Sans Serif"/>
                <a:cs typeface="Microsoft Sans Serif"/>
              </a:rPr>
              <a:t>s</a:t>
            </a:r>
            <a:r>
              <a:rPr sz="2000" spc="-5" dirty="0">
                <a:solidFill>
                  <a:srgbClr val="1F4E79"/>
                </a:solidFill>
                <a:latin typeface="Microsoft Sans Serif"/>
                <a:cs typeface="Microsoft Sans Serif"/>
              </a:rPr>
              <a:t>al</a:t>
            </a:r>
            <a:endParaRPr sz="2000">
              <a:latin typeface="Microsoft Sans Serif"/>
              <a:cs typeface="Microsoft Sans Serif"/>
            </a:endParaRPr>
          </a:p>
        </p:txBody>
      </p:sp>
      <p:sp>
        <p:nvSpPr>
          <p:cNvPr id="10" name="object 10"/>
          <p:cNvSpPr txBox="1"/>
          <p:nvPr/>
        </p:nvSpPr>
        <p:spPr>
          <a:xfrm>
            <a:off x="4297171" y="3107182"/>
            <a:ext cx="4142104" cy="1093470"/>
          </a:xfrm>
          <a:prstGeom prst="rect">
            <a:avLst/>
          </a:prstGeom>
        </p:spPr>
        <p:txBody>
          <a:bodyPr vert="horz" wrap="square" lIns="0" tIns="13335" rIns="0" bIns="0" rtlCol="0">
            <a:spAutoFit/>
          </a:bodyPr>
          <a:lstStyle/>
          <a:p>
            <a:pPr marL="286385" marR="5080">
              <a:lnSpc>
                <a:spcPct val="100000"/>
              </a:lnSpc>
              <a:spcBef>
                <a:spcPts val="105"/>
              </a:spcBef>
              <a:tabLst>
                <a:tab pos="682625" algn="l"/>
                <a:tab pos="1574800" algn="l"/>
                <a:tab pos="2040889" algn="l"/>
                <a:tab pos="3495040" algn="l"/>
              </a:tabLst>
            </a:pPr>
            <a:r>
              <a:rPr sz="2000" spc="-10" dirty="0">
                <a:solidFill>
                  <a:srgbClr val="1F4E79"/>
                </a:solidFill>
                <a:latin typeface="Microsoft Sans Serif"/>
                <a:cs typeface="Microsoft Sans Serif"/>
              </a:rPr>
              <a:t>v</a:t>
            </a:r>
            <a:r>
              <a:rPr sz="2000" dirty="0">
                <a:solidFill>
                  <a:srgbClr val="1F4E79"/>
                </a:solidFill>
                <a:latin typeface="Microsoft Sans Serif"/>
                <a:cs typeface="Microsoft Sans Serif"/>
              </a:rPr>
              <a:t>e	</a:t>
            </a:r>
            <a:r>
              <a:rPr sz="2000" spc="-5" dirty="0">
                <a:solidFill>
                  <a:srgbClr val="1F4E79"/>
                </a:solidFill>
                <a:latin typeface="Microsoft Sans Serif"/>
                <a:cs typeface="Microsoft Sans Serif"/>
              </a:rPr>
              <a:t>fizi</a:t>
            </a:r>
            <a:r>
              <a:rPr sz="2000" spc="-15" dirty="0">
                <a:solidFill>
                  <a:srgbClr val="1F4E79"/>
                </a:solidFill>
                <a:latin typeface="Microsoft Sans Serif"/>
                <a:cs typeface="Microsoft Sans Serif"/>
              </a:rPr>
              <a:t>k</a:t>
            </a:r>
            <a:r>
              <a:rPr sz="2000" dirty="0">
                <a:solidFill>
                  <a:srgbClr val="1F4E79"/>
                </a:solidFill>
                <a:latin typeface="Microsoft Sans Serif"/>
                <a:cs typeface="Microsoft Sans Serif"/>
              </a:rPr>
              <a:t>s</a:t>
            </a:r>
            <a:r>
              <a:rPr sz="2000" spc="5" dirty="0">
                <a:solidFill>
                  <a:srgbClr val="1F4E79"/>
                </a:solidFill>
                <a:latin typeface="Microsoft Sans Serif"/>
                <a:cs typeface="Microsoft Sans Serif"/>
              </a:rPr>
              <a:t>e</a:t>
            </a:r>
            <a:r>
              <a:rPr sz="2000" spc="-15" dirty="0">
                <a:solidFill>
                  <a:srgbClr val="1F4E79"/>
                </a:solidFill>
                <a:latin typeface="Microsoft Sans Serif"/>
                <a:cs typeface="Microsoft Sans Serif"/>
              </a:rPr>
              <a:t>l</a:t>
            </a:r>
            <a:r>
              <a:rPr sz="2000" dirty="0">
                <a:solidFill>
                  <a:srgbClr val="1F4E79"/>
                </a:solidFill>
                <a:latin typeface="Microsoft Sans Serif"/>
                <a:cs typeface="Microsoft Sans Serif"/>
              </a:rPr>
              <a:t>	</a:t>
            </a:r>
            <a:r>
              <a:rPr sz="2000" spc="65" dirty="0">
                <a:solidFill>
                  <a:srgbClr val="1F4E79"/>
                </a:solidFill>
                <a:latin typeface="Microsoft Sans Serif"/>
                <a:cs typeface="Microsoft Sans Serif"/>
              </a:rPr>
              <a:t>d</a:t>
            </a:r>
            <a:r>
              <a:rPr sz="2000" spc="5" dirty="0">
                <a:solidFill>
                  <a:srgbClr val="1F4E79"/>
                </a:solidFill>
                <a:latin typeface="Microsoft Sans Serif"/>
                <a:cs typeface="Microsoft Sans Serif"/>
              </a:rPr>
              <a:t>ı</a:t>
            </a:r>
            <a:r>
              <a:rPr sz="2000" dirty="0">
                <a:solidFill>
                  <a:srgbClr val="1F4E79"/>
                </a:solidFill>
                <a:latin typeface="Microsoft Sans Serif"/>
                <a:cs typeface="Microsoft Sans Serif"/>
              </a:rPr>
              <a:t>ş	</a:t>
            </a:r>
            <a:r>
              <a:rPr sz="2000" spc="-10" dirty="0">
                <a:solidFill>
                  <a:srgbClr val="1F4E79"/>
                </a:solidFill>
                <a:latin typeface="Microsoft Sans Serif"/>
                <a:cs typeface="Microsoft Sans Serif"/>
              </a:rPr>
              <a:t>e</a:t>
            </a:r>
            <a:r>
              <a:rPr sz="2000" dirty="0">
                <a:solidFill>
                  <a:srgbClr val="1F4E79"/>
                </a:solidFill>
                <a:latin typeface="Microsoft Sans Serif"/>
                <a:cs typeface="Microsoft Sans Serif"/>
              </a:rPr>
              <a:t>t</a:t>
            </a:r>
            <a:r>
              <a:rPr sz="2000" spc="-15" dirty="0">
                <a:solidFill>
                  <a:srgbClr val="1F4E79"/>
                </a:solidFill>
                <a:latin typeface="Microsoft Sans Serif"/>
                <a:cs typeface="Microsoft Sans Serif"/>
              </a:rPr>
              <a:t>k</a:t>
            </a:r>
            <a:r>
              <a:rPr sz="2000" dirty="0">
                <a:solidFill>
                  <a:srgbClr val="1F4E79"/>
                </a:solidFill>
                <a:latin typeface="Microsoft Sans Serif"/>
                <a:cs typeface="Microsoft Sans Serif"/>
              </a:rPr>
              <a:t>enlerd</a:t>
            </a:r>
            <a:r>
              <a:rPr sz="2000" spc="-15" dirty="0">
                <a:solidFill>
                  <a:srgbClr val="1F4E79"/>
                </a:solidFill>
                <a:latin typeface="Microsoft Sans Serif"/>
                <a:cs typeface="Microsoft Sans Serif"/>
              </a:rPr>
              <a:t>e</a:t>
            </a:r>
            <a:r>
              <a:rPr sz="2000" dirty="0">
                <a:solidFill>
                  <a:srgbClr val="1F4E79"/>
                </a:solidFill>
                <a:latin typeface="Microsoft Sans Serif"/>
                <a:cs typeface="Microsoft Sans Serif"/>
              </a:rPr>
              <a:t>n	k</a:t>
            </a:r>
            <a:r>
              <a:rPr sz="2000" spc="-20" dirty="0">
                <a:solidFill>
                  <a:srgbClr val="1F4E79"/>
                </a:solidFill>
                <a:latin typeface="Microsoft Sans Serif"/>
                <a:cs typeface="Microsoft Sans Serif"/>
              </a:rPr>
              <a:t>o</a:t>
            </a:r>
            <a:r>
              <a:rPr sz="2000" dirty="0">
                <a:solidFill>
                  <a:srgbClr val="1F4E79"/>
                </a:solidFill>
                <a:latin typeface="Microsoft Sans Serif"/>
                <a:cs typeface="Microsoft Sans Serif"/>
              </a:rPr>
              <a:t>ru</a:t>
            </a:r>
            <a:r>
              <a:rPr sz="2000" spc="-125" dirty="0">
                <a:solidFill>
                  <a:srgbClr val="1F4E79"/>
                </a:solidFill>
                <a:latin typeface="Microsoft Sans Serif"/>
                <a:cs typeface="Microsoft Sans Serif"/>
              </a:rPr>
              <a:t>r</a:t>
            </a:r>
            <a:r>
              <a:rPr sz="2000" dirty="0">
                <a:solidFill>
                  <a:srgbClr val="1F4E79"/>
                </a:solidFill>
                <a:latin typeface="Microsoft Sans Serif"/>
                <a:cs typeface="Microsoft Sans Serif"/>
              </a:rPr>
              <a:t>,  </a:t>
            </a:r>
            <a:r>
              <a:rPr sz="2000" spc="-5" dirty="0">
                <a:solidFill>
                  <a:srgbClr val="1F4E79"/>
                </a:solidFill>
                <a:latin typeface="Microsoft Sans Serif"/>
                <a:cs typeface="Microsoft Sans Serif"/>
              </a:rPr>
              <a:t>deriye</a:t>
            </a:r>
            <a:r>
              <a:rPr sz="2000" spc="5" dirty="0">
                <a:solidFill>
                  <a:srgbClr val="1F4E79"/>
                </a:solidFill>
                <a:latin typeface="Microsoft Sans Serif"/>
                <a:cs typeface="Microsoft Sans Serif"/>
              </a:rPr>
              <a:t> </a:t>
            </a:r>
            <a:r>
              <a:rPr sz="2000" spc="-5" dirty="0">
                <a:solidFill>
                  <a:srgbClr val="1F4E79"/>
                </a:solidFill>
                <a:latin typeface="Microsoft Sans Serif"/>
                <a:cs typeface="Microsoft Sans Serif"/>
              </a:rPr>
              <a:t>rengini</a:t>
            </a:r>
            <a:r>
              <a:rPr sz="2000" spc="15" dirty="0">
                <a:solidFill>
                  <a:srgbClr val="1F4E79"/>
                </a:solidFill>
                <a:latin typeface="Microsoft Sans Serif"/>
                <a:cs typeface="Microsoft Sans Serif"/>
              </a:rPr>
              <a:t> </a:t>
            </a:r>
            <a:r>
              <a:rPr sz="2000" spc="-20" dirty="0">
                <a:solidFill>
                  <a:srgbClr val="1F4E79"/>
                </a:solidFill>
                <a:latin typeface="Microsoft Sans Serif"/>
                <a:cs typeface="Microsoft Sans Serif"/>
              </a:rPr>
              <a:t>verir.</a:t>
            </a:r>
            <a:endParaRPr sz="2000">
              <a:latin typeface="Microsoft Sans Serif"/>
              <a:cs typeface="Microsoft Sans Serif"/>
            </a:endParaRPr>
          </a:p>
          <a:p>
            <a:pPr marL="287020" indent="-274320">
              <a:lnSpc>
                <a:spcPct val="100000"/>
              </a:lnSpc>
              <a:spcBef>
                <a:spcPts val="1200"/>
              </a:spcBef>
              <a:buFont typeface="Microsoft Sans Serif"/>
              <a:buChar char="•"/>
              <a:tabLst>
                <a:tab pos="286385" algn="l"/>
                <a:tab pos="287020" algn="l"/>
              </a:tabLst>
            </a:pPr>
            <a:r>
              <a:rPr sz="2000" b="1" dirty="0">
                <a:solidFill>
                  <a:srgbClr val="385622"/>
                </a:solidFill>
                <a:latin typeface="Arial"/>
                <a:cs typeface="Arial"/>
              </a:rPr>
              <a:t>Dermis</a:t>
            </a:r>
            <a:r>
              <a:rPr sz="2000" dirty="0">
                <a:solidFill>
                  <a:srgbClr val="1F4E79"/>
                </a:solidFill>
                <a:latin typeface="Microsoft Sans Serif"/>
                <a:cs typeface="Microsoft Sans Serif"/>
              </a:rPr>
              <a:t>,</a:t>
            </a:r>
            <a:r>
              <a:rPr sz="2000" spc="315" dirty="0">
                <a:solidFill>
                  <a:srgbClr val="1F4E79"/>
                </a:solidFill>
                <a:latin typeface="Microsoft Sans Serif"/>
                <a:cs typeface="Microsoft Sans Serif"/>
              </a:rPr>
              <a:t> </a:t>
            </a:r>
            <a:r>
              <a:rPr sz="2000" dirty="0">
                <a:solidFill>
                  <a:srgbClr val="1F4E79"/>
                </a:solidFill>
                <a:latin typeface="Microsoft Sans Serif"/>
                <a:cs typeface="Microsoft Sans Serif"/>
              </a:rPr>
              <a:t>yumuşaklık,</a:t>
            </a:r>
            <a:r>
              <a:rPr sz="2000" spc="315" dirty="0">
                <a:solidFill>
                  <a:srgbClr val="1F4E79"/>
                </a:solidFill>
                <a:latin typeface="Microsoft Sans Serif"/>
                <a:cs typeface="Microsoft Sans Serif"/>
              </a:rPr>
              <a:t> </a:t>
            </a:r>
            <a:r>
              <a:rPr sz="2000" spc="-5" dirty="0">
                <a:solidFill>
                  <a:srgbClr val="1F4E79"/>
                </a:solidFill>
                <a:latin typeface="Microsoft Sans Serif"/>
                <a:cs typeface="Microsoft Sans Serif"/>
              </a:rPr>
              <a:t>sertlik,</a:t>
            </a:r>
            <a:r>
              <a:rPr sz="2000" spc="305" dirty="0">
                <a:solidFill>
                  <a:srgbClr val="1F4E79"/>
                </a:solidFill>
                <a:latin typeface="Microsoft Sans Serif"/>
                <a:cs typeface="Microsoft Sans Serif"/>
              </a:rPr>
              <a:t> </a:t>
            </a:r>
            <a:r>
              <a:rPr sz="2000" spc="-5" dirty="0">
                <a:solidFill>
                  <a:srgbClr val="1F4E79"/>
                </a:solidFill>
                <a:latin typeface="Microsoft Sans Serif"/>
                <a:cs typeface="Microsoft Sans Serif"/>
              </a:rPr>
              <a:t>şekil</a:t>
            </a:r>
            <a:endParaRPr sz="2000">
              <a:latin typeface="Microsoft Sans Serif"/>
              <a:cs typeface="Microsoft Sans Serif"/>
            </a:endParaRPr>
          </a:p>
        </p:txBody>
      </p:sp>
      <p:sp>
        <p:nvSpPr>
          <p:cNvPr id="11" name="object 11"/>
          <p:cNvSpPr txBox="1"/>
          <p:nvPr/>
        </p:nvSpPr>
        <p:spPr>
          <a:xfrm>
            <a:off x="4571491" y="4174363"/>
            <a:ext cx="3866515" cy="330835"/>
          </a:xfrm>
          <a:prstGeom prst="rect">
            <a:avLst/>
          </a:prstGeom>
        </p:spPr>
        <p:txBody>
          <a:bodyPr vert="horz" wrap="square" lIns="0" tIns="12700" rIns="0" bIns="0" rtlCol="0">
            <a:spAutoFit/>
          </a:bodyPr>
          <a:lstStyle/>
          <a:p>
            <a:pPr marL="12700">
              <a:lnSpc>
                <a:spcPct val="100000"/>
              </a:lnSpc>
              <a:spcBef>
                <a:spcPts val="100"/>
              </a:spcBef>
              <a:tabLst>
                <a:tab pos="1224280" algn="l"/>
                <a:tab pos="1911350" algn="l"/>
                <a:tab pos="3136900" algn="l"/>
                <a:tab pos="3586479" algn="l"/>
              </a:tabLst>
            </a:pPr>
            <a:r>
              <a:rPr sz="2000" dirty="0">
                <a:solidFill>
                  <a:srgbClr val="1F4E79"/>
                </a:solidFill>
                <a:latin typeface="Microsoft Sans Serif"/>
                <a:cs typeface="Microsoft Sans Serif"/>
              </a:rPr>
              <a:t>duyg</a:t>
            </a:r>
            <a:r>
              <a:rPr sz="2000" spc="-10" dirty="0">
                <a:solidFill>
                  <a:srgbClr val="1F4E79"/>
                </a:solidFill>
                <a:latin typeface="Microsoft Sans Serif"/>
                <a:cs typeface="Microsoft Sans Serif"/>
              </a:rPr>
              <a:t>u</a:t>
            </a:r>
            <a:r>
              <a:rPr sz="2000" dirty="0">
                <a:solidFill>
                  <a:srgbClr val="1F4E79"/>
                </a:solidFill>
                <a:latin typeface="Microsoft Sans Serif"/>
                <a:cs typeface="Microsoft Sans Serif"/>
              </a:rPr>
              <a:t>s</a:t>
            </a:r>
            <a:r>
              <a:rPr sz="2000" spc="5" dirty="0">
                <a:solidFill>
                  <a:srgbClr val="1F4E79"/>
                </a:solidFill>
                <a:latin typeface="Microsoft Sans Serif"/>
                <a:cs typeface="Microsoft Sans Serif"/>
              </a:rPr>
              <a:t>u</a:t>
            </a:r>
            <a:r>
              <a:rPr sz="2000" dirty="0">
                <a:solidFill>
                  <a:srgbClr val="1F4E79"/>
                </a:solidFill>
                <a:latin typeface="Microsoft Sans Serif"/>
                <a:cs typeface="Microsoft Sans Serif"/>
              </a:rPr>
              <a:t>,	</a:t>
            </a:r>
            <a:r>
              <a:rPr sz="2000" spc="-5" dirty="0">
                <a:solidFill>
                  <a:srgbClr val="1F4E79"/>
                </a:solidFill>
                <a:latin typeface="Microsoft Sans Serif"/>
                <a:cs typeface="Microsoft Sans Serif"/>
              </a:rPr>
              <a:t>a</a:t>
            </a:r>
            <a:r>
              <a:rPr sz="2000" spc="-10" dirty="0">
                <a:solidFill>
                  <a:srgbClr val="1F4E79"/>
                </a:solidFill>
                <a:latin typeface="Microsoft Sans Serif"/>
                <a:cs typeface="Microsoft Sans Serif"/>
              </a:rPr>
              <a:t>ğ</a:t>
            </a:r>
            <a:r>
              <a:rPr sz="2000" spc="60" dirty="0">
                <a:solidFill>
                  <a:srgbClr val="1F4E79"/>
                </a:solidFill>
                <a:latin typeface="Microsoft Sans Serif"/>
                <a:cs typeface="Microsoft Sans Serif"/>
              </a:rPr>
              <a:t>r</a:t>
            </a:r>
            <a:r>
              <a:rPr sz="2000" spc="25" dirty="0">
                <a:solidFill>
                  <a:srgbClr val="1F4E79"/>
                </a:solidFill>
                <a:latin typeface="Microsoft Sans Serif"/>
                <a:cs typeface="Microsoft Sans Serif"/>
              </a:rPr>
              <a:t>ı</a:t>
            </a:r>
            <a:r>
              <a:rPr sz="2000" dirty="0">
                <a:solidFill>
                  <a:srgbClr val="1F4E79"/>
                </a:solidFill>
                <a:latin typeface="Microsoft Sans Serif"/>
                <a:cs typeface="Microsoft Sans Serif"/>
              </a:rPr>
              <a:t>,	d</a:t>
            </a:r>
            <a:r>
              <a:rPr sz="2000" spc="-10" dirty="0">
                <a:solidFill>
                  <a:srgbClr val="1F4E79"/>
                </a:solidFill>
                <a:latin typeface="Microsoft Sans Serif"/>
                <a:cs typeface="Microsoft Sans Serif"/>
              </a:rPr>
              <a:t>o</a:t>
            </a:r>
            <a:r>
              <a:rPr sz="2000" dirty="0">
                <a:solidFill>
                  <a:srgbClr val="1F4E79"/>
                </a:solidFill>
                <a:latin typeface="Microsoft Sans Serif"/>
                <a:cs typeface="Microsoft Sans Serif"/>
              </a:rPr>
              <a:t>k</a:t>
            </a:r>
            <a:r>
              <a:rPr sz="2000" spc="5" dirty="0">
                <a:solidFill>
                  <a:srgbClr val="1F4E79"/>
                </a:solidFill>
                <a:latin typeface="Microsoft Sans Serif"/>
                <a:cs typeface="Microsoft Sans Serif"/>
              </a:rPr>
              <a:t>u</a:t>
            </a:r>
            <a:r>
              <a:rPr sz="2000" spc="-10" dirty="0">
                <a:solidFill>
                  <a:srgbClr val="1F4E79"/>
                </a:solidFill>
                <a:latin typeface="Microsoft Sans Serif"/>
                <a:cs typeface="Microsoft Sans Serif"/>
              </a:rPr>
              <a:t>n</a:t>
            </a:r>
            <a:r>
              <a:rPr sz="2000" dirty="0">
                <a:solidFill>
                  <a:srgbClr val="1F4E79"/>
                </a:solidFill>
                <a:latin typeface="Microsoft Sans Serif"/>
                <a:cs typeface="Microsoft Sans Serif"/>
              </a:rPr>
              <a:t>um	</a:t>
            </a:r>
            <a:r>
              <a:rPr sz="2000" spc="-10" dirty="0">
                <a:solidFill>
                  <a:srgbClr val="1F4E79"/>
                </a:solidFill>
                <a:latin typeface="Microsoft Sans Serif"/>
                <a:cs typeface="Microsoft Sans Serif"/>
              </a:rPr>
              <a:t>v</a:t>
            </a:r>
            <a:r>
              <a:rPr sz="2000" dirty="0">
                <a:solidFill>
                  <a:srgbClr val="1F4E79"/>
                </a:solidFill>
                <a:latin typeface="Microsoft Sans Serif"/>
                <a:cs typeface="Microsoft Sans Serif"/>
              </a:rPr>
              <a:t>e	</a:t>
            </a:r>
            <a:r>
              <a:rPr sz="2000" spc="80" dirty="0">
                <a:solidFill>
                  <a:srgbClr val="1F4E79"/>
                </a:solidFill>
                <a:latin typeface="Microsoft Sans Serif"/>
                <a:cs typeface="Microsoft Sans Serif"/>
              </a:rPr>
              <a:t>ı</a:t>
            </a:r>
            <a:r>
              <a:rPr sz="2000" spc="50" dirty="0">
                <a:solidFill>
                  <a:srgbClr val="1F4E79"/>
                </a:solidFill>
                <a:latin typeface="Microsoft Sans Serif"/>
                <a:cs typeface="Microsoft Sans Serif"/>
              </a:rPr>
              <a:t>sı</a:t>
            </a:r>
            <a:endParaRPr sz="2000">
              <a:latin typeface="Microsoft Sans Serif"/>
              <a:cs typeface="Microsoft Sans Serif"/>
            </a:endParaRPr>
          </a:p>
        </p:txBody>
      </p:sp>
      <p:sp>
        <p:nvSpPr>
          <p:cNvPr id="12" name="object 12"/>
          <p:cNvSpPr txBox="1"/>
          <p:nvPr/>
        </p:nvSpPr>
        <p:spPr>
          <a:xfrm>
            <a:off x="4297171" y="4327372"/>
            <a:ext cx="4142104" cy="1245235"/>
          </a:xfrm>
          <a:prstGeom prst="rect">
            <a:avLst/>
          </a:prstGeom>
        </p:spPr>
        <p:txBody>
          <a:bodyPr vert="horz" wrap="square" lIns="0" tIns="165100" rIns="0" bIns="0" rtlCol="0">
            <a:spAutoFit/>
          </a:bodyPr>
          <a:lstStyle/>
          <a:p>
            <a:pPr marL="286385">
              <a:lnSpc>
                <a:spcPct val="100000"/>
              </a:lnSpc>
              <a:spcBef>
                <a:spcPts val="1300"/>
              </a:spcBef>
            </a:pPr>
            <a:r>
              <a:rPr sz="2000" spc="-5" dirty="0">
                <a:solidFill>
                  <a:srgbClr val="1F4E79"/>
                </a:solidFill>
                <a:latin typeface="Microsoft Sans Serif"/>
                <a:cs typeface="Microsoft Sans Serif"/>
              </a:rPr>
              <a:t>gibi</a:t>
            </a:r>
            <a:r>
              <a:rPr sz="2000" spc="-10" dirty="0">
                <a:solidFill>
                  <a:srgbClr val="1F4E79"/>
                </a:solidFill>
                <a:latin typeface="Microsoft Sans Serif"/>
                <a:cs typeface="Microsoft Sans Serif"/>
              </a:rPr>
              <a:t> </a:t>
            </a:r>
            <a:r>
              <a:rPr sz="2000" dirty="0">
                <a:solidFill>
                  <a:srgbClr val="1F4E79"/>
                </a:solidFill>
                <a:latin typeface="Microsoft Sans Serif"/>
                <a:cs typeface="Microsoft Sans Serif"/>
              </a:rPr>
              <a:t>duyular</a:t>
            </a:r>
            <a:r>
              <a:rPr sz="2000" spc="-15" dirty="0">
                <a:solidFill>
                  <a:srgbClr val="1F4E79"/>
                </a:solidFill>
                <a:latin typeface="Microsoft Sans Serif"/>
                <a:cs typeface="Microsoft Sans Serif"/>
              </a:rPr>
              <a:t> </a:t>
            </a:r>
            <a:r>
              <a:rPr sz="2000" spc="5" dirty="0">
                <a:solidFill>
                  <a:srgbClr val="1F4E79"/>
                </a:solidFill>
                <a:latin typeface="Microsoft Sans Serif"/>
                <a:cs typeface="Microsoft Sans Serif"/>
              </a:rPr>
              <a:t>alınır.</a:t>
            </a:r>
            <a:endParaRPr sz="2000">
              <a:latin typeface="Microsoft Sans Serif"/>
              <a:cs typeface="Microsoft Sans Serif"/>
            </a:endParaRPr>
          </a:p>
          <a:p>
            <a:pPr marL="286385" marR="5080" indent="-274320">
              <a:lnSpc>
                <a:spcPct val="100000"/>
              </a:lnSpc>
              <a:spcBef>
                <a:spcPts val="1200"/>
              </a:spcBef>
              <a:buFont typeface="Microsoft Sans Serif"/>
              <a:buChar char="•"/>
              <a:tabLst>
                <a:tab pos="286385" algn="l"/>
                <a:tab pos="287020" algn="l"/>
              </a:tabLst>
            </a:pPr>
            <a:r>
              <a:rPr sz="2000" b="1" dirty="0">
                <a:solidFill>
                  <a:srgbClr val="385622"/>
                </a:solidFill>
                <a:latin typeface="Arial"/>
                <a:cs typeface="Arial"/>
              </a:rPr>
              <a:t>Hipodermis</a:t>
            </a:r>
            <a:r>
              <a:rPr sz="2000" dirty="0">
                <a:solidFill>
                  <a:srgbClr val="1F4E79"/>
                </a:solidFill>
                <a:latin typeface="Microsoft Sans Serif"/>
                <a:cs typeface="Microsoft Sans Serif"/>
              </a:rPr>
              <a:t>,</a:t>
            </a:r>
            <a:r>
              <a:rPr sz="2000" spc="5" dirty="0">
                <a:solidFill>
                  <a:srgbClr val="1F4E79"/>
                </a:solidFill>
                <a:latin typeface="Microsoft Sans Serif"/>
                <a:cs typeface="Microsoft Sans Serif"/>
              </a:rPr>
              <a:t> </a:t>
            </a:r>
            <a:r>
              <a:rPr sz="2000" dirty="0">
                <a:solidFill>
                  <a:srgbClr val="1F4E79"/>
                </a:solidFill>
                <a:latin typeface="Microsoft Sans Serif"/>
                <a:cs typeface="Microsoft Sans Serif"/>
              </a:rPr>
              <a:t>yağ</a:t>
            </a:r>
            <a:r>
              <a:rPr sz="2000" spc="5" dirty="0">
                <a:solidFill>
                  <a:srgbClr val="1F4E79"/>
                </a:solidFill>
                <a:latin typeface="Microsoft Sans Serif"/>
                <a:cs typeface="Microsoft Sans Serif"/>
              </a:rPr>
              <a:t> </a:t>
            </a:r>
            <a:r>
              <a:rPr sz="2000" dirty="0">
                <a:solidFill>
                  <a:srgbClr val="1F4E79"/>
                </a:solidFill>
                <a:latin typeface="Microsoft Sans Serif"/>
                <a:cs typeface="Microsoft Sans Serif"/>
              </a:rPr>
              <a:t>dokusu</a:t>
            </a:r>
            <a:r>
              <a:rPr sz="2000" spc="15" dirty="0">
                <a:solidFill>
                  <a:srgbClr val="1F4E79"/>
                </a:solidFill>
                <a:latin typeface="Microsoft Sans Serif"/>
                <a:cs typeface="Microsoft Sans Serif"/>
              </a:rPr>
              <a:t> </a:t>
            </a:r>
            <a:r>
              <a:rPr sz="2000" spc="-15" dirty="0">
                <a:solidFill>
                  <a:srgbClr val="1F4E79"/>
                </a:solidFill>
                <a:latin typeface="Microsoft Sans Serif"/>
                <a:cs typeface="Microsoft Sans Serif"/>
              </a:rPr>
              <a:t>ile</a:t>
            </a:r>
            <a:r>
              <a:rPr sz="2000" spc="10" dirty="0">
                <a:solidFill>
                  <a:srgbClr val="1F4E79"/>
                </a:solidFill>
                <a:latin typeface="Microsoft Sans Serif"/>
                <a:cs typeface="Microsoft Sans Serif"/>
              </a:rPr>
              <a:t> </a:t>
            </a:r>
            <a:r>
              <a:rPr sz="2000" spc="-5" dirty="0">
                <a:solidFill>
                  <a:srgbClr val="1F4E79"/>
                </a:solidFill>
                <a:latin typeface="Microsoft Sans Serif"/>
                <a:cs typeface="Microsoft Sans Serif"/>
              </a:rPr>
              <a:t>vücut </a:t>
            </a:r>
            <a:r>
              <a:rPr sz="2000" spc="-515" dirty="0">
                <a:solidFill>
                  <a:srgbClr val="1F4E79"/>
                </a:solidFill>
                <a:latin typeface="Microsoft Sans Serif"/>
                <a:cs typeface="Microsoft Sans Serif"/>
              </a:rPr>
              <a:t> </a:t>
            </a:r>
            <a:r>
              <a:rPr sz="2000" spc="40" dirty="0">
                <a:solidFill>
                  <a:srgbClr val="1F4E79"/>
                </a:solidFill>
                <a:latin typeface="Microsoft Sans Serif"/>
                <a:cs typeface="Microsoft Sans Serif"/>
              </a:rPr>
              <a:t>ısısının</a:t>
            </a:r>
            <a:r>
              <a:rPr sz="2000" spc="35" dirty="0">
                <a:solidFill>
                  <a:srgbClr val="1F4E79"/>
                </a:solidFill>
                <a:latin typeface="Microsoft Sans Serif"/>
                <a:cs typeface="Microsoft Sans Serif"/>
              </a:rPr>
              <a:t> </a:t>
            </a:r>
            <a:r>
              <a:rPr sz="2000" spc="5" dirty="0">
                <a:solidFill>
                  <a:srgbClr val="1F4E79"/>
                </a:solidFill>
                <a:latin typeface="Microsoft Sans Serif"/>
                <a:cs typeface="Microsoft Sans Serif"/>
              </a:rPr>
              <a:t>korunmasında</a:t>
            </a:r>
            <a:r>
              <a:rPr sz="2000" spc="-20" dirty="0">
                <a:solidFill>
                  <a:srgbClr val="1F4E79"/>
                </a:solidFill>
                <a:latin typeface="Microsoft Sans Serif"/>
                <a:cs typeface="Microsoft Sans Serif"/>
              </a:rPr>
              <a:t> </a:t>
            </a:r>
            <a:r>
              <a:rPr sz="2000" spc="-15" dirty="0">
                <a:solidFill>
                  <a:srgbClr val="1F4E79"/>
                </a:solidFill>
                <a:latin typeface="Microsoft Sans Serif"/>
                <a:cs typeface="Microsoft Sans Serif"/>
              </a:rPr>
              <a:t>etkilidir.</a:t>
            </a:r>
            <a:endParaRPr sz="2000">
              <a:latin typeface="Microsoft Sans Serif"/>
              <a:cs typeface="Microsoft Sans Serif"/>
            </a:endParaRPr>
          </a:p>
        </p:txBody>
      </p:sp>
      <p:pic>
        <p:nvPicPr>
          <p:cNvPr id="13" name="object 13"/>
          <p:cNvPicPr/>
          <p:nvPr/>
        </p:nvPicPr>
        <p:blipFill>
          <a:blip r:embed="rId2" cstate="print"/>
          <a:stretch>
            <a:fillRect/>
          </a:stretch>
        </p:blipFill>
        <p:spPr>
          <a:xfrm>
            <a:off x="662990" y="2609937"/>
            <a:ext cx="3549627" cy="3360052"/>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4314571" y="636778"/>
            <a:ext cx="514984" cy="345440"/>
          </a:xfrm>
          <a:prstGeom prst="rect">
            <a:avLst/>
          </a:prstGeom>
        </p:spPr>
        <p:txBody>
          <a:bodyPr vert="horz" wrap="square" lIns="0" tIns="12700" rIns="0" bIns="0" rtlCol="0">
            <a:spAutoFit/>
          </a:bodyPr>
          <a:lstStyle/>
          <a:p>
            <a:pPr marL="12700">
              <a:lnSpc>
                <a:spcPct val="100000"/>
              </a:lnSpc>
              <a:spcBef>
                <a:spcPts val="100"/>
              </a:spcBef>
            </a:pPr>
            <a:r>
              <a:rPr spc="-5" dirty="0"/>
              <a:t>deri</a:t>
            </a:r>
          </a:p>
        </p:txBody>
      </p:sp>
      <p:sp>
        <p:nvSpPr>
          <p:cNvPr id="4" name="object 4"/>
          <p:cNvSpPr txBox="1"/>
          <p:nvPr/>
        </p:nvSpPr>
        <p:spPr>
          <a:xfrm>
            <a:off x="707542" y="1399743"/>
            <a:ext cx="7731125" cy="4507865"/>
          </a:xfrm>
          <a:prstGeom prst="rect">
            <a:avLst/>
          </a:prstGeom>
        </p:spPr>
        <p:txBody>
          <a:bodyPr vert="horz" wrap="square" lIns="0" tIns="13335" rIns="0" bIns="0" rtlCol="0">
            <a:spAutoFit/>
          </a:bodyPr>
          <a:lstStyle/>
          <a:p>
            <a:pPr marL="285115" indent="-273050">
              <a:lnSpc>
                <a:spcPts val="2280"/>
              </a:lnSpc>
              <a:spcBef>
                <a:spcPts val="105"/>
              </a:spcBef>
              <a:buChar char="•"/>
              <a:tabLst>
                <a:tab pos="285115" algn="l"/>
                <a:tab pos="285750" algn="l"/>
                <a:tab pos="1350645" algn="l"/>
                <a:tab pos="1949450" algn="l"/>
                <a:tab pos="2743835" algn="l"/>
                <a:tab pos="3243580" algn="l"/>
                <a:tab pos="4208780" algn="l"/>
                <a:tab pos="4818380" algn="l"/>
                <a:tab pos="5770880" algn="l"/>
                <a:tab pos="6751320" algn="l"/>
                <a:tab pos="7447915" algn="l"/>
              </a:tabLst>
            </a:pPr>
            <a:r>
              <a:rPr sz="2000" dirty="0">
                <a:solidFill>
                  <a:srgbClr val="1F4E79"/>
                </a:solidFill>
                <a:latin typeface="Microsoft Sans Serif"/>
                <a:cs typeface="Microsoft Sans Serif"/>
              </a:rPr>
              <a:t>De</a:t>
            </a:r>
            <a:r>
              <a:rPr sz="2000" spc="5" dirty="0">
                <a:solidFill>
                  <a:srgbClr val="1F4E79"/>
                </a:solidFill>
                <a:latin typeface="Microsoft Sans Serif"/>
                <a:cs typeface="Microsoft Sans Serif"/>
              </a:rPr>
              <a:t>r</a:t>
            </a:r>
            <a:r>
              <a:rPr sz="2000" spc="-5" dirty="0">
                <a:solidFill>
                  <a:srgbClr val="1F4E79"/>
                </a:solidFill>
                <a:latin typeface="Microsoft Sans Serif"/>
                <a:cs typeface="Microsoft Sans Serif"/>
              </a:rPr>
              <a:t>id</a:t>
            </a:r>
            <a:r>
              <a:rPr sz="2000" spc="-20" dirty="0">
                <a:solidFill>
                  <a:srgbClr val="1F4E79"/>
                </a:solidFill>
                <a:latin typeface="Microsoft Sans Serif"/>
                <a:cs typeface="Microsoft Sans Serif"/>
              </a:rPr>
              <a:t>e</a:t>
            </a:r>
            <a:r>
              <a:rPr sz="2000" spc="-5" dirty="0">
                <a:solidFill>
                  <a:srgbClr val="1F4E79"/>
                </a:solidFill>
                <a:latin typeface="Microsoft Sans Serif"/>
                <a:cs typeface="Microsoft Sans Serif"/>
              </a:rPr>
              <a:t>ki</a:t>
            </a:r>
            <a:r>
              <a:rPr sz="2000" dirty="0">
                <a:solidFill>
                  <a:srgbClr val="1F4E79"/>
                </a:solidFill>
                <a:latin typeface="Microsoft Sans Serif"/>
                <a:cs typeface="Microsoft Sans Serif"/>
              </a:rPr>
              <a:t>	</a:t>
            </a:r>
            <a:r>
              <a:rPr sz="2000" spc="-5" dirty="0">
                <a:solidFill>
                  <a:srgbClr val="1F4E79"/>
                </a:solidFill>
                <a:latin typeface="Microsoft Sans Serif"/>
                <a:cs typeface="Microsoft Sans Serif"/>
              </a:rPr>
              <a:t>sinir</a:t>
            </a:r>
            <a:r>
              <a:rPr sz="2000" dirty="0">
                <a:solidFill>
                  <a:srgbClr val="1F4E79"/>
                </a:solidFill>
                <a:latin typeface="Microsoft Sans Serif"/>
                <a:cs typeface="Microsoft Sans Serif"/>
              </a:rPr>
              <a:t>	</a:t>
            </a:r>
            <a:r>
              <a:rPr sz="2000" spc="30" dirty="0">
                <a:solidFill>
                  <a:srgbClr val="1F4E79"/>
                </a:solidFill>
                <a:latin typeface="Microsoft Sans Serif"/>
                <a:cs typeface="Microsoft Sans Serif"/>
              </a:rPr>
              <a:t>say</a:t>
            </a:r>
            <a:r>
              <a:rPr sz="2000" spc="-15" dirty="0">
                <a:solidFill>
                  <a:srgbClr val="1F4E79"/>
                </a:solidFill>
                <a:latin typeface="Microsoft Sans Serif"/>
                <a:cs typeface="Microsoft Sans Serif"/>
              </a:rPr>
              <a:t>ı</a:t>
            </a:r>
            <a:r>
              <a:rPr sz="2000" spc="50" dirty="0">
                <a:solidFill>
                  <a:srgbClr val="1F4E79"/>
                </a:solidFill>
                <a:latin typeface="Microsoft Sans Serif"/>
                <a:cs typeface="Microsoft Sans Serif"/>
              </a:rPr>
              <a:t>sı</a:t>
            </a:r>
            <a:r>
              <a:rPr sz="2000" dirty="0">
                <a:solidFill>
                  <a:srgbClr val="1F4E79"/>
                </a:solidFill>
                <a:latin typeface="Microsoft Sans Serif"/>
                <a:cs typeface="Microsoft Sans Serif"/>
              </a:rPr>
              <a:t>	h</a:t>
            </a:r>
            <a:r>
              <a:rPr sz="2000" spc="-15" dirty="0">
                <a:solidFill>
                  <a:srgbClr val="1F4E79"/>
                </a:solidFill>
                <a:latin typeface="Microsoft Sans Serif"/>
                <a:cs typeface="Microsoft Sans Serif"/>
              </a:rPr>
              <a:t>e</a:t>
            </a:r>
            <a:r>
              <a:rPr sz="2000" dirty="0">
                <a:solidFill>
                  <a:srgbClr val="1F4E79"/>
                </a:solidFill>
                <a:latin typeface="Microsoft Sans Serif"/>
                <a:cs typeface="Microsoft Sans Serif"/>
              </a:rPr>
              <a:t>r	</a:t>
            </a:r>
            <a:r>
              <a:rPr sz="2000" spc="-25" dirty="0">
                <a:solidFill>
                  <a:srgbClr val="1F4E79"/>
                </a:solidFill>
                <a:latin typeface="Microsoft Sans Serif"/>
                <a:cs typeface="Microsoft Sans Serif"/>
              </a:rPr>
              <a:t>y</a:t>
            </a:r>
            <a:r>
              <a:rPr sz="2000" dirty="0">
                <a:solidFill>
                  <a:srgbClr val="1F4E79"/>
                </a:solidFill>
                <a:latin typeface="Microsoft Sans Serif"/>
                <a:cs typeface="Microsoft Sans Serif"/>
              </a:rPr>
              <a:t>erinde	</a:t>
            </a:r>
            <a:r>
              <a:rPr sz="2000" spc="-5" dirty="0">
                <a:solidFill>
                  <a:srgbClr val="1F4E79"/>
                </a:solidFill>
                <a:latin typeface="Microsoft Sans Serif"/>
                <a:cs typeface="Microsoft Sans Serif"/>
              </a:rPr>
              <a:t>a</a:t>
            </a:r>
            <a:r>
              <a:rPr sz="2000" spc="-10" dirty="0">
                <a:solidFill>
                  <a:srgbClr val="1F4E79"/>
                </a:solidFill>
                <a:latin typeface="Microsoft Sans Serif"/>
                <a:cs typeface="Microsoft Sans Serif"/>
              </a:rPr>
              <a:t>y</a:t>
            </a:r>
            <a:r>
              <a:rPr sz="2000" spc="65" dirty="0">
                <a:solidFill>
                  <a:srgbClr val="1F4E79"/>
                </a:solidFill>
                <a:latin typeface="Microsoft Sans Serif"/>
                <a:cs typeface="Microsoft Sans Serif"/>
              </a:rPr>
              <a:t>n</a:t>
            </a:r>
            <a:r>
              <a:rPr sz="2000" spc="30" dirty="0">
                <a:solidFill>
                  <a:srgbClr val="1F4E79"/>
                </a:solidFill>
                <a:latin typeface="Microsoft Sans Serif"/>
                <a:cs typeface="Microsoft Sans Serif"/>
              </a:rPr>
              <a:t>ı</a:t>
            </a:r>
            <a:r>
              <a:rPr sz="2000" dirty="0">
                <a:solidFill>
                  <a:srgbClr val="1F4E79"/>
                </a:solidFill>
                <a:latin typeface="Microsoft Sans Serif"/>
                <a:cs typeface="Microsoft Sans Serif"/>
              </a:rPr>
              <a:t>	</a:t>
            </a:r>
            <a:r>
              <a:rPr sz="2000" spc="-10" dirty="0">
                <a:solidFill>
                  <a:srgbClr val="1F4E79"/>
                </a:solidFill>
                <a:latin typeface="Microsoft Sans Serif"/>
                <a:cs typeface="Microsoft Sans Serif"/>
              </a:rPr>
              <a:t>değildi</a:t>
            </a:r>
            <a:r>
              <a:rPr sz="2000" spc="-5" dirty="0">
                <a:solidFill>
                  <a:srgbClr val="1F4E79"/>
                </a:solidFill>
                <a:latin typeface="Microsoft Sans Serif"/>
                <a:cs typeface="Microsoft Sans Serif"/>
              </a:rPr>
              <a:t>r</a:t>
            </a:r>
            <a:r>
              <a:rPr sz="2000" dirty="0">
                <a:solidFill>
                  <a:srgbClr val="1F4E79"/>
                </a:solidFill>
                <a:latin typeface="Microsoft Sans Serif"/>
                <a:cs typeface="Microsoft Sans Serif"/>
              </a:rPr>
              <a:t>	</a:t>
            </a:r>
            <a:r>
              <a:rPr sz="2000" spc="-5" dirty="0">
                <a:solidFill>
                  <a:srgbClr val="1F4E79"/>
                </a:solidFill>
                <a:latin typeface="Microsoft Sans Serif"/>
                <a:cs typeface="Microsoft Sans Serif"/>
              </a:rPr>
              <a:t>(elle</a:t>
            </a:r>
            <a:r>
              <a:rPr sz="2000" spc="-15" dirty="0">
                <a:solidFill>
                  <a:srgbClr val="1F4E79"/>
                </a:solidFill>
                <a:latin typeface="Microsoft Sans Serif"/>
                <a:cs typeface="Microsoft Sans Serif"/>
              </a:rPr>
              <a:t>r</a:t>
            </a:r>
            <a:r>
              <a:rPr sz="2000" dirty="0">
                <a:solidFill>
                  <a:srgbClr val="1F4E79"/>
                </a:solidFill>
                <a:latin typeface="Microsoft Sans Serif"/>
                <a:cs typeface="Microsoft Sans Serif"/>
              </a:rPr>
              <a:t>de	k</a:t>
            </a:r>
            <a:r>
              <a:rPr sz="2000" spc="-10" dirty="0">
                <a:solidFill>
                  <a:srgbClr val="1F4E79"/>
                </a:solidFill>
                <a:latin typeface="Microsoft Sans Serif"/>
                <a:cs typeface="Microsoft Sans Serif"/>
              </a:rPr>
              <a:t>a</a:t>
            </a:r>
            <a:r>
              <a:rPr sz="2000" spc="60" dirty="0">
                <a:solidFill>
                  <a:srgbClr val="1F4E79"/>
                </a:solidFill>
                <a:latin typeface="Microsoft Sans Serif"/>
                <a:cs typeface="Microsoft Sans Serif"/>
              </a:rPr>
              <a:t>r</a:t>
            </a:r>
            <a:r>
              <a:rPr sz="2000" spc="25" dirty="0">
                <a:solidFill>
                  <a:srgbClr val="1F4E79"/>
                </a:solidFill>
                <a:latin typeface="Microsoft Sans Serif"/>
                <a:cs typeface="Microsoft Sans Serif"/>
              </a:rPr>
              <a:t>ı</a:t>
            </a:r>
            <a:r>
              <a:rPr sz="2000" dirty="0">
                <a:solidFill>
                  <a:srgbClr val="1F4E79"/>
                </a:solidFill>
                <a:latin typeface="Microsoft Sans Serif"/>
                <a:cs typeface="Microsoft Sans Serif"/>
              </a:rPr>
              <a:t>n	</a:t>
            </a:r>
            <a:r>
              <a:rPr sz="2000" spc="-10" dirty="0">
                <a:solidFill>
                  <a:srgbClr val="1F4E79"/>
                </a:solidFill>
                <a:latin typeface="Microsoft Sans Serif"/>
                <a:cs typeface="Microsoft Sans Serif"/>
              </a:rPr>
              <a:t>ve</a:t>
            </a:r>
            <a:endParaRPr sz="2000">
              <a:latin typeface="Microsoft Sans Serif"/>
              <a:cs typeface="Microsoft Sans Serif"/>
            </a:endParaRPr>
          </a:p>
          <a:p>
            <a:pPr marL="285115">
              <a:lnSpc>
                <a:spcPts val="2280"/>
              </a:lnSpc>
            </a:pPr>
            <a:r>
              <a:rPr sz="2000" dirty="0">
                <a:solidFill>
                  <a:srgbClr val="1F4E79"/>
                </a:solidFill>
                <a:latin typeface="Microsoft Sans Serif"/>
                <a:cs typeface="Microsoft Sans Serif"/>
              </a:rPr>
              <a:t>göğüs</a:t>
            </a:r>
            <a:r>
              <a:rPr sz="2000" spc="-5" dirty="0">
                <a:solidFill>
                  <a:srgbClr val="1F4E79"/>
                </a:solidFill>
                <a:latin typeface="Microsoft Sans Serif"/>
                <a:cs typeface="Microsoft Sans Serif"/>
              </a:rPr>
              <a:t> bölgesinden</a:t>
            </a:r>
            <a:r>
              <a:rPr sz="2000" dirty="0">
                <a:solidFill>
                  <a:srgbClr val="1F4E79"/>
                </a:solidFill>
                <a:latin typeface="Microsoft Sans Serif"/>
                <a:cs typeface="Microsoft Sans Serif"/>
              </a:rPr>
              <a:t> daha</a:t>
            </a:r>
            <a:r>
              <a:rPr sz="2000" spc="10" dirty="0">
                <a:solidFill>
                  <a:srgbClr val="1F4E79"/>
                </a:solidFill>
                <a:latin typeface="Microsoft Sans Serif"/>
                <a:cs typeface="Microsoft Sans Serif"/>
              </a:rPr>
              <a:t> </a:t>
            </a:r>
            <a:r>
              <a:rPr sz="2000" spc="-5" dirty="0">
                <a:solidFill>
                  <a:srgbClr val="1F4E79"/>
                </a:solidFill>
                <a:latin typeface="Microsoft Sans Serif"/>
                <a:cs typeface="Microsoft Sans Serif"/>
              </a:rPr>
              <a:t>fazla sinir</a:t>
            </a:r>
            <a:r>
              <a:rPr sz="2000" spc="25" dirty="0">
                <a:solidFill>
                  <a:srgbClr val="1F4E79"/>
                </a:solidFill>
                <a:latin typeface="Microsoft Sans Serif"/>
                <a:cs typeface="Microsoft Sans Serif"/>
              </a:rPr>
              <a:t> </a:t>
            </a:r>
            <a:r>
              <a:rPr sz="2000" dirty="0">
                <a:solidFill>
                  <a:srgbClr val="1F4E79"/>
                </a:solidFill>
                <a:latin typeface="Microsoft Sans Serif"/>
                <a:cs typeface="Microsoft Sans Serif"/>
              </a:rPr>
              <a:t>bulunur).</a:t>
            </a:r>
            <a:endParaRPr sz="2000">
              <a:latin typeface="Microsoft Sans Serif"/>
              <a:cs typeface="Microsoft Sans Serif"/>
            </a:endParaRPr>
          </a:p>
          <a:p>
            <a:pPr marL="12700">
              <a:lnSpc>
                <a:spcPct val="100000"/>
              </a:lnSpc>
              <a:spcBef>
                <a:spcPts val="360"/>
              </a:spcBef>
            </a:pPr>
            <a:r>
              <a:rPr sz="2000" b="1" dirty="0">
                <a:solidFill>
                  <a:srgbClr val="1F4E79"/>
                </a:solidFill>
                <a:latin typeface="Arial"/>
                <a:cs typeface="Arial"/>
              </a:rPr>
              <a:t>Derinin</a:t>
            </a:r>
            <a:r>
              <a:rPr sz="2000" b="1" spc="-40" dirty="0">
                <a:solidFill>
                  <a:srgbClr val="1F4E79"/>
                </a:solidFill>
                <a:latin typeface="Arial"/>
                <a:cs typeface="Arial"/>
              </a:rPr>
              <a:t> </a:t>
            </a:r>
            <a:r>
              <a:rPr sz="2000" b="1" spc="-5" dirty="0">
                <a:solidFill>
                  <a:srgbClr val="1F4E79"/>
                </a:solidFill>
                <a:latin typeface="Arial"/>
                <a:cs typeface="Arial"/>
              </a:rPr>
              <a:t>Görevleri</a:t>
            </a:r>
            <a:endParaRPr sz="2000">
              <a:latin typeface="Arial"/>
              <a:cs typeface="Arial"/>
            </a:endParaRPr>
          </a:p>
          <a:p>
            <a:pPr marL="544195" lvl="1" indent="-259715">
              <a:lnSpc>
                <a:spcPts val="2280"/>
              </a:lnSpc>
              <a:spcBef>
                <a:spcPts val="360"/>
              </a:spcBef>
              <a:buChar char="•"/>
              <a:tabLst>
                <a:tab pos="544195" algn="l"/>
                <a:tab pos="544830" algn="l"/>
                <a:tab pos="1680210" algn="l"/>
                <a:tab pos="4537710" algn="l"/>
                <a:tab pos="5572760" algn="l"/>
                <a:tab pos="6113780" algn="l"/>
                <a:tab pos="7379334" algn="l"/>
              </a:tabLst>
            </a:pPr>
            <a:r>
              <a:rPr sz="2000" dirty="0">
                <a:solidFill>
                  <a:srgbClr val="1F4E79"/>
                </a:solidFill>
                <a:latin typeface="Microsoft Sans Serif"/>
                <a:cs typeface="Microsoft Sans Serif"/>
              </a:rPr>
              <a:t>Vücudu	</a:t>
            </a:r>
            <a:r>
              <a:rPr sz="2000" spc="-5" dirty="0">
                <a:solidFill>
                  <a:srgbClr val="1F4E79"/>
                </a:solidFill>
                <a:latin typeface="Microsoft Sans Serif"/>
                <a:cs typeface="Microsoft Sans Serif"/>
              </a:rPr>
              <a:t>mi</a:t>
            </a:r>
            <a:r>
              <a:rPr sz="2000" spc="-15" dirty="0">
                <a:solidFill>
                  <a:srgbClr val="1F4E79"/>
                </a:solidFill>
                <a:latin typeface="Microsoft Sans Serif"/>
                <a:cs typeface="Microsoft Sans Serif"/>
              </a:rPr>
              <a:t>k</a:t>
            </a:r>
            <a:r>
              <a:rPr sz="2000" dirty="0">
                <a:solidFill>
                  <a:srgbClr val="1F4E79"/>
                </a:solidFill>
                <a:latin typeface="Microsoft Sans Serif"/>
                <a:cs typeface="Microsoft Sans Serif"/>
              </a:rPr>
              <a:t>ro</a:t>
            </a:r>
            <a:r>
              <a:rPr sz="2000" spc="-10" dirty="0">
                <a:solidFill>
                  <a:srgbClr val="1F4E79"/>
                </a:solidFill>
                <a:latin typeface="Microsoft Sans Serif"/>
                <a:cs typeface="Microsoft Sans Serif"/>
              </a:rPr>
              <a:t>o</a:t>
            </a:r>
            <a:r>
              <a:rPr sz="2000" spc="-5" dirty="0">
                <a:solidFill>
                  <a:srgbClr val="1F4E79"/>
                </a:solidFill>
                <a:latin typeface="Microsoft Sans Serif"/>
                <a:cs typeface="Microsoft Sans Serif"/>
              </a:rPr>
              <a:t>rgani</a:t>
            </a:r>
            <a:r>
              <a:rPr sz="2000" spc="-15" dirty="0">
                <a:solidFill>
                  <a:srgbClr val="1F4E79"/>
                </a:solidFill>
                <a:latin typeface="Microsoft Sans Serif"/>
                <a:cs typeface="Microsoft Sans Serif"/>
              </a:rPr>
              <a:t>z</a:t>
            </a:r>
            <a:r>
              <a:rPr sz="2000" dirty="0">
                <a:solidFill>
                  <a:srgbClr val="1F4E79"/>
                </a:solidFill>
                <a:latin typeface="Microsoft Sans Serif"/>
                <a:cs typeface="Microsoft Sans Serif"/>
              </a:rPr>
              <a:t>malardan,	</a:t>
            </a:r>
            <a:r>
              <a:rPr sz="2000" spc="-5" dirty="0">
                <a:solidFill>
                  <a:srgbClr val="1F4E79"/>
                </a:solidFill>
                <a:latin typeface="Microsoft Sans Serif"/>
                <a:cs typeface="Microsoft Sans Serif"/>
              </a:rPr>
              <a:t>fizi</a:t>
            </a:r>
            <a:r>
              <a:rPr sz="2000" spc="-15" dirty="0">
                <a:solidFill>
                  <a:srgbClr val="1F4E79"/>
                </a:solidFill>
                <a:latin typeface="Microsoft Sans Serif"/>
                <a:cs typeface="Microsoft Sans Serif"/>
              </a:rPr>
              <a:t>k</a:t>
            </a:r>
            <a:r>
              <a:rPr sz="2000" spc="-5" dirty="0">
                <a:solidFill>
                  <a:srgbClr val="1F4E79"/>
                </a:solidFill>
                <a:latin typeface="Microsoft Sans Serif"/>
                <a:cs typeface="Microsoft Sans Serif"/>
              </a:rPr>
              <a:t>sel</a:t>
            </a:r>
            <a:r>
              <a:rPr sz="2000" dirty="0">
                <a:solidFill>
                  <a:srgbClr val="1F4E79"/>
                </a:solidFill>
                <a:latin typeface="Microsoft Sans Serif"/>
                <a:cs typeface="Microsoft Sans Serif"/>
              </a:rPr>
              <a:t>	</a:t>
            </a:r>
            <a:r>
              <a:rPr sz="2000" spc="-10" dirty="0">
                <a:solidFill>
                  <a:srgbClr val="1F4E79"/>
                </a:solidFill>
                <a:latin typeface="Microsoft Sans Serif"/>
                <a:cs typeface="Microsoft Sans Serif"/>
              </a:rPr>
              <a:t>v</a:t>
            </a:r>
            <a:r>
              <a:rPr sz="2000" dirty="0">
                <a:solidFill>
                  <a:srgbClr val="1F4E79"/>
                </a:solidFill>
                <a:latin typeface="Microsoft Sans Serif"/>
                <a:cs typeface="Microsoft Sans Serif"/>
              </a:rPr>
              <a:t>e	</a:t>
            </a:r>
            <a:r>
              <a:rPr sz="2000" spc="-5" dirty="0">
                <a:solidFill>
                  <a:srgbClr val="1F4E79"/>
                </a:solidFill>
                <a:latin typeface="Microsoft Sans Serif"/>
                <a:cs typeface="Microsoft Sans Serif"/>
              </a:rPr>
              <a:t>kim</a:t>
            </a:r>
            <a:r>
              <a:rPr sz="2000" dirty="0">
                <a:solidFill>
                  <a:srgbClr val="1F4E79"/>
                </a:solidFill>
                <a:latin typeface="Microsoft Sans Serif"/>
                <a:cs typeface="Microsoft Sans Serif"/>
              </a:rPr>
              <a:t>ya</a:t>
            </a:r>
            <a:r>
              <a:rPr sz="2000" spc="5" dirty="0">
                <a:solidFill>
                  <a:srgbClr val="1F4E79"/>
                </a:solidFill>
                <a:latin typeface="Microsoft Sans Serif"/>
                <a:cs typeface="Microsoft Sans Serif"/>
              </a:rPr>
              <a:t>s</a:t>
            </a:r>
            <a:r>
              <a:rPr sz="2000" spc="-5" dirty="0">
                <a:solidFill>
                  <a:srgbClr val="1F4E79"/>
                </a:solidFill>
                <a:latin typeface="Microsoft Sans Serif"/>
                <a:cs typeface="Microsoft Sans Serif"/>
              </a:rPr>
              <a:t>al</a:t>
            </a:r>
            <a:r>
              <a:rPr sz="2000" dirty="0">
                <a:solidFill>
                  <a:srgbClr val="1F4E79"/>
                </a:solidFill>
                <a:latin typeface="Microsoft Sans Serif"/>
                <a:cs typeface="Microsoft Sans Serif"/>
              </a:rPr>
              <a:t>	</a:t>
            </a:r>
            <a:r>
              <a:rPr sz="2000" spc="65" dirty="0">
                <a:solidFill>
                  <a:srgbClr val="1F4E79"/>
                </a:solidFill>
                <a:latin typeface="Microsoft Sans Serif"/>
                <a:cs typeface="Microsoft Sans Serif"/>
              </a:rPr>
              <a:t>d</a:t>
            </a:r>
            <a:r>
              <a:rPr sz="2000" spc="5" dirty="0">
                <a:solidFill>
                  <a:srgbClr val="1F4E79"/>
                </a:solidFill>
                <a:latin typeface="Microsoft Sans Serif"/>
                <a:cs typeface="Microsoft Sans Serif"/>
              </a:rPr>
              <a:t>ı</a:t>
            </a:r>
            <a:r>
              <a:rPr sz="2000" dirty="0">
                <a:solidFill>
                  <a:srgbClr val="1F4E79"/>
                </a:solidFill>
                <a:latin typeface="Microsoft Sans Serif"/>
                <a:cs typeface="Microsoft Sans Serif"/>
              </a:rPr>
              <a:t>ş</a:t>
            </a:r>
            <a:endParaRPr sz="2000">
              <a:latin typeface="Microsoft Sans Serif"/>
              <a:cs typeface="Microsoft Sans Serif"/>
            </a:endParaRPr>
          </a:p>
          <a:p>
            <a:pPr marL="544195">
              <a:lnSpc>
                <a:spcPts val="2280"/>
              </a:lnSpc>
            </a:pPr>
            <a:r>
              <a:rPr sz="2000" dirty="0">
                <a:solidFill>
                  <a:srgbClr val="1F4E79"/>
                </a:solidFill>
                <a:latin typeface="Microsoft Sans Serif"/>
                <a:cs typeface="Microsoft Sans Serif"/>
              </a:rPr>
              <a:t>etkenlerden</a:t>
            </a:r>
            <a:r>
              <a:rPr sz="2000" spc="-45" dirty="0">
                <a:solidFill>
                  <a:srgbClr val="1F4E79"/>
                </a:solidFill>
                <a:latin typeface="Microsoft Sans Serif"/>
                <a:cs typeface="Microsoft Sans Serif"/>
              </a:rPr>
              <a:t> </a:t>
            </a:r>
            <a:r>
              <a:rPr sz="2000" spc="-15" dirty="0">
                <a:solidFill>
                  <a:srgbClr val="1F4E79"/>
                </a:solidFill>
                <a:latin typeface="Microsoft Sans Serif"/>
                <a:cs typeface="Microsoft Sans Serif"/>
              </a:rPr>
              <a:t>korur.</a:t>
            </a:r>
            <a:endParaRPr sz="2000">
              <a:latin typeface="Microsoft Sans Serif"/>
              <a:cs typeface="Microsoft Sans Serif"/>
            </a:endParaRPr>
          </a:p>
          <a:p>
            <a:pPr marL="544195" lvl="1" indent="-259715">
              <a:lnSpc>
                <a:spcPct val="100000"/>
              </a:lnSpc>
              <a:spcBef>
                <a:spcPts val="360"/>
              </a:spcBef>
              <a:buChar char="•"/>
              <a:tabLst>
                <a:tab pos="544195" algn="l"/>
                <a:tab pos="544830" algn="l"/>
              </a:tabLst>
            </a:pPr>
            <a:r>
              <a:rPr sz="2000" spc="-35" dirty="0">
                <a:solidFill>
                  <a:srgbClr val="1F4E79"/>
                </a:solidFill>
                <a:latin typeface="Microsoft Sans Serif"/>
                <a:cs typeface="Microsoft Sans Serif"/>
              </a:rPr>
              <a:t>Terleme</a:t>
            </a:r>
            <a:r>
              <a:rPr sz="2000" spc="-5" dirty="0">
                <a:solidFill>
                  <a:srgbClr val="1F4E79"/>
                </a:solidFill>
                <a:latin typeface="Microsoft Sans Serif"/>
                <a:cs typeface="Microsoft Sans Serif"/>
              </a:rPr>
              <a:t> </a:t>
            </a:r>
            <a:r>
              <a:rPr sz="2000" spc="-15" dirty="0">
                <a:solidFill>
                  <a:srgbClr val="1F4E79"/>
                </a:solidFill>
                <a:latin typeface="Microsoft Sans Serif"/>
                <a:cs typeface="Microsoft Sans Serif"/>
              </a:rPr>
              <a:t>ile</a:t>
            </a:r>
            <a:r>
              <a:rPr sz="2000" spc="20" dirty="0">
                <a:solidFill>
                  <a:srgbClr val="1F4E79"/>
                </a:solidFill>
                <a:latin typeface="Microsoft Sans Serif"/>
                <a:cs typeface="Microsoft Sans Serif"/>
              </a:rPr>
              <a:t> </a:t>
            </a:r>
            <a:r>
              <a:rPr sz="2000" dirty="0">
                <a:solidFill>
                  <a:srgbClr val="1F4E79"/>
                </a:solidFill>
                <a:latin typeface="Microsoft Sans Serif"/>
                <a:cs typeface="Microsoft Sans Serif"/>
              </a:rPr>
              <a:t>vücut</a:t>
            </a:r>
            <a:r>
              <a:rPr sz="2000" spc="5" dirty="0">
                <a:solidFill>
                  <a:srgbClr val="1F4E79"/>
                </a:solidFill>
                <a:latin typeface="Microsoft Sans Serif"/>
                <a:cs typeface="Microsoft Sans Serif"/>
              </a:rPr>
              <a:t> </a:t>
            </a:r>
            <a:r>
              <a:rPr sz="2000" spc="50" dirty="0">
                <a:solidFill>
                  <a:srgbClr val="1F4E79"/>
                </a:solidFill>
                <a:latin typeface="Microsoft Sans Serif"/>
                <a:cs typeface="Microsoft Sans Serif"/>
              </a:rPr>
              <a:t>ısısını</a:t>
            </a:r>
            <a:r>
              <a:rPr sz="2000" spc="35" dirty="0">
                <a:solidFill>
                  <a:srgbClr val="1F4E79"/>
                </a:solidFill>
                <a:latin typeface="Microsoft Sans Serif"/>
                <a:cs typeface="Microsoft Sans Serif"/>
              </a:rPr>
              <a:t> </a:t>
            </a:r>
            <a:r>
              <a:rPr sz="2000" spc="-15" dirty="0">
                <a:solidFill>
                  <a:srgbClr val="1F4E79"/>
                </a:solidFill>
                <a:latin typeface="Microsoft Sans Serif"/>
                <a:cs typeface="Microsoft Sans Serif"/>
              </a:rPr>
              <a:t>dengeler.</a:t>
            </a:r>
            <a:endParaRPr sz="2000">
              <a:latin typeface="Microsoft Sans Serif"/>
              <a:cs typeface="Microsoft Sans Serif"/>
            </a:endParaRPr>
          </a:p>
          <a:p>
            <a:pPr marL="544195" lvl="1" indent="-259715">
              <a:lnSpc>
                <a:spcPct val="100000"/>
              </a:lnSpc>
              <a:spcBef>
                <a:spcPts val="360"/>
              </a:spcBef>
              <a:buChar char="•"/>
              <a:tabLst>
                <a:tab pos="544195" algn="l"/>
                <a:tab pos="544830" algn="l"/>
              </a:tabLst>
            </a:pPr>
            <a:r>
              <a:rPr sz="2000" dirty="0">
                <a:solidFill>
                  <a:srgbClr val="1F4E79"/>
                </a:solidFill>
                <a:latin typeface="Microsoft Sans Serif"/>
                <a:cs typeface="Microsoft Sans Serif"/>
              </a:rPr>
              <a:t>Solunuma</a:t>
            </a:r>
            <a:r>
              <a:rPr sz="2000" spc="10" dirty="0">
                <a:solidFill>
                  <a:srgbClr val="1F4E79"/>
                </a:solidFill>
                <a:latin typeface="Microsoft Sans Serif"/>
                <a:cs typeface="Microsoft Sans Serif"/>
              </a:rPr>
              <a:t> </a:t>
            </a:r>
            <a:r>
              <a:rPr sz="2000" spc="20" dirty="0">
                <a:solidFill>
                  <a:srgbClr val="1F4E79"/>
                </a:solidFill>
                <a:latin typeface="Microsoft Sans Serif"/>
                <a:cs typeface="Microsoft Sans Serif"/>
              </a:rPr>
              <a:t>yardımcı</a:t>
            </a:r>
            <a:r>
              <a:rPr sz="2000" spc="-10" dirty="0">
                <a:solidFill>
                  <a:srgbClr val="1F4E79"/>
                </a:solidFill>
                <a:latin typeface="Microsoft Sans Serif"/>
                <a:cs typeface="Microsoft Sans Serif"/>
              </a:rPr>
              <a:t> </a:t>
            </a:r>
            <a:r>
              <a:rPr sz="2000" spc="-5" dirty="0">
                <a:solidFill>
                  <a:srgbClr val="1F4E79"/>
                </a:solidFill>
                <a:latin typeface="Microsoft Sans Serif"/>
                <a:cs typeface="Microsoft Sans Serif"/>
              </a:rPr>
              <a:t>olur</a:t>
            </a:r>
            <a:r>
              <a:rPr sz="2000" spc="15" dirty="0">
                <a:solidFill>
                  <a:srgbClr val="1F4E79"/>
                </a:solidFill>
                <a:latin typeface="Microsoft Sans Serif"/>
                <a:cs typeface="Microsoft Sans Serif"/>
              </a:rPr>
              <a:t> </a:t>
            </a:r>
            <a:r>
              <a:rPr sz="2000" spc="-5" dirty="0">
                <a:solidFill>
                  <a:srgbClr val="1F4E79"/>
                </a:solidFill>
                <a:latin typeface="Microsoft Sans Serif"/>
                <a:cs typeface="Microsoft Sans Serif"/>
              </a:rPr>
              <a:t>(deri</a:t>
            </a:r>
            <a:r>
              <a:rPr sz="2000" dirty="0">
                <a:solidFill>
                  <a:srgbClr val="1F4E79"/>
                </a:solidFill>
                <a:latin typeface="Microsoft Sans Serif"/>
                <a:cs typeface="Microsoft Sans Serif"/>
              </a:rPr>
              <a:t> solunumu).</a:t>
            </a:r>
            <a:endParaRPr sz="2000">
              <a:latin typeface="Microsoft Sans Serif"/>
              <a:cs typeface="Microsoft Sans Serif"/>
            </a:endParaRPr>
          </a:p>
          <a:p>
            <a:pPr marL="544195" lvl="1" indent="-259715">
              <a:lnSpc>
                <a:spcPct val="100000"/>
              </a:lnSpc>
              <a:spcBef>
                <a:spcPts val="360"/>
              </a:spcBef>
              <a:buChar char="•"/>
              <a:tabLst>
                <a:tab pos="544195" algn="l"/>
                <a:tab pos="544830" algn="l"/>
              </a:tabLst>
            </a:pPr>
            <a:r>
              <a:rPr sz="2000" dirty="0">
                <a:solidFill>
                  <a:srgbClr val="1F4E79"/>
                </a:solidFill>
                <a:latin typeface="Microsoft Sans Serif"/>
                <a:cs typeface="Microsoft Sans Serif"/>
              </a:rPr>
              <a:t>Vücudu</a:t>
            </a:r>
            <a:r>
              <a:rPr sz="2000" spc="5" dirty="0">
                <a:solidFill>
                  <a:srgbClr val="1F4E79"/>
                </a:solidFill>
                <a:latin typeface="Microsoft Sans Serif"/>
                <a:cs typeface="Microsoft Sans Serif"/>
              </a:rPr>
              <a:t> </a:t>
            </a:r>
            <a:r>
              <a:rPr sz="2000" dirty="0">
                <a:solidFill>
                  <a:srgbClr val="1F4E79"/>
                </a:solidFill>
                <a:latin typeface="Microsoft Sans Serif"/>
                <a:cs typeface="Microsoft Sans Serif"/>
              </a:rPr>
              <a:t>güneş</a:t>
            </a:r>
            <a:r>
              <a:rPr sz="2000" spc="10" dirty="0">
                <a:solidFill>
                  <a:srgbClr val="1F4E79"/>
                </a:solidFill>
                <a:latin typeface="Microsoft Sans Serif"/>
                <a:cs typeface="Microsoft Sans Serif"/>
              </a:rPr>
              <a:t> </a:t>
            </a:r>
            <a:r>
              <a:rPr sz="2000" spc="25" dirty="0">
                <a:solidFill>
                  <a:srgbClr val="1F4E79"/>
                </a:solidFill>
                <a:latin typeface="Microsoft Sans Serif"/>
                <a:cs typeface="Microsoft Sans Serif"/>
              </a:rPr>
              <a:t>ışınlarının</a:t>
            </a:r>
            <a:r>
              <a:rPr sz="2000" spc="55" dirty="0">
                <a:solidFill>
                  <a:srgbClr val="1F4E79"/>
                </a:solidFill>
                <a:latin typeface="Microsoft Sans Serif"/>
                <a:cs typeface="Microsoft Sans Serif"/>
              </a:rPr>
              <a:t> </a:t>
            </a:r>
            <a:r>
              <a:rPr sz="2000" spc="10" dirty="0">
                <a:solidFill>
                  <a:srgbClr val="1F4E79"/>
                </a:solidFill>
                <a:latin typeface="Microsoft Sans Serif"/>
                <a:cs typeface="Microsoft Sans Serif"/>
              </a:rPr>
              <a:t>zararlı</a:t>
            </a:r>
            <a:r>
              <a:rPr sz="2000" spc="-5" dirty="0">
                <a:solidFill>
                  <a:srgbClr val="1F4E79"/>
                </a:solidFill>
                <a:latin typeface="Microsoft Sans Serif"/>
                <a:cs typeface="Microsoft Sans Serif"/>
              </a:rPr>
              <a:t> etkilerinden</a:t>
            </a:r>
            <a:r>
              <a:rPr sz="2000" spc="15" dirty="0">
                <a:solidFill>
                  <a:srgbClr val="1F4E79"/>
                </a:solidFill>
                <a:latin typeface="Microsoft Sans Serif"/>
                <a:cs typeface="Microsoft Sans Serif"/>
              </a:rPr>
              <a:t> </a:t>
            </a:r>
            <a:r>
              <a:rPr sz="2000" spc="-15" dirty="0">
                <a:solidFill>
                  <a:srgbClr val="1F4E79"/>
                </a:solidFill>
                <a:latin typeface="Microsoft Sans Serif"/>
                <a:cs typeface="Microsoft Sans Serif"/>
              </a:rPr>
              <a:t>korur.</a:t>
            </a:r>
            <a:endParaRPr sz="2000">
              <a:latin typeface="Microsoft Sans Serif"/>
              <a:cs typeface="Microsoft Sans Serif"/>
            </a:endParaRPr>
          </a:p>
          <a:p>
            <a:pPr marL="544195" marR="5080" lvl="1" indent="-259079" algn="just">
              <a:lnSpc>
                <a:spcPts val="2160"/>
              </a:lnSpc>
              <a:spcBef>
                <a:spcPts val="635"/>
              </a:spcBef>
              <a:buChar char="•"/>
              <a:tabLst>
                <a:tab pos="544830" algn="l"/>
              </a:tabLst>
            </a:pPr>
            <a:r>
              <a:rPr sz="2000" dirty="0">
                <a:solidFill>
                  <a:srgbClr val="1F4E79"/>
                </a:solidFill>
                <a:latin typeface="Microsoft Sans Serif"/>
                <a:cs typeface="Microsoft Sans Serif"/>
              </a:rPr>
              <a:t>Vücut</a:t>
            </a:r>
            <a:r>
              <a:rPr sz="2000" spc="5" dirty="0">
                <a:solidFill>
                  <a:srgbClr val="1F4E79"/>
                </a:solidFill>
                <a:latin typeface="Microsoft Sans Serif"/>
                <a:cs typeface="Microsoft Sans Serif"/>
              </a:rPr>
              <a:t> </a:t>
            </a:r>
            <a:r>
              <a:rPr sz="2000" spc="50" dirty="0">
                <a:solidFill>
                  <a:srgbClr val="1F4E79"/>
                </a:solidFill>
                <a:latin typeface="Microsoft Sans Serif"/>
                <a:cs typeface="Microsoft Sans Serif"/>
              </a:rPr>
              <a:t>ısısını</a:t>
            </a:r>
            <a:r>
              <a:rPr sz="2000" spc="55" dirty="0">
                <a:solidFill>
                  <a:srgbClr val="1F4E79"/>
                </a:solidFill>
                <a:latin typeface="Microsoft Sans Serif"/>
                <a:cs typeface="Microsoft Sans Serif"/>
              </a:rPr>
              <a:t> </a:t>
            </a:r>
            <a:r>
              <a:rPr sz="2000" spc="-5" dirty="0">
                <a:solidFill>
                  <a:srgbClr val="1F4E79"/>
                </a:solidFill>
                <a:latin typeface="Microsoft Sans Serif"/>
                <a:cs typeface="Microsoft Sans Serif"/>
              </a:rPr>
              <a:t>düzenler</a:t>
            </a:r>
            <a:r>
              <a:rPr sz="2000" dirty="0">
                <a:solidFill>
                  <a:srgbClr val="1F4E79"/>
                </a:solidFill>
                <a:latin typeface="Microsoft Sans Serif"/>
                <a:cs typeface="Microsoft Sans Serif"/>
              </a:rPr>
              <a:t> </a:t>
            </a:r>
            <a:r>
              <a:rPr sz="2000" spc="-5" dirty="0">
                <a:solidFill>
                  <a:srgbClr val="1F4E79"/>
                </a:solidFill>
                <a:latin typeface="Microsoft Sans Serif"/>
                <a:cs typeface="Microsoft Sans Serif"/>
              </a:rPr>
              <a:t>(derideki</a:t>
            </a:r>
            <a:r>
              <a:rPr sz="2000" dirty="0">
                <a:solidFill>
                  <a:srgbClr val="1F4E79"/>
                </a:solidFill>
                <a:latin typeface="Microsoft Sans Serif"/>
                <a:cs typeface="Microsoft Sans Serif"/>
              </a:rPr>
              <a:t> </a:t>
            </a:r>
            <a:r>
              <a:rPr sz="2000" spc="10" dirty="0">
                <a:solidFill>
                  <a:srgbClr val="1F4E79"/>
                </a:solidFill>
                <a:latin typeface="Microsoft Sans Serif"/>
                <a:cs typeface="Microsoft Sans Serif"/>
              </a:rPr>
              <a:t>kılcal</a:t>
            </a:r>
            <a:r>
              <a:rPr sz="2000" spc="555" dirty="0">
                <a:solidFill>
                  <a:srgbClr val="1F4E79"/>
                </a:solidFill>
                <a:latin typeface="Microsoft Sans Serif"/>
                <a:cs typeface="Microsoft Sans Serif"/>
              </a:rPr>
              <a:t> </a:t>
            </a:r>
            <a:r>
              <a:rPr sz="2000" spc="-5" dirty="0">
                <a:solidFill>
                  <a:srgbClr val="1F4E79"/>
                </a:solidFill>
                <a:latin typeface="Microsoft Sans Serif"/>
                <a:cs typeface="Microsoft Sans Serif"/>
              </a:rPr>
              <a:t>damarlar</a:t>
            </a:r>
            <a:r>
              <a:rPr sz="2000" dirty="0">
                <a:solidFill>
                  <a:srgbClr val="1F4E79"/>
                </a:solidFill>
                <a:latin typeface="Microsoft Sans Serif"/>
                <a:cs typeface="Microsoft Sans Serif"/>
              </a:rPr>
              <a:t> </a:t>
            </a:r>
            <a:r>
              <a:rPr sz="2000" spc="10" dirty="0">
                <a:solidFill>
                  <a:srgbClr val="1F4E79"/>
                </a:solidFill>
                <a:latin typeface="Microsoft Sans Serif"/>
                <a:cs typeface="Microsoft Sans Serif"/>
              </a:rPr>
              <a:t>sıcakta </a:t>
            </a:r>
            <a:r>
              <a:rPr sz="2000" spc="15" dirty="0">
                <a:solidFill>
                  <a:srgbClr val="1F4E79"/>
                </a:solidFill>
                <a:latin typeface="Microsoft Sans Serif"/>
                <a:cs typeface="Microsoft Sans Serif"/>
              </a:rPr>
              <a:t> </a:t>
            </a:r>
            <a:r>
              <a:rPr sz="2000" spc="-5" dirty="0">
                <a:solidFill>
                  <a:srgbClr val="1F4E79"/>
                </a:solidFill>
                <a:latin typeface="Microsoft Sans Serif"/>
                <a:cs typeface="Microsoft Sans Serif"/>
              </a:rPr>
              <a:t>genişleyerek </a:t>
            </a:r>
            <a:r>
              <a:rPr sz="2000" spc="60" dirty="0">
                <a:solidFill>
                  <a:srgbClr val="1F4E79"/>
                </a:solidFill>
                <a:latin typeface="Microsoft Sans Serif"/>
                <a:cs typeface="Microsoft Sans Serif"/>
              </a:rPr>
              <a:t>ısı </a:t>
            </a:r>
            <a:r>
              <a:rPr sz="2000" spc="15" dirty="0">
                <a:solidFill>
                  <a:srgbClr val="1F4E79"/>
                </a:solidFill>
                <a:latin typeface="Microsoft Sans Serif"/>
                <a:cs typeface="Microsoft Sans Serif"/>
              </a:rPr>
              <a:t>kaybı, </a:t>
            </a:r>
            <a:r>
              <a:rPr sz="2000" dirty="0">
                <a:solidFill>
                  <a:srgbClr val="1F4E79"/>
                </a:solidFill>
                <a:latin typeface="Microsoft Sans Serif"/>
                <a:cs typeface="Microsoft Sans Serif"/>
              </a:rPr>
              <a:t>soğukta </a:t>
            </a:r>
            <a:r>
              <a:rPr sz="2000" spc="-5" dirty="0">
                <a:solidFill>
                  <a:srgbClr val="1F4E79"/>
                </a:solidFill>
                <a:latin typeface="Microsoft Sans Serif"/>
                <a:cs typeface="Microsoft Sans Serif"/>
              </a:rPr>
              <a:t>ise büzülerek </a:t>
            </a:r>
            <a:r>
              <a:rPr sz="2000" spc="60" dirty="0">
                <a:solidFill>
                  <a:srgbClr val="1F4E79"/>
                </a:solidFill>
                <a:latin typeface="Microsoft Sans Serif"/>
                <a:cs typeface="Microsoft Sans Serif"/>
              </a:rPr>
              <a:t>ısı </a:t>
            </a:r>
            <a:r>
              <a:rPr sz="2000" spc="10" dirty="0">
                <a:solidFill>
                  <a:srgbClr val="1F4E79"/>
                </a:solidFill>
                <a:latin typeface="Microsoft Sans Serif"/>
                <a:cs typeface="Microsoft Sans Serif"/>
              </a:rPr>
              <a:t>kazancı </a:t>
            </a:r>
            <a:r>
              <a:rPr sz="2000" dirty="0">
                <a:solidFill>
                  <a:srgbClr val="1F4E79"/>
                </a:solidFill>
                <a:latin typeface="Microsoft Sans Serif"/>
                <a:cs typeface="Microsoft Sans Serif"/>
              </a:rPr>
              <a:t>sağlar; </a:t>
            </a:r>
            <a:r>
              <a:rPr sz="2000" spc="-520" dirty="0">
                <a:solidFill>
                  <a:srgbClr val="1F4E79"/>
                </a:solidFill>
                <a:latin typeface="Microsoft Sans Serif"/>
                <a:cs typeface="Microsoft Sans Serif"/>
              </a:rPr>
              <a:t> </a:t>
            </a:r>
            <a:r>
              <a:rPr sz="2000" b="1" spc="-5" dirty="0">
                <a:solidFill>
                  <a:srgbClr val="1F4E79"/>
                </a:solidFill>
                <a:latin typeface="Arial"/>
                <a:cs typeface="Arial"/>
              </a:rPr>
              <a:t>termoregülasyon</a:t>
            </a:r>
            <a:r>
              <a:rPr sz="2000" spc="-5" dirty="0">
                <a:solidFill>
                  <a:srgbClr val="1F4E79"/>
                </a:solidFill>
                <a:latin typeface="Microsoft Sans Serif"/>
                <a:cs typeface="Microsoft Sans Serif"/>
              </a:rPr>
              <a:t>).</a:t>
            </a:r>
            <a:endParaRPr sz="2000">
              <a:latin typeface="Microsoft Sans Serif"/>
              <a:cs typeface="Microsoft Sans Serif"/>
            </a:endParaRPr>
          </a:p>
          <a:p>
            <a:pPr marL="544195" marR="5715" lvl="1" indent="-259079" algn="just">
              <a:lnSpc>
                <a:spcPts val="2160"/>
              </a:lnSpc>
              <a:spcBef>
                <a:spcPts val="600"/>
              </a:spcBef>
              <a:buChar char="•"/>
              <a:tabLst>
                <a:tab pos="544830" algn="l"/>
              </a:tabLst>
            </a:pPr>
            <a:r>
              <a:rPr sz="2000" spc="-75" dirty="0">
                <a:solidFill>
                  <a:srgbClr val="1F4E79"/>
                </a:solidFill>
                <a:latin typeface="Microsoft Sans Serif"/>
                <a:cs typeface="Microsoft Sans Serif"/>
              </a:rPr>
              <a:t>Ter </a:t>
            </a:r>
            <a:r>
              <a:rPr sz="2000" spc="-5" dirty="0">
                <a:solidFill>
                  <a:srgbClr val="1F4E79"/>
                </a:solidFill>
                <a:latin typeface="Microsoft Sans Serif"/>
                <a:cs typeface="Microsoft Sans Serif"/>
              </a:rPr>
              <a:t>bezleri </a:t>
            </a:r>
            <a:r>
              <a:rPr sz="2000" spc="25" dirty="0">
                <a:solidFill>
                  <a:srgbClr val="1F4E79"/>
                </a:solidFill>
                <a:latin typeface="Microsoft Sans Serif"/>
                <a:cs typeface="Microsoft Sans Serif"/>
              </a:rPr>
              <a:t>aracılığı </a:t>
            </a:r>
            <a:r>
              <a:rPr sz="2000" spc="-15" dirty="0">
                <a:solidFill>
                  <a:srgbClr val="1F4E79"/>
                </a:solidFill>
                <a:latin typeface="Microsoft Sans Serif"/>
                <a:cs typeface="Microsoft Sans Serif"/>
              </a:rPr>
              <a:t>ile </a:t>
            </a:r>
            <a:r>
              <a:rPr sz="2000" spc="10" dirty="0">
                <a:solidFill>
                  <a:srgbClr val="1F4E79"/>
                </a:solidFill>
                <a:latin typeface="Microsoft Sans Serif"/>
                <a:cs typeface="Microsoft Sans Serif"/>
              </a:rPr>
              <a:t>zararlı </a:t>
            </a:r>
            <a:r>
              <a:rPr sz="2000" spc="-5" dirty="0">
                <a:solidFill>
                  <a:srgbClr val="1F4E79"/>
                </a:solidFill>
                <a:latin typeface="Microsoft Sans Serif"/>
                <a:cs typeface="Microsoft Sans Serif"/>
              </a:rPr>
              <a:t>maddeleri </a:t>
            </a:r>
            <a:r>
              <a:rPr sz="2000" spc="30" dirty="0">
                <a:solidFill>
                  <a:srgbClr val="1F4E79"/>
                </a:solidFill>
                <a:latin typeface="Microsoft Sans Serif"/>
                <a:cs typeface="Microsoft Sans Serif"/>
              </a:rPr>
              <a:t>dışarı </a:t>
            </a:r>
            <a:r>
              <a:rPr sz="2000" spc="-5" dirty="0">
                <a:solidFill>
                  <a:srgbClr val="1F4E79"/>
                </a:solidFill>
                <a:latin typeface="Microsoft Sans Serif"/>
                <a:cs typeface="Microsoft Sans Serif"/>
              </a:rPr>
              <a:t>atarak </a:t>
            </a:r>
            <a:r>
              <a:rPr sz="2000" spc="5" dirty="0">
                <a:solidFill>
                  <a:srgbClr val="1F4E79"/>
                </a:solidFill>
                <a:latin typeface="Microsoft Sans Serif"/>
                <a:cs typeface="Microsoft Sans Serif"/>
              </a:rPr>
              <a:t>boşaltıma </a:t>
            </a:r>
            <a:r>
              <a:rPr sz="2000" spc="10" dirty="0">
                <a:solidFill>
                  <a:srgbClr val="1F4E79"/>
                </a:solidFill>
                <a:latin typeface="Microsoft Sans Serif"/>
                <a:cs typeface="Microsoft Sans Serif"/>
              </a:rPr>
              <a:t> </a:t>
            </a:r>
            <a:r>
              <a:rPr sz="2000" spc="20" dirty="0">
                <a:solidFill>
                  <a:srgbClr val="1F4E79"/>
                </a:solidFill>
                <a:latin typeface="Microsoft Sans Serif"/>
                <a:cs typeface="Microsoft Sans Serif"/>
              </a:rPr>
              <a:t>yardımcı</a:t>
            </a:r>
            <a:r>
              <a:rPr sz="2000" spc="-10" dirty="0">
                <a:solidFill>
                  <a:srgbClr val="1F4E79"/>
                </a:solidFill>
                <a:latin typeface="Microsoft Sans Serif"/>
                <a:cs typeface="Microsoft Sans Serif"/>
              </a:rPr>
              <a:t> </a:t>
            </a:r>
            <a:r>
              <a:rPr sz="2000" spc="-25" dirty="0">
                <a:solidFill>
                  <a:srgbClr val="1F4E79"/>
                </a:solidFill>
                <a:latin typeface="Microsoft Sans Serif"/>
                <a:cs typeface="Microsoft Sans Serif"/>
              </a:rPr>
              <a:t>olur.</a:t>
            </a:r>
            <a:endParaRPr sz="2000">
              <a:latin typeface="Microsoft Sans Serif"/>
              <a:cs typeface="Microsoft Sans Serif"/>
            </a:endParaRPr>
          </a:p>
          <a:p>
            <a:pPr marL="544195" lvl="1" indent="-259715" algn="just">
              <a:lnSpc>
                <a:spcPct val="100000"/>
              </a:lnSpc>
              <a:spcBef>
                <a:spcPts val="330"/>
              </a:spcBef>
              <a:buChar char="•"/>
              <a:tabLst>
                <a:tab pos="544830" algn="l"/>
              </a:tabLst>
            </a:pPr>
            <a:r>
              <a:rPr sz="2000" spc="-5" dirty="0">
                <a:solidFill>
                  <a:srgbClr val="1F4E79"/>
                </a:solidFill>
                <a:latin typeface="Microsoft Sans Serif"/>
                <a:cs typeface="Microsoft Sans Serif"/>
              </a:rPr>
              <a:t>Reseptörler</a:t>
            </a:r>
            <a:r>
              <a:rPr sz="2000" spc="-15" dirty="0">
                <a:solidFill>
                  <a:srgbClr val="1F4E79"/>
                </a:solidFill>
                <a:latin typeface="Microsoft Sans Serif"/>
                <a:cs typeface="Microsoft Sans Serif"/>
              </a:rPr>
              <a:t> </a:t>
            </a:r>
            <a:r>
              <a:rPr sz="2000" spc="25" dirty="0">
                <a:solidFill>
                  <a:srgbClr val="1F4E79"/>
                </a:solidFill>
                <a:latin typeface="Microsoft Sans Serif"/>
                <a:cs typeface="Microsoft Sans Serif"/>
              </a:rPr>
              <a:t>aracılığı</a:t>
            </a:r>
            <a:r>
              <a:rPr sz="2000" spc="20" dirty="0">
                <a:solidFill>
                  <a:srgbClr val="1F4E79"/>
                </a:solidFill>
                <a:latin typeface="Microsoft Sans Serif"/>
                <a:cs typeface="Microsoft Sans Serif"/>
              </a:rPr>
              <a:t> </a:t>
            </a:r>
            <a:r>
              <a:rPr sz="2000" spc="-15" dirty="0">
                <a:solidFill>
                  <a:srgbClr val="1F4E79"/>
                </a:solidFill>
                <a:latin typeface="Microsoft Sans Serif"/>
                <a:cs typeface="Microsoft Sans Serif"/>
              </a:rPr>
              <a:t>ile</a:t>
            </a:r>
            <a:r>
              <a:rPr sz="2000" spc="25" dirty="0">
                <a:solidFill>
                  <a:srgbClr val="1F4E79"/>
                </a:solidFill>
                <a:latin typeface="Microsoft Sans Serif"/>
                <a:cs typeface="Microsoft Sans Serif"/>
              </a:rPr>
              <a:t> </a:t>
            </a:r>
            <a:r>
              <a:rPr sz="2000" spc="40" dirty="0">
                <a:solidFill>
                  <a:srgbClr val="1F4E79"/>
                </a:solidFill>
                <a:latin typeface="Microsoft Sans Serif"/>
                <a:cs typeface="Microsoft Sans Serif"/>
              </a:rPr>
              <a:t>ısı,</a:t>
            </a:r>
            <a:r>
              <a:rPr sz="2000" spc="30" dirty="0">
                <a:solidFill>
                  <a:srgbClr val="1F4E79"/>
                </a:solidFill>
                <a:latin typeface="Microsoft Sans Serif"/>
                <a:cs typeface="Microsoft Sans Serif"/>
              </a:rPr>
              <a:t> </a:t>
            </a:r>
            <a:r>
              <a:rPr sz="2000" spc="25" dirty="0">
                <a:solidFill>
                  <a:srgbClr val="1F4E79"/>
                </a:solidFill>
                <a:latin typeface="Microsoft Sans Serif"/>
                <a:cs typeface="Microsoft Sans Serif"/>
              </a:rPr>
              <a:t>ağrı</a:t>
            </a:r>
            <a:r>
              <a:rPr sz="2000" spc="-5" dirty="0">
                <a:solidFill>
                  <a:srgbClr val="1F4E79"/>
                </a:solidFill>
                <a:latin typeface="Microsoft Sans Serif"/>
                <a:cs typeface="Microsoft Sans Serif"/>
              </a:rPr>
              <a:t> ve</a:t>
            </a:r>
            <a:r>
              <a:rPr sz="2000" spc="20" dirty="0">
                <a:solidFill>
                  <a:srgbClr val="1F4E79"/>
                </a:solidFill>
                <a:latin typeface="Microsoft Sans Serif"/>
                <a:cs typeface="Microsoft Sans Serif"/>
              </a:rPr>
              <a:t> </a:t>
            </a:r>
            <a:r>
              <a:rPr sz="2000" spc="10" dirty="0">
                <a:solidFill>
                  <a:srgbClr val="1F4E79"/>
                </a:solidFill>
                <a:latin typeface="Microsoft Sans Serif"/>
                <a:cs typeface="Microsoft Sans Serif"/>
              </a:rPr>
              <a:t>basınç</a:t>
            </a:r>
            <a:r>
              <a:rPr sz="2000" spc="25" dirty="0">
                <a:solidFill>
                  <a:srgbClr val="1F4E79"/>
                </a:solidFill>
                <a:latin typeface="Microsoft Sans Serif"/>
                <a:cs typeface="Microsoft Sans Serif"/>
              </a:rPr>
              <a:t> </a:t>
            </a:r>
            <a:r>
              <a:rPr sz="2000" spc="15" dirty="0">
                <a:solidFill>
                  <a:srgbClr val="1F4E79"/>
                </a:solidFill>
                <a:latin typeface="Microsoft Sans Serif"/>
                <a:cs typeface="Microsoft Sans Serif"/>
              </a:rPr>
              <a:t>duyularını</a:t>
            </a:r>
            <a:r>
              <a:rPr sz="2000" spc="5" dirty="0">
                <a:solidFill>
                  <a:srgbClr val="1F4E79"/>
                </a:solidFill>
                <a:latin typeface="Microsoft Sans Serif"/>
                <a:cs typeface="Microsoft Sans Serif"/>
              </a:rPr>
              <a:t> </a:t>
            </a:r>
            <a:r>
              <a:rPr sz="2000" spc="-10" dirty="0">
                <a:solidFill>
                  <a:srgbClr val="1F4E79"/>
                </a:solidFill>
                <a:latin typeface="Microsoft Sans Serif"/>
                <a:cs typeface="Microsoft Sans Serif"/>
              </a:rPr>
              <a:t>alır.</a:t>
            </a:r>
            <a:endParaRPr sz="2000">
              <a:latin typeface="Microsoft Sans Serif"/>
              <a:cs typeface="Microsoft Sans Serif"/>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3381502" y="636778"/>
            <a:ext cx="2379345" cy="345440"/>
          </a:xfrm>
          <a:prstGeom prst="rect">
            <a:avLst/>
          </a:prstGeom>
        </p:spPr>
        <p:txBody>
          <a:bodyPr vert="horz" wrap="square" lIns="0" tIns="12700" rIns="0" bIns="0" rtlCol="0">
            <a:spAutoFit/>
          </a:bodyPr>
          <a:lstStyle/>
          <a:p>
            <a:pPr marL="12700">
              <a:lnSpc>
                <a:spcPct val="100000"/>
              </a:lnSpc>
              <a:spcBef>
                <a:spcPts val="100"/>
              </a:spcBef>
            </a:pPr>
            <a:r>
              <a:rPr spc="-5" dirty="0"/>
              <a:t>kas-iskelet</a:t>
            </a:r>
            <a:r>
              <a:rPr spc="-45" dirty="0"/>
              <a:t> </a:t>
            </a:r>
            <a:r>
              <a:rPr spc="-5" dirty="0"/>
              <a:t>sistemi</a:t>
            </a:r>
          </a:p>
        </p:txBody>
      </p:sp>
      <p:sp>
        <p:nvSpPr>
          <p:cNvPr id="4" name="object 4"/>
          <p:cNvSpPr txBox="1"/>
          <p:nvPr/>
        </p:nvSpPr>
        <p:spPr>
          <a:xfrm>
            <a:off x="707542" y="1430223"/>
            <a:ext cx="7731759" cy="2668270"/>
          </a:xfrm>
          <a:prstGeom prst="rect">
            <a:avLst/>
          </a:prstGeom>
        </p:spPr>
        <p:txBody>
          <a:bodyPr vert="horz" wrap="square" lIns="0" tIns="13335" rIns="0" bIns="0" rtlCol="0">
            <a:spAutoFit/>
          </a:bodyPr>
          <a:lstStyle/>
          <a:p>
            <a:pPr marL="272415" marR="5080" indent="-272415" algn="r">
              <a:lnSpc>
                <a:spcPct val="100000"/>
              </a:lnSpc>
              <a:spcBef>
                <a:spcPts val="105"/>
              </a:spcBef>
              <a:buChar char="•"/>
              <a:tabLst>
                <a:tab pos="272415" algn="l"/>
                <a:tab pos="273050" algn="l"/>
              </a:tabLst>
            </a:pPr>
            <a:r>
              <a:rPr sz="2000" dirty="0">
                <a:solidFill>
                  <a:srgbClr val="1F4E79"/>
                </a:solidFill>
                <a:latin typeface="Microsoft Sans Serif"/>
                <a:cs typeface="Microsoft Sans Serif"/>
              </a:rPr>
              <a:t>Kas</a:t>
            </a:r>
            <a:r>
              <a:rPr sz="2000" spc="425" dirty="0">
                <a:solidFill>
                  <a:srgbClr val="1F4E79"/>
                </a:solidFill>
                <a:latin typeface="Microsoft Sans Serif"/>
                <a:cs typeface="Microsoft Sans Serif"/>
              </a:rPr>
              <a:t> </a:t>
            </a:r>
            <a:r>
              <a:rPr sz="2000" spc="-5" dirty="0">
                <a:solidFill>
                  <a:srgbClr val="1F4E79"/>
                </a:solidFill>
                <a:latin typeface="Microsoft Sans Serif"/>
                <a:cs typeface="Microsoft Sans Serif"/>
              </a:rPr>
              <a:t>iskelet</a:t>
            </a:r>
            <a:r>
              <a:rPr sz="2000" spc="405" dirty="0">
                <a:solidFill>
                  <a:srgbClr val="1F4E79"/>
                </a:solidFill>
                <a:latin typeface="Microsoft Sans Serif"/>
                <a:cs typeface="Microsoft Sans Serif"/>
              </a:rPr>
              <a:t> </a:t>
            </a:r>
            <a:r>
              <a:rPr sz="2000" spc="-5" dirty="0">
                <a:solidFill>
                  <a:srgbClr val="1F4E79"/>
                </a:solidFill>
                <a:latin typeface="Microsoft Sans Serif"/>
                <a:cs typeface="Microsoft Sans Serif"/>
              </a:rPr>
              <a:t>sistemi</a:t>
            </a:r>
            <a:r>
              <a:rPr sz="2000" spc="405" dirty="0">
                <a:solidFill>
                  <a:srgbClr val="1F4E79"/>
                </a:solidFill>
                <a:latin typeface="Microsoft Sans Serif"/>
                <a:cs typeface="Microsoft Sans Serif"/>
              </a:rPr>
              <a:t> </a:t>
            </a:r>
            <a:r>
              <a:rPr sz="2000" spc="-5" dirty="0">
                <a:solidFill>
                  <a:srgbClr val="1F4E79"/>
                </a:solidFill>
                <a:latin typeface="Microsoft Sans Serif"/>
                <a:cs typeface="Microsoft Sans Serif"/>
              </a:rPr>
              <a:t>(KİS),</a:t>
            </a:r>
            <a:r>
              <a:rPr sz="2000" spc="405" dirty="0">
                <a:solidFill>
                  <a:srgbClr val="1F4E79"/>
                </a:solidFill>
                <a:latin typeface="Microsoft Sans Serif"/>
                <a:cs typeface="Microsoft Sans Serif"/>
              </a:rPr>
              <a:t> </a:t>
            </a:r>
            <a:r>
              <a:rPr sz="2000" spc="-5" dirty="0">
                <a:solidFill>
                  <a:srgbClr val="1F4E79"/>
                </a:solidFill>
                <a:latin typeface="Microsoft Sans Serif"/>
                <a:cs typeface="Microsoft Sans Serif"/>
              </a:rPr>
              <a:t>kemikler</a:t>
            </a:r>
            <a:r>
              <a:rPr sz="2000" spc="415" dirty="0">
                <a:solidFill>
                  <a:srgbClr val="1F4E79"/>
                </a:solidFill>
                <a:latin typeface="Microsoft Sans Serif"/>
                <a:cs typeface="Microsoft Sans Serif"/>
              </a:rPr>
              <a:t> </a:t>
            </a:r>
            <a:r>
              <a:rPr sz="2000" spc="-5" dirty="0">
                <a:solidFill>
                  <a:srgbClr val="1F4E79"/>
                </a:solidFill>
                <a:latin typeface="Microsoft Sans Serif"/>
                <a:cs typeface="Microsoft Sans Serif"/>
              </a:rPr>
              <a:t>(1),</a:t>
            </a:r>
            <a:r>
              <a:rPr sz="2000" spc="405" dirty="0">
                <a:solidFill>
                  <a:srgbClr val="1F4E79"/>
                </a:solidFill>
                <a:latin typeface="Microsoft Sans Serif"/>
                <a:cs typeface="Microsoft Sans Serif"/>
              </a:rPr>
              <a:t> </a:t>
            </a:r>
            <a:r>
              <a:rPr sz="2000" spc="-5" dirty="0">
                <a:solidFill>
                  <a:srgbClr val="1F4E79"/>
                </a:solidFill>
                <a:latin typeface="Microsoft Sans Serif"/>
                <a:cs typeface="Microsoft Sans Serif"/>
              </a:rPr>
              <a:t>eklemler</a:t>
            </a:r>
            <a:r>
              <a:rPr sz="2000" spc="409" dirty="0">
                <a:solidFill>
                  <a:srgbClr val="1F4E79"/>
                </a:solidFill>
                <a:latin typeface="Microsoft Sans Serif"/>
                <a:cs typeface="Microsoft Sans Serif"/>
              </a:rPr>
              <a:t> </a:t>
            </a:r>
            <a:r>
              <a:rPr sz="2000" spc="-5" dirty="0">
                <a:solidFill>
                  <a:srgbClr val="1F4E79"/>
                </a:solidFill>
                <a:latin typeface="Microsoft Sans Serif"/>
                <a:cs typeface="Microsoft Sans Serif"/>
              </a:rPr>
              <a:t>(2),</a:t>
            </a:r>
            <a:r>
              <a:rPr sz="2000" spc="420" dirty="0">
                <a:solidFill>
                  <a:srgbClr val="1F4E79"/>
                </a:solidFill>
                <a:latin typeface="Microsoft Sans Serif"/>
                <a:cs typeface="Microsoft Sans Serif"/>
              </a:rPr>
              <a:t> </a:t>
            </a:r>
            <a:r>
              <a:rPr sz="2000" spc="-5" dirty="0">
                <a:solidFill>
                  <a:srgbClr val="1F4E79"/>
                </a:solidFill>
                <a:latin typeface="Microsoft Sans Serif"/>
                <a:cs typeface="Microsoft Sans Serif"/>
              </a:rPr>
              <a:t>bağlar</a:t>
            </a:r>
            <a:r>
              <a:rPr sz="2000" spc="409" dirty="0">
                <a:solidFill>
                  <a:srgbClr val="1F4E79"/>
                </a:solidFill>
                <a:latin typeface="Microsoft Sans Serif"/>
                <a:cs typeface="Microsoft Sans Serif"/>
              </a:rPr>
              <a:t> </a:t>
            </a:r>
            <a:r>
              <a:rPr sz="2000" spc="-5" dirty="0">
                <a:solidFill>
                  <a:srgbClr val="1F4E79"/>
                </a:solidFill>
                <a:latin typeface="Microsoft Sans Serif"/>
                <a:cs typeface="Microsoft Sans Serif"/>
              </a:rPr>
              <a:t>(3),</a:t>
            </a:r>
            <a:endParaRPr sz="2000">
              <a:latin typeface="Microsoft Sans Serif"/>
              <a:cs typeface="Microsoft Sans Serif"/>
            </a:endParaRPr>
          </a:p>
          <a:p>
            <a:pPr marR="8255" algn="r">
              <a:lnSpc>
                <a:spcPct val="100000"/>
              </a:lnSpc>
            </a:pPr>
            <a:r>
              <a:rPr sz="2000" spc="-5" dirty="0">
                <a:solidFill>
                  <a:srgbClr val="1F4E79"/>
                </a:solidFill>
                <a:latin typeface="Microsoft Sans Serif"/>
                <a:cs typeface="Microsoft Sans Serif"/>
              </a:rPr>
              <a:t>kaslar</a:t>
            </a:r>
            <a:r>
              <a:rPr sz="2000" spc="215" dirty="0">
                <a:solidFill>
                  <a:srgbClr val="1F4E79"/>
                </a:solidFill>
                <a:latin typeface="Microsoft Sans Serif"/>
                <a:cs typeface="Microsoft Sans Serif"/>
              </a:rPr>
              <a:t> </a:t>
            </a:r>
            <a:r>
              <a:rPr sz="2000" spc="-5" dirty="0">
                <a:solidFill>
                  <a:srgbClr val="1F4E79"/>
                </a:solidFill>
                <a:latin typeface="Microsoft Sans Serif"/>
                <a:cs typeface="Microsoft Sans Serif"/>
              </a:rPr>
              <a:t>(4),</a:t>
            </a:r>
            <a:r>
              <a:rPr sz="2000" spc="210" dirty="0">
                <a:solidFill>
                  <a:srgbClr val="1F4E79"/>
                </a:solidFill>
                <a:latin typeface="Microsoft Sans Serif"/>
                <a:cs typeface="Microsoft Sans Serif"/>
              </a:rPr>
              <a:t> </a:t>
            </a:r>
            <a:r>
              <a:rPr sz="2000" spc="10" dirty="0">
                <a:solidFill>
                  <a:srgbClr val="1F4E79"/>
                </a:solidFill>
                <a:latin typeface="Microsoft Sans Serif"/>
                <a:cs typeface="Microsoft Sans Serif"/>
              </a:rPr>
              <a:t>kıkırdaklar</a:t>
            </a:r>
            <a:r>
              <a:rPr sz="2000" spc="220" dirty="0">
                <a:solidFill>
                  <a:srgbClr val="1F4E79"/>
                </a:solidFill>
                <a:latin typeface="Microsoft Sans Serif"/>
                <a:cs typeface="Microsoft Sans Serif"/>
              </a:rPr>
              <a:t> </a:t>
            </a:r>
            <a:r>
              <a:rPr sz="2000" spc="-5" dirty="0">
                <a:solidFill>
                  <a:srgbClr val="1F4E79"/>
                </a:solidFill>
                <a:latin typeface="Microsoft Sans Serif"/>
                <a:cs typeface="Microsoft Sans Serif"/>
              </a:rPr>
              <a:t>(5)</a:t>
            </a:r>
            <a:r>
              <a:rPr sz="2000" spc="220" dirty="0">
                <a:solidFill>
                  <a:srgbClr val="1F4E79"/>
                </a:solidFill>
                <a:latin typeface="Microsoft Sans Serif"/>
                <a:cs typeface="Microsoft Sans Serif"/>
              </a:rPr>
              <a:t> </a:t>
            </a:r>
            <a:r>
              <a:rPr sz="2000" spc="-5" dirty="0">
                <a:solidFill>
                  <a:srgbClr val="1F4E79"/>
                </a:solidFill>
                <a:latin typeface="Microsoft Sans Serif"/>
                <a:cs typeface="Microsoft Sans Serif"/>
              </a:rPr>
              <a:t>ve</a:t>
            </a:r>
            <a:r>
              <a:rPr sz="2000" spc="220" dirty="0">
                <a:solidFill>
                  <a:srgbClr val="1F4E79"/>
                </a:solidFill>
                <a:latin typeface="Microsoft Sans Serif"/>
                <a:cs typeface="Microsoft Sans Serif"/>
              </a:rPr>
              <a:t> </a:t>
            </a:r>
            <a:r>
              <a:rPr sz="2000" dirty="0">
                <a:solidFill>
                  <a:srgbClr val="1F4E79"/>
                </a:solidFill>
                <a:latin typeface="Microsoft Sans Serif"/>
                <a:cs typeface="Microsoft Sans Serif"/>
              </a:rPr>
              <a:t>bağ</a:t>
            </a:r>
            <a:r>
              <a:rPr sz="2000" spc="225" dirty="0">
                <a:solidFill>
                  <a:srgbClr val="1F4E79"/>
                </a:solidFill>
                <a:latin typeface="Microsoft Sans Serif"/>
                <a:cs typeface="Microsoft Sans Serif"/>
              </a:rPr>
              <a:t> </a:t>
            </a:r>
            <a:r>
              <a:rPr sz="2000" dirty="0">
                <a:solidFill>
                  <a:srgbClr val="1F4E79"/>
                </a:solidFill>
                <a:latin typeface="Microsoft Sans Serif"/>
                <a:cs typeface="Microsoft Sans Serif"/>
              </a:rPr>
              <a:t>dokularından</a:t>
            </a:r>
            <a:r>
              <a:rPr sz="2000" spc="220" dirty="0">
                <a:solidFill>
                  <a:srgbClr val="1F4E79"/>
                </a:solidFill>
                <a:latin typeface="Microsoft Sans Serif"/>
                <a:cs typeface="Microsoft Sans Serif"/>
              </a:rPr>
              <a:t> </a:t>
            </a:r>
            <a:r>
              <a:rPr sz="2000" spc="-5" dirty="0">
                <a:solidFill>
                  <a:srgbClr val="1F4E79"/>
                </a:solidFill>
                <a:latin typeface="Microsoft Sans Serif"/>
                <a:cs typeface="Microsoft Sans Serif"/>
              </a:rPr>
              <a:t>(ligament,</a:t>
            </a:r>
            <a:r>
              <a:rPr sz="2000" spc="220" dirty="0">
                <a:solidFill>
                  <a:srgbClr val="1F4E79"/>
                </a:solidFill>
                <a:latin typeface="Microsoft Sans Serif"/>
                <a:cs typeface="Microsoft Sans Serif"/>
              </a:rPr>
              <a:t> </a:t>
            </a:r>
            <a:r>
              <a:rPr sz="2000" spc="-5" dirty="0">
                <a:solidFill>
                  <a:srgbClr val="1F4E79"/>
                </a:solidFill>
                <a:latin typeface="Microsoft Sans Serif"/>
                <a:cs typeface="Microsoft Sans Serif"/>
              </a:rPr>
              <a:t>tendon)</a:t>
            </a:r>
            <a:endParaRPr sz="2000">
              <a:latin typeface="Microsoft Sans Serif"/>
              <a:cs typeface="Microsoft Sans Serif"/>
            </a:endParaRPr>
          </a:p>
          <a:p>
            <a:pPr marL="285115" algn="just">
              <a:lnSpc>
                <a:spcPct val="100000"/>
              </a:lnSpc>
            </a:pPr>
            <a:r>
              <a:rPr sz="2000" dirty="0">
                <a:solidFill>
                  <a:srgbClr val="1F4E79"/>
                </a:solidFill>
                <a:latin typeface="Microsoft Sans Serif"/>
                <a:cs typeface="Microsoft Sans Serif"/>
              </a:rPr>
              <a:t>(6)</a:t>
            </a:r>
            <a:r>
              <a:rPr sz="2000" spc="-35" dirty="0">
                <a:solidFill>
                  <a:srgbClr val="1F4E79"/>
                </a:solidFill>
                <a:latin typeface="Microsoft Sans Serif"/>
                <a:cs typeface="Microsoft Sans Serif"/>
              </a:rPr>
              <a:t> </a:t>
            </a:r>
            <a:r>
              <a:rPr sz="2000" spc="-20" dirty="0">
                <a:solidFill>
                  <a:srgbClr val="1F4E79"/>
                </a:solidFill>
                <a:latin typeface="Microsoft Sans Serif"/>
                <a:cs typeface="Microsoft Sans Serif"/>
              </a:rPr>
              <a:t>oluşur.</a:t>
            </a:r>
            <a:endParaRPr sz="2000">
              <a:latin typeface="Microsoft Sans Serif"/>
              <a:cs typeface="Microsoft Sans Serif"/>
            </a:endParaRPr>
          </a:p>
          <a:p>
            <a:pPr marL="285115" marR="6350" indent="-273050" algn="just">
              <a:lnSpc>
                <a:spcPct val="100000"/>
              </a:lnSpc>
              <a:spcBef>
                <a:spcPts val="805"/>
              </a:spcBef>
              <a:buChar char="•"/>
              <a:tabLst>
                <a:tab pos="285750" algn="l"/>
              </a:tabLst>
            </a:pPr>
            <a:r>
              <a:rPr sz="2000" spc="-5" dirty="0">
                <a:solidFill>
                  <a:srgbClr val="1F4E79"/>
                </a:solidFill>
                <a:latin typeface="Microsoft Sans Serif"/>
                <a:cs typeface="Microsoft Sans Serif"/>
              </a:rPr>
              <a:t>Birleştirilmiş</a:t>
            </a:r>
            <a:r>
              <a:rPr sz="2000" dirty="0">
                <a:solidFill>
                  <a:srgbClr val="1F4E79"/>
                </a:solidFill>
                <a:latin typeface="Microsoft Sans Serif"/>
                <a:cs typeface="Microsoft Sans Serif"/>
              </a:rPr>
              <a:t> bu</a:t>
            </a:r>
            <a:r>
              <a:rPr sz="2000" spc="5" dirty="0">
                <a:solidFill>
                  <a:srgbClr val="1F4E79"/>
                </a:solidFill>
                <a:latin typeface="Microsoft Sans Serif"/>
                <a:cs typeface="Microsoft Sans Serif"/>
              </a:rPr>
              <a:t> </a:t>
            </a:r>
            <a:r>
              <a:rPr sz="2000" spc="-10" dirty="0">
                <a:solidFill>
                  <a:srgbClr val="1F4E79"/>
                </a:solidFill>
                <a:latin typeface="Microsoft Sans Serif"/>
                <a:cs typeface="Microsoft Sans Serif"/>
              </a:rPr>
              <a:t>yapılar,</a:t>
            </a:r>
            <a:r>
              <a:rPr sz="2000" spc="-5" dirty="0">
                <a:solidFill>
                  <a:srgbClr val="1F4E79"/>
                </a:solidFill>
                <a:latin typeface="Microsoft Sans Serif"/>
                <a:cs typeface="Microsoft Sans Serif"/>
              </a:rPr>
              <a:t> insan</a:t>
            </a:r>
            <a:r>
              <a:rPr sz="2000" dirty="0">
                <a:solidFill>
                  <a:srgbClr val="1F4E79"/>
                </a:solidFill>
                <a:latin typeface="Microsoft Sans Serif"/>
                <a:cs typeface="Microsoft Sans Serif"/>
              </a:rPr>
              <a:t> </a:t>
            </a:r>
            <a:r>
              <a:rPr sz="2000" spc="-5" dirty="0">
                <a:solidFill>
                  <a:srgbClr val="1F4E79"/>
                </a:solidFill>
                <a:latin typeface="Microsoft Sans Serif"/>
                <a:cs typeface="Microsoft Sans Serif"/>
              </a:rPr>
              <a:t>vücudunun</a:t>
            </a:r>
            <a:r>
              <a:rPr sz="2000" dirty="0">
                <a:solidFill>
                  <a:srgbClr val="1F4E79"/>
                </a:solidFill>
                <a:latin typeface="Microsoft Sans Serif"/>
                <a:cs typeface="Microsoft Sans Serif"/>
              </a:rPr>
              <a:t> </a:t>
            </a:r>
            <a:r>
              <a:rPr sz="2000" spc="-5" dirty="0">
                <a:solidFill>
                  <a:srgbClr val="1F4E79"/>
                </a:solidFill>
                <a:latin typeface="Microsoft Sans Serif"/>
                <a:cs typeface="Microsoft Sans Serif"/>
              </a:rPr>
              <a:t>hareket</a:t>
            </a:r>
            <a:r>
              <a:rPr sz="2000" spc="525" dirty="0">
                <a:solidFill>
                  <a:srgbClr val="1F4E79"/>
                </a:solidFill>
                <a:latin typeface="Microsoft Sans Serif"/>
                <a:cs typeface="Microsoft Sans Serif"/>
              </a:rPr>
              <a:t> </a:t>
            </a:r>
            <a:r>
              <a:rPr sz="2000" spc="-5" dirty="0">
                <a:solidFill>
                  <a:srgbClr val="1F4E79"/>
                </a:solidFill>
                <a:latin typeface="Microsoft Sans Serif"/>
                <a:cs typeface="Microsoft Sans Serif"/>
              </a:rPr>
              <a:t>etmesine, </a:t>
            </a:r>
            <a:r>
              <a:rPr sz="2000" spc="-520" dirty="0">
                <a:solidFill>
                  <a:srgbClr val="1F4E79"/>
                </a:solidFill>
                <a:latin typeface="Microsoft Sans Serif"/>
                <a:cs typeface="Microsoft Sans Serif"/>
              </a:rPr>
              <a:t> </a:t>
            </a:r>
            <a:r>
              <a:rPr sz="2000" spc="-5" dirty="0">
                <a:solidFill>
                  <a:srgbClr val="1F4E79"/>
                </a:solidFill>
                <a:latin typeface="Microsoft Sans Serif"/>
                <a:cs typeface="Microsoft Sans Serif"/>
              </a:rPr>
              <a:t>fiziksel yüklemeye </a:t>
            </a:r>
            <a:r>
              <a:rPr sz="2000" spc="5" dirty="0">
                <a:solidFill>
                  <a:srgbClr val="1F4E79"/>
                </a:solidFill>
                <a:latin typeface="Microsoft Sans Serif"/>
                <a:cs typeface="Microsoft Sans Serif"/>
              </a:rPr>
              <a:t>dayanmasına </a:t>
            </a:r>
            <a:r>
              <a:rPr sz="2000" spc="-5" dirty="0">
                <a:solidFill>
                  <a:srgbClr val="1F4E79"/>
                </a:solidFill>
                <a:latin typeface="Microsoft Sans Serif"/>
                <a:cs typeface="Microsoft Sans Serif"/>
              </a:rPr>
              <a:t>ve vücudun yetenekleri </a:t>
            </a:r>
            <a:r>
              <a:rPr sz="2000" spc="-10" dirty="0">
                <a:solidFill>
                  <a:srgbClr val="1F4E79"/>
                </a:solidFill>
                <a:latin typeface="Microsoft Sans Serif"/>
                <a:cs typeface="Microsoft Sans Serif"/>
              </a:rPr>
              <a:t>bittiğinde </a:t>
            </a:r>
            <a:r>
              <a:rPr sz="2000" spc="-5" dirty="0">
                <a:solidFill>
                  <a:srgbClr val="1F4E79"/>
                </a:solidFill>
                <a:latin typeface="Microsoft Sans Serif"/>
                <a:cs typeface="Microsoft Sans Serif"/>
              </a:rPr>
              <a:t> </a:t>
            </a:r>
            <a:r>
              <a:rPr sz="2000" spc="-10" dirty="0">
                <a:solidFill>
                  <a:srgbClr val="1F4E79"/>
                </a:solidFill>
                <a:latin typeface="Microsoft Sans Serif"/>
                <a:cs typeface="Microsoft Sans Serif"/>
              </a:rPr>
              <a:t>iyileşmesine</a:t>
            </a:r>
            <a:r>
              <a:rPr sz="2000" spc="10" dirty="0">
                <a:solidFill>
                  <a:srgbClr val="1F4E79"/>
                </a:solidFill>
                <a:latin typeface="Microsoft Sans Serif"/>
                <a:cs typeface="Microsoft Sans Serif"/>
              </a:rPr>
              <a:t> </a:t>
            </a:r>
            <a:r>
              <a:rPr sz="2000" spc="-5" dirty="0">
                <a:solidFill>
                  <a:srgbClr val="1F4E79"/>
                </a:solidFill>
                <a:latin typeface="Microsoft Sans Serif"/>
                <a:cs typeface="Microsoft Sans Serif"/>
              </a:rPr>
              <a:t>izin</a:t>
            </a:r>
            <a:r>
              <a:rPr sz="2000" spc="25" dirty="0">
                <a:solidFill>
                  <a:srgbClr val="1F4E79"/>
                </a:solidFill>
                <a:latin typeface="Microsoft Sans Serif"/>
                <a:cs typeface="Microsoft Sans Serif"/>
              </a:rPr>
              <a:t> </a:t>
            </a:r>
            <a:r>
              <a:rPr sz="2000" spc="-20" dirty="0">
                <a:solidFill>
                  <a:srgbClr val="1F4E79"/>
                </a:solidFill>
                <a:latin typeface="Microsoft Sans Serif"/>
                <a:cs typeface="Microsoft Sans Serif"/>
              </a:rPr>
              <a:t>verir.</a:t>
            </a:r>
            <a:endParaRPr sz="2000">
              <a:latin typeface="Microsoft Sans Serif"/>
              <a:cs typeface="Microsoft Sans Serif"/>
            </a:endParaRPr>
          </a:p>
          <a:p>
            <a:pPr marL="285115" indent="-273050" algn="just">
              <a:lnSpc>
                <a:spcPct val="100000"/>
              </a:lnSpc>
              <a:spcBef>
                <a:spcPts val="795"/>
              </a:spcBef>
              <a:buChar char="•"/>
              <a:tabLst>
                <a:tab pos="285750" algn="l"/>
              </a:tabLst>
            </a:pPr>
            <a:r>
              <a:rPr sz="2000" spc="-5" dirty="0">
                <a:solidFill>
                  <a:srgbClr val="1F4E79"/>
                </a:solidFill>
                <a:latin typeface="Microsoft Sans Serif"/>
                <a:cs typeface="Microsoft Sans Serif"/>
              </a:rPr>
              <a:t>İskelet,</a:t>
            </a:r>
            <a:r>
              <a:rPr sz="2000" spc="915" dirty="0">
                <a:solidFill>
                  <a:srgbClr val="1F4E79"/>
                </a:solidFill>
                <a:latin typeface="Microsoft Sans Serif"/>
                <a:cs typeface="Microsoft Sans Serif"/>
              </a:rPr>
              <a:t> </a:t>
            </a:r>
            <a:r>
              <a:rPr sz="2000" dirty="0">
                <a:solidFill>
                  <a:srgbClr val="1F4E79"/>
                </a:solidFill>
                <a:latin typeface="Microsoft Sans Serif"/>
                <a:cs typeface="Microsoft Sans Serif"/>
              </a:rPr>
              <a:t>kas</a:t>
            </a:r>
            <a:r>
              <a:rPr sz="2000" spc="930" dirty="0">
                <a:solidFill>
                  <a:srgbClr val="1F4E79"/>
                </a:solidFill>
                <a:latin typeface="Microsoft Sans Serif"/>
                <a:cs typeface="Microsoft Sans Serif"/>
              </a:rPr>
              <a:t> </a:t>
            </a:r>
            <a:r>
              <a:rPr sz="2000" spc="-5" dirty="0">
                <a:solidFill>
                  <a:srgbClr val="1F4E79"/>
                </a:solidFill>
                <a:latin typeface="Microsoft Sans Serif"/>
                <a:cs typeface="Microsoft Sans Serif"/>
              </a:rPr>
              <a:t>ve</a:t>
            </a:r>
            <a:r>
              <a:rPr sz="2000" spc="940" dirty="0">
                <a:solidFill>
                  <a:srgbClr val="1F4E79"/>
                </a:solidFill>
                <a:latin typeface="Microsoft Sans Serif"/>
                <a:cs typeface="Microsoft Sans Serif"/>
              </a:rPr>
              <a:t> </a:t>
            </a:r>
            <a:r>
              <a:rPr sz="2000" spc="-15" dirty="0">
                <a:solidFill>
                  <a:srgbClr val="1F4E79"/>
                </a:solidFill>
                <a:latin typeface="Microsoft Sans Serif"/>
                <a:cs typeface="Microsoft Sans Serif"/>
              </a:rPr>
              <a:t>eklemler,</a:t>
            </a:r>
            <a:r>
              <a:rPr sz="2000" spc="940" dirty="0">
                <a:solidFill>
                  <a:srgbClr val="1F4E79"/>
                </a:solidFill>
                <a:latin typeface="Microsoft Sans Serif"/>
                <a:cs typeface="Microsoft Sans Serif"/>
              </a:rPr>
              <a:t> </a:t>
            </a:r>
            <a:r>
              <a:rPr sz="2000" spc="-5" dirty="0">
                <a:solidFill>
                  <a:srgbClr val="1F4E79"/>
                </a:solidFill>
                <a:latin typeface="Microsoft Sans Serif"/>
                <a:cs typeface="Microsoft Sans Serif"/>
              </a:rPr>
              <a:t>insan</a:t>
            </a:r>
            <a:r>
              <a:rPr sz="2000" spc="930" dirty="0">
                <a:solidFill>
                  <a:srgbClr val="1F4E79"/>
                </a:solidFill>
                <a:latin typeface="Microsoft Sans Serif"/>
                <a:cs typeface="Microsoft Sans Serif"/>
              </a:rPr>
              <a:t> </a:t>
            </a:r>
            <a:r>
              <a:rPr sz="2000" spc="-5" dirty="0">
                <a:solidFill>
                  <a:srgbClr val="1F4E79"/>
                </a:solidFill>
                <a:latin typeface="Microsoft Sans Serif"/>
                <a:cs typeface="Microsoft Sans Serif"/>
              </a:rPr>
              <a:t>vücudunun</a:t>
            </a:r>
            <a:r>
              <a:rPr sz="2000" spc="930" dirty="0">
                <a:solidFill>
                  <a:srgbClr val="1F4E79"/>
                </a:solidFill>
                <a:latin typeface="Microsoft Sans Serif"/>
                <a:cs typeface="Microsoft Sans Serif"/>
              </a:rPr>
              <a:t> </a:t>
            </a:r>
            <a:r>
              <a:rPr sz="2000" spc="-5" dirty="0">
                <a:solidFill>
                  <a:srgbClr val="1F4E79"/>
                </a:solidFill>
                <a:latin typeface="Microsoft Sans Serif"/>
                <a:cs typeface="Microsoft Sans Serif"/>
              </a:rPr>
              <a:t>kimyasal</a:t>
            </a:r>
            <a:r>
              <a:rPr sz="2000" spc="940" dirty="0">
                <a:solidFill>
                  <a:srgbClr val="1F4E79"/>
                </a:solidFill>
                <a:latin typeface="Microsoft Sans Serif"/>
                <a:cs typeface="Microsoft Sans Serif"/>
              </a:rPr>
              <a:t> </a:t>
            </a:r>
            <a:r>
              <a:rPr sz="2000" spc="-10" dirty="0">
                <a:solidFill>
                  <a:srgbClr val="1F4E79"/>
                </a:solidFill>
                <a:latin typeface="Microsoft Sans Serif"/>
                <a:cs typeface="Microsoft Sans Serif"/>
              </a:rPr>
              <a:t>enerjiyi</a:t>
            </a:r>
            <a:endParaRPr sz="2000">
              <a:latin typeface="Microsoft Sans Serif"/>
              <a:cs typeface="Microsoft Sans Serif"/>
            </a:endParaRPr>
          </a:p>
          <a:p>
            <a:pPr marL="285115" algn="just">
              <a:lnSpc>
                <a:spcPct val="100000"/>
              </a:lnSpc>
            </a:pPr>
            <a:r>
              <a:rPr sz="2000" dirty="0">
                <a:solidFill>
                  <a:srgbClr val="1F4E79"/>
                </a:solidFill>
                <a:latin typeface="Microsoft Sans Serif"/>
                <a:cs typeface="Microsoft Sans Serif"/>
              </a:rPr>
              <a:t>harekete</a:t>
            </a:r>
            <a:r>
              <a:rPr sz="2000" spc="105" dirty="0">
                <a:solidFill>
                  <a:srgbClr val="1F4E79"/>
                </a:solidFill>
                <a:latin typeface="Microsoft Sans Serif"/>
                <a:cs typeface="Microsoft Sans Serif"/>
              </a:rPr>
              <a:t> </a:t>
            </a:r>
            <a:r>
              <a:rPr sz="2000" spc="-5" dirty="0">
                <a:solidFill>
                  <a:srgbClr val="1F4E79"/>
                </a:solidFill>
                <a:latin typeface="Microsoft Sans Serif"/>
                <a:cs typeface="Microsoft Sans Serif"/>
              </a:rPr>
              <a:t>geçirmesine,</a:t>
            </a:r>
            <a:r>
              <a:rPr sz="2000" spc="110" dirty="0">
                <a:solidFill>
                  <a:srgbClr val="1F4E79"/>
                </a:solidFill>
                <a:latin typeface="Microsoft Sans Serif"/>
                <a:cs typeface="Microsoft Sans Serif"/>
              </a:rPr>
              <a:t> </a:t>
            </a:r>
            <a:r>
              <a:rPr sz="2000" spc="-5" dirty="0">
                <a:solidFill>
                  <a:srgbClr val="1F4E79"/>
                </a:solidFill>
                <a:latin typeface="Microsoft Sans Serif"/>
                <a:cs typeface="Microsoft Sans Serif"/>
              </a:rPr>
              <a:t>fiziksel</a:t>
            </a:r>
            <a:r>
              <a:rPr sz="2000" spc="120" dirty="0">
                <a:solidFill>
                  <a:srgbClr val="1F4E79"/>
                </a:solidFill>
                <a:latin typeface="Microsoft Sans Serif"/>
                <a:cs typeface="Microsoft Sans Serif"/>
              </a:rPr>
              <a:t> </a:t>
            </a:r>
            <a:r>
              <a:rPr sz="2000" spc="-5" dirty="0">
                <a:solidFill>
                  <a:srgbClr val="1F4E79"/>
                </a:solidFill>
                <a:latin typeface="Microsoft Sans Serif"/>
                <a:cs typeface="Microsoft Sans Serif"/>
              </a:rPr>
              <a:t>yüklere</a:t>
            </a:r>
            <a:r>
              <a:rPr sz="2000" spc="114" dirty="0">
                <a:solidFill>
                  <a:srgbClr val="1F4E79"/>
                </a:solidFill>
                <a:latin typeface="Microsoft Sans Serif"/>
                <a:cs typeface="Microsoft Sans Serif"/>
              </a:rPr>
              <a:t> </a:t>
            </a:r>
            <a:r>
              <a:rPr sz="2000" spc="5" dirty="0">
                <a:solidFill>
                  <a:srgbClr val="1F4E79"/>
                </a:solidFill>
                <a:latin typeface="Microsoft Sans Serif"/>
                <a:cs typeface="Microsoft Sans Serif"/>
              </a:rPr>
              <a:t>dayanmasına</a:t>
            </a:r>
            <a:r>
              <a:rPr sz="2000" spc="110" dirty="0">
                <a:solidFill>
                  <a:srgbClr val="1F4E79"/>
                </a:solidFill>
                <a:latin typeface="Microsoft Sans Serif"/>
                <a:cs typeface="Microsoft Sans Serif"/>
              </a:rPr>
              <a:t> </a:t>
            </a:r>
            <a:r>
              <a:rPr sz="2000" spc="-5" dirty="0">
                <a:solidFill>
                  <a:srgbClr val="1F4E79"/>
                </a:solidFill>
                <a:latin typeface="Microsoft Sans Serif"/>
                <a:cs typeface="Microsoft Sans Serif"/>
              </a:rPr>
              <a:t>ve</a:t>
            </a:r>
            <a:r>
              <a:rPr sz="2000" spc="125" dirty="0">
                <a:solidFill>
                  <a:srgbClr val="1F4E79"/>
                </a:solidFill>
                <a:latin typeface="Microsoft Sans Serif"/>
                <a:cs typeface="Microsoft Sans Serif"/>
              </a:rPr>
              <a:t> </a:t>
            </a:r>
            <a:r>
              <a:rPr sz="2000" spc="20" dirty="0">
                <a:solidFill>
                  <a:srgbClr val="1F4E79"/>
                </a:solidFill>
                <a:latin typeface="Microsoft Sans Serif"/>
                <a:cs typeface="Microsoft Sans Serif"/>
              </a:rPr>
              <a:t>aynı</a:t>
            </a:r>
            <a:r>
              <a:rPr sz="2000" spc="105" dirty="0">
                <a:solidFill>
                  <a:srgbClr val="1F4E79"/>
                </a:solidFill>
                <a:latin typeface="Microsoft Sans Serif"/>
                <a:cs typeface="Microsoft Sans Serif"/>
              </a:rPr>
              <a:t> </a:t>
            </a:r>
            <a:r>
              <a:rPr sz="2000" dirty="0">
                <a:solidFill>
                  <a:srgbClr val="1F4E79"/>
                </a:solidFill>
                <a:latin typeface="Microsoft Sans Serif"/>
                <a:cs typeface="Microsoft Sans Serif"/>
              </a:rPr>
              <a:t>anda</a:t>
            </a:r>
            <a:endParaRPr sz="2000">
              <a:latin typeface="Microsoft Sans Serif"/>
              <a:cs typeface="Microsoft Sans Serif"/>
            </a:endParaRPr>
          </a:p>
        </p:txBody>
      </p:sp>
      <p:sp>
        <p:nvSpPr>
          <p:cNvPr id="5" name="object 5"/>
          <p:cNvSpPr txBox="1"/>
          <p:nvPr/>
        </p:nvSpPr>
        <p:spPr>
          <a:xfrm>
            <a:off x="980338" y="4072254"/>
            <a:ext cx="7456170" cy="330835"/>
          </a:xfrm>
          <a:prstGeom prst="rect">
            <a:avLst/>
          </a:prstGeom>
        </p:spPr>
        <p:txBody>
          <a:bodyPr vert="horz" wrap="square" lIns="0" tIns="12700" rIns="0" bIns="0" rtlCol="0">
            <a:spAutoFit/>
          </a:bodyPr>
          <a:lstStyle/>
          <a:p>
            <a:pPr marL="12700">
              <a:lnSpc>
                <a:spcPct val="100000"/>
              </a:lnSpc>
              <a:spcBef>
                <a:spcPts val="100"/>
              </a:spcBef>
              <a:tabLst>
                <a:tab pos="1181735" algn="l"/>
                <a:tab pos="2178050" algn="l"/>
                <a:tab pos="3077845" algn="l"/>
                <a:tab pos="3568700" algn="l"/>
                <a:tab pos="5161280" algn="l"/>
                <a:tab pos="5665470" algn="l"/>
                <a:tab pos="6679565" algn="l"/>
              </a:tabLst>
            </a:pPr>
            <a:r>
              <a:rPr sz="2000" spc="-5" dirty="0">
                <a:solidFill>
                  <a:srgbClr val="1F4E79"/>
                </a:solidFill>
                <a:latin typeface="Microsoft Sans Serif"/>
                <a:cs typeface="Microsoft Sans Serif"/>
              </a:rPr>
              <a:t>dinami</a:t>
            </a:r>
            <a:r>
              <a:rPr sz="2000" dirty="0">
                <a:solidFill>
                  <a:srgbClr val="1F4E79"/>
                </a:solidFill>
                <a:latin typeface="Microsoft Sans Serif"/>
                <a:cs typeface="Microsoft Sans Serif"/>
              </a:rPr>
              <a:t>k,	ka</a:t>
            </a:r>
            <a:r>
              <a:rPr sz="2000" spc="-15" dirty="0">
                <a:solidFill>
                  <a:srgbClr val="1F4E79"/>
                </a:solidFill>
                <a:latin typeface="Microsoft Sans Serif"/>
                <a:cs typeface="Microsoft Sans Serif"/>
              </a:rPr>
              <a:t>r</a:t>
            </a:r>
            <a:r>
              <a:rPr sz="2000" spc="-5" dirty="0">
                <a:solidFill>
                  <a:srgbClr val="1F4E79"/>
                </a:solidFill>
                <a:latin typeface="Microsoft Sans Serif"/>
                <a:cs typeface="Microsoft Sans Serif"/>
              </a:rPr>
              <a:t>a</a:t>
            </a:r>
            <a:r>
              <a:rPr sz="2000" dirty="0">
                <a:solidFill>
                  <a:srgbClr val="1F4E79"/>
                </a:solidFill>
                <a:latin typeface="Microsoft Sans Serif"/>
                <a:cs typeface="Microsoft Sans Serif"/>
              </a:rPr>
              <a:t>r</a:t>
            </a:r>
            <a:r>
              <a:rPr sz="2000" spc="35" dirty="0">
                <a:solidFill>
                  <a:srgbClr val="1F4E79"/>
                </a:solidFill>
                <a:latin typeface="Microsoft Sans Serif"/>
                <a:cs typeface="Microsoft Sans Serif"/>
              </a:rPr>
              <a:t>l</a:t>
            </a:r>
            <a:r>
              <a:rPr sz="2000" spc="20" dirty="0">
                <a:solidFill>
                  <a:srgbClr val="1F4E79"/>
                </a:solidFill>
                <a:latin typeface="Microsoft Sans Serif"/>
                <a:cs typeface="Microsoft Sans Serif"/>
              </a:rPr>
              <a:t>ı</a:t>
            </a:r>
            <a:r>
              <a:rPr sz="2000" dirty="0">
                <a:solidFill>
                  <a:srgbClr val="1F4E79"/>
                </a:solidFill>
                <a:latin typeface="Microsoft Sans Serif"/>
                <a:cs typeface="Microsoft Sans Serif"/>
              </a:rPr>
              <a:t>,	esn</a:t>
            </a:r>
            <a:r>
              <a:rPr sz="2000" spc="-15" dirty="0">
                <a:solidFill>
                  <a:srgbClr val="1F4E79"/>
                </a:solidFill>
                <a:latin typeface="Microsoft Sans Serif"/>
                <a:cs typeface="Microsoft Sans Serif"/>
              </a:rPr>
              <a:t>e</a:t>
            </a:r>
            <a:r>
              <a:rPr sz="2000" dirty="0">
                <a:solidFill>
                  <a:srgbClr val="1F4E79"/>
                </a:solidFill>
                <a:latin typeface="Microsoft Sans Serif"/>
                <a:cs typeface="Microsoft Sans Serif"/>
              </a:rPr>
              <a:t>k	</a:t>
            </a:r>
            <a:r>
              <a:rPr sz="2000" spc="-10" dirty="0">
                <a:solidFill>
                  <a:srgbClr val="1F4E79"/>
                </a:solidFill>
                <a:latin typeface="Microsoft Sans Serif"/>
                <a:cs typeface="Microsoft Sans Serif"/>
              </a:rPr>
              <a:t>v</a:t>
            </a:r>
            <a:r>
              <a:rPr sz="2000" dirty="0">
                <a:solidFill>
                  <a:srgbClr val="1F4E79"/>
                </a:solidFill>
                <a:latin typeface="Microsoft Sans Serif"/>
                <a:cs typeface="Microsoft Sans Serif"/>
              </a:rPr>
              <a:t>e	</a:t>
            </a:r>
            <a:r>
              <a:rPr sz="2000" spc="-5" dirty="0">
                <a:solidFill>
                  <a:srgbClr val="1F4E79"/>
                </a:solidFill>
                <a:latin typeface="Microsoft Sans Serif"/>
                <a:cs typeface="Microsoft Sans Serif"/>
              </a:rPr>
              <a:t>uyarl</a:t>
            </a:r>
            <a:r>
              <a:rPr sz="2000" spc="-15" dirty="0">
                <a:solidFill>
                  <a:srgbClr val="1F4E79"/>
                </a:solidFill>
                <a:latin typeface="Microsoft Sans Serif"/>
                <a:cs typeface="Microsoft Sans Serif"/>
              </a:rPr>
              <a:t>a</a:t>
            </a:r>
            <a:r>
              <a:rPr sz="2000" dirty="0">
                <a:solidFill>
                  <a:srgbClr val="1F4E79"/>
                </a:solidFill>
                <a:latin typeface="Microsoft Sans Serif"/>
                <a:cs typeface="Microsoft Sans Serif"/>
              </a:rPr>
              <a:t>n</a:t>
            </a:r>
            <a:r>
              <a:rPr sz="2000" spc="-10" dirty="0">
                <a:solidFill>
                  <a:srgbClr val="1F4E79"/>
                </a:solidFill>
                <a:latin typeface="Microsoft Sans Serif"/>
                <a:cs typeface="Microsoft Sans Serif"/>
              </a:rPr>
              <a:t>abilir</a:t>
            </a:r>
            <a:r>
              <a:rPr sz="2000" dirty="0">
                <a:solidFill>
                  <a:srgbClr val="1F4E79"/>
                </a:solidFill>
                <a:latin typeface="Microsoft Sans Serif"/>
                <a:cs typeface="Microsoft Sans Serif"/>
              </a:rPr>
              <a:t>	</a:t>
            </a:r>
            <a:r>
              <a:rPr sz="2000" spc="-5" dirty="0">
                <a:solidFill>
                  <a:srgbClr val="1F4E79"/>
                </a:solidFill>
                <a:latin typeface="Microsoft Sans Serif"/>
                <a:cs typeface="Microsoft Sans Serif"/>
              </a:rPr>
              <a:t>bir</a:t>
            </a:r>
            <a:r>
              <a:rPr sz="2000" dirty="0">
                <a:solidFill>
                  <a:srgbClr val="1F4E79"/>
                </a:solidFill>
                <a:latin typeface="Microsoft Sans Serif"/>
                <a:cs typeface="Microsoft Sans Serif"/>
              </a:rPr>
              <a:t>	şe</a:t>
            </a:r>
            <a:r>
              <a:rPr sz="2000" spc="-10" dirty="0">
                <a:solidFill>
                  <a:srgbClr val="1F4E79"/>
                </a:solidFill>
                <a:latin typeface="Microsoft Sans Serif"/>
                <a:cs typeface="Microsoft Sans Serif"/>
              </a:rPr>
              <a:t>kilde</a:t>
            </a:r>
            <a:r>
              <a:rPr sz="2000" dirty="0">
                <a:solidFill>
                  <a:srgbClr val="1F4E79"/>
                </a:solidFill>
                <a:latin typeface="Microsoft Sans Serif"/>
                <a:cs typeface="Microsoft Sans Serif"/>
              </a:rPr>
              <a:t>	</a:t>
            </a:r>
            <a:r>
              <a:rPr sz="2000" spc="-5" dirty="0">
                <a:solidFill>
                  <a:srgbClr val="1F4E79"/>
                </a:solidFill>
                <a:latin typeface="Microsoft Sans Serif"/>
                <a:cs typeface="Microsoft Sans Serif"/>
              </a:rPr>
              <a:t>fiziksel</a:t>
            </a:r>
            <a:endParaRPr sz="2000">
              <a:latin typeface="Microsoft Sans Serif"/>
              <a:cs typeface="Microsoft Sans Serif"/>
            </a:endParaRPr>
          </a:p>
        </p:txBody>
      </p:sp>
      <p:sp>
        <p:nvSpPr>
          <p:cNvPr id="6" name="object 6"/>
          <p:cNvSpPr txBox="1"/>
          <p:nvPr/>
        </p:nvSpPr>
        <p:spPr>
          <a:xfrm>
            <a:off x="707542" y="4275556"/>
            <a:ext cx="7731125" cy="1449705"/>
          </a:xfrm>
          <a:prstGeom prst="rect">
            <a:avLst/>
          </a:prstGeom>
        </p:spPr>
        <p:txBody>
          <a:bodyPr vert="horz" wrap="square" lIns="0" tIns="114300" rIns="0" bIns="0" rtlCol="0">
            <a:spAutoFit/>
          </a:bodyPr>
          <a:lstStyle/>
          <a:p>
            <a:pPr marL="285115" algn="just">
              <a:lnSpc>
                <a:spcPct val="100000"/>
              </a:lnSpc>
              <a:spcBef>
                <a:spcPts val="900"/>
              </a:spcBef>
            </a:pPr>
            <a:r>
              <a:rPr sz="2000" spc="10" dirty="0">
                <a:solidFill>
                  <a:srgbClr val="1F4E79"/>
                </a:solidFill>
                <a:latin typeface="Microsoft Sans Serif"/>
                <a:cs typeface="Microsoft Sans Serif"/>
              </a:rPr>
              <a:t>çalışmaları </a:t>
            </a:r>
            <a:r>
              <a:rPr sz="2000" spc="-5" dirty="0">
                <a:solidFill>
                  <a:srgbClr val="1F4E79"/>
                </a:solidFill>
                <a:latin typeface="Microsoft Sans Serif"/>
                <a:cs typeface="Microsoft Sans Serif"/>
              </a:rPr>
              <a:t>gerçekleştirmesine olanak</a:t>
            </a:r>
            <a:r>
              <a:rPr sz="2000" spc="25" dirty="0">
                <a:solidFill>
                  <a:srgbClr val="1F4E79"/>
                </a:solidFill>
                <a:latin typeface="Microsoft Sans Serif"/>
                <a:cs typeface="Microsoft Sans Serif"/>
              </a:rPr>
              <a:t> </a:t>
            </a:r>
            <a:r>
              <a:rPr sz="2000" spc="-5" dirty="0">
                <a:solidFill>
                  <a:srgbClr val="1F4E79"/>
                </a:solidFill>
                <a:latin typeface="Microsoft Sans Serif"/>
                <a:cs typeface="Microsoft Sans Serif"/>
              </a:rPr>
              <a:t>tanır.</a:t>
            </a:r>
            <a:endParaRPr sz="2000">
              <a:latin typeface="Microsoft Sans Serif"/>
              <a:cs typeface="Microsoft Sans Serif"/>
            </a:endParaRPr>
          </a:p>
          <a:p>
            <a:pPr marL="285115" marR="5080" indent="-273050" algn="just">
              <a:lnSpc>
                <a:spcPct val="100000"/>
              </a:lnSpc>
              <a:spcBef>
                <a:spcPts val="805"/>
              </a:spcBef>
              <a:buChar char="•"/>
              <a:tabLst>
                <a:tab pos="285750" algn="l"/>
              </a:tabLst>
            </a:pPr>
            <a:r>
              <a:rPr sz="2000" spc="-5" dirty="0">
                <a:solidFill>
                  <a:srgbClr val="1F4E79"/>
                </a:solidFill>
                <a:latin typeface="Microsoft Sans Serif"/>
                <a:cs typeface="Microsoft Sans Serif"/>
              </a:rPr>
              <a:t>Kas-iskelet</a:t>
            </a:r>
            <a:r>
              <a:rPr sz="2000" dirty="0">
                <a:solidFill>
                  <a:srgbClr val="1F4E79"/>
                </a:solidFill>
                <a:latin typeface="Microsoft Sans Serif"/>
                <a:cs typeface="Microsoft Sans Serif"/>
              </a:rPr>
              <a:t> </a:t>
            </a:r>
            <a:r>
              <a:rPr sz="2000" spc="-5" dirty="0">
                <a:solidFill>
                  <a:srgbClr val="1F4E79"/>
                </a:solidFill>
                <a:latin typeface="Microsoft Sans Serif"/>
                <a:cs typeface="Microsoft Sans Serif"/>
              </a:rPr>
              <a:t>sistemini</a:t>
            </a:r>
            <a:r>
              <a:rPr sz="2000" dirty="0">
                <a:solidFill>
                  <a:srgbClr val="1F4E79"/>
                </a:solidFill>
                <a:latin typeface="Microsoft Sans Serif"/>
                <a:cs typeface="Microsoft Sans Serif"/>
              </a:rPr>
              <a:t> </a:t>
            </a:r>
            <a:r>
              <a:rPr sz="2000" spc="-5" dirty="0">
                <a:solidFill>
                  <a:srgbClr val="1F4E79"/>
                </a:solidFill>
                <a:latin typeface="Microsoft Sans Serif"/>
                <a:cs typeface="Microsoft Sans Serif"/>
              </a:rPr>
              <a:t>oluşturan</a:t>
            </a:r>
            <a:r>
              <a:rPr sz="2000" dirty="0">
                <a:solidFill>
                  <a:srgbClr val="1F4E79"/>
                </a:solidFill>
                <a:latin typeface="Microsoft Sans Serif"/>
                <a:cs typeface="Microsoft Sans Serif"/>
              </a:rPr>
              <a:t> </a:t>
            </a:r>
            <a:r>
              <a:rPr sz="2000" spc="-5" dirty="0">
                <a:solidFill>
                  <a:srgbClr val="1F4E79"/>
                </a:solidFill>
                <a:latin typeface="Microsoft Sans Serif"/>
                <a:cs typeface="Microsoft Sans Serif"/>
              </a:rPr>
              <a:t>elemanlar</a:t>
            </a:r>
            <a:r>
              <a:rPr sz="2000" dirty="0">
                <a:solidFill>
                  <a:srgbClr val="1F4E79"/>
                </a:solidFill>
                <a:latin typeface="Microsoft Sans Serif"/>
                <a:cs typeface="Microsoft Sans Serif"/>
              </a:rPr>
              <a:t> </a:t>
            </a:r>
            <a:r>
              <a:rPr sz="2000" spc="-5" dirty="0">
                <a:solidFill>
                  <a:srgbClr val="1F4E79"/>
                </a:solidFill>
                <a:latin typeface="Microsoft Sans Serif"/>
                <a:cs typeface="Microsoft Sans Serif"/>
              </a:rPr>
              <a:t>yüklenme</a:t>
            </a:r>
            <a:r>
              <a:rPr sz="2000" dirty="0">
                <a:solidFill>
                  <a:srgbClr val="1F4E79"/>
                </a:solidFill>
                <a:latin typeface="Microsoft Sans Serif"/>
                <a:cs typeface="Microsoft Sans Serif"/>
              </a:rPr>
              <a:t> </a:t>
            </a:r>
            <a:r>
              <a:rPr sz="2000" spc="-5" dirty="0">
                <a:solidFill>
                  <a:srgbClr val="1F4E79"/>
                </a:solidFill>
                <a:latin typeface="Microsoft Sans Serif"/>
                <a:cs typeface="Microsoft Sans Serif"/>
              </a:rPr>
              <a:t>ve</a:t>
            </a:r>
            <a:r>
              <a:rPr sz="2000" dirty="0">
                <a:solidFill>
                  <a:srgbClr val="1F4E79"/>
                </a:solidFill>
                <a:latin typeface="Microsoft Sans Serif"/>
                <a:cs typeface="Microsoft Sans Serif"/>
              </a:rPr>
              <a:t> hareket </a:t>
            </a:r>
            <a:r>
              <a:rPr sz="2000" spc="-520" dirty="0">
                <a:solidFill>
                  <a:srgbClr val="1F4E79"/>
                </a:solidFill>
                <a:latin typeface="Microsoft Sans Serif"/>
                <a:cs typeface="Microsoft Sans Serif"/>
              </a:rPr>
              <a:t> </a:t>
            </a:r>
            <a:r>
              <a:rPr sz="2000" spc="-5" dirty="0">
                <a:solidFill>
                  <a:srgbClr val="1F4E79"/>
                </a:solidFill>
                <a:latin typeface="Microsoft Sans Serif"/>
                <a:cs typeface="Microsoft Sans Serif"/>
              </a:rPr>
              <a:t>sürecinde </a:t>
            </a:r>
            <a:r>
              <a:rPr sz="2000" spc="25" dirty="0">
                <a:solidFill>
                  <a:srgbClr val="1F4E79"/>
                </a:solidFill>
                <a:latin typeface="Microsoft Sans Serif"/>
                <a:cs typeface="Microsoft Sans Serif"/>
              </a:rPr>
              <a:t>aşınır </a:t>
            </a:r>
            <a:r>
              <a:rPr sz="2000" spc="-5" dirty="0">
                <a:solidFill>
                  <a:srgbClr val="1F4E79"/>
                </a:solidFill>
                <a:latin typeface="Microsoft Sans Serif"/>
                <a:cs typeface="Microsoft Sans Serif"/>
              </a:rPr>
              <a:t>ya </a:t>
            </a:r>
            <a:r>
              <a:rPr sz="2000" dirty="0">
                <a:solidFill>
                  <a:srgbClr val="1F4E79"/>
                </a:solidFill>
                <a:latin typeface="Microsoft Sans Serif"/>
                <a:cs typeface="Microsoft Sans Serif"/>
              </a:rPr>
              <a:t>da </a:t>
            </a:r>
            <a:r>
              <a:rPr sz="2000" spc="-5" dirty="0">
                <a:solidFill>
                  <a:srgbClr val="1F4E79"/>
                </a:solidFill>
                <a:latin typeface="Microsoft Sans Serif"/>
                <a:cs typeface="Microsoft Sans Serif"/>
              </a:rPr>
              <a:t>parçalanır. Bunu önlemek </a:t>
            </a:r>
            <a:r>
              <a:rPr sz="2000" spc="-10" dirty="0">
                <a:solidFill>
                  <a:srgbClr val="1F4E79"/>
                </a:solidFill>
                <a:latin typeface="Microsoft Sans Serif"/>
                <a:cs typeface="Microsoft Sans Serif"/>
              </a:rPr>
              <a:t>için iş </a:t>
            </a:r>
            <a:r>
              <a:rPr sz="2000" spc="-5" dirty="0">
                <a:solidFill>
                  <a:srgbClr val="1F4E79"/>
                </a:solidFill>
                <a:latin typeface="Microsoft Sans Serif"/>
                <a:cs typeface="Microsoft Sans Serif"/>
              </a:rPr>
              <a:t>ve </a:t>
            </a:r>
            <a:r>
              <a:rPr sz="2000" spc="-10" dirty="0">
                <a:solidFill>
                  <a:srgbClr val="1F4E79"/>
                </a:solidFill>
                <a:latin typeface="Microsoft Sans Serif"/>
                <a:cs typeface="Microsoft Sans Serif"/>
              </a:rPr>
              <a:t>işyeri </a:t>
            </a:r>
            <a:r>
              <a:rPr sz="2000" spc="-5" dirty="0">
                <a:solidFill>
                  <a:srgbClr val="1F4E79"/>
                </a:solidFill>
                <a:latin typeface="Microsoft Sans Serif"/>
                <a:cs typeface="Microsoft Sans Serif"/>
              </a:rPr>
              <a:t> sistemi</a:t>
            </a:r>
            <a:r>
              <a:rPr sz="2000" spc="5" dirty="0">
                <a:solidFill>
                  <a:srgbClr val="1F4E79"/>
                </a:solidFill>
                <a:latin typeface="Microsoft Sans Serif"/>
                <a:cs typeface="Microsoft Sans Serif"/>
              </a:rPr>
              <a:t> </a:t>
            </a:r>
            <a:r>
              <a:rPr sz="2000" spc="-5" dirty="0">
                <a:solidFill>
                  <a:srgbClr val="1F4E79"/>
                </a:solidFill>
                <a:latin typeface="Microsoft Sans Serif"/>
                <a:cs typeface="Microsoft Sans Serif"/>
              </a:rPr>
              <a:t>insan</a:t>
            </a:r>
            <a:r>
              <a:rPr sz="2000" dirty="0">
                <a:solidFill>
                  <a:srgbClr val="1F4E79"/>
                </a:solidFill>
                <a:latin typeface="Microsoft Sans Serif"/>
                <a:cs typeface="Microsoft Sans Serif"/>
              </a:rPr>
              <a:t> </a:t>
            </a:r>
            <a:r>
              <a:rPr sz="2000" spc="-10" dirty="0">
                <a:solidFill>
                  <a:srgbClr val="1F4E79"/>
                </a:solidFill>
                <a:latin typeface="Microsoft Sans Serif"/>
                <a:cs typeface="Microsoft Sans Serif"/>
              </a:rPr>
              <a:t>özelliklerine</a:t>
            </a:r>
            <a:r>
              <a:rPr sz="2000" spc="15" dirty="0">
                <a:solidFill>
                  <a:srgbClr val="1F4E79"/>
                </a:solidFill>
                <a:latin typeface="Microsoft Sans Serif"/>
                <a:cs typeface="Microsoft Sans Serif"/>
              </a:rPr>
              <a:t> </a:t>
            </a:r>
            <a:r>
              <a:rPr sz="2000" dirty="0">
                <a:solidFill>
                  <a:srgbClr val="1F4E79"/>
                </a:solidFill>
                <a:latin typeface="Microsoft Sans Serif"/>
                <a:cs typeface="Microsoft Sans Serif"/>
              </a:rPr>
              <a:t>göre uyarlanmalıdır.</a:t>
            </a:r>
            <a:endParaRPr sz="2000">
              <a:latin typeface="Microsoft Sans Serif"/>
              <a:cs typeface="Microsoft Sans Serif"/>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ject 4"/>
          <p:cNvPicPr/>
          <p:nvPr/>
        </p:nvPicPr>
        <p:blipFill>
          <a:blip r:embed="rId2" cstate="print"/>
          <a:stretch>
            <a:fillRect/>
          </a:stretch>
        </p:blipFill>
        <p:spPr>
          <a:xfrm>
            <a:off x="526656" y="1026464"/>
            <a:ext cx="3154680" cy="5246624"/>
          </a:xfrm>
          <a:prstGeom prst="rect">
            <a:avLst/>
          </a:prstGeom>
        </p:spPr>
      </p:pic>
      <p:sp>
        <p:nvSpPr>
          <p:cNvPr id="5" name="object 5"/>
          <p:cNvSpPr txBox="1">
            <a:spLocks noGrp="1"/>
          </p:cNvSpPr>
          <p:nvPr>
            <p:ph type="title"/>
          </p:nvPr>
        </p:nvSpPr>
        <p:spPr>
          <a:xfrm>
            <a:off x="3381502" y="653034"/>
            <a:ext cx="2379345" cy="345440"/>
          </a:xfrm>
          <a:prstGeom prst="rect">
            <a:avLst/>
          </a:prstGeom>
        </p:spPr>
        <p:txBody>
          <a:bodyPr vert="horz" wrap="square" lIns="0" tIns="12700" rIns="0" bIns="0" rtlCol="0">
            <a:spAutoFit/>
          </a:bodyPr>
          <a:lstStyle/>
          <a:p>
            <a:pPr marL="12700">
              <a:lnSpc>
                <a:spcPct val="100000"/>
              </a:lnSpc>
              <a:spcBef>
                <a:spcPts val="100"/>
              </a:spcBef>
            </a:pPr>
            <a:r>
              <a:rPr spc="-5" dirty="0"/>
              <a:t>kas-iskelet</a:t>
            </a:r>
            <a:r>
              <a:rPr spc="-45" dirty="0"/>
              <a:t> </a:t>
            </a:r>
            <a:r>
              <a:rPr spc="-5" dirty="0"/>
              <a:t>sistemi</a:t>
            </a:r>
          </a:p>
        </p:txBody>
      </p:sp>
      <p:sp>
        <p:nvSpPr>
          <p:cNvPr id="6" name="object 6"/>
          <p:cNvSpPr txBox="1"/>
          <p:nvPr/>
        </p:nvSpPr>
        <p:spPr>
          <a:xfrm>
            <a:off x="3760723" y="1395425"/>
            <a:ext cx="4813935" cy="941069"/>
          </a:xfrm>
          <a:prstGeom prst="rect">
            <a:avLst/>
          </a:prstGeom>
        </p:spPr>
        <p:txBody>
          <a:bodyPr vert="horz" wrap="square" lIns="0" tIns="13335" rIns="0" bIns="0" rtlCol="0">
            <a:spAutoFit/>
          </a:bodyPr>
          <a:lstStyle/>
          <a:p>
            <a:pPr marL="12700">
              <a:lnSpc>
                <a:spcPct val="100000"/>
              </a:lnSpc>
              <a:spcBef>
                <a:spcPts val="105"/>
              </a:spcBef>
            </a:pPr>
            <a:r>
              <a:rPr sz="2000" b="1" dirty="0">
                <a:solidFill>
                  <a:srgbClr val="C00000"/>
                </a:solidFill>
                <a:latin typeface="Arial"/>
                <a:cs typeface="Arial"/>
              </a:rPr>
              <a:t>Kas-iskelet</a:t>
            </a:r>
            <a:r>
              <a:rPr sz="2000" b="1" spc="-70" dirty="0">
                <a:solidFill>
                  <a:srgbClr val="C00000"/>
                </a:solidFill>
                <a:latin typeface="Arial"/>
                <a:cs typeface="Arial"/>
              </a:rPr>
              <a:t> </a:t>
            </a:r>
            <a:r>
              <a:rPr sz="2000" b="1" dirty="0">
                <a:solidFill>
                  <a:srgbClr val="C00000"/>
                </a:solidFill>
                <a:latin typeface="Arial"/>
                <a:cs typeface="Arial"/>
              </a:rPr>
              <a:t>sisteminin</a:t>
            </a:r>
            <a:r>
              <a:rPr sz="2000" b="1" spc="-50" dirty="0">
                <a:solidFill>
                  <a:srgbClr val="C00000"/>
                </a:solidFill>
                <a:latin typeface="Arial"/>
                <a:cs typeface="Arial"/>
              </a:rPr>
              <a:t> </a:t>
            </a:r>
            <a:r>
              <a:rPr sz="2000" b="1" spc="-5" dirty="0">
                <a:solidFill>
                  <a:srgbClr val="C00000"/>
                </a:solidFill>
                <a:latin typeface="Arial"/>
                <a:cs typeface="Arial"/>
              </a:rPr>
              <a:t>görevleri:</a:t>
            </a:r>
            <a:endParaRPr sz="2000">
              <a:latin typeface="Arial"/>
              <a:cs typeface="Arial"/>
            </a:endParaRPr>
          </a:p>
          <a:p>
            <a:pPr marL="544195" marR="5080" indent="-353695">
              <a:lnSpc>
                <a:spcPct val="100000"/>
              </a:lnSpc>
              <a:tabLst>
                <a:tab pos="544195" algn="l"/>
                <a:tab pos="1643380" algn="l"/>
                <a:tab pos="2390140" algn="l"/>
                <a:tab pos="3176905" algn="l"/>
              </a:tabLst>
            </a:pPr>
            <a:r>
              <a:rPr sz="2000" dirty="0">
                <a:solidFill>
                  <a:srgbClr val="1F4E79"/>
                </a:solidFill>
                <a:latin typeface="Microsoft Sans Serif"/>
                <a:cs typeface="Microsoft Sans Serif"/>
              </a:rPr>
              <a:t>1.	Vücuda	</a:t>
            </a:r>
            <a:r>
              <a:rPr sz="2000" spc="-5" dirty="0">
                <a:solidFill>
                  <a:srgbClr val="1F4E79"/>
                </a:solidFill>
                <a:latin typeface="Microsoft Sans Serif"/>
                <a:cs typeface="Microsoft Sans Serif"/>
              </a:rPr>
              <a:t>şekil	veri</a:t>
            </a:r>
            <a:r>
              <a:rPr sz="2000" spc="-120" dirty="0">
                <a:solidFill>
                  <a:srgbClr val="1F4E79"/>
                </a:solidFill>
                <a:latin typeface="Microsoft Sans Serif"/>
                <a:cs typeface="Microsoft Sans Serif"/>
              </a:rPr>
              <a:t>r</a:t>
            </a:r>
            <a:r>
              <a:rPr sz="2000" dirty="0">
                <a:solidFill>
                  <a:srgbClr val="1F4E79"/>
                </a:solidFill>
                <a:latin typeface="Microsoft Sans Serif"/>
                <a:cs typeface="Microsoft Sans Serif"/>
              </a:rPr>
              <a:t>,	k</a:t>
            </a:r>
            <a:r>
              <a:rPr sz="2000" spc="5" dirty="0">
                <a:solidFill>
                  <a:srgbClr val="1F4E79"/>
                </a:solidFill>
                <a:latin typeface="Microsoft Sans Serif"/>
                <a:cs typeface="Microsoft Sans Serif"/>
              </a:rPr>
              <a:t>o</a:t>
            </a:r>
            <a:r>
              <a:rPr sz="2000" spc="-15" dirty="0">
                <a:solidFill>
                  <a:srgbClr val="1F4E79"/>
                </a:solidFill>
                <a:latin typeface="Microsoft Sans Serif"/>
                <a:cs typeface="Microsoft Sans Serif"/>
              </a:rPr>
              <a:t>n</a:t>
            </a:r>
            <a:r>
              <a:rPr sz="2000" spc="10" dirty="0">
                <a:solidFill>
                  <a:srgbClr val="1F4E79"/>
                </a:solidFill>
                <a:latin typeface="Microsoft Sans Serif"/>
                <a:cs typeface="Microsoft Sans Serif"/>
              </a:rPr>
              <a:t>umland</a:t>
            </a:r>
            <a:r>
              <a:rPr sz="2000" spc="-10" dirty="0">
                <a:solidFill>
                  <a:srgbClr val="1F4E79"/>
                </a:solidFill>
                <a:latin typeface="Microsoft Sans Serif"/>
                <a:cs typeface="Microsoft Sans Serif"/>
              </a:rPr>
              <a:t>ı</a:t>
            </a:r>
            <a:r>
              <a:rPr sz="2000" spc="60" dirty="0">
                <a:solidFill>
                  <a:srgbClr val="1F4E79"/>
                </a:solidFill>
                <a:latin typeface="Microsoft Sans Serif"/>
                <a:cs typeface="Microsoft Sans Serif"/>
              </a:rPr>
              <a:t>r</a:t>
            </a:r>
            <a:r>
              <a:rPr sz="2000" spc="25" dirty="0">
                <a:solidFill>
                  <a:srgbClr val="1F4E79"/>
                </a:solidFill>
                <a:latin typeface="Microsoft Sans Serif"/>
                <a:cs typeface="Microsoft Sans Serif"/>
              </a:rPr>
              <a:t>ı</a:t>
            </a:r>
            <a:r>
              <a:rPr sz="2000" spc="5" dirty="0">
                <a:solidFill>
                  <a:srgbClr val="1F4E79"/>
                </a:solidFill>
                <a:latin typeface="Microsoft Sans Serif"/>
                <a:cs typeface="Microsoft Sans Serif"/>
              </a:rPr>
              <a:t>r</a:t>
            </a:r>
            <a:r>
              <a:rPr sz="2000" dirty="0">
                <a:solidFill>
                  <a:srgbClr val="1F4E79"/>
                </a:solidFill>
                <a:latin typeface="Microsoft Sans Serif"/>
                <a:cs typeface="Microsoft Sans Serif"/>
              </a:rPr>
              <a:t>;  vücudun</a:t>
            </a:r>
            <a:r>
              <a:rPr sz="2000" spc="-5" dirty="0">
                <a:solidFill>
                  <a:srgbClr val="1F4E79"/>
                </a:solidFill>
                <a:latin typeface="Microsoft Sans Serif"/>
                <a:cs typeface="Microsoft Sans Serif"/>
              </a:rPr>
              <a:t> dik</a:t>
            </a:r>
            <a:r>
              <a:rPr sz="2000" spc="15" dirty="0">
                <a:solidFill>
                  <a:srgbClr val="1F4E79"/>
                </a:solidFill>
                <a:latin typeface="Microsoft Sans Serif"/>
                <a:cs typeface="Microsoft Sans Serif"/>
              </a:rPr>
              <a:t> </a:t>
            </a:r>
            <a:r>
              <a:rPr sz="2000" spc="20" dirty="0">
                <a:solidFill>
                  <a:srgbClr val="1F4E79"/>
                </a:solidFill>
                <a:latin typeface="Microsoft Sans Serif"/>
                <a:cs typeface="Microsoft Sans Serif"/>
              </a:rPr>
              <a:t>durmasını</a:t>
            </a:r>
            <a:r>
              <a:rPr sz="2000" spc="-5" dirty="0">
                <a:solidFill>
                  <a:srgbClr val="1F4E79"/>
                </a:solidFill>
                <a:latin typeface="Microsoft Sans Serif"/>
                <a:cs typeface="Microsoft Sans Serif"/>
              </a:rPr>
              <a:t> </a:t>
            </a:r>
            <a:r>
              <a:rPr sz="2000" spc="-20" dirty="0">
                <a:solidFill>
                  <a:srgbClr val="1F4E79"/>
                </a:solidFill>
                <a:latin typeface="Microsoft Sans Serif"/>
                <a:cs typeface="Microsoft Sans Serif"/>
              </a:rPr>
              <a:t>sağlar.</a:t>
            </a:r>
            <a:endParaRPr sz="2000">
              <a:latin typeface="Microsoft Sans Serif"/>
              <a:cs typeface="Microsoft Sans Serif"/>
            </a:endParaRPr>
          </a:p>
        </p:txBody>
      </p:sp>
      <p:sp>
        <p:nvSpPr>
          <p:cNvPr id="7" name="object 7"/>
          <p:cNvSpPr txBox="1"/>
          <p:nvPr/>
        </p:nvSpPr>
        <p:spPr>
          <a:xfrm>
            <a:off x="3939032" y="2310130"/>
            <a:ext cx="4077970" cy="330835"/>
          </a:xfrm>
          <a:prstGeom prst="rect">
            <a:avLst/>
          </a:prstGeom>
        </p:spPr>
        <p:txBody>
          <a:bodyPr vert="horz" wrap="square" lIns="0" tIns="13335" rIns="0" bIns="0" rtlCol="0">
            <a:spAutoFit/>
          </a:bodyPr>
          <a:lstStyle/>
          <a:p>
            <a:pPr marL="12700">
              <a:lnSpc>
                <a:spcPct val="100000"/>
              </a:lnSpc>
              <a:spcBef>
                <a:spcPts val="105"/>
              </a:spcBef>
              <a:tabLst>
                <a:tab pos="365760" algn="l"/>
                <a:tab pos="1388745" algn="l"/>
                <a:tab pos="1955800" algn="l"/>
                <a:tab pos="3218180" algn="l"/>
              </a:tabLst>
            </a:pPr>
            <a:r>
              <a:rPr sz="2000" dirty="0">
                <a:solidFill>
                  <a:srgbClr val="1F4E79"/>
                </a:solidFill>
                <a:latin typeface="Microsoft Sans Serif"/>
                <a:cs typeface="Microsoft Sans Serif"/>
              </a:rPr>
              <a:t>2.	</a:t>
            </a:r>
            <a:r>
              <a:rPr sz="2000" spc="-5" dirty="0">
                <a:solidFill>
                  <a:srgbClr val="1F4E79"/>
                </a:solidFill>
                <a:latin typeface="Microsoft Sans Serif"/>
                <a:cs typeface="Microsoft Sans Serif"/>
              </a:rPr>
              <a:t>Kaslar	</a:t>
            </a:r>
            <a:r>
              <a:rPr sz="2000" spc="-10" dirty="0">
                <a:solidFill>
                  <a:srgbClr val="1F4E79"/>
                </a:solidFill>
                <a:latin typeface="Microsoft Sans Serif"/>
                <a:cs typeface="Microsoft Sans Serif"/>
              </a:rPr>
              <a:t>v</a:t>
            </a:r>
            <a:r>
              <a:rPr sz="2000" dirty="0">
                <a:solidFill>
                  <a:srgbClr val="1F4E79"/>
                </a:solidFill>
                <a:latin typeface="Microsoft Sans Serif"/>
                <a:cs typeface="Microsoft Sans Serif"/>
              </a:rPr>
              <a:t>e	e</a:t>
            </a:r>
            <a:r>
              <a:rPr sz="2000" spc="5" dirty="0">
                <a:solidFill>
                  <a:srgbClr val="1F4E79"/>
                </a:solidFill>
                <a:latin typeface="Microsoft Sans Serif"/>
                <a:cs typeface="Microsoft Sans Serif"/>
              </a:rPr>
              <a:t>k</a:t>
            </a:r>
            <a:r>
              <a:rPr sz="2000" spc="-5" dirty="0">
                <a:solidFill>
                  <a:srgbClr val="1F4E79"/>
                </a:solidFill>
                <a:latin typeface="Microsoft Sans Serif"/>
                <a:cs typeface="Microsoft Sans Serif"/>
              </a:rPr>
              <a:t>lemler</a:t>
            </a:r>
            <a:r>
              <a:rPr sz="2000" dirty="0">
                <a:solidFill>
                  <a:srgbClr val="1F4E79"/>
                </a:solidFill>
                <a:latin typeface="Microsoft Sans Serif"/>
                <a:cs typeface="Microsoft Sans Serif"/>
              </a:rPr>
              <a:t>	</a:t>
            </a:r>
            <a:r>
              <a:rPr sz="2000" spc="20" dirty="0">
                <a:solidFill>
                  <a:srgbClr val="1F4E79"/>
                </a:solidFill>
                <a:latin typeface="Microsoft Sans Serif"/>
                <a:cs typeface="Microsoft Sans Serif"/>
              </a:rPr>
              <a:t>yard</a:t>
            </a:r>
            <a:r>
              <a:rPr sz="2000" spc="-5" dirty="0">
                <a:solidFill>
                  <a:srgbClr val="1F4E79"/>
                </a:solidFill>
                <a:latin typeface="Microsoft Sans Serif"/>
                <a:cs typeface="Microsoft Sans Serif"/>
              </a:rPr>
              <a:t>ı</a:t>
            </a:r>
            <a:r>
              <a:rPr sz="2000" spc="50" dirty="0">
                <a:solidFill>
                  <a:srgbClr val="1F4E79"/>
                </a:solidFill>
                <a:latin typeface="Microsoft Sans Serif"/>
                <a:cs typeface="Microsoft Sans Serif"/>
              </a:rPr>
              <a:t>mı</a:t>
            </a:r>
            <a:endParaRPr sz="2000">
              <a:latin typeface="Microsoft Sans Serif"/>
              <a:cs typeface="Microsoft Sans Serif"/>
            </a:endParaRPr>
          </a:p>
        </p:txBody>
      </p:sp>
      <p:sp>
        <p:nvSpPr>
          <p:cNvPr id="8" name="object 8"/>
          <p:cNvSpPr txBox="1"/>
          <p:nvPr/>
        </p:nvSpPr>
        <p:spPr>
          <a:xfrm>
            <a:off x="8289417" y="2310130"/>
            <a:ext cx="281305" cy="330835"/>
          </a:xfrm>
          <a:prstGeom prst="rect">
            <a:avLst/>
          </a:prstGeom>
        </p:spPr>
        <p:txBody>
          <a:bodyPr vert="horz" wrap="square" lIns="0" tIns="13335" rIns="0" bIns="0" rtlCol="0">
            <a:spAutoFit/>
          </a:bodyPr>
          <a:lstStyle/>
          <a:p>
            <a:pPr marL="12700">
              <a:lnSpc>
                <a:spcPct val="100000"/>
              </a:lnSpc>
              <a:spcBef>
                <a:spcPts val="105"/>
              </a:spcBef>
            </a:pPr>
            <a:r>
              <a:rPr sz="2000" spc="-5" dirty="0">
                <a:solidFill>
                  <a:srgbClr val="1F4E79"/>
                </a:solidFill>
                <a:latin typeface="Microsoft Sans Serif"/>
                <a:cs typeface="Microsoft Sans Serif"/>
              </a:rPr>
              <a:t>ile</a:t>
            </a:r>
            <a:endParaRPr sz="2000">
              <a:latin typeface="Microsoft Sans Serif"/>
              <a:cs typeface="Microsoft Sans Serif"/>
            </a:endParaRPr>
          </a:p>
        </p:txBody>
      </p:sp>
      <p:sp>
        <p:nvSpPr>
          <p:cNvPr id="9" name="object 9"/>
          <p:cNvSpPr txBox="1"/>
          <p:nvPr/>
        </p:nvSpPr>
        <p:spPr>
          <a:xfrm>
            <a:off x="3760089" y="2615006"/>
            <a:ext cx="4812665" cy="2793365"/>
          </a:xfrm>
          <a:prstGeom prst="rect">
            <a:avLst/>
          </a:prstGeom>
        </p:spPr>
        <p:txBody>
          <a:bodyPr vert="horz" wrap="square" lIns="0" tIns="13335" rIns="0" bIns="0" rtlCol="0">
            <a:spAutoFit/>
          </a:bodyPr>
          <a:lstStyle/>
          <a:p>
            <a:pPr marL="544830">
              <a:lnSpc>
                <a:spcPct val="100000"/>
              </a:lnSpc>
              <a:spcBef>
                <a:spcPts val="105"/>
              </a:spcBef>
            </a:pPr>
            <a:r>
              <a:rPr sz="2000" spc="-5" dirty="0">
                <a:solidFill>
                  <a:srgbClr val="1F4E79"/>
                </a:solidFill>
                <a:latin typeface="Microsoft Sans Serif"/>
                <a:cs typeface="Microsoft Sans Serif"/>
              </a:rPr>
              <a:t>vücudun hareketini </a:t>
            </a:r>
            <a:r>
              <a:rPr sz="2000" spc="-15" dirty="0">
                <a:solidFill>
                  <a:srgbClr val="1F4E79"/>
                </a:solidFill>
                <a:latin typeface="Microsoft Sans Serif"/>
                <a:cs typeface="Microsoft Sans Serif"/>
              </a:rPr>
              <a:t>sağlar.</a:t>
            </a:r>
            <a:endParaRPr sz="2000">
              <a:latin typeface="Microsoft Sans Serif"/>
              <a:cs typeface="Microsoft Sans Serif"/>
            </a:endParaRPr>
          </a:p>
          <a:p>
            <a:pPr marL="544830" indent="-354330">
              <a:lnSpc>
                <a:spcPct val="100000"/>
              </a:lnSpc>
              <a:buAutoNum type="arabicPeriod" startAt="3"/>
              <a:tabLst>
                <a:tab pos="544830" algn="l"/>
                <a:tab pos="545465" algn="l"/>
              </a:tabLst>
            </a:pPr>
            <a:r>
              <a:rPr sz="2000" spc="-5" dirty="0">
                <a:solidFill>
                  <a:srgbClr val="1F4E79"/>
                </a:solidFill>
                <a:latin typeface="Microsoft Sans Serif"/>
                <a:cs typeface="Microsoft Sans Serif"/>
              </a:rPr>
              <a:t>İç</a:t>
            </a:r>
            <a:r>
              <a:rPr sz="2000" spc="10" dirty="0">
                <a:solidFill>
                  <a:srgbClr val="1F4E79"/>
                </a:solidFill>
                <a:latin typeface="Microsoft Sans Serif"/>
                <a:cs typeface="Microsoft Sans Serif"/>
              </a:rPr>
              <a:t> </a:t>
            </a:r>
            <a:r>
              <a:rPr sz="2000" spc="5" dirty="0">
                <a:solidFill>
                  <a:srgbClr val="1F4E79"/>
                </a:solidFill>
                <a:latin typeface="Microsoft Sans Serif"/>
                <a:cs typeface="Microsoft Sans Serif"/>
              </a:rPr>
              <a:t>organları</a:t>
            </a:r>
            <a:r>
              <a:rPr sz="2000" spc="-15" dirty="0">
                <a:solidFill>
                  <a:srgbClr val="1F4E79"/>
                </a:solidFill>
                <a:latin typeface="Microsoft Sans Serif"/>
                <a:cs typeface="Microsoft Sans Serif"/>
              </a:rPr>
              <a:t> </a:t>
            </a:r>
            <a:r>
              <a:rPr sz="2000" spc="25" dirty="0">
                <a:solidFill>
                  <a:srgbClr val="1F4E79"/>
                </a:solidFill>
                <a:latin typeface="Microsoft Sans Serif"/>
                <a:cs typeface="Microsoft Sans Serif"/>
              </a:rPr>
              <a:t>dış </a:t>
            </a:r>
            <a:r>
              <a:rPr sz="2000" spc="-5" dirty="0">
                <a:solidFill>
                  <a:srgbClr val="1F4E79"/>
                </a:solidFill>
                <a:latin typeface="Microsoft Sans Serif"/>
                <a:cs typeface="Microsoft Sans Serif"/>
              </a:rPr>
              <a:t>etkilerden</a:t>
            </a:r>
            <a:r>
              <a:rPr sz="2000" spc="5" dirty="0">
                <a:solidFill>
                  <a:srgbClr val="1F4E79"/>
                </a:solidFill>
                <a:latin typeface="Microsoft Sans Serif"/>
                <a:cs typeface="Microsoft Sans Serif"/>
              </a:rPr>
              <a:t> </a:t>
            </a:r>
            <a:r>
              <a:rPr sz="2000" spc="-15" dirty="0">
                <a:solidFill>
                  <a:srgbClr val="1F4E79"/>
                </a:solidFill>
                <a:latin typeface="Microsoft Sans Serif"/>
                <a:cs typeface="Microsoft Sans Serif"/>
              </a:rPr>
              <a:t>korur.</a:t>
            </a:r>
            <a:endParaRPr sz="2000">
              <a:latin typeface="Microsoft Sans Serif"/>
              <a:cs typeface="Microsoft Sans Serif"/>
            </a:endParaRPr>
          </a:p>
          <a:p>
            <a:pPr marL="544830" indent="-354330">
              <a:lnSpc>
                <a:spcPct val="100000"/>
              </a:lnSpc>
              <a:buAutoNum type="arabicPeriod" startAt="3"/>
              <a:tabLst>
                <a:tab pos="544830" algn="l"/>
                <a:tab pos="545465" algn="l"/>
              </a:tabLst>
            </a:pPr>
            <a:r>
              <a:rPr sz="2000" dirty="0">
                <a:solidFill>
                  <a:srgbClr val="1F4E79"/>
                </a:solidFill>
                <a:latin typeface="Microsoft Sans Serif"/>
                <a:cs typeface="Microsoft Sans Serif"/>
              </a:rPr>
              <a:t>Kan</a:t>
            </a:r>
            <a:r>
              <a:rPr sz="2000" spc="15" dirty="0">
                <a:solidFill>
                  <a:srgbClr val="1F4E79"/>
                </a:solidFill>
                <a:latin typeface="Microsoft Sans Serif"/>
                <a:cs typeface="Microsoft Sans Serif"/>
              </a:rPr>
              <a:t> </a:t>
            </a:r>
            <a:r>
              <a:rPr sz="2000" spc="-5" dirty="0">
                <a:solidFill>
                  <a:srgbClr val="1F4E79"/>
                </a:solidFill>
                <a:latin typeface="Microsoft Sans Serif"/>
                <a:cs typeface="Microsoft Sans Serif"/>
              </a:rPr>
              <a:t>hücresi</a:t>
            </a:r>
            <a:r>
              <a:rPr sz="2000" spc="-15" dirty="0">
                <a:solidFill>
                  <a:srgbClr val="1F4E79"/>
                </a:solidFill>
                <a:latin typeface="Microsoft Sans Serif"/>
                <a:cs typeface="Microsoft Sans Serif"/>
              </a:rPr>
              <a:t> </a:t>
            </a:r>
            <a:r>
              <a:rPr sz="2000" spc="-10" dirty="0">
                <a:solidFill>
                  <a:srgbClr val="1F4E79"/>
                </a:solidFill>
                <a:latin typeface="Microsoft Sans Serif"/>
                <a:cs typeface="Microsoft Sans Serif"/>
              </a:rPr>
              <a:t>üretimini</a:t>
            </a:r>
            <a:r>
              <a:rPr sz="2000" spc="10" dirty="0">
                <a:solidFill>
                  <a:srgbClr val="1F4E79"/>
                </a:solidFill>
                <a:latin typeface="Microsoft Sans Serif"/>
                <a:cs typeface="Microsoft Sans Serif"/>
              </a:rPr>
              <a:t> </a:t>
            </a:r>
            <a:r>
              <a:rPr sz="2000" spc="-10" dirty="0">
                <a:solidFill>
                  <a:srgbClr val="1F4E79"/>
                </a:solidFill>
                <a:latin typeface="Microsoft Sans Serif"/>
                <a:cs typeface="Microsoft Sans Serif"/>
              </a:rPr>
              <a:t>gerçekleştirir.</a:t>
            </a:r>
            <a:endParaRPr sz="2000">
              <a:latin typeface="Microsoft Sans Serif"/>
              <a:cs typeface="Microsoft Sans Serif"/>
            </a:endParaRPr>
          </a:p>
          <a:p>
            <a:pPr marL="367665" marR="5715" indent="-355600" algn="just">
              <a:lnSpc>
                <a:spcPct val="100000"/>
              </a:lnSpc>
              <a:spcBef>
                <a:spcPts val="1380"/>
              </a:spcBef>
              <a:buChar char="•"/>
              <a:tabLst>
                <a:tab pos="368300" algn="l"/>
              </a:tabLst>
            </a:pPr>
            <a:r>
              <a:rPr sz="2000" spc="-5" dirty="0">
                <a:solidFill>
                  <a:srgbClr val="1F4E79"/>
                </a:solidFill>
                <a:latin typeface="Microsoft Sans Serif"/>
                <a:cs typeface="Microsoft Sans Serif"/>
              </a:rPr>
              <a:t>İskelet</a:t>
            </a:r>
            <a:r>
              <a:rPr sz="2000" dirty="0">
                <a:solidFill>
                  <a:srgbClr val="1F4E79"/>
                </a:solidFill>
                <a:latin typeface="Microsoft Sans Serif"/>
                <a:cs typeface="Microsoft Sans Serif"/>
              </a:rPr>
              <a:t> </a:t>
            </a:r>
            <a:r>
              <a:rPr sz="2000" spc="-5" dirty="0">
                <a:solidFill>
                  <a:srgbClr val="1F4E79"/>
                </a:solidFill>
                <a:latin typeface="Microsoft Sans Serif"/>
                <a:cs typeface="Microsoft Sans Serif"/>
              </a:rPr>
              <a:t>sistemi,</a:t>
            </a:r>
            <a:r>
              <a:rPr sz="2000" dirty="0">
                <a:solidFill>
                  <a:srgbClr val="1F4E79"/>
                </a:solidFill>
                <a:latin typeface="Microsoft Sans Serif"/>
                <a:cs typeface="Microsoft Sans Serif"/>
              </a:rPr>
              <a:t> </a:t>
            </a:r>
            <a:r>
              <a:rPr sz="2000" spc="-5" dirty="0">
                <a:solidFill>
                  <a:srgbClr val="1F4E79"/>
                </a:solidFill>
                <a:latin typeface="Microsoft Sans Serif"/>
                <a:cs typeface="Microsoft Sans Serif"/>
              </a:rPr>
              <a:t>insan</a:t>
            </a:r>
            <a:r>
              <a:rPr sz="2000" dirty="0">
                <a:solidFill>
                  <a:srgbClr val="1F4E79"/>
                </a:solidFill>
                <a:latin typeface="Microsoft Sans Serif"/>
                <a:cs typeface="Microsoft Sans Serif"/>
              </a:rPr>
              <a:t> vücudunun </a:t>
            </a:r>
            <a:r>
              <a:rPr sz="2000" spc="5" dirty="0">
                <a:solidFill>
                  <a:srgbClr val="1F4E79"/>
                </a:solidFill>
                <a:latin typeface="Microsoft Sans Serif"/>
                <a:cs typeface="Microsoft Sans Serif"/>
              </a:rPr>
              <a:t> </a:t>
            </a:r>
            <a:r>
              <a:rPr sz="2000" spc="30" dirty="0">
                <a:solidFill>
                  <a:srgbClr val="1F4E79"/>
                </a:solidFill>
                <a:latin typeface="Microsoft Sans Serif"/>
                <a:cs typeface="Microsoft Sans Serif"/>
              </a:rPr>
              <a:t>çatısını </a:t>
            </a:r>
            <a:r>
              <a:rPr sz="2000" spc="-5" dirty="0">
                <a:solidFill>
                  <a:srgbClr val="1F4E79"/>
                </a:solidFill>
                <a:latin typeface="Microsoft Sans Serif"/>
                <a:cs typeface="Microsoft Sans Serif"/>
              </a:rPr>
              <a:t>oluşturan sert ve </a:t>
            </a:r>
            <a:r>
              <a:rPr sz="2000" spc="15" dirty="0">
                <a:solidFill>
                  <a:srgbClr val="1F4E79"/>
                </a:solidFill>
                <a:latin typeface="Microsoft Sans Serif"/>
                <a:cs typeface="Microsoft Sans Serif"/>
              </a:rPr>
              <a:t>dayanıklı </a:t>
            </a:r>
            <a:r>
              <a:rPr sz="2000" spc="-5" dirty="0">
                <a:solidFill>
                  <a:srgbClr val="1F4E79"/>
                </a:solidFill>
                <a:latin typeface="Microsoft Sans Serif"/>
                <a:cs typeface="Microsoft Sans Serif"/>
              </a:rPr>
              <a:t>bir </a:t>
            </a:r>
            <a:r>
              <a:rPr sz="2000" dirty="0">
                <a:solidFill>
                  <a:srgbClr val="1F4E79"/>
                </a:solidFill>
                <a:latin typeface="Microsoft Sans Serif"/>
                <a:cs typeface="Microsoft Sans Serif"/>
              </a:rPr>
              <a:t> </a:t>
            </a:r>
            <a:r>
              <a:rPr sz="2000" spc="5" dirty="0">
                <a:solidFill>
                  <a:srgbClr val="1F4E79"/>
                </a:solidFill>
                <a:latin typeface="Microsoft Sans Serif"/>
                <a:cs typeface="Microsoft Sans Serif"/>
              </a:rPr>
              <a:t>yapıdır.</a:t>
            </a:r>
            <a:endParaRPr sz="2000">
              <a:latin typeface="Microsoft Sans Serif"/>
              <a:cs typeface="Microsoft Sans Serif"/>
            </a:endParaRPr>
          </a:p>
          <a:p>
            <a:pPr marL="367665" marR="5080" indent="-355600" algn="just">
              <a:lnSpc>
                <a:spcPct val="100000"/>
              </a:lnSpc>
              <a:spcBef>
                <a:spcPts val="1205"/>
              </a:spcBef>
              <a:buChar char="•"/>
              <a:tabLst>
                <a:tab pos="368300" algn="l"/>
              </a:tabLst>
            </a:pPr>
            <a:r>
              <a:rPr sz="2000" spc="-5" dirty="0">
                <a:solidFill>
                  <a:srgbClr val="1F4E79"/>
                </a:solidFill>
                <a:latin typeface="Microsoft Sans Serif"/>
                <a:cs typeface="Microsoft Sans Serif"/>
              </a:rPr>
              <a:t>Kemikler ve hareketi </a:t>
            </a:r>
            <a:r>
              <a:rPr sz="2000" dirty="0">
                <a:solidFill>
                  <a:srgbClr val="1F4E79"/>
                </a:solidFill>
                <a:latin typeface="Microsoft Sans Serif"/>
                <a:cs typeface="Microsoft Sans Serif"/>
              </a:rPr>
              <a:t>meydana </a:t>
            </a:r>
            <a:r>
              <a:rPr sz="2000" spc="-5" dirty="0">
                <a:solidFill>
                  <a:srgbClr val="1F4E79"/>
                </a:solidFill>
                <a:latin typeface="Microsoft Sans Serif"/>
                <a:cs typeface="Microsoft Sans Serif"/>
              </a:rPr>
              <a:t>getiren </a:t>
            </a:r>
            <a:r>
              <a:rPr sz="2000" dirty="0">
                <a:solidFill>
                  <a:srgbClr val="1F4E79"/>
                </a:solidFill>
                <a:latin typeface="Microsoft Sans Serif"/>
                <a:cs typeface="Microsoft Sans Serif"/>
              </a:rPr>
              <a:t> eklemlerden</a:t>
            </a:r>
            <a:r>
              <a:rPr sz="2000" spc="-10" dirty="0">
                <a:solidFill>
                  <a:srgbClr val="1F4E79"/>
                </a:solidFill>
                <a:latin typeface="Microsoft Sans Serif"/>
                <a:cs typeface="Microsoft Sans Serif"/>
              </a:rPr>
              <a:t> oluşmuştur.</a:t>
            </a:r>
            <a:endParaRPr sz="2000">
              <a:latin typeface="Microsoft Sans Serif"/>
              <a:cs typeface="Microsoft Sans Serif"/>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4018915" y="636778"/>
            <a:ext cx="1108075" cy="345440"/>
          </a:xfrm>
          <a:prstGeom prst="rect">
            <a:avLst/>
          </a:prstGeom>
        </p:spPr>
        <p:txBody>
          <a:bodyPr vert="horz" wrap="square" lIns="0" tIns="12700" rIns="0" bIns="0" rtlCol="0">
            <a:spAutoFit/>
          </a:bodyPr>
          <a:lstStyle/>
          <a:p>
            <a:pPr marL="12700">
              <a:lnSpc>
                <a:spcPct val="100000"/>
              </a:lnSpc>
              <a:spcBef>
                <a:spcPts val="100"/>
              </a:spcBef>
            </a:pPr>
            <a:r>
              <a:rPr spc="-5" dirty="0"/>
              <a:t>kemikler</a:t>
            </a:r>
          </a:p>
        </p:txBody>
      </p:sp>
      <p:sp>
        <p:nvSpPr>
          <p:cNvPr id="4" name="object 4"/>
          <p:cNvSpPr txBox="1"/>
          <p:nvPr/>
        </p:nvSpPr>
        <p:spPr>
          <a:xfrm>
            <a:off x="656742" y="1354603"/>
            <a:ext cx="7844790" cy="3455670"/>
          </a:xfrm>
          <a:prstGeom prst="rect">
            <a:avLst/>
          </a:prstGeom>
        </p:spPr>
        <p:txBody>
          <a:bodyPr vert="horz" wrap="square" lIns="0" tIns="88900" rIns="0" bIns="0" rtlCol="0">
            <a:spAutoFit/>
          </a:bodyPr>
          <a:lstStyle/>
          <a:p>
            <a:pPr marL="335915" indent="-273050">
              <a:lnSpc>
                <a:spcPct val="100000"/>
              </a:lnSpc>
              <a:spcBef>
                <a:spcPts val="700"/>
              </a:spcBef>
              <a:buChar char="•"/>
              <a:tabLst>
                <a:tab pos="335915" algn="l"/>
                <a:tab pos="336550" algn="l"/>
              </a:tabLst>
            </a:pPr>
            <a:r>
              <a:rPr sz="2000" spc="-30" dirty="0">
                <a:solidFill>
                  <a:srgbClr val="1F4E79"/>
                </a:solidFill>
                <a:latin typeface="Microsoft Sans Serif"/>
                <a:cs typeface="Microsoft Sans Serif"/>
              </a:rPr>
              <a:t>Yetişkin</a:t>
            </a:r>
            <a:r>
              <a:rPr sz="2000" spc="10" dirty="0">
                <a:solidFill>
                  <a:srgbClr val="1F4E79"/>
                </a:solidFill>
                <a:latin typeface="Microsoft Sans Serif"/>
                <a:cs typeface="Microsoft Sans Serif"/>
              </a:rPr>
              <a:t> </a:t>
            </a:r>
            <a:r>
              <a:rPr sz="2000" spc="-5" dirty="0">
                <a:solidFill>
                  <a:srgbClr val="1F4E79"/>
                </a:solidFill>
                <a:latin typeface="Microsoft Sans Serif"/>
                <a:cs typeface="Microsoft Sans Serif"/>
              </a:rPr>
              <a:t>iskeletinde</a:t>
            </a:r>
            <a:r>
              <a:rPr sz="2000" dirty="0">
                <a:solidFill>
                  <a:srgbClr val="1F4E79"/>
                </a:solidFill>
                <a:latin typeface="Microsoft Sans Serif"/>
                <a:cs typeface="Microsoft Sans Serif"/>
              </a:rPr>
              <a:t> </a:t>
            </a:r>
            <a:r>
              <a:rPr sz="2000" spc="5" dirty="0">
                <a:solidFill>
                  <a:srgbClr val="1F4E79"/>
                </a:solidFill>
                <a:latin typeface="Microsoft Sans Serif"/>
                <a:cs typeface="Microsoft Sans Serif"/>
              </a:rPr>
              <a:t>yaklaşık</a:t>
            </a:r>
            <a:r>
              <a:rPr sz="2000" spc="15" dirty="0">
                <a:solidFill>
                  <a:srgbClr val="1F4E79"/>
                </a:solidFill>
                <a:latin typeface="Microsoft Sans Serif"/>
                <a:cs typeface="Microsoft Sans Serif"/>
              </a:rPr>
              <a:t> </a:t>
            </a:r>
            <a:r>
              <a:rPr sz="2000" dirty="0">
                <a:solidFill>
                  <a:srgbClr val="1F4E79"/>
                </a:solidFill>
                <a:latin typeface="Microsoft Sans Serif"/>
                <a:cs typeface="Microsoft Sans Serif"/>
              </a:rPr>
              <a:t>206</a:t>
            </a:r>
            <a:r>
              <a:rPr sz="2000" spc="10" dirty="0">
                <a:solidFill>
                  <a:srgbClr val="1F4E79"/>
                </a:solidFill>
                <a:latin typeface="Microsoft Sans Serif"/>
                <a:cs typeface="Microsoft Sans Serif"/>
              </a:rPr>
              <a:t> </a:t>
            </a:r>
            <a:r>
              <a:rPr sz="2000" dirty="0">
                <a:solidFill>
                  <a:srgbClr val="1F4E79"/>
                </a:solidFill>
                <a:latin typeface="Microsoft Sans Serif"/>
                <a:cs typeface="Microsoft Sans Serif"/>
              </a:rPr>
              <a:t>kemik</a:t>
            </a:r>
            <a:r>
              <a:rPr sz="2000" spc="5" dirty="0">
                <a:solidFill>
                  <a:srgbClr val="1F4E79"/>
                </a:solidFill>
                <a:latin typeface="Microsoft Sans Serif"/>
                <a:cs typeface="Microsoft Sans Serif"/>
              </a:rPr>
              <a:t> </a:t>
            </a:r>
            <a:r>
              <a:rPr sz="2000" spc="-5" dirty="0">
                <a:solidFill>
                  <a:srgbClr val="1F4E79"/>
                </a:solidFill>
                <a:latin typeface="Microsoft Sans Serif"/>
                <a:cs typeface="Microsoft Sans Serif"/>
              </a:rPr>
              <a:t>vardır.</a:t>
            </a:r>
            <a:endParaRPr sz="2000">
              <a:latin typeface="Microsoft Sans Serif"/>
              <a:cs typeface="Microsoft Sans Serif"/>
            </a:endParaRPr>
          </a:p>
          <a:p>
            <a:pPr marL="335915" indent="-273050">
              <a:lnSpc>
                <a:spcPct val="100000"/>
              </a:lnSpc>
              <a:spcBef>
                <a:spcPts val="600"/>
              </a:spcBef>
              <a:buChar char="•"/>
              <a:tabLst>
                <a:tab pos="335915" algn="l"/>
                <a:tab pos="336550" algn="l"/>
              </a:tabLst>
            </a:pPr>
            <a:r>
              <a:rPr sz="2000" spc="-5" dirty="0">
                <a:solidFill>
                  <a:srgbClr val="1F4E79"/>
                </a:solidFill>
                <a:latin typeface="Microsoft Sans Serif"/>
                <a:cs typeface="Microsoft Sans Serif"/>
              </a:rPr>
              <a:t>Kemik </a:t>
            </a:r>
            <a:r>
              <a:rPr sz="2000" dirty="0">
                <a:solidFill>
                  <a:srgbClr val="1F4E79"/>
                </a:solidFill>
                <a:latin typeface="Microsoft Sans Serif"/>
                <a:cs typeface="Microsoft Sans Serif"/>
              </a:rPr>
              <a:t>yoğunluğu</a:t>
            </a:r>
            <a:r>
              <a:rPr sz="2000" spc="5" dirty="0">
                <a:solidFill>
                  <a:srgbClr val="1F4E79"/>
                </a:solidFill>
                <a:latin typeface="Microsoft Sans Serif"/>
                <a:cs typeface="Microsoft Sans Serif"/>
              </a:rPr>
              <a:t> </a:t>
            </a:r>
            <a:r>
              <a:rPr sz="2000" dirty="0">
                <a:solidFill>
                  <a:srgbClr val="1F4E79"/>
                </a:solidFill>
                <a:latin typeface="Microsoft Sans Serif"/>
                <a:cs typeface="Microsoft Sans Serif"/>
              </a:rPr>
              <a:t>max</a:t>
            </a:r>
            <a:r>
              <a:rPr sz="2000" spc="-5" dirty="0">
                <a:solidFill>
                  <a:srgbClr val="1F4E79"/>
                </a:solidFill>
                <a:latin typeface="Microsoft Sans Serif"/>
                <a:cs typeface="Microsoft Sans Serif"/>
              </a:rPr>
              <a:t> </a:t>
            </a:r>
            <a:r>
              <a:rPr sz="2000" dirty="0">
                <a:solidFill>
                  <a:srgbClr val="1F4E79"/>
                </a:solidFill>
                <a:latin typeface="Microsoft Sans Serif"/>
                <a:cs typeface="Microsoft Sans Serif"/>
              </a:rPr>
              <a:t>3</a:t>
            </a:r>
            <a:r>
              <a:rPr sz="2000" spc="15" dirty="0">
                <a:solidFill>
                  <a:srgbClr val="1F4E79"/>
                </a:solidFill>
                <a:latin typeface="Microsoft Sans Serif"/>
                <a:cs typeface="Microsoft Sans Serif"/>
              </a:rPr>
              <a:t> </a:t>
            </a:r>
            <a:r>
              <a:rPr sz="2000" dirty="0">
                <a:solidFill>
                  <a:srgbClr val="1F4E79"/>
                </a:solidFill>
                <a:latin typeface="Microsoft Sans Serif"/>
                <a:cs typeface="Microsoft Sans Serif"/>
              </a:rPr>
              <a:t>g/cm</a:t>
            </a:r>
            <a:r>
              <a:rPr sz="1950" baseline="25641" dirty="0">
                <a:solidFill>
                  <a:srgbClr val="1F4E79"/>
                </a:solidFill>
                <a:latin typeface="Microsoft Sans Serif"/>
                <a:cs typeface="Microsoft Sans Serif"/>
              </a:rPr>
              <a:t>3</a:t>
            </a:r>
            <a:r>
              <a:rPr sz="2000" dirty="0">
                <a:solidFill>
                  <a:srgbClr val="1F4E79"/>
                </a:solidFill>
                <a:latin typeface="Microsoft Sans Serif"/>
                <a:cs typeface="Microsoft Sans Serif"/>
              </a:rPr>
              <a:t>.</a:t>
            </a:r>
            <a:endParaRPr sz="2000">
              <a:latin typeface="Microsoft Sans Serif"/>
              <a:cs typeface="Microsoft Sans Serif"/>
            </a:endParaRPr>
          </a:p>
          <a:p>
            <a:pPr marL="335915" marR="68580" indent="-273050">
              <a:lnSpc>
                <a:spcPct val="100000"/>
              </a:lnSpc>
              <a:spcBef>
                <a:spcPts val="600"/>
              </a:spcBef>
              <a:buChar char="•"/>
              <a:tabLst>
                <a:tab pos="335915" algn="l"/>
                <a:tab pos="336550" algn="l"/>
              </a:tabLst>
            </a:pPr>
            <a:r>
              <a:rPr sz="2000" dirty="0">
                <a:solidFill>
                  <a:srgbClr val="1F4E79"/>
                </a:solidFill>
                <a:latin typeface="Microsoft Sans Serif"/>
                <a:cs typeface="Microsoft Sans Serif"/>
              </a:rPr>
              <a:t>Sert</a:t>
            </a:r>
            <a:r>
              <a:rPr sz="2000" spc="245" dirty="0">
                <a:solidFill>
                  <a:srgbClr val="1F4E79"/>
                </a:solidFill>
                <a:latin typeface="Microsoft Sans Serif"/>
                <a:cs typeface="Microsoft Sans Serif"/>
              </a:rPr>
              <a:t> </a:t>
            </a:r>
            <a:r>
              <a:rPr sz="2000" spc="-5" dirty="0">
                <a:solidFill>
                  <a:srgbClr val="1F4E79"/>
                </a:solidFill>
                <a:latin typeface="Microsoft Sans Serif"/>
                <a:cs typeface="Microsoft Sans Serif"/>
              </a:rPr>
              <a:t>(kortikal)</a:t>
            </a:r>
            <a:r>
              <a:rPr sz="2000" spc="260" dirty="0">
                <a:solidFill>
                  <a:srgbClr val="1F4E79"/>
                </a:solidFill>
                <a:latin typeface="Microsoft Sans Serif"/>
                <a:cs typeface="Microsoft Sans Serif"/>
              </a:rPr>
              <a:t> </a:t>
            </a:r>
            <a:r>
              <a:rPr sz="2000" spc="-5" dirty="0">
                <a:solidFill>
                  <a:srgbClr val="1F4E79"/>
                </a:solidFill>
                <a:latin typeface="Microsoft Sans Serif"/>
                <a:cs typeface="Microsoft Sans Serif"/>
              </a:rPr>
              <a:t>kemiğin</a:t>
            </a:r>
            <a:r>
              <a:rPr sz="2000" spc="265" dirty="0">
                <a:solidFill>
                  <a:srgbClr val="1F4E79"/>
                </a:solidFill>
                <a:latin typeface="Microsoft Sans Serif"/>
                <a:cs typeface="Microsoft Sans Serif"/>
              </a:rPr>
              <a:t> </a:t>
            </a:r>
            <a:r>
              <a:rPr sz="2000" spc="5" dirty="0">
                <a:solidFill>
                  <a:srgbClr val="1F4E79"/>
                </a:solidFill>
                <a:latin typeface="Microsoft Sans Serif"/>
                <a:cs typeface="Microsoft Sans Serif"/>
              </a:rPr>
              <a:t>yaklaşık</a:t>
            </a:r>
            <a:r>
              <a:rPr sz="2000" spc="275" dirty="0">
                <a:solidFill>
                  <a:srgbClr val="1F4E79"/>
                </a:solidFill>
                <a:latin typeface="Microsoft Sans Serif"/>
                <a:cs typeface="Microsoft Sans Serif"/>
              </a:rPr>
              <a:t> </a:t>
            </a:r>
            <a:r>
              <a:rPr sz="2000" dirty="0">
                <a:solidFill>
                  <a:srgbClr val="1F4E79"/>
                </a:solidFill>
                <a:latin typeface="Microsoft Sans Serif"/>
                <a:cs typeface="Microsoft Sans Serif"/>
              </a:rPr>
              <a:t>çekme</a:t>
            </a:r>
            <a:r>
              <a:rPr sz="2000" spc="260" dirty="0">
                <a:solidFill>
                  <a:srgbClr val="1F4E79"/>
                </a:solidFill>
                <a:latin typeface="Microsoft Sans Serif"/>
                <a:cs typeface="Microsoft Sans Serif"/>
              </a:rPr>
              <a:t> </a:t>
            </a:r>
            <a:r>
              <a:rPr sz="2000" spc="20" dirty="0">
                <a:solidFill>
                  <a:srgbClr val="1F4E79"/>
                </a:solidFill>
                <a:latin typeface="Microsoft Sans Serif"/>
                <a:cs typeface="Microsoft Sans Serif"/>
              </a:rPr>
              <a:t>dayanımı</a:t>
            </a:r>
            <a:r>
              <a:rPr sz="2000" spc="245" dirty="0">
                <a:solidFill>
                  <a:srgbClr val="1F4E79"/>
                </a:solidFill>
                <a:latin typeface="Microsoft Sans Serif"/>
                <a:cs typeface="Microsoft Sans Serif"/>
              </a:rPr>
              <a:t> </a:t>
            </a:r>
            <a:r>
              <a:rPr sz="2000" dirty="0">
                <a:solidFill>
                  <a:srgbClr val="1F4E79"/>
                </a:solidFill>
                <a:latin typeface="Microsoft Sans Serif"/>
                <a:cs typeface="Microsoft Sans Serif"/>
              </a:rPr>
              <a:t>100-200</a:t>
            </a:r>
            <a:r>
              <a:rPr sz="2000" spc="270" dirty="0">
                <a:solidFill>
                  <a:srgbClr val="1F4E79"/>
                </a:solidFill>
                <a:latin typeface="Microsoft Sans Serif"/>
                <a:cs typeface="Microsoft Sans Serif"/>
              </a:rPr>
              <a:t> </a:t>
            </a:r>
            <a:r>
              <a:rPr sz="2000" spc="-5" dirty="0">
                <a:solidFill>
                  <a:srgbClr val="1F4E79"/>
                </a:solidFill>
                <a:latin typeface="Microsoft Sans Serif"/>
                <a:cs typeface="Microsoft Sans Serif"/>
              </a:rPr>
              <a:t>N/mm</a:t>
            </a:r>
            <a:r>
              <a:rPr sz="1950" spc="-7" baseline="25641" dirty="0">
                <a:solidFill>
                  <a:srgbClr val="1F4E79"/>
                </a:solidFill>
                <a:latin typeface="Microsoft Sans Serif"/>
                <a:cs typeface="Microsoft Sans Serif"/>
              </a:rPr>
              <a:t>2 </a:t>
            </a:r>
            <a:r>
              <a:rPr sz="1950" spc="-494" baseline="25641" dirty="0">
                <a:solidFill>
                  <a:srgbClr val="1F4E79"/>
                </a:solidFill>
                <a:latin typeface="Microsoft Sans Serif"/>
                <a:cs typeface="Microsoft Sans Serif"/>
              </a:rPr>
              <a:t> </a:t>
            </a:r>
            <a:r>
              <a:rPr sz="2000" dirty="0">
                <a:solidFill>
                  <a:srgbClr val="1F4E79"/>
                </a:solidFill>
                <a:latin typeface="Microsoft Sans Serif"/>
                <a:cs typeface="Microsoft Sans Serif"/>
              </a:rPr>
              <a:t>(inşaat</a:t>
            </a:r>
            <a:r>
              <a:rPr sz="2000" spc="-10" dirty="0">
                <a:solidFill>
                  <a:srgbClr val="1F4E79"/>
                </a:solidFill>
                <a:latin typeface="Microsoft Sans Serif"/>
                <a:cs typeface="Microsoft Sans Serif"/>
              </a:rPr>
              <a:t> çeliği</a:t>
            </a:r>
            <a:r>
              <a:rPr sz="2000" spc="20" dirty="0">
                <a:solidFill>
                  <a:srgbClr val="1F4E79"/>
                </a:solidFill>
                <a:latin typeface="Microsoft Sans Serif"/>
                <a:cs typeface="Microsoft Sans Serif"/>
              </a:rPr>
              <a:t> </a:t>
            </a:r>
            <a:r>
              <a:rPr sz="2000" dirty="0">
                <a:solidFill>
                  <a:srgbClr val="1F4E79"/>
                </a:solidFill>
                <a:latin typeface="Microsoft Sans Serif"/>
                <a:cs typeface="Microsoft Sans Serif"/>
              </a:rPr>
              <a:t>370</a:t>
            </a:r>
            <a:r>
              <a:rPr sz="2000" spc="10" dirty="0">
                <a:solidFill>
                  <a:srgbClr val="1F4E79"/>
                </a:solidFill>
                <a:latin typeface="Microsoft Sans Serif"/>
                <a:cs typeface="Microsoft Sans Serif"/>
              </a:rPr>
              <a:t> </a:t>
            </a:r>
            <a:r>
              <a:rPr sz="2000" dirty="0">
                <a:solidFill>
                  <a:srgbClr val="1F4E79"/>
                </a:solidFill>
                <a:latin typeface="Microsoft Sans Serif"/>
                <a:cs typeface="Microsoft Sans Serif"/>
              </a:rPr>
              <a:t>N/mm</a:t>
            </a:r>
            <a:r>
              <a:rPr sz="1950" baseline="25641" dirty="0">
                <a:solidFill>
                  <a:srgbClr val="1F4E79"/>
                </a:solidFill>
                <a:latin typeface="Microsoft Sans Serif"/>
                <a:cs typeface="Microsoft Sans Serif"/>
              </a:rPr>
              <a:t>2</a:t>
            </a:r>
            <a:r>
              <a:rPr sz="2000" dirty="0">
                <a:solidFill>
                  <a:srgbClr val="1F4E79"/>
                </a:solidFill>
                <a:latin typeface="Microsoft Sans Serif"/>
                <a:cs typeface="Microsoft Sans Serif"/>
              </a:rPr>
              <a:t>).</a:t>
            </a:r>
            <a:endParaRPr sz="2000">
              <a:latin typeface="Microsoft Sans Serif"/>
              <a:cs typeface="Microsoft Sans Serif"/>
            </a:endParaRPr>
          </a:p>
          <a:p>
            <a:pPr marL="335915" marR="68580" indent="-273050">
              <a:lnSpc>
                <a:spcPct val="100000"/>
              </a:lnSpc>
              <a:spcBef>
                <a:spcPts val="1200"/>
              </a:spcBef>
              <a:buChar char="•"/>
              <a:tabLst>
                <a:tab pos="335915" algn="l"/>
                <a:tab pos="336550" algn="l"/>
              </a:tabLst>
            </a:pPr>
            <a:r>
              <a:rPr sz="2000" spc="-5" dirty="0">
                <a:solidFill>
                  <a:srgbClr val="1F4E79"/>
                </a:solidFill>
                <a:latin typeface="Microsoft Sans Serif"/>
                <a:cs typeface="Microsoft Sans Serif"/>
              </a:rPr>
              <a:t>Gerektiğinde,</a:t>
            </a:r>
            <a:r>
              <a:rPr sz="2000" dirty="0">
                <a:solidFill>
                  <a:srgbClr val="1F4E79"/>
                </a:solidFill>
                <a:latin typeface="Microsoft Sans Serif"/>
                <a:cs typeface="Microsoft Sans Serif"/>
              </a:rPr>
              <a:t> </a:t>
            </a:r>
            <a:r>
              <a:rPr sz="2000" spc="-5" dirty="0">
                <a:solidFill>
                  <a:srgbClr val="1F4E79"/>
                </a:solidFill>
                <a:latin typeface="Microsoft Sans Serif"/>
                <a:cs typeface="Microsoft Sans Serif"/>
              </a:rPr>
              <a:t>kemikler</a:t>
            </a:r>
            <a:r>
              <a:rPr sz="2000" dirty="0">
                <a:solidFill>
                  <a:srgbClr val="1F4E79"/>
                </a:solidFill>
                <a:latin typeface="Microsoft Sans Serif"/>
                <a:cs typeface="Microsoft Sans Serif"/>
              </a:rPr>
              <a:t> </a:t>
            </a:r>
            <a:r>
              <a:rPr sz="2000" spc="-5" dirty="0">
                <a:solidFill>
                  <a:srgbClr val="1F4E79"/>
                </a:solidFill>
                <a:latin typeface="Microsoft Sans Serif"/>
                <a:cs typeface="Microsoft Sans Serif"/>
              </a:rPr>
              <a:t>vücut</a:t>
            </a:r>
            <a:r>
              <a:rPr sz="2000" dirty="0">
                <a:solidFill>
                  <a:srgbClr val="1F4E79"/>
                </a:solidFill>
                <a:latin typeface="Microsoft Sans Serif"/>
                <a:cs typeface="Microsoft Sans Serif"/>
              </a:rPr>
              <a:t> </a:t>
            </a:r>
            <a:r>
              <a:rPr sz="2000" spc="30" dirty="0">
                <a:solidFill>
                  <a:srgbClr val="1F4E79"/>
                </a:solidFill>
                <a:latin typeface="Microsoft Sans Serif"/>
                <a:cs typeface="Microsoft Sans Serif"/>
              </a:rPr>
              <a:t>ağırlığının </a:t>
            </a:r>
            <a:r>
              <a:rPr sz="2000" spc="-5" dirty="0">
                <a:solidFill>
                  <a:srgbClr val="1F4E79"/>
                </a:solidFill>
                <a:latin typeface="Microsoft Sans Serif"/>
                <a:cs typeface="Microsoft Sans Serif"/>
              </a:rPr>
              <a:t>2-3</a:t>
            </a:r>
            <a:r>
              <a:rPr sz="2000" dirty="0">
                <a:solidFill>
                  <a:srgbClr val="1F4E79"/>
                </a:solidFill>
                <a:latin typeface="Microsoft Sans Serif"/>
                <a:cs typeface="Microsoft Sans Serif"/>
              </a:rPr>
              <a:t> </a:t>
            </a:r>
            <a:r>
              <a:rPr sz="2000" spc="10" dirty="0">
                <a:solidFill>
                  <a:srgbClr val="1F4E79"/>
                </a:solidFill>
                <a:latin typeface="Microsoft Sans Serif"/>
                <a:cs typeface="Microsoft Sans Serif"/>
              </a:rPr>
              <a:t>katına</a:t>
            </a:r>
            <a:r>
              <a:rPr sz="2000" spc="15" dirty="0">
                <a:solidFill>
                  <a:srgbClr val="1F4E79"/>
                </a:solidFill>
                <a:latin typeface="Microsoft Sans Serif"/>
                <a:cs typeface="Microsoft Sans Serif"/>
              </a:rPr>
              <a:t> </a:t>
            </a:r>
            <a:r>
              <a:rPr sz="2000" spc="-5" dirty="0">
                <a:solidFill>
                  <a:srgbClr val="1F4E79"/>
                </a:solidFill>
                <a:latin typeface="Microsoft Sans Serif"/>
                <a:cs typeface="Microsoft Sans Serif"/>
              </a:rPr>
              <a:t>kadar</a:t>
            </a:r>
            <a:r>
              <a:rPr sz="2000" dirty="0">
                <a:solidFill>
                  <a:srgbClr val="1F4E79"/>
                </a:solidFill>
                <a:latin typeface="Microsoft Sans Serif"/>
                <a:cs typeface="Microsoft Sans Serif"/>
              </a:rPr>
              <a:t> </a:t>
            </a:r>
            <a:r>
              <a:rPr sz="2000" spc="-5" dirty="0">
                <a:solidFill>
                  <a:srgbClr val="1F4E79"/>
                </a:solidFill>
                <a:latin typeface="Microsoft Sans Serif"/>
                <a:cs typeface="Microsoft Sans Serif"/>
              </a:rPr>
              <a:t>büyük </a:t>
            </a:r>
            <a:r>
              <a:rPr sz="2000" spc="-520" dirty="0">
                <a:solidFill>
                  <a:srgbClr val="1F4E79"/>
                </a:solidFill>
                <a:latin typeface="Microsoft Sans Serif"/>
                <a:cs typeface="Microsoft Sans Serif"/>
              </a:rPr>
              <a:t> </a:t>
            </a:r>
            <a:r>
              <a:rPr sz="2000" dirty="0">
                <a:solidFill>
                  <a:srgbClr val="1F4E79"/>
                </a:solidFill>
                <a:latin typeface="Microsoft Sans Serif"/>
                <a:cs typeface="Microsoft Sans Serif"/>
              </a:rPr>
              <a:t>kuvvete</a:t>
            </a:r>
            <a:r>
              <a:rPr sz="2000" spc="5" dirty="0">
                <a:solidFill>
                  <a:srgbClr val="1F4E79"/>
                </a:solidFill>
                <a:latin typeface="Microsoft Sans Serif"/>
                <a:cs typeface="Microsoft Sans Serif"/>
              </a:rPr>
              <a:t> </a:t>
            </a:r>
            <a:r>
              <a:rPr sz="2000" spc="-15" dirty="0">
                <a:solidFill>
                  <a:srgbClr val="1F4E79"/>
                </a:solidFill>
                <a:latin typeface="Microsoft Sans Serif"/>
                <a:cs typeface="Microsoft Sans Serif"/>
              </a:rPr>
              <a:t>dayanabilir.</a:t>
            </a:r>
            <a:endParaRPr sz="2000">
              <a:latin typeface="Microsoft Sans Serif"/>
              <a:cs typeface="Microsoft Sans Serif"/>
            </a:endParaRPr>
          </a:p>
          <a:p>
            <a:pPr marL="335915" indent="-273050">
              <a:lnSpc>
                <a:spcPct val="100000"/>
              </a:lnSpc>
              <a:spcBef>
                <a:spcPts val="1200"/>
              </a:spcBef>
              <a:buChar char="•"/>
              <a:tabLst>
                <a:tab pos="335915" algn="l"/>
                <a:tab pos="336550" algn="l"/>
              </a:tabLst>
            </a:pPr>
            <a:r>
              <a:rPr sz="2000" spc="-5" dirty="0">
                <a:solidFill>
                  <a:srgbClr val="1F4E79"/>
                </a:solidFill>
                <a:latin typeface="Microsoft Sans Serif"/>
                <a:cs typeface="Microsoft Sans Serif"/>
              </a:rPr>
              <a:t>Kemikler</a:t>
            </a:r>
            <a:r>
              <a:rPr sz="2000" spc="15" dirty="0">
                <a:solidFill>
                  <a:srgbClr val="1F4E79"/>
                </a:solidFill>
                <a:latin typeface="Microsoft Sans Serif"/>
                <a:cs typeface="Microsoft Sans Serif"/>
              </a:rPr>
              <a:t> </a:t>
            </a:r>
            <a:r>
              <a:rPr sz="2000" dirty="0">
                <a:solidFill>
                  <a:srgbClr val="1F4E79"/>
                </a:solidFill>
                <a:latin typeface="Microsoft Sans Serif"/>
                <a:cs typeface="Microsoft Sans Serif"/>
              </a:rPr>
              <a:t>sert</a:t>
            </a:r>
            <a:r>
              <a:rPr sz="2000" spc="-5" dirty="0">
                <a:solidFill>
                  <a:srgbClr val="1F4E79"/>
                </a:solidFill>
                <a:latin typeface="Microsoft Sans Serif"/>
                <a:cs typeface="Microsoft Sans Serif"/>
              </a:rPr>
              <a:t> ve</a:t>
            </a:r>
            <a:r>
              <a:rPr sz="2000" spc="20" dirty="0">
                <a:solidFill>
                  <a:srgbClr val="1F4E79"/>
                </a:solidFill>
                <a:latin typeface="Microsoft Sans Serif"/>
                <a:cs typeface="Microsoft Sans Serif"/>
              </a:rPr>
              <a:t> </a:t>
            </a:r>
            <a:r>
              <a:rPr sz="2000" spc="-5" dirty="0">
                <a:solidFill>
                  <a:srgbClr val="1F4E79"/>
                </a:solidFill>
                <a:latin typeface="Microsoft Sans Serif"/>
                <a:cs typeface="Microsoft Sans Serif"/>
              </a:rPr>
              <a:t>süngerimsi</a:t>
            </a:r>
            <a:r>
              <a:rPr sz="2000" dirty="0">
                <a:solidFill>
                  <a:srgbClr val="1F4E79"/>
                </a:solidFill>
                <a:latin typeface="Microsoft Sans Serif"/>
                <a:cs typeface="Microsoft Sans Serif"/>
              </a:rPr>
              <a:t> </a:t>
            </a:r>
            <a:r>
              <a:rPr sz="2000" spc="10" dirty="0">
                <a:solidFill>
                  <a:srgbClr val="1F4E79"/>
                </a:solidFill>
                <a:latin typeface="Microsoft Sans Serif"/>
                <a:cs typeface="Microsoft Sans Serif"/>
              </a:rPr>
              <a:t>yapıdan </a:t>
            </a:r>
            <a:r>
              <a:rPr sz="2000" spc="-15" dirty="0">
                <a:solidFill>
                  <a:srgbClr val="1F4E79"/>
                </a:solidFill>
                <a:latin typeface="Microsoft Sans Serif"/>
                <a:cs typeface="Microsoft Sans Serif"/>
              </a:rPr>
              <a:t>oluşurlar.</a:t>
            </a:r>
            <a:endParaRPr sz="2000">
              <a:latin typeface="Microsoft Sans Serif"/>
              <a:cs typeface="Microsoft Sans Serif"/>
            </a:endParaRPr>
          </a:p>
          <a:p>
            <a:pPr marL="335915" marR="68580" indent="-273050">
              <a:lnSpc>
                <a:spcPct val="100000"/>
              </a:lnSpc>
              <a:spcBef>
                <a:spcPts val="1205"/>
              </a:spcBef>
              <a:buChar char="•"/>
              <a:tabLst>
                <a:tab pos="335915" algn="l"/>
                <a:tab pos="336550" algn="l"/>
                <a:tab pos="1527810" algn="l"/>
                <a:tab pos="1956435" algn="l"/>
                <a:tab pos="2750185" algn="l"/>
                <a:tab pos="3998595" algn="l"/>
                <a:tab pos="4822190" algn="l"/>
                <a:tab pos="5955665" algn="l"/>
                <a:tab pos="7499984" algn="l"/>
              </a:tabLst>
            </a:pPr>
            <a:r>
              <a:rPr sz="2000" spc="-5" dirty="0">
                <a:solidFill>
                  <a:srgbClr val="1F4E79"/>
                </a:solidFill>
                <a:latin typeface="Microsoft Sans Serif"/>
                <a:cs typeface="Microsoft Sans Serif"/>
              </a:rPr>
              <a:t>Kalsiyum	</a:t>
            </a:r>
            <a:r>
              <a:rPr sz="2000" spc="-10" dirty="0">
                <a:solidFill>
                  <a:srgbClr val="1F4E79"/>
                </a:solidFill>
                <a:latin typeface="Microsoft Sans Serif"/>
                <a:cs typeface="Microsoft Sans Serif"/>
              </a:rPr>
              <a:t>v</a:t>
            </a:r>
            <a:r>
              <a:rPr sz="2000" dirty="0">
                <a:solidFill>
                  <a:srgbClr val="1F4E79"/>
                </a:solidFill>
                <a:latin typeface="Microsoft Sans Serif"/>
                <a:cs typeface="Microsoft Sans Serif"/>
              </a:rPr>
              <a:t>e	fos</a:t>
            </a:r>
            <a:r>
              <a:rPr sz="2000" spc="-15" dirty="0">
                <a:solidFill>
                  <a:srgbClr val="1F4E79"/>
                </a:solidFill>
                <a:latin typeface="Microsoft Sans Serif"/>
                <a:cs typeface="Microsoft Sans Serif"/>
              </a:rPr>
              <a:t>f</a:t>
            </a:r>
            <a:r>
              <a:rPr sz="2000" dirty="0">
                <a:solidFill>
                  <a:srgbClr val="1F4E79"/>
                </a:solidFill>
                <a:latin typeface="Microsoft Sans Serif"/>
                <a:cs typeface="Microsoft Sans Serif"/>
              </a:rPr>
              <a:t>or	</a:t>
            </a:r>
            <a:r>
              <a:rPr sz="2000" spc="-5" dirty="0">
                <a:solidFill>
                  <a:srgbClr val="1F4E79"/>
                </a:solidFill>
                <a:latin typeface="Microsoft Sans Serif"/>
                <a:cs typeface="Microsoft Sans Serif"/>
              </a:rPr>
              <a:t>kem</a:t>
            </a:r>
            <a:r>
              <a:rPr sz="2000" spc="-15" dirty="0">
                <a:solidFill>
                  <a:srgbClr val="1F4E79"/>
                </a:solidFill>
                <a:latin typeface="Microsoft Sans Serif"/>
                <a:cs typeface="Microsoft Sans Serif"/>
              </a:rPr>
              <a:t>i</a:t>
            </a:r>
            <a:r>
              <a:rPr sz="2000" spc="-5" dirty="0">
                <a:solidFill>
                  <a:srgbClr val="1F4E79"/>
                </a:solidFill>
                <a:latin typeface="Microsoft Sans Serif"/>
                <a:cs typeface="Microsoft Sans Serif"/>
              </a:rPr>
              <a:t>kle</a:t>
            </a:r>
            <a:r>
              <a:rPr sz="2000" spc="-10" dirty="0">
                <a:solidFill>
                  <a:srgbClr val="1F4E79"/>
                </a:solidFill>
                <a:latin typeface="Microsoft Sans Serif"/>
                <a:cs typeface="Microsoft Sans Serif"/>
              </a:rPr>
              <a:t>r</a:t>
            </a:r>
            <a:r>
              <a:rPr sz="2000" dirty="0">
                <a:solidFill>
                  <a:srgbClr val="1F4E79"/>
                </a:solidFill>
                <a:latin typeface="Microsoft Sans Serif"/>
                <a:cs typeface="Microsoft Sans Serif"/>
              </a:rPr>
              <a:t>e	</a:t>
            </a:r>
            <a:r>
              <a:rPr sz="2000" spc="-5" dirty="0">
                <a:solidFill>
                  <a:srgbClr val="1F4E79"/>
                </a:solidFill>
                <a:latin typeface="Microsoft Sans Serif"/>
                <a:cs typeface="Microsoft Sans Serif"/>
              </a:rPr>
              <a:t>sertl</a:t>
            </a:r>
            <a:r>
              <a:rPr sz="2000" spc="-15" dirty="0">
                <a:solidFill>
                  <a:srgbClr val="1F4E79"/>
                </a:solidFill>
                <a:latin typeface="Microsoft Sans Serif"/>
                <a:cs typeface="Microsoft Sans Serif"/>
              </a:rPr>
              <a:t>i</a:t>
            </a:r>
            <a:r>
              <a:rPr sz="2000" dirty="0">
                <a:solidFill>
                  <a:srgbClr val="1F4E79"/>
                </a:solidFill>
                <a:latin typeface="Microsoft Sans Serif"/>
                <a:cs typeface="Microsoft Sans Serif"/>
              </a:rPr>
              <a:t>k	</a:t>
            </a:r>
            <a:r>
              <a:rPr sz="2000" spc="-5" dirty="0">
                <a:solidFill>
                  <a:srgbClr val="1F4E79"/>
                </a:solidFill>
                <a:latin typeface="Microsoft Sans Serif"/>
                <a:cs typeface="Microsoft Sans Serif"/>
              </a:rPr>
              <a:t>veri</a:t>
            </a:r>
            <a:r>
              <a:rPr sz="2000" spc="-15" dirty="0">
                <a:solidFill>
                  <a:srgbClr val="1F4E79"/>
                </a:solidFill>
                <a:latin typeface="Microsoft Sans Serif"/>
                <a:cs typeface="Microsoft Sans Serif"/>
              </a:rPr>
              <a:t>r</a:t>
            </a:r>
            <a:r>
              <a:rPr sz="2000" dirty="0">
                <a:solidFill>
                  <a:srgbClr val="1F4E79"/>
                </a:solidFill>
                <a:latin typeface="Microsoft Sans Serif"/>
                <a:cs typeface="Microsoft Sans Serif"/>
              </a:rPr>
              <a:t>k</a:t>
            </a:r>
            <a:r>
              <a:rPr sz="2000" spc="5" dirty="0">
                <a:solidFill>
                  <a:srgbClr val="1F4E79"/>
                </a:solidFill>
                <a:latin typeface="Microsoft Sans Serif"/>
                <a:cs typeface="Microsoft Sans Serif"/>
              </a:rPr>
              <a:t>e</a:t>
            </a:r>
            <a:r>
              <a:rPr sz="2000" dirty="0">
                <a:solidFill>
                  <a:srgbClr val="1F4E79"/>
                </a:solidFill>
                <a:latin typeface="Microsoft Sans Serif"/>
                <a:cs typeface="Microsoft Sans Serif"/>
              </a:rPr>
              <a:t>n,	m</a:t>
            </a:r>
            <a:r>
              <a:rPr sz="2000" spc="-15" dirty="0">
                <a:solidFill>
                  <a:srgbClr val="1F4E79"/>
                </a:solidFill>
                <a:latin typeface="Microsoft Sans Serif"/>
                <a:cs typeface="Microsoft Sans Serif"/>
              </a:rPr>
              <a:t>a</a:t>
            </a:r>
            <a:r>
              <a:rPr sz="2000" spc="-5" dirty="0">
                <a:solidFill>
                  <a:srgbClr val="1F4E79"/>
                </a:solidFill>
                <a:latin typeface="Microsoft Sans Serif"/>
                <a:cs typeface="Microsoft Sans Serif"/>
              </a:rPr>
              <a:t>ğn</a:t>
            </a:r>
            <a:r>
              <a:rPr sz="2000" spc="-10" dirty="0">
                <a:solidFill>
                  <a:srgbClr val="1F4E79"/>
                </a:solidFill>
                <a:latin typeface="Microsoft Sans Serif"/>
                <a:cs typeface="Microsoft Sans Serif"/>
              </a:rPr>
              <a:t>e</a:t>
            </a:r>
            <a:r>
              <a:rPr sz="2000" dirty="0">
                <a:solidFill>
                  <a:srgbClr val="1F4E79"/>
                </a:solidFill>
                <a:latin typeface="Microsoft Sans Serif"/>
                <a:cs typeface="Microsoft Sans Serif"/>
              </a:rPr>
              <a:t>zyum	</a:t>
            </a:r>
            <a:r>
              <a:rPr sz="2000" spc="-10" dirty="0">
                <a:solidFill>
                  <a:srgbClr val="1F4E79"/>
                </a:solidFill>
                <a:latin typeface="Microsoft Sans Serif"/>
                <a:cs typeface="Microsoft Sans Serif"/>
              </a:rPr>
              <a:t>ve  </a:t>
            </a:r>
            <a:r>
              <a:rPr sz="2000" dirty="0">
                <a:solidFill>
                  <a:srgbClr val="1F4E79"/>
                </a:solidFill>
                <a:latin typeface="Microsoft Sans Serif"/>
                <a:cs typeface="Microsoft Sans Serif"/>
              </a:rPr>
              <a:t>potasyum</a:t>
            </a:r>
            <a:r>
              <a:rPr sz="2000" spc="-5" dirty="0">
                <a:solidFill>
                  <a:srgbClr val="1F4E79"/>
                </a:solidFill>
                <a:latin typeface="Microsoft Sans Serif"/>
                <a:cs typeface="Microsoft Sans Serif"/>
              </a:rPr>
              <a:t> ise</a:t>
            </a:r>
            <a:r>
              <a:rPr sz="2000" spc="15" dirty="0">
                <a:solidFill>
                  <a:srgbClr val="1F4E79"/>
                </a:solidFill>
                <a:latin typeface="Microsoft Sans Serif"/>
                <a:cs typeface="Microsoft Sans Serif"/>
              </a:rPr>
              <a:t> </a:t>
            </a:r>
            <a:r>
              <a:rPr sz="2000" spc="-5" dirty="0">
                <a:solidFill>
                  <a:srgbClr val="1F4E79"/>
                </a:solidFill>
                <a:latin typeface="Microsoft Sans Serif"/>
                <a:cs typeface="Microsoft Sans Serif"/>
              </a:rPr>
              <a:t>kemiklerin</a:t>
            </a:r>
            <a:r>
              <a:rPr sz="2000" spc="5" dirty="0">
                <a:solidFill>
                  <a:srgbClr val="1F4E79"/>
                </a:solidFill>
                <a:latin typeface="Microsoft Sans Serif"/>
                <a:cs typeface="Microsoft Sans Serif"/>
              </a:rPr>
              <a:t> </a:t>
            </a:r>
            <a:r>
              <a:rPr sz="2000" spc="-5" dirty="0">
                <a:solidFill>
                  <a:srgbClr val="1F4E79"/>
                </a:solidFill>
                <a:latin typeface="Microsoft Sans Serif"/>
                <a:cs typeface="Microsoft Sans Serif"/>
              </a:rPr>
              <a:t>güçlenmesini</a:t>
            </a:r>
            <a:r>
              <a:rPr sz="2000" dirty="0">
                <a:solidFill>
                  <a:srgbClr val="1F4E79"/>
                </a:solidFill>
                <a:latin typeface="Microsoft Sans Serif"/>
                <a:cs typeface="Microsoft Sans Serif"/>
              </a:rPr>
              <a:t> </a:t>
            </a:r>
            <a:r>
              <a:rPr sz="2000" spc="-5" dirty="0">
                <a:solidFill>
                  <a:srgbClr val="1F4E79"/>
                </a:solidFill>
                <a:latin typeface="Microsoft Sans Serif"/>
                <a:cs typeface="Microsoft Sans Serif"/>
              </a:rPr>
              <a:t>ve</a:t>
            </a:r>
            <a:r>
              <a:rPr sz="2000" spc="25" dirty="0">
                <a:solidFill>
                  <a:srgbClr val="1F4E79"/>
                </a:solidFill>
                <a:latin typeface="Microsoft Sans Serif"/>
                <a:cs typeface="Microsoft Sans Serif"/>
              </a:rPr>
              <a:t> </a:t>
            </a:r>
            <a:r>
              <a:rPr sz="2000" spc="-5" dirty="0">
                <a:solidFill>
                  <a:srgbClr val="1F4E79"/>
                </a:solidFill>
                <a:latin typeface="Microsoft Sans Serif"/>
                <a:cs typeface="Microsoft Sans Serif"/>
              </a:rPr>
              <a:t>elastikiyet</a:t>
            </a:r>
            <a:r>
              <a:rPr sz="2000" spc="5" dirty="0">
                <a:solidFill>
                  <a:srgbClr val="1F4E79"/>
                </a:solidFill>
                <a:latin typeface="Microsoft Sans Serif"/>
                <a:cs typeface="Microsoft Sans Serif"/>
              </a:rPr>
              <a:t> </a:t>
            </a:r>
            <a:r>
              <a:rPr sz="2000" spc="-20" dirty="0">
                <a:solidFill>
                  <a:srgbClr val="1F4E79"/>
                </a:solidFill>
                <a:latin typeface="Microsoft Sans Serif"/>
                <a:cs typeface="Microsoft Sans Serif"/>
              </a:rPr>
              <a:t>sağlar.</a:t>
            </a:r>
            <a:endParaRPr sz="2000">
              <a:latin typeface="Microsoft Sans Serif"/>
              <a:cs typeface="Microsoft Sans Serif"/>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ject 4"/>
          <p:cNvPicPr/>
          <p:nvPr/>
        </p:nvPicPr>
        <p:blipFill>
          <a:blip r:embed="rId2" cstate="print"/>
          <a:stretch>
            <a:fillRect/>
          </a:stretch>
        </p:blipFill>
        <p:spPr>
          <a:xfrm>
            <a:off x="535774" y="1448777"/>
            <a:ext cx="3430524" cy="4860544"/>
          </a:xfrm>
          <a:prstGeom prst="rect">
            <a:avLst/>
          </a:prstGeom>
        </p:spPr>
      </p:pic>
      <p:sp>
        <p:nvSpPr>
          <p:cNvPr id="5" name="object 5"/>
          <p:cNvSpPr txBox="1">
            <a:spLocks noGrp="1"/>
          </p:cNvSpPr>
          <p:nvPr>
            <p:ph type="title"/>
          </p:nvPr>
        </p:nvSpPr>
        <p:spPr>
          <a:xfrm>
            <a:off x="4018915" y="636778"/>
            <a:ext cx="1108075" cy="345440"/>
          </a:xfrm>
          <a:prstGeom prst="rect">
            <a:avLst/>
          </a:prstGeom>
        </p:spPr>
        <p:txBody>
          <a:bodyPr vert="horz" wrap="square" lIns="0" tIns="12700" rIns="0" bIns="0" rtlCol="0">
            <a:spAutoFit/>
          </a:bodyPr>
          <a:lstStyle/>
          <a:p>
            <a:pPr marL="12700">
              <a:lnSpc>
                <a:spcPct val="100000"/>
              </a:lnSpc>
              <a:spcBef>
                <a:spcPts val="100"/>
              </a:spcBef>
            </a:pPr>
            <a:r>
              <a:rPr spc="-5" dirty="0"/>
              <a:t>kemikler</a:t>
            </a:r>
          </a:p>
        </p:txBody>
      </p:sp>
      <p:sp>
        <p:nvSpPr>
          <p:cNvPr id="6" name="object 6"/>
          <p:cNvSpPr txBox="1"/>
          <p:nvPr/>
        </p:nvSpPr>
        <p:spPr>
          <a:xfrm>
            <a:off x="4105147" y="1000455"/>
            <a:ext cx="1579880" cy="331470"/>
          </a:xfrm>
          <a:prstGeom prst="rect">
            <a:avLst/>
          </a:prstGeom>
        </p:spPr>
        <p:txBody>
          <a:bodyPr vert="horz" wrap="square" lIns="0" tIns="13335" rIns="0" bIns="0" rtlCol="0">
            <a:spAutoFit/>
          </a:bodyPr>
          <a:lstStyle/>
          <a:p>
            <a:pPr marL="12700">
              <a:lnSpc>
                <a:spcPct val="100000"/>
              </a:lnSpc>
              <a:spcBef>
                <a:spcPts val="105"/>
              </a:spcBef>
            </a:pPr>
            <a:r>
              <a:rPr sz="2000" b="1" dirty="0">
                <a:solidFill>
                  <a:srgbClr val="1F4E79"/>
                </a:solidFill>
                <a:latin typeface="Arial"/>
                <a:cs typeface="Arial"/>
              </a:rPr>
              <a:t>Kemik</a:t>
            </a:r>
            <a:r>
              <a:rPr sz="2000" b="1" spc="-80" dirty="0">
                <a:solidFill>
                  <a:srgbClr val="1F4E79"/>
                </a:solidFill>
                <a:latin typeface="Arial"/>
                <a:cs typeface="Arial"/>
              </a:rPr>
              <a:t> </a:t>
            </a:r>
            <a:r>
              <a:rPr sz="2000" b="1" dirty="0">
                <a:solidFill>
                  <a:srgbClr val="1F4E79"/>
                </a:solidFill>
                <a:latin typeface="Arial"/>
                <a:cs typeface="Arial"/>
              </a:rPr>
              <a:t>türleri</a:t>
            </a:r>
            <a:endParaRPr sz="2000">
              <a:latin typeface="Arial"/>
              <a:cs typeface="Arial"/>
            </a:endParaRPr>
          </a:p>
        </p:txBody>
      </p:sp>
      <p:sp>
        <p:nvSpPr>
          <p:cNvPr id="7" name="object 7"/>
          <p:cNvSpPr txBox="1"/>
          <p:nvPr/>
        </p:nvSpPr>
        <p:spPr>
          <a:xfrm>
            <a:off x="4105147" y="1381759"/>
            <a:ext cx="3204845" cy="330835"/>
          </a:xfrm>
          <a:prstGeom prst="rect">
            <a:avLst/>
          </a:prstGeom>
        </p:spPr>
        <p:txBody>
          <a:bodyPr vert="horz" wrap="square" lIns="0" tIns="13335" rIns="0" bIns="0" rtlCol="0">
            <a:spAutoFit/>
          </a:bodyPr>
          <a:lstStyle/>
          <a:p>
            <a:pPr marL="12700">
              <a:lnSpc>
                <a:spcPct val="100000"/>
              </a:lnSpc>
              <a:spcBef>
                <a:spcPts val="105"/>
              </a:spcBef>
              <a:tabLst>
                <a:tab pos="403860" algn="l"/>
                <a:tab pos="1207135" algn="l"/>
                <a:tab pos="2542540" algn="l"/>
              </a:tabLst>
            </a:pPr>
            <a:r>
              <a:rPr sz="2000" b="1" dirty="0">
                <a:solidFill>
                  <a:srgbClr val="1F4E79"/>
                </a:solidFill>
                <a:latin typeface="Arial"/>
                <a:cs typeface="Arial"/>
              </a:rPr>
              <a:t>1.	U</a:t>
            </a:r>
            <a:r>
              <a:rPr sz="2000" b="1" spc="10" dirty="0">
                <a:solidFill>
                  <a:srgbClr val="1F4E79"/>
                </a:solidFill>
                <a:latin typeface="Arial"/>
                <a:cs typeface="Arial"/>
              </a:rPr>
              <a:t>z</a:t>
            </a:r>
            <a:r>
              <a:rPr sz="2000" b="1" dirty="0">
                <a:solidFill>
                  <a:srgbClr val="1F4E79"/>
                </a:solidFill>
                <a:latin typeface="Arial"/>
                <a:cs typeface="Arial"/>
              </a:rPr>
              <a:t>un	</a:t>
            </a:r>
            <a:r>
              <a:rPr sz="2000" b="1" spc="-10" dirty="0">
                <a:solidFill>
                  <a:srgbClr val="1F4E79"/>
                </a:solidFill>
                <a:latin typeface="Arial"/>
                <a:cs typeface="Arial"/>
              </a:rPr>
              <a:t>Ke</a:t>
            </a:r>
            <a:r>
              <a:rPr sz="2000" b="1" dirty="0">
                <a:solidFill>
                  <a:srgbClr val="1F4E79"/>
                </a:solidFill>
                <a:latin typeface="Arial"/>
                <a:cs typeface="Arial"/>
              </a:rPr>
              <a:t>m</a:t>
            </a:r>
            <a:r>
              <a:rPr sz="2000" b="1" spc="-10" dirty="0">
                <a:solidFill>
                  <a:srgbClr val="1F4E79"/>
                </a:solidFill>
                <a:latin typeface="Arial"/>
                <a:cs typeface="Arial"/>
              </a:rPr>
              <a:t>i</a:t>
            </a:r>
            <a:r>
              <a:rPr sz="2000" b="1" dirty="0">
                <a:solidFill>
                  <a:srgbClr val="1F4E79"/>
                </a:solidFill>
                <a:latin typeface="Arial"/>
                <a:cs typeface="Arial"/>
              </a:rPr>
              <a:t>kle</a:t>
            </a:r>
            <a:r>
              <a:rPr sz="2000" b="1" spc="-15" dirty="0">
                <a:solidFill>
                  <a:srgbClr val="1F4E79"/>
                </a:solidFill>
                <a:latin typeface="Arial"/>
                <a:cs typeface="Arial"/>
              </a:rPr>
              <a:t>r</a:t>
            </a:r>
            <a:r>
              <a:rPr sz="2000" b="1" dirty="0">
                <a:solidFill>
                  <a:srgbClr val="1F4E79"/>
                </a:solidFill>
                <a:latin typeface="Arial"/>
                <a:cs typeface="Arial"/>
              </a:rPr>
              <a:t>:	</a:t>
            </a:r>
            <a:r>
              <a:rPr sz="2000" dirty="0">
                <a:solidFill>
                  <a:srgbClr val="1F4E79"/>
                </a:solidFill>
                <a:latin typeface="Microsoft Sans Serif"/>
                <a:cs typeface="Microsoft Sans Serif"/>
              </a:rPr>
              <a:t>V</a:t>
            </a:r>
            <a:r>
              <a:rPr sz="2000" spc="-15" dirty="0">
                <a:solidFill>
                  <a:srgbClr val="1F4E79"/>
                </a:solidFill>
                <a:latin typeface="Microsoft Sans Serif"/>
                <a:cs typeface="Microsoft Sans Serif"/>
              </a:rPr>
              <a:t>ü</a:t>
            </a:r>
            <a:r>
              <a:rPr sz="2000" dirty="0">
                <a:solidFill>
                  <a:srgbClr val="1F4E79"/>
                </a:solidFill>
                <a:latin typeface="Microsoft Sans Serif"/>
                <a:cs typeface="Microsoft Sans Serif"/>
              </a:rPr>
              <a:t>cut</a:t>
            </a:r>
            <a:endParaRPr sz="2000">
              <a:latin typeface="Microsoft Sans Serif"/>
              <a:cs typeface="Microsoft Sans Serif"/>
            </a:endParaRPr>
          </a:p>
        </p:txBody>
      </p:sp>
      <p:sp>
        <p:nvSpPr>
          <p:cNvPr id="8" name="object 8"/>
          <p:cNvSpPr txBox="1"/>
          <p:nvPr/>
        </p:nvSpPr>
        <p:spPr>
          <a:xfrm>
            <a:off x="7463155" y="1381759"/>
            <a:ext cx="1127760" cy="330835"/>
          </a:xfrm>
          <a:prstGeom prst="rect">
            <a:avLst/>
          </a:prstGeom>
        </p:spPr>
        <p:txBody>
          <a:bodyPr vert="horz" wrap="square" lIns="0" tIns="13335" rIns="0" bIns="0" rtlCol="0">
            <a:spAutoFit/>
          </a:bodyPr>
          <a:lstStyle/>
          <a:p>
            <a:pPr marL="12700">
              <a:lnSpc>
                <a:spcPct val="100000"/>
              </a:lnSpc>
              <a:spcBef>
                <a:spcPts val="105"/>
              </a:spcBef>
            </a:pPr>
            <a:r>
              <a:rPr sz="2000" spc="-5" dirty="0">
                <a:solidFill>
                  <a:srgbClr val="1F4E79"/>
                </a:solidFill>
                <a:latin typeface="Microsoft Sans Serif"/>
                <a:cs typeface="Microsoft Sans Serif"/>
              </a:rPr>
              <a:t>hareketini</a:t>
            </a:r>
            <a:endParaRPr sz="2000">
              <a:latin typeface="Microsoft Sans Serif"/>
              <a:cs typeface="Microsoft Sans Serif"/>
            </a:endParaRPr>
          </a:p>
        </p:txBody>
      </p:sp>
      <p:sp>
        <p:nvSpPr>
          <p:cNvPr id="9" name="object 9"/>
          <p:cNvSpPr txBox="1"/>
          <p:nvPr/>
        </p:nvSpPr>
        <p:spPr>
          <a:xfrm>
            <a:off x="4105147" y="1686560"/>
            <a:ext cx="4488815" cy="4446905"/>
          </a:xfrm>
          <a:prstGeom prst="rect">
            <a:avLst/>
          </a:prstGeom>
        </p:spPr>
        <p:txBody>
          <a:bodyPr vert="horz" wrap="square" lIns="0" tIns="13335" rIns="0" bIns="0" rtlCol="0">
            <a:spAutoFit/>
          </a:bodyPr>
          <a:lstStyle/>
          <a:p>
            <a:pPr marL="367665" marR="7620" algn="just">
              <a:lnSpc>
                <a:spcPct val="100000"/>
              </a:lnSpc>
              <a:spcBef>
                <a:spcPts val="105"/>
              </a:spcBef>
            </a:pPr>
            <a:r>
              <a:rPr sz="2000" spc="-5" dirty="0">
                <a:solidFill>
                  <a:srgbClr val="1F4E79"/>
                </a:solidFill>
                <a:latin typeface="Microsoft Sans Serif"/>
                <a:cs typeface="Microsoft Sans Serif"/>
              </a:rPr>
              <a:t>sağlarlar</a:t>
            </a:r>
            <a:r>
              <a:rPr sz="2000" spc="509" dirty="0">
                <a:solidFill>
                  <a:srgbClr val="1F4E79"/>
                </a:solidFill>
                <a:latin typeface="Microsoft Sans Serif"/>
                <a:cs typeface="Microsoft Sans Serif"/>
              </a:rPr>
              <a:t> </a:t>
            </a:r>
            <a:r>
              <a:rPr sz="2000" dirty="0">
                <a:solidFill>
                  <a:srgbClr val="1F4E79"/>
                </a:solidFill>
                <a:latin typeface="Microsoft Sans Serif"/>
                <a:cs typeface="Microsoft Sans Serif"/>
              </a:rPr>
              <a:t>(ön</a:t>
            </a:r>
            <a:r>
              <a:rPr sz="2000" spc="505" dirty="0">
                <a:solidFill>
                  <a:srgbClr val="1F4E79"/>
                </a:solidFill>
                <a:latin typeface="Microsoft Sans Serif"/>
                <a:cs typeface="Microsoft Sans Serif"/>
              </a:rPr>
              <a:t> </a:t>
            </a:r>
            <a:r>
              <a:rPr sz="2000" spc="-5" dirty="0">
                <a:solidFill>
                  <a:srgbClr val="1F4E79"/>
                </a:solidFill>
                <a:latin typeface="Microsoft Sans Serif"/>
                <a:cs typeface="Microsoft Sans Serif"/>
              </a:rPr>
              <a:t>kol,</a:t>
            </a:r>
            <a:r>
              <a:rPr sz="2000" spc="509" dirty="0">
                <a:solidFill>
                  <a:srgbClr val="1F4E79"/>
                </a:solidFill>
                <a:latin typeface="Microsoft Sans Serif"/>
                <a:cs typeface="Microsoft Sans Serif"/>
              </a:rPr>
              <a:t> </a:t>
            </a:r>
            <a:r>
              <a:rPr sz="2000" spc="-5" dirty="0">
                <a:solidFill>
                  <a:srgbClr val="1F4E79"/>
                </a:solidFill>
                <a:latin typeface="Microsoft Sans Serif"/>
                <a:cs typeface="Microsoft Sans Serif"/>
              </a:rPr>
              <a:t>dirsek,</a:t>
            </a:r>
            <a:r>
              <a:rPr sz="2000" spc="505" dirty="0">
                <a:solidFill>
                  <a:srgbClr val="1F4E79"/>
                </a:solidFill>
                <a:latin typeface="Microsoft Sans Serif"/>
                <a:cs typeface="Microsoft Sans Serif"/>
              </a:rPr>
              <a:t> </a:t>
            </a:r>
            <a:r>
              <a:rPr sz="2000" spc="15" dirty="0">
                <a:solidFill>
                  <a:srgbClr val="1F4E79"/>
                </a:solidFill>
                <a:latin typeface="Microsoft Sans Serif"/>
                <a:cs typeface="Microsoft Sans Serif"/>
              </a:rPr>
              <a:t>pazı, </a:t>
            </a:r>
            <a:r>
              <a:rPr sz="2000" spc="-520" dirty="0">
                <a:solidFill>
                  <a:srgbClr val="1F4E79"/>
                </a:solidFill>
                <a:latin typeface="Microsoft Sans Serif"/>
                <a:cs typeface="Microsoft Sans Serif"/>
              </a:rPr>
              <a:t> </a:t>
            </a:r>
            <a:r>
              <a:rPr sz="2000" spc="-15" dirty="0">
                <a:solidFill>
                  <a:srgbClr val="1F4E79"/>
                </a:solidFill>
                <a:latin typeface="Microsoft Sans Serif"/>
                <a:cs typeface="Microsoft Sans Serif"/>
              </a:rPr>
              <a:t>uyluk/femur, </a:t>
            </a:r>
            <a:r>
              <a:rPr sz="2000" dirty="0">
                <a:solidFill>
                  <a:srgbClr val="1F4E79"/>
                </a:solidFill>
                <a:latin typeface="Microsoft Sans Serif"/>
                <a:cs typeface="Microsoft Sans Serif"/>
              </a:rPr>
              <a:t>kaval, </a:t>
            </a:r>
            <a:r>
              <a:rPr sz="2000" spc="-5" dirty="0">
                <a:solidFill>
                  <a:srgbClr val="1F4E79"/>
                </a:solidFill>
                <a:latin typeface="Microsoft Sans Serif"/>
                <a:cs typeface="Microsoft Sans Serif"/>
              </a:rPr>
              <a:t>parmak ve </a:t>
            </a:r>
            <a:r>
              <a:rPr sz="2000" spc="10" dirty="0">
                <a:solidFill>
                  <a:srgbClr val="1F4E79"/>
                </a:solidFill>
                <a:latin typeface="Microsoft Sans Serif"/>
                <a:cs typeface="Microsoft Sans Serif"/>
              </a:rPr>
              <a:t>baldır </a:t>
            </a:r>
            <a:r>
              <a:rPr sz="2000" spc="-520" dirty="0">
                <a:solidFill>
                  <a:srgbClr val="1F4E79"/>
                </a:solidFill>
                <a:latin typeface="Microsoft Sans Serif"/>
                <a:cs typeface="Microsoft Sans Serif"/>
              </a:rPr>
              <a:t> </a:t>
            </a:r>
            <a:r>
              <a:rPr sz="2000" spc="-5" dirty="0">
                <a:solidFill>
                  <a:srgbClr val="1F4E79"/>
                </a:solidFill>
                <a:latin typeface="Microsoft Sans Serif"/>
                <a:cs typeface="Microsoft Sans Serif"/>
              </a:rPr>
              <a:t>kemikleri </a:t>
            </a:r>
            <a:r>
              <a:rPr sz="2000" dirty="0">
                <a:solidFill>
                  <a:srgbClr val="1F4E79"/>
                </a:solidFill>
                <a:latin typeface="Microsoft Sans Serif"/>
                <a:cs typeface="Microsoft Sans Serif"/>
              </a:rPr>
              <a:t>bu</a:t>
            </a:r>
            <a:r>
              <a:rPr sz="2000" spc="10" dirty="0">
                <a:solidFill>
                  <a:srgbClr val="1F4E79"/>
                </a:solidFill>
                <a:latin typeface="Microsoft Sans Serif"/>
                <a:cs typeface="Microsoft Sans Serif"/>
              </a:rPr>
              <a:t> </a:t>
            </a:r>
            <a:r>
              <a:rPr sz="2000" dirty="0">
                <a:solidFill>
                  <a:srgbClr val="1F4E79"/>
                </a:solidFill>
                <a:latin typeface="Microsoft Sans Serif"/>
                <a:cs typeface="Microsoft Sans Serif"/>
              </a:rPr>
              <a:t>gruba </a:t>
            </a:r>
            <a:r>
              <a:rPr sz="2000" spc="-20" dirty="0">
                <a:solidFill>
                  <a:srgbClr val="1F4E79"/>
                </a:solidFill>
                <a:latin typeface="Microsoft Sans Serif"/>
                <a:cs typeface="Microsoft Sans Serif"/>
              </a:rPr>
              <a:t>girer.</a:t>
            </a:r>
            <a:endParaRPr sz="2000">
              <a:latin typeface="Microsoft Sans Serif"/>
              <a:cs typeface="Microsoft Sans Serif"/>
            </a:endParaRPr>
          </a:p>
          <a:p>
            <a:pPr marL="367665" marR="6350" indent="-355600" algn="just">
              <a:lnSpc>
                <a:spcPct val="100000"/>
              </a:lnSpc>
              <a:spcBef>
                <a:spcPts val="600"/>
              </a:spcBef>
              <a:buClr>
                <a:srgbClr val="1F4E79"/>
              </a:buClr>
              <a:buFont typeface="Arial"/>
              <a:buAutoNum type="arabicPeriod" startAt="2"/>
              <a:tabLst>
                <a:tab pos="605790" algn="l"/>
              </a:tabLst>
            </a:pPr>
            <a:r>
              <a:rPr dirty="0"/>
              <a:t>	</a:t>
            </a:r>
            <a:r>
              <a:rPr sz="2000" b="1" spc="-5" dirty="0">
                <a:solidFill>
                  <a:srgbClr val="1F4E79"/>
                </a:solidFill>
                <a:latin typeface="Arial"/>
                <a:cs typeface="Arial"/>
              </a:rPr>
              <a:t>Kısa</a:t>
            </a:r>
            <a:r>
              <a:rPr sz="2000" b="1" dirty="0">
                <a:solidFill>
                  <a:srgbClr val="1F4E79"/>
                </a:solidFill>
                <a:latin typeface="Arial"/>
                <a:cs typeface="Arial"/>
              </a:rPr>
              <a:t> </a:t>
            </a:r>
            <a:r>
              <a:rPr sz="2000" b="1" spc="-5" dirty="0">
                <a:solidFill>
                  <a:srgbClr val="1F4E79"/>
                </a:solidFill>
                <a:latin typeface="Arial"/>
                <a:cs typeface="Arial"/>
              </a:rPr>
              <a:t>Kemikler:</a:t>
            </a:r>
            <a:r>
              <a:rPr sz="2000" b="1" dirty="0">
                <a:solidFill>
                  <a:srgbClr val="1F4E79"/>
                </a:solidFill>
                <a:latin typeface="Arial"/>
                <a:cs typeface="Arial"/>
              </a:rPr>
              <a:t> </a:t>
            </a:r>
            <a:r>
              <a:rPr sz="2000" spc="5" dirty="0">
                <a:solidFill>
                  <a:srgbClr val="1F4E79"/>
                </a:solidFill>
                <a:latin typeface="Microsoft Sans Serif"/>
                <a:cs typeface="Microsoft Sans Serif"/>
              </a:rPr>
              <a:t>Bulundukları </a:t>
            </a:r>
            <a:r>
              <a:rPr sz="2000" spc="-520" dirty="0">
                <a:solidFill>
                  <a:srgbClr val="1F4E79"/>
                </a:solidFill>
                <a:latin typeface="Microsoft Sans Serif"/>
                <a:cs typeface="Microsoft Sans Serif"/>
              </a:rPr>
              <a:t> </a:t>
            </a:r>
            <a:r>
              <a:rPr sz="2000" spc="-5" dirty="0">
                <a:solidFill>
                  <a:srgbClr val="1F4E79"/>
                </a:solidFill>
                <a:latin typeface="Microsoft Sans Serif"/>
                <a:cs typeface="Microsoft Sans Serif"/>
              </a:rPr>
              <a:t>organlara basit hareketler </a:t>
            </a:r>
            <a:r>
              <a:rPr sz="2000" spc="10" dirty="0">
                <a:solidFill>
                  <a:srgbClr val="1F4E79"/>
                </a:solidFill>
                <a:latin typeface="Microsoft Sans Serif"/>
                <a:cs typeface="Microsoft Sans Serif"/>
              </a:rPr>
              <a:t>yaptırırlar </a:t>
            </a:r>
            <a:r>
              <a:rPr sz="2000" spc="15" dirty="0">
                <a:solidFill>
                  <a:srgbClr val="1F4E79"/>
                </a:solidFill>
                <a:latin typeface="Microsoft Sans Serif"/>
                <a:cs typeface="Microsoft Sans Serif"/>
              </a:rPr>
              <a:t> </a:t>
            </a:r>
            <a:r>
              <a:rPr sz="2000" spc="-5" dirty="0">
                <a:solidFill>
                  <a:srgbClr val="1F4E79"/>
                </a:solidFill>
                <a:latin typeface="Microsoft Sans Serif"/>
                <a:cs typeface="Microsoft Sans Serif"/>
              </a:rPr>
              <a:t>(el </a:t>
            </a:r>
            <a:r>
              <a:rPr sz="2000" spc="-10" dirty="0">
                <a:solidFill>
                  <a:srgbClr val="1F4E79"/>
                </a:solidFill>
                <a:latin typeface="Microsoft Sans Serif"/>
                <a:cs typeface="Microsoft Sans Serif"/>
              </a:rPr>
              <a:t>bileği/karpal, </a:t>
            </a:r>
            <a:r>
              <a:rPr sz="2000" dirty="0">
                <a:solidFill>
                  <a:srgbClr val="1F4E79"/>
                </a:solidFill>
                <a:latin typeface="Microsoft Sans Serif"/>
                <a:cs typeface="Microsoft Sans Serif"/>
              </a:rPr>
              <a:t>ayak </a:t>
            </a:r>
            <a:r>
              <a:rPr sz="2000" spc="-10" dirty="0">
                <a:solidFill>
                  <a:srgbClr val="1F4E79"/>
                </a:solidFill>
                <a:latin typeface="Microsoft Sans Serif"/>
                <a:cs typeface="Microsoft Sans Serif"/>
              </a:rPr>
              <a:t>bileği, </a:t>
            </a:r>
            <a:r>
              <a:rPr sz="2000" spc="-5" dirty="0">
                <a:solidFill>
                  <a:srgbClr val="1F4E79"/>
                </a:solidFill>
                <a:latin typeface="Microsoft Sans Serif"/>
                <a:cs typeface="Microsoft Sans Serif"/>
              </a:rPr>
              <a:t>omurlar </a:t>
            </a:r>
            <a:r>
              <a:rPr sz="2000" dirty="0">
                <a:solidFill>
                  <a:srgbClr val="1F4E79"/>
                </a:solidFill>
                <a:latin typeface="Microsoft Sans Serif"/>
                <a:cs typeface="Microsoft Sans Serif"/>
              </a:rPr>
              <a:t> </a:t>
            </a:r>
            <a:r>
              <a:rPr sz="2000" spc="-5" dirty="0">
                <a:solidFill>
                  <a:srgbClr val="1F4E79"/>
                </a:solidFill>
                <a:latin typeface="Microsoft Sans Serif"/>
                <a:cs typeface="Microsoft Sans Serif"/>
              </a:rPr>
              <a:t>ve</a:t>
            </a:r>
            <a:r>
              <a:rPr sz="2000" spc="15" dirty="0">
                <a:solidFill>
                  <a:srgbClr val="1F4E79"/>
                </a:solidFill>
                <a:latin typeface="Microsoft Sans Serif"/>
                <a:cs typeface="Microsoft Sans Serif"/>
              </a:rPr>
              <a:t> </a:t>
            </a:r>
            <a:r>
              <a:rPr sz="2000" spc="5" dirty="0">
                <a:solidFill>
                  <a:srgbClr val="1F4E79"/>
                </a:solidFill>
                <a:latin typeface="Microsoft Sans Serif"/>
                <a:cs typeface="Microsoft Sans Serif"/>
              </a:rPr>
              <a:t>dizkapağı).</a:t>
            </a:r>
            <a:endParaRPr sz="2000">
              <a:latin typeface="Microsoft Sans Serif"/>
              <a:cs typeface="Microsoft Sans Serif"/>
            </a:endParaRPr>
          </a:p>
          <a:p>
            <a:pPr marL="367665" marR="5080" indent="-355600" algn="just">
              <a:lnSpc>
                <a:spcPct val="100000"/>
              </a:lnSpc>
              <a:spcBef>
                <a:spcPts val="605"/>
              </a:spcBef>
              <a:buClr>
                <a:srgbClr val="1F4E79"/>
              </a:buClr>
              <a:buFont typeface="Arial"/>
              <a:buAutoNum type="arabicPeriod" startAt="2"/>
              <a:tabLst>
                <a:tab pos="415290" algn="l"/>
              </a:tabLst>
            </a:pPr>
            <a:r>
              <a:rPr dirty="0"/>
              <a:t>	</a:t>
            </a:r>
            <a:r>
              <a:rPr sz="2000" b="1" spc="-25" dirty="0">
                <a:solidFill>
                  <a:srgbClr val="1F4E79"/>
                </a:solidFill>
                <a:latin typeface="Arial"/>
                <a:cs typeface="Arial"/>
              </a:rPr>
              <a:t>Yassı</a:t>
            </a:r>
            <a:r>
              <a:rPr sz="2000" b="1" spc="-20" dirty="0">
                <a:solidFill>
                  <a:srgbClr val="1F4E79"/>
                </a:solidFill>
                <a:latin typeface="Arial"/>
                <a:cs typeface="Arial"/>
              </a:rPr>
              <a:t> </a:t>
            </a:r>
            <a:r>
              <a:rPr sz="2000" b="1" spc="-5" dirty="0">
                <a:solidFill>
                  <a:srgbClr val="1F4E79"/>
                </a:solidFill>
                <a:latin typeface="Arial"/>
                <a:cs typeface="Arial"/>
              </a:rPr>
              <a:t>Kemikler:</a:t>
            </a:r>
            <a:r>
              <a:rPr sz="2000" b="1" dirty="0">
                <a:solidFill>
                  <a:srgbClr val="1F4E79"/>
                </a:solidFill>
                <a:latin typeface="Arial"/>
                <a:cs typeface="Arial"/>
              </a:rPr>
              <a:t> </a:t>
            </a:r>
            <a:r>
              <a:rPr sz="2000" dirty="0">
                <a:solidFill>
                  <a:srgbClr val="1F4E79"/>
                </a:solidFill>
                <a:latin typeface="Microsoft Sans Serif"/>
                <a:cs typeface="Microsoft Sans Serif"/>
              </a:rPr>
              <a:t>Uzun</a:t>
            </a:r>
            <a:r>
              <a:rPr sz="2000" spc="5" dirty="0">
                <a:solidFill>
                  <a:srgbClr val="1F4E79"/>
                </a:solidFill>
                <a:latin typeface="Microsoft Sans Serif"/>
                <a:cs typeface="Microsoft Sans Serif"/>
              </a:rPr>
              <a:t> </a:t>
            </a:r>
            <a:r>
              <a:rPr sz="2000" spc="-5" dirty="0">
                <a:solidFill>
                  <a:srgbClr val="1F4E79"/>
                </a:solidFill>
                <a:latin typeface="Microsoft Sans Serif"/>
                <a:cs typeface="Microsoft Sans Serif"/>
              </a:rPr>
              <a:t>kemiklere </a:t>
            </a:r>
            <a:r>
              <a:rPr sz="2000" dirty="0">
                <a:solidFill>
                  <a:srgbClr val="1F4E79"/>
                </a:solidFill>
                <a:latin typeface="Microsoft Sans Serif"/>
                <a:cs typeface="Microsoft Sans Serif"/>
              </a:rPr>
              <a:t> hareket </a:t>
            </a:r>
            <a:r>
              <a:rPr sz="2000" spc="-5" dirty="0">
                <a:solidFill>
                  <a:srgbClr val="1F4E79"/>
                </a:solidFill>
                <a:latin typeface="Microsoft Sans Serif"/>
                <a:cs typeface="Microsoft Sans Serif"/>
              </a:rPr>
              <a:t>esnekliği sağlar ve </a:t>
            </a:r>
            <a:r>
              <a:rPr sz="2000" spc="5" dirty="0">
                <a:solidFill>
                  <a:srgbClr val="1F4E79"/>
                </a:solidFill>
                <a:latin typeface="Microsoft Sans Serif"/>
                <a:cs typeface="Microsoft Sans Serif"/>
              </a:rPr>
              <a:t>organları </a:t>
            </a:r>
            <a:r>
              <a:rPr sz="2000" spc="-520" dirty="0">
                <a:solidFill>
                  <a:srgbClr val="1F4E79"/>
                </a:solidFill>
                <a:latin typeface="Microsoft Sans Serif"/>
                <a:cs typeface="Microsoft Sans Serif"/>
              </a:rPr>
              <a:t> </a:t>
            </a:r>
            <a:r>
              <a:rPr sz="2000" spc="-5" dirty="0">
                <a:solidFill>
                  <a:srgbClr val="1F4E79"/>
                </a:solidFill>
                <a:latin typeface="Microsoft Sans Serif"/>
                <a:cs typeface="Microsoft Sans Serif"/>
              </a:rPr>
              <a:t>korur</a:t>
            </a:r>
            <a:r>
              <a:rPr sz="2000" dirty="0">
                <a:solidFill>
                  <a:srgbClr val="1F4E79"/>
                </a:solidFill>
                <a:latin typeface="Microsoft Sans Serif"/>
                <a:cs typeface="Microsoft Sans Serif"/>
              </a:rPr>
              <a:t> </a:t>
            </a:r>
            <a:r>
              <a:rPr sz="2000" spc="5" dirty="0">
                <a:solidFill>
                  <a:srgbClr val="1F4E79"/>
                </a:solidFill>
                <a:latin typeface="Microsoft Sans Serif"/>
                <a:cs typeface="Microsoft Sans Serif"/>
              </a:rPr>
              <a:t>(kafatası</a:t>
            </a:r>
            <a:r>
              <a:rPr sz="2000" spc="10" dirty="0">
                <a:solidFill>
                  <a:srgbClr val="1F4E79"/>
                </a:solidFill>
                <a:latin typeface="Microsoft Sans Serif"/>
                <a:cs typeface="Microsoft Sans Serif"/>
              </a:rPr>
              <a:t> </a:t>
            </a:r>
            <a:r>
              <a:rPr sz="2000" spc="-5" dirty="0">
                <a:solidFill>
                  <a:srgbClr val="1F4E79"/>
                </a:solidFill>
                <a:latin typeface="Microsoft Sans Serif"/>
                <a:cs typeface="Microsoft Sans Serif"/>
              </a:rPr>
              <a:t>kemikleri,</a:t>
            </a:r>
            <a:r>
              <a:rPr sz="2000" dirty="0">
                <a:solidFill>
                  <a:srgbClr val="1F4E79"/>
                </a:solidFill>
                <a:latin typeface="Microsoft Sans Serif"/>
                <a:cs typeface="Microsoft Sans Serif"/>
              </a:rPr>
              <a:t> </a:t>
            </a:r>
            <a:r>
              <a:rPr sz="2000" spc="-5" dirty="0">
                <a:solidFill>
                  <a:srgbClr val="1F4E79"/>
                </a:solidFill>
                <a:latin typeface="Microsoft Sans Serif"/>
                <a:cs typeface="Microsoft Sans Serif"/>
              </a:rPr>
              <a:t>kürek </a:t>
            </a:r>
            <a:r>
              <a:rPr sz="2000" spc="-520" dirty="0">
                <a:solidFill>
                  <a:srgbClr val="1F4E79"/>
                </a:solidFill>
                <a:latin typeface="Microsoft Sans Serif"/>
                <a:cs typeface="Microsoft Sans Serif"/>
              </a:rPr>
              <a:t> </a:t>
            </a:r>
            <a:r>
              <a:rPr sz="2000" spc="-5" dirty="0">
                <a:solidFill>
                  <a:srgbClr val="1F4E79"/>
                </a:solidFill>
                <a:latin typeface="Microsoft Sans Serif"/>
                <a:cs typeface="Microsoft Sans Serif"/>
              </a:rPr>
              <a:t>kemiği, göğüs kemiği, </a:t>
            </a:r>
            <a:r>
              <a:rPr sz="2000" spc="-10" dirty="0">
                <a:solidFill>
                  <a:srgbClr val="1F4E79"/>
                </a:solidFill>
                <a:latin typeface="Microsoft Sans Serif"/>
                <a:cs typeface="Microsoft Sans Serif"/>
              </a:rPr>
              <a:t>leğen kemiği </a:t>
            </a:r>
            <a:r>
              <a:rPr sz="2000" spc="-5" dirty="0">
                <a:solidFill>
                  <a:srgbClr val="1F4E79"/>
                </a:solidFill>
                <a:latin typeface="Microsoft Sans Serif"/>
                <a:cs typeface="Microsoft Sans Serif"/>
              </a:rPr>
              <a:t> ve</a:t>
            </a:r>
            <a:r>
              <a:rPr sz="2000" dirty="0">
                <a:solidFill>
                  <a:srgbClr val="1F4E79"/>
                </a:solidFill>
                <a:latin typeface="Microsoft Sans Serif"/>
                <a:cs typeface="Microsoft Sans Serif"/>
              </a:rPr>
              <a:t> </a:t>
            </a:r>
            <a:r>
              <a:rPr sz="2000" spc="-5" dirty="0">
                <a:solidFill>
                  <a:srgbClr val="1F4E79"/>
                </a:solidFill>
                <a:latin typeface="Microsoft Sans Serif"/>
                <a:cs typeface="Microsoft Sans Serif"/>
              </a:rPr>
              <a:t>kaburgalar).</a:t>
            </a:r>
            <a:r>
              <a:rPr sz="2000" dirty="0">
                <a:solidFill>
                  <a:srgbClr val="1F4E79"/>
                </a:solidFill>
                <a:latin typeface="Microsoft Sans Serif"/>
                <a:cs typeface="Microsoft Sans Serif"/>
              </a:rPr>
              <a:t> </a:t>
            </a:r>
            <a:r>
              <a:rPr sz="2000" spc="-10" dirty="0">
                <a:solidFill>
                  <a:srgbClr val="1F4E79"/>
                </a:solidFill>
                <a:latin typeface="Microsoft Sans Serif"/>
                <a:cs typeface="Microsoft Sans Serif"/>
              </a:rPr>
              <a:t>Vertebra/yüz-omur </a:t>
            </a:r>
            <a:r>
              <a:rPr sz="2000" spc="-5" dirty="0">
                <a:solidFill>
                  <a:srgbClr val="1F4E79"/>
                </a:solidFill>
                <a:latin typeface="Microsoft Sans Serif"/>
                <a:cs typeface="Microsoft Sans Serif"/>
              </a:rPr>
              <a:t> kemikleri gibi </a:t>
            </a:r>
            <a:r>
              <a:rPr sz="2000" b="1" spc="-5" dirty="0">
                <a:solidFill>
                  <a:srgbClr val="1F4E79"/>
                </a:solidFill>
                <a:latin typeface="Arial"/>
                <a:cs typeface="Arial"/>
              </a:rPr>
              <a:t>düzensiz kemikler </a:t>
            </a:r>
            <a:r>
              <a:rPr sz="2000" spc="-15" dirty="0">
                <a:solidFill>
                  <a:srgbClr val="1F4E79"/>
                </a:solidFill>
                <a:latin typeface="Microsoft Sans Serif"/>
                <a:cs typeface="Microsoft Sans Serif"/>
              </a:rPr>
              <a:t>de </a:t>
            </a:r>
            <a:r>
              <a:rPr sz="2000" spc="-520" dirty="0">
                <a:solidFill>
                  <a:srgbClr val="1F4E79"/>
                </a:solidFill>
                <a:latin typeface="Microsoft Sans Serif"/>
                <a:cs typeface="Microsoft Sans Serif"/>
              </a:rPr>
              <a:t> </a:t>
            </a:r>
            <a:r>
              <a:rPr sz="2000" dirty="0">
                <a:solidFill>
                  <a:srgbClr val="1F4E79"/>
                </a:solidFill>
                <a:latin typeface="Microsoft Sans Serif"/>
                <a:cs typeface="Microsoft Sans Serif"/>
              </a:rPr>
              <a:t>bu gruptan</a:t>
            </a:r>
            <a:r>
              <a:rPr sz="2000" spc="-5" dirty="0">
                <a:solidFill>
                  <a:srgbClr val="1F4E79"/>
                </a:solidFill>
                <a:latin typeface="Microsoft Sans Serif"/>
                <a:cs typeface="Microsoft Sans Serif"/>
              </a:rPr>
              <a:t> </a:t>
            </a:r>
            <a:r>
              <a:rPr sz="2000" spc="-10" dirty="0">
                <a:solidFill>
                  <a:srgbClr val="1F4E79"/>
                </a:solidFill>
                <a:latin typeface="Microsoft Sans Serif"/>
                <a:cs typeface="Microsoft Sans Serif"/>
              </a:rPr>
              <a:t>sayılabilir.</a:t>
            </a:r>
            <a:endParaRPr sz="2000">
              <a:latin typeface="Microsoft Sans Serif"/>
              <a:cs typeface="Microsoft Sans Serif"/>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4018915" y="636778"/>
            <a:ext cx="1108075" cy="345440"/>
          </a:xfrm>
          <a:prstGeom prst="rect">
            <a:avLst/>
          </a:prstGeom>
        </p:spPr>
        <p:txBody>
          <a:bodyPr vert="horz" wrap="square" lIns="0" tIns="12700" rIns="0" bIns="0" rtlCol="0">
            <a:spAutoFit/>
          </a:bodyPr>
          <a:lstStyle/>
          <a:p>
            <a:pPr marL="12700">
              <a:lnSpc>
                <a:spcPct val="100000"/>
              </a:lnSpc>
              <a:spcBef>
                <a:spcPts val="100"/>
              </a:spcBef>
            </a:pPr>
            <a:r>
              <a:rPr spc="-5" dirty="0"/>
              <a:t>kemikler</a:t>
            </a:r>
          </a:p>
        </p:txBody>
      </p:sp>
      <p:sp>
        <p:nvSpPr>
          <p:cNvPr id="4" name="object 4"/>
          <p:cNvSpPr txBox="1"/>
          <p:nvPr/>
        </p:nvSpPr>
        <p:spPr>
          <a:xfrm>
            <a:off x="707542" y="1365322"/>
            <a:ext cx="7731125" cy="4438650"/>
          </a:xfrm>
          <a:prstGeom prst="rect">
            <a:avLst/>
          </a:prstGeom>
        </p:spPr>
        <p:txBody>
          <a:bodyPr vert="horz" wrap="square" lIns="0" tIns="46355" rIns="0" bIns="0" rtlCol="0">
            <a:spAutoFit/>
          </a:bodyPr>
          <a:lstStyle/>
          <a:p>
            <a:pPr marL="12700">
              <a:lnSpc>
                <a:spcPct val="100000"/>
              </a:lnSpc>
              <a:spcBef>
                <a:spcPts val="365"/>
              </a:spcBef>
            </a:pPr>
            <a:r>
              <a:rPr sz="2000" b="1" spc="-5" dirty="0">
                <a:solidFill>
                  <a:srgbClr val="1F4E79"/>
                </a:solidFill>
                <a:latin typeface="Times New Roman"/>
                <a:cs typeface="Times New Roman"/>
              </a:rPr>
              <a:t>Kemiklerin</a:t>
            </a:r>
            <a:r>
              <a:rPr sz="2000" b="1" spc="-45" dirty="0">
                <a:solidFill>
                  <a:srgbClr val="1F4E79"/>
                </a:solidFill>
                <a:latin typeface="Times New Roman"/>
                <a:cs typeface="Times New Roman"/>
              </a:rPr>
              <a:t> </a:t>
            </a:r>
            <a:r>
              <a:rPr sz="2000" b="1" spc="-5" dirty="0">
                <a:solidFill>
                  <a:srgbClr val="1F4E79"/>
                </a:solidFill>
                <a:latin typeface="Times New Roman"/>
                <a:cs typeface="Times New Roman"/>
              </a:rPr>
              <a:t>Görevleri</a:t>
            </a:r>
            <a:endParaRPr sz="2000">
              <a:latin typeface="Times New Roman"/>
              <a:cs typeface="Times New Roman"/>
            </a:endParaRPr>
          </a:p>
          <a:p>
            <a:pPr marL="367665" marR="6350" indent="-355600">
              <a:lnSpc>
                <a:spcPts val="2160"/>
              </a:lnSpc>
              <a:spcBef>
                <a:spcPts val="535"/>
              </a:spcBef>
              <a:buFont typeface="Microsoft Sans Serif"/>
              <a:buChar char="•"/>
              <a:tabLst>
                <a:tab pos="367665" algn="l"/>
                <a:tab pos="368300" algn="l"/>
              </a:tabLst>
            </a:pPr>
            <a:r>
              <a:rPr sz="2000" spc="-15" dirty="0">
                <a:solidFill>
                  <a:srgbClr val="1F4E79"/>
                </a:solidFill>
                <a:latin typeface="Times New Roman"/>
                <a:cs typeface="Times New Roman"/>
              </a:rPr>
              <a:t>Kemikler,</a:t>
            </a:r>
            <a:r>
              <a:rPr sz="2000" spc="75" dirty="0">
                <a:solidFill>
                  <a:srgbClr val="1F4E79"/>
                </a:solidFill>
                <a:latin typeface="Times New Roman"/>
                <a:cs typeface="Times New Roman"/>
              </a:rPr>
              <a:t> </a:t>
            </a:r>
            <a:r>
              <a:rPr sz="2000" spc="-5" dirty="0">
                <a:solidFill>
                  <a:srgbClr val="1F4E79"/>
                </a:solidFill>
                <a:latin typeface="Times New Roman"/>
                <a:cs typeface="Times New Roman"/>
              </a:rPr>
              <a:t>yumuşak</a:t>
            </a:r>
            <a:r>
              <a:rPr sz="2000" spc="80" dirty="0">
                <a:solidFill>
                  <a:srgbClr val="1F4E79"/>
                </a:solidFill>
                <a:latin typeface="Times New Roman"/>
                <a:cs typeface="Times New Roman"/>
              </a:rPr>
              <a:t> </a:t>
            </a:r>
            <a:r>
              <a:rPr sz="2000" spc="-5" dirty="0">
                <a:solidFill>
                  <a:srgbClr val="1F4E79"/>
                </a:solidFill>
                <a:latin typeface="Times New Roman"/>
                <a:cs typeface="Times New Roman"/>
              </a:rPr>
              <a:t>dokulara</a:t>
            </a:r>
            <a:r>
              <a:rPr sz="2000" spc="60" dirty="0">
                <a:solidFill>
                  <a:srgbClr val="1F4E79"/>
                </a:solidFill>
                <a:latin typeface="Times New Roman"/>
                <a:cs typeface="Times New Roman"/>
              </a:rPr>
              <a:t> </a:t>
            </a:r>
            <a:r>
              <a:rPr sz="2000" spc="-5" dirty="0">
                <a:solidFill>
                  <a:srgbClr val="1F4E79"/>
                </a:solidFill>
                <a:latin typeface="Times New Roman"/>
                <a:cs typeface="Times New Roman"/>
              </a:rPr>
              <a:t>destek</a:t>
            </a:r>
            <a:r>
              <a:rPr sz="2000" spc="80" dirty="0">
                <a:solidFill>
                  <a:srgbClr val="1F4E79"/>
                </a:solidFill>
                <a:latin typeface="Times New Roman"/>
                <a:cs typeface="Times New Roman"/>
              </a:rPr>
              <a:t> </a:t>
            </a:r>
            <a:r>
              <a:rPr sz="2000" spc="-5" dirty="0">
                <a:solidFill>
                  <a:srgbClr val="1F4E79"/>
                </a:solidFill>
                <a:latin typeface="Times New Roman"/>
                <a:cs typeface="Times New Roman"/>
              </a:rPr>
              <a:t>sağlayarak</a:t>
            </a:r>
            <a:r>
              <a:rPr sz="2000" spc="80" dirty="0">
                <a:solidFill>
                  <a:srgbClr val="1F4E79"/>
                </a:solidFill>
                <a:latin typeface="Times New Roman"/>
                <a:cs typeface="Times New Roman"/>
              </a:rPr>
              <a:t> </a:t>
            </a:r>
            <a:r>
              <a:rPr sz="2000" dirty="0">
                <a:solidFill>
                  <a:srgbClr val="1F4E79"/>
                </a:solidFill>
                <a:latin typeface="Times New Roman"/>
                <a:cs typeface="Times New Roman"/>
              </a:rPr>
              <a:t>vücudun</a:t>
            </a:r>
            <a:r>
              <a:rPr sz="2000" spc="75" dirty="0">
                <a:solidFill>
                  <a:srgbClr val="1F4E79"/>
                </a:solidFill>
                <a:latin typeface="Times New Roman"/>
                <a:cs typeface="Times New Roman"/>
              </a:rPr>
              <a:t> </a:t>
            </a:r>
            <a:r>
              <a:rPr sz="2000" spc="-5" dirty="0">
                <a:solidFill>
                  <a:srgbClr val="1F4E79"/>
                </a:solidFill>
                <a:latin typeface="Times New Roman"/>
                <a:cs typeface="Times New Roman"/>
              </a:rPr>
              <a:t>mevcut</a:t>
            </a:r>
            <a:r>
              <a:rPr sz="2000" spc="65" dirty="0">
                <a:solidFill>
                  <a:srgbClr val="1F4E79"/>
                </a:solidFill>
                <a:latin typeface="Times New Roman"/>
                <a:cs typeface="Times New Roman"/>
              </a:rPr>
              <a:t> </a:t>
            </a:r>
            <a:r>
              <a:rPr sz="2000" spc="-5" dirty="0">
                <a:solidFill>
                  <a:srgbClr val="1F4E79"/>
                </a:solidFill>
                <a:latin typeface="Times New Roman"/>
                <a:cs typeface="Times New Roman"/>
              </a:rPr>
              <a:t>şeklini </a:t>
            </a:r>
            <a:r>
              <a:rPr sz="2000" spc="-484" dirty="0">
                <a:solidFill>
                  <a:srgbClr val="1F4E79"/>
                </a:solidFill>
                <a:latin typeface="Times New Roman"/>
                <a:cs typeface="Times New Roman"/>
              </a:rPr>
              <a:t> </a:t>
            </a:r>
            <a:r>
              <a:rPr sz="2000" spc="-15" dirty="0">
                <a:solidFill>
                  <a:srgbClr val="1F4E79"/>
                </a:solidFill>
                <a:latin typeface="Times New Roman"/>
                <a:cs typeface="Times New Roman"/>
              </a:rPr>
              <a:t>korur,</a:t>
            </a:r>
            <a:r>
              <a:rPr sz="2000" spc="-40" dirty="0">
                <a:solidFill>
                  <a:srgbClr val="1F4E79"/>
                </a:solidFill>
                <a:latin typeface="Times New Roman"/>
                <a:cs typeface="Times New Roman"/>
              </a:rPr>
              <a:t> </a:t>
            </a:r>
            <a:r>
              <a:rPr sz="2000" dirty="0">
                <a:solidFill>
                  <a:srgbClr val="1F4E79"/>
                </a:solidFill>
                <a:latin typeface="Times New Roman"/>
                <a:cs typeface="Times New Roman"/>
              </a:rPr>
              <a:t>dik</a:t>
            </a:r>
            <a:r>
              <a:rPr sz="2000" spc="-15" dirty="0">
                <a:solidFill>
                  <a:srgbClr val="1F4E79"/>
                </a:solidFill>
                <a:latin typeface="Times New Roman"/>
                <a:cs typeface="Times New Roman"/>
              </a:rPr>
              <a:t> </a:t>
            </a:r>
            <a:r>
              <a:rPr sz="2000" spc="-5" dirty="0">
                <a:solidFill>
                  <a:srgbClr val="1F4E79"/>
                </a:solidFill>
                <a:latin typeface="Times New Roman"/>
                <a:cs typeface="Times New Roman"/>
              </a:rPr>
              <a:t>durmasını</a:t>
            </a:r>
            <a:r>
              <a:rPr sz="2000" spc="-20" dirty="0">
                <a:solidFill>
                  <a:srgbClr val="1F4E79"/>
                </a:solidFill>
                <a:latin typeface="Times New Roman"/>
                <a:cs typeface="Times New Roman"/>
              </a:rPr>
              <a:t> sağlar.</a:t>
            </a:r>
            <a:endParaRPr sz="2000">
              <a:latin typeface="Times New Roman"/>
              <a:cs typeface="Times New Roman"/>
            </a:endParaRPr>
          </a:p>
          <a:p>
            <a:pPr marL="367665" indent="-355600">
              <a:lnSpc>
                <a:spcPts val="2280"/>
              </a:lnSpc>
              <a:spcBef>
                <a:spcPts val="220"/>
              </a:spcBef>
              <a:buFont typeface="Microsoft Sans Serif"/>
              <a:buChar char="•"/>
              <a:tabLst>
                <a:tab pos="367665" algn="l"/>
                <a:tab pos="368300" algn="l"/>
              </a:tabLst>
            </a:pPr>
            <a:r>
              <a:rPr sz="2000" spc="-5" dirty="0">
                <a:solidFill>
                  <a:srgbClr val="1F4E79"/>
                </a:solidFill>
                <a:latin typeface="Times New Roman"/>
                <a:cs typeface="Times New Roman"/>
              </a:rPr>
              <a:t>Kaslara</a:t>
            </a:r>
            <a:r>
              <a:rPr sz="2000" spc="125" dirty="0">
                <a:solidFill>
                  <a:srgbClr val="1F4E79"/>
                </a:solidFill>
                <a:latin typeface="Times New Roman"/>
                <a:cs typeface="Times New Roman"/>
              </a:rPr>
              <a:t> </a:t>
            </a:r>
            <a:r>
              <a:rPr sz="2000" spc="-10" dirty="0">
                <a:solidFill>
                  <a:srgbClr val="1F4E79"/>
                </a:solidFill>
                <a:latin typeface="Times New Roman"/>
                <a:cs typeface="Times New Roman"/>
              </a:rPr>
              <a:t>yapışma</a:t>
            </a:r>
            <a:r>
              <a:rPr sz="2000" spc="125" dirty="0">
                <a:solidFill>
                  <a:srgbClr val="1F4E79"/>
                </a:solidFill>
                <a:latin typeface="Times New Roman"/>
                <a:cs typeface="Times New Roman"/>
              </a:rPr>
              <a:t> </a:t>
            </a:r>
            <a:r>
              <a:rPr sz="2000" spc="-5" dirty="0">
                <a:solidFill>
                  <a:srgbClr val="1F4E79"/>
                </a:solidFill>
                <a:latin typeface="Times New Roman"/>
                <a:cs typeface="Times New Roman"/>
              </a:rPr>
              <a:t>yeri</a:t>
            </a:r>
            <a:r>
              <a:rPr sz="2000" spc="114" dirty="0">
                <a:solidFill>
                  <a:srgbClr val="1F4E79"/>
                </a:solidFill>
                <a:latin typeface="Times New Roman"/>
                <a:cs typeface="Times New Roman"/>
              </a:rPr>
              <a:t> </a:t>
            </a:r>
            <a:r>
              <a:rPr sz="2000" spc="-5" dirty="0">
                <a:solidFill>
                  <a:srgbClr val="1F4E79"/>
                </a:solidFill>
                <a:latin typeface="Times New Roman"/>
                <a:cs typeface="Times New Roman"/>
              </a:rPr>
              <a:t>oluşturarak,</a:t>
            </a:r>
            <a:r>
              <a:rPr sz="2000" spc="125" dirty="0">
                <a:solidFill>
                  <a:srgbClr val="1F4E79"/>
                </a:solidFill>
                <a:latin typeface="Times New Roman"/>
                <a:cs typeface="Times New Roman"/>
              </a:rPr>
              <a:t> </a:t>
            </a:r>
            <a:r>
              <a:rPr sz="2000" spc="-10" dirty="0">
                <a:solidFill>
                  <a:srgbClr val="1F4E79"/>
                </a:solidFill>
                <a:latin typeface="Times New Roman"/>
                <a:cs typeface="Times New Roman"/>
              </a:rPr>
              <a:t>eklemler</a:t>
            </a:r>
            <a:r>
              <a:rPr sz="2000" spc="120" dirty="0">
                <a:solidFill>
                  <a:srgbClr val="1F4E79"/>
                </a:solidFill>
                <a:latin typeface="Times New Roman"/>
                <a:cs typeface="Times New Roman"/>
              </a:rPr>
              <a:t> </a:t>
            </a:r>
            <a:r>
              <a:rPr sz="2000" dirty="0">
                <a:solidFill>
                  <a:srgbClr val="1F4E79"/>
                </a:solidFill>
                <a:latin typeface="Times New Roman"/>
                <a:cs typeface="Times New Roman"/>
              </a:rPr>
              <a:t>ve</a:t>
            </a:r>
            <a:r>
              <a:rPr sz="2000" spc="105" dirty="0">
                <a:solidFill>
                  <a:srgbClr val="1F4E79"/>
                </a:solidFill>
                <a:latin typeface="Times New Roman"/>
                <a:cs typeface="Times New Roman"/>
              </a:rPr>
              <a:t> </a:t>
            </a:r>
            <a:r>
              <a:rPr sz="2000" spc="-5" dirty="0">
                <a:solidFill>
                  <a:srgbClr val="1F4E79"/>
                </a:solidFill>
                <a:latin typeface="Times New Roman"/>
                <a:cs typeface="Times New Roman"/>
              </a:rPr>
              <a:t>kaslarla</a:t>
            </a:r>
            <a:r>
              <a:rPr sz="2000" spc="110" dirty="0">
                <a:solidFill>
                  <a:srgbClr val="1F4E79"/>
                </a:solidFill>
                <a:latin typeface="Times New Roman"/>
                <a:cs typeface="Times New Roman"/>
              </a:rPr>
              <a:t> </a:t>
            </a:r>
            <a:r>
              <a:rPr sz="2000" spc="-5" dirty="0">
                <a:solidFill>
                  <a:srgbClr val="1F4E79"/>
                </a:solidFill>
                <a:latin typeface="Times New Roman"/>
                <a:cs typeface="Times New Roman"/>
              </a:rPr>
              <a:t>birlikte</a:t>
            </a:r>
            <a:r>
              <a:rPr sz="2000" spc="110" dirty="0">
                <a:solidFill>
                  <a:srgbClr val="1F4E79"/>
                </a:solidFill>
                <a:latin typeface="Times New Roman"/>
                <a:cs typeface="Times New Roman"/>
              </a:rPr>
              <a:t> </a:t>
            </a:r>
            <a:r>
              <a:rPr sz="2000" spc="-5" dirty="0">
                <a:solidFill>
                  <a:srgbClr val="1F4E79"/>
                </a:solidFill>
                <a:latin typeface="Times New Roman"/>
                <a:cs typeface="Times New Roman"/>
              </a:rPr>
              <a:t>vücudun</a:t>
            </a:r>
            <a:endParaRPr sz="2000">
              <a:latin typeface="Times New Roman"/>
              <a:cs typeface="Times New Roman"/>
            </a:endParaRPr>
          </a:p>
          <a:p>
            <a:pPr marL="367665">
              <a:lnSpc>
                <a:spcPts val="2280"/>
              </a:lnSpc>
            </a:pPr>
            <a:r>
              <a:rPr sz="2000" dirty="0">
                <a:solidFill>
                  <a:srgbClr val="1F4E79"/>
                </a:solidFill>
                <a:latin typeface="Times New Roman"/>
                <a:cs typeface="Times New Roman"/>
              </a:rPr>
              <a:t>hareketini</a:t>
            </a:r>
            <a:r>
              <a:rPr sz="2000" spc="-75" dirty="0">
                <a:solidFill>
                  <a:srgbClr val="1F4E79"/>
                </a:solidFill>
                <a:latin typeface="Times New Roman"/>
                <a:cs typeface="Times New Roman"/>
              </a:rPr>
              <a:t> </a:t>
            </a:r>
            <a:r>
              <a:rPr sz="2000" spc="-20" dirty="0">
                <a:solidFill>
                  <a:srgbClr val="1F4E79"/>
                </a:solidFill>
                <a:latin typeface="Times New Roman"/>
                <a:cs typeface="Times New Roman"/>
              </a:rPr>
              <a:t>sağlar.</a:t>
            </a:r>
            <a:endParaRPr sz="2000">
              <a:latin typeface="Times New Roman"/>
              <a:cs typeface="Times New Roman"/>
            </a:endParaRPr>
          </a:p>
          <a:p>
            <a:pPr marL="367665" marR="5080" indent="-355600" algn="just">
              <a:lnSpc>
                <a:spcPts val="2160"/>
              </a:lnSpc>
              <a:spcBef>
                <a:spcPts val="535"/>
              </a:spcBef>
              <a:buFont typeface="Microsoft Sans Serif"/>
              <a:buChar char="•"/>
              <a:tabLst>
                <a:tab pos="368300" algn="l"/>
              </a:tabLst>
            </a:pPr>
            <a:r>
              <a:rPr sz="2000" spc="-15" dirty="0">
                <a:solidFill>
                  <a:srgbClr val="1F4E79"/>
                </a:solidFill>
                <a:latin typeface="Times New Roman"/>
                <a:cs typeface="Times New Roman"/>
              </a:rPr>
              <a:t>Kemikler,</a:t>
            </a:r>
            <a:r>
              <a:rPr sz="2000" spc="-10" dirty="0">
                <a:solidFill>
                  <a:srgbClr val="1F4E79"/>
                </a:solidFill>
                <a:latin typeface="Times New Roman"/>
                <a:cs typeface="Times New Roman"/>
              </a:rPr>
              <a:t> </a:t>
            </a:r>
            <a:r>
              <a:rPr sz="2000" spc="-5" dirty="0">
                <a:solidFill>
                  <a:srgbClr val="1F4E79"/>
                </a:solidFill>
                <a:latin typeface="Times New Roman"/>
                <a:cs typeface="Times New Roman"/>
              </a:rPr>
              <a:t>vücut</a:t>
            </a:r>
            <a:r>
              <a:rPr sz="2000" dirty="0">
                <a:solidFill>
                  <a:srgbClr val="1F4E79"/>
                </a:solidFill>
                <a:latin typeface="Times New Roman"/>
                <a:cs typeface="Times New Roman"/>
              </a:rPr>
              <a:t> </a:t>
            </a:r>
            <a:r>
              <a:rPr sz="2000" spc="-5" dirty="0">
                <a:solidFill>
                  <a:srgbClr val="1F4E79"/>
                </a:solidFill>
                <a:latin typeface="Times New Roman"/>
                <a:cs typeface="Times New Roman"/>
              </a:rPr>
              <a:t>boşluklarındaki</a:t>
            </a:r>
            <a:r>
              <a:rPr sz="2000" dirty="0">
                <a:solidFill>
                  <a:srgbClr val="1F4E79"/>
                </a:solidFill>
                <a:latin typeface="Times New Roman"/>
                <a:cs typeface="Times New Roman"/>
              </a:rPr>
              <a:t> </a:t>
            </a:r>
            <a:r>
              <a:rPr sz="2000" spc="-10" dirty="0">
                <a:solidFill>
                  <a:srgbClr val="1F4E79"/>
                </a:solidFill>
                <a:latin typeface="Times New Roman"/>
                <a:cs typeface="Times New Roman"/>
              </a:rPr>
              <a:t>organları</a:t>
            </a:r>
            <a:r>
              <a:rPr sz="2000" spc="-5" dirty="0">
                <a:solidFill>
                  <a:srgbClr val="1F4E79"/>
                </a:solidFill>
                <a:latin typeface="Times New Roman"/>
                <a:cs typeface="Times New Roman"/>
              </a:rPr>
              <a:t> </a:t>
            </a:r>
            <a:r>
              <a:rPr sz="2000" dirty="0">
                <a:solidFill>
                  <a:srgbClr val="1F4E79"/>
                </a:solidFill>
                <a:latin typeface="Times New Roman"/>
                <a:cs typeface="Times New Roman"/>
              </a:rPr>
              <a:t>dış</a:t>
            </a:r>
            <a:r>
              <a:rPr sz="2000" spc="5" dirty="0">
                <a:solidFill>
                  <a:srgbClr val="1F4E79"/>
                </a:solidFill>
                <a:latin typeface="Times New Roman"/>
                <a:cs typeface="Times New Roman"/>
              </a:rPr>
              <a:t> </a:t>
            </a:r>
            <a:r>
              <a:rPr sz="2000" spc="-5" dirty="0">
                <a:solidFill>
                  <a:srgbClr val="1F4E79"/>
                </a:solidFill>
                <a:latin typeface="Times New Roman"/>
                <a:cs typeface="Times New Roman"/>
              </a:rPr>
              <a:t>etkilere</a:t>
            </a:r>
            <a:r>
              <a:rPr sz="2000" dirty="0">
                <a:solidFill>
                  <a:srgbClr val="1F4E79"/>
                </a:solidFill>
                <a:latin typeface="Times New Roman"/>
                <a:cs typeface="Times New Roman"/>
              </a:rPr>
              <a:t> </a:t>
            </a:r>
            <a:r>
              <a:rPr sz="2000" spc="-5" dirty="0">
                <a:solidFill>
                  <a:srgbClr val="1F4E79"/>
                </a:solidFill>
                <a:latin typeface="Times New Roman"/>
                <a:cs typeface="Times New Roman"/>
              </a:rPr>
              <a:t>karşı</a:t>
            </a:r>
            <a:r>
              <a:rPr sz="2000" dirty="0">
                <a:solidFill>
                  <a:srgbClr val="1F4E79"/>
                </a:solidFill>
                <a:latin typeface="Times New Roman"/>
                <a:cs typeface="Times New Roman"/>
              </a:rPr>
              <a:t> </a:t>
            </a:r>
            <a:r>
              <a:rPr sz="2000" spc="-5" dirty="0">
                <a:solidFill>
                  <a:srgbClr val="1F4E79"/>
                </a:solidFill>
                <a:latin typeface="Times New Roman"/>
                <a:cs typeface="Times New Roman"/>
              </a:rPr>
              <a:t>korur: </a:t>
            </a:r>
            <a:r>
              <a:rPr sz="2000" dirty="0">
                <a:solidFill>
                  <a:srgbClr val="1F4E79"/>
                </a:solidFill>
                <a:latin typeface="Times New Roman"/>
                <a:cs typeface="Times New Roman"/>
              </a:rPr>
              <a:t> </a:t>
            </a:r>
            <a:r>
              <a:rPr sz="2000" spc="-5" dirty="0">
                <a:solidFill>
                  <a:srgbClr val="1F4E79"/>
                </a:solidFill>
                <a:latin typeface="Times New Roman"/>
                <a:cs typeface="Times New Roman"/>
              </a:rPr>
              <a:t>Kafatası</a:t>
            </a:r>
            <a:r>
              <a:rPr sz="2000" dirty="0">
                <a:solidFill>
                  <a:srgbClr val="1F4E79"/>
                </a:solidFill>
                <a:latin typeface="Times New Roman"/>
                <a:cs typeface="Times New Roman"/>
              </a:rPr>
              <a:t> </a:t>
            </a:r>
            <a:r>
              <a:rPr sz="2000" spc="-5" dirty="0">
                <a:solidFill>
                  <a:srgbClr val="1F4E79"/>
                </a:solidFill>
                <a:latin typeface="Times New Roman"/>
                <a:cs typeface="Times New Roman"/>
              </a:rPr>
              <a:t>beyni,</a:t>
            </a:r>
            <a:r>
              <a:rPr sz="2000" dirty="0">
                <a:solidFill>
                  <a:srgbClr val="1F4E79"/>
                </a:solidFill>
                <a:latin typeface="Times New Roman"/>
                <a:cs typeface="Times New Roman"/>
              </a:rPr>
              <a:t> </a:t>
            </a:r>
            <a:r>
              <a:rPr sz="2000" spc="-10" dirty="0">
                <a:solidFill>
                  <a:srgbClr val="1F4E79"/>
                </a:solidFill>
                <a:latin typeface="Times New Roman"/>
                <a:cs typeface="Times New Roman"/>
              </a:rPr>
              <a:t>omurga</a:t>
            </a:r>
            <a:r>
              <a:rPr sz="2000" spc="-5" dirty="0">
                <a:solidFill>
                  <a:srgbClr val="1F4E79"/>
                </a:solidFill>
                <a:latin typeface="Times New Roman"/>
                <a:cs typeface="Times New Roman"/>
              </a:rPr>
              <a:t> omuriliği,</a:t>
            </a:r>
            <a:r>
              <a:rPr sz="2000" dirty="0">
                <a:solidFill>
                  <a:srgbClr val="1F4E79"/>
                </a:solidFill>
                <a:latin typeface="Times New Roman"/>
                <a:cs typeface="Times New Roman"/>
              </a:rPr>
              <a:t> </a:t>
            </a:r>
            <a:r>
              <a:rPr sz="2000" spc="-5" dirty="0">
                <a:solidFill>
                  <a:srgbClr val="1F4E79"/>
                </a:solidFill>
                <a:latin typeface="Times New Roman"/>
                <a:cs typeface="Times New Roman"/>
              </a:rPr>
              <a:t>göğüs</a:t>
            </a:r>
            <a:r>
              <a:rPr sz="2000" dirty="0">
                <a:solidFill>
                  <a:srgbClr val="1F4E79"/>
                </a:solidFill>
                <a:latin typeface="Times New Roman"/>
                <a:cs typeface="Times New Roman"/>
              </a:rPr>
              <a:t> </a:t>
            </a:r>
            <a:r>
              <a:rPr sz="2000" spc="-5" dirty="0">
                <a:solidFill>
                  <a:srgbClr val="1F4E79"/>
                </a:solidFill>
                <a:latin typeface="Times New Roman"/>
                <a:cs typeface="Times New Roman"/>
              </a:rPr>
              <a:t>kafesi</a:t>
            </a:r>
            <a:r>
              <a:rPr sz="2000" dirty="0">
                <a:solidFill>
                  <a:srgbClr val="1F4E79"/>
                </a:solidFill>
                <a:latin typeface="Times New Roman"/>
                <a:cs typeface="Times New Roman"/>
              </a:rPr>
              <a:t> </a:t>
            </a:r>
            <a:r>
              <a:rPr sz="2000" spc="-5" dirty="0">
                <a:solidFill>
                  <a:srgbClr val="1F4E79"/>
                </a:solidFill>
                <a:latin typeface="Times New Roman"/>
                <a:cs typeface="Times New Roman"/>
              </a:rPr>
              <a:t>akciğerleri</a:t>
            </a:r>
            <a:r>
              <a:rPr sz="2000" dirty="0">
                <a:solidFill>
                  <a:srgbClr val="1F4E79"/>
                </a:solidFill>
                <a:latin typeface="Times New Roman"/>
                <a:cs typeface="Times New Roman"/>
              </a:rPr>
              <a:t> ve</a:t>
            </a:r>
            <a:r>
              <a:rPr sz="2000" spc="5" dirty="0">
                <a:solidFill>
                  <a:srgbClr val="1F4E79"/>
                </a:solidFill>
                <a:latin typeface="Times New Roman"/>
                <a:cs typeface="Times New Roman"/>
              </a:rPr>
              <a:t> </a:t>
            </a:r>
            <a:r>
              <a:rPr sz="2000" spc="-5" dirty="0">
                <a:solidFill>
                  <a:srgbClr val="1F4E79"/>
                </a:solidFill>
                <a:latin typeface="Times New Roman"/>
                <a:cs typeface="Times New Roman"/>
              </a:rPr>
              <a:t>kalbi </a:t>
            </a:r>
            <a:r>
              <a:rPr sz="2000" dirty="0">
                <a:solidFill>
                  <a:srgbClr val="1F4E79"/>
                </a:solidFill>
                <a:latin typeface="Times New Roman"/>
                <a:cs typeface="Times New Roman"/>
              </a:rPr>
              <a:t> </a:t>
            </a:r>
            <a:r>
              <a:rPr sz="2000" spc="-20" dirty="0">
                <a:solidFill>
                  <a:srgbClr val="1F4E79"/>
                </a:solidFill>
                <a:latin typeface="Times New Roman"/>
                <a:cs typeface="Times New Roman"/>
              </a:rPr>
              <a:t>korur.</a:t>
            </a:r>
            <a:endParaRPr sz="2000">
              <a:latin typeface="Times New Roman"/>
              <a:cs typeface="Times New Roman"/>
            </a:endParaRPr>
          </a:p>
          <a:p>
            <a:pPr marL="367665" indent="-355600" algn="just">
              <a:lnSpc>
                <a:spcPct val="100000"/>
              </a:lnSpc>
              <a:spcBef>
                <a:spcPts val="235"/>
              </a:spcBef>
              <a:buFont typeface="Microsoft Sans Serif"/>
              <a:buChar char="•"/>
              <a:tabLst>
                <a:tab pos="368300" algn="l"/>
              </a:tabLst>
            </a:pPr>
            <a:r>
              <a:rPr sz="2000" dirty="0">
                <a:solidFill>
                  <a:srgbClr val="1F4E79"/>
                </a:solidFill>
                <a:latin typeface="Times New Roman"/>
                <a:cs typeface="Times New Roman"/>
              </a:rPr>
              <a:t>Kan</a:t>
            </a:r>
            <a:r>
              <a:rPr sz="2000" spc="5" dirty="0">
                <a:solidFill>
                  <a:srgbClr val="1F4E79"/>
                </a:solidFill>
                <a:latin typeface="Times New Roman"/>
                <a:cs typeface="Times New Roman"/>
              </a:rPr>
              <a:t> </a:t>
            </a:r>
            <a:r>
              <a:rPr sz="2000" dirty="0">
                <a:solidFill>
                  <a:srgbClr val="1F4E79"/>
                </a:solidFill>
                <a:latin typeface="Times New Roman"/>
                <a:cs typeface="Times New Roman"/>
              </a:rPr>
              <a:t>hücrelerini</a:t>
            </a:r>
            <a:r>
              <a:rPr sz="2000" spc="-35" dirty="0">
                <a:solidFill>
                  <a:srgbClr val="1F4E79"/>
                </a:solidFill>
                <a:latin typeface="Times New Roman"/>
                <a:cs typeface="Times New Roman"/>
              </a:rPr>
              <a:t> </a:t>
            </a:r>
            <a:r>
              <a:rPr sz="2000" spc="-10" dirty="0">
                <a:solidFill>
                  <a:srgbClr val="1F4E79"/>
                </a:solidFill>
                <a:latin typeface="Times New Roman"/>
                <a:cs typeface="Times New Roman"/>
              </a:rPr>
              <a:t>(alyuvarlar,</a:t>
            </a:r>
            <a:r>
              <a:rPr sz="2000" spc="-30" dirty="0">
                <a:solidFill>
                  <a:srgbClr val="1F4E79"/>
                </a:solidFill>
                <a:latin typeface="Times New Roman"/>
                <a:cs typeface="Times New Roman"/>
              </a:rPr>
              <a:t> </a:t>
            </a:r>
            <a:r>
              <a:rPr sz="2000" spc="-10" dirty="0">
                <a:solidFill>
                  <a:srgbClr val="1F4E79"/>
                </a:solidFill>
                <a:latin typeface="Times New Roman"/>
                <a:cs typeface="Times New Roman"/>
              </a:rPr>
              <a:t>akyuvarlar,</a:t>
            </a:r>
            <a:r>
              <a:rPr sz="2000" spc="-40" dirty="0">
                <a:solidFill>
                  <a:srgbClr val="1F4E79"/>
                </a:solidFill>
                <a:latin typeface="Times New Roman"/>
                <a:cs typeface="Times New Roman"/>
              </a:rPr>
              <a:t> </a:t>
            </a:r>
            <a:r>
              <a:rPr sz="2000" dirty="0">
                <a:solidFill>
                  <a:srgbClr val="1F4E79"/>
                </a:solidFill>
                <a:latin typeface="Times New Roman"/>
                <a:cs typeface="Times New Roman"/>
              </a:rPr>
              <a:t>kan</a:t>
            </a:r>
            <a:r>
              <a:rPr sz="2000" spc="15" dirty="0">
                <a:solidFill>
                  <a:srgbClr val="1F4E79"/>
                </a:solidFill>
                <a:latin typeface="Times New Roman"/>
                <a:cs typeface="Times New Roman"/>
              </a:rPr>
              <a:t> </a:t>
            </a:r>
            <a:r>
              <a:rPr sz="2000" spc="-5" dirty="0">
                <a:solidFill>
                  <a:srgbClr val="1F4E79"/>
                </a:solidFill>
                <a:latin typeface="Times New Roman"/>
                <a:cs typeface="Times New Roman"/>
              </a:rPr>
              <a:t>pulcukları)</a:t>
            </a:r>
            <a:r>
              <a:rPr sz="2000" spc="-30" dirty="0">
                <a:solidFill>
                  <a:srgbClr val="1F4E79"/>
                </a:solidFill>
                <a:latin typeface="Times New Roman"/>
                <a:cs typeface="Times New Roman"/>
              </a:rPr>
              <a:t> </a:t>
            </a:r>
            <a:r>
              <a:rPr sz="2000" spc="-15" dirty="0">
                <a:solidFill>
                  <a:srgbClr val="1F4E79"/>
                </a:solidFill>
                <a:latin typeface="Times New Roman"/>
                <a:cs typeface="Times New Roman"/>
              </a:rPr>
              <a:t>üretir.</a:t>
            </a:r>
            <a:endParaRPr sz="2000">
              <a:latin typeface="Times New Roman"/>
              <a:cs typeface="Times New Roman"/>
            </a:endParaRPr>
          </a:p>
          <a:p>
            <a:pPr marL="367665" indent="-355600" algn="just">
              <a:lnSpc>
                <a:spcPct val="100000"/>
              </a:lnSpc>
              <a:spcBef>
                <a:spcPts val="254"/>
              </a:spcBef>
              <a:buFont typeface="Microsoft Sans Serif"/>
              <a:buChar char="•"/>
              <a:tabLst>
                <a:tab pos="368300" algn="l"/>
              </a:tabLst>
            </a:pPr>
            <a:r>
              <a:rPr sz="2000" dirty="0">
                <a:solidFill>
                  <a:srgbClr val="1F4E79"/>
                </a:solidFill>
                <a:latin typeface="Times New Roman"/>
                <a:cs typeface="Times New Roman"/>
              </a:rPr>
              <a:t>Madensel</a:t>
            </a:r>
            <a:r>
              <a:rPr sz="2000" spc="-25" dirty="0">
                <a:solidFill>
                  <a:srgbClr val="1F4E79"/>
                </a:solidFill>
                <a:latin typeface="Times New Roman"/>
                <a:cs typeface="Times New Roman"/>
              </a:rPr>
              <a:t> </a:t>
            </a:r>
            <a:r>
              <a:rPr sz="2000" dirty="0">
                <a:solidFill>
                  <a:srgbClr val="1F4E79"/>
                </a:solidFill>
                <a:latin typeface="Times New Roman"/>
                <a:cs typeface="Times New Roman"/>
              </a:rPr>
              <a:t>tuzları</a:t>
            </a:r>
            <a:r>
              <a:rPr sz="2000" spc="-35" dirty="0">
                <a:solidFill>
                  <a:srgbClr val="1F4E79"/>
                </a:solidFill>
                <a:latin typeface="Times New Roman"/>
                <a:cs typeface="Times New Roman"/>
              </a:rPr>
              <a:t> </a:t>
            </a:r>
            <a:r>
              <a:rPr sz="2000" dirty="0">
                <a:solidFill>
                  <a:srgbClr val="1F4E79"/>
                </a:solidFill>
                <a:latin typeface="Times New Roman"/>
                <a:cs typeface="Times New Roman"/>
              </a:rPr>
              <a:t>(Ca,</a:t>
            </a:r>
            <a:r>
              <a:rPr sz="2000" spc="-10" dirty="0">
                <a:solidFill>
                  <a:srgbClr val="1F4E79"/>
                </a:solidFill>
                <a:latin typeface="Times New Roman"/>
                <a:cs typeface="Times New Roman"/>
              </a:rPr>
              <a:t> </a:t>
            </a:r>
            <a:r>
              <a:rPr sz="2000" spc="-110" dirty="0">
                <a:solidFill>
                  <a:srgbClr val="1F4E79"/>
                </a:solidFill>
                <a:latin typeface="Times New Roman"/>
                <a:cs typeface="Times New Roman"/>
              </a:rPr>
              <a:t>P,</a:t>
            </a:r>
            <a:r>
              <a:rPr sz="2000" spc="-10" dirty="0">
                <a:solidFill>
                  <a:srgbClr val="1F4E79"/>
                </a:solidFill>
                <a:latin typeface="Times New Roman"/>
                <a:cs typeface="Times New Roman"/>
              </a:rPr>
              <a:t> </a:t>
            </a:r>
            <a:r>
              <a:rPr sz="2000" spc="-5" dirty="0">
                <a:solidFill>
                  <a:srgbClr val="1F4E79"/>
                </a:solidFill>
                <a:latin typeface="Times New Roman"/>
                <a:cs typeface="Times New Roman"/>
              </a:rPr>
              <a:t>Mg</a:t>
            </a:r>
            <a:r>
              <a:rPr sz="2000" dirty="0">
                <a:solidFill>
                  <a:srgbClr val="1F4E79"/>
                </a:solidFill>
                <a:latin typeface="Times New Roman"/>
                <a:cs typeface="Times New Roman"/>
              </a:rPr>
              <a:t> </a:t>
            </a:r>
            <a:r>
              <a:rPr sz="2000" spc="-5" dirty="0">
                <a:solidFill>
                  <a:srgbClr val="1F4E79"/>
                </a:solidFill>
                <a:latin typeface="Times New Roman"/>
                <a:cs typeface="Times New Roman"/>
              </a:rPr>
              <a:t>mineralleri)</a:t>
            </a:r>
            <a:r>
              <a:rPr sz="2000" spc="-30" dirty="0">
                <a:solidFill>
                  <a:srgbClr val="1F4E79"/>
                </a:solidFill>
                <a:latin typeface="Times New Roman"/>
                <a:cs typeface="Times New Roman"/>
              </a:rPr>
              <a:t> </a:t>
            </a:r>
            <a:r>
              <a:rPr sz="2000" spc="-15" dirty="0">
                <a:solidFill>
                  <a:srgbClr val="1F4E79"/>
                </a:solidFill>
                <a:latin typeface="Times New Roman"/>
                <a:cs typeface="Times New Roman"/>
              </a:rPr>
              <a:t>depolar.</a:t>
            </a:r>
            <a:endParaRPr sz="2000">
              <a:latin typeface="Times New Roman"/>
              <a:cs typeface="Times New Roman"/>
            </a:endParaRPr>
          </a:p>
          <a:p>
            <a:pPr marL="367665" marR="8890" indent="-355600">
              <a:lnSpc>
                <a:spcPts val="2160"/>
              </a:lnSpc>
              <a:spcBef>
                <a:spcPts val="535"/>
              </a:spcBef>
              <a:buFont typeface="Microsoft Sans Serif"/>
              <a:buChar char="•"/>
              <a:tabLst>
                <a:tab pos="367665" algn="l"/>
                <a:tab pos="368300" algn="l"/>
                <a:tab pos="1387475" algn="l"/>
                <a:tab pos="1786889" algn="l"/>
                <a:tab pos="2983230" algn="l"/>
                <a:tab pos="3890010" algn="l"/>
                <a:tab pos="5243830" algn="l"/>
                <a:tab pos="6008370" algn="l"/>
                <a:tab pos="6886575" algn="l"/>
              </a:tabLst>
            </a:pPr>
            <a:r>
              <a:rPr sz="2000" spc="-5" dirty="0">
                <a:solidFill>
                  <a:srgbClr val="1F4E79"/>
                </a:solidFill>
                <a:latin typeface="Times New Roman"/>
                <a:cs typeface="Times New Roman"/>
              </a:rPr>
              <a:t>Kasl</a:t>
            </a:r>
            <a:r>
              <a:rPr sz="2000" spc="-20" dirty="0">
                <a:solidFill>
                  <a:srgbClr val="1F4E79"/>
                </a:solidFill>
                <a:latin typeface="Times New Roman"/>
                <a:cs typeface="Times New Roman"/>
              </a:rPr>
              <a:t>a</a:t>
            </a:r>
            <a:r>
              <a:rPr sz="2000" dirty="0">
                <a:solidFill>
                  <a:srgbClr val="1F4E79"/>
                </a:solidFill>
                <a:latin typeface="Times New Roman"/>
                <a:cs typeface="Times New Roman"/>
              </a:rPr>
              <a:t>rın	</a:t>
            </a:r>
            <a:r>
              <a:rPr sz="2000" spc="5" dirty="0">
                <a:solidFill>
                  <a:srgbClr val="1F4E79"/>
                </a:solidFill>
                <a:latin typeface="Times New Roman"/>
                <a:cs typeface="Times New Roman"/>
              </a:rPr>
              <a:t>v</a:t>
            </a:r>
            <a:r>
              <a:rPr sz="2000" dirty="0">
                <a:solidFill>
                  <a:srgbClr val="1F4E79"/>
                </a:solidFill>
                <a:latin typeface="Times New Roman"/>
                <a:cs typeface="Times New Roman"/>
              </a:rPr>
              <a:t>e	o</a:t>
            </a:r>
            <a:r>
              <a:rPr sz="2000" spc="-40" dirty="0">
                <a:solidFill>
                  <a:srgbClr val="1F4E79"/>
                </a:solidFill>
                <a:latin typeface="Times New Roman"/>
                <a:cs typeface="Times New Roman"/>
              </a:rPr>
              <a:t>r</a:t>
            </a:r>
            <a:r>
              <a:rPr sz="2000" dirty="0">
                <a:solidFill>
                  <a:srgbClr val="1F4E79"/>
                </a:solidFill>
                <a:latin typeface="Times New Roman"/>
                <a:cs typeface="Times New Roman"/>
              </a:rPr>
              <a:t>g</a:t>
            </a:r>
            <a:r>
              <a:rPr sz="2000" spc="-10" dirty="0">
                <a:solidFill>
                  <a:srgbClr val="1F4E79"/>
                </a:solidFill>
                <a:latin typeface="Times New Roman"/>
                <a:cs typeface="Times New Roman"/>
              </a:rPr>
              <a:t>a</a:t>
            </a:r>
            <a:r>
              <a:rPr sz="2000" dirty="0">
                <a:solidFill>
                  <a:srgbClr val="1F4E79"/>
                </a:solidFill>
                <a:latin typeface="Times New Roman"/>
                <a:cs typeface="Times New Roman"/>
              </a:rPr>
              <a:t>nl</a:t>
            </a:r>
            <a:r>
              <a:rPr sz="2000" spc="-15" dirty="0">
                <a:solidFill>
                  <a:srgbClr val="1F4E79"/>
                </a:solidFill>
                <a:latin typeface="Times New Roman"/>
                <a:cs typeface="Times New Roman"/>
              </a:rPr>
              <a:t>a</a:t>
            </a:r>
            <a:r>
              <a:rPr sz="2000" dirty="0">
                <a:solidFill>
                  <a:srgbClr val="1F4E79"/>
                </a:solidFill>
                <a:latin typeface="Times New Roman"/>
                <a:cs typeface="Times New Roman"/>
              </a:rPr>
              <a:t>r</a:t>
            </a:r>
            <a:r>
              <a:rPr sz="2000" spc="-15" dirty="0">
                <a:solidFill>
                  <a:srgbClr val="1F4E79"/>
                </a:solidFill>
                <a:latin typeface="Times New Roman"/>
                <a:cs typeface="Times New Roman"/>
              </a:rPr>
              <a:t>ı</a:t>
            </a:r>
            <a:r>
              <a:rPr sz="2000" dirty="0">
                <a:solidFill>
                  <a:srgbClr val="1F4E79"/>
                </a:solidFill>
                <a:latin typeface="Times New Roman"/>
                <a:cs typeface="Times New Roman"/>
              </a:rPr>
              <a:t>n	vü</a:t>
            </a:r>
            <a:r>
              <a:rPr sz="2000" spc="-15" dirty="0">
                <a:solidFill>
                  <a:srgbClr val="1F4E79"/>
                </a:solidFill>
                <a:latin typeface="Times New Roman"/>
                <a:cs typeface="Times New Roman"/>
              </a:rPr>
              <a:t>c</a:t>
            </a:r>
            <a:r>
              <a:rPr sz="2000" dirty="0">
                <a:solidFill>
                  <a:srgbClr val="1F4E79"/>
                </a:solidFill>
                <a:latin typeface="Times New Roman"/>
                <a:cs typeface="Times New Roman"/>
              </a:rPr>
              <a:t>utta	</a:t>
            </a:r>
            <a:r>
              <a:rPr sz="2000" spc="-20" dirty="0">
                <a:solidFill>
                  <a:srgbClr val="1F4E79"/>
                </a:solidFill>
                <a:latin typeface="Times New Roman"/>
                <a:cs typeface="Times New Roman"/>
              </a:rPr>
              <a:t>t</a:t>
            </a:r>
            <a:r>
              <a:rPr sz="2000" dirty="0">
                <a:solidFill>
                  <a:srgbClr val="1F4E79"/>
                </a:solidFill>
                <a:latin typeface="Times New Roman"/>
                <a:cs typeface="Times New Roman"/>
              </a:rPr>
              <a:t>u</a:t>
            </a:r>
            <a:r>
              <a:rPr sz="2000" spc="-15" dirty="0">
                <a:solidFill>
                  <a:srgbClr val="1F4E79"/>
                </a:solidFill>
                <a:latin typeface="Times New Roman"/>
                <a:cs typeface="Times New Roman"/>
              </a:rPr>
              <a:t>t</a:t>
            </a:r>
            <a:r>
              <a:rPr sz="2000" dirty="0">
                <a:solidFill>
                  <a:srgbClr val="1F4E79"/>
                </a:solidFill>
                <a:latin typeface="Times New Roman"/>
                <a:cs typeface="Times New Roman"/>
              </a:rPr>
              <a:t>un</a:t>
            </a:r>
            <a:r>
              <a:rPr sz="2000" spc="-25" dirty="0">
                <a:solidFill>
                  <a:srgbClr val="1F4E79"/>
                </a:solidFill>
                <a:latin typeface="Times New Roman"/>
                <a:cs typeface="Times New Roman"/>
              </a:rPr>
              <a:t>m</a:t>
            </a:r>
            <a:r>
              <a:rPr sz="2000" dirty="0">
                <a:solidFill>
                  <a:srgbClr val="1F4E79"/>
                </a:solidFill>
                <a:latin typeface="Times New Roman"/>
                <a:cs typeface="Times New Roman"/>
              </a:rPr>
              <a:t>as</a:t>
            </a:r>
            <a:r>
              <a:rPr sz="2000" spc="-10" dirty="0">
                <a:solidFill>
                  <a:srgbClr val="1F4E79"/>
                </a:solidFill>
                <a:latin typeface="Times New Roman"/>
                <a:cs typeface="Times New Roman"/>
              </a:rPr>
              <a:t>ı</a:t>
            </a:r>
            <a:r>
              <a:rPr sz="2000" dirty="0">
                <a:solidFill>
                  <a:srgbClr val="1F4E79"/>
                </a:solidFill>
                <a:latin typeface="Times New Roman"/>
                <a:cs typeface="Times New Roman"/>
              </a:rPr>
              <a:t>nı	</a:t>
            </a:r>
            <a:r>
              <a:rPr sz="2000" spc="-5" dirty="0">
                <a:solidFill>
                  <a:srgbClr val="1F4E79"/>
                </a:solidFill>
                <a:latin typeface="Times New Roman"/>
                <a:cs typeface="Times New Roman"/>
              </a:rPr>
              <a:t>sağl</a:t>
            </a:r>
            <a:r>
              <a:rPr sz="2000" spc="-15" dirty="0">
                <a:solidFill>
                  <a:srgbClr val="1F4E79"/>
                </a:solidFill>
                <a:latin typeface="Times New Roman"/>
                <a:cs typeface="Times New Roman"/>
              </a:rPr>
              <a:t>a</a:t>
            </a:r>
            <a:r>
              <a:rPr sz="2000" dirty="0">
                <a:solidFill>
                  <a:srgbClr val="1F4E79"/>
                </a:solidFill>
                <a:latin typeface="Times New Roman"/>
                <a:cs typeface="Times New Roman"/>
              </a:rPr>
              <a:t>r	</a:t>
            </a:r>
            <a:r>
              <a:rPr sz="2000" spc="-10" dirty="0">
                <a:solidFill>
                  <a:srgbClr val="1F4E79"/>
                </a:solidFill>
                <a:latin typeface="Times New Roman"/>
                <a:cs typeface="Times New Roman"/>
              </a:rPr>
              <a:t>(</a:t>
            </a:r>
            <a:r>
              <a:rPr sz="2000" dirty="0">
                <a:solidFill>
                  <a:srgbClr val="1F4E79"/>
                </a:solidFill>
                <a:latin typeface="Times New Roman"/>
                <a:cs typeface="Times New Roman"/>
              </a:rPr>
              <a:t>on</a:t>
            </a:r>
            <a:r>
              <a:rPr sz="2000" spc="-20" dirty="0">
                <a:solidFill>
                  <a:srgbClr val="1F4E79"/>
                </a:solidFill>
                <a:latin typeface="Times New Roman"/>
                <a:cs typeface="Times New Roman"/>
              </a:rPr>
              <a:t>l</a:t>
            </a:r>
            <a:r>
              <a:rPr sz="2000" dirty="0">
                <a:solidFill>
                  <a:srgbClr val="1F4E79"/>
                </a:solidFill>
                <a:latin typeface="Times New Roman"/>
                <a:cs typeface="Times New Roman"/>
              </a:rPr>
              <a:t>ara	</a:t>
            </a:r>
            <a:r>
              <a:rPr sz="2000" spc="-20" dirty="0">
                <a:solidFill>
                  <a:srgbClr val="1F4E79"/>
                </a:solidFill>
                <a:latin typeface="Times New Roman"/>
                <a:cs typeface="Times New Roman"/>
              </a:rPr>
              <a:t>t</a:t>
            </a:r>
            <a:r>
              <a:rPr sz="2000" dirty="0">
                <a:solidFill>
                  <a:srgbClr val="1F4E79"/>
                </a:solidFill>
                <a:latin typeface="Times New Roman"/>
                <a:cs typeface="Times New Roman"/>
              </a:rPr>
              <a:t>u</a:t>
            </a:r>
            <a:r>
              <a:rPr sz="2000" spc="-15" dirty="0">
                <a:solidFill>
                  <a:srgbClr val="1F4E79"/>
                </a:solidFill>
                <a:latin typeface="Times New Roman"/>
                <a:cs typeface="Times New Roman"/>
              </a:rPr>
              <a:t>t</a:t>
            </a:r>
            <a:r>
              <a:rPr sz="2000" dirty="0">
                <a:solidFill>
                  <a:srgbClr val="1F4E79"/>
                </a:solidFill>
                <a:latin typeface="Times New Roman"/>
                <a:cs typeface="Times New Roman"/>
              </a:rPr>
              <a:t>un</a:t>
            </a:r>
            <a:r>
              <a:rPr sz="2000" spc="-25" dirty="0">
                <a:solidFill>
                  <a:srgbClr val="1F4E79"/>
                </a:solidFill>
                <a:latin typeface="Times New Roman"/>
                <a:cs typeface="Times New Roman"/>
              </a:rPr>
              <a:t>m</a:t>
            </a:r>
            <a:r>
              <a:rPr sz="2000" dirty="0">
                <a:solidFill>
                  <a:srgbClr val="1F4E79"/>
                </a:solidFill>
                <a:latin typeface="Times New Roman"/>
                <a:cs typeface="Times New Roman"/>
              </a:rPr>
              <a:t>a  yüzeyi</a:t>
            </a:r>
            <a:r>
              <a:rPr sz="2000" spc="-20" dirty="0">
                <a:solidFill>
                  <a:srgbClr val="1F4E79"/>
                </a:solidFill>
                <a:latin typeface="Times New Roman"/>
                <a:cs typeface="Times New Roman"/>
              </a:rPr>
              <a:t> </a:t>
            </a:r>
            <a:r>
              <a:rPr sz="2000" spc="-5" dirty="0">
                <a:solidFill>
                  <a:srgbClr val="1F4E79"/>
                </a:solidFill>
                <a:latin typeface="Times New Roman"/>
                <a:cs typeface="Times New Roman"/>
              </a:rPr>
              <a:t>oluşturur).</a:t>
            </a:r>
            <a:endParaRPr sz="2000">
              <a:latin typeface="Times New Roman"/>
              <a:cs typeface="Times New Roman"/>
            </a:endParaRPr>
          </a:p>
          <a:p>
            <a:pPr marL="367665" indent="-355600">
              <a:lnSpc>
                <a:spcPct val="100000"/>
              </a:lnSpc>
              <a:spcBef>
                <a:spcPts val="234"/>
              </a:spcBef>
              <a:buFont typeface="Microsoft Sans Serif"/>
              <a:buChar char="•"/>
              <a:tabLst>
                <a:tab pos="367665" algn="l"/>
                <a:tab pos="368300" algn="l"/>
              </a:tabLst>
            </a:pPr>
            <a:r>
              <a:rPr sz="2000" spc="-5" dirty="0">
                <a:solidFill>
                  <a:srgbClr val="1F4E79"/>
                </a:solidFill>
                <a:latin typeface="Times New Roman"/>
                <a:cs typeface="Times New Roman"/>
              </a:rPr>
              <a:t>Kemiklerin</a:t>
            </a:r>
            <a:r>
              <a:rPr sz="2000" spc="-15" dirty="0">
                <a:solidFill>
                  <a:srgbClr val="1F4E79"/>
                </a:solidFill>
                <a:latin typeface="Times New Roman"/>
                <a:cs typeface="Times New Roman"/>
              </a:rPr>
              <a:t> </a:t>
            </a:r>
            <a:r>
              <a:rPr sz="2000" dirty="0">
                <a:solidFill>
                  <a:srgbClr val="1F4E79"/>
                </a:solidFill>
                <a:latin typeface="Times New Roman"/>
                <a:cs typeface="Times New Roman"/>
              </a:rPr>
              <a:t>yapısındaki</a:t>
            </a:r>
            <a:r>
              <a:rPr sz="2000" spc="-40" dirty="0">
                <a:solidFill>
                  <a:srgbClr val="1F4E79"/>
                </a:solidFill>
                <a:latin typeface="Times New Roman"/>
                <a:cs typeface="Times New Roman"/>
              </a:rPr>
              <a:t> </a:t>
            </a:r>
            <a:r>
              <a:rPr sz="2000" spc="-5" dirty="0">
                <a:solidFill>
                  <a:srgbClr val="1F4E79"/>
                </a:solidFill>
                <a:latin typeface="Times New Roman"/>
                <a:cs typeface="Times New Roman"/>
              </a:rPr>
              <a:t>kırmızı kemik iliğinde</a:t>
            </a:r>
            <a:r>
              <a:rPr sz="2000" spc="-25" dirty="0">
                <a:solidFill>
                  <a:srgbClr val="1F4E79"/>
                </a:solidFill>
                <a:latin typeface="Times New Roman"/>
                <a:cs typeface="Times New Roman"/>
              </a:rPr>
              <a:t> </a:t>
            </a:r>
            <a:r>
              <a:rPr sz="2000" dirty="0">
                <a:solidFill>
                  <a:srgbClr val="1F4E79"/>
                </a:solidFill>
                <a:latin typeface="Times New Roman"/>
                <a:cs typeface="Times New Roman"/>
              </a:rPr>
              <a:t>kan</a:t>
            </a:r>
            <a:r>
              <a:rPr sz="2000" spc="5" dirty="0">
                <a:solidFill>
                  <a:srgbClr val="1F4E79"/>
                </a:solidFill>
                <a:latin typeface="Times New Roman"/>
                <a:cs typeface="Times New Roman"/>
              </a:rPr>
              <a:t> </a:t>
            </a:r>
            <a:r>
              <a:rPr sz="2000" dirty="0">
                <a:solidFill>
                  <a:srgbClr val="1F4E79"/>
                </a:solidFill>
                <a:latin typeface="Times New Roman"/>
                <a:cs typeface="Times New Roman"/>
              </a:rPr>
              <a:t>hücreleri</a:t>
            </a:r>
            <a:r>
              <a:rPr sz="2000" spc="-25" dirty="0">
                <a:solidFill>
                  <a:srgbClr val="1F4E79"/>
                </a:solidFill>
                <a:latin typeface="Times New Roman"/>
                <a:cs typeface="Times New Roman"/>
              </a:rPr>
              <a:t> </a:t>
            </a:r>
            <a:r>
              <a:rPr sz="2000" spc="-15" dirty="0">
                <a:solidFill>
                  <a:srgbClr val="1F4E79"/>
                </a:solidFill>
                <a:latin typeface="Times New Roman"/>
                <a:cs typeface="Times New Roman"/>
              </a:rPr>
              <a:t>üretilir.</a:t>
            </a:r>
            <a:endParaRPr sz="2000">
              <a:latin typeface="Times New Roman"/>
              <a:cs typeface="Times New Roman"/>
            </a:endParaRPr>
          </a:p>
          <a:p>
            <a:pPr marL="367665" indent="-355600">
              <a:lnSpc>
                <a:spcPct val="100000"/>
              </a:lnSpc>
              <a:spcBef>
                <a:spcPts val="250"/>
              </a:spcBef>
              <a:buFont typeface="Microsoft Sans Serif"/>
              <a:buChar char="•"/>
              <a:tabLst>
                <a:tab pos="367665" algn="l"/>
                <a:tab pos="368300" algn="l"/>
              </a:tabLst>
            </a:pPr>
            <a:r>
              <a:rPr sz="2000" spc="-5" dirty="0">
                <a:solidFill>
                  <a:srgbClr val="1F4E79"/>
                </a:solidFill>
                <a:latin typeface="Times New Roman"/>
                <a:cs typeface="Times New Roman"/>
              </a:rPr>
              <a:t>Kimyasal</a:t>
            </a:r>
            <a:r>
              <a:rPr sz="2000" spc="5" dirty="0">
                <a:solidFill>
                  <a:srgbClr val="1F4E79"/>
                </a:solidFill>
                <a:latin typeface="Times New Roman"/>
                <a:cs typeface="Times New Roman"/>
              </a:rPr>
              <a:t> </a:t>
            </a:r>
            <a:r>
              <a:rPr sz="2000" dirty="0">
                <a:solidFill>
                  <a:srgbClr val="1F4E79"/>
                </a:solidFill>
                <a:latin typeface="Times New Roman"/>
                <a:cs typeface="Times New Roman"/>
              </a:rPr>
              <a:t>enerjiyi</a:t>
            </a:r>
            <a:r>
              <a:rPr sz="2000" spc="-35" dirty="0">
                <a:solidFill>
                  <a:srgbClr val="1F4E79"/>
                </a:solidFill>
                <a:latin typeface="Times New Roman"/>
                <a:cs typeface="Times New Roman"/>
              </a:rPr>
              <a:t> </a:t>
            </a:r>
            <a:r>
              <a:rPr sz="2000" dirty="0">
                <a:solidFill>
                  <a:srgbClr val="1F4E79"/>
                </a:solidFill>
                <a:latin typeface="Times New Roman"/>
                <a:cs typeface="Times New Roman"/>
              </a:rPr>
              <a:t>(sarı</a:t>
            </a:r>
            <a:r>
              <a:rPr sz="2000" spc="-20" dirty="0">
                <a:solidFill>
                  <a:srgbClr val="1F4E79"/>
                </a:solidFill>
                <a:latin typeface="Times New Roman"/>
                <a:cs typeface="Times New Roman"/>
              </a:rPr>
              <a:t> </a:t>
            </a:r>
            <a:r>
              <a:rPr sz="2000" spc="-5" dirty="0">
                <a:solidFill>
                  <a:srgbClr val="1F4E79"/>
                </a:solidFill>
                <a:latin typeface="Times New Roman"/>
                <a:cs typeface="Times New Roman"/>
              </a:rPr>
              <a:t>kemik </a:t>
            </a:r>
            <a:r>
              <a:rPr sz="2000" dirty="0">
                <a:solidFill>
                  <a:srgbClr val="1F4E79"/>
                </a:solidFill>
                <a:latin typeface="Times New Roman"/>
                <a:cs typeface="Times New Roman"/>
              </a:rPr>
              <a:t>iliğinde</a:t>
            </a:r>
            <a:r>
              <a:rPr sz="2000" spc="-30" dirty="0">
                <a:solidFill>
                  <a:srgbClr val="1F4E79"/>
                </a:solidFill>
                <a:latin typeface="Times New Roman"/>
                <a:cs typeface="Times New Roman"/>
              </a:rPr>
              <a:t> </a:t>
            </a:r>
            <a:r>
              <a:rPr sz="2000" spc="-5" dirty="0">
                <a:solidFill>
                  <a:srgbClr val="1F4E79"/>
                </a:solidFill>
                <a:latin typeface="Times New Roman"/>
                <a:cs typeface="Times New Roman"/>
              </a:rPr>
              <a:t>trigliseridler)</a:t>
            </a:r>
            <a:r>
              <a:rPr sz="2000" spc="-30" dirty="0">
                <a:solidFill>
                  <a:srgbClr val="1F4E79"/>
                </a:solidFill>
                <a:latin typeface="Times New Roman"/>
                <a:cs typeface="Times New Roman"/>
              </a:rPr>
              <a:t> </a:t>
            </a:r>
            <a:r>
              <a:rPr sz="2000" spc="-15" dirty="0">
                <a:solidFill>
                  <a:srgbClr val="1F4E79"/>
                </a:solidFill>
                <a:latin typeface="Times New Roman"/>
                <a:cs typeface="Times New Roman"/>
              </a:rPr>
              <a:t>depolar.</a:t>
            </a:r>
            <a:endParaRPr sz="2000">
              <a:latin typeface="Times New Roman"/>
              <a:cs typeface="Times New Roman"/>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prstGeom prst="rect">
            <a:avLst/>
          </a:prstGeom>
        </p:spPr>
        <p:txBody>
          <a:bodyPr vert="horz" wrap="square" lIns="0" tIns="12700" rIns="0" bIns="0" rtlCol="0">
            <a:spAutoFit/>
          </a:bodyPr>
          <a:lstStyle/>
          <a:p>
            <a:pPr marL="14604">
              <a:lnSpc>
                <a:spcPct val="100000"/>
              </a:lnSpc>
              <a:spcBef>
                <a:spcPts val="100"/>
              </a:spcBef>
            </a:pPr>
            <a:r>
              <a:rPr dirty="0"/>
              <a:t>gir</a:t>
            </a:r>
            <a:r>
              <a:rPr spc="5" dirty="0"/>
              <a:t>i</a:t>
            </a:r>
            <a:r>
              <a:rPr dirty="0"/>
              <a:t>ş</a:t>
            </a:r>
          </a:p>
        </p:txBody>
      </p:sp>
      <p:sp>
        <p:nvSpPr>
          <p:cNvPr id="4" name="object 4"/>
          <p:cNvSpPr txBox="1">
            <a:spLocks noGrp="1"/>
          </p:cNvSpPr>
          <p:nvPr>
            <p:ph type="body" idx="1"/>
          </p:nvPr>
        </p:nvSpPr>
        <p:spPr>
          <a:prstGeom prst="rect">
            <a:avLst/>
          </a:prstGeom>
        </p:spPr>
        <p:txBody>
          <a:bodyPr vert="horz" wrap="square" lIns="0" tIns="165100" rIns="0" bIns="0" rtlCol="0">
            <a:spAutoFit/>
          </a:bodyPr>
          <a:lstStyle/>
          <a:p>
            <a:pPr marL="285115" indent="-273050">
              <a:lnSpc>
                <a:spcPct val="100000"/>
              </a:lnSpc>
              <a:spcBef>
                <a:spcPts val="1300"/>
              </a:spcBef>
              <a:buFont typeface="Wingdings"/>
              <a:buChar char=""/>
              <a:tabLst>
                <a:tab pos="285750" algn="l"/>
              </a:tabLst>
            </a:pPr>
            <a:r>
              <a:rPr b="1" spc="-5" dirty="0">
                <a:latin typeface="Arial"/>
                <a:cs typeface="Arial"/>
              </a:rPr>
              <a:t>İşin</a:t>
            </a:r>
            <a:r>
              <a:rPr b="1" spc="-25" dirty="0">
                <a:latin typeface="Arial"/>
                <a:cs typeface="Arial"/>
              </a:rPr>
              <a:t> </a:t>
            </a:r>
            <a:r>
              <a:rPr b="1" spc="-10" dirty="0">
                <a:latin typeface="Arial"/>
                <a:cs typeface="Arial"/>
              </a:rPr>
              <a:t>ve</a:t>
            </a:r>
            <a:r>
              <a:rPr b="1" spc="15" dirty="0">
                <a:latin typeface="Arial"/>
                <a:cs typeface="Arial"/>
              </a:rPr>
              <a:t> </a:t>
            </a:r>
            <a:r>
              <a:rPr b="1" spc="-5" dirty="0">
                <a:latin typeface="Arial"/>
                <a:cs typeface="Arial"/>
              </a:rPr>
              <a:t>işyerinin </a:t>
            </a:r>
            <a:r>
              <a:rPr b="1" dirty="0">
                <a:latin typeface="Arial"/>
                <a:cs typeface="Arial"/>
              </a:rPr>
              <a:t>insana</a:t>
            </a:r>
            <a:r>
              <a:rPr b="1" spc="-15" dirty="0">
                <a:latin typeface="Arial"/>
                <a:cs typeface="Arial"/>
              </a:rPr>
              <a:t> </a:t>
            </a:r>
            <a:r>
              <a:rPr b="1" spc="-5" dirty="0">
                <a:latin typeface="Arial"/>
                <a:cs typeface="Arial"/>
              </a:rPr>
              <a:t>uyumlu</a:t>
            </a:r>
            <a:r>
              <a:rPr b="1" spc="5" dirty="0">
                <a:latin typeface="Arial"/>
                <a:cs typeface="Arial"/>
              </a:rPr>
              <a:t> </a:t>
            </a:r>
            <a:r>
              <a:rPr b="1" spc="-5" dirty="0">
                <a:latin typeface="Arial"/>
                <a:cs typeface="Arial"/>
              </a:rPr>
              <a:t>olması</a:t>
            </a:r>
            <a:r>
              <a:rPr b="1" spc="-25" dirty="0">
                <a:latin typeface="Arial"/>
                <a:cs typeface="Arial"/>
              </a:rPr>
              <a:t> </a:t>
            </a:r>
            <a:r>
              <a:rPr b="1" spc="-5" dirty="0">
                <a:latin typeface="Arial"/>
                <a:cs typeface="Arial"/>
              </a:rPr>
              <a:t>için;</a:t>
            </a:r>
          </a:p>
          <a:p>
            <a:pPr marL="640080" lvl="1" indent="-273050">
              <a:lnSpc>
                <a:spcPct val="100000"/>
              </a:lnSpc>
              <a:spcBef>
                <a:spcPts val="1200"/>
              </a:spcBef>
              <a:buChar char="-"/>
              <a:tabLst>
                <a:tab pos="640080" algn="l"/>
                <a:tab pos="640715" algn="l"/>
              </a:tabLst>
            </a:pPr>
            <a:r>
              <a:rPr sz="2000" spc="-5" dirty="0">
                <a:solidFill>
                  <a:srgbClr val="1F4E79"/>
                </a:solidFill>
                <a:latin typeface="Microsoft Sans Serif"/>
                <a:cs typeface="Microsoft Sans Serif"/>
              </a:rPr>
              <a:t>İşyeri,</a:t>
            </a:r>
            <a:r>
              <a:rPr sz="2000" spc="5" dirty="0">
                <a:solidFill>
                  <a:srgbClr val="1F4E79"/>
                </a:solidFill>
                <a:latin typeface="Microsoft Sans Serif"/>
                <a:cs typeface="Microsoft Sans Serif"/>
              </a:rPr>
              <a:t> </a:t>
            </a:r>
            <a:r>
              <a:rPr sz="2000" spc="-10" dirty="0">
                <a:solidFill>
                  <a:srgbClr val="1F4E79"/>
                </a:solidFill>
                <a:latin typeface="Microsoft Sans Serif"/>
                <a:cs typeface="Microsoft Sans Serif"/>
              </a:rPr>
              <a:t>işçinin</a:t>
            </a:r>
            <a:r>
              <a:rPr sz="2000" spc="10" dirty="0">
                <a:solidFill>
                  <a:srgbClr val="1F4E79"/>
                </a:solidFill>
                <a:latin typeface="Microsoft Sans Serif"/>
                <a:cs typeface="Microsoft Sans Serif"/>
              </a:rPr>
              <a:t> </a:t>
            </a:r>
            <a:r>
              <a:rPr sz="2000" dirty="0">
                <a:solidFill>
                  <a:srgbClr val="1F4E79"/>
                </a:solidFill>
                <a:latin typeface="Microsoft Sans Serif"/>
                <a:cs typeface="Microsoft Sans Serif"/>
              </a:rPr>
              <a:t>beden </a:t>
            </a:r>
            <a:r>
              <a:rPr sz="2000" spc="-5" dirty="0">
                <a:solidFill>
                  <a:srgbClr val="1F4E79"/>
                </a:solidFill>
                <a:latin typeface="Microsoft Sans Serif"/>
                <a:cs typeface="Microsoft Sans Serif"/>
              </a:rPr>
              <a:t>ölçülerine</a:t>
            </a:r>
            <a:r>
              <a:rPr sz="2000" spc="15" dirty="0">
                <a:solidFill>
                  <a:srgbClr val="1F4E79"/>
                </a:solidFill>
                <a:latin typeface="Microsoft Sans Serif"/>
                <a:cs typeface="Microsoft Sans Serif"/>
              </a:rPr>
              <a:t> </a:t>
            </a:r>
            <a:r>
              <a:rPr sz="2000" dirty="0">
                <a:solidFill>
                  <a:srgbClr val="1F4E79"/>
                </a:solidFill>
                <a:latin typeface="Microsoft Sans Serif"/>
                <a:cs typeface="Microsoft Sans Serif"/>
              </a:rPr>
              <a:t>göre </a:t>
            </a:r>
            <a:r>
              <a:rPr sz="2000" spc="-5" dirty="0">
                <a:solidFill>
                  <a:srgbClr val="1F4E79"/>
                </a:solidFill>
                <a:latin typeface="Microsoft Sans Serif"/>
                <a:cs typeface="Microsoft Sans Serif"/>
              </a:rPr>
              <a:t>düzenlenmeli,</a:t>
            </a:r>
            <a:endParaRPr sz="2000">
              <a:latin typeface="Microsoft Sans Serif"/>
              <a:cs typeface="Microsoft Sans Serif"/>
            </a:endParaRPr>
          </a:p>
          <a:p>
            <a:pPr marL="640080" lvl="1" indent="-273050">
              <a:lnSpc>
                <a:spcPct val="100000"/>
              </a:lnSpc>
              <a:spcBef>
                <a:spcPts val="1200"/>
              </a:spcBef>
              <a:buChar char="-"/>
              <a:tabLst>
                <a:tab pos="640080" algn="l"/>
                <a:tab pos="640715" algn="l"/>
              </a:tabLst>
            </a:pPr>
            <a:r>
              <a:rPr sz="2000" dirty="0">
                <a:solidFill>
                  <a:srgbClr val="1F4E79"/>
                </a:solidFill>
                <a:latin typeface="Microsoft Sans Serif"/>
                <a:cs typeface="Microsoft Sans Serif"/>
              </a:rPr>
              <a:t>İş,</a:t>
            </a:r>
            <a:r>
              <a:rPr sz="2000" spc="5" dirty="0">
                <a:solidFill>
                  <a:srgbClr val="1F4E79"/>
                </a:solidFill>
                <a:latin typeface="Microsoft Sans Serif"/>
                <a:cs typeface="Microsoft Sans Serif"/>
              </a:rPr>
              <a:t> </a:t>
            </a:r>
            <a:r>
              <a:rPr sz="2000" spc="-10" dirty="0">
                <a:solidFill>
                  <a:srgbClr val="1F4E79"/>
                </a:solidFill>
                <a:latin typeface="Microsoft Sans Serif"/>
                <a:cs typeface="Microsoft Sans Serif"/>
              </a:rPr>
              <a:t>işçinin</a:t>
            </a:r>
            <a:r>
              <a:rPr sz="2000" spc="20" dirty="0">
                <a:solidFill>
                  <a:srgbClr val="1F4E79"/>
                </a:solidFill>
                <a:latin typeface="Microsoft Sans Serif"/>
                <a:cs typeface="Microsoft Sans Serif"/>
              </a:rPr>
              <a:t> </a:t>
            </a:r>
            <a:r>
              <a:rPr sz="2000" dirty="0">
                <a:solidFill>
                  <a:srgbClr val="1F4E79"/>
                </a:solidFill>
                <a:latin typeface="Microsoft Sans Serif"/>
                <a:cs typeface="Microsoft Sans Serif"/>
              </a:rPr>
              <a:t>hareket</a:t>
            </a:r>
            <a:r>
              <a:rPr sz="2000" spc="-15" dirty="0">
                <a:solidFill>
                  <a:srgbClr val="1F4E79"/>
                </a:solidFill>
                <a:latin typeface="Microsoft Sans Serif"/>
                <a:cs typeface="Microsoft Sans Serif"/>
              </a:rPr>
              <a:t> </a:t>
            </a:r>
            <a:r>
              <a:rPr sz="2000" spc="-5" dirty="0">
                <a:solidFill>
                  <a:srgbClr val="1F4E79"/>
                </a:solidFill>
                <a:latin typeface="Microsoft Sans Serif"/>
                <a:cs typeface="Microsoft Sans Serif"/>
              </a:rPr>
              <a:t>ve</a:t>
            </a:r>
            <a:r>
              <a:rPr sz="2000" spc="30" dirty="0">
                <a:solidFill>
                  <a:srgbClr val="1F4E79"/>
                </a:solidFill>
                <a:latin typeface="Microsoft Sans Serif"/>
                <a:cs typeface="Microsoft Sans Serif"/>
              </a:rPr>
              <a:t> </a:t>
            </a:r>
            <a:r>
              <a:rPr sz="2000" dirty="0">
                <a:solidFill>
                  <a:srgbClr val="1F4E79"/>
                </a:solidFill>
                <a:latin typeface="Microsoft Sans Serif"/>
                <a:cs typeface="Microsoft Sans Serif"/>
              </a:rPr>
              <a:t>kuvvet</a:t>
            </a:r>
            <a:r>
              <a:rPr sz="2000" spc="10" dirty="0">
                <a:solidFill>
                  <a:srgbClr val="1F4E79"/>
                </a:solidFill>
                <a:latin typeface="Microsoft Sans Serif"/>
                <a:cs typeface="Microsoft Sans Serif"/>
              </a:rPr>
              <a:t> </a:t>
            </a:r>
            <a:r>
              <a:rPr sz="2000" spc="-5" dirty="0">
                <a:solidFill>
                  <a:srgbClr val="1F4E79"/>
                </a:solidFill>
                <a:latin typeface="Microsoft Sans Serif"/>
                <a:cs typeface="Microsoft Sans Serif"/>
              </a:rPr>
              <a:t>yeteneklerine</a:t>
            </a:r>
            <a:r>
              <a:rPr sz="2000" spc="10" dirty="0">
                <a:solidFill>
                  <a:srgbClr val="1F4E79"/>
                </a:solidFill>
                <a:latin typeface="Microsoft Sans Serif"/>
                <a:cs typeface="Microsoft Sans Serif"/>
              </a:rPr>
              <a:t> </a:t>
            </a:r>
            <a:r>
              <a:rPr sz="2000" spc="5" dirty="0">
                <a:solidFill>
                  <a:srgbClr val="1F4E79"/>
                </a:solidFill>
                <a:latin typeface="Microsoft Sans Serif"/>
                <a:cs typeface="Microsoft Sans Serif"/>
              </a:rPr>
              <a:t>uymalı,</a:t>
            </a:r>
            <a:endParaRPr sz="2000">
              <a:latin typeface="Microsoft Sans Serif"/>
              <a:cs typeface="Microsoft Sans Serif"/>
            </a:endParaRPr>
          </a:p>
          <a:p>
            <a:pPr marL="640080" marR="5715" lvl="1" indent="-273050">
              <a:lnSpc>
                <a:spcPct val="100000"/>
              </a:lnSpc>
              <a:spcBef>
                <a:spcPts val="1205"/>
              </a:spcBef>
              <a:buChar char="-"/>
              <a:tabLst>
                <a:tab pos="640080" algn="l"/>
                <a:tab pos="640715" algn="l"/>
              </a:tabLst>
            </a:pPr>
            <a:r>
              <a:rPr sz="2000" spc="-5" dirty="0">
                <a:solidFill>
                  <a:srgbClr val="1F4E79"/>
                </a:solidFill>
                <a:latin typeface="Microsoft Sans Serif"/>
                <a:cs typeface="Microsoft Sans Serif"/>
              </a:rPr>
              <a:t>İş</a:t>
            </a:r>
            <a:r>
              <a:rPr sz="2000" spc="75" dirty="0">
                <a:solidFill>
                  <a:srgbClr val="1F4E79"/>
                </a:solidFill>
                <a:latin typeface="Microsoft Sans Serif"/>
                <a:cs typeface="Microsoft Sans Serif"/>
              </a:rPr>
              <a:t> </a:t>
            </a:r>
            <a:r>
              <a:rPr sz="2000" spc="-5" dirty="0">
                <a:solidFill>
                  <a:srgbClr val="1F4E79"/>
                </a:solidFill>
                <a:latin typeface="Microsoft Sans Serif"/>
                <a:cs typeface="Microsoft Sans Serif"/>
              </a:rPr>
              <a:t>gereçleri</a:t>
            </a:r>
            <a:r>
              <a:rPr sz="2000" spc="90" dirty="0">
                <a:solidFill>
                  <a:srgbClr val="1F4E79"/>
                </a:solidFill>
                <a:latin typeface="Microsoft Sans Serif"/>
                <a:cs typeface="Microsoft Sans Serif"/>
              </a:rPr>
              <a:t> </a:t>
            </a:r>
            <a:r>
              <a:rPr sz="2000" spc="-10" dirty="0">
                <a:solidFill>
                  <a:srgbClr val="1F4E79"/>
                </a:solidFill>
                <a:latin typeface="Microsoft Sans Serif"/>
                <a:cs typeface="Microsoft Sans Serif"/>
              </a:rPr>
              <a:t>ve</a:t>
            </a:r>
            <a:r>
              <a:rPr sz="2000" spc="85" dirty="0">
                <a:solidFill>
                  <a:srgbClr val="1F4E79"/>
                </a:solidFill>
                <a:latin typeface="Microsoft Sans Serif"/>
                <a:cs typeface="Microsoft Sans Serif"/>
              </a:rPr>
              <a:t> </a:t>
            </a:r>
            <a:r>
              <a:rPr sz="2000" spc="-10" dirty="0">
                <a:solidFill>
                  <a:srgbClr val="1F4E79"/>
                </a:solidFill>
                <a:latin typeface="Microsoft Sans Serif"/>
                <a:cs typeface="Microsoft Sans Serif"/>
              </a:rPr>
              <a:t>işle</a:t>
            </a:r>
            <a:r>
              <a:rPr sz="2000" spc="95" dirty="0">
                <a:solidFill>
                  <a:srgbClr val="1F4E79"/>
                </a:solidFill>
                <a:latin typeface="Microsoft Sans Serif"/>
                <a:cs typeface="Microsoft Sans Serif"/>
              </a:rPr>
              <a:t> </a:t>
            </a:r>
            <a:r>
              <a:rPr sz="2000" spc="-10" dirty="0">
                <a:solidFill>
                  <a:srgbClr val="1F4E79"/>
                </a:solidFill>
                <a:latin typeface="Microsoft Sans Serif"/>
                <a:cs typeface="Microsoft Sans Serif"/>
              </a:rPr>
              <a:t>ilgili</a:t>
            </a:r>
            <a:r>
              <a:rPr sz="2000" spc="85" dirty="0">
                <a:solidFill>
                  <a:srgbClr val="1F4E79"/>
                </a:solidFill>
                <a:latin typeface="Microsoft Sans Serif"/>
                <a:cs typeface="Microsoft Sans Serif"/>
              </a:rPr>
              <a:t> </a:t>
            </a:r>
            <a:r>
              <a:rPr sz="2000" spc="-5" dirty="0">
                <a:solidFill>
                  <a:srgbClr val="1F4E79"/>
                </a:solidFill>
                <a:latin typeface="Microsoft Sans Serif"/>
                <a:cs typeface="Microsoft Sans Serif"/>
              </a:rPr>
              <a:t>bilgi,</a:t>
            </a:r>
            <a:r>
              <a:rPr sz="2000" spc="80" dirty="0">
                <a:solidFill>
                  <a:srgbClr val="1F4E79"/>
                </a:solidFill>
                <a:latin typeface="Microsoft Sans Serif"/>
                <a:cs typeface="Microsoft Sans Serif"/>
              </a:rPr>
              <a:t> </a:t>
            </a:r>
            <a:r>
              <a:rPr sz="2000" spc="-10" dirty="0">
                <a:solidFill>
                  <a:srgbClr val="1F4E79"/>
                </a:solidFill>
                <a:latin typeface="Microsoft Sans Serif"/>
                <a:cs typeface="Microsoft Sans Serif"/>
              </a:rPr>
              <a:t>işçinin</a:t>
            </a:r>
            <a:r>
              <a:rPr sz="2000" spc="75" dirty="0">
                <a:solidFill>
                  <a:srgbClr val="1F4E79"/>
                </a:solidFill>
                <a:latin typeface="Microsoft Sans Serif"/>
                <a:cs typeface="Microsoft Sans Serif"/>
              </a:rPr>
              <a:t> </a:t>
            </a:r>
            <a:r>
              <a:rPr sz="2000" spc="-5" dirty="0">
                <a:solidFill>
                  <a:srgbClr val="1F4E79"/>
                </a:solidFill>
                <a:latin typeface="Microsoft Sans Serif"/>
                <a:cs typeface="Microsoft Sans Serif"/>
              </a:rPr>
              <a:t>duyu</a:t>
            </a:r>
            <a:r>
              <a:rPr sz="2000" spc="90" dirty="0">
                <a:solidFill>
                  <a:srgbClr val="1F4E79"/>
                </a:solidFill>
                <a:latin typeface="Microsoft Sans Serif"/>
                <a:cs typeface="Microsoft Sans Serif"/>
              </a:rPr>
              <a:t> </a:t>
            </a:r>
            <a:r>
              <a:rPr sz="2000" dirty="0">
                <a:solidFill>
                  <a:srgbClr val="1F4E79"/>
                </a:solidFill>
                <a:latin typeface="Microsoft Sans Serif"/>
                <a:cs typeface="Microsoft Sans Serif"/>
              </a:rPr>
              <a:t>organlarınca</a:t>
            </a:r>
            <a:r>
              <a:rPr sz="2000" spc="90" dirty="0">
                <a:solidFill>
                  <a:srgbClr val="1F4E79"/>
                </a:solidFill>
                <a:latin typeface="Microsoft Sans Serif"/>
                <a:cs typeface="Microsoft Sans Serif"/>
              </a:rPr>
              <a:t> </a:t>
            </a:r>
            <a:r>
              <a:rPr sz="2000" spc="-5" dirty="0">
                <a:solidFill>
                  <a:srgbClr val="1F4E79"/>
                </a:solidFill>
                <a:latin typeface="Microsoft Sans Serif"/>
                <a:cs typeface="Microsoft Sans Serif"/>
              </a:rPr>
              <a:t>kolay</a:t>
            </a:r>
            <a:r>
              <a:rPr sz="2000" spc="75" dirty="0">
                <a:solidFill>
                  <a:srgbClr val="1F4E79"/>
                </a:solidFill>
                <a:latin typeface="Microsoft Sans Serif"/>
                <a:cs typeface="Microsoft Sans Serif"/>
              </a:rPr>
              <a:t> </a:t>
            </a:r>
            <a:r>
              <a:rPr sz="2000" spc="-10" dirty="0">
                <a:solidFill>
                  <a:srgbClr val="1F4E79"/>
                </a:solidFill>
                <a:latin typeface="Microsoft Sans Serif"/>
                <a:cs typeface="Microsoft Sans Serif"/>
              </a:rPr>
              <a:t>ve </a:t>
            </a:r>
            <a:r>
              <a:rPr sz="2000" spc="-515" dirty="0">
                <a:solidFill>
                  <a:srgbClr val="1F4E79"/>
                </a:solidFill>
                <a:latin typeface="Microsoft Sans Serif"/>
                <a:cs typeface="Microsoft Sans Serif"/>
              </a:rPr>
              <a:t> </a:t>
            </a:r>
            <a:r>
              <a:rPr sz="2000" dirty="0">
                <a:solidFill>
                  <a:srgbClr val="1F4E79"/>
                </a:solidFill>
                <a:latin typeface="Microsoft Sans Serif"/>
                <a:cs typeface="Microsoft Sans Serif"/>
              </a:rPr>
              <a:t>doğru</a:t>
            </a:r>
            <a:r>
              <a:rPr sz="2000" spc="-5" dirty="0">
                <a:solidFill>
                  <a:srgbClr val="1F4E79"/>
                </a:solidFill>
                <a:latin typeface="Microsoft Sans Serif"/>
                <a:cs typeface="Microsoft Sans Serif"/>
              </a:rPr>
              <a:t> </a:t>
            </a:r>
            <a:r>
              <a:rPr sz="2000" spc="5" dirty="0">
                <a:solidFill>
                  <a:srgbClr val="1F4E79"/>
                </a:solidFill>
                <a:latin typeface="Microsoft Sans Serif"/>
                <a:cs typeface="Microsoft Sans Serif"/>
              </a:rPr>
              <a:t>algılanmalı,</a:t>
            </a:r>
            <a:endParaRPr sz="2000">
              <a:latin typeface="Microsoft Sans Serif"/>
              <a:cs typeface="Microsoft Sans Serif"/>
            </a:endParaRPr>
          </a:p>
          <a:p>
            <a:pPr marL="640080" lvl="1" indent="-273050">
              <a:lnSpc>
                <a:spcPct val="100000"/>
              </a:lnSpc>
              <a:spcBef>
                <a:spcPts val="1200"/>
              </a:spcBef>
              <a:buChar char="-"/>
              <a:tabLst>
                <a:tab pos="640080" algn="l"/>
                <a:tab pos="640715" algn="l"/>
                <a:tab pos="1059180" algn="l"/>
                <a:tab pos="1916430" algn="l"/>
                <a:tab pos="2801620" algn="l"/>
                <a:tab pos="3656965" algn="l"/>
                <a:tab pos="5207000" algn="l"/>
                <a:tab pos="6640195" algn="l"/>
              </a:tabLst>
            </a:pPr>
            <a:r>
              <a:rPr sz="2000" dirty="0">
                <a:solidFill>
                  <a:srgbClr val="1F4E79"/>
                </a:solidFill>
                <a:latin typeface="Microsoft Sans Serif"/>
                <a:cs typeface="Microsoft Sans Serif"/>
              </a:rPr>
              <a:t>İş,	</a:t>
            </a:r>
            <a:r>
              <a:rPr sz="2000" spc="-10" dirty="0">
                <a:solidFill>
                  <a:srgbClr val="1F4E79"/>
                </a:solidFill>
                <a:latin typeface="Microsoft Sans Serif"/>
                <a:cs typeface="Microsoft Sans Serif"/>
              </a:rPr>
              <a:t>işçinin	</a:t>
            </a:r>
            <a:r>
              <a:rPr sz="2000" spc="-5" dirty="0">
                <a:solidFill>
                  <a:srgbClr val="1F4E79"/>
                </a:solidFill>
                <a:latin typeface="Microsoft Sans Serif"/>
                <a:cs typeface="Microsoft Sans Serif"/>
              </a:rPr>
              <a:t>sürekli	ortaya	koyabileceği	performans	</a:t>
            </a:r>
            <a:r>
              <a:rPr sz="2000" spc="-10" dirty="0">
                <a:solidFill>
                  <a:srgbClr val="1F4E79"/>
                </a:solidFill>
                <a:latin typeface="Microsoft Sans Serif"/>
                <a:cs typeface="Microsoft Sans Serif"/>
              </a:rPr>
              <a:t>düzeyinin</a:t>
            </a:r>
            <a:endParaRPr sz="2000">
              <a:latin typeface="Microsoft Sans Serif"/>
              <a:cs typeface="Microsoft Sans Serif"/>
            </a:endParaRPr>
          </a:p>
          <a:p>
            <a:pPr marL="640080">
              <a:lnSpc>
                <a:spcPct val="100000"/>
              </a:lnSpc>
            </a:pPr>
            <a:r>
              <a:rPr spc="-5" dirty="0"/>
              <a:t>üstünde</a:t>
            </a:r>
            <a:r>
              <a:rPr spc="-15" dirty="0"/>
              <a:t> </a:t>
            </a:r>
            <a:r>
              <a:rPr dirty="0"/>
              <a:t>olmamalı,</a:t>
            </a:r>
          </a:p>
          <a:p>
            <a:pPr marL="640080" lvl="1" indent="-273050">
              <a:lnSpc>
                <a:spcPct val="100000"/>
              </a:lnSpc>
              <a:spcBef>
                <a:spcPts val="1200"/>
              </a:spcBef>
              <a:buChar char="-"/>
              <a:tabLst>
                <a:tab pos="640080" algn="l"/>
                <a:tab pos="640715" algn="l"/>
              </a:tabLst>
            </a:pPr>
            <a:r>
              <a:rPr sz="2000" dirty="0">
                <a:solidFill>
                  <a:srgbClr val="1F4E79"/>
                </a:solidFill>
                <a:latin typeface="Microsoft Sans Serif"/>
                <a:cs typeface="Microsoft Sans Serif"/>
              </a:rPr>
              <a:t>Çevre</a:t>
            </a:r>
            <a:r>
              <a:rPr sz="2000" spc="10" dirty="0">
                <a:solidFill>
                  <a:srgbClr val="1F4E79"/>
                </a:solidFill>
                <a:latin typeface="Microsoft Sans Serif"/>
                <a:cs typeface="Microsoft Sans Serif"/>
              </a:rPr>
              <a:t> </a:t>
            </a:r>
            <a:r>
              <a:rPr sz="2000" spc="5" dirty="0">
                <a:solidFill>
                  <a:srgbClr val="1F4E79"/>
                </a:solidFill>
                <a:latin typeface="Microsoft Sans Serif"/>
                <a:cs typeface="Microsoft Sans Serif"/>
              </a:rPr>
              <a:t>koşulları,</a:t>
            </a:r>
            <a:r>
              <a:rPr sz="2000" spc="-5" dirty="0">
                <a:solidFill>
                  <a:srgbClr val="1F4E79"/>
                </a:solidFill>
                <a:latin typeface="Microsoft Sans Serif"/>
                <a:cs typeface="Microsoft Sans Serif"/>
              </a:rPr>
              <a:t> </a:t>
            </a:r>
            <a:r>
              <a:rPr sz="2000" spc="-10" dirty="0">
                <a:solidFill>
                  <a:srgbClr val="1F4E79"/>
                </a:solidFill>
                <a:latin typeface="Microsoft Sans Serif"/>
                <a:cs typeface="Microsoft Sans Serif"/>
              </a:rPr>
              <a:t>işi</a:t>
            </a:r>
            <a:r>
              <a:rPr sz="2000" spc="30" dirty="0">
                <a:solidFill>
                  <a:srgbClr val="1F4E79"/>
                </a:solidFill>
                <a:latin typeface="Microsoft Sans Serif"/>
                <a:cs typeface="Microsoft Sans Serif"/>
              </a:rPr>
              <a:t> </a:t>
            </a:r>
            <a:r>
              <a:rPr sz="2000" spc="5" dirty="0">
                <a:solidFill>
                  <a:srgbClr val="1F4E79"/>
                </a:solidFill>
                <a:latin typeface="Microsoft Sans Serif"/>
                <a:cs typeface="Microsoft Sans Serif"/>
              </a:rPr>
              <a:t>zorlaştıracak</a:t>
            </a:r>
            <a:r>
              <a:rPr sz="2000" spc="-15" dirty="0">
                <a:solidFill>
                  <a:srgbClr val="1F4E79"/>
                </a:solidFill>
                <a:latin typeface="Microsoft Sans Serif"/>
                <a:cs typeface="Microsoft Sans Serif"/>
              </a:rPr>
              <a:t> </a:t>
            </a:r>
            <a:r>
              <a:rPr sz="2000" spc="-5" dirty="0">
                <a:solidFill>
                  <a:srgbClr val="1F4E79"/>
                </a:solidFill>
                <a:latin typeface="Microsoft Sans Serif"/>
                <a:cs typeface="Microsoft Sans Serif"/>
              </a:rPr>
              <a:t>düzeyde </a:t>
            </a:r>
            <a:r>
              <a:rPr sz="2000" dirty="0">
                <a:solidFill>
                  <a:srgbClr val="1F4E79"/>
                </a:solidFill>
                <a:latin typeface="Microsoft Sans Serif"/>
                <a:cs typeface="Microsoft Sans Serif"/>
              </a:rPr>
              <a:t>olmamalıdır.</a:t>
            </a:r>
            <a:endParaRPr sz="2000">
              <a:latin typeface="Microsoft Sans Serif"/>
              <a:cs typeface="Microsoft Sans Serif"/>
            </a:endParaRPr>
          </a:p>
          <a:p>
            <a:pPr marL="184785" marR="5080" indent="-172720" algn="just">
              <a:lnSpc>
                <a:spcPct val="100000"/>
              </a:lnSpc>
              <a:spcBef>
                <a:spcPts val="1200"/>
              </a:spcBef>
              <a:buChar char="•"/>
              <a:tabLst>
                <a:tab pos="185420" algn="l"/>
              </a:tabLst>
            </a:pPr>
            <a:r>
              <a:rPr spc="10" dirty="0"/>
              <a:t>İnsanın </a:t>
            </a:r>
            <a:r>
              <a:rPr spc="-10" dirty="0"/>
              <a:t>işe </a:t>
            </a:r>
            <a:r>
              <a:rPr dirty="0"/>
              <a:t>uyumu </a:t>
            </a:r>
            <a:r>
              <a:rPr spc="5" dirty="0"/>
              <a:t>sağlanamadığında, </a:t>
            </a:r>
            <a:r>
              <a:rPr spc="-5" dirty="0"/>
              <a:t>makina ve çevrenin insana </a:t>
            </a:r>
            <a:r>
              <a:rPr dirty="0"/>
              <a:t> uyumunun</a:t>
            </a:r>
            <a:r>
              <a:rPr spc="5" dirty="0"/>
              <a:t> </a:t>
            </a:r>
            <a:r>
              <a:rPr spc="10" dirty="0"/>
              <a:t>sağlanmasının</a:t>
            </a:r>
            <a:r>
              <a:rPr spc="15" dirty="0"/>
              <a:t> </a:t>
            </a:r>
            <a:r>
              <a:rPr spc="-5" dirty="0"/>
              <a:t>bir</a:t>
            </a:r>
            <a:r>
              <a:rPr dirty="0"/>
              <a:t> </a:t>
            </a:r>
            <a:r>
              <a:rPr spc="-5" dirty="0"/>
              <a:t>zorunluluğu</a:t>
            </a:r>
            <a:r>
              <a:rPr dirty="0"/>
              <a:t> </a:t>
            </a:r>
            <a:r>
              <a:rPr spc="-5" dirty="0"/>
              <a:t>olarak,</a:t>
            </a:r>
            <a:r>
              <a:rPr spc="525" dirty="0"/>
              <a:t> </a:t>
            </a:r>
            <a:r>
              <a:rPr spc="-5" dirty="0"/>
              <a:t>insan </a:t>
            </a:r>
            <a:r>
              <a:rPr spc="-520" dirty="0"/>
              <a:t> </a:t>
            </a:r>
            <a:r>
              <a:rPr spc="-10" dirty="0"/>
              <a:t>özelliklerinin</a:t>
            </a:r>
            <a:r>
              <a:rPr spc="10" dirty="0"/>
              <a:t> </a:t>
            </a:r>
            <a:r>
              <a:rPr spc="-5" dirty="0"/>
              <a:t>bilinmesi</a:t>
            </a:r>
            <a:r>
              <a:rPr spc="20" dirty="0"/>
              <a:t> </a:t>
            </a:r>
            <a:r>
              <a:rPr spc="-15" dirty="0"/>
              <a:t>gerekir.</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2945638" y="636778"/>
            <a:ext cx="3252470" cy="345440"/>
          </a:xfrm>
          <a:prstGeom prst="rect">
            <a:avLst/>
          </a:prstGeom>
        </p:spPr>
        <p:txBody>
          <a:bodyPr vert="horz" wrap="square" lIns="0" tIns="12700" rIns="0" bIns="0" rtlCol="0">
            <a:spAutoFit/>
          </a:bodyPr>
          <a:lstStyle/>
          <a:p>
            <a:pPr marL="12700">
              <a:lnSpc>
                <a:spcPct val="100000"/>
              </a:lnSpc>
              <a:spcBef>
                <a:spcPts val="100"/>
              </a:spcBef>
            </a:pPr>
            <a:r>
              <a:rPr spc="-5" dirty="0"/>
              <a:t>eklemler</a:t>
            </a:r>
            <a:r>
              <a:rPr spc="-40" dirty="0"/>
              <a:t> </a:t>
            </a:r>
            <a:r>
              <a:rPr spc="-5" dirty="0"/>
              <a:t>ve</a:t>
            </a:r>
            <a:r>
              <a:rPr spc="-30" dirty="0"/>
              <a:t> </a:t>
            </a:r>
            <a:r>
              <a:rPr spc="-5" dirty="0"/>
              <a:t>eklem</a:t>
            </a:r>
            <a:r>
              <a:rPr spc="-20" dirty="0"/>
              <a:t> </a:t>
            </a:r>
            <a:r>
              <a:rPr spc="-5" dirty="0"/>
              <a:t>bağları</a:t>
            </a:r>
          </a:p>
        </p:txBody>
      </p:sp>
      <p:sp>
        <p:nvSpPr>
          <p:cNvPr id="4" name="object 4"/>
          <p:cNvSpPr txBox="1"/>
          <p:nvPr/>
        </p:nvSpPr>
        <p:spPr>
          <a:xfrm>
            <a:off x="707542" y="1430223"/>
            <a:ext cx="7729855" cy="1703070"/>
          </a:xfrm>
          <a:prstGeom prst="rect">
            <a:avLst/>
          </a:prstGeom>
        </p:spPr>
        <p:txBody>
          <a:bodyPr vert="horz" wrap="square" lIns="0" tIns="13335" rIns="0" bIns="0" rtlCol="0">
            <a:spAutoFit/>
          </a:bodyPr>
          <a:lstStyle/>
          <a:p>
            <a:pPr marL="184785" marR="5080" indent="-172720" algn="just">
              <a:lnSpc>
                <a:spcPct val="100000"/>
              </a:lnSpc>
              <a:spcBef>
                <a:spcPts val="105"/>
              </a:spcBef>
              <a:buClr>
                <a:srgbClr val="1F4E79"/>
              </a:buClr>
              <a:buFont typeface="Microsoft Sans Serif"/>
              <a:buChar char="•"/>
              <a:tabLst>
                <a:tab pos="300990" algn="l"/>
              </a:tabLst>
            </a:pPr>
            <a:r>
              <a:rPr dirty="0"/>
              <a:t>	</a:t>
            </a:r>
            <a:r>
              <a:rPr sz="2000" spc="-5" dirty="0">
                <a:solidFill>
                  <a:srgbClr val="1F4E79"/>
                </a:solidFill>
                <a:latin typeface="Microsoft Sans Serif"/>
                <a:cs typeface="Microsoft Sans Serif"/>
              </a:rPr>
              <a:t>Eklem,</a:t>
            </a:r>
            <a:r>
              <a:rPr sz="2000" dirty="0">
                <a:solidFill>
                  <a:srgbClr val="1F4E79"/>
                </a:solidFill>
                <a:latin typeface="Microsoft Sans Serif"/>
                <a:cs typeface="Microsoft Sans Serif"/>
              </a:rPr>
              <a:t> </a:t>
            </a:r>
            <a:r>
              <a:rPr sz="2000" spc="-10" dirty="0">
                <a:solidFill>
                  <a:srgbClr val="1F4E79"/>
                </a:solidFill>
                <a:latin typeface="Microsoft Sans Serif"/>
                <a:cs typeface="Microsoft Sans Serif"/>
              </a:rPr>
              <a:t>iki</a:t>
            </a:r>
            <a:r>
              <a:rPr sz="2000" spc="-5" dirty="0">
                <a:solidFill>
                  <a:srgbClr val="1F4E79"/>
                </a:solidFill>
                <a:latin typeface="Microsoft Sans Serif"/>
                <a:cs typeface="Microsoft Sans Serif"/>
              </a:rPr>
              <a:t> </a:t>
            </a:r>
            <a:r>
              <a:rPr sz="2000" spc="-10" dirty="0">
                <a:solidFill>
                  <a:srgbClr val="1F4E79"/>
                </a:solidFill>
                <a:latin typeface="Microsoft Sans Serif"/>
                <a:cs typeface="Microsoft Sans Serif"/>
              </a:rPr>
              <a:t>ya</a:t>
            </a:r>
            <a:r>
              <a:rPr sz="2000" spc="-5" dirty="0">
                <a:solidFill>
                  <a:srgbClr val="1F4E79"/>
                </a:solidFill>
                <a:latin typeface="Microsoft Sans Serif"/>
                <a:cs typeface="Microsoft Sans Serif"/>
              </a:rPr>
              <a:t> </a:t>
            </a:r>
            <a:r>
              <a:rPr sz="2000" dirty="0">
                <a:solidFill>
                  <a:srgbClr val="1F4E79"/>
                </a:solidFill>
                <a:latin typeface="Microsoft Sans Serif"/>
                <a:cs typeface="Microsoft Sans Serif"/>
              </a:rPr>
              <a:t>da</a:t>
            </a:r>
            <a:r>
              <a:rPr sz="2000" spc="5" dirty="0">
                <a:solidFill>
                  <a:srgbClr val="1F4E79"/>
                </a:solidFill>
                <a:latin typeface="Microsoft Sans Serif"/>
                <a:cs typeface="Microsoft Sans Serif"/>
              </a:rPr>
              <a:t> </a:t>
            </a:r>
            <a:r>
              <a:rPr sz="2000" dirty="0">
                <a:solidFill>
                  <a:srgbClr val="1F4E79"/>
                </a:solidFill>
                <a:latin typeface="Microsoft Sans Serif"/>
                <a:cs typeface="Microsoft Sans Serif"/>
              </a:rPr>
              <a:t>daha</a:t>
            </a:r>
            <a:r>
              <a:rPr sz="2000" spc="5" dirty="0">
                <a:solidFill>
                  <a:srgbClr val="1F4E79"/>
                </a:solidFill>
                <a:latin typeface="Microsoft Sans Serif"/>
                <a:cs typeface="Microsoft Sans Serif"/>
              </a:rPr>
              <a:t> </a:t>
            </a:r>
            <a:r>
              <a:rPr sz="2000" dirty="0">
                <a:solidFill>
                  <a:srgbClr val="1F4E79"/>
                </a:solidFill>
                <a:latin typeface="Microsoft Sans Serif"/>
                <a:cs typeface="Microsoft Sans Serif"/>
              </a:rPr>
              <a:t>fazla</a:t>
            </a:r>
            <a:r>
              <a:rPr sz="2000" spc="5" dirty="0">
                <a:solidFill>
                  <a:srgbClr val="1F4E79"/>
                </a:solidFill>
                <a:latin typeface="Microsoft Sans Serif"/>
                <a:cs typeface="Microsoft Sans Serif"/>
              </a:rPr>
              <a:t> </a:t>
            </a:r>
            <a:r>
              <a:rPr sz="2000" spc="-10" dirty="0">
                <a:solidFill>
                  <a:srgbClr val="1F4E79"/>
                </a:solidFill>
                <a:latin typeface="Microsoft Sans Serif"/>
                <a:cs typeface="Microsoft Sans Serif"/>
              </a:rPr>
              <a:t>kemiğin</a:t>
            </a:r>
            <a:r>
              <a:rPr sz="2000" spc="-5" dirty="0">
                <a:solidFill>
                  <a:srgbClr val="1F4E79"/>
                </a:solidFill>
                <a:latin typeface="Microsoft Sans Serif"/>
                <a:cs typeface="Microsoft Sans Serif"/>
              </a:rPr>
              <a:t> birbirine</a:t>
            </a:r>
            <a:r>
              <a:rPr sz="2000" spc="525" dirty="0">
                <a:solidFill>
                  <a:srgbClr val="1F4E79"/>
                </a:solidFill>
                <a:latin typeface="Microsoft Sans Serif"/>
                <a:cs typeface="Microsoft Sans Serif"/>
              </a:rPr>
              <a:t> </a:t>
            </a:r>
            <a:r>
              <a:rPr sz="2000" spc="-5" dirty="0">
                <a:solidFill>
                  <a:srgbClr val="1F4E79"/>
                </a:solidFill>
                <a:latin typeface="Microsoft Sans Serif"/>
                <a:cs typeface="Microsoft Sans Serif"/>
              </a:rPr>
              <a:t>eklem</a:t>
            </a:r>
            <a:r>
              <a:rPr sz="2000" spc="525" dirty="0">
                <a:solidFill>
                  <a:srgbClr val="1F4E79"/>
                </a:solidFill>
                <a:latin typeface="Microsoft Sans Serif"/>
                <a:cs typeface="Microsoft Sans Serif"/>
              </a:rPr>
              <a:t> </a:t>
            </a:r>
            <a:r>
              <a:rPr sz="2000" spc="20" dirty="0">
                <a:solidFill>
                  <a:srgbClr val="1F4E79"/>
                </a:solidFill>
                <a:latin typeface="Microsoft Sans Serif"/>
                <a:cs typeface="Microsoft Sans Serif"/>
              </a:rPr>
              <a:t>bağı </a:t>
            </a:r>
            <a:r>
              <a:rPr sz="2000" spc="-520" dirty="0">
                <a:solidFill>
                  <a:srgbClr val="1F4E79"/>
                </a:solidFill>
                <a:latin typeface="Microsoft Sans Serif"/>
                <a:cs typeface="Microsoft Sans Serif"/>
              </a:rPr>
              <a:t> </a:t>
            </a:r>
            <a:r>
              <a:rPr sz="2000" spc="-5" dirty="0">
                <a:solidFill>
                  <a:srgbClr val="1F4E79"/>
                </a:solidFill>
                <a:latin typeface="Microsoft Sans Serif"/>
                <a:cs typeface="Microsoft Sans Serif"/>
              </a:rPr>
              <a:t>(ligament)</a:t>
            </a:r>
            <a:r>
              <a:rPr sz="2000" dirty="0">
                <a:solidFill>
                  <a:srgbClr val="1F4E79"/>
                </a:solidFill>
                <a:latin typeface="Microsoft Sans Serif"/>
                <a:cs typeface="Microsoft Sans Serif"/>
              </a:rPr>
              <a:t> </a:t>
            </a:r>
            <a:r>
              <a:rPr sz="2000" spc="-15" dirty="0">
                <a:solidFill>
                  <a:srgbClr val="1F4E79"/>
                </a:solidFill>
                <a:latin typeface="Microsoft Sans Serif"/>
                <a:cs typeface="Microsoft Sans Serif"/>
              </a:rPr>
              <a:t>ile</a:t>
            </a:r>
            <a:r>
              <a:rPr sz="2000" spc="-10" dirty="0">
                <a:solidFill>
                  <a:srgbClr val="1F4E79"/>
                </a:solidFill>
                <a:latin typeface="Microsoft Sans Serif"/>
                <a:cs typeface="Microsoft Sans Serif"/>
              </a:rPr>
              <a:t> </a:t>
            </a:r>
            <a:r>
              <a:rPr sz="2000" spc="15" dirty="0">
                <a:solidFill>
                  <a:srgbClr val="1F4E79"/>
                </a:solidFill>
                <a:latin typeface="Microsoft Sans Serif"/>
                <a:cs typeface="Microsoft Sans Serif"/>
              </a:rPr>
              <a:t>bağlandığı</a:t>
            </a:r>
            <a:r>
              <a:rPr sz="2000" spc="20" dirty="0">
                <a:solidFill>
                  <a:srgbClr val="1F4E79"/>
                </a:solidFill>
                <a:latin typeface="Microsoft Sans Serif"/>
                <a:cs typeface="Microsoft Sans Serif"/>
              </a:rPr>
              <a:t> </a:t>
            </a:r>
            <a:r>
              <a:rPr sz="2000" spc="-5" dirty="0">
                <a:solidFill>
                  <a:srgbClr val="1F4E79"/>
                </a:solidFill>
                <a:latin typeface="Microsoft Sans Serif"/>
                <a:cs typeface="Microsoft Sans Serif"/>
              </a:rPr>
              <a:t>yerdir</a:t>
            </a:r>
            <a:r>
              <a:rPr sz="2000" dirty="0">
                <a:solidFill>
                  <a:srgbClr val="1F4E79"/>
                </a:solidFill>
                <a:latin typeface="Microsoft Sans Serif"/>
                <a:cs typeface="Microsoft Sans Serif"/>
              </a:rPr>
              <a:t> </a:t>
            </a:r>
            <a:r>
              <a:rPr sz="2000" spc="-5" dirty="0">
                <a:solidFill>
                  <a:srgbClr val="1F4E79"/>
                </a:solidFill>
                <a:latin typeface="Microsoft Sans Serif"/>
                <a:cs typeface="Microsoft Sans Serif"/>
              </a:rPr>
              <a:t>ve</a:t>
            </a:r>
            <a:r>
              <a:rPr sz="2000" dirty="0">
                <a:solidFill>
                  <a:srgbClr val="1F4E79"/>
                </a:solidFill>
                <a:latin typeface="Microsoft Sans Serif"/>
                <a:cs typeface="Microsoft Sans Serif"/>
              </a:rPr>
              <a:t> </a:t>
            </a:r>
            <a:r>
              <a:rPr sz="2000" spc="-5" dirty="0">
                <a:solidFill>
                  <a:srgbClr val="1F4E79"/>
                </a:solidFill>
                <a:latin typeface="Microsoft Sans Serif"/>
                <a:cs typeface="Microsoft Sans Serif"/>
              </a:rPr>
              <a:t>kemiklerin</a:t>
            </a:r>
            <a:r>
              <a:rPr sz="2000" dirty="0">
                <a:solidFill>
                  <a:srgbClr val="1F4E79"/>
                </a:solidFill>
                <a:latin typeface="Microsoft Sans Serif"/>
                <a:cs typeface="Microsoft Sans Serif"/>
              </a:rPr>
              <a:t> </a:t>
            </a:r>
            <a:r>
              <a:rPr sz="2000" spc="-5" dirty="0">
                <a:solidFill>
                  <a:srgbClr val="1F4E79"/>
                </a:solidFill>
                <a:latin typeface="Microsoft Sans Serif"/>
                <a:cs typeface="Microsoft Sans Serif"/>
              </a:rPr>
              <a:t>hareket</a:t>
            </a:r>
            <a:r>
              <a:rPr sz="2000" dirty="0">
                <a:solidFill>
                  <a:srgbClr val="1F4E79"/>
                </a:solidFill>
                <a:latin typeface="Microsoft Sans Serif"/>
                <a:cs typeface="Microsoft Sans Serif"/>
              </a:rPr>
              <a:t> </a:t>
            </a:r>
            <a:r>
              <a:rPr sz="2000" spc="-5" dirty="0">
                <a:solidFill>
                  <a:srgbClr val="1F4E79"/>
                </a:solidFill>
                <a:latin typeface="Microsoft Sans Serif"/>
                <a:cs typeface="Microsoft Sans Serif"/>
              </a:rPr>
              <a:t>etmesini </a:t>
            </a:r>
            <a:r>
              <a:rPr sz="2000" dirty="0">
                <a:solidFill>
                  <a:srgbClr val="1F4E79"/>
                </a:solidFill>
                <a:latin typeface="Microsoft Sans Serif"/>
                <a:cs typeface="Microsoft Sans Serif"/>
              </a:rPr>
              <a:t> </a:t>
            </a:r>
            <a:r>
              <a:rPr sz="2000" spc="-20" dirty="0">
                <a:solidFill>
                  <a:srgbClr val="1F4E79"/>
                </a:solidFill>
                <a:latin typeface="Microsoft Sans Serif"/>
                <a:cs typeface="Microsoft Sans Serif"/>
              </a:rPr>
              <a:t>sağlar.</a:t>
            </a:r>
            <a:endParaRPr sz="2000">
              <a:latin typeface="Microsoft Sans Serif"/>
              <a:cs typeface="Microsoft Sans Serif"/>
            </a:endParaRPr>
          </a:p>
          <a:p>
            <a:pPr marL="5130800" marR="5080" lvl="1" indent="-273050">
              <a:lnSpc>
                <a:spcPct val="100000"/>
              </a:lnSpc>
              <a:spcBef>
                <a:spcPts val="1200"/>
              </a:spcBef>
              <a:buChar char="•"/>
              <a:tabLst>
                <a:tab pos="5130800" algn="l"/>
                <a:tab pos="5131435" algn="l"/>
                <a:tab pos="6473190" algn="l"/>
              </a:tabLst>
            </a:pPr>
            <a:r>
              <a:rPr sz="2000" dirty="0">
                <a:solidFill>
                  <a:srgbClr val="1F4E79"/>
                </a:solidFill>
                <a:latin typeface="Microsoft Sans Serif"/>
                <a:cs typeface="Microsoft Sans Serif"/>
              </a:rPr>
              <a:t>Oyn</a:t>
            </a:r>
            <a:r>
              <a:rPr sz="2000" spc="-15" dirty="0">
                <a:solidFill>
                  <a:srgbClr val="1F4E79"/>
                </a:solidFill>
                <a:latin typeface="Microsoft Sans Serif"/>
                <a:cs typeface="Microsoft Sans Serif"/>
              </a:rPr>
              <a:t>a</a:t>
            </a:r>
            <a:r>
              <a:rPr sz="2000" dirty="0">
                <a:solidFill>
                  <a:srgbClr val="1F4E79"/>
                </a:solidFill>
                <a:latin typeface="Microsoft Sans Serif"/>
                <a:cs typeface="Microsoft Sans Serif"/>
              </a:rPr>
              <a:t>r	</a:t>
            </a:r>
            <a:r>
              <a:rPr sz="2000" spc="-10" dirty="0">
                <a:solidFill>
                  <a:srgbClr val="1F4E79"/>
                </a:solidFill>
                <a:latin typeface="Microsoft Sans Serif"/>
                <a:cs typeface="Microsoft Sans Serif"/>
              </a:rPr>
              <a:t>e</a:t>
            </a:r>
            <a:r>
              <a:rPr sz="2000" spc="-5" dirty="0">
                <a:solidFill>
                  <a:srgbClr val="1F4E79"/>
                </a:solidFill>
                <a:latin typeface="Microsoft Sans Serif"/>
                <a:cs typeface="Microsoft Sans Serif"/>
              </a:rPr>
              <a:t>kleml</a:t>
            </a:r>
            <a:r>
              <a:rPr sz="2000" spc="-20" dirty="0">
                <a:solidFill>
                  <a:srgbClr val="1F4E79"/>
                </a:solidFill>
                <a:latin typeface="Microsoft Sans Serif"/>
                <a:cs typeface="Microsoft Sans Serif"/>
              </a:rPr>
              <a:t>e</a:t>
            </a:r>
            <a:r>
              <a:rPr sz="2000" dirty="0">
                <a:solidFill>
                  <a:srgbClr val="1F4E79"/>
                </a:solidFill>
                <a:latin typeface="Microsoft Sans Serif"/>
                <a:cs typeface="Microsoft Sans Serif"/>
              </a:rPr>
              <a:t>rde  eklem</a:t>
            </a:r>
            <a:r>
              <a:rPr sz="2000" spc="335" dirty="0">
                <a:solidFill>
                  <a:srgbClr val="1F4E79"/>
                </a:solidFill>
                <a:latin typeface="Microsoft Sans Serif"/>
                <a:cs typeface="Microsoft Sans Serif"/>
              </a:rPr>
              <a:t> </a:t>
            </a:r>
            <a:r>
              <a:rPr sz="2000" spc="40" dirty="0">
                <a:solidFill>
                  <a:srgbClr val="1F4E79"/>
                </a:solidFill>
                <a:latin typeface="Microsoft Sans Serif"/>
                <a:cs typeface="Microsoft Sans Serif"/>
              </a:rPr>
              <a:t>sıvısı</a:t>
            </a:r>
            <a:r>
              <a:rPr sz="2000" spc="345" dirty="0">
                <a:solidFill>
                  <a:srgbClr val="1F4E79"/>
                </a:solidFill>
                <a:latin typeface="Microsoft Sans Serif"/>
                <a:cs typeface="Microsoft Sans Serif"/>
              </a:rPr>
              <a:t> </a:t>
            </a:r>
            <a:r>
              <a:rPr sz="2000" spc="-5" dirty="0">
                <a:solidFill>
                  <a:srgbClr val="1F4E79"/>
                </a:solidFill>
                <a:latin typeface="Microsoft Sans Serif"/>
                <a:cs typeface="Microsoft Sans Serif"/>
              </a:rPr>
              <a:t>(sinovial),</a:t>
            </a:r>
            <a:endParaRPr sz="2000">
              <a:latin typeface="Microsoft Sans Serif"/>
              <a:cs typeface="Microsoft Sans Serif"/>
            </a:endParaRPr>
          </a:p>
        </p:txBody>
      </p:sp>
      <p:sp>
        <p:nvSpPr>
          <p:cNvPr id="5" name="object 5"/>
          <p:cNvSpPr txBox="1"/>
          <p:nvPr/>
        </p:nvSpPr>
        <p:spPr>
          <a:xfrm>
            <a:off x="5825997" y="3107182"/>
            <a:ext cx="2613025" cy="635635"/>
          </a:xfrm>
          <a:prstGeom prst="rect">
            <a:avLst/>
          </a:prstGeom>
        </p:spPr>
        <p:txBody>
          <a:bodyPr vert="horz" wrap="square" lIns="0" tIns="13335" rIns="0" bIns="0" rtlCol="0">
            <a:spAutoFit/>
          </a:bodyPr>
          <a:lstStyle/>
          <a:p>
            <a:pPr marR="5080" algn="r">
              <a:lnSpc>
                <a:spcPct val="100000"/>
              </a:lnSpc>
              <a:spcBef>
                <a:spcPts val="105"/>
              </a:spcBef>
              <a:tabLst>
                <a:tab pos="494665" algn="l"/>
                <a:tab pos="1414145" algn="l"/>
              </a:tabLst>
            </a:pPr>
            <a:r>
              <a:rPr sz="2000" spc="-10" dirty="0">
                <a:solidFill>
                  <a:srgbClr val="1F4E79"/>
                </a:solidFill>
                <a:latin typeface="Microsoft Sans Serif"/>
                <a:cs typeface="Microsoft Sans Serif"/>
              </a:rPr>
              <a:t>iki	</a:t>
            </a:r>
            <a:r>
              <a:rPr sz="2000" spc="-5" dirty="0">
                <a:solidFill>
                  <a:srgbClr val="1F4E79"/>
                </a:solidFill>
                <a:latin typeface="Microsoft Sans Serif"/>
                <a:cs typeface="Microsoft Sans Serif"/>
              </a:rPr>
              <a:t>kemik	</a:t>
            </a:r>
            <a:r>
              <a:rPr sz="2000" spc="5" dirty="0">
                <a:solidFill>
                  <a:srgbClr val="1F4E79"/>
                </a:solidFill>
                <a:latin typeface="Microsoft Sans Serif"/>
                <a:cs typeface="Microsoft Sans Serif"/>
              </a:rPr>
              <a:t>arasındaki</a:t>
            </a:r>
            <a:endParaRPr sz="2000">
              <a:latin typeface="Microsoft Sans Serif"/>
              <a:cs typeface="Microsoft Sans Serif"/>
            </a:endParaRPr>
          </a:p>
          <a:p>
            <a:pPr marR="5080" algn="r">
              <a:lnSpc>
                <a:spcPct val="100000"/>
              </a:lnSpc>
            </a:pPr>
            <a:r>
              <a:rPr sz="2000" spc="-15" dirty="0">
                <a:solidFill>
                  <a:srgbClr val="1F4E79"/>
                </a:solidFill>
                <a:latin typeface="Microsoft Sans Serif"/>
                <a:cs typeface="Microsoft Sans Serif"/>
              </a:rPr>
              <a:t>engeller,</a:t>
            </a:r>
            <a:endParaRPr sz="2000">
              <a:latin typeface="Microsoft Sans Serif"/>
              <a:cs typeface="Microsoft Sans Serif"/>
            </a:endParaRPr>
          </a:p>
        </p:txBody>
      </p:sp>
      <p:sp>
        <p:nvSpPr>
          <p:cNvPr id="6" name="object 6"/>
          <p:cNvSpPr txBox="1"/>
          <p:nvPr/>
        </p:nvSpPr>
        <p:spPr>
          <a:xfrm>
            <a:off x="7197979" y="3716782"/>
            <a:ext cx="1241425" cy="636270"/>
          </a:xfrm>
          <a:prstGeom prst="rect">
            <a:avLst/>
          </a:prstGeom>
        </p:spPr>
        <p:txBody>
          <a:bodyPr vert="horz" wrap="square" lIns="0" tIns="12700" rIns="0" bIns="0" rtlCol="0">
            <a:spAutoFit/>
          </a:bodyPr>
          <a:lstStyle/>
          <a:p>
            <a:pPr marL="647700" marR="5080" indent="-635635">
              <a:lnSpc>
                <a:spcPct val="100000"/>
              </a:lnSpc>
              <a:spcBef>
                <a:spcPts val="100"/>
              </a:spcBef>
              <a:tabLst>
                <a:tab pos="958850" algn="l"/>
              </a:tabLst>
            </a:pPr>
            <a:r>
              <a:rPr sz="2000" dirty="0">
                <a:solidFill>
                  <a:srgbClr val="1F4E79"/>
                </a:solidFill>
                <a:latin typeface="Microsoft Sans Serif"/>
                <a:cs typeface="Microsoft Sans Serif"/>
              </a:rPr>
              <a:t>kor</a:t>
            </a:r>
            <a:r>
              <a:rPr sz="2000" spc="-10" dirty="0">
                <a:solidFill>
                  <a:srgbClr val="1F4E79"/>
                </a:solidFill>
                <a:latin typeface="Microsoft Sans Serif"/>
                <a:cs typeface="Microsoft Sans Serif"/>
              </a:rPr>
              <a:t>u</a:t>
            </a:r>
            <a:r>
              <a:rPr sz="2000" dirty="0">
                <a:solidFill>
                  <a:srgbClr val="1F4E79"/>
                </a:solidFill>
                <a:latin typeface="Microsoft Sans Serif"/>
                <a:cs typeface="Microsoft Sans Serif"/>
              </a:rPr>
              <a:t>r		</a:t>
            </a:r>
            <a:r>
              <a:rPr sz="2000" spc="-10" dirty="0">
                <a:solidFill>
                  <a:srgbClr val="1F4E79"/>
                </a:solidFill>
                <a:latin typeface="Microsoft Sans Serif"/>
                <a:cs typeface="Microsoft Sans Serif"/>
              </a:rPr>
              <a:t>ve  </a:t>
            </a:r>
            <a:r>
              <a:rPr sz="2000" dirty="0">
                <a:solidFill>
                  <a:srgbClr val="1F4E79"/>
                </a:solidFill>
                <a:latin typeface="Microsoft Sans Serif"/>
                <a:cs typeface="Microsoft Sans Serif"/>
              </a:rPr>
              <a:t>rahat</a:t>
            </a:r>
            <a:endParaRPr sz="2000">
              <a:latin typeface="Microsoft Sans Serif"/>
              <a:cs typeface="Microsoft Sans Serif"/>
            </a:endParaRPr>
          </a:p>
        </p:txBody>
      </p:sp>
      <p:sp>
        <p:nvSpPr>
          <p:cNvPr id="7" name="object 7"/>
          <p:cNvSpPr txBox="1"/>
          <p:nvPr/>
        </p:nvSpPr>
        <p:spPr>
          <a:xfrm>
            <a:off x="5825997" y="3411982"/>
            <a:ext cx="1268730" cy="1245870"/>
          </a:xfrm>
          <a:prstGeom prst="rect">
            <a:avLst/>
          </a:prstGeom>
        </p:spPr>
        <p:txBody>
          <a:bodyPr vert="horz" wrap="square" lIns="0" tIns="13335" rIns="0" bIns="0" rtlCol="0">
            <a:spAutoFit/>
          </a:bodyPr>
          <a:lstStyle/>
          <a:p>
            <a:pPr marL="12700" marR="5080">
              <a:lnSpc>
                <a:spcPct val="100000"/>
              </a:lnSpc>
              <a:spcBef>
                <a:spcPts val="105"/>
              </a:spcBef>
            </a:pPr>
            <a:r>
              <a:rPr sz="2000" dirty="0">
                <a:solidFill>
                  <a:srgbClr val="1F4E79"/>
                </a:solidFill>
                <a:latin typeface="Microsoft Sans Serif"/>
                <a:cs typeface="Microsoft Sans Serif"/>
              </a:rPr>
              <a:t>sürt</a:t>
            </a:r>
            <a:r>
              <a:rPr sz="2000" spc="-15" dirty="0">
                <a:solidFill>
                  <a:srgbClr val="1F4E79"/>
                </a:solidFill>
                <a:latin typeface="Microsoft Sans Serif"/>
                <a:cs typeface="Microsoft Sans Serif"/>
              </a:rPr>
              <a:t>ü</a:t>
            </a:r>
            <a:r>
              <a:rPr sz="2000" spc="-10" dirty="0">
                <a:solidFill>
                  <a:srgbClr val="1F4E79"/>
                </a:solidFill>
                <a:latin typeface="Microsoft Sans Serif"/>
                <a:cs typeface="Microsoft Sans Serif"/>
              </a:rPr>
              <a:t>nmeyi  </a:t>
            </a:r>
            <a:r>
              <a:rPr sz="2000" spc="-5" dirty="0">
                <a:solidFill>
                  <a:srgbClr val="1F4E79"/>
                </a:solidFill>
                <a:latin typeface="Microsoft Sans Serif"/>
                <a:cs typeface="Microsoft Sans Serif"/>
              </a:rPr>
              <a:t>kemikleri </a:t>
            </a:r>
            <a:r>
              <a:rPr sz="2000" dirty="0">
                <a:solidFill>
                  <a:srgbClr val="1F4E79"/>
                </a:solidFill>
                <a:latin typeface="Microsoft Sans Serif"/>
                <a:cs typeface="Microsoft Sans Serif"/>
              </a:rPr>
              <a:t> </a:t>
            </a:r>
            <a:r>
              <a:rPr sz="2000" spc="-5" dirty="0">
                <a:solidFill>
                  <a:srgbClr val="1F4E79"/>
                </a:solidFill>
                <a:latin typeface="Microsoft Sans Serif"/>
                <a:cs typeface="Microsoft Sans Serif"/>
              </a:rPr>
              <a:t>kemiklerin </a:t>
            </a:r>
            <a:r>
              <a:rPr sz="2000" dirty="0">
                <a:solidFill>
                  <a:srgbClr val="1F4E79"/>
                </a:solidFill>
                <a:latin typeface="Microsoft Sans Serif"/>
                <a:cs typeface="Microsoft Sans Serif"/>
              </a:rPr>
              <a:t> hareket</a:t>
            </a:r>
            <a:endParaRPr sz="2000">
              <a:latin typeface="Microsoft Sans Serif"/>
              <a:cs typeface="Microsoft Sans Serif"/>
            </a:endParaRPr>
          </a:p>
        </p:txBody>
      </p:sp>
      <p:sp>
        <p:nvSpPr>
          <p:cNvPr id="8" name="object 8"/>
          <p:cNvSpPr txBox="1"/>
          <p:nvPr/>
        </p:nvSpPr>
        <p:spPr>
          <a:xfrm>
            <a:off x="7380858" y="4326763"/>
            <a:ext cx="1057275" cy="330835"/>
          </a:xfrm>
          <a:prstGeom prst="rect">
            <a:avLst/>
          </a:prstGeom>
        </p:spPr>
        <p:txBody>
          <a:bodyPr vert="horz" wrap="square" lIns="0" tIns="12700" rIns="0" bIns="0" rtlCol="0">
            <a:spAutoFit/>
          </a:bodyPr>
          <a:lstStyle/>
          <a:p>
            <a:pPr marL="12700">
              <a:lnSpc>
                <a:spcPct val="100000"/>
              </a:lnSpc>
              <a:spcBef>
                <a:spcPts val="100"/>
              </a:spcBef>
            </a:pPr>
            <a:r>
              <a:rPr sz="2000" spc="-5" dirty="0">
                <a:solidFill>
                  <a:srgbClr val="1F4E79"/>
                </a:solidFill>
                <a:latin typeface="Microsoft Sans Serif"/>
                <a:cs typeface="Microsoft Sans Serif"/>
              </a:rPr>
              <a:t>etmesine</a:t>
            </a:r>
            <a:endParaRPr sz="2000">
              <a:latin typeface="Microsoft Sans Serif"/>
              <a:cs typeface="Microsoft Sans Serif"/>
            </a:endParaRPr>
          </a:p>
        </p:txBody>
      </p:sp>
      <p:sp>
        <p:nvSpPr>
          <p:cNvPr id="9" name="object 9"/>
          <p:cNvSpPr txBox="1"/>
          <p:nvPr/>
        </p:nvSpPr>
        <p:spPr>
          <a:xfrm>
            <a:off x="5825997" y="4631563"/>
            <a:ext cx="1549400" cy="330835"/>
          </a:xfrm>
          <a:prstGeom prst="rect">
            <a:avLst/>
          </a:prstGeom>
        </p:spPr>
        <p:txBody>
          <a:bodyPr vert="horz" wrap="square" lIns="0" tIns="12700" rIns="0" bIns="0" rtlCol="0">
            <a:spAutoFit/>
          </a:bodyPr>
          <a:lstStyle/>
          <a:p>
            <a:pPr marL="12700">
              <a:lnSpc>
                <a:spcPct val="100000"/>
              </a:lnSpc>
              <a:spcBef>
                <a:spcPts val="100"/>
              </a:spcBef>
            </a:pPr>
            <a:r>
              <a:rPr sz="2000" spc="20" dirty="0">
                <a:solidFill>
                  <a:srgbClr val="1F4E79"/>
                </a:solidFill>
                <a:latin typeface="Microsoft Sans Serif"/>
                <a:cs typeface="Microsoft Sans Serif"/>
              </a:rPr>
              <a:t>yardımcı</a:t>
            </a:r>
            <a:r>
              <a:rPr sz="2000" spc="-40" dirty="0">
                <a:solidFill>
                  <a:srgbClr val="1F4E79"/>
                </a:solidFill>
                <a:latin typeface="Microsoft Sans Serif"/>
                <a:cs typeface="Microsoft Sans Serif"/>
              </a:rPr>
              <a:t> </a:t>
            </a:r>
            <a:r>
              <a:rPr sz="2000" spc="-25" dirty="0">
                <a:solidFill>
                  <a:srgbClr val="1F4E79"/>
                </a:solidFill>
                <a:latin typeface="Microsoft Sans Serif"/>
                <a:cs typeface="Microsoft Sans Serif"/>
              </a:rPr>
              <a:t>olur.</a:t>
            </a:r>
            <a:endParaRPr sz="2000">
              <a:latin typeface="Microsoft Sans Serif"/>
              <a:cs typeface="Microsoft Sans Serif"/>
            </a:endParaRPr>
          </a:p>
        </p:txBody>
      </p:sp>
      <p:pic>
        <p:nvPicPr>
          <p:cNvPr id="10" name="object 10"/>
          <p:cNvPicPr/>
          <p:nvPr/>
        </p:nvPicPr>
        <p:blipFill>
          <a:blip r:embed="rId2" cstate="print"/>
          <a:stretch>
            <a:fillRect/>
          </a:stretch>
        </p:blipFill>
        <p:spPr>
          <a:xfrm>
            <a:off x="526275" y="2590939"/>
            <a:ext cx="4908550" cy="3131947"/>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095578" y="3918813"/>
            <a:ext cx="7326553" cy="2331593"/>
            <a:chOff x="1095578" y="3918813"/>
            <a:chExt cx="7326553" cy="2331593"/>
          </a:xfrm>
        </p:grpSpPr>
        <p:pic>
          <p:nvPicPr>
            <p:cNvPr id="4" name="object 4"/>
            <p:cNvPicPr/>
            <p:nvPr/>
          </p:nvPicPr>
          <p:blipFill>
            <a:blip r:embed="rId2" cstate="print"/>
            <a:stretch>
              <a:fillRect/>
            </a:stretch>
          </p:blipFill>
          <p:spPr>
            <a:xfrm>
              <a:off x="1095578" y="3918813"/>
              <a:ext cx="2595626" cy="2331593"/>
            </a:xfrm>
            <a:prstGeom prst="rect">
              <a:avLst/>
            </a:prstGeom>
          </p:spPr>
        </p:pic>
        <p:pic>
          <p:nvPicPr>
            <p:cNvPr id="5" name="object 5"/>
            <p:cNvPicPr/>
            <p:nvPr/>
          </p:nvPicPr>
          <p:blipFill>
            <a:blip r:embed="rId3" cstate="print"/>
            <a:stretch>
              <a:fillRect/>
            </a:stretch>
          </p:blipFill>
          <p:spPr>
            <a:xfrm>
              <a:off x="4737353" y="3918813"/>
              <a:ext cx="3684778" cy="2331593"/>
            </a:xfrm>
            <a:prstGeom prst="rect">
              <a:avLst/>
            </a:prstGeom>
          </p:spPr>
        </p:pic>
      </p:grpSp>
      <p:sp>
        <p:nvSpPr>
          <p:cNvPr id="6" name="object 6"/>
          <p:cNvSpPr txBox="1">
            <a:spLocks noGrp="1"/>
          </p:cNvSpPr>
          <p:nvPr>
            <p:ph type="title"/>
          </p:nvPr>
        </p:nvSpPr>
        <p:spPr>
          <a:xfrm>
            <a:off x="2945638" y="636778"/>
            <a:ext cx="3252470" cy="345440"/>
          </a:xfrm>
          <a:prstGeom prst="rect">
            <a:avLst/>
          </a:prstGeom>
        </p:spPr>
        <p:txBody>
          <a:bodyPr vert="horz" wrap="square" lIns="0" tIns="12700" rIns="0" bIns="0" rtlCol="0">
            <a:spAutoFit/>
          </a:bodyPr>
          <a:lstStyle/>
          <a:p>
            <a:pPr marL="12700">
              <a:lnSpc>
                <a:spcPct val="100000"/>
              </a:lnSpc>
              <a:spcBef>
                <a:spcPts val="100"/>
              </a:spcBef>
            </a:pPr>
            <a:r>
              <a:rPr spc="-5" dirty="0"/>
              <a:t>eklemler</a:t>
            </a:r>
            <a:r>
              <a:rPr spc="-40" dirty="0"/>
              <a:t> </a:t>
            </a:r>
            <a:r>
              <a:rPr spc="-5" dirty="0"/>
              <a:t>ve</a:t>
            </a:r>
            <a:r>
              <a:rPr spc="-30" dirty="0"/>
              <a:t> </a:t>
            </a:r>
            <a:r>
              <a:rPr spc="-5" dirty="0"/>
              <a:t>eklem</a:t>
            </a:r>
            <a:r>
              <a:rPr spc="-20" dirty="0"/>
              <a:t> </a:t>
            </a:r>
            <a:r>
              <a:rPr spc="-5" dirty="0"/>
              <a:t>bağları</a:t>
            </a:r>
          </a:p>
        </p:txBody>
      </p:sp>
      <p:sp>
        <p:nvSpPr>
          <p:cNvPr id="7" name="object 7"/>
          <p:cNvSpPr txBox="1"/>
          <p:nvPr/>
        </p:nvSpPr>
        <p:spPr>
          <a:xfrm>
            <a:off x="707542" y="1354603"/>
            <a:ext cx="7731125" cy="2464435"/>
          </a:xfrm>
          <a:prstGeom prst="rect">
            <a:avLst/>
          </a:prstGeom>
        </p:spPr>
        <p:txBody>
          <a:bodyPr vert="horz" wrap="square" lIns="0" tIns="88900" rIns="0" bIns="0" rtlCol="0">
            <a:spAutoFit/>
          </a:bodyPr>
          <a:lstStyle/>
          <a:p>
            <a:pPr marL="285115" indent="-273050">
              <a:lnSpc>
                <a:spcPct val="100000"/>
              </a:lnSpc>
              <a:spcBef>
                <a:spcPts val="700"/>
              </a:spcBef>
              <a:buFont typeface="Wingdings"/>
              <a:buChar char=""/>
              <a:tabLst>
                <a:tab pos="285750" algn="l"/>
              </a:tabLst>
            </a:pPr>
            <a:r>
              <a:rPr sz="2000" b="1" spc="-15" dirty="0">
                <a:solidFill>
                  <a:srgbClr val="1F4E79"/>
                </a:solidFill>
                <a:latin typeface="Arial"/>
                <a:cs typeface="Arial"/>
              </a:rPr>
              <a:t>Eklemler,</a:t>
            </a:r>
            <a:r>
              <a:rPr sz="2000" b="1" spc="-45" dirty="0">
                <a:solidFill>
                  <a:srgbClr val="1F4E79"/>
                </a:solidFill>
                <a:latin typeface="Arial"/>
                <a:cs typeface="Arial"/>
              </a:rPr>
              <a:t> </a:t>
            </a:r>
            <a:r>
              <a:rPr sz="2000" b="1" dirty="0">
                <a:solidFill>
                  <a:srgbClr val="1F4E79"/>
                </a:solidFill>
                <a:latin typeface="Arial"/>
                <a:cs typeface="Arial"/>
              </a:rPr>
              <a:t>üçe</a:t>
            </a:r>
            <a:r>
              <a:rPr sz="2000" b="1" spc="-20" dirty="0">
                <a:solidFill>
                  <a:srgbClr val="1F4E79"/>
                </a:solidFill>
                <a:latin typeface="Arial"/>
                <a:cs typeface="Arial"/>
              </a:rPr>
              <a:t> </a:t>
            </a:r>
            <a:r>
              <a:rPr sz="2000" b="1" spc="-10" dirty="0">
                <a:solidFill>
                  <a:srgbClr val="1F4E79"/>
                </a:solidFill>
                <a:latin typeface="Arial"/>
                <a:cs typeface="Arial"/>
              </a:rPr>
              <a:t>ayrılırlar;</a:t>
            </a:r>
            <a:endParaRPr sz="2000">
              <a:latin typeface="Arial"/>
              <a:cs typeface="Arial"/>
            </a:endParaRPr>
          </a:p>
          <a:p>
            <a:pPr marL="376555" marR="5080" indent="-364490">
              <a:lnSpc>
                <a:spcPct val="100000"/>
              </a:lnSpc>
              <a:spcBef>
                <a:spcPts val="600"/>
              </a:spcBef>
              <a:buAutoNum type="arabicPeriod"/>
              <a:tabLst>
                <a:tab pos="376555" algn="l"/>
                <a:tab pos="377190" algn="l"/>
              </a:tabLst>
            </a:pPr>
            <a:r>
              <a:rPr sz="2000" b="1" spc="-5" dirty="0">
                <a:solidFill>
                  <a:srgbClr val="1F4E79"/>
                </a:solidFill>
                <a:latin typeface="Arial"/>
                <a:cs typeface="Arial"/>
              </a:rPr>
              <a:t>Oynar</a:t>
            </a:r>
            <a:r>
              <a:rPr sz="2000" b="1" spc="20" dirty="0">
                <a:solidFill>
                  <a:srgbClr val="1F4E79"/>
                </a:solidFill>
                <a:latin typeface="Arial"/>
                <a:cs typeface="Arial"/>
              </a:rPr>
              <a:t> </a:t>
            </a:r>
            <a:r>
              <a:rPr sz="2000" b="1" spc="-5" dirty="0">
                <a:solidFill>
                  <a:srgbClr val="1F4E79"/>
                </a:solidFill>
                <a:latin typeface="Arial"/>
                <a:cs typeface="Arial"/>
              </a:rPr>
              <a:t>eklemler</a:t>
            </a:r>
            <a:r>
              <a:rPr sz="2000" b="1" dirty="0">
                <a:solidFill>
                  <a:srgbClr val="1F4E79"/>
                </a:solidFill>
                <a:latin typeface="Arial"/>
                <a:cs typeface="Arial"/>
              </a:rPr>
              <a:t> </a:t>
            </a:r>
            <a:r>
              <a:rPr sz="2000" b="1" spc="-5" dirty="0">
                <a:solidFill>
                  <a:srgbClr val="1F4E79"/>
                </a:solidFill>
                <a:latin typeface="Arial"/>
                <a:cs typeface="Arial"/>
              </a:rPr>
              <a:t>(Sinovial</a:t>
            </a:r>
            <a:r>
              <a:rPr sz="2000" b="1" spc="10" dirty="0">
                <a:solidFill>
                  <a:srgbClr val="1F4E79"/>
                </a:solidFill>
                <a:latin typeface="Arial"/>
                <a:cs typeface="Arial"/>
              </a:rPr>
              <a:t> </a:t>
            </a:r>
            <a:r>
              <a:rPr sz="2000" b="1" spc="-5" dirty="0">
                <a:solidFill>
                  <a:srgbClr val="1F4E79"/>
                </a:solidFill>
                <a:latin typeface="Arial"/>
                <a:cs typeface="Arial"/>
              </a:rPr>
              <a:t>eklemler):</a:t>
            </a:r>
            <a:r>
              <a:rPr sz="2000" b="1" spc="20" dirty="0">
                <a:solidFill>
                  <a:srgbClr val="1F4E79"/>
                </a:solidFill>
                <a:latin typeface="Arial"/>
                <a:cs typeface="Arial"/>
              </a:rPr>
              <a:t> </a:t>
            </a:r>
            <a:r>
              <a:rPr sz="2000" spc="-5" dirty="0">
                <a:solidFill>
                  <a:srgbClr val="1F4E79"/>
                </a:solidFill>
                <a:latin typeface="Microsoft Sans Serif"/>
                <a:cs typeface="Microsoft Sans Serif"/>
              </a:rPr>
              <a:t>omuz</a:t>
            </a:r>
            <a:r>
              <a:rPr sz="2000" spc="35" dirty="0">
                <a:solidFill>
                  <a:srgbClr val="1F4E79"/>
                </a:solidFill>
                <a:latin typeface="Microsoft Sans Serif"/>
                <a:cs typeface="Microsoft Sans Serif"/>
              </a:rPr>
              <a:t> </a:t>
            </a:r>
            <a:r>
              <a:rPr sz="2000" spc="-5" dirty="0">
                <a:solidFill>
                  <a:srgbClr val="1F4E79"/>
                </a:solidFill>
                <a:latin typeface="Microsoft Sans Serif"/>
                <a:cs typeface="Microsoft Sans Serif"/>
              </a:rPr>
              <a:t>eklemi,</a:t>
            </a:r>
            <a:r>
              <a:rPr sz="2000" spc="25" dirty="0">
                <a:solidFill>
                  <a:srgbClr val="1F4E79"/>
                </a:solidFill>
                <a:latin typeface="Microsoft Sans Serif"/>
                <a:cs typeface="Microsoft Sans Serif"/>
              </a:rPr>
              <a:t> </a:t>
            </a:r>
            <a:r>
              <a:rPr sz="2000" spc="-5" dirty="0">
                <a:solidFill>
                  <a:srgbClr val="1F4E79"/>
                </a:solidFill>
                <a:latin typeface="Microsoft Sans Serif"/>
                <a:cs typeface="Microsoft Sans Serif"/>
              </a:rPr>
              <a:t>kalça</a:t>
            </a:r>
            <a:r>
              <a:rPr sz="2000" spc="45" dirty="0">
                <a:solidFill>
                  <a:srgbClr val="1F4E79"/>
                </a:solidFill>
                <a:latin typeface="Microsoft Sans Serif"/>
                <a:cs typeface="Microsoft Sans Serif"/>
              </a:rPr>
              <a:t> </a:t>
            </a:r>
            <a:r>
              <a:rPr sz="2000" spc="-5" dirty="0">
                <a:solidFill>
                  <a:srgbClr val="1F4E79"/>
                </a:solidFill>
                <a:latin typeface="Microsoft Sans Serif"/>
                <a:cs typeface="Microsoft Sans Serif"/>
              </a:rPr>
              <a:t>eklemi, </a:t>
            </a:r>
            <a:r>
              <a:rPr sz="2000" spc="-520" dirty="0">
                <a:solidFill>
                  <a:srgbClr val="1F4E79"/>
                </a:solidFill>
                <a:latin typeface="Microsoft Sans Serif"/>
                <a:cs typeface="Microsoft Sans Serif"/>
              </a:rPr>
              <a:t> </a:t>
            </a:r>
            <a:r>
              <a:rPr sz="2000" spc="-5" dirty="0">
                <a:solidFill>
                  <a:srgbClr val="1F4E79"/>
                </a:solidFill>
                <a:latin typeface="Microsoft Sans Serif"/>
                <a:cs typeface="Microsoft Sans Serif"/>
              </a:rPr>
              <a:t>kol</a:t>
            </a:r>
            <a:r>
              <a:rPr sz="2000" dirty="0">
                <a:solidFill>
                  <a:srgbClr val="1F4E79"/>
                </a:solidFill>
                <a:latin typeface="Microsoft Sans Serif"/>
                <a:cs typeface="Microsoft Sans Serif"/>
              </a:rPr>
              <a:t> </a:t>
            </a:r>
            <a:r>
              <a:rPr sz="2000" spc="-5" dirty="0">
                <a:solidFill>
                  <a:srgbClr val="1F4E79"/>
                </a:solidFill>
                <a:latin typeface="Microsoft Sans Serif"/>
                <a:cs typeface="Microsoft Sans Serif"/>
              </a:rPr>
              <a:t>ve</a:t>
            </a:r>
            <a:r>
              <a:rPr sz="2000" spc="20" dirty="0">
                <a:solidFill>
                  <a:srgbClr val="1F4E79"/>
                </a:solidFill>
                <a:latin typeface="Microsoft Sans Serif"/>
                <a:cs typeface="Microsoft Sans Serif"/>
              </a:rPr>
              <a:t> </a:t>
            </a:r>
            <a:r>
              <a:rPr sz="2000" dirty="0">
                <a:solidFill>
                  <a:srgbClr val="1F4E79"/>
                </a:solidFill>
                <a:latin typeface="Microsoft Sans Serif"/>
                <a:cs typeface="Microsoft Sans Serif"/>
              </a:rPr>
              <a:t>bacak</a:t>
            </a:r>
            <a:r>
              <a:rPr sz="2000" spc="5" dirty="0">
                <a:solidFill>
                  <a:srgbClr val="1F4E79"/>
                </a:solidFill>
                <a:latin typeface="Microsoft Sans Serif"/>
                <a:cs typeface="Microsoft Sans Serif"/>
              </a:rPr>
              <a:t> </a:t>
            </a:r>
            <a:r>
              <a:rPr sz="2000" spc="-5" dirty="0">
                <a:solidFill>
                  <a:srgbClr val="1F4E79"/>
                </a:solidFill>
                <a:latin typeface="Microsoft Sans Serif"/>
                <a:cs typeface="Microsoft Sans Serif"/>
              </a:rPr>
              <a:t>eklemleri.</a:t>
            </a:r>
            <a:endParaRPr sz="2000">
              <a:latin typeface="Microsoft Sans Serif"/>
              <a:cs typeface="Microsoft Sans Serif"/>
            </a:endParaRPr>
          </a:p>
          <a:p>
            <a:pPr marL="376555" marR="5080" indent="-364490">
              <a:lnSpc>
                <a:spcPct val="100000"/>
              </a:lnSpc>
              <a:spcBef>
                <a:spcPts val="600"/>
              </a:spcBef>
              <a:buAutoNum type="arabicPeriod"/>
              <a:tabLst>
                <a:tab pos="376555" algn="l"/>
                <a:tab pos="377190" algn="l"/>
                <a:tab pos="1786889" algn="l"/>
              </a:tabLst>
            </a:pPr>
            <a:r>
              <a:rPr sz="2000" b="1" spc="-30" dirty="0">
                <a:solidFill>
                  <a:srgbClr val="1F4E79"/>
                </a:solidFill>
                <a:latin typeface="Arial"/>
                <a:cs typeface="Arial"/>
              </a:rPr>
              <a:t>Yarı</a:t>
            </a:r>
            <a:r>
              <a:rPr sz="2000" b="1" spc="440" dirty="0">
                <a:solidFill>
                  <a:srgbClr val="1F4E79"/>
                </a:solidFill>
                <a:latin typeface="Arial"/>
                <a:cs typeface="Arial"/>
              </a:rPr>
              <a:t> </a:t>
            </a:r>
            <a:r>
              <a:rPr sz="2000" b="1" spc="-5" dirty="0">
                <a:solidFill>
                  <a:srgbClr val="1F4E79"/>
                </a:solidFill>
                <a:latin typeface="Arial"/>
                <a:cs typeface="Arial"/>
              </a:rPr>
              <a:t>oynar	eklemler</a:t>
            </a:r>
            <a:r>
              <a:rPr sz="2000" b="1" spc="434" dirty="0">
                <a:solidFill>
                  <a:srgbClr val="1F4E79"/>
                </a:solidFill>
                <a:latin typeface="Arial"/>
                <a:cs typeface="Arial"/>
              </a:rPr>
              <a:t> </a:t>
            </a:r>
            <a:r>
              <a:rPr sz="2000" b="1" spc="-5" dirty="0">
                <a:solidFill>
                  <a:srgbClr val="1F4E79"/>
                </a:solidFill>
                <a:latin typeface="Arial"/>
                <a:cs typeface="Arial"/>
              </a:rPr>
              <a:t>(Kartilajinöz</a:t>
            </a:r>
            <a:r>
              <a:rPr sz="2000" b="1" spc="440" dirty="0">
                <a:solidFill>
                  <a:srgbClr val="1F4E79"/>
                </a:solidFill>
                <a:latin typeface="Arial"/>
                <a:cs typeface="Arial"/>
              </a:rPr>
              <a:t> </a:t>
            </a:r>
            <a:r>
              <a:rPr sz="2000" b="1" spc="-5" dirty="0">
                <a:solidFill>
                  <a:srgbClr val="1F4E79"/>
                </a:solidFill>
                <a:latin typeface="Arial"/>
                <a:cs typeface="Arial"/>
              </a:rPr>
              <a:t>eklemler):</a:t>
            </a:r>
            <a:r>
              <a:rPr sz="2000" b="1" spc="434" dirty="0">
                <a:solidFill>
                  <a:srgbClr val="1F4E79"/>
                </a:solidFill>
                <a:latin typeface="Arial"/>
                <a:cs typeface="Arial"/>
              </a:rPr>
              <a:t> </a:t>
            </a:r>
            <a:r>
              <a:rPr sz="2000" spc="-5" dirty="0">
                <a:solidFill>
                  <a:srgbClr val="1F4E79"/>
                </a:solidFill>
                <a:latin typeface="Microsoft Sans Serif"/>
                <a:cs typeface="Microsoft Sans Serif"/>
              </a:rPr>
              <a:t>alt</a:t>
            </a:r>
            <a:r>
              <a:rPr sz="2000" spc="459" dirty="0">
                <a:solidFill>
                  <a:srgbClr val="1F4E79"/>
                </a:solidFill>
                <a:latin typeface="Microsoft Sans Serif"/>
                <a:cs typeface="Microsoft Sans Serif"/>
              </a:rPr>
              <a:t> </a:t>
            </a:r>
            <a:r>
              <a:rPr sz="2000" dirty="0">
                <a:solidFill>
                  <a:srgbClr val="1F4E79"/>
                </a:solidFill>
                <a:latin typeface="Microsoft Sans Serif"/>
                <a:cs typeface="Microsoft Sans Serif"/>
              </a:rPr>
              <a:t>çene</a:t>
            </a:r>
            <a:r>
              <a:rPr sz="2000" spc="455" dirty="0">
                <a:solidFill>
                  <a:srgbClr val="1F4E79"/>
                </a:solidFill>
                <a:latin typeface="Microsoft Sans Serif"/>
                <a:cs typeface="Microsoft Sans Serif"/>
              </a:rPr>
              <a:t> </a:t>
            </a:r>
            <a:r>
              <a:rPr sz="2000" spc="-10" dirty="0">
                <a:solidFill>
                  <a:srgbClr val="1F4E79"/>
                </a:solidFill>
                <a:latin typeface="Microsoft Sans Serif"/>
                <a:cs typeface="Microsoft Sans Serif"/>
              </a:rPr>
              <a:t>kemiği, </a:t>
            </a:r>
            <a:r>
              <a:rPr sz="2000" spc="-515" dirty="0">
                <a:solidFill>
                  <a:srgbClr val="1F4E79"/>
                </a:solidFill>
                <a:latin typeface="Microsoft Sans Serif"/>
                <a:cs typeface="Microsoft Sans Serif"/>
              </a:rPr>
              <a:t> </a:t>
            </a:r>
            <a:r>
              <a:rPr sz="2000" dirty="0">
                <a:solidFill>
                  <a:srgbClr val="1F4E79"/>
                </a:solidFill>
                <a:latin typeface="Microsoft Sans Serif"/>
                <a:cs typeface="Microsoft Sans Serif"/>
              </a:rPr>
              <a:t>omurga</a:t>
            </a:r>
            <a:r>
              <a:rPr sz="2000" spc="-15" dirty="0">
                <a:solidFill>
                  <a:srgbClr val="1F4E79"/>
                </a:solidFill>
                <a:latin typeface="Microsoft Sans Serif"/>
                <a:cs typeface="Microsoft Sans Serif"/>
              </a:rPr>
              <a:t> </a:t>
            </a:r>
            <a:r>
              <a:rPr sz="2000" spc="-5" dirty="0">
                <a:solidFill>
                  <a:srgbClr val="1F4E79"/>
                </a:solidFill>
                <a:latin typeface="Microsoft Sans Serif"/>
                <a:cs typeface="Microsoft Sans Serif"/>
              </a:rPr>
              <a:t>kemikleri.</a:t>
            </a:r>
            <a:endParaRPr sz="2000">
              <a:latin typeface="Microsoft Sans Serif"/>
              <a:cs typeface="Microsoft Sans Serif"/>
            </a:endParaRPr>
          </a:p>
          <a:p>
            <a:pPr marL="376555" marR="5715" indent="-364490">
              <a:lnSpc>
                <a:spcPct val="100000"/>
              </a:lnSpc>
              <a:spcBef>
                <a:spcPts val="600"/>
              </a:spcBef>
              <a:buAutoNum type="arabicPeriod"/>
              <a:tabLst>
                <a:tab pos="376555" algn="l"/>
                <a:tab pos="377190" algn="l"/>
              </a:tabLst>
            </a:pPr>
            <a:r>
              <a:rPr sz="2000" b="1" spc="-5" dirty="0">
                <a:solidFill>
                  <a:srgbClr val="1F4E79"/>
                </a:solidFill>
                <a:latin typeface="Arial"/>
                <a:cs typeface="Arial"/>
              </a:rPr>
              <a:t>Oynamaz</a:t>
            </a:r>
            <a:r>
              <a:rPr sz="2000" b="1" spc="370" dirty="0">
                <a:solidFill>
                  <a:srgbClr val="1F4E79"/>
                </a:solidFill>
                <a:latin typeface="Arial"/>
                <a:cs typeface="Arial"/>
              </a:rPr>
              <a:t> </a:t>
            </a:r>
            <a:r>
              <a:rPr sz="2000" b="1" spc="-5" dirty="0">
                <a:solidFill>
                  <a:srgbClr val="1F4E79"/>
                </a:solidFill>
                <a:latin typeface="Arial"/>
                <a:cs typeface="Arial"/>
              </a:rPr>
              <a:t>eklemler</a:t>
            </a:r>
            <a:r>
              <a:rPr sz="2000" b="1" spc="345" dirty="0">
                <a:solidFill>
                  <a:srgbClr val="1F4E79"/>
                </a:solidFill>
                <a:latin typeface="Arial"/>
                <a:cs typeface="Arial"/>
              </a:rPr>
              <a:t> </a:t>
            </a:r>
            <a:r>
              <a:rPr sz="2000" b="1" spc="-5" dirty="0">
                <a:solidFill>
                  <a:srgbClr val="1F4E79"/>
                </a:solidFill>
                <a:latin typeface="Arial"/>
                <a:cs typeface="Arial"/>
              </a:rPr>
              <a:t>(Fibröz</a:t>
            </a:r>
            <a:r>
              <a:rPr sz="2000" b="1" spc="370" dirty="0">
                <a:solidFill>
                  <a:srgbClr val="1F4E79"/>
                </a:solidFill>
                <a:latin typeface="Arial"/>
                <a:cs typeface="Arial"/>
              </a:rPr>
              <a:t> </a:t>
            </a:r>
            <a:r>
              <a:rPr sz="2000" b="1" spc="-5" dirty="0">
                <a:solidFill>
                  <a:srgbClr val="1F4E79"/>
                </a:solidFill>
                <a:latin typeface="Arial"/>
                <a:cs typeface="Arial"/>
              </a:rPr>
              <a:t>eklemler):</a:t>
            </a:r>
            <a:r>
              <a:rPr sz="2000" b="1" spc="370" dirty="0">
                <a:solidFill>
                  <a:srgbClr val="1F4E79"/>
                </a:solidFill>
                <a:latin typeface="Arial"/>
                <a:cs typeface="Arial"/>
              </a:rPr>
              <a:t> </a:t>
            </a:r>
            <a:r>
              <a:rPr sz="2000" spc="5" dirty="0">
                <a:solidFill>
                  <a:srgbClr val="1F4E79"/>
                </a:solidFill>
                <a:latin typeface="Microsoft Sans Serif"/>
                <a:cs typeface="Microsoft Sans Serif"/>
              </a:rPr>
              <a:t>kafatası,</a:t>
            </a:r>
            <a:r>
              <a:rPr sz="2000" spc="395" dirty="0">
                <a:solidFill>
                  <a:srgbClr val="1F4E79"/>
                </a:solidFill>
                <a:latin typeface="Microsoft Sans Serif"/>
                <a:cs typeface="Microsoft Sans Serif"/>
              </a:rPr>
              <a:t> </a:t>
            </a:r>
            <a:r>
              <a:rPr sz="2000" spc="-5" dirty="0">
                <a:solidFill>
                  <a:srgbClr val="1F4E79"/>
                </a:solidFill>
                <a:latin typeface="Microsoft Sans Serif"/>
                <a:cs typeface="Microsoft Sans Serif"/>
              </a:rPr>
              <a:t>yüz</a:t>
            </a:r>
            <a:r>
              <a:rPr sz="2000" spc="395" dirty="0">
                <a:solidFill>
                  <a:srgbClr val="1F4E79"/>
                </a:solidFill>
                <a:latin typeface="Microsoft Sans Serif"/>
                <a:cs typeface="Microsoft Sans Serif"/>
              </a:rPr>
              <a:t> </a:t>
            </a:r>
            <a:r>
              <a:rPr sz="2000" spc="-5" dirty="0">
                <a:solidFill>
                  <a:srgbClr val="1F4E79"/>
                </a:solidFill>
                <a:latin typeface="Microsoft Sans Serif"/>
                <a:cs typeface="Microsoft Sans Serif"/>
              </a:rPr>
              <a:t>eklemleri, </a:t>
            </a:r>
            <a:r>
              <a:rPr sz="2000" spc="-515" dirty="0">
                <a:solidFill>
                  <a:srgbClr val="1F4E79"/>
                </a:solidFill>
                <a:latin typeface="Microsoft Sans Serif"/>
                <a:cs typeface="Microsoft Sans Serif"/>
              </a:rPr>
              <a:t> </a:t>
            </a:r>
            <a:r>
              <a:rPr sz="2000" dirty="0">
                <a:solidFill>
                  <a:srgbClr val="1F4E79"/>
                </a:solidFill>
                <a:latin typeface="Microsoft Sans Serif"/>
                <a:cs typeface="Microsoft Sans Serif"/>
              </a:rPr>
              <a:t>kuyruk</a:t>
            </a:r>
            <a:r>
              <a:rPr sz="2000" spc="-10" dirty="0">
                <a:solidFill>
                  <a:srgbClr val="1F4E79"/>
                </a:solidFill>
                <a:latin typeface="Microsoft Sans Serif"/>
                <a:cs typeface="Microsoft Sans Serif"/>
              </a:rPr>
              <a:t> </a:t>
            </a:r>
            <a:r>
              <a:rPr sz="2000" dirty="0">
                <a:solidFill>
                  <a:srgbClr val="1F4E79"/>
                </a:solidFill>
                <a:latin typeface="Microsoft Sans Serif"/>
                <a:cs typeface="Microsoft Sans Serif"/>
              </a:rPr>
              <a:t>sokumu </a:t>
            </a:r>
            <a:r>
              <a:rPr sz="2000" spc="-5" dirty="0">
                <a:solidFill>
                  <a:srgbClr val="1F4E79"/>
                </a:solidFill>
                <a:latin typeface="Microsoft Sans Serif"/>
                <a:cs typeface="Microsoft Sans Serif"/>
              </a:rPr>
              <a:t>ve</a:t>
            </a:r>
            <a:r>
              <a:rPr sz="2000" spc="20" dirty="0">
                <a:solidFill>
                  <a:srgbClr val="1F4E79"/>
                </a:solidFill>
                <a:latin typeface="Microsoft Sans Serif"/>
                <a:cs typeface="Microsoft Sans Serif"/>
              </a:rPr>
              <a:t> sağrı</a:t>
            </a:r>
            <a:r>
              <a:rPr sz="2000" spc="-15" dirty="0">
                <a:solidFill>
                  <a:srgbClr val="1F4E79"/>
                </a:solidFill>
                <a:latin typeface="Microsoft Sans Serif"/>
                <a:cs typeface="Microsoft Sans Serif"/>
              </a:rPr>
              <a:t> </a:t>
            </a:r>
            <a:r>
              <a:rPr sz="2000" spc="5" dirty="0">
                <a:solidFill>
                  <a:srgbClr val="1F4E79"/>
                </a:solidFill>
                <a:latin typeface="Microsoft Sans Serif"/>
                <a:cs typeface="Microsoft Sans Serif"/>
              </a:rPr>
              <a:t>omurları.</a:t>
            </a:r>
            <a:endParaRPr sz="2000">
              <a:latin typeface="Microsoft Sans Serif"/>
              <a:cs typeface="Microsoft Sans Serif"/>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3840607" y="636778"/>
            <a:ext cx="1462405" cy="345440"/>
          </a:xfrm>
          <a:prstGeom prst="rect">
            <a:avLst/>
          </a:prstGeom>
        </p:spPr>
        <p:txBody>
          <a:bodyPr vert="horz" wrap="square" lIns="0" tIns="12700" rIns="0" bIns="0" rtlCol="0">
            <a:spAutoFit/>
          </a:bodyPr>
          <a:lstStyle/>
          <a:p>
            <a:pPr marL="12700">
              <a:lnSpc>
                <a:spcPct val="100000"/>
              </a:lnSpc>
              <a:spcBef>
                <a:spcPts val="100"/>
              </a:spcBef>
            </a:pPr>
            <a:r>
              <a:rPr spc="-5" dirty="0"/>
              <a:t>kas</a:t>
            </a:r>
            <a:r>
              <a:rPr spc="-60" dirty="0"/>
              <a:t> </a:t>
            </a:r>
            <a:r>
              <a:rPr spc="-5" dirty="0"/>
              <a:t>sistemi</a:t>
            </a:r>
          </a:p>
        </p:txBody>
      </p:sp>
      <p:sp>
        <p:nvSpPr>
          <p:cNvPr id="4" name="object 4"/>
          <p:cNvSpPr txBox="1"/>
          <p:nvPr/>
        </p:nvSpPr>
        <p:spPr>
          <a:xfrm>
            <a:off x="1953005" y="1430223"/>
            <a:ext cx="2806700" cy="331470"/>
          </a:xfrm>
          <a:prstGeom prst="rect">
            <a:avLst/>
          </a:prstGeom>
        </p:spPr>
        <p:txBody>
          <a:bodyPr vert="horz" wrap="square" lIns="0" tIns="13335" rIns="0" bIns="0" rtlCol="0">
            <a:spAutoFit/>
          </a:bodyPr>
          <a:lstStyle/>
          <a:p>
            <a:pPr marL="12700">
              <a:lnSpc>
                <a:spcPct val="100000"/>
              </a:lnSpc>
              <a:spcBef>
                <a:spcPts val="105"/>
              </a:spcBef>
              <a:tabLst>
                <a:tab pos="1647825" algn="l"/>
              </a:tabLst>
            </a:pPr>
            <a:r>
              <a:rPr sz="2000" spc="-5" dirty="0">
                <a:solidFill>
                  <a:srgbClr val="1F4E79"/>
                </a:solidFill>
                <a:latin typeface="Microsoft Sans Serif"/>
                <a:cs typeface="Microsoft Sans Serif"/>
              </a:rPr>
              <a:t>sistemindeki	kemiklerin</a:t>
            </a:r>
            <a:endParaRPr sz="2000">
              <a:latin typeface="Microsoft Sans Serif"/>
              <a:cs typeface="Microsoft Sans Serif"/>
            </a:endParaRPr>
          </a:p>
        </p:txBody>
      </p:sp>
      <p:sp>
        <p:nvSpPr>
          <p:cNvPr id="5" name="object 5"/>
          <p:cNvSpPr txBox="1"/>
          <p:nvPr/>
        </p:nvSpPr>
        <p:spPr>
          <a:xfrm>
            <a:off x="4972303" y="1430223"/>
            <a:ext cx="3464560" cy="331470"/>
          </a:xfrm>
          <a:prstGeom prst="rect">
            <a:avLst/>
          </a:prstGeom>
        </p:spPr>
        <p:txBody>
          <a:bodyPr vert="horz" wrap="square" lIns="0" tIns="13335" rIns="0" bIns="0" rtlCol="0">
            <a:spAutoFit/>
          </a:bodyPr>
          <a:lstStyle/>
          <a:p>
            <a:pPr marL="12700">
              <a:lnSpc>
                <a:spcPct val="100000"/>
              </a:lnSpc>
              <a:spcBef>
                <a:spcPts val="105"/>
              </a:spcBef>
              <a:tabLst>
                <a:tab pos="998855" algn="l"/>
                <a:tab pos="1885314" algn="l"/>
                <a:tab pos="2308225" algn="l"/>
              </a:tabLst>
            </a:pPr>
            <a:r>
              <a:rPr sz="2000" spc="-5" dirty="0">
                <a:solidFill>
                  <a:srgbClr val="1F4E79"/>
                </a:solidFill>
                <a:latin typeface="Microsoft Sans Serif"/>
                <a:cs typeface="Microsoft Sans Serif"/>
              </a:rPr>
              <a:t>üzerini	örten,	</a:t>
            </a:r>
            <a:r>
              <a:rPr sz="2000" spc="-10" dirty="0">
                <a:solidFill>
                  <a:srgbClr val="1F4E79"/>
                </a:solidFill>
                <a:latin typeface="Microsoft Sans Serif"/>
                <a:cs typeface="Microsoft Sans Serif"/>
              </a:rPr>
              <a:t>iç	</a:t>
            </a:r>
            <a:r>
              <a:rPr sz="2000" spc="5" dirty="0">
                <a:solidFill>
                  <a:srgbClr val="1F4E79"/>
                </a:solidFill>
                <a:latin typeface="Microsoft Sans Serif"/>
                <a:cs typeface="Microsoft Sans Serif"/>
              </a:rPr>
              <a:t>organların</a:t>
            </a:r>
            <a:endParaRPr sz="2000">
              <a:latin typeface="Microsoft Sans Serif"/>
              <a:cs typeface="Microsoft Sans Serif"/>
            </a:endParaRPr>
          </a:p>
        </p:txBody>
      </p:sp>
      <p:sp>
        <p:nvSpPr>
          <p:cNvPr id="6" name="object 6"/>
          <p:cNvSpPr txBox="1"/>
          <p:nvPr/>
        </p:nvSpPr>
        <p:spPr>
          <a:xfrm>
            <a:off x="707542" y="1430223"/>
            <a:ext cx="1256665" cy="636270"/>
          </a:xfrm>
          <a:prstGeom prst="rect">
            <a:avLst/>
          </a:prstGeom>
        </p:spPr>
        <p:txBody>
          <a:bodyPr vert="horz" wrap="square" lIns="0" tIns="13335" rIns="0" bIns="0" rtlCol="0">
            <a:spAutoFit/>
          </a:bodyPr>
          <a:lstStyle/>
          <a:p>
            <a:pPr marL="285115" indent="-273050">
              <a:lnSpc>
                <a:spcPct val="100000"/>
              </a:lnSpc>
              <a:spcBef>
                <a:spcPts val="105"/>
              </a:spcBef>
              <a:buChar char="•"/>
              <a:tabLst>
                <a:tab pos="285115" algn="l"/>
                <a:tab pos="285750" algn="l"/>
              </a:tabLst>
            </a:pPr>
            <a:r>
              <a:rPr sz="2000" spc="-5" dirty="0">
                <a:solidFill>
                  <a:srgbClr val="1F4E79"/>
                </a:solidFill>
                <a:latin typeface="Microsoft Sans Serif"/>
                <a:cs typeface="Microsoft Sans Serif"/>
              </a:rPr>
              <a:t>İskelet</a:t>
            </a:r>
            <a:endParaRPr sz="2000">
              <a:latin typeface="Microsoft Sans Serif"/>
              <a:cs typeface="Microsoft Sans Serif"/>
            </a:endParaRPr>
          </a:p>
          <a:p>
            <a:pPr marL="285115">
              <a:lnSpc>
                <a:spcPct val="100000"/>
              </a:lnSpc>
            </a:pPr>
            <a:r>
              <a:rPr sz="2000" spc="30" dirty="0">
                <a:solidFill>
                  <a:srgbClr val="1F4E79"/>
                </a:solidFill>
                <a:latin typeface="Microsoft Sans Serif"/>
                <a:cs typeface="Microsoft Sans Serif"/>
              </a:rPr>
              <a:t>yap</a:t>
            </a:r>
            <a:r>
              <a:rPr sz="2000" spc="-10" dirty="0">
                <a:solidFill>
                  <a:srgbClr val="1F4E79"/>
                </a:solidFill>
                <a:latin typeface="Microsoft Sans Serif"/>
                <a:cs typeface="Microsoft Sans Serif"/>
              </a:rPr>
              <a:t>ı</a:t>
            </a:r>
            <a:r>
              <a:rPr sz="2000" spc="70" dirty="0">
                <a:solidFill>
                  <a:srgbClr val="1F4E79"/>
                </a:solidFill>
                <a:latin typeface="Microsoft Sans Serif"/>
                <a:cs typeface="Microsoft Sans Serif"/>
              </a:rPr>
              <a:t>s</a:t>
            </a:r>
            <a:r>
              <a:rPr sz="2000" spc="15" dirty="0">
                <a:solidFill>
                  <a:srgbClr val="1F4E79"/>
                </a:solidFill>
                <a:latin typeface="Microsoft Sans Serif"/>
                <a:cs typeface="Microsoft Sans Serif"/>
              </a:rPr>
              <a:t>ı</a:t>
            </a:r>
            <a:r>
              <a:rPr sz="2000" spc="-5" dirty="0">
                <a:solidFill>
                  <a:srgbClr val="1F4E79"/>
                </a:solidFill>
                <a:latin typeface="Microsoft Sans Serif"/>
                <a:cs typeface="Microsoft Sans Serif"/>
              </a:rPr>
              <a:t>na</a:t>
            </a:r>
            <a:endParaRPr sz="2000">
              <a:latin typeface="Microsoft Sans Serif"/>
              <a:cs typeface="Microsoft Sans Serif"/>
            </a:endParaRPr>
          </a:p>
        </p:txBody>
      </p:sp>
      <p:sp>
        <p:nvSpPr>
          <p:cNvPr id="7" name="object 7"/>
          <p:cNvSpPr txBox="1"/>
          <p:nvPr/>
        </p:nvSpPr>
        <p:spPr>
          <a:xfrm>
            <a:off x="2105405" y="1735327"/>
            <a:ext cx="6330950" cy="330835"/>
          </a:xfrm>
          <a:prstGeom prst="rect">
            <a:avLst/>
          </a:prstGeom>
        </p:spPr>
        <p:txBody>
          <a:bodyPr vert="horz" wrap="square" lIns="0" tIns="13335" rIns="0" bIns="0" rtlCol="0">
            <a:spAutoFit/>
          </a:bodyPr>
          <a:lstStyle/>
          <a:p>
            <a:pPr marL="12700">
              <a:lnSpc>
                <a:spcPct val="100000"/>
              </a:lnSpc>
              <a:spcBef>
                <a:spcPts val="105"/>
              </a:spcBef>
              <a:tabLst>
                <a:tab pos="1138555" algn="l"/>
                <a:tab pos="2265045" algn="l"/>
                <a:tab pos="2699385" algn="l"/>
                <a:tab pos="3049905" algn="l"/>
                <a:tab pos="4359275" algn="l"/>
                <a:tab pos="5373370" algn="l"/>
              </a:tabLst>
            </a:pPr>
            <a:r>
              <a:rPr sz="2000" dirty="0">
                <a:solidFill>
                  <a:srgbClr val="1F4E79"/>
                </a:solidFill>
                <a:latin typeface="Microsoft Sans Serif"/>
                <a:cs typeface="Microsoft Sans Serif"/>
              </a:rPr>
              <a:t>k</a:t>
            </a:r>
            <a:r>
              <a:rPr sz="2000" spc="5" dirty="0">
                <a:solidFill>
                  <a:srgbClr val="1F4E79"/>
                </a:solidFill>
                <a:latin typeface="Microsoft Sans Serif"/>
                <a:cs typeface="Microsoft Sans Serif"/>
              </a:rPr>
              <a:t>a</a:t>
            </a:r>
            <a:r>
              <a:rPr sz="2000" spc="55" dirty="0">
                <a:solidFill>
                  <a:srgbClr val="1F4E79"/>
                </a:solidFill>
                <a:latin typeface="Microsoft Sans Serif"/>
                <a:cs typeface="Microsoft Sans Serif"/>
              </a:rPr>
              <a:t>t</a:t>
            </a:r>
            <a:r>
              <a:rPr sz="2000" spc="20" dirty="0">
                <a:solidFill>
                  <a:srgbClr val="1F4E79"/>
                </a:solidFill>
                <a:latin typeface="Microsoft Sans Serif"/>
                <a:cs typeface="Microsoft Sans Serif"/>
              </a:rPr>
              <a:t>ı</a:t>
            </a:r>
            <a:r>
              <a:rPr sz="2000" spc="-10" dirty="0">
                <a:solidFill>
                  <a:srgbClr val="1F4E79"/>
                </a:solidFill>
                <a:latin typeface="Microsoft Sans Serif"/>
                <a:cs typeface="Microsoft Sans Serif"/>
              </a:rPr>
              <a:t>lara</a:t>
            </a:r>
            <a:r>
              <a:rPr sz="2000" spc="-5" dirty="0">
                <a:solidFill>
                  <a:srgbClr val="1F4E79"/>
                </a:solidFill>
                <a:latin typeface="Microsoft Sans Serif"/>
                <a:cs typeface="Microsoft Sans Serif"/>
              </a:rPr>
              <a:t>k</a:t>
            </a:r>
            <a:r>
              <a:rPr sz="2000" dirty="0">
                <a:solidFill>
                  <a:srgbClr val="1F4E79"/>
                </a:solidFill>
                <a:latin typeface="Microsoft Sans Serif"/>
                <a:cs typeface="Microsoft Sans Serif"/>
              </a:rPr>
              <a:t>	vüc</a:t>
            </a:r>
            <a:r>
              <a:rPr sz="2000" spc="-10" dirty="0">
                <a:solidFill>
                  <a:srgbClr val="1F4E79"/>
                </a:solidFill>
                <a:latin typeface="Microsoft Sans Serif"/>
                <a:cs typeface="Microsoft Sans Serif"/>
              </a:rPr>
              <a:t>u</a:t>
            </a:r>
            <a:r>
              <a:rPr sz="2000" spc="-5" dirty="0">
                <a:solidFill>
                  <a:srgbClr val="1F4E79"/>
                </a:solidFill>
                <a:latin typeface="Microsoft Sans Serif"/>
                <a:cs typeface="Microsoft Sans Serif"/>
              </a:rPr>
              <a:t>d</a:t>
            </a:r>
            <a:r>
              <a:rPr sz="2000" spc="-10" dirty="0">
                <a:solidFill>
                  <a:srgbClr val="1F4E79"/>
                </a:solidFill>
                <a:latin typeface="Microsoft Sans Serif"/>
                <a:cs typeface="Microsoft Sans Serif"/>
              </a:rPr>
              <a:t>u</a:t>
            </a:r>
            <a:r>
              <a:rPr sz="2000" dirty="0">
                <a:solidFill>
                  <a:srgbClr val="1F4E79"/>
                </a:solidFill>
                <a:latin typeface="Microsoft Sans Serif"/>
                <a:cs typeface="Microsoft Sans Serif"/>
              </a:rPr>
              <a:t>n	</a:t>
            </a:r>
            <a:r>
              <a:rPr sz="2000" spc="-10" dirty="0">
                <a:solidFill>
                  <a:srgbClr val="1F4E79"/>
                </a:solidFill>
                <a:latin typeface="Microsoft Sans Serif"/>
                <a:cs typeface="Microsoft Sans Serif"/>
              </a:rPr>
              <a:t>v</a:t>
            </a:r>
            <a:r>
              <a:rPr sz="2000" dirty="0">
                <a:solidFill>
                  <a:srgbClr val="1F4E79"/>
                </a:solidFill>
                <a:latin typeface="Microsoft Sans Serif"/>
                <a:cs typeface="Microsoft Sans Serif"/>
              </a:rPr>
              <a:t>e	</a:t>
            </a:r>
            <a:r>
              <a:rPr sz="2000" spc="-10" dirty="0">
                <a:solidFill>
                  <a:srgbClr val="1F4E79"/>
                </a:solidFill>
                <a:latin typeface="Microsoft Sans Serif"/>
                <a:cs typeface="Microsoft Sans Serif"/>
              </a:rPr>
              <a:t>iç</a:t>
            </a:r>
            <a:r>
              <a:rPr sz="2000" dirty="0">
                <a:solidFill>
                  <a:srgbClr val="1F4E79"/>
                </a:solidFill>
                <a:latin typeface="Microsoft Sans Serif"/>
                <a:cs typeface="Microsoft Sans Serif"/>
              </a:rPr>
              <a:t>	</a:t>
            </a:r>
            <a:r>
              <a:rPr sz="2000" spc="-5" dirty="0">
                <a:solidFill>
                  <a:srgbClr val="1F4E79"/>
                </a:solidFill>
                <a:latin typeface="Microsoft Sans Serif"/>
                <a:cs typeface="Microsoft Sans Serif"/>
              </a:rPr>
              <a:t>or</a:t>
            </a:r>
            <a:r>
              <a:rPr sz="2000" spc="-20" dirty="0">
                <a:solidFill>
                  <a:srgbClr val="1F4E79"/>
                </a:solidFill>
                <a:latin typeface="Microsoft Sans Serif"/>
                <a:cs typeface="Microsoft Sans Serif"/>
              </a:rPr>
              <a:t>g</a:t>
            </a:r>
            <a:r>
              <a:rPr sz="2000" spc="-10" dirty="0">
                <a:solidFill>
                  <a:srgbClr val="1F4E79"/>
                </a:solidFill>
                <a:latin typeface="Microsoft Sans Serif"/>
                <a:cs typeface="Microsoft Sans Serif"/>
              </a:rPr>
              <a:t>anla</a:t>
            </a:r>
            <a:r>
              <a:rPr sz="2000" dirty="0">
                <a:solidFill>
                  <a:srgbClr val="1F4E79"/>
                </a:solidFill>
                <a:latin typeface="Microsoft Sans Serif"/>
                <a:cs typeface="Microsoft Sans Serif"/>
              </a:rPr>
              <a:t>r</a:t>
            </a:r>
            <a:r>
              <a:rPr sz="2000" spc="80" dirty="0">
                <a:solidFill>
                  <a:srgbClr val="1F4E79"/>
                </a:solidFill>
                <a:latin typeface="Microsoft Sans Serif"/>
                <a:cs typeface="Microsoft Sans Serif"/>
              </a:rPr>
              <a:t>ı</a:t>
            </a:r>
            <a:r>
              <a:rPr sz="2000" dirty="0">
                <a:solidFill>
                  <a:srgbClr val="1F4E79"/>
                </a:solidFill>
                <a:latin typeface="Microsoft Sans Serif"/>
                <a:cs typeface="Microsoft Sans Serif"/>
              </a:rPr>
              <a:t>n	h</a:t>
            </a:r>
            <a:r>
              <a:rPr sz="2000" spc="-10" dirty="0">
                <a:solidFill>
                  <a:srgbClr val="1F4E79"/>
                </a:solidFill>
                <a:latin typeface="Microsoft Sans Serif"/>
                <a:cs typeface="Microsoft Sans Serif"/>
              </a:rPr>
              <a:t>a</a:t>
            </a:r>
            <a:r>
              <a:rPr sz="2000" dirty="0">
                <a:solidFill>
                  <a:srgbClr val="1F4E79"/>
                </a:solidFill>
                <a:latin typeface="Microsoft Sans Serif"/>
                <a:cs typeface="Microsoft Sans Serif"/>
              </a:rPr>
              <a:t>reket	</a:t>
            </a:r>
            <a:r>
              <a:rPr sz="2000" spc="-10" dirty="0">
                <a:solidFill>
                  <a:srgbClr val="1F4E79"/>
                </a:solidFill>
                <a:latin typeface="Microsoft Sans Serif"/>
                <a:cs typeface="Microsoft Sans Serif"/>
              </a:rPr>
              <a:t>e</a:t>
            </a:r>
            <a:r>
              <a:rPr sz="2000" dirty="0">
                <a:solidFill>
                  <a:srgbClr val="1F4E79"/>
                </a:solidFill>
                <a:latin typeface="Microsoft Sans Serif"/>
                <a:cs typeface="Microsoft Sans Serif"/>
              </a:rPr>
              <a:t>t</a:t>
            </a:r>
            <a:r>
              <a:rPr sz="2000" spc="-10" dirty="0">
                <a:solidFill>
                  <a:srgbClr val="1F4E79"/>
                </a:solidFill>
                <a:latin typeface="Microsoft Sans Serif"/>
                <a:cs typeface="Microsoft Sans Serif"/>
              </a:rPr>
              <a:t>me</a:t>
            </a:r>
            <a:r>
              <a:rPr sz="2000" spc="-5" dirty="0">
                <a:solidFill>
                  <a:srgbClr val="1F4E79"/>
                </a:solidFill>
                <a:latin typeface="Microsoft Sans Serif"/>
                <a:cs typeface="Microsoft Sans Serif"/>
              </a:rPr>
              <a:t>sin</a:t>
            </a:r>
            <a:r>
              <a:rPr sz="2000" spc="-15" dirty="0">
                <a:solidFill>
                  <a:srgbClr val="1F4E79"/>
                </a:solidFill>
                <a:latin typeface="Microsoft Sans Serif"/>
                <a:cs typeface="Microsoft Sans Serif"/>
              </a:rPr>
              <a:t>i</a:t>
            </a:r>
            <a:endParaRPr sz="2000">
              <a:latin typeface="Microsoft Sans Serif"/>
              <a:cs typeface="Microsoft Sans Serif"/>
            </a:endParaRPr>
          </a:p>
        </p:txBody>
      </p:sp>
      <p:sp>
        <p:nvSpPr>
          <p:cNvPr id="8" name="object 8"/>
          <p:cNvSpPr txBox="1"/>
          <p:nvPr/>
        </p:nvSpPr>
        <p:spPr>
          <a:xfrm>
            <a:off x="980338" y="2040127"/>
            <a:ext cx="6475730" cy="330835"/>
          </a:xfrm>
          <a:prstGeom prst="rect">
            <a:avLst/>
          </a:prstGeom>
        </p:spPr>
        <p:txBody>
          <a:bodyPr vert="horz" wrap="square" lIns="0" tIns="13335" rIns="0" bIns="0" rtlCol="0">
            <a:spAutoFit/>
          </a:bodyPr>
          <a:lstStyle/>
          <a:p>
            <a:pPr marL="12700">
              <a:lnSpc>
                <a:spcPct val="100000"/>
              </a:lnSpc>
              <a:spcBef>
                <a:spcPts val="105"/>
              </a:spcBef>
            </a:pPr>
            <a:r>
              <a:rPr sz="2000" spc="-5" dirty="0">
                <a:solidFill>
                  <a:srgbClr val="1F4E79"/>
                </a:solidFill>
                <a:latin typeface="Microsoft Sans Serif"/>
                <a:cs typeface="Microsoft Sans Serif"/>
              </a:rPr>
              <a:t>sağlayan</a:t>
            </a:r>
            <a:r>
              <a:rPr sz="2000" spc="15" dirty="0">
                <a:solidFill>
                  <a:srgbClr val="1F4E79"/>
                </a:solidFill>
                <a:latin typeface="Microsoft Sans Serif"/>
                <a:cs typeface="Microsoft Sans Serif"/>
              </a:rPr>
              <a:t> </a:t>
            </a:r>
            <a:r>
              <a:rPr sz="2000" spc="10" dirty="0">
                <a:solidFill>
                  <a:srgbClr val="1F4E79"/>
                </a:solidFill>
                <a:latin typeface="Microsoft Sans Serif"/>
                <a:cs typeface="Microsoft Sans Serif"/>
              </a:rPr>
              <a:t>kasların</a:t>
            </a:r>
            <a:r>
              <a:rPr sz="2000" spc="5" dirty="0">
                <a:solidFill>
                  <a:srgbClr val="1F4E79"/>
                </a:solidFill>
                <a:latin typeface="Microsoft Sans Serif"/>
                <a:cs typeface="Microsoft Sans Serif"/>
              </a:rPr>
              <a:t> </a:t>
            </a:r>
            <a:r>
              <a:rPr sz="2000" spc="-5" dirty="0">
                <a:solidFill>
                  <a:srgbClr val="1F4E79"/>
                </a:solidFill>
                <a:latin typeface="Microsoft Sans Serif"/>
                <a:cs typeface="Microsoft Sans Serif"/>
              </a:rPr>
              <a:t>oluşturduğu</a:t>
            </a:r>
            <a:r>
              <a:rPr sz="2000" spc="-20" dirty="0">
                <a:solidFill>
                  <a:srgbClr val="1F4E79"/>
                </a:solidFill>
                <a:latin typeface="Microsoft Sans Serif"/>
                <a:cs typeface="Microsoft Sans Serif"/>
              </a:rPr>
              <a:t> </a:t>
            </a:r>
            <a:r>
              <a:rPr sz="2000" dirty="0">
                <a:solidFill>
                  <a:srgbClr val="1F4E79"/>
                </a:solidFill>
                <a:latin typeface="Microsoft Sans Serif"/>
                <a:cs typeface="Microsoft Sans Serif"/>
              </a:rPr>
              <a:t>sisteme</a:t>
            </a:r>
            <a:r>
              <a:rPr sz="2000" spc="-5" dirty="0">
                <a:solidFill>
                  <a:srgbClr val="1F4E79"/>
                </a:solidFill>
                <a:latin typeface="Microsoft Sans Serif"/>
                <a:cs typeface="Microsoft Sans Serif"/>
              </a:rPr>
              <a:t> </a:t>
            </a:r>
            <a:r>
              <a:rPr sz="2000" b="1" dirty="0">
                <a:solidFill>
                  <a:srgbClr val="1F4E79"/>
                </a:solidFill>
                <a:latin typeface="Arial"/>
                <a:cs typeface="Arial"/>
              </a:rPr>
              <a:t>kas</a:t>
            </a:r>
            <a:r>
              <a:rPr sz="2000" b="1" spc="-10" dirty="0">
                <a:solidFill>
                  <a:srgbClr val="1F4E79"/>
                </a:solidFill>
                <a:latin typeface="Arial"/>
                <a:cs typeface="Arial"/>
              </a:rPr>
              <a:t> </a:t>
            </a:r>
            <a:r>
              <a:rPr sz="2000" b="1" dirty="0">
                <a:solidFill>
                  <a:srgbClr val="1F4E79"/>
                </a:solidFill>
                <a:latin typeface="Arial"/>
                <a:cs typeface="Arial"/>
              </a:rPr>
              <a:t>sistemi</a:t>
            </a:r>
            <a:r>
              <a:rPr sz="2000" b="1" spc="-25" dirty="0">
                <a:solidFill>
                  <a:srgbClr val="1F4E79"/>
                </a:solidFill>
                <a:latin typeface="Arial"/>
                <a:cs typeface="Arial"/>
              </a:rPr>
              <a:t> </a:t>
            </a:r>
            <a:r>
              <a:rPr sz="2000" spc="-20" dirty="0">
                <a:solidFill>
                  <a:srgbClr val="1F4E79"/>
                </a:solidFill>
                <a:latin typeface="Microsoft Sans Serif"/>
                <a:cs typeface="Microsoft Sans Serif"/>
              </a:rPr>
              <a:t>denir.</a:t>
            </a:r>
            <a:endParaRPr sz="2000">
              <a:latin typeface="Microsoft Sans Serif"/>
              <a:cs typeface="Microsoft Sans Serif"/>
            </a:endParaRPr>
          </a:p>
        </p:txBody>
      </p:sp>
      <p:pic>
        <p:nvPicPr>
          <p:cNvPr id="9" name="object 9"/>
          <p:cNvPicPr/>
          <p:nvPr/>
        </p:nvPicPr>
        <p:blipFill>
          <a:blip r:embed="rId2" cstate="print"/>
          <a:stretch>
            <a:fillRect/>
          </a:stretch>
        </p:blipFill>
        <p:spPr>
          <a:xfrm>
            <a:off x="819391" y="2555925"/>
            <a:ext cx="5282655" cy="3205353"/>
          </a:xfrm>
          <a:prstGeom prst="rect">
            <a:avLst/>
          </a:prstGeom>
        </p:spPr>
      </p:pic>
      <p:sp>
        <p:nvSpPr>
          <p:cNvPr id="10" name="object 10"/>
          <p:cNvSpPr txBox="1"/>
          <p:nvPr/>
        </p:nvSpPr>
        <p:spPr>
          <a:xfrm>
            <a:off x="6157086" y="2850769"/>
            <a:ext cx="2735580" cy="2247265"/>
          </a:xfrm>
          <a:prstGeom prst="rect">
            <a:avLst/>
          </a:prstGeom>
          <a:solidFill>
            <a:srgbClr val="BCD6ED"/>
          </a:solidFill>
        </p:spPr>
        <p:txBody>
          <a:bodyPr vert="horz" wrap="square" lIns="0" tIns="39370" rIns="0" bIns="0" rtlCol="0">
            <a:spAutoFit/>
          </a:bodyPr>
          <a:lstStyle/>
          <a:p>
            <a:pPr marL="93980">
              <a:lnSpc>
                <a:spcPct val="100000"/>
              </a:lnSpc>
              <a:spcBef>
                <a:spcPts val="310"/>
              </a:spcBef>
            </a:pPr>
            <a:r>
              <a:rPr sz="2000" b="1" spc="-5" dirty="0">
                <a:solidFill>
                  <a:srgbClr val="C00000"/>
                </a:solidFill>
                <a:latin typeface="Arial"/>
                <a:cs typeface="Arial"/>
              </a:rPr>
              <a:t>Sağlıklı</a:t>
            </a:r>
            <a:r>
              <a:rPr sz="2000" b="1" spc="-60" dirty="0">
                <a:solidFill>
                  <a:srgbClr val="C00000"/>
                </a:solidFill>
                <a:latin typeface="Arial"/>
                <a:cs typeface="Arial"/>
              </a:rPr>
              <a:t> </a:t>
            </a:r>
            <a:r>
              <a:rPr sz="2000" b="1" spc="-5" dirty="0">
                <a:solidFill>
                  <a:srgbClr val="C00000"/>
                </a:solidFill>
                <a:latin typeface="Arial"/>
                <a:cs typeface="Arial"/>
              </a:rPr>
              <a:t>kas</a:t>
            </a:r>
            <a:endParaRPr sz="2000">
              <a:latin typeface="Arial"/>
              <a:cs typeface="Arial"/>
            </a:endParaRPr>
          </a:p>
          <a:p>
            <a:pPr marL="93980" marR="163195">
              <a:lnSpc>
                <a:spcPct val="100000"/>
              </a:lnSpc>
            </a:pPr>
            <a:r>
              <a:rPr sz="2000" b="1" dirty="0">
                <a:solidFill>
                  <a:srgbClr val="C00000"/>
                </a:solidFill>
                <a:latin typeface="Arial"/>
                <a:cs typeface="Arial"/>
              </a:rPr>
              <a:t>dokusunun</a:t>
            </a:r>
            <a:r>
              <a:rPr sz="2000" b="1" spc="-70" dirty="0">
                <a:solidFill>
                  <a:srgbClr val="C00000"/>
                </a:solidFill>
                <a:latin typeface="Arial"/>
                <a:cs typeface="Arial"/>
              </a:rPr>
              <a:t> </a:t>
            </a:r>
            <a:r>
              <a:rPr sz="2000" b="1" spc="-5" dirty="0">
                <a:solidFill>
                  <a:srgbClr val="C00000"/>
                </a:solidFill>
                <a:latin typeface="Arial"/>
                <a:cs typeface="Arial"/>
              </a:rPr>
              <a:t>işlevleri; </a:t>
            </a:r>
            <a:r>
              <a:rPr sz="2000" b="1" spc="-540" dirty="0">
                <a:solidFill>
                  <a:srgbClr val="C00000"/>
                </a:solidFill>
                <a:latin typeface="Arial"/>
                <a:cs typeface="Arial"/>
              </a:rPr>
              <a:t> </a:t>
            </a:r>
            <a:r>
              <a:rPr sz="2000" spc="-5" dirty="0">
                <a:latin typeface="Microsoft Sans Serif"/>
                <a:cs typeface="Microsoft Sans Serif"/>
              </a:rPr>
              <a:t>hareket, denge, </a:t>
            </a:r>
            <a:r>
              <a:rPr sz="2000" spc="60" dirty="0">
                <a:latin typeface="Microsoft Sans Serif"/>
                <a:cs typeface="Microsoft Sans Serif"/>
              </a:rPr>
              <a:t>ısı </a:t>
            </a:r>
            <a:r>
              <a:rPr sz="2000" spc="65" dirty="0">
                <a:latin typeface="Microsoft Sans Serif"/>
                <a:cs typeface="Microsoft Sans Serif"/>
              </a:rPr>
              <a:t> </a:t>
            </a:r>
            <a:r>
              <a:rPr sz="2000" spc="-10" dirty="0">
                <a:latin typeface="Microsoft Sans Serif"/>
                <a:cs typeface="Microsoft Sans Serif"/>
              </a:rPr>
              <a:t>üretimi</a:t>
            </a:r>
            <a:r>
              <a:rPr sz="2000" spc="-5" dirty="0">
                <a:latin typeface="Microsoft Sans Serif"/>
                <a:cs typeface="Microsoft Sans Serif"/>
              </a:rPr>
              <a:t> </a:t>
            </a:r>
            <a:r>
              <a:rPr sz="2000" dirty="0">
                <a:latin typeface="Microsoft Sans Serif"/>
                <a:cs typeface="Microsoft Sans Serif"/>
              </a:rPr>
              <a:t>(%85), </a:t>
            </a:r>
            <a:r>
              <a:rPr sz="2000" spc="5" dirty="0">
                <a:latin typeface="Microsoft Sans Serif"/>
                <a:cs typeface="Microsoft Sans Serif"/>
              </a:rPr>
              <a:t> </a:t>
            </a:r>
            <a:r>
              <a:rPr sz="2000" dirty="0">
                <a:latin typeface="Microsoft Sans Serif"/>
                <a:cs typeface="Microsoft Sans Serif"/>
              </a:rPr>
              <a:t>koruma, </a:t>
            </a:r>
            <a:r>
              <a:rPr sz="2000" spc="-10" dirty="0">
                <a:latin typeface="Microsoft Sans Serif"/>
                <a:cs typeface="Microsoft Sans Serif"/>
              </a:rPr>
              <a:t>iletişim, </a:t>
            </a:r>
            <a:r>
              <a:rPr sz="2000" spc="-5" dirty="0">
                <a:latin typeface="Microsoft Sans Serif"/>
                <a:cs typeface="Microsoft Sans Serif"/>
              </a:rPr>
              <a:t> mekanik</a:t>
            </a:r>
            <a:r>
              <a:rPr sz="2000" spc="-15" dirty="0">
                <a:latin typeface="Microsoft Sans Serif"/>
                <a:cs typeface="Microsoft Sans Serif"/>
              </a:rPr>
              <a:t> </a:t>
            </a:r>
            <a:r>
              <a:rPr sz="2000" spc="-10" dirty="0">
                <a:latin typeface="Microsoft Sans Serif"/>
                <a:cs typeface="Microsoft Sans Serif"/>
              </a:rPr>
              <a:t>iş</a:t>
            </a:r>
            <a:r>
              <a:rPr sz="2000" dirty="0">
                <a:latin typeface="Microsoft Sans Serif"/>
                <a:cs typeface="Microsoft Sans Serif"/>
              </a:rPr>
              <a:t> ve madde </a:t>
            </a:r>
            <a:r>
              <a:rPr sz="2000" spc="5" dirty="0">
                <a:latin typeface="Microsoft Sans Serif"/>
                <a:cs typeface="Microsoft Sans Serif"/>
              </a:rPr>
              <a:t> </a:t>
            </a:r>
            <a:r>
              <a:rPr sz="2000" spc="10" dirty="0">
                <a:latin typeface="Microsoft Sans Serif"/>
                <a:cs typeface="Microsoft Sans Serif"/>
              </a:rPr>
              <a:t>taşıma.</a:t>
            </a:r>
            <a:endParaRPr sz="2000">
              <a:latin typeface="Microsoft Sans Serif"/>
              <a:cs typeface="Microsoft Sans Serif"/>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3840607" y="636778"/>
            <a:ext cx="1462405" cy="345440"/>
          </a:xfrm>
          <a:prstGeom prst="rect">
            <a:avLst/>
          </a:prstGeom>
        </p:spPr>
        <p:txBody>
          <a:bodyPr vert="horz" wrap="square" lIns="0" tIns="12700" rIns="0" bIns="0" rtlCol="0">
            <a:spAutoFit/>
          </a:bodyPr>
          <a:lstStyle/>
          <a:p>
            <a:pPr marL="12700">
              <a:lnSpc>
                <a:spcPct val="100000"/>
              </a:lnSpc>
              <a:spcBef>
                <a:spcPts val="100"/>
              </a:spcBef>
            </a:pPr>
            <a:r>
              <a:rPr spc="-5" dirty="0"/>
              <a:t>kas</a:t>
            </a:r>
            <a:r>
              <a:rPr spc="-60" dirty="0"/>
              <a:t> </a:t>
            </a:r>
            <a:r>
              <a:rPr spc="-5" dirty="0"/>
              <a:t>sistemi</a:t>
            </a:r>
          </a:p>
        </p:txBody>
      </p:sp>
      <p:sp>
        <p:nvSpPr>
          <p:cNvPr id="4" name="object 4"/>
          <p:cNvSpPr txBox="1"/>
          <p:nvPr/>
        </p:nvSpPr>
        <p:spPr>
          <a:xfrm>
            <a:off x="707542" y="1430223"/>
            <a:ext cx="7731759" cy="1348105"/>
          </a:xfrm>
          <a:prstGeom prst="rect">
            <a:avLst/>
          </a:prstGeom>
        </p:spPr>
        <p:txBody>
          <a:bodyPr vert="horz" wrap="square" lIns="0" tIns="13335" rIns="0" bIns="0" rtlCol="0">
            <a:spAutoFit/>
          </a:bodyPr>
          <a:lstStyle/>
          <a:p>
            <a:pPr marL="285115" indent="-273050">
              <a:lnSpc>
                <a:spcPct val="100000"/>
              </a:lnSpc>
              <a:spcBef>
                <a:spcPts val="105"/>
              </a:spcBef>
              <a:buChar char="•"/>
              <a:tabLst>
                <a:tab pos="285115" algn="l"/>
                <a:tab pos="285750" algn="l"/>
                <a:tab pos="1364615" algn="l"/>
                <a:tab pos="2597150" algn="l"/>
                <a:tab pos="3928110" algn="l"/>
                <a:tab pos="4752975" algn="l"/>
                <a:tab pos="5746750" algn="l"/>
                <a:tab pos="6429375" algn="l"/>
                <a:tab pos="7097395" algn="l"/>
              </a:tabLst>
            </a:pPr>
            <a:r>
              <a:rPr sz="2000" spc="-10" dirty="0">
                <a:solidFill>
                  <a:srgbClr val="1F4E79"/>
                </a:solidFill>
                <a:latin typeface="Microsoft Sans Serif"/>
                <a:cs typeface="Microsoft Sans Serif"/>
              </a:rPr>
              <a:t>K</a:t>
            </a:r>
            <a:r>
              <a:rPr sz="2000" spc="-5" dirty="0">
                <a:solidFill>
                  <a:srgbClr val="1F4E79"/>
                </a:solidFill>
                <a:latin typeface="Microsoft Sans Serif"/>
                <a:cs typeface="Microsoft Sans Serif"/>
              </a:rPr>
              <a:t>asla</a:t>
            </a:r>
            <a:r>
              <a:rPr sz="2000" spc="5" dirty="0">
                <a:solidFill>
                  <a:srgbClr val="1F4E79"/>
                </a:solidFill>
                <a:latin typeface="Microsoft Sans Serif"/>
                <a:cs typeface="Microsoft Sans Serif"/>
              </a:rPr>
              <a:t>r</a:t>
            </a:r>
            <a:r>
              <a:rPr sz="2000" spc="80" dirty="0">
                <a:solidFill>
                  <a:srgbClr val="1F4E79"/>
                </a:solidFill>
                <a:latin typeface="Microsoft Sans Serif"/>
                <a:cs typeface="Microsoft Sans Serif"/>
              </a:rPr>
              <a:t>ı</a:t>
            </a:r>
            <a:r>
              <a:rPr sz="2000" dirty="0">
                <a:solidFill>
                  <a:srgbClr val="1F4E79"/>
                </a:solidFill>
                <a:latin typeface="Microsoft Sans Serif"/>
                <a:cs typeface="Microsoft Sans Serif"/>
              </a:rPr>
              <a:t>n	</a:t>
            </a:r>
            <a:r>
              <a:rPr sz="2000" spc="-10" dirty="0">
                <a:solidFill>
                  <a:srgbClr val="1F4E79"/>
                </a:solidFill>
                <a:latin typeface="Microsoft Sans Serif"/>
                <a:cs typeface="Microsoft Sans Serif"/>
              </a:rPr>
              <a:t>k</a:t>
            </a:r>
            <a:r>
              <a:rPr sz="2000" dirty="0">
                <a:solidFill>
                  <a:srgbClr val="1F4E79"/>
                </a:solidFill>
                <a:latin typeface="Microsoft Sans Serif"/>
                <a:cs typeface="Microsoft Sans Serif"/>
              </a:rPr>
              <a:t>e</a:t>
            </a:r>
            <a:r>
              <a:rPr sz="2000" spc="-10" dirty="0">
                <a:solidFill>
                  <a:srgbClr val="1F4E79"/>
                </a:solidFill>
                <a:latin typeface="Microsoft Sans Serif"/>
                <a:cs typeface="Microsoft Sans Serif"/>
              </a:rPr>
              <a:t>m</a:t>
            </a:r>
            <a:r>
              <a:rPr sz="2000" spc="-5" dirty="0">
                <a:solidFill>
                  <a:srgbClr val="1F4E79"/>
                </a:solidFill>
                <a:latin typeface="Microsoft Sans Serif"/>
                <a:cs typeface="Microsoft Sans Serif"/>
              </a:rPr>
              <a:t>ikler</a:t>
            </a:r>
            <a:r>
              <a:rPr sz="2000" dirty="0">
                <a:solidFill>
                  <a:srgbClr val="1F4E79"/>
                </a:solidFill>
                <a:latin typeface="Microsoft Sans Serif"/>
                <a:cs typeface="Microsoft Sans Serif"/>
              </a:rPr>
              <a:t>e	</a:t>
            </a:r>
            <a:r>
              <a:rPr sz="2000" spc="-5" dirty="0">
                <a:solidFill>
                  <a:srgbClr val="1F4E79"/>
                </a:solidFill>
                <a:latin typeface="Microsoft Sans Serif"/>
                <a:cs typeface="Microsoft Sans Serif"/>
              </a:rPr>
              <a:t>bağla</a:t>
            </a:r>
            <a:r>
              <a:rPr sz="2000" spc="-15" dirty="0">
                <a:solidFill>
                  <a:srgbClr val="1F4E79"/>
                </a:solidFill>
                <a:latin typeface="Microsoft Sans Serif"/>
                <a:cs typeface="Microsoft Sans Serif"/>
              </a:rPr>
              <a:t>n</a:t>
            </a:r>
            <a:r>
              <a:rPr sz="2000" spc="65" dirty="0">
                <a:solidFill>
                  <a:srgbClr val="1F4E79"/>
                </a:solidFill>
                <a:latin typeface="Microsoft Sans Serif"/>
                <a:cs typeface="Microsoft Sans Serif"/>
              </a:rPr>
              <a:t>d</a:t>
            </a:r>
            <a:r>
              <a:rPr sz="2000" spc="10" dirty="0">
                <a:solidFill>
                  <a:srgbClr val="1F4E79"/>
                </a:solidFill>
                <a:latin typeface="Microsoft Sans Serif"/>
                <a:cs typeface="Microsoft Sans Serif"/>
              </a:rPr>
              <a:t>ı</a:t>
            </a:r>
            <a:r>
              <a:rPr sz="2000" spc="65" dirty="0">
                <a:solidFill>
                  <a:srgbClr val="1F4E79"/>
                </a:solidFill>
                <a:latin typeface="Microsoft Sans Serif"/>
                <a:cs typeface="Microsoft Sans Serif"/>
              </a:rPr>
              <a:t>ğ</a:t>
            </a:r>
            <a:r>
              <a:rPr sz="2000" spc="30" dirty="0">
                <a:solidFill>
                  <a:srgbClr val="1F4E79"/>
                </a:solidFill>
                <a:latin typeface="Microsoft Sans Serif"/>
                <a:cs typeface="Microsoft Sans Serif"/>
              </a:rPr>
              <a:t>ı</a:t>
            </a:r>
            <a:r>
              <a:rPr sz="2000" dirty="0">
                <a:solidFill>
                  <a:srgbClr val="1F4E79"/>
                </a:solidFill>
                <a:latin typeface="Microsoft Sans Serif"/>
                <a:cs typeface="Microsoft Sans Serif"/>
              </a:rPr>
              <a:t>	</a:t>
            </a:r>
            <a:r>
              <a:rPr sz="2000" spc="70" dirty="0">
                <a:solidFill>
                  <a:srgbClr val="1F4E79"/>
                </a:solidFill>
                <a:latin typeface="Microsoft Sans Serif"/>
                <a:cs typeface="Microsoft Sans Serif"/>
              </a:rPr>
              <a:t>k</a:t>
            </a:r>
            <a:r>
              <a:rPr sz="2000" spc="15" dirty="0">
                <a:solidFill>
                  <a:srgbClr val="1F4E79"/>
                </a:solidFill>
                <a:latin typeface="Microsoft Sans Serif"/>
                <a:cs typeface="Microsoft Sans Serif"/>
              </a:rPr>
              <a:t>ı</a:t>
            </a:r>
            <a:r>
              <a:rPr sz="2000" dirty="0">
                <a:solidFill>
                  <a:srgbClr val="1F4E79"/>
                </a:solidFill>
                <a:latin typeface="Microsoft Sans Serif"/>
                <a:cs typeface="Microsoft Sans Serif"/>
              </a:rPr>
              <a:t>sma	</a:t>
            </a:r>
            <a:r>
              <a:rPr sz="2000" b="1" spc="-10" dirty="0">
                <a:solidFill>
                  <a:srgbClr val="1F4E79"/>
                </a:solidFill>
                <a:latin typeface="Arial"/>
                <a:cs typeface="Arial"/>
              </a:rPr>
              <a:t>t</a:t>
            </a:r>
            <a:r>
              <a:rPr sz="2000" b="1" dirty="0">
                <a:solidFill>
                  <a:srgbClr val="1F4E79"/>
                </a:solidFill>
                <a:latin typeface="Arial"/>
                <a:cs typeface="Arial"/>
              </a:rPr>
              <a:t>endon	</a:t>
            </a:r>
            <a:r>
              <a:rPr sz="2000" spc="-10" dirty="0">
                <a:solidFill>
                  <a:srgbClr val="1F4E79"/>
                </a:solidFill>
                <a:latin typeface="Microsoft Sans Serif"/>
                <a:cs typeface="Microsoft Sans Serif"/>
              </a:rPr>
              <a:t>v</a:t>
            </a:r>
            <a:r>
              <a:rPr sz="2000" dirty="0">
                <a:solidFill>
                  <a:srgbClr val="1F4E79"/>
                </a:solidFill>
                <a:latin typeface="Microsoft Sans Serif"/>
                <a:cs typeface="Microsoft Sans Serif"/>
              </a:rPr>
              <a:t>e</a:t>
            </a:r>
            <a:r>
              <a:rPr sz="2000" spc="-10" dirty="0">
                <a:solidFill>
                  <a:srgbClr val="1F4E79"/>
                </a:solidFill>
                <a:latin typeface="Microsoft Sans Serif"/>
                <a:cs typeface="Microsoft Sans Serif"/>
              </a:rPr>
              <a:t>y</a:t>
            </a:r>
            <a:r>
              <a:rPr sz="2000" dirty="0">
                <a:solidFill>
                  <a:srgbClr val="1F4E79"/>
                </a:solidFill>
                <a:latin typeface="Microsoft Sans Serif"/>
                <a:cs typeface="Microsoft Sans Serif"/>
              </a:rPr>
              <a:t>a	</a:t>
            </a:r>
            <a:r>
              <a:rPr sz="2000" b="1" spc="-5" dirty="0">
                <a:solidFill>
                  <a:srgbClr val="1F4E79"/>
                </a:solidFill>
                <a:latin typeface="Arial"/>
                <a:cs typeface="Arial"/>
              </a:rPr>
              <a:t>kir</a:t>
            </a:r>
            <a:r>
              <a:rPr sz="2000" b="1" spc="-25" dirty="0">
                <a:solidFill>
                  <a:srgbClr val="1F4E79"/>
                </a:solidFill>
                <a:latin typeface="Arial"/>
                <a:cs typeface="Arial"/>
              </a:rPr>
              <a:t>i</a:t>
            </a:r>
            <a:r>
              <a:rPr sz="2000" b="1" dirty="0">
                <a:solidFill>
                  <a:srgbClr val="1F4E79"/>
                </a:solidFill>
                <a:latin typeface="Arial"/>
                <a:cs typeface="Arial"/>
              </a:rPr>
              <a:t>ş	</a:t>
            </a:r>
            <a:r>
              <a:rPr sz="2000" dirty="0">
                <a:solidFill>
                  <a:srgbClr val="1F4E79"/>
                </a:solidFill>
                <a:latin typeface="Microsoft Sans Serif"/>
                <a:cs typeface="Microsoft Sans Serif"/>
              </a:rPr>
              <a:t>d</a:t>
            </a:r>
            <a:r>
              <a:rPr sz="2000" spc="-15" dirty="0">
                <a:solidFill>
                  <a:srgbClr val="1F4E79"/>
                </a:solidFill>
                <a:latin typeface="Microsoft Sans Serif"/>
                <a:cs typeface="Microsoft Sans Serif"/>
              </a:rPr>
              <a:t>e</a:t>
            </a:r>
            <a:r>
              <a:rPr sz="2000" spc="-5" dirty="0">
                <a:solidFill>
                  <a:srgbClr val="1F4E79"/>
                </a:solidFill>
                <a:latin typeface="Microsoft Sans Serif"/>
                <a:cs typeface="Microsoft Sans Serif"/>
              </a:rPr>
              <a:t>ni</a:t>
            </a:r>
            <a:r>
              <a:rPr sz="2000" spc="-120" dirty="0">
                <a:solidFill>
                  <a:srgbClr val="1F4E79"/>
                </a:solidFill>
                <a:latin typeface="Microsoft Sans Serif"/>
                <a:cs typeface="Microsoft Sans Serif"/>
              </a:rPr>
              <a:t>r</a:t>
            </a:r>
            <a:r>
              <a:rPr sz="2000" dirty="0">
                <a:solidFill>
                  <a:srgbClr val="1F4E79"/>
                </a:solidFill>
                <a:latin typeface="Microsoft Sans Serif"/>
                <a:cs typeface="Microsoft Sans Serif"/>
              </a:rPr>
              <a:t>.</a:t>
            </a:r>
            <a:endParaRPr sz="2000">
              <a:latin typeface="Microsoft Sans Serif"/>
              <a:cs typeface="Microsoft Sans Serif"/>
            </a:endParaRPr>
          </a:p>
          <a:p>
            <a:pPr marL="285115">
              <a:lnSpc>
                <a:spcPct val="100000"/>
              </a:lnSpc>
            </a:pPr>
            <a:r>
              <a:rPr sz="2000" spc="35" dirty="0">
                <a:solidFill>
                  <a:srgbClr val="1F4E79"/>
                </a:solidFill>
                <a:latin typeface="Microsoft Sans Serif"/>
                <a:cs typeface="Microsoft Sans Serif"/>
              </a:rPr>
              <a:t>Aşırı</a:t>
            </a:r>
            <a:r>
              <a:rPr sz="2000" spc="-10" dirty="0">
                <a:solidFill>
                  <a:srgbClr val="1F4E79"/>
                </a:solidFill>
                <a:latin typeface="Microsoft Sans Serif"/>
                <a:cs typeface="Microsoft Sans Serif"/>
              </a:rPr>
              <a:t> </a:t>
            </a:r>
            <a:r>
              <a:rPr sz="2000" dirty="0">
                <a:solidFill>
                  <a:srgbClr val="1F4E79"/>
                </a:solidFill>
                <a:latin typeface="Microsoft Sans Serif"/>
                <a:cs typeface="Microsoft Sans Serif"/>
              </a:rPr>
              <a:t>zorlamalarda</a:t>
            </a:r>
            <a:r>
              <a:rPr sz="2000" spc="-15" dirty="0">
                <a:solidFill>
                  <a:srgbClr val="1F4E79"/>
                </a:solidFill>
                <a:latin typeface="Microsoft Sans Serif"/>
                <a:cs typeface="Microsoft Sans Serif"/>
              </a:rPr>
              <a:t> </a:t>
            </a:r>
            <a:r>
              <a:rPr sz="2000" dirty="0">
                <a:solidFill>
                  <a:srgbClr val="1F4E79"/>
                </a:solidFill>
                <a:latin typeface="Microsoft Sans Serif"/>
                <a:cs typeface="Microsoft Sans Serif"/>
              </a:rPr>
              <a:t>tendonlar</a:t>
            </a:r>
            <a:r>
              <a:rPr sz="2000" spc="-5" dirty="0">
                <a:solidFill>
                  <a:srgbClr val="1F4E79"/>
                </a:solidFill>
                <a:latin typeface="Microsoft Sans Serif"/>
                <a:cs typeface="Microsoft Sans Serif"/>
              </a:rPr>
              <a:t> </a:t>
            </a:r>
            <a:r>
              <a:rPr sz="2000" spc="-15" dirty="0">
                <a:solidFill>
                  <a:srgbClr val="1F4E79"/>
                </a:solidFill>
                <a:latin typeface="Microsoft Sans Serif"/>
                <a:cs typeface="Microsoft Sans Serif"/>
              </a:rPr>
              <a:t>kopabilir.</a:t>
            </a:r>
            <a:endParaRPr sz="2000">
              <a:latin typeface="Microsoft Sans Serif"/>
              <a:cs typeface="Microsoft Sans Serif"/>
            </a:endParaRPr>
          </a:p>
          <a:p>
            <a:pPr marL="367665" marR="5715" indent="-355600">
              <a:lnSpc>
                <a:spcPct val="100000"/>
              </a:lnSpc>
              <a:spcBef>
                <a:spcPts val="805"/>
              </a:spcBef>
              <a:buChar char="•"/>
              <a:tabLst>
                <a:tab pos="367665" algn="l"/>
                <a:tab pos="368300" algn="l"/>
                <a:tab pos="1242695" algn="l"/>
                <a:tab pos="1637030" algn="l"/>
                <a:tab pos="2581910" algn="l"/>
                <a:tab pos="3399154" algn="l"/>
                <a:tab pos="5121910" algn="l"/>
                <a:tab pos="5969000" algn="l"/>
                <a:tab pos="6377305" algn="l"/>
                <a:tab pos="7433945" algn="l"/>
              </a:tabLst>
            </a:pPr>
            <a:r>
              <a:rPr sz="2000" dirty="0">
                <a:solidFill>
                  <a:srgbClr val="1F4E79"/>
                </a:solidFill>
                <a:latin typeface="Microsoft Sans Serif"/>
                <a:cs typeface="Microsoft Sans Serif"/>
              </a:rPr>
              <a:t>İ</a:t>
            </a:r>
            <a:r>
              <a:rPr sz="2000" spc="-15" dirty="0">
                <a:solidFill>
                  <a:srgbClr val="1F4E79"/>
                </a:solidFill>
                <a:latin typeface="Microsoft Sans Serif"/>
                <a:cs typeface="Microsoft Sans Serif"/>
              </a:rPr>
              <a:t>s</a:t>
            </a:r>
            <a:r>
              <a:rPr sz="2000" dirty="0">
                <a:solidFill>
                  <a:srgbClr val="1F4E79"/>
                </a:solidFill>
                <a:latin typeface="Microsoft Sans Serif"/>
                <a:cs typeface="Microsoft Sans Serif"/>
              </a:rPr>
              <a:t>k</a:t>
            </a:r>
            <a:r>
              <a:rPr sz="2000" spc="5" dirty="0">
                <a:solidFill>
                  <a:srgbClr val="1F4E79"/>
                </a:solidFill>
                <a:latin typeface="Microsoft Sans Serif"/>
                <a:cs typeface="Microsoft Sans Serif"/>
              </a:rPr>
              <a:t>e</a:t>
            </a:r>
            <a:r>
              <a:rPr sz="2000" spc="-10" dirty="0">
                <a:solidFill>
                  <a:srgbClr val="1F4E79"/>
                </a:solidFill>
                <a:latin typeface="Microsoft Sans Serif"/>
                <a:cs typeface="Microsoft Sans Serif"/>
              </a:rPr>
              <a:t>le</a:t>
            </a:r>
            <a:r>
              <a:rPr sz="2000" spc="-5" dirty="0">
                <a:solidFill>
                  <a:srgbClr val="1F4E79"/>
                </a:solidFill>
                <a:latin typeface="Microsoft Sans Serif"/>
                <a:cs typeface="Microsoft Sans Serif"/>
              </a:rPr>
              <a:t>t</a:t>
            </a:r>
            <a:r>
              <a:rPr sz="2000" dirty="0">
                <a:solidFill>
                  <a:srgbClr val="1F4E79"/>
                </a:solidFill>
                <a:latin typeface="Microsoft Sans Serif"/>
                <a:cs typeface="Microsoft Sans Serif"/>
              </a:rPr>
              <a:t>	</a:t>
            </a:r>
            <a:r>
              <a:rPr sz="2000" spc="-10" dirty="0">
                <a:solidFill>
                  <a:srgbClr val="1F4E79"/>
                </a:solidFill>
                <a:latin typeface="Microsoft Sans Serif"/>
                <a:cs typeface="Microsoft Sans Serif"/>
              </a:rPr>
              <a:t>il</a:t>
            </a:r>
            <a:r>
              <a:rPr sz="2000" spc="-15" dirty="0">
                <a:solidFill>
                  <a:srgbClr val="1F4E79"/>
                </a:solidFill>
                <a:latin typeface="Microsoft Sans Serif"/>
                <a:cs typeface="Microsoft Sans Serif"/>
              </a:rPr>
              <a:t>e</a:t>
            </a:r>
            <a:r>
              <a:rPr sz="2000" dirty="0">
                <a:solidFill>
                  <a:srgbClr val="1F4E79"/>
                </a:solidFill>
                <a:latin typeface="Microsoft Sans Serif"/>
                <a:cs typeface="Microsoft Sans Serif"/>
              </a:rPr>
              <a:t>	</a:t>
            </a:r>
            <a:r>
              <a:rPr sz="2000" spc="-5" dirty="0">
                <a:solidFill>
                  <a:srgbClr val="1F4E79"/>
                </a:solidFill>
                <a:latin typeface="Microsoft Sans Serif"/>
                <a:cs typeface="Microsoft Sans Serif"/>
              </a:rPr>
              <a:t>bi</a:t>
            </a:r>
            <a:r>
              <a:rPr sz="2000" spc="-15" dirty="0">
                <a:solidFill>
                  <a:srgbClr val="1F4E79"/>
                </a:solidFill>
                <a:latin typeface="Microsoft Sans Serif"/>
                <a:cs typeface="Microsoft Sans Serif"/>
              </a:rPr>
              <a:t>r</a:t>
            </a:r>
            <a:r>
              <a:rPr sz="2000" spc="-5" dirty="0">
                <a:solidFill>
                  <a:srgbClr val="1F4E79"/>
                </a:solidFill>
                <a:latin typeface="Microsoft Sans Serif"/>
                <a:cs typeface="Microsoft Sans Serif"/>
              </a:rPr>
              <a:t>likte,</a:t>
            </a:r>
            <a:r>
              <a:rPr sz="2000" dirty="0">
                <a:solidFill>
                  <a:srgbClr val="1F4E79"/>
                </a:solidFill>
                <a:latin typeface="Microsoft Sans Serif"/>
                <a:cs typeface="Microsoft Sans Serif"/>
              </a:rPr>
              <a:t>	</a:t>
            </a:r>
            <a:r>
              <a:rPr sz="2000" spc="-5" dirty="0">
                <a:solidFill>
                  <a:srgbClr val="1F4E79"/>
                </a:solidFill>
                <a:latin typeface="Microsoft Sans Serif"/>
                <a:cs typeface="Microsoft Sans Serif"/>
              </a:rPr>
              <a:t>kasl</a:t>
            </a:r>
            <a:r>
              <a:rPr sz="2000" spc="-15" dirty="0">
                <a:solidFill>
                  <a:srgbClr val="1F4E79"/>
                </a:solidFill>
                <a:latin typeface="Microsoft Sans Serif"/>
                <a:cs typeface="Microsoft Sans Serif"/>
              </a:rPr>
              <a:t>a</a:t>
            </a:r>
            <a:r>
              <a:rPr sz="2000" dirty="0">
                <a:solidFill>
                  <a:srgbClr val="1F4E79"/>
                </a:solidFill>
                <a:latin typeface="Microsoft Sans Serif"/>
                <a:cs typeface="Microsoft Sans Serif"/>
              </a:rPr>
              <a:t>r	vücu</a:t>
            </a:r>
            <a:r>
              <a:rPr sz="2000" spc="-10" dirty="0">
                <a:solidFill>
                  <a:srgbClr val="1F4E79"/>
                </a:solidFill>
                <a:latin typeface="Microsoft Sans Serif"/>
                <a:cs typeface="Microsoft Sans Serif"/>
              </a:rPr>
              <a:t>d</a:t>
            </a:r>
            <a:r>
              <a:rPr sz="2000" spc="-5" dirty="0">
                <a:solidFill>
                  <a:srgbClr val="1F4E79"/>
                </a:solidFill>
                <a:latin typeface="Microsoft Sans Serif"/>
                <a:cs typeface="Microsoft Sans Serif"/>
              </a:rPr>
              <a:t>um</a:t>
            </a:r>
            <a:r>
              <a:rPr sz="2000" spc="-15" dirty="0">
                <a:solidFill>
                  <a:srgbClr val="1F4E79"/>
                </a:solidFill>
                <a:latin typeface="Microsoft Sans Serif"/>
                <a:cs typeface="Microsoft Sans Serif"/>
              </a:rPr>
              <a:t>u</a:t>
            </a:r>
            <a:r>
              <a:rPr sz="2000" dirty="0">
                <a:solidFill>
                  <a:srgbClr val="1F4E79"/>
                </a:solidFill>
                <a:latin typeface="Microsoft Sans Serif"/>
                <a:cs typeface="Microsoft Sans Serif"/>
              </a:rPr>
              <a:t>zun	</a:t>
            </a:r>
            <a:r>
              <a:rPr sz="2000" spc="-5" dirty="0">
                <a:solidFill>
                  <a:srgbClr val="1F4E79"/>
                </a:solidFill>
                <a:latin typeface="Microsoft Sans Serif"/>
                <a:cs typeface="Microsoft Sans Serif"/>
              </a:rPr>
              <a:t>şeklini</a:t>
            </a:r>
            <a:r>
              <a:rPr sz="2000" dirty="0">
                <a:solidFill>
                  <a:srgbClr val="1F4E79"/>
                </a:solidFill>
                <a:latin typeface="Microsoft Sans Serif"/>
                <a:cs typeface="Microsoft Sans Serif"/>
              </a:rPr>
              <a:t>	</a:t>
            </a:r>
            <a:r>
              <a:rPr sz="2000" spc="-10" dirty="0">
                <a:solidFill>
                  <a:srgbClr val="1F4E79"/>
                </a:solidFill>
                <a:latin typeface="Microsoft Sans Serif"/>
                <a:cs typeface="Microsoft Sans Serif"/>
              </a:rPr>
              <a:t>v</a:t>
            </a:r>
            <a:r>
              <a:rPr sz="2000" dirty="0">
                <a:solidFill>
                  <a:srgbClr val="1F4E79"/>
                </a:solidFill>
                <a:latin typeface="Microsoft Sans Serif"/>
                <a:cs typeface="Microsoft Sans Serif"/>
              </a:rPr>
              <a:t>e	</a:t>
            </a:r>
            <a:r>
              <a:rPr sz="2000" spc="10" dirty="0">
                <a:solidFill>
                  <a:srgbClr val="1F4E79"/>
                </a:solidFill>
                <a:latin typeface="Microsoft Sans Serif"/>
                <a:cs typeface="Microsoft Sans Serif"/>
              </a:rPr>
              <a:t>hatlar</a:t>
            </a:r>
            <a:r>
              <a:rPr sz="2000" spc="-10" dirty="0">
                <a:solidFill>
                  <a:srgbClr val="1F4E79"/>
                </a:solidFill>
                <a:latin typeface="Microsoft Sans Serif"/>
                <a:cs typeface="Microsoft Sans Serif"/>
              </a:rPr>
              <a:t>ı</a:t>
            </a:r>
            <a:r>
              <a:rPr sz="2000" spc="65" dirty="0">
                <a:solidFill>
                  <a:srgbClr val="1F4E79"/>
                </a:solidFill>
                <a:latin typeface="Microsoft Sans Serif"/>
                <a:cs typeface="Microsoft Sans Serif"/>
              </a:rPr>
              <a:t>n</a:t>
            </a:r>
            <a:r>
              <a:rPr sz="2000" spc="25" dirty="0">
                <a:solidFill>
                  <a:srgbClr val="1F4E79"/>
                </a:solidFill>
                <a:latin typeface="Microsoft Sans Serif"/>
                <a:cs typeface="Microsoft Sans Serif"/>
              </a:rPr>
              <a:t>ı</a:t>
            </a:r>
            <a:r>
              <a:rPr sz="2000" dirty="0">
                <a:solidFill>
                  <a:srgbClr val="1F4E79"/>
                </a:solidFill>
                <a:latin typeface="Microsoft Sans Serif"/>
                <a:cs typeface="Microsoft Sans Serif"/>
              </a:rPr>
              <a:t>	da  </a:t>
            </a:r>
            <a:r>
              <a:rPr sz="2000" spc="-15" dirty="0">
                <a:solidFill>
                  <a:srgbClr val="1F4E79"/>
                </a:solidFill>
                <a:latin typeface="Microsoft Sans Serif"/>
                <a:cs typeface="Microsoft Sans Serif"/>
              </a:rPr>
              <a:t>belirler.</a:t>
            </a:r>
            <a:endParaRPr sz="2000">
              <a:latin typeface="Microsoft Sans Serif"/>
              <a:cs typeface="Microsoft Sans Serif"/>
            </a:endParaRPr>
          </a:p>
        </p:txBody>
      </p:sp>
      <p:pic>
        <p:nvPicPr>
          <p:cNvPr id="5" name="object 5"/>
          <p:cNvPicPr/>
          <p:nvPr/>
        </p:nvPicPr>
        <p:blipFill>
          <a:blip r:embed="rId2" cstate="print"/>
          <a:stretch>
            <a:fillRect/>
          </a:stretch>
        </p:blipFill>
        <p:spPr>
          <a:xfrm>
            <a:off x="4035475" y="2758246"/>
            <a:ext cx="4146626" cy="3120088"/>
          </a:xfrm>
          <a:prstGeom prst="rect">
            <a:avLst/>
          </a:prstGeom>
        </p:spPr>
      </p:pic>
      <p:pic>
        <p:nvPicPr>
          <p:cNvPr id="6" name="object 6"/>
          <p:cNvPicPr/>
          <p:nvPr/>
        </p:nvPicPr>
        <p:blipFill>
          <a:blip r:embed="rId3" cstate="print"/>
          <a:stretch>
            <a:fillRect/>
          </a:stretch>
        </p:blipFill>
        <p:spPr>
          <a:xfrm>
            <a:off x="1035811" y="2826372"/>
            <a:ext cx="2176399" cy="3353435"/>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3840607" y="636778"/>
            <a:ext cx="1462405" cy="345440"/>
          </a:xfrm>
          <a:prstGeom prst="rect">
            <a:avLst/>
          </a:prstGeom>
        </p:spPr>
        <p:txBody>
          <a:bodyPr vert="horz" wrap="square" lIns="0" tIns="12700" rIns="0" bIns="0" rtlCol="0">
            <a:spAutoFit/>
          </a:bodyPr>
          <a:lstStyle/>
          <a:p>
            <a:pPr marL="12700">
              <a:lnSpc>
                <a:spcPct val="100000"/>
              </a:lnSpc>
              <a:spcBef>
                <a:spcPts val="100"/>
              </a:spcBef>
            </a:pPr>
            <a:r>
              <a:rPr spc="-5" dirty="0"/>
              <a:t>kas</a:t>
            </a:r>
            <a:r>
              <a:rPr spc="-60" dirty="0"/>
              <a:t> </a:t>
            </a:r>
            <a:r>
              <a:rPr spc="-5" dirty="0"/>
              <a:t>sistemi</a:t>
            </a:r>
          </a:p>
        </p:txBody>
      </p:sp>
      <p:sp>
        <p:nvSpPr>
          <p:cNvPr id="4" name="object 4"/>
          <p:cNvSpPr txBox="1"/>
          <p:nvPr/>
        </p:nvSpPr>
        <p:spPr>
          <a:xfrm>
            <a:off x="707542" y="1430223"/>
            <a:ext cx="7729855" cy="636270"/>
          </a:xfrm>
          <a:prstGeom prst="rect">
            <a:avLst/>
          </a:prstGeom>
        </p:spPr>
        <p:txBody>
          <a:bodyPr vert="horz" wrap="square" lIns="0" tIns="13335" rIns="0" bIns="0" rtlCol="0">
            <a:spAutoFit/>
          </a:bodyPr>
          <a:lstStyle/>
          <a:p>
            <a:pPr marL="422275" indent="-410209">
              <a:lnSpc>
                <a:spcPct val="100000"/>
              </a:lnSpc>
              <a:spcBef>
                <a:spcPts val="105"/>
              </a:spcBef>
              <a:buChar char="•"/>
              <a:tabLst>
                <a:tab pos="422275" algn="l"/>
                <a:tab pos="422909" algn="l"/>
              </a:tabLst>
            </a:pPr>
            <a:r>
              <a:rPr sz="2000" spc="-5" dirty="0">
                <a:solidFill>
                  <a:srgbClr val="1F4E79"/>
                </a:solidFill>
                <a:latin typeface="Microsoft Sans Serif"/>
                <a:cs typeface="Microsoft Sans Serif"/>
              </a:rPr>
              <a:t>Omurlar</a:t>
            </a:r>
            <a:r>
              <a:rPr sz="2000" spc="340" dirty="0">
                <a:solidFill>
                  <a:srgbClr val="1F4E79"/>
                </a:solidFill>
                <a:latin typeface="Microsoft Sans Serif"/>
                <a:cs typeface="Microsoft Sans Serif"/>
              </a:rPr>
              <a:t> </a:t>
            </a:r>
            <a:r>
              <a:rPr sz="2000" spc="15" dirty="0">
                <a:solidFill>
                  <a:srgbClr val="1F4E79"/>
                </a:solidFill>
                <a:latin typeface="Microsoft Sans Serif"/>
                <a:cs typeface="Microsoft Sans Serif"/>
              </a:rPr>
              <a:t>arası</a:t>
            </a:r>
            <a:r>
              <a:rPr sz="2000" spc="320" dirty="0">
                <a:solidFill>
                  <a:srgbClr val="1F4E79"/>
                </a:solidFill>
                <a:latin typeface="Microsoft Sans Serif"/>
                <a:cs typeface="Microsoft Sans Serif"/>
              </a:rPr>
              <a:t> </a:t>
            </a:r>
            <a:r>
              <a:rPr sz="2000" spc="-5" dirty="0">
                <a:solidFill>
                  <a:srgbClr val="1F4E79"/>
                </a:solidFill>
                <a:latin typeface="Microsoft Sans Serif"/>
                <a:cs typeface="Microsoft Sans Serif"/>
              </a:rPr>
              <a:t>eklemlerin</a:t>
            </a:r>
            <a:r>
              <a:rPr sz="2000" spc="340" dirty="0">
                <a:solidFill>
                  <a:srgbClr val="1F4E79"/>
                </a:solidFill>
                <a:latin typeface="Microsoft Sans Serif"/>
                <a:cs typeface="Microsoft Sans Serif"/>
              </a:rPr>
              <a:t> </a:t>
            </a:r>
            <a:r>
              <a:rPr sz="2000" dirty="0">
                <a:solidFill>
                  <a:srgbClr val="1F4E79"/>
                </a:solidFill>
                <a:latin typeface="Microsoft Sans Serif"/>
                <a:cs typeface="Microsoft Sans Serif"/>
              </a:rPr>
              <a:t>öne</a:t>
            </a:r>
            <a:r>
              <a:rPr sz="2000" spc="335" dirty="0">
                <a:solidFill>
                  <a:srgbClr val="1F4E79"/>
                </a:solidFill>
                <a:latin typeface="Microsoft Sans Serif"/>
                <a:cs typeface="Microsoft Sans Serif"/>
              </a:rPr>
              <a:t> </a:t>
            </a:r>
            <a:r>
              <a:rPr sz="2000" spc="-5" dirty="0">
                <a:solidFill>
                  <a:srgbClr val="1F4E79"/>
                </a:solidFill>
                <a:latin typeface="Microsoft Sans Serif"/>
                <a:cs typeface="Microsoft Sans Serif"/>
              </a:rPr>
              <a:t>doğru</a:t>
            </a:r>
            <a:r>
              <a:rPr sz="2000" spc="335" dirty="0">
                <a:solidFill>
                  <a:srgbClr val="1F4E79"/>
                </a:solidFill>
                <a:latin typeface="Microsoft Sans Serif"/>
                <a:cs typeface="Microsoft Sans Serif"/>
              </a:rPr>
              <a:t> </a:t>
            </a:r>
            <a:r>
              <a:rPr sz="2000" spc="-10" dirty="0">
                <a:solidFill>
                  <a:srgbClr val="1F4E79"/>
                </a:solidFill>
                <a:latin typeface="Microsoft Sans Serif"/>
                <a:cs typeface="Microsoft Sans Serif"/>
              </a:rPr>
              <a:t>eğilme</a:t>
            </a:r>
            <a:r>
              <a:rPr sz="2000" spc="330" dirty="0">
                <a:solidFill>
                  <a:srgbClr val="1F4E79"/>
                </a:solidFill>
                <a:latin typeface="Microsoft Sans Serif"/>
                <a:cs typeface="Microsoft Sans Serif"/>
              </a:rPr>
              <a:t> </a:t>
            </a:r>
            <a:r>
              <a:rPr sz="2000" spc="-5" dirty="0">
                <a:solidFill>
                  <a:srgbClr val="1F4E79"/>
                </a:solidFill>
                <a:latin typeface="Microsoft Sans Serif"/>
                <a:cs typeface="Microsoft Sans Serif"/>
              </a:rPr>
              <a:t>hareketleri</a:t>
            </a:r>
            <a:r>
              <a:rPr sz="2000" spc="340" dirty="0">
                <a:solidFill>
                  <a:srgbClr val="1F4E79"/>
                </a:solidFill>
                <a:latin typeface="Microsoft Sans Serif"/>
                <a:cs typeface="Microsoft Sans Serif"/>
              </a:rPr>
              <a:t> </a:t>
            </a:r>
            <a:r>
              <a:rPr sz="2000" spc="-5" dirty="0">
                <a:solidFill>
                  <a:srgbClr val="1F4E79"/>
                </a:solidFill>
                <a:latin typeface="Microsoft Sans Serif"/>
                <a:cs typeface="Microsoft Sans Serif"/>
              </a:rPr>
              <a:t>oldukça</a:t>
            </a:r>
            <a:endParaRPr sz="2000">
              <a:latin typeface="Microsoft Sans Serif"/>
              <a:cs typeface="Microsoft Sans Serif"/>
            </a:endParaRPr>
          </a:p>
          <a:p>
            <a:pPr marL="306705">
              <a:lnSpc>
                <a:spcPct val="100000"/>
              </a:lnSpc>
            </a:pPr>
            <a:r>
              <a:rPr sz="2000" dirty="0">
                <a:solidFill>
                  <a:srgbClr val="1F4E79"/>
                </a:solidFill>
                <a:latin typeface="Microsoft Sans Serif"/>
                <a:cs typeface="Microsoft Sans Serif"/>
              </a:rPr>
              <a:t>kolay</a:t>
            </a:r>
            <a:r>
              <a:rPr sz="2000" spc="5" dirty="0">
                <a:solidFill>
                  <a:srgbClr val="1F4E79"/>
                </a:solidFill>
                <a:latin typeface="Microsoft Sans Serif"/>
                <a:cs typeface="Microsoft Sans Serif"/>
              </a:rPr>
              <a:t> </a:t>
            </a:r>
            <a:r>
              <a:rPr sz="2000" dirty="0">
                <a:solidFill>
                  <a:srgbClr val="1F4E79"/>
                </a:solidFill>
                <a:latin typeface="Microsoft Sans Serif"/>
                <a:cs typeface="Microsoft Sans Serif"/>
              </a:rPr>
              <a:t>fakat,</a:t>
            </a:r>
            <a:r>
              <a:rPr sz="2000" spc="-10" dirty="0">
                <a:solidFill>
                  <a:srgbClr val="1F4E79"/>
                </a:solidFill>
                <a:latin typeface="Microsoft Sans Serif"/>
                <a:cs typeface="Microsoft Sans Serif"/>
              </a:rPr>
              <a:t> </a:t>
            </a:r>
            <a:r>
              <a:rPr sz="2000" spc="5" dirty="0">
                <a:solidFill>
                  <a:srgbClr val="1F4E79"/>
                </a:solidFill>
                <a:latin typeface="Microsoft Sans Serif"/>
                <a:cs typeface="Microsoft Sans Serif"/>
              </a:rPr>
              <a:t>omurganın</a:t>
            </a:r>
            <a:r>
              <a:rPr sz="2000" dirty="0">
                <a:solidFill>
                  <a:srgbClr val="1F4E79"/>
                </a:solidFill>
                <a:latin typeface="Microsoft Sans Serif"/>
                <a:cs typeface="Microsoft Sans Serif"/>
              </a:rPr>
              <a:t> </a:t>
            </a:r>
            <a:r>
              <a:rPr sz="2000" spc="-5" dirty="0">
                <a:solidFill>
                  <a:srgbClr val="1F4E79"/>
                </a:solidFill>
                <a:latin typeface="Microsoft Sans Serif"/>
                <a:cs typeface="Microsoft Sans Serif"/>
              </a:rPr>
              <a:t>geriye</a:t>
            </a:r>
            <a:r>
              <a:rPr sz="2000" spc="10" dirty="0">
                <a:solidFill>
                  <a:srgbClr val="1F4E79"/>
                </a:solidFill>
                <a:latin typeface="Microsoft Sans Serif"/>
                <a:cs typeface="Microsoft Sans Serif"/>
              </a:rPr>
              <a:t> </a:t>
            </a:r>
            <a:r>
              <a:rPr sz="2000" spc="-10" dirty="0">
                <a:solidFill>
                  <a:srgbClr val="1F4E79"/>
                </a:solidFill>
                <a:latin typeface="Microsoft Sans Serif"/>
                <a:cs typeface="Microsoft Sans Serif"/>
              </a:rPr>
              <a:t>eğilmesi</a:t>
            </a:r>
            <a:r>
              <a:rPr sz="2000" spc="20" dirty="0">
                <a:solidFill>
                  <a:srgbClr val="1F4E79"/>
                </a:solidFill>
                <a:latin typeface="Microsoft Sans Serif"/>
                <a:cs typeface="Microsoft Sans Serif"/>
              </a:rPr>
              <a:t> sınırlıdır.</a:t>
            </a:r>
            <a:endParaRPr sz="2000">
              <a:latin typeface="Microsoft Sans Serif"/>
              <a:cs typeface="Microsoft Sans Serif"/>
            </a:endParaRPr>
          </a:p>
        </p:txBody>
      </p:sp>
      <p:sp>
        <p:nvSpPr>
          <p:cNvPr id="5" name="object 5"/>
          <p:cNvSpPr txBox="1"/>
          <p:nvPr/>
        </p:nvSpPr>
        <p:spPr>
          <a:xfrm>
            <a:off x="707542" y="2192527"/>
            <a:ext cx="2347595" cy="330835"/>
          </a:xfrm>
          <a:prstGeom prst="rect">
            <a:avLst/>
          </a:prstGeom>
        </p:spPr>
        <p:txBody>
          <a:bodyPr vert="horz" wrap="square" lIns="0" tIns="13335" rIns="0" bIns="0" rtlCol="0">
            <a:spAutoFit/>
          </a:bodyPr>
          <a:lstStyle/>
          <a:p>
            <a:pPr marL="422275" indent="-410209">
              <a:lnSpc>
                <a:spcPct val="100000"/>
              </a:lnSpc>
              <a:spcBef>
                <a:spcPts val="105"/>
              </a:spcBef>
              <a:buChar char="•"/>
              <a:tabLst>
                <a:tab pos="422275" algn="l"/>
                <a:tab pos="422909" algn="l"/>
                <a:tab pos="1116965" algn="l"/>
              </a:tabLst>
            </a:pPr>
            <a:r>
              <a:rPr sz="2000" spc="-5" dirty="0">
                <a:solidFill>
                  <a:srgbClr val="1F4E79"/>
                </a:solidFill>
                <a:latin typeface="Microsoft Sans Serif"/>
                <a:cs typeface="Microsoft Sans Serif"/>
              </a:rPr>
              <a:t>Belin	gerisindeki</a:t>
            </a:r>
            <a:endParaRPr sz="2000">
              <a:latin typeface="Microsoft Sans Serif"/>
              <a:cs typeface="Microsoft Sans Serif"/>
            </a:endParaRPr>
          </a:p>
        </p:txBody>
      </p:sp>
      <p:sp>
        <p:nvSpPr>
          <p:cNvPr id="6" name="object 6"/>
          <p:cNvSpPr txBox="1"/>
          <p:nvPr/>
        </p:nvSpPr>
        <p:spPr>
          <a:xfrm>
            <a:off x="3288029" y="2192527"/>
            <a:ext cx="5149850" cy="330835"/>
          </a:xfrm>
          <a:prstGeom prst="rect">
            <a:avLst/>
          </a:prstGeom>
        </p:spPr>
        <p:txBody>
          <a:bodyPr vert="horz" wrap="square" lIns="0" tIns="13335" rIns="0" bIns="0" rtlCol="0">
            <a:spAutoFit/>
          </a:bodyPr>
          <a:lstStyle/>
          <a:p>
            <a:pPr marL="12700">
              <a:lnSpc>
                <a:spcPct val="100000"/>
              </a:lnSpc>
              <a:spcBef>
                <a:spcPts val="105"/>
              </a:spcBef>
              <a:tabLst>
                <a:tab pos="820419" algn="l"/>
                <a:tab pos="1727200" algn="l"/>
                <a:tab pos="2123440" algn="l"/>
                <a:tab pos="3169285" algn="l"/>
                <a:tab pos="3862704" algn="l"/>
                <a:tab pos="4740910" algn="l"/>
              </a:tabLst>
            </a:pPr>
            <a:r>
              <a:rPr sz="2000" spc="-5" dirty="0">
                <a:solidFill>
                  <a:srgbClr val="1F4E79"/>
                </a:solidFill>
                <a:latin typeface="Microsoft Sans Serif"/>
                <a:cs typeface="Microsoft Sans Serif"/>
              </a:rPr>
              <a:t>kaslar	normal	</a:t>
            </a:r>
            <a:r>
              <a:rPr sz="2000" spc="-10" dirty="0">
                <a:solidFill>
                  <a:srgbClr val="1F4E79"/>
                </a:solidFill>
                <a:latin typeface="Microsoft Sans Serif"/>
                <a:cs typeface="Microsoft Sans Serif"/>
              </a:rPr>
              <a:t>v</a:t>
            </a:r>
            <a:r>
              <a:rPr sz="2000" dirty="0">
                <a:solidFill>
                  <a:srgbClr val="1F4E79"/>
                </a:solidFill>
                <a:latin typeface="Microsoft Sans Serif"/>
                <a:cs typeface="Microsoft Sans Serif"/>
              </a:rPr>
              <a:t>e	ku</a:t>
            </a:r>
            <a:r>
              <a:rPr sz="2000" spc="-10" dirty="0">
                <a:solidFill>
                  <a:srgbClr val="1F4E79"/>
                </a:solidFill>
                <a:latin typeface="Microsoft Sans Serif"/>
                <a:cs typeface="Microsoft Sans Serif"/>
              </a:rPr>
              <a:t>v</a:t>
            </a:r>
            <a:r>
              <a:rPr sz="2000" dirty="0">
                <a:solidFill>
                  <a:srgbClr val="1F4E79"/>
                </a:solidFill>
                <a:latin typeface="Microsoft Sans Serif"/>
                <a:cs typeface="Microsoft Sans Serif"/>
              </a:rPr>
              <a:t>ve</a:t>
            </a:r>
            <a:r>
              <a:rPr sz="2000" spc="-10" dirty="0">
                <a:solidFill>
                  <a:srgbClr val="1F4E79"/>
                </a:solidFill>
                <a:latin typeface="Microsoft Sans Serif"/>
                <a:cs typeface="Microsoft Sans Serif"/>
              </a:rPr>
              <a:t>tli,</a:t>
            </a:r>
            <a:r>
              <a:rPr sz="2000" dirty="0">
                <a:solidFill>
                  <a:srgbClr val="1F4E79"/>
                </a:solidFill>
                <a:latin typeface="Microsoft Sans Serif"/>
                <a:cs typeface="Microsoft Sans Serif"/>
              </a:rPr>
              <a:t>	k</a:t>
            </a:r>
            <a:r>
              <a:rPr sz="2000" spc="5" dirty="0">
                <a:solidFill>
                  <a:srgbClr val="1F4E79"/>
                </a:solidFill>
                <a:latin typeface="Microsoft Sans Serif"/>
                <a:cs typeface="Microsoft Sans Serif"/>
              </a:rPr>
              <a:t>a</a:t>
            </a:r>
            <a:r>
              <a:rPr sz="2000" spc="60" dirty="0">
                <a:solidFill>
                  <a:srgbClr val="1F4E79"/>
                </a:solidFill>
                <a:latin typeface="Microsoft Sans Serif"/>
                <a:cs typeface="Microsoft Sans Serif"/>
              </a:rPr>
              <a:t>r</a:t>
            </a:r>
            <a:r>
              <a:rPr sz="2000" spc="25" dirty="0">
                <a:solidFill>
                  <a:srgbClr val="1F4E79"/>
                </a:solidFill>
                <a:latin typeface="Microsoft Sans Serif"/>
                <a:cs typeface="Microsoft Sans Serif"/>
              </a:rPr>
              <a:t>ı</a:t>
            </a:r>
            <a:r>
              <a:rPr sz="2000" dirty="0">
                <a:solidFill>
                  <a:srgbClr val="1F4E79"/>
                </a:solidFill>
                <a:latin typeface="Microsoft Sans Serif"/>
                <a:cs typeface="Microsoft Sans Serif"/>
              </a:rPr>
              <a:t>n	</a:t>
            </a:r>
            <a:r>
              <a:rPr sz="2000" spc="-5" dirty="0">
                <a:solidFill>
                  <a:srgbClr val="1F4E79"/>
                </a:solidFill>
                <a:latin typeface="Microsoft Sans Serif"/>
                <a:cs typeface="Microsoft Sans Serif"/>
              </a:rPr>
              <a:t>kasla</a:t>
            </a:r>
            <a:r>
              <a:rPr sz="2000" dirty="0">
                <a:solidFill>
                  <a:srgbClr val="1F4E79"/>
                </a:solidFill>
                <a:latin typeface="Microsoft Sans Serif"/>
                <a:cs typeface="Microsoft Sans Serif"/>
              </a:rPr>
              <a:t>r</a:t>
            </a:r>
            <a:r>
              <a:rPr sz="2000" spc="100" dirty="0">
                <a:solidFill>
                  <a:srgbClr val="1F4E79"/>
                </a:solidFill>
                <a:latin typeface="Microsoft Sans Serif"/>
                <a:cs typeface="Microsoft Sans Serif"/>
              </a:rPr>
              <a:t>ı</a:t>
            </a:r>
            <a:r>
              <a:rPr sz="2000" dirty="0">
                <a:solidFill>
                  <a:srgbClr val="1F4E79"/>
                </a:solidFill>
                <a:latin typeface="Microsoft Sans Serif"/>
                <a:cs typeface="Microsoft Sans Serif"/>
              </a:rPr>
              <a:t>	çok</a:t>
            </a:r>
            <a:endParaRPr sz="2000">
              <a:latin typeface="Microsoft Sans Serif"/>
              <a:cs typeface="Microsoft Sans Serif"/>
            </a:endParaRPr>
          </a:p>
        </p:txBody>
      </p:sp>
      <p:sp>
        <p:nvSpPr>
          <p:cNvPr id="7" name="object 7"/>
          <p:cNvSpPr txBox="1"/>
          <p:nvPr/>
        </p:nvSpPr>
        <p:spPr>
          <a:xfrm>
            <a:off x="1001674" y="2497327"/>
            <a:ext cx="7435850" cy="330835"/>
          </a:xfrm>
          <a:prstGeom prst="rect">
            <a:avLst/>
          </a:prstGeom>
        </p:spPr>
        <p:txBody>
          <a:bodyPr vert="horz" wrap="square" lIns="0" tIns="13335" rIns="0" bIns="0" rtlCol="0">
            <a:spAutoFit/>
          </a:bodyPr>
          <a:lstStyle/>
          <a:p>
            <a:pPr marL="12700">
              <a:lnSpc>
                <a:spcPct val="100000"/>
              </a:lnSpc>
              <a:spcBef>
                <a:spcPts val="105"/>
              </a:spcBef>
            </a:pPr>
            <a:r>
              <a:rPr sz="2000" spc="15" dirty="0">
                <a:solidFill>
                  <a:srgbClr val="1F4E79"/>
                </a:solidFill>
                <a:latin typeface="Microsoft Sans Serif"/>
                <a:cs typeface="Microsoft Sans Serif"/>
              </a:rPr>
              <a:t>zayıflamış</a:t>
            </a:r>
            <a:r>
              <a:rPr sz="2000" spc="380" dirty="0">
                <a:solidFill>
                  <a:srgbClr val="1F4E79"/>
                </a:solidFill>
                <a:latin typeface="Microsoft Sans Serif"/>
                <a:cs typeface="Microsoft Sans Serif"/>
              </a:rPr>
              <a:t> </a:t>
            </a:r>
            <a:r>
              <a:rPr sz="2000" spc="-5" dirty="0">
                <a:solidFill>
                  <a:srgbClr val="1F4E79"/>
                </a:solidFill>
                <a:latin typeface="Microsoft Sans Serif"/>
                <a:cs typeface="Microsoft Sans Serif"/>
              </a:rPr>
              <a:t>işgörenlerde,</a:t>
            </a:r>
            <a:r>
              <a:rPr sz="2000" spc="370" dirty="0">
                <a:solidFill>
                  <a:srgbClr val="1F4E79"/>
                </a:solidFill>
                <a:latin typeface="Microsoft Sans Serif"/>
                <a:cs typeface="Microsoft Sans Serif"/>
              </a:rPr>
              <a:t> </a:t>
            </a:r>
            <a:r>
              <a:rPr sz="2000" spc="10" dirty="0">
                <a:solidFill>
                  <a:srgbClr val="1F4E79"/>
                </a:solidFill>
                <a:latin typeface="Microsoft Sans Serif"/>
                <a:cs typeface="Microsoft Sans Serif"/>
              </a:rPr>
              <a:t>kaldırma</a:t>
            </a:r>
            <a:r>
              <a:rPr sz="2000" spc="375" dirty="0">
                <a:solidFill>
                  <a:srgbClr val="1F4E79"/>
                </a:solidFill>
                <a:latin typeface="Microsoft Sans Serif"/>
                <a:cs typeface="Microsoft Sans Serif"/>
              </a:rPr>
              <a:t> </a:t>
            </a:r>
            <a:r>
              <a:rPr sz="2000" spc="-5" dirty="0">
                <a:solidFill>
                  <a:srgbClr val="1F4E79"/>
                </a:solidFill>
                <a:latin typeface="Microsoft Sans Serif"/>
                <a:cs typeface="Microsoft Sans Serif"/>
              </a:rPr>
              <a:t>ve</a:t>
            </a:r>
            <a:r>
              <a:rPr sz="2000" spc="380" dirty="0">
                <a:solidFill>
                  <a:srgbClr val="1F4E79"/>
                </a:solidFill>
                <a:latin typeface="Microsoft Sans Serif"/>
                <a:cs typeface="Microsoft Sans Serif"/>
              </a:rPr>
              <a:t> </a:t>
            </a:r>
            <a:r>
              <a:rPr sz="2000" spc="5" dirty="0">
                <a:solidFill>
                  <a:srgbClr val="1F4E79"/>
                </a:solidFill>
                <a:latin typeface="Microsoft Sans Serif"/>
                <a:cs typeface="Microsoft Sans Serif"/>
              </a:rPr>
              <a:t>taşımalarda</a:t>
            </a:r>
            <a:r>
              <a:rPr sz="2000" spc="370" dirty="0">
                <a:solidFill>
                  <a:srgbClr val="1F4E79"/>
                </a:solidFill>
                <a:latin typeface="Microsoft Sans Serif"/>
                <a:cs typeface="Microsoft Sans Serif"/>
              </a:rPr>
              <a:t> </a:t>
            </a:r>
            <a:r>
              <a:rPr sz="2000" spc="-5" dirty="0">
                <a:solidFill>
                  <a:srgbClr val="1F4E79"/>
                </a:solidFill>
                <a:latin typeface="Microsoft Sans Serif"/>
                <a:cs typeface="Microsoft Sans Serif"/>
              </a:rPr>
              <a:t>sakatlanmalar;</a:t>
            </a:r>
            <a:endParaRPr sz="2000">
              <a:latin typeface="Microsoft Sans Serif"/>
              <a:cs typeface="Microsoft Sans Serif"/>
            </a:endParaRPr>
          </a:p>
        </p:txBody>
      </p:sp>
      <p:sp>
        <p:nvSpPr>
          <p:cNvPr id="8" name="object 8"/>
          <p:cNvSpPr txBox="1"/>
          <p:nvPr/>
        </p:nvSpPr>
        <p:spPr>
          <a:xfrm>
            <a:off x="1001674" y="2802382"/>
            <a:ext cx="7435850" cy="330835"/>
          </a:xfrm>
          <a:prstGeom prst="rect">
            <a:avLst/>
          </a:prstGeom>
        </p:spPr>
        <p:txBody>
          <a:bodyPr vert="horz" wrap="square" lIns="0" tIns="13335" rIns="0" bIns="0" rtlCol="0">
            <a:spAutoFit/>
          </a:bodyPr>
          <a:lstStyle/>
          <a:p>
            <a:pPr marL="12700">
              <a:lnSpc>
                <a:spcPct val="100000"/>
              </a:lnSpc>
              <a:spcBef>
                <a:spcPts val="105"/>
              </a:spcBef>
              <a:tabLst>
                <a:tab pos="690245" algn="l"/>
                <a:tab pos="1929764" algn="l"/>
                <a:tab pos="2609850" algn="l"/>
                <a:tab pos="3395979" algn="l"/>
                <a:tab pos="4300220" algn="l"/>
                <a:tab pos="5302885" algn="l"/>
                <a:tab pos="5995035" algn="l"/>
              </a:tabLst>
            </a:pPr>
            <a:r>
              <a:rPr sz="2000" spc="-5" dirty="0">
                <a:solidFill>
                  <a:srgbClr val="1F4E79"/>
                </a:solidFill>
                <a:latin typeface="Microsoft Sans Serif"/>
                <a:cs typeface="Microsoft Sans Serif"/>
              </a:rPr>
              <a:t>disk	</a:t>
            </a:r>
            <a:r>
              <a:rPr sz="2000" spc="5" dirty="0">
                <a:solidFill>
                  <a:srgbClr val="1F4E79"/>
                </a:solidFill>
                <a:latin typeface="Microsoft Sans Serif"/>
                <a:cs typeface="Microsoft Sans Serif"/>
              </a:rPr>
              <a:t>kayması,	</a:t>
            </a:r>
            <a:r>
              <a:rPr sz="2000" spc="-5" dirty="0">
                <a:solidFill>
                  <a:srgbClr val="1F4E79"/>
                </a:solidFill>
                <a:latin typeface="Microsoft Sans Serif"/>
                <a:cs typeface="Microsoft Sans Serif"/>
              </a:rPr>
              <a:t>disk	</a:t>
            </a:r>
            <a:r>
              <a:rPr sz="2000" spc="35" dirty="0">
                <a:solidFill>
                  <a:srgbClr val="1F4E79"/>
                </a:solidFill>
                <a:latin typeface="Microsoft Sans Serif"/>
                <a:cs typeface="Microsoft Sans Serif"/>
              </a:rPr>
              <a:t>fıtığı,	</a:t>
            </a:r>
            <a:r>
              <a:rPr sz="2000" spc="-5" dirty="0">
                <a:solidFill>
                  <a:srgbClr val="1F4E79"/>
                </a:solidFill>
                <a:latin typeface="Microsoft Sans Serif"/>
                <a:cs typeface="Microsoft Sans Serif"/>
              </a:rPr>
              <a:t>kronik	siyatik,	sinir	zedelenmesi</a:t>
            </a:r>
            <a:endParaRPr sz="2000">
              <a:latin typeface="Microsoft Sans Serif"/>
              <a:cs typeface="Microsoft Sans Serif"/>
            </a:endParaRPr>
          </a:p>
        </p:txBody>
      </p:sp>
      <p:sp>
        <p:nvSpPr>
          <p:cNvPr id="9" name="object 9"/>
          <p:cNvSpPr txBox="1"/>
          <p:nvPr/>
        </p:nvSpPr>
        <p:spPr>
          <a:xfrm>
            <a:off x="707542" y="2955391"/>
            <a:ext cx="4491355" cy="939800"/>
          </a:xfrm>
          <a:prstGeom prst="rect">
            <a:avLst/>
          </a:prstGeom>
        </p:spPr>
        <p:txBody>
          <a:bodyPr vert="horz" wrap="square" lIns="0" tIns="165100" rIns="0" bIns="0" rtlCol="0">
            <a:spAutoFit/>
          </a:bodyPr>
          <a:lstStyle/>
          <a:p>
            <a:pPr marL="306705">
              <a:lnSpc>
                <a:spcPct val="100000"/>
              </a:lnSpc>
              <a:spcBef>
                <a:spcPts val="1300"/>
              </a:spcBef>
            </a:pPr>
            <a:r>
              <a:rPr sz="2000" spc="10" dirty="0">
                <a:solidFill>
                  <a:srgbClr val="1F4E79"/>
                </a:solidFill>
                <a:latin typeface="Microsoft Sans Serif"/>
                <a:cs typeface="Microsoft Sans Serif"/>
              </a:rPr>
              <a:t>hasatlıkları</a:t>
            </a:r>
            <a:r>
              <a:rPr sz="2000" spc="-30" dirty="0">
                <a:solidFill>
                  <a:srgbClr val="1F4E79"/>
                </a:solidFill>
                <a:latin typeface="Microsoft Sans Serif"/>
                <a:cs typeface="Microsoft Sans Serif"/>
              </a:rPr>
              <a:t> </a:t>
            </a:r>
            <a:r>
              <a:rPr sz="2000" spc="-15" dirty="0">
                <a:solidFill>
                  <a:srgbClr val="1F4E79"/>
                </a:solidFill>
                <a:latin typeface="Microsoft Sans Serif"/>
                <a:cs typeface="Microsoft Sans Serif"/>
              </a:rPr>
              <a:t>görülür.</a:t>
            </a:r>
            <a:endParaRPr sz="2000">
              <a:latin typeface="Microsoft Sans Serif"/>
              <a:cs typeface="Microsoft Sans Serif"/>
            </a:endParaRPr>
          </a:p>
          <a:p>
            <a:pPr marL="285115" indent="-273050">
              <a:lnSpc>
                <a:spcPct val="100000"/>
              </a:lnSpc>
              <a:spcBef>
                <a:spcPts val="1200"/>
              </a:spcBef>
              <a:buFont typeface="Wingdings"/>
              <a:buChar char=""/>
              <a:tabLst>
                <a:tab pos="285750" algn="l"/>
              </a:tabLst>
            </a:pPr>
            <a:r>
              <a:rPr sz="2000" b="1" dirty="0">
                <a:solidFill>
                  <a:srgbClr val="1F4E79"/>
                </a:solidFill>
                <a:latin typeface="Arial"/>
                <a:cs typeface="Arial"/>
              </a:rPr>
              <a:t>Vücudumuzda</a:t>
            </a:r>
            <a:r>
              <a:rPr sz="2000" b="1" spc="-25" dirty="0">
                <a:solidFill>
                  <a:srgbClr val="1F4E79"/>
                </a:solidFill>
                <a:latin typeface="Arial"/>
                <a:cs typeface="Arial"/>
              </a:rPr>
              <a:t> </a:t>
            </a:r>
            <a:r>
              <a:rPr sz="2000" b="1" dirty="0">
                <a:solidFill>
                  <a:srgbClr val="1F4E79"/>
                </a:solidFill>
                <a:latin typeface="Arial"/>
                <a:cs typeface="Arial"/>
              </a:rPr>
              <a:t>3</a:t>
            </a:r>
            <a:r>
              <a:rPr sz="2000" b="1" spc="-20" dirty="0">
                <a:solidFill>
                  <a:srgbClr val="1F4E79"/>
                </a:solidFill>
                <a:latin typeface="Arial"/>
                <a:cs typeface="Arial"/>
              </a:rPr>
              <a:t> </a:t>
            </a:r>
            <a:r>
              <a:rPr sz="2000" b="1" spc="-5" dirty="0">
                <a:solidFill>
                  <a:srgbClr val="1F4E79"/>
                </a:solidFill>
                <a:latin typeface="Arial"/>
                <a:cs typeface="Arial"/>
              </a:rPr>
              <a:t>çeşit</a:t>
            </a:r>
            <a:r>
              <a:rPr sz="2000" b="1" spc="-35" dirty="0">
                <a:solidFill>
                  <a:srgbClr val="1F4E79"/>
                </a:solidFill>
                <a:latin typeface="Arial"/>
                <a:cs typeface="Arial"/>
              </a:rPr>
              <a:t> </a:t>
            </a:r>
            <a:r>
              <a:rPr sz="2000" b="1" dirty="0">
                <a:solidFill>
                  <a:srgbClr val="1F4E79"/>
                </a:solidFill>
                <a:latin typeface="Arial"/>
                <a:cs typeface="Arial"/>
              </a:rPr>
              <a:t>kas</a:t>
            </a:r>
            <a:r>
              <a:rPr sz="2000" b="1" spc="-30" dirty="0">
                <a:solidFill>
                  <a:srgbClr val="1F4E79"/>
                </a:solidFill>
                <a:latin typeface="Arial"/>
                <a:cs typeface="Arial"/>
              </a:rPr>
              <a:t> </a:t>
            </a:r>
            <a:r>
              <a:rPr sz="2000" b="1" dirty="0">
                <a:solidFill>
                  <a:srgbClr val="1F4E79"/>
                </a:solidFill>
                <a:latin typeface="Arial"/>
                <a:cs typeface="Arial"/>
              </a:rPr>
              <a:t>bulunur:</a:t>
            </a:r>
            <a:endParaRPr sz="2000">
              <a:latin typeface="Arial"/>
              <a:cs typeface="Arial"/>
            </a:endParaRPr>
          </a:p>
        </p:txBody>
      </p:sp>
      <p:sp>
        <p:nvSpPr>
          <p:cNvPr id="10" name="object 10"/>
          <p:cNvSpPr txBox="1"/>
          <p:nvPr/>
        </p:nvSpPr>
        <p:spPr>
          <a:xfrm>
            <a:off x="980338" y="3946372"/>
            <a:ext cx="3978910" cy="1168400"/>
          </a:xfrm>
          <a:prstGeom prst="rect">
            <a:avLst/>
          </a:prstGeom>
        </p:spPr>
        <p:txBody>
          <a:bodyPr vert="horz" wrap="square" lIns="0" tIns="88900" rIns="0" bIns="0" rtlCol="0">
            <a:spAutoFit/>
          </a:bodyPr>
          <a:lstStyle/>
          <a:p>
            <a:pPr marL="274320" indent="-262255">
              <a:lnSpc>
                <a:spcPct val="100000"/>
              </a:lnSpc>
              <a:spcBef>
                <a:spcPts val="700"/>
              </a:spcBef>
              <a:buChar char="•"/>
              <a:tabLst>
                <a:tab pos="274320" algn="l"/>
                <a:tab pos="274955" algn="l"/>
              </a:tabLst>
            </a:pPr>
            <a:r>
              <a:rPr sz="2000" spc="-10" dirty="0">
                <a:solidFill>
                  <a:srgbClr val="1F4E79"/>
                </a:solidFill>
                <a:latin typeface="Microsoft Sans Serif"/>
                <a:cs typeface="Microsoft Sans Serif"/>
              </a:rPr>
              <a:t>Çizgili</a:t>
            </a:r>
            <a:r>
              <a:rPr sz="2000" spc="15" dirty="0">
                <a:solidFill>
                  <a:srgbClr val="1F4E79"/>
                </a:solidFill>
                <a:latin typeface="Microsoft Sans Serif"/>
                <a:cs typeface="Microsoft Sans Serif"/>
              </a:rPr>
              <a:t> </a:t>
            </a:r>
            <a:r>
              <a:rPr sz="2000" spc="30" dirty="0">
                <a:solidFill>
                  <a:srgbClr val="1F4E79"/>
                </a:solidFill>
                <a:latin typeface="Microsoft Sans Serif"/>
                <a:cs typeface="Microsoft Sans Serif"/>
              </a:rPr>
              <a:t>(kırmızı)</a:t>
            </a:r>
            <a:r>
              <a:rPr sz="2000" spc="-5" dirty="0">
                <a:solidFill>
                  <a:srgbClr val="1F4E79"/>
                </a:solidFill>
                <a:latin typeface="Microsoft Sans Serif"/>
                <a:cs typeface="Microsoft Sans Serif"/>
              </a:rPr>
              <a:t> </a:t>
            </a:r>
            <a:r>
              <a:rPr sz="2000" dirty="0">
                <a:solidFill>
                  <a:srgbClr val="1F4E79"/>
                </a:solidFill>
                <a:latin typeface="Microsoft Sans Serif"/>
                <a:cs typeface="Microsoft Sans Serif"/>
              </a:rPr>
              <a:t>kas</a:t>
            </a:r>
            <a:r>
              <a:rPr sz="2000" spc="-5" dirty="0">
                <a:solidFill>
                  <a:srgbClr val="1F4E79"/>
                </a:solidFill>
                <a:latin typeface="Microsoft Sans Serif"/>
                <a:cs typeface="Microsoft Sans Serif"/>
              </a:rPr>
              <a:t> </a:t>
            </a:r>
            <a:r>
              <a:rPr sz="2000" dirty="0">
                <a:solidFill>
                  <a:srgbClr val="1F4E79"/>
                </a:solidFill>
                <a:latin typeface="Microsoft Sans Serif"/>
                <a:cs typeface="Microsoft Sans Serif"/>
              </a:rPr>
              <a:t>/</a:t>
            </a:r>
            <a:r>
              <a:rPr sz="2000" spc="10" dirty="0">
                <a:solidFill>
                  <a:srgbClr val="1F4E79"/>
                </a:solidFill>
                <a:latin typeface="Microsoft Sans Serif"/>
                <a:cs typeface="Microsoft Sans Serif"/>
              </a:rPr>
              <a:t> </a:t>
            </a:r>
            <a:r>
              <a:rPr sz="2000" spc="-5" dirty="0">
                <a:solidFill>
                  <a:srgbClr val="1F4E79"/>
                </a:solidFill>
                <a:latin typeface="Microsoft Sans Serif"/>
                <a:cs typeface="Microsoft Sans Serif"/>
              </a:rPr>
              <a:t>İskelet</a:t>
            </a:r>
            <a:r>
              <a:rPr sz="2000" spc="-15" dirty="0">
                <a:solidFill>
                  <a:srgbClr val="1F4E79"/>
                </a:solidFill>
                <a:latin typeface="Microsoft Sans Serif"/>
                <a:cs typeface="Microsoft Sans Serif"/>
              </a:rPr>
              <a:t> </a:t>
            </a:r>
            <a:r>
              <a:rPr sz="2000" spc="15" dirty="0">
                <a:solidFill>
                  <a:srgbClr val="1F4E79"/>
                </a:solidFill>
                <a:latin typeface="Microsoft Sans Serif"/>
                <a:cs typeface="Microsoft Sans Serif"/>
              </a:rPr>
              <a:t>kası,</a:t>
            </a:r>
            <a:endParaRPr sz="2000">
              <a:latin typeface="Microsoft Sans Serif"/>
              <a:cs typeface="Microsoft Sans Serif"/>
            </a:endParaRPr>
          </a:p>
          <a:p>
            <a:pPr marL="274320" indent="-262255">
              <a:lnSpc>
                <a:spcPct val="100000"/>
              </a:lnSpc>
              <a:spcBef>
                <a:spcPts val="600"/>
              </a:spcBef>
              <a:buChar char="•"/>
              <a:tabLst>
                <a:tab pos="274320" algn="l"/>
                <a:tab pos="274955" algn="l"/>
              </a:tabLst>
            </a:pPr>
            <a:r>
              <a:rPr sz="2000" dirty="0">
                <a:solidFill>
                  <a:srgbClr val="1F4E79"/>
                </a:solidFill>
                <a:latin typeface="Microsoft Sans Serif"/>
                <a:cs typeface="Microsoft Sans Serif"/>
              </a:rPr>
              <a:t>Düz</a:t>
            </a:r>
            <a:r>
              <a:rPr sz="2000" spc="-10" dirty="0">
                <a:solidFill>
                  <a:srgbClr val="1F4E79"/>
                </a:solidFill>
                <a:latin typeface="Microsoft Sans Serif"/>
                <a:cs typeface="Microsoft Sans Serif"/>
              </a:rPr>
              <a:t> </a:t>
            </a:r>
            <a:r>
              <a:rPr sz="2000" spc="-5" dirty="0">
                <a:solidFill>
                  <a:srgbClr val="1F4E79"/>
                </a:solidFill>
                <a:latin typeface="Microsoft Sans Serif"/>
                <a:cs typeface="Microsoft Sans Serif"/>
              </a:rPr>
              <a:t>(beyaz)</a:t>
            </a:r>
            <a:r>
              <a:rPr sz="2000" spc="-35" dirty="0">
                <a:solidFill>
                  <a:srgbClr val="1F4E79"/>
                </a:solidFill>
                <a:latin typeface="Microsoft Sans Serif"/>
                <a:cs typeface="Microsoft Sans Serif"/>
              </a:rPr>
              <a:t> </a:t>
            </a:r>
            <a:r>
              <a:rPr sz="2000" dirty="0">
                <a:solidFill>
                  <a:srgbClr val="1F4E79"/>
                </a:solidFill>
                <a:latin typeface="Microsoft Sans Serif"/>
                <a:cs typeface="Microsoft Sans Serif"/>
              </a:rPr>
              <a:t>kas</a:t>
            </a:r>
            <a:endParaRPr sz="2000">
              <a:latin typeface="Microsoft Sans Serif"/>
              <a:cs typeface="Microsoft Sans Serif"/>
            </a:endParaRPr>
          </a:p>
          <a:p>
            <a:pPr marL="274320" indent="-262255">
              <a:lnSpc>
                <a:spcPct val="100000"/>
              </a:lnSpc>
              <a:spcBef>
                <a:spcPts val="600"/>
              </a:spcBef>
              <a:buChar char="•"/>
              <a:tabLst>
                <a:tab pos="274320" algn="l"/>
                <a:tab pos="274955" algn="l"/>
              </a:tabLst>
            </a:pPr>
            <a:r>
              <a:rPr sz="2000" spc="-5" dirty="0">
                <a:solidFill>
                  <a:srgbClr val="1F4E79"/>
                </a:solidFill>
                <a:latin typeface="Microsoft Sans Serif"/>
                <a:cs typeface="Microsoft Sans Serif"/>
              </a:rPr>
              <a:t>Kalp</a:t>
            </a:r>
            <a:r>
              <a:rPr sz="2000" spc="-20" dirty="0">
                <a:solidFill>
                  <a:srgbClr val="1F4E79"/>
                </a:solidFill>
                <a:latin typeface="Microsoft Sans Serif"/>
                <a:cs typeface="Microsoft Sans Serif"/>
              </a:rPr>
              <a:t> </a:t>
            </a:r>
            <a:r>
              <a:rPr sz="2000" spc="25" dirty="0">
                <a:solidFill>
                  <a:srgbClr val="1F4E79"/>
                </a:solidFill>
                <a:latin typeface="Microsoft Sans Serif"/>
                <a:cs typeface="Microsoft Sans Serif"/>
              </a:rPr>
              <a:t>kası</a:t>
            </a:r>
            <a:endParaRPr sz="2000">
              <a:latin typeface="Microsoft Sans Serif"/>
              <a:cs typeface="Microsoft Sans Serif"/>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3840607" y="636778"/>
            <a:ext cx="1462405" cy="345440"/>
          </a:xfrm>
          <a:prstGeom prst="rect">
            <a:avLst/>
          </a:prstGeom>
        </p:spPr>
        <p:txBody>
          <a:bodyPr vert="horz" wrap="square" lIns="0" tIns="12700" rIns="0" bIns="0" rtlCol="0">
            <a:spAutoFit/>
          </a:bodyPr>
          <a:lstStyle/>
          <a:p>
            <a:pPr marL="12700">
              <a:lnSpc>
                <a:spcPct val="100000"/>
              </a:lnSpc>
              <a:spcBef>
                <a:spcPts val="100"/>
              </a:spcBef>
            </a:pPr>
            <a:r>
              <a:rPr spc="-5" dirty="0"/>
              <a:t>kas</a:t>
            </a:r>
            <a:r>
              <a:rPr spc="-60" dirty="0"/>
              <a:t> </a:t>
            </a:r>
            <a:r>
              <a:rPr spc="-5" dirty="0"/>
              <a:t>sistemi</a:t>
            </a:r>
          </a:p>
        </p:txBody>
      </p:sp>
      <p:sp>
        <p:nvSpPr>
          <p:cNvPr id="4" name="object 4"/>
          <p:cNvSpPr txBox="1"/>
          <p:nvPr/>
        </p:nvSpPr>
        <p:spPr>
          <a:xfrm>
            <a:off x="707542" y="1430223"/>
            <a:ext cx="7729220" cy="331470"/>
          </a:xfrm>
          <a:prstGeom prst="rect">
            <a:avLst/>
          </a:prstGeom>
        </p:spPr>
        <p:txBody>
          <a:bodyPr vert="horz" wrap="square" lIns="0" tIns="13335" rIns="0" bIns="0" rtlCol="0">
            <a:spAutoFit/>
          </a:bodyPr>
          <a:lstStyle/>
          <a:p>
            <a:pPr marL="12700">
              <a:lnSpc>
                <a:spcPct val="100000"/>
              </a:lnSpc>
              <a:spcBef>
                <a:spcPts val="105"/>
              </a:spcBef>
            </a:pPr>
            <a:r>
              <a:rPr sz="2000" b="1" spc="-5" dirty="0">
                <a:solidFill>
                  <a:srgbClr val="C00000"/>
                </a:solidFill>
                <a:latin typeface="Arial"/>
                <a:cs typeface="Arial"/>
              </a:rPr>
              <a:t>İskelet</a:t>
            </a:r>
            <a:r>
              <a:rPr sz="2000" b="1" spc="235" dirty="0">
                <a:solidFill>
                  <a:srgbClr val="C00000"/>
                </a:solidFill>
                <a:latin typeface="Arial"/>
                <a:cs typeface="Arial"/>
              </a:rPr>
              <a:t> </a:t>
            </a:r>
            <a:r>
              <a:rPr sz="2000" b="1" spc="-5" dirty="0">
                <a:solidFill>
                  <a:srgbClr val="C00000"/>
                </a:solidFill>
                <a:latin typeface="Arial"/>
                <a:cs typeface="Arial"/>
              </a:rPr>
              <a:t>Kası:</a:t>
            </a:r>
            <a:r>
              <a:rPr sz="2000" b="1" spc="235" dirty="0">
                <a:solidFill>
                  <a:srgbClr val="C00000"/>
                </a:solidFill>
                <a:latin typeface="Arial"/>
                <a:cs typeface="Arial"/>
              </a:rPr>
              <a:t> </a:t>
            </a:r>
            <a:r>
              <a:rPr sz="2000" spc="-5" dirty="0">
                <a:solidFill>
                  <a:srgbClr val="1F4E79"/>
                </a:solidFill>
                <a:latin typeface="Microsoft Sans Serif"/>
                <a:cs typeface="Microsoft Sans Serif"/>
              </a:rPr>
              <a:t>Boyun,</a:t>
            </a:r>
            <a:r>
              <a:rPr sz="2000" spc="250" dirty="0">
                <a:solidFill>
                  <a:srgbClr val="1F4E79"/>
                </a:solidFill>
                <a:latin typeface="Microsoft Sans Serif"/>
                <a:cs typeface="Microsoft Sans Serif"/>
              </a:rPr>
              <a:t> </a:t>
            </a:r>
            <a:r>
              <a:rPr sz="2000" spc="-5" dirty="0">
                <a:solidFill>
                  <a:srgbClr val="1F4E79"/>
                </a:solidFill>
                <a:latin typeface="Microsoft Sans Serif"/>
                <a:cs typeface="Microsoft Sans Serif"/>
              </a:rPr>
              <a:t>kol,</a:t>
            </a:r>
            <a:r>
              <a:rPr sz="2000" spc="254" dirty="0">
                <a:solidFill>
                  <a:srgbClr val="1F4E79"/>
                </a:solidFill>
                <a:latin typeface="Microsoft Sans Serif"/>
                <a:cs typeface="Microsoft Sans Serif"/>
              </a:rPr>
              <a:t> </a:t>
            </a:r>
            <a:r>
              <a:rPr sz="2000" dirty="0">
                <a:solidFill>
                  <a:srgbClr val="1F4E79"/>
                </a:solidFill>
                <a:latin typeface="Microsoft Sans Serif"/>
                <a:cs typeface="Microsoft Sans Serif"/>
              </a:rPr>
              <a:t>bacak,</a:t>
            </a:r>
            <a:r>
              <a:rPr sz="2000" spc="254" dirty="0">
                <a:solidFill>
                  <a:srgbClr val="1F4E79"/>
                </a:solidFill>
                <a:latin typeface="Microsoft Sans Serif"/>
                <a:cs typeface="Microsoft Sans Serif"/>
              </a:rPr>
              <a:t> </a:t>
            </a:r>
            <a:r>
              <a:rPr sz="2000" spc="-5" dirty="0">
                <a:solidFill>
                  <a:srgbClr val="1F4E79"/>
                </a:solidFill>
                <a:latin typeface="Microsoft Sans Serif"/>
                <a:cs typeface="Microsoft Sans Serif"/>
              </a:rPr>
              <a:t>el,</a:t>
            </a:r>
            <a:r>
              <a:rPr sz="2000" spc="260" dirty="0">
                <a:solidFill>
                  <a:srgbClr val="1F4E79"/>
                </a:solidFill>
                <a:latin typeface="Microsoft Sans Serif"/>
                <a:cs typeface="Microsoft Sans Serif"/>
              </a:rPr>
              <a:t> </a:t>
            </a:r>
            <a:r>
              <a:rPr sz="2000" spc="-5" dirty="0">
                <a:solidFill>
                  <a:srgbClr val="1F4E79"/>
                </a:solidFill>
                <a:latin typeface="Microsoft Sans Serif"/>
                <a:cs typeface="Microsoft Sans Serif"/>
              </a:rPr>
              <a:t>ayak,</a:t>
            </a:r>
            <a:r>
              <a:rPr sz="2000" spc="254" dirty="0">
                <a:solidFill>
                  <a:srgbClr val="1F4E79"/>
                </a:solidFill>
                <a:latin typeface="Microsoft Sans Serif"/>
                <a:cs typeface="Microsoft Sans Serif"/>
              </a:rPr>
              <a:t> </a:t>
            </a:r>
            <a:r>
              <a:rPr sz="2000" spc="-5" dirty="0">
                <a:solidFill>
                  <a:srgbClr val="1F4E79"/>
                </a:solidFill>
                <a:latin typeface="Microsoft Sans Serif"/>
                <a:cs typeface="Microsoft Sans Serif"/>
              </a:rPr>
              <a:t>parmak,</a:t>
            </a:r>
            <a:r>
              <a:rPr sz="2000" spc="245" dirty="0">
                <a:solidFill>
                  <a:srgbClr val="1F4E79"/>
                </a:solidFill>
                <a:latin typeface="Microsoft Sans Serif"/>
                <a:cs typeface="Microsoft Sans Serif"/>
              </a:rPr>
              <a:t> </a:t>
            </a:r>
            <a:r>
              <a:rPr sz="2000" dirty="0">
                <a:solidFill>
                  <a:srgbClr val="1F4E79"/>
                </a:solidFill>
                <a:latin typeface="Microsoft Sans Serif"/>
                <a:cs typeface="Microsoft Sans Serif"/>
              </a:rPr>
              <a:t>göz</a:t>
            </a:r>
            <a:r>
              <a:rPr sz="2000" spc="260" dirty="0">
                <a:solidFill>
                  <a:srgbClr val="1F4E79"/>
                </a:solidFill>
                <a:latin typeface="Microsoft Sans Serif"/>
                <a:cs typeface="Microsoft Sans Serif"/>
              </a:rPr>
              <a:t> </a:t>
            </a:r>
            <a:r>
              <a:rPr sz="2000" spc="10" dirty="0">
                <a:solidFill>
                  <a:srgbClr val="1F4E79"/>
                </a:solidFill>
                <a:latin typeface="Microsoft Sans Serif"/>
                <a:cs typeface="Microsoft Sans Serif"/>
              </a:rPr>
              <a:t>kapağı</a:t>
            </a:r>
            <a:r>
              <a:rPr sz="2000" spc="254" dirty="0">
                <a:solidFill>
                  <a:srgbClr val="1F4E79"/>
                </a:solidFill>
                <a:latin typeface="Microsoft Sans Serif"/>
                <a:cs typeface="Microsoft Sans Serif"/>
              </a:rPr>
              <a:t> </a:t>
            </a:r>
            <a:r>
              <a:rPr sz="2000" spc="-10" dirty="0">
                <a:solidFill>
                  <a:srgbClr val="1F4E79"/>
                </a:solidFill>
                <a:latin typeface="Microsoft Sans Serif"/>
                <a:cs typeface="Microsoft Sans Serif"/>
              </a:rPr>
              <a:t>gibi</a:t>
            </a:r>
            <a:endParaRPr sz="2000">
              <a:latin typeface="Microsoft Sans Serif"/>
              <a:cs typeface="Microsoft Sans Serif"/>
            </a:endParaRPr>
          </a:p>
        </p:txBody>
      </p:sp>
      <p:sp>
        <p:nvSpPr>
          <p:cNvPr id="5" name="object 5"/>
          <p:cNvSpPr txBox="1"/>
          <p:nvPr/>
        </p:nvSpPr>
        <p:spPr>
          <a:xfrm>
            <a:off x="707542" y="1735327"/>
            <a:ext cx="7727315" cy="330835"/>
          </a:xfrm>
          <a:prstGeom prst="rect">
            <a:avLst/>
          </a:prstGeom>
        </p:spPr>
        <p:txBody>
          <a:bodyPr vert="horz" wrap="square" lIns="0" tIns="13335" rIns="0" bIns="0" rtlCol="0">
            <a:spAutoFit/>
          </a:bodyPr>
          <a:lstStyle/>
          <a:p>
            <a:pPr marL="12700">
              <a:lnSpc>
                <a:spcPct val="100000"/>
              </a:lnSpc>
              <a:spcBef>
                <a:spcPts val="105"/>
              </a:spcBef>
              <a:tabLst>
                <a:tab pos="939165" algn="l"/>
                <a:tab pos="1891664" algn="l"/>
                <a:tab pos="2720975" algn="l"/>
                <a:tab pos="3957320" algn="l"/>
                <a:tab pos="4893310" algn="l"/>
                <a:tab pos="6113780" algn="l"/>
                <a:tab pos="6983095" algn="l"/>
              </a:tabLst>
            </a:pPr>
            <a:r>
              <a:rPr sz="2000" spc="-5" dirty="0">
                <a:solidFill>
                  <a:srgbClr val="1F4E79"/>
                </a:solidFill>
                <a:latin typeface="Microsoft Sans Serif"/>
                <a:cs typeface="Microsoft Sans Serif"/>
              </a:rPr>
              <a:t>is</a:t>
            </a:r>
            <a:r>
              <a:rPr sz="2000" spc="5" dirty="0">
                <a:solidFill>
                  <a:srgbClr val="1F4E79"/>
                </a:solidFill>
                <a:latin typeface="Microsoft Sans Serif"/>
                <a:cs typeface="Microsoft Sans Serif"/>
              </a:rPr>
              <a:t>k</a:t>
            </a:r>
            <a:r>
              <a:rPr sz="2000" spc="-5" dirty="0">
                <a:solidFill>
                  <a:srgbClr val="1F4E79"/>
                </a:solidFill>
                <a:latin typeface="Microsoft Sans Serif"/>
                <a:cs typeface="Microsoft Sans Serif"/>
              </a:rPr>
              <a:t>elet</a:t>
            </a:r>
            <a:r>
              <a:rPr sz="2000" dirty="0">
                <a:solidFill>
                  <a:srgbClr val="1F4E79"/>
                </a:solidFill>
                <a:latin typeface="Microsoft Sans Serif"/>
                <a:cs typeface="Microsoft Sans Serif"/>
              </a:rPr>
              <a:t>	</a:t>
            </a:r>
            <a:r>
              <a:rPr sz="2000" spc="-5" dirty="0">
                <a:solidFill>
                  <a:srgbClr val="1F4E79"/>
                </a:solidFill>
                <a:latin typeface="Microsoft Sans Serif"/>
                <a:cs typeface="Microsoft Sans Serif"/>
              </a:rPr>
              <a:t>kasl</a:t>
            </a:r>
            <a:r>
              <a:rPr sz="2000" spc="-15" dirty="0">
                <a:solidFill>
                  <a:srgbClr val="1F4E79"/>
                </a:solidFill>
                <a:latin typeface="Microsoft Sans Serif"/>
                <a:cs typeface="Microsoft Sans Serif"/>
              </a:rPr>
              <a:t>a</a:t>
            </a:r>
            <a:r>
              <a:rPr sz="2000" spc="50" dirty="0">
                <a:solidFill>
                  <a:srgbClr val="1F4E79"/>
                </a:solidFill>
                <a:latin typeface="Microsoft Sans Serif"/>
                <a:cs typeface="Microsoft Sans Serif"/>
              </a:rPr>
              <a:t>rı</a:t>
            </a:r>
            <a:r>
              <a:rPr sz="2000" dirty="0">
                <a:solidFill>
                  <a:srgbClr val="1F4E79"/>
                </a:solidFill>
                <a:latin typeface="Microsoft Sans Serif"/>
                <a:cs typeface="Microsoft Sans Serif"/>
              </a:rPr>
              <a:t>	</a:t>
            </a:r>
            <a:r>
              <a:rPr sz="2000" spc="-5" dirty="0">
                <a:solidFill>
                  <a:srgbClr val="1F4E79"/>
                </a:solidFill>
                <a:latin typeface="Microsoft Sans Serif"/>
                <a:cs typeface="Microsoft Sans Serif"/>
              </a:rPr>
              <a:t>çi</a:t>
            </a:r>
            <a:r>
              <a:rPr sz="2000" spc="5" dirty="0">
                <a:solidFill>
                  <a:srgbClr val="1F4E79"/>
                </a:solidFill>
                <a:latin typeface="Microsoft Sans Serif"/>
                <a:cs typeface="Microsoft Sans Serif"/>
              </a:rPr>
              <a:t>z</a:t>
            </a:r>
            <a:r>
              <a:rPr sz="2000" spc="-15" dirty="0">
                <a:solidFill>
                  <a:srgbClr val="1F4E79"/>
                </a:solidFill>
                <a:latin typeface="Microsoft Sans Serif"/>
                <a:cs typeface="Microsoft Sans Serif"/>
              </a:rPr>
              <a:t>gil</a:t>
            </a:r>
            <a:r>
              <a:rPr sz="2000" spc="-10" dirty="0">
                <a:solidFill>
                  <a:srgbClr val="1F4E79"/>
                </a:solidFill>
                <a:latin typeface="Microsoft Sans Serif"/>
                <a:cs typeface="Microsoft Sans Serif"/>
              </a:rPr>
              <a:t>i</a:t>
            </a:r>
            <a:r>
              <a:rPr sz="2000" dirty="0">
                <a:solidFill>
                  <a:srgbClr val="1F4E79"/>
                </a:solidFill>
                <a:latin typeface="Microsoft Sans Serif"/>
                <a:cs typeface="Microsoft Sans Serif"/>
              </a:rPr>
              <a:t>	</a:t>
            </a:r>
            <a:r>
              <a:rPr sz="2000" spc="10" dirty="0">
                <a:solidFill>
                  <a:srgbClr val="1F4E79"/>
                </a:solidFill>
                <a:latin typeface="Microsoft Sans Serif"/>
                <a:cs typeface="Microsoft Sans Serif"/>
              </a:rPr>
              <a:t>kaslard</a:t>
            </a:r>
            <a:r>
              <a:rPr sz="2000" spc="-15" dirty="0">
                <a:solidFill>
                  <a:srgbClr val="1F4E79"/>
                </a:solidFill>
                <a:latin typeface="Microsoft Sans Serif"/>
                <a:cs typeface="Microsoft Sans Serif"/>
              </a:rPr>
              <a:t>ı</a:t>
            </a:r>
            <a:r>
              <a:rPr sz="2000" spc="-105" dirty="0">
                <a:solidFill>
                  <a:srgbClr val="1F4E79"/>
                </a:solidFill>
                <a:latin typeface="Microsoft Sans Serif"/>
                <a:cs typeface="Microsoft Sans Serif"/>
              </a:rPr>
              <a:t>r</a:t>
            </a:r>
            <a:r>
              <a:rPr sz="2000" dirty="0">
                <a:solidFill>
                  <a:srgbClr val="1F4E79"/>
                </a:solidFill>
                <a:latin typeface="Microsoft Sans Serif"/>
                <a:cs typeface="Microsoft Sans Serif"/>
              </a:rPr>
              <a:t>.	</a:t>
            </a:r>
            <a:r>
              <a:rPr sz="2000" spc="-20" dirty="0">
                <a:solidFill>
                  <a:srgbClr val="1F4E79"/>
                </a:solidFill>
                <a:latin typeface="Microsoft Sans Serif"/>
                <a:cs typeface="Microsoft Sans Serif"/>
              </a:rPr>
              <a:t>İ</a:t>
            </a:r>
            <a:r>
              <a:rPr sz="2000" dirty="0">
                <a:solidFill>
                  <a:srgbClr val="1F4E79"/>
                </a:solidFill>
                <a:latin typeface="Microsoft Sans Serif"/>
                <a:cs typeface="Microsoft Sans Serif"/>
              </a:rPr>
              <a:t>s</a:t>
            </a:r>
            <a:r>
              <a:rPr sz="2000" spc="-15" dirty="0">
                <a:solidFill>
                  <a:srgbClr val="1F4E79"/>
                </a:solidFill>
                <a:latin typeface="Microsoft Sans Serif"/>
                <a:cs typeface="Microsoft Sans Serif"/>
              </a:rPr>
              <a:t>te</a:t>
            </a:r>
            <a:r>
              <a:rPr sz="2000" spc="-10" dirty="0">
                <a:solidFill>
                  <a:srgbClr val="1F4E79"/>
                </a:solidFill>
                <a:latin typeface="Microsoft Sans Serif"/>
                <a:cs typeface="Microsoft Sans Serif"/>
              </a:rPr>
              <a:t>mli</a:t>
            </a:r>
            <a:r>
              <a:rPr sz="2000" dirty="0">
                <a:solidFill>
                  <a:srgbClr val="1F4E79"/>
                </a:solidFill>
                <a:latin typeface="Microsoft Sans Serif"/>
                <a:cs typeface="Microsoft Sans Serif"/>
              </a:rPr>
              <a:t>	ç</a:t>
            </a:r>
            <a:r>
              <a:rPr sz="2000" spc="5" dirty="0">
                <a:solidFill>
                  <a:srgbClr val="1F4E79"/>
                </a:solidFill>
                <a:latin typeface="Microsoft Sans Serif"/>
                <a:cs typeface="Microsoft Sans Serif"/>
              </a:rPr>
              <a:t>a</a:t>
            </a:r>
            <a:r>
              <a:rPr sz="2000" spc="35" dirty="0">
                <a:solidFill>
                  <a:srgbClr val="1F4E79"/>
                </a:solidFill>
                <a:latin typeface="Microsoft Sans Serif"/>
                <a:cs typeface="Microsoft Sans Serif"/>
              </a:rPr>
              <a:t>l</a:t>
            </a:r>
            <a:r>
              <a:rPr sz="2000" spc="20" dirty="0">
                <a:solidFill>
                  <a:srgbClr val="1F4E79"/>
                </a:solidFill>
                <a:latin typeface="Microsoft Sans Serif"/>
                <a:cs typeface="Microsoft Sans Serif"/>
              </a:rPr>
              <a:t>ı</a:t>
            </a:r>
            <a:r>
              <a:rPr sz="2000" spc="70" dirty="0">
                <a:solidFill>
                  <a:srgbClr val="1F4E79"/>
                </a:solidFill>
                <a:latin typeface="Microsoft Sans Serif"/>
                <a:cs typeface="Microsoft Sans Serif"/>
              </a:rPr>
              <a:t>ş</a:t>
            </a:r>
            <a:r>
              <a:rPr sz="2000" spc="15" dirty="0">
                <a:solidFill>
                  <a:srgbClr val="1F4E79"/>
                </a:solidFill>
                <a:latin typeface="Microsoft Sans Serif"/>
                <a:cs typeface="Microsoft Sans Serif"/>
              </a:rPr>
              <a:t>ı</a:t>
            </a:r>
            <a:r>
              <a:rPr sz="2000" spc="-5" dirty="0">
                <a:solidFill>
                  <a:srgbClr val="1F4E79"/>
                </a:solidFill>
                <a:latin typeface="Microsoft Sans Serif"/>
                <a:cs typeface="Microsoft Sans Serif"/>
              </a:rPr>
              <a:t>rla</a:t>
            </a:r>
            <a:r>
              <a:rPr sz="2000" spc="-100" dirty="0">
                <a:solidFill>
                  <a:srgbClr val="1F4E79"/>
                </a:solidFill>
                <a:latin typeface="Microsoft Sans Serif"/>
                <a:cs typeface="Microsoft Sans Serif"/>
              </a:rPr>
              <a:t>r</a:t>
            </a:r>
            <a:r>
              <a:rPr sz="2000" dirty="0">
                <a:solidFill>
                  <a:srgbClr val="1F4E79"/>
                </a:solidFill>
                <a:latin typeface="Microsoft Sans Serif"/>
                <a:cs typeface="Microsoft Sans Serif"/>
              </a:rPr>
              <a:t>.	</a:t>
            </a:r>
            <a:r>
              <a:rPr sz="2000" spc="-15" dirty="0">
                <a:solidFill>
                  <a:srgbClr val="1F4E79"/>
                </a:solidFill>
                <a:latin typeface="Microsoft Sans Serif"/>
                <a:cs typeface="Microsoft Sans Serif"/>
              </a:rPr>
              <a:t>G</a:t>
            </a:r>
            <a:r>
              <a:rPr sz="2000" spc="-5" dirty="0">
                <a:solidFill>
                  <a:srgbClr val="1F4E79"/>
                </a:solidFill>
                <a:latin typeface="Microsoft Sans Serif"/>
                <a:cs typeface="Microsoft Sans Serif"/>
              </a:rPr>
              <a:t>ü</a:t>
            </a:r>
            <a:r>
              <a:rPr sz="2000" spc="5" dirty="0">
                <a:solidFill>
                  <a:srgbClr val="1F4E79"/>
                </a:solidFill>
                <a:latin typeface="Microsoft Sans Serif"/>
                <a:cs typeface="Microsoft Sans Serif"/>
              </a:rPr>
              <a:t>ç</a:t>
            </a:r>
            <a:r>
              <a:rPr sz="2000" spc="-10" dirty="0">
                <a:solidFill>
                  <a:srgbClr val="1F4E79"/>
                </a:solidFill>
                <a:latin typeface="Microsoft Sans Serif"/>
                <a:cs typeface="Microsoft Sans Serif"/>
              </a:rPr>
              <a:t>lü</a:t>
            </a:r>
            <a:r>
              <a:rPr sz="2000" dirty="0">
                <a:solidFill>
                  <a:srgbClr val="1F4E79"/>
                </a:solidFill>
                <a:latin typeface="Microsoft Sans Serif"/>
                <a:cs typeface="Microsoft Sans Serif"/>
              </a:rPr>
              <a:t>	</a:t>
            </a:r>
            <a:r>
              <a:rPr sz="2000" spc="30" dirty="0">
                <a:solidFill>
                  <a:srgbClr val="1F4E79"/>
                </a:solidFill>
                <a:latin typeface="Microsoft Sans Serif"/>
                <a:cs typeface="Microsoft Sans Serif"/>
              </a:rPr>
              <a:t>kas</a:t>
            </a:r>
            <a:r>
              <a:rPr sz="2000" spc="-10" dirty="0">
                <a:solidFill>
                  <a:srgbClr val="1F4E79"/>
                </a:solidFill>
                <a:latin typeface="Microsoft Sans Serif"/>
                <a:cs typeface="Microsoft Sans Serif"/>
              </a:rPr>
              <a:t>ı</a:t>
            </a:r>
            <a:r>
              <a:rPr sz="2000" spc="35" dirty="0">
                <a:solidFill>
                  <a:srgbClr val="1F4E79"/>
                </a:solidFill>
                <a:latin typeface="Microsoft Sans Serif"/>
                <a:cs typeface="Microsoft Sans Serif"/>
              </a:rPr>
              <a:t>l</a:t>
            </a:r>
            <a:r>
              <a:rPr sz="2000" spc="20" dirty="0">
                <a:solidFill>
                  <a:srgbClr val="1F4E79"/>
                </a:solidFill>
                <a:latin typeface="Microsoft Sans Serif"/>
                <a:cs typeface="Microsoft Sans Serif"/>
              </a:rPr>
              <a:t>ı</a:t>
            </a:r>
            <a:r>
              <a:rPr sz="2000" dirty="0">
                <a:solidFill>
                  <a:srgbClr val="1F4E79"/>
                </a:solidFill>
                <a:latin typeface="Microsoft Sans Serif"/>
                <a:cs typeface="Microsoft Sans Serif"/>
              </a:rPr>
              <a:t>p</a:t>
            </a:r>
            <a:endParaRPr sz="2000">
              <a:latin typeface="Microsoft Sans Serif"/>
              <a:cs typeface="Microsoft Sans Serif"/>
            </a:endParaRPr>
          </a:p>
        </p:txBody>
      </p:sp>
      <p:sp>
        <p:nvSpPr>
          <p:cNvPr id="6" name="object 6"/>
          <p:cNvSpPr txBox="1"/>
          <p:nvPr/>
        </p:nvSpPr>
        <p:spPr>
          <a:xfrm>
            <a:off x="707542" y="1888337"/>
            <a:ext cx="7731759" cy="2312670"/>
          </a:xfrm>
          <a:prstGeom prst="rect">
            <a:avLst/>
          </a:prstGeom>
        </p:spPr>
        <p:txBody>
          <a:bodyPr vert="horz" wrap="square" lIns="0" tIns="165100" rIns="0" bIns="0" rtlCol="0">
            <a:spAutoFit/>
          </a:bodyPr>
          <a:lstStyle/>
          <a:p>
            <a:pPr marL="12700" algn="just">
              <a:lnSpc>
                <a:spcPct val="100000"/>
              </a:lnSpc>
              <a:spcBef>
                <a:spcPts val="1300"/>
              </a:spcBef>
            </a:pPr>
            <a:r>
              <a:rPr sz="2000" spc="-15" dirty="0">
                <a:solidFill>
                  <a:srgbClr val="1F4E79"/>
                </a:solidFill>
                <a:latin typeface="Microsoft Sans Serif"/>
                <a:cs typeface="Microsoft Sans Serif"/>
              </a:rPr>
              <a:t>gevşerler, </a:t>
            </a:r>
            <a:r>
              <a:rPr sz="2000" spc="30" dirty="0">
                <a:solidFill>
                  <a:srgbClr val="1F4E79"/>
                </a:solidFill>
                <a:latin typeface="Microsoft Sans Serif"/>
                <a:cs typeface="Microsoft Sans Serif"/>
              </a:rPr>
              <a:t>hızlı</a:t>
            </a:r>
            <a:r>
              <a:rPr sz="2000" spc="25" dirty="0">
                <a:solidFill>
                  <a:srgbClr val="1F4E79"/>
                </a:solidFill>
                <a:latin typeface="Microsoft Sans Serif"/>
                <a:cs typeface="Microsoft Sans Serif"/>
              </a:rPr>
              <a:t> </a:t>
            </a:r>
            <a:r>
              <a:rPr sz="2000" spc="-5" dirty="0">
                <a:solidFill>
                  <a:srgbClr val="1F4E79"/>
                </a:solidFill>
                <a:latin typeface="Microsoft Sans Serif"/>
                <a:cs typeface="Microsoft Sans Serif"/>
              </a:rPr>
              <a:t>yorulurlar</a:t>
            </a:r>
            <a:r>
              <a:rPr sz="2000" spc="5" dirty="0">
                <a:solidFill>
                  <a:srgbClr val="1F4E79"/>
                </a:solidFill>
                <a:latin typeface="Microsoft Sans Serif"/>
                <a:cs typeface="Microsoft Sans Serif"/>
              </a:rPr>
              <a:t> </a:t>
            </a:r>
            <a:r>
              <a:rPr sz="2000" spc="-5" dirty="0">
                <a:solidFill>
                  <a:srgbClr val="1F4E79"/>
                </a:solidFill>
                <a:latin typeface="Microsoft Sans Serif"/>
                <a:cs typeface="Microsoft Sans Serif"/>
              </a:rPr>
              <a:t>ve</a:t>
            </a:r>
            <a:r>
              <a:rPr sz="2000" spc="15" dirty="0">
                <a:solidFill>
                  <a:srgbClr val="1F4E79"/>
                </a:solidFill>
                <a:latin typeface="Microsoft Sans Serif"/>
                <a:cs typeface="Microsoft Sans Serif"/>
              </a:rPr>
              <a:t> </a:t>
            </a:r>
            <a:r>
              <a:rPr sz="2000" dirty="0">
                <a:solidFill>
                  <a:srgbClr val="1F4E79"/>
                </a:solidFill>
                <a:latin typeface="Microsoft Sans Serif"/>
                <a:cs typeface="Microsoft Sans Serif"/>
              </a:rPr>
              <a:t>çok</a:t>
            </a:r>
            <a:r>
              <a:rPr sz="2000" spc="20" dirty="0">
                <a:solidFill>
                  <a:srgbClr val="1F4E79"/>
                </a:solidFill>
                <a:latin typeface="Microsoft Sans Serif"/>
                <a:cs typeface="Microsoft Sans Serif"/>
              </a:rPr>
              <a:t> </a:t>
            </a:r>
            <a:r>
              <a:rPr sz="2000" spc="-5" dirty="0">
                <a:solidFill>
                  <a:srgbClr val="1F4E79"/>
                </a:solidFill>
                <a:latin typeface="Microsoft Sans Serif"/>
                <a:cs typeface="Microsoft Sans Serif"/>
              </a:rPr>
              <a:t>enerji</a:t>
            </a:r>
            <a:r>
              <a:rPr sz="2000" spc="10" dirty="0">
                <a:solidFill>
                  <a:srgbClr val="1F4E79"/>
                </a:solidFill>
                <a:latin typeface="Microsoft Sans Serif"/>
                <a:cs typeface="Microsoft Sans Serif"/>
              </a:rPr>
              <a:t> </a:t>
            </a:r>
            <a:r>
              <a:rPr sz="2000" spc="-10" dirty="0">
                <a:solidFill>
                  <a:srgbClr val="1F4E79"/>
                </a:solidFill>
                <a:latin typeface="Microsoft Sans Serif"/>
                <a:cs typeface="Microsoft Sans Serif"/>
              </a:rPr>
              <a:t>harcarlar.</a:t>
            </a:r>
            <a:endParaRPr sz="2000">
              <a:latin typeface="Microsoft Sans Serif"/>
              <a:cs typeface="Microsoft Sans Serif"/>
            </a:endParaRPr>
          </a:p>
          <a:p>
            <a:pPr marL="12700" marR="5715" algn="just">
              <a:lnSpc>
                <a:spcPct val="100000"/>
              </a:lnSpc>
              <a:spcBef>
                <a:spcPts val="1200"/>
              </a:spcBef>
            </a:pPr>
            <a:r>
              <a:rPr sz="2000" b="1" spc="-5" dirty="0">
                <a:solidFill>
                  <a:srgbClr val="C00000"/>
                </a:solidFill>
                <a:latin typeface="Arial"/>
                <a:cs typeface="Arial"/>
              </a:rPr>
              <a:t>Düz-Beyaz Kaslar: </a:t>
            </a:r>
            <a:r>
              <a:rPr sz="2000" spc="-10" dirty="0">
                <a:solidFill>
                  <a:srgbClr val="1F4E79"/>
                </a:solidFill>
                <a:latin typeface="Microsoft Sans Serif"/>
                <a:cs typeface="Microsoft Sans Serif"/>
              </a:rPr>
              <a:t>İç </a:t>
            </a:r>
            <a:r>
              <a:rPr sz="2000" dirty="0">
                <a:solidFill>
                  <a:srgbClr val="1F4E79"/>
                </a:solidFill>
                <a:latin typeface="Microsoft Sans Serif"/>
                <a:cs typeface="Microsoft Sans Serif"/>
              </a:rPr>
              <a:t>organların </a:t>
            </a:r>
            <a:r>
              <a:rPr sz="2000" spc="15" dirty="0">
                <a:solidFill>
                  <a:srgbClr val="1F4E79"/>
                </a:solidFill>
                <a:latin typeface="Microsoft Sans Serif"/>
                <a:cs typeface="Microsoft Sans Serif"/>
              </a:rPr>
              <a:t>yapısında </a:t>
            </a:r>
            <a:r>
              <a:rPr sz="2000" spc="-5" dirty="0">
                <a:solidFill>
                  <a:srgbClr val="1F4E79"/>
                </a:solidFill>
                <a:latin typeface="Microsoft Sans Serif"/>
                <a:cs typeface="Microsoft Sans Serif"/>
              </a:rPr>
              <a:t>bulunan ve </a:t>
            </a:r>
            <a:r>
              <a:rPr sz="2000" spc="-10" dirty="0">
                <a:solidFill>
                  <a:srgbClr val="1F4E79"/>
                </a:solidFill>
                <a:latin typeface="Microsoft Sans Serif"/>
                <a:cs typeface="Microsoft Sans Serif"/>
              </a:rPr>
              <a:t>iç </a:t>
            </a:r>
            <a:r>
              <a:rPr sz="2000" dirty="0">
                <a:solidFill>
                  <a:srgbClr val="1F4E79"/>
                </a:solidFill>
                <a:latin typeface="Microsoft Sans Serif"/>
                <a:cs typeface="Microsoft Sans Serif"/>
              </a:rPr>
              <a:t>organların </a:t>
            </a:r>
            <a:r>
              <a:rPr sz="2000" spc="5" dirty="0">
                <a:solidFill>
                  <a:srgbClr val="1F4E79"/>
                </a:solidFill>
                <a:latin typeface="Microsoft Sans Serif"/>
                <a:cs typeface="Microsoft Sans Serif"/>
              </a:rPr>
              <a:t> </a:t>
            </a:r>
            <a:r>
              <a:rPr sz="2000" spc="20" dirty="0">
                <a:solidFill>
                  <a:srgbClr val="1F4E79"/>
                </a:solidFill>
                <a:latin typeface="Microsoft Sans Serif"/>
                <a:cs typeface="Microsoft Sans Serif"/>
              </a:rPr>
              <a:t>çalışmasını</a:t>
            </a:r>
            <a:r>
              <a:rPr sz="2000" spc="25" dirty="0">
                <a:solidFill>
                  <a:srgbClr val="1F4E79"/>
                </a:solidFill>
                <a:latin typeface="Microsoft Sans Serif"/>
                <a:cs typeface="Microsoft Sans Serif"/>
              </a:rPr>
              <a:t> </a:t>
            </a:r>
            <a:r>
              <a:rPr sz="2000" spc="-5" dirty="0">
                <a:solidFill>
                  <a:srgbClr val="1F4E79"/>
                </a:solidFill>
                <a:latin typeface="Microsoft Sans Serif"/>
                <a:cs typeface="Microsoft Sans Serif"/>
              </a:rPr>
              <a:t>sağlayan</a:t>
            </a:r>
            <a:r>
              <a:rPr sz="2000" dirty="0">
                <a:solidFill>
                  <a:srgbClr val="1F4E79"/>
                </a:solidFill>
                <a:latin typeface="Microsoft Sans Serif"/>
                <a:cs typeface="Microsoft Sans Serif"/>
              </a:rPr>
              <a:t> kaslara</a:t>
            </a:r>
            <a:r>
              <a:rPr sz="2000" spc="5" dirty="0">
                <a:solidFill>
                  <a:srgbClr val="1F4E79"/>
                </a:solidFill>
                <a:latin typeface="Microsoft Sans Serif"/>
                <a:cs typeface="Microsoft Sans Serif"/>
              </a:rPr>
              <a:t> </a:t>
            </a:r>
            <a:r>
              <a:rPr sz="2000" spc="-5" dirty="0">
                <a:solidFill>
                  <a:srgbClr val="1F4E79"/>
                </a:solidFill>
                <a:latin typeface="Microsoft Sans Serif"/>
                <a:cs typeface="Microsoft Sans Serif"/>
              </a:rPr>
              <a:t>düz</a:t>
            </a:r>
            <a:r>
              <a:rPr sz="2000" dirty="0">
                <a:solidFill>
                  <a:srgbClr val="1F4E79"/>
                </a:solidFill>
                <a:latin typeface="Microsoft Sans Serif"/>
                <a:cs typeface="Microsoft Sans Serif"/>
              </a:rPr>
              <a:t> (beyaz)</a:t>
            </a:r>
            <a:r>
              <a:rPr sz="2000" spc="5" dirty="0">
                <a:solidFill>
                  <a:srgbClr val="1F4E79"/>
                </a:solidFill>
                <a:latin typeface="Microsoft Sans Serif"/>
                <a:cs typeface="Microsoft Sans Serif"/>
              </a:rPr>
              <a:t> </a:t>
            </a:r>
            <a:r>
              <a:rPr sz="2000" spc="-5" dirty="0">
                <a:solidFill>
                  <a:srgbClr val="1F4E79"/>
                </a:solidFill>
                <a:latin typeface="Microsoft Sans Serif"/>
                <a:cs typeface="Microsoft Sans Serif"/>
              </a:rPr>
              <a:t>kaslar</a:t>
            </a:r>
            <a:r>
              <a:rPr sz="2000" dirty="0">
                <a:solidFill>
                  <a:srgbClr val="1F4E79"/>
                </a:solidFill>
                <a:latin typeface="Microsoft Sans Serif"/>
                <a:cs typeface="Microsoft Sans Serif"/>
              </a:rPr>
              <a:t> </a:t>
            </a:r>
            <a:r>
              <a:rPr sz="2000" spc="-20" dirty="0">
                <a:solidFill>
                  <a:srgbClr val="1F4E79"/>
                </a:solidFill>
                <a:latin typeface="Microsoft Sans Serif"/>
                <a:cs typeface="Microsoft Sans Serif"/>
              </a:rPr>
              <a:t>denir.</a:t>
            </a:r>
            <a:r>
              <a:rPr sz="2000" spc="-15" dirty="0">
                <a:solidFill>
                  <a:srgbClr val="1F4E79"/>
                </a:solidFill>
                <a:latin typeface="Microsoft Sans Serif"/>
                <a:cs typeface="Microsoft Sans Serif"/>
              </a:rPr>
              <a:t> </a:t>
            </a:r>
            <a:r>
              <a:rPr sz="2000" spc="-5" dirty="0">
                <a:solidFill>
                  <a:srgbClr val="1F4E79"/>
                </a:solidFill>
                <a:latin typeface="Microsoft Sans Serif"/>
                <a:cs typeface="Microsoft Sans Serif"/>
              </a:rPr>
              <a:t>İstemsiz </a:t>
            </a:r>
            <a:r>
              <a:rPr sz="2000" dirty="0">
                <a:solidFill>
                  <a:srgbClr val="1F4E79"/>
                </a:solidFill>
                <a:latin typeface="Microsoft Sans Serif"/>
                <a:cs typeface="Microsoft Sans Serif"/>
              </a:rPr>
              <a:t> </a:t>
            </a:r>
            <a:r>
              <a:rPr sz="2000" spc="-5" dirty="0">
                <a:solidFill>
                  <a:srgbClr val="1F4E79"/>
                </a:solidFill>
                <a:latin typeface="Microsoft Sans Serif"/>
                <a:cs typeface="Microsoft Sans Serif"/>
              </a:rPr>
              <a:t>kaslardır.</a:t>
            </a:r>
            <a:r>
              <a:rPr sz="2000" dirty="0">
                <a:solidFill>
                  <a:srgbClr val="1F4E79"/>
                </a:solidFill>
                <a:latin typeface="Microsoft Sans Serif"/>
                <a:cs typeface="Microsoft Sans Serif"/>
              </a:rPr>
              <a:t> </a:t>
            </a:r>
            <a:r>
              <a:rPr sz="2000" spc="-35" dirty="0">
                <a:solidFill>
                  <a:srgbClr val="1F4E79"/>
                </a:solidFill>
                <a:latin typeface="Microsoft Sans Serif"/>
                <a:cs typeface="Microsoft Sans Serif"/>
              </a:rPr>
              <a:t>Yavaş</a:t>
            </a:r>
            <a:r>
              <a:rPr sz="2000" spc="-30" dirty="0">
                <a:solidFill>
                  <a:srgbClr val="1F4E79"/>
                </a:solidFill>
                <a:latin typeface="Microsoft Sans Serif"/>
                <a:cs typeface="Microsoft Sans Serif"/>
              </a:rPr>
              <a:t> </a:t>
            </a:r>
            <a:r>
              <a:rPr sz="2000" spc="-5" dirty="0">
                <a:solidFill>
                  <a:srgbClr val="1F4E79"/>
                </a:solidFill>
                <a:latin typeface="Microsoft Sans Serif"/>
                <a:cs typeface="Microsoft Sans Serif"/>
              </a:rPr>
              <a:t>ve</a:t>
            </a:r>
            <a:r>
              <a:rPr sz="2000" dirty="0">
                <a:solidFill>
                  <a:srgbClr val="1F4E79"/>
                </a:solidFill>
                <a:latin typeface="Microsoft Sans Serif"/>
                <a:cs typeface="Microsoft Sans Serif"/>
              </a:rPr>
              <a:t> uzun</a:t>
            </a:r>
            <a:r>
              <a:rPr sz="2000" spc="5" dirty="0">
                <a:solidFill>
                  <a:srgbClr val="1F4E79"/>
                </a:solidFill>
                <a:latin typeface="Microsoft Sans Serif"/>
                <a:cs typeface="Microsoft Sans Serif"/>
              </a:rPr>
              <a:t> </a:t>
            </a:r>
            <a:r>
              <a:rPr sz="2000" dirty="0">
                <a:solidFill>
                  <a:srgbClr val="1F4E79"/>
                </a:solidFill>
                <a:latin typeface="Microsoft Sans Serif"/>
                <a:cs typeface="Microsoft Sans Serif"/>
              </a:rPr>
              <a:t>süre</a:t>
            </a:r>
            <a:r>
              <a:rPr sz="2000" spc="5" dirty="0">
                <a:solidFill>
                  <a:srgbClr val="1F4E79"/>
                </a:solidFill>
                <a:latin typeface="Microsoft Sans Serif"/>
                <a:cs typeface="Microsoft Sans Serif"/>
              </a:rPr>
              <a:t> </a:t>
            </a:r>
            <a:r>
              <a:rPr sz="2000" spc="-5" dirty="0">
                <a:solidFill>
                  <a:srgbClr val="1F4E79"/>
                </a:solidFill>
                <a:latin typeface="Microsoft Sans Serif"/>
                <a:cs typeface="Microsoft Sans Serif"/>
              </a:rPr>
              <a:t>yorulmadan</a:t>
            </a:r>
            <a:r>
              <a:rPr sz="2000" dirty="0">
                <a:solidFill>
                  <a:srgbClr val="1F4E79"/>
                </a:solidFill>
                <a:latin typeface="Microsoft Sans Serif"/>
                <a:cs typeface="Microsoft Sans Serif"/>
              </a:rPr>
              <a:t> </a:t>
            </a:r>
            <a:r>
              <a:rPr sz="2000" spc="5" dirty="0">
                <a:solidFill>
                  <a:srgbClr val="1F4E79"/>
                </a:solidFill>
                <a:latin typeface="Microsoft Sans Serif"/>
                <a:cs typeface="Microsoft Sans Serif"/>
              </a:rPr>
              <a:t>çalışırlar, </a:t>
            </a:r>
            <a:r>
              <a:rPr sz="2000" spc="15" dirty="0">
                <a:solidFill>
                  <a:srgbClr val="1F4E79"/>
                </a:solidFill>
                <a:latin typeface="Microsoft Sans Serif"/>
                <a:cs typeface="Microsoft Sans Serif"/>
              </a:rPr>
              <a:t>zayıf </a:t>
            </a:r>
            <a:r>
              <a:rPr sz="2000" spc="20" dirty="0">
                <a:solidFill>
                  <a:srgbClr val="1F4E79"/>
                </a:solidFill>
                <a:latin typeface="Microsoft Sans Serif"/>
                <a:cs typeface="Microsoft Sans Serif"/>
              </a:rPr>
              <a:t>kasılıp </a:t>
            </a:r>
            <a:r>
              <a:rPr sz="2000" spc="25" dirty="0">
                <a:solidFill>
                  <a:srgbClr val="1F4E79"/>
                </a:solidFill>
                <a:latin typeface="Microsoft Sans Serif"/>
                <a:cs typeface="Microsoft Sans Serif"/>
              </a:rPr>
              <a:t> </a:t>
            </a:r>
            <a:r>
              <a:rPr sz="2000" spc="-5" dirty="0">
                <a:solidFill>
                  <a:srgbClr val="1F4E79"/>
                </a:solidFill>
                <a:latin typeface="Microsoft Sans Serif"/>
                <a:cs typeface="Microsoft Sans Serif"/>
              </a:rPr>
              <a:t>gevşerler</a:t>
            </a:r>
            <a:r>
              <a:rPr sz="2000" spc="-15" dirty="0">
                <a:solidFill>
                  <a:srgbClr val="1F4E79"/>
                </a:solidFill>
                <a:latin typeface="Microsoft Sans Serif"/>
                <a:cs typeface="Microsoft Sans Serif"/>
              </a:rPr>
              <a:t> </a:t>
            </a:r>
            <a:r>
              <a:rPr sz="2000" spc="-5" dirty="0">
                <a:solidFill>
                  <a:srgbClr val="1F4E79"/>
                </a:solidFill>
                <a:latin typeface="Microsoft Sans Serif"/>
                <a:cs typeface="Microsoft Sans Serif"/>
              </a:rPr>
              <a:t>ve</a:t>
            </a:r>
            <a:r>
              <a:rPr sz="2000" spc="25" dirty="0">
                <a:solidFill>
                  <a:srgbClr val="1F4E79"/>
                </a:solidFill>
                <a:latin typeface="Microsoft Sans Serif"/>
                <a:cs typeface="Microsoft Sans Serif"/>
              </a:rPr>
              <a:t> </a:t>
            </a:r>
            <a:r>
              <a:rPr sz="2000" dirty="0">
                <a:solidFill>
                  <a:srgbClr val="1F4E79"/>
                </a:solidFill>
                <a:latin typeface="Microsoft Sans Serif"/>
                <a:cs typeface="Microsoft Sans Serif"/>
              </a:rPr>
              <a:t>az</a:t>
            </a:r>
            <a:r>
              <a:rPr sz="2000" spc="10" dirty="0">
                <a:solidFill>
                  <a:srgbClr val="1F4E79"/>
                </a:solidFill>
                <a:latin typeface="Microsoft Sans Serif"/>
                <a:cs typeface="Microsoft Sans Serif"/>
              </a:rPr>
              <a:t> </a:t>
            </a:r>
            <a:r>
              <a:rPr sz="2000" spc="-5" dirty="0">
                <a:solidFill>
                  <a:srgbClr val="1F4E79"/>
                </a:solidFill>
                <a:latin typeface="Microsoft Sans Serif"/>
                <a:cs typeface="Microsoft Sans Serif"/>
              </a:rPr>
              <a:t>enerji</a:t>
            </a:r>
            <a:r>
              <a:rPr sz="2000" spc="5" dirty="0">
                <a:solidFill>
                  <a:srgbClr val="1F4E79"/>
                </a:solidFill>
                <a:latin typeface="Microsoft Sans Serif"/>
                <a:cs typeface="Microsoft Sans Serif"/>
              </a:rPr>
              <a:t> </a:t>
            </a:r>
            <a:r>
              <a:rPr sz="2000" spc="-10" dirty="0">
                <a:solidFill>
                  <a:srgbClr val="1F4E79"/>
                </a:solidFill>
                <a:latin typeface="Microsoft Sans Serif"/>
                <a:cs typeface="Microsoft Sans Serif"/>
              </a:rPr>
              <a:t>harcarlar.</a:t>
            </a:r>
            <a:endParaRPr sz="2000">
              <a:latin typeface="Microsoft Sans Serif"/>
              <a:cs typeface="Microsoft Sans Serif"/>
            </a:endParaRPr>
          </a:p>
          <a:p>
            <a:pPr marL="12700" algn="just">
              <a:lnSpc>
                <a:spcPct val="100000"/>
              </a:lnSpc>
              <a:spcBef>
                <a:spcPts val="1205"/>
              </a:spcBef>
            </a:pPr>
            <a:r>
              <a:rPr sz="2000" b="1" dirty="0">
                <a:solidFill>
                  <a:srgbClr val="C00000"/>
                </a:solidFill>
                <a:latin typeface="Arial"/>
                <a:cs typeface="Arial"/>
              </a:rPr>
              <a:t>Kalp</a:t>
            </a:r>
            <a:r>
              <a:rPr sz="2000" b="1" spc="720" dirty="0">
                <a:solidFill>
                  <a:srgbClr val="C00000"/>
                </a:solidFill>
                <a:latin typeface="Arial"/>
                <a:cs typeface="Arial"/>
              </a:rPr>
              <a:t> </a:t>
            </a:r>
            <a:r>
              <a:rPr sz="2000" b="1" spc="-5" dirty="0">
                <a:solidFill>
                  <a:srgbClr val="C00000"/>
                </a:solidFill>
                <a:latin typeface="Arial"/>
                <a:cs typeface="Arial"/>
              </a:rPr>
              <a:t>Kası:</a:t>
            </a:r>
            <a:r>
              <a:rPr sz="2000" b="1" spc="720" dirty="0">
                <a:solidFill>
                  <a:srgbClr val="C00000"/>
                </a:solidFill>
                <a:latin typeface="Arial"/>
                <a:cs typeface="Arial"/>
              </a:rPr>
              <a:t> </a:t>
            </a:r>
            <a:r>
              <a:rPr sz="2000" spc="5" dirty="0">
                <a:solidFill>
                  <a:srgbClr val="1F4E79"/>
                </a:solidFill>
                <a:latin typeface="Microsoft Sans Serif"/>
                <a:cs typeface="Microsoft Sans Serif"/>
              </a:rPr>
              <a:t>Yapısı </a:t>
            </a:r>
            <a:r>
              <a:rPr sz="2000" spc="204" dirty="0">
                <a:solidFill>
                  <a:srgbClr val="1F4E79"/>
                </a:solidFill>
                <a:latin typeface="Microsoft Sans Serif"/>
                <a:cs typeface="Microsoft Sans Serif"/>
              </a:rPr>
              <a:t> </a:t>
            </a:r>
            <a:r>
              <a:rPr sz="2000" spc="-10" dirty="0">
                <a:solidFill>
                  <a:srgbClr val="1F4E79"/>
                </a:solidFill>
                <a:latin typeface="Microsoft Sans Serif"/>
                <a:cs typeface="Microsoft Sans Serif"/>
              </a:rPr>
              <a:t>çizgili</a:t>
            </a:r>
            <a:r>
              <a:rPr sz="2000" spc="765" dirty="0">
                <a:solidFill>
                  <a:srgbClr val="1F4E79"/>
                </a:solidFill>
                <a:latin typeface="Microsoft Sans Serif"/>
                <a:cs typeface="Microsoft Sans Serif"/>
              </a:rPr>
              <a:t> </a:t>
            </a:r>
            <a:r>
              <a:rPr sz="2000" dirty="0">
                <a:solidFill>
                  <a:srgbClr val="1F4E79"/>
                </a:solidFill>
                <a:latin typeface="Microsoft Sans Serif"/>
                <a:cs typeface="Microsoft Sans Serif"/>
              </a:rPr>
              <a:t>kasa,</a:t>
            </a:r>
            <a:r>
              <a:rPr sz="2000" spc="740" dirty="0">
                <a:solidFill>
                  <a:srgbClr val="1F4E79"/>
                </a:solidFill>
                <a:latin typeface="Microsoft Sans Serif"/>
                <a:cs typeface="Microsoft Sans Serif"/>
              </a:rPr>
              <a:t> </a:t>
            </a:r>
            <a:r>
              <a:rPr sz="2000" spc="20" dirty="0">
                <a:solidFill>
                  <a:srgbClr val="1F4E79"/>
                </a:solidFill>
                <a:latin typeface="Microsoft Sans Serif"/>
                <a:cs typeface="Microsoft Sans Serif"/>
              </a:rPr>
              <a:t>çalışması </a:t>
            </a:r>
            <a:r>
              <a:rPr sz="2000" spc="185" dirty="0">
                <a:solidFill>
                  <a:srgbClr val="1F4E79"/>
                </a:solidFill>
                <a:latin typeface="Microsoft Sans Serif"/>
                <a:cs typeface="Microsoft Sans Serif"/>
              </a:rPr>
              <a:t> </a:t>
            </a:r>
            <a:r>
              <a:rPr sz="2000" dirty="0">
                <a:solidFill>
                  <a:srgbClr val="1F4E79"/>
                </a:solidFill>
                <a:latin typeface="Microsoft Sans Serif"/>
                <a:cs typeface="Microsoft Sans Serif"/>
              </a:rPr>
              <a:t>da</a:t>
            </a:r>
            <a:r>
              <a:rPr sz="2000" spc="755" dirty="0">
                <a:solidFill>
                  <a:srgbClr val="1F4E79"/>
                </a:solidFill>
                <a:latin typeface="Microsoft Sans Serif"/>
                <a:cs typeface="Microsoft Sans Serif"/>
              </a:rPr>
              <a:t> </a:t>
            </a:r>
            <a:r>
              <a:rPr sz="2000" spc="-10" dirty="0">
                <a:solidFill>
                  <a:srgbClr val="1F4E79"/>
                </a:solidFill>
                <a:latin typeface="Microsoft Sans Serif"/>
                <a:cs typeface="Microsoft Sans Serif"/>
              </a:rPr>
              <a:t>düz</a:t>
            </a:r>
            <a:r>
              <a:rPr sz="2000" spc="760" dirty="0">
                <a:solidFill>
                  <a:srgbClr val="1F4E79"/>
                </a:solidFill>
                <a:latin typeface="Microsoft Sans Serif"/>
                <a:cs typeface="Microsoft Sans Serif"/>
              </a:rPr>
              <a:t> </a:t>
            </a:r>
            <a:r>
              <a:rPr sz="2000" spc="-5" dirty="0">
                <a:solidFill>
                  <a:srgbClr val="1F4E79"/>
                </a:solidFill>
                <a:latin typeface="Microsoft Sans Serif"/>
                <a:cs typeface="Microsoft Sans Serif"/>
              </a:rPr>
              <a:t>kasa</a:t>
            </a:r>
            <a:r>
              <a:rPr sz="2000" spc="760" dirty="0">
                <a:solidFill>
                  <a:srgbClr val="1F4E79"/>
                </a:solidFill>
                <a:latin typeface="Microsoft Sans Serif"/>
                <a:cs typeface="Microsoft Sans Serif"/>
              </a:rPr>
              <a:t> </a:t>
            </a:r>
            <a:r>
              <a:rPr sz="2000" spc="-20" dirty="0">
                <a:solidFill>
                  <a:srgbClr val="1F4E79"/>
                </a:solidFill>
                <a:latin typeface="Microsoft Sans Serif"/>
                <a:cs typeface="Microsoft Sans Serif"/>
              </a:rPr>
              <a:t>benzer.</a:t>
            </a:r>
            <a:endParaRPr sz="2000">
              <a:latin typeface="Microsoft Sans Serif"/>
              <a:cs typeface="Microsoft Sans Serif"/>
            </a:endParaRPr>
          </a:p>
        </p:txBody>
      </p:sp>
      <p:sp>
        <p:nvSpPr>
          <p:cNvPr id="7" name="object 7"/>
          <p:cNvSpPr txBox="1"/>
          <p:nvPr/>
        </p:nvSpPr>
        <p:spPr>
          <a:xfrm>
            <a:off x="707542" y="4174363"/>
            <a:ext cx="7730490" cy="940435"/>
          </a:xfrm>
          <a:prstGeom prst="rect">
            <a:avLst/>
          </a:prstGeom>
        </p:spPr>
        <p:txBody>
          <a:bodyPr vert="horz" wrap="square" lIns="0" tIns="12700" rIns="0" bIns="0" rtlCol="0">
            <a:spAutoFit/>
          </a:bodyPr>
          <a:lstStyle/>
          <a:p>
            <a:pPr marL="12700" marR="5080" algn="just">
              <a:lnSpc>
                <a:spcPct val="100000"/>
              </a:lnSpc>
              <a:spcBef>
                <a:spcPts val="100"/>
              </a:spcBef>
            </a:pPr>
            <a:r>
              <a:rPr sz="2000" spc="-5" dirty="0">
                <a:solidFill>
                  <a:srgbClr val="1F4E79"/>
                </a:solidFill>
                <a:latin typeface="Microsoft Sans Serif"/>
                <a:cs typeface="Microsoft Sans Serif"/>
              </a:rPr>
              <a:t>İstemsiz</a:t>
            </a:r>
            <a:r>
              <a:rPr sz="2000" dirty="0">
                <a:solidFill>
                  <a:srgbClr val="1F4E79"/>
                </a:solidFill>
                <a:latin typeface="Microsoft Sans Serif"/>
                <a:cs typeface="Microsoft Sans Serif"/>
              </a:rPr>
              <a:t> </a:t>
            </a:r>
            <a:r>
              <a:rPr sz="2000" spc="-5" dirty="0">
                <a:solidFill>
                  <a:srgbClr val="1F4E79"/>
                </a:solidFill>
                <a:latin typeface="Microsoft Sans Serif"/>
                <a:cs typeface="Microsoft Sans Serif"/>
              </a:rPr>
              <a:t>kaslardır.</a:t>
            </a:r>
            <a:r>
              <a:rPr sz="2000" dirty="0">
                <a:solidFill>
                  <a:srgbClr val="1F4E79"/>
                </a:solidFill>
                <a:latin typeface="Microsoft Sans Serif"/>
                <a:cs typeface="Microsoft Sans Serif"/>
              </a:rPr>
              <a:t> </a:t>
            </a:r>
            <a:r>
              <a:rPr sz="2000" spc="-5" dirty="0">
                <a:solidFill>
                  <a:srgbClr val="1F4E79"/>
                </a:solidFill>
                <a:latin typeface="Microsoft Sans Serif"/>
                <a:cs typeface="Microsoft Sans Serif"/>
              </a:rPr>
              <a:t>Ömür</a:t>
            </a:r>
            <a:r>
              <a:rPr sz="2000" dirty="0">
                <a:solidFill>
                  <a:srgbClr val="1F4E79"/>
                </a:solidFill>
                <a:latin typeface="Microsoft Sans Serif"/>
                <a:cs typeface="Microsoft Sans Serif"/>
              </a:rPr>
              <a:t> boyu</a:t>
            </a:r>
            <a:r>
              <a:rPr sz="2000" spc="5" dirty="0">
                <a:solidFill>
                  <a:srgbClr val="1F4E79"/>
                </a:solidFill>
                <a:latin typeface="Microsoft Sans Serif"/>
                <a:cs typeface="Microsoft Sans Serif"/>
              </a:rPr>
              <a:t> </a:t>
            </a:r>
            <a:r>
              <a:rPr sz="2000" spc="-5" dirty="0">
                <a:solidFill>
                  <a:srgbClr val="1F4E79"/>
                </a:solidFill>
                <a:latin typeface="Microsoft Sans Serif"/>
                <a:cs typeface="Microsoft Sans Serif"/>
              </a:rPr>
              <a:t>yorulmadan</a:t>
            </a:r>
            <a:r>
              <a:rPr sz="2000" dirty="0">
                <a:solidFill>
                  <a:srgbClr val="1F4E79"/>
                </a:solidFill>
                <a:latin typeface="Microsoft Sans Serif"/>
                <a:cs typeface="Microsoft Sans Serif"/>
              </a:rPr>
              <a:t> </a:t>
            </a:r>
            <a:r>
              <a:rPr sz="2000" spc="-10" dirty="0">
                <a:solidFill>
                  <a:srgbClr val="1F4E79"/>
                </a:solidFill>
                <a:latin typeface="Microsoft Sans Serif"/>
                <a:cs typeface="Microsoft Sans Serif"/>
              </a:rPr>
              <a:t>belli</a:t>
            </a:r>
            <a:r>
              <a:rPr sz="2000" spc="-5" dirty="0">
                <a:solidFill>
                  <a:srgbClr val="1F4E79"/>
                </a:solidFill>
                <a:latin typeface="Microsoft Sans Serif"/>
                <a:cs typeface="Microsoft Sans Serif"/>
              </a:rPr>
              <a:t> bir</a:t>
            </a:r>
            <a:r>
              <a:rPr sz="2000" dirty="0">
                <a:solidFill>
                  <a:srgbClr val="1F4E79"/>
                </a:solidFill>
                <a:latin typeface="Microsoft Sans Serif"/>
                <a:cs typeface="Microsoft Sans Serif"/>
              </a:rPr>
              <a:t> </a:t>
            </a:r>
            <a:r>
              <a:rPr sz="2000" spc="-5" dirty="0">
                <a:solidFill>
                  <a:srgbClr val="1F4E79"/>
                </a:solidFill>
                <a:latin typeface="Microsoft Sans Serif"/>
                <a:cs typeface="Microsoft Sans Serif"/>
              </a:rPr>
              <a:t>ritme</a:t>
            </a:r>
            <a:r>
              <a:rPr sz="2000" dirty="0">
                <a:solidFill>
                  <a:srgbClr val="1F4E79"/>
                </a:solidFill>
                <a:latin typeface="Microsoft Sans Serif"/>
                <a:cs typeface="Microsoft Sans Serif"/>
              </a:rPr>
              <a:t> </a:t>
            </a:r>
            <a:r>
              <a:rPr sz="2000" spc="-5" dirty="0">
                <a:solidFill>
                  <a:srgbClr val="1F4E79"/>
                </a:solidFill>
                <a:latin typeface="Microsoft Sans Serif"/>
                <a:cs typeface="Microsoft Sans Serif"/>
              </a:rPr>
              <a:t>göre </a:t>
            </a:r>
            <a:r>
              <a:rPr sz="2000" dirty="0">
                <a:solidFill>
                  <a:srgbClr val="1F4E79"/>
                </a:solidFill>
                <a:latin typeface="Microsoft Sans Serif"/>
                <a:cs typeface="Microsoft Sans Serif"/>
              </a:rPr>
              <a:t> </a:t>
            </a:r>
            <a:r>
              <a:rPr sz="2000" spc="5" dirty="0">
                <a:solidFill>
                  <a:srgbClr val="1F4E79"/>
                </a:solidFill>
                <a:latin typeface="Microsoft Sans Serif"/>
                <a:cs typeface="Microsoft Sans Serif"/>
              </a:rPr>
              <a:t>çalışırlar, </a:t>
            </a:r>
            <a:r>
              <a:rPr sz="2000" spc="-10" dirty="0">
                <a:solidFill>
                  <a:srgbClr val="1F4E79"/>
                </a:solidFill>
                <a:latin typeface="Microsoft Sans Serif"/>
                <a:cs typeface="Microsoft Sans Serif"/>
              </a:rPr>
              <a:t>güçlü </a:t>
            </a:r>
            <a:r>
              <a:rPr sz="2000" spc="20" dirty="0">
                <a:solidFill>
                  <a:srgbClr val="1F4E79"/>
                </a:solidFill>
                <a:latin typeface="Microsoft Sans Serif"/>
                <a:cs typeface="Microsoft Sans Serif"/>
              </a:rPr>
              <a:t>kasılıp </a:t>
            </a:r>
            <a:r>
              <a:rPr sz="2000" spc="-5" dirty="0">
                <a:solidFill>
                  <a:srgbClr val="1F4E79"/>
                </a:solidFill>
                <a:latin typeface="Microsoft Sans Serif"/>
                <a:cs typeface="Microsoft Sans Serif"/>
              </a:rPr>
              <a:t>gevşerler ve </a:t>
            </a:r>
            <a:r>
              <a:rPr sz="2000" spc="30" dirty="0">
                <a:solidFill>
                  <a:srgbClr val="1F4E79"/>
                </a:solidFill>
                <a:latin typeface="Microsoft Sans Serif"/>
                <a:cs typeface="Microsoft Sans Serif"/>
              </a:rPr>
              <a:t>hızlı </a:t>
            </a:r>
            <a:r>
              <a:rPr sz="2000" spc="5" dirty="0">
                <a:solidFill>
                  <a:srgbClr val="1F4E79"/>
                </a:solidFill>
                <a:latin typeface="Microsoft Sans Serif"/>
                <a:cs typeface="Microsoft Sans Serif"/>
              </a:rPr>
              <a:t>çalışırlar, </a:t>
            </a:r>
            <a:r>
              <a:rPr sz="2000" spc="-10" dirty="0">
                <a:solidFill>
                  <a:srgbClr val="1F4E79"/>
                </a:solidFill>
                <a:latin typeface="Microsoft Sans Serif"/>
                <a:cs typeface="Microsoft Sans Serif"/>
              </a:rPr>
              <a:t>çizgili </a:t>
            </a:r>
            <a:r>
              <a:rPr sz="2000" spc="-5" dirty="0">
                <a:solidFill>
                  <a:srgbClr val="1F4E79"/>
                </a:solidFill>
                <a:latin typeface="Microsoft Sans Serif"/>
                <a:cs typeface="Microsoft Sans Serif"/>
              </a:rPr>
              <a:t>kaslardan </a:t>
            </a:r>
            <a:r>
              <a:rPr sz="2000" dirty="0">
                <a:solidFill>
                  <a:srgbClr val="1F4E79"/>
                </a:solidFill>
                <a:latin typeface="Microsoft Sans Serif"/>
                <a:cs typeface="Microsoft Sans Serif"/>
              </a:rPr>
              <a:t> </a:t>
            </a:r>
            <a:r>
              <a:rPr sz="2000" spc="-5" dirty="0">
                <a:solidFill>
                  <a:srgbClr val="1F4E79"/>
                </a:solidFill>
                <a:latin typeface="Microsoft Sans Serif"/>
                <a:cs typeface="Microsoft Sans Serif"/>
              </a:rPr>
              <a:t>olduğu</a:t>
            </a:r>
            <a:r>
              <a:rPr sz="2000" spc="5" dirty="0">
                <a:solidFill>
                  <a:srgbClr val="1F4E79"/>
                </a:solidFill>
                <a:latin typeface="Microsoft Sans Serif"/>
                <a:cs typeface="Microsoft Sans Serif"/>
              </a:rPr>
              <a:t> </a:t>
            </a:r>
            <a:r>
              <a:rPr sz="2000" spc="-5" dirty="0">
                <a:solidFill>
                  <a:srgbClr val="1F4E79"/>
                </a:solidFill>
                <a:latin typeface="Microsoft Sans Serif"/>
                <a:cs typeface="Microsoft Sans Serif"/>
              </a:rPr>
              <a:t>halde</a:t>
            </a:r>
            <a:r>
              <a:rPr sz="2000" spc="15" dirty="0">
                <a:solidFill>
                  <a:srgbClr val="1F4E79"/>
                </a:solidFill>
                <a:latin typeface="Microsoft Sans Serif"/>
                <a:cs typeface="Microsoft Sans Serif"/>
              </a:rPr>
              <a:t> </a:t>
            </a:r>
            <a:r>
              <a:rPr sz="2000" dirty="0">
                <a:solidFill>
                  <a:srgbClr val="1F4E79"/>
                </a:solidFill>
                <a:latin typeface="Microsoft Sans Serif"/>
                <a:cs typeface="Microsoft Sans Serif"/>
              </a:rPr>
              <a:t>yorulmaz.</a:t>
            </a:r>
            <a:endParaRPr sz="2000">
              <a:latin typeface="Microsoft Sans Serif"/>
              <a:cs typeface="Microsoft Sans Serif"/>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ject 4"/>
          <p:cNvPicPr/>
          <p:nvPr/>
        </p:nvPicPr>
        <p:blipFill>
          <a:blip r:embed="rId2" cstate="print"/>
          <a:stretch>
            <a:fillRect/>
          </a:stretch>
        </p:blipFill>
        <p:spPr>
          <a:xfrm>
            <a:off x="4979415" y="1448803"/>
            <a:ext cx="3573907" cy="4931918"/>
          </a:xfrm>
          <a:prstGeom prst="rect">
            <a:avLst/>
          </a:prstGeom>
        </p:spPr>
      </p:pic>
      <p:sp>
        <p:nvSpPr>
          <p:cNvPr id="5" name="object 5"/>
          <p:cNvSpPr txBox="1">
            <a:spLocks noGrp="1"/>
          </p:cNvSpPr>
          <p:nvPr>
            <p:ph type="title"/>
          </p:nvPr>
        </p:nvSpPr>
        <p:spPr>
          <a:xfrm>
            <a:off x="3419983" y="636778"/>
            <a:ext cx="2305050" cy="345440"/>
          </a:xfrm>
          <a:prstGeom prst="rect">
            <a:avLst/>
          </a:prstGeom>
        </p:spPr>
        <p:txBody>
          <a:bodyPr vert="horz" wrap="square" lIns="0" tIns="12700" rIns="0" bIns="0" rtlCol="0">
            <a:spAutoFit/>
          </a:bodyPr>
          <a:lstStyle/>
          <a:p>
            <a:pPr marL="12700">
              <a:lnSpc>
                <a:spcPct val="100000"/>
              </a:lnSpc>
              <a:spcBef>
                <a:spcPts val="100"/>
              </a:spcBef>
            </a:pPr>
            <a:r>
              <a:rPr spc="-5" dirty="0"/>
              <a:t>kemik-kas</a:t>
            </a:r>
            <a:r>
              <a:rPr spc="-65" dirty="0"/>
              <a:t> </a:t>
            </a:r>
            <a:r>
              <a:rPr spc="-5" dirty="0"/>
              <a:t>sistemi</a:t>
            </a:r>
          </a:p>
        </p:txBody>
      </p:sp>
      <p:sp>
        <p:nvSpPr>
          <p:cNvPr id="6" name="object 6"/>
          <p:cNvSpPr txBox="1"/>
          <p:nvPr/>
        </p:nvSpPr>
        <p:spPr>
          <a:xfrm>
            <a:off x="805383" y="1443939"/>
            <a:ext cx="3832225" cy="4050665"/>
          </a:xfrm>
          <a:prstGeom prst="rect">
            <a:avLst/>
          </a:prstGeom>
        </p:spPr>
        <p:txBody>
          <a:bodyPr vert="horz" wrap="square" lIns="0" tIns="43815" rIns="0" bIns="0" rtlCol="0">
            <a:spAutoFit/>
          </a:bodyPr>
          <a:lstStyle/>
          <a:p>
            <a:pPr marL="184785" marR="5715" indent="-172720" algn="just">
              <a:lnSpc>
                <a:spcPct val="90000"/>
              </a:lnSpc>
              <a:spcBef>
                <a:spcPts val="345"/>
              </a:spcBef>
              <a:buChar char="•"/>
              <a:tabLst>
                <a:tab pos="185420" algn="l"/>
              </a:tabLst>
            </a:pPr>
            <a:r>
              <a:rPr sz="2000" spc="85" dirty="0">
                <a:solidFill>
                  <a:srgbClr val="1F4E79"/>
                </a:solidFill>
                <a:latin typeface="Microsoft Sans Serif"/>
                <a:cs typeface="Microsoft Sans Serif"/>
              </a:rPr>
              <a:t>Kemik– </a:t>
            </a:r>
            <a:r>
              <a:rPr sz="2000" spc="-5" dirty="0">
                <a:solidFill>
                  <a:srgbClr val="1F4E79"/>
                </a:solidFill>
                <a:latin typeface="Microsoft Sans Serif"/>
                <a:cs typeface="Microsoft Sans Serif"/>
              </a:rPr>
              <a:t>kas sistemini oluşturan </a:t>
            </a:r>
            <a:r>
              <a:rPr sz="2000" dirty="0">
                <a:solidFill>
                  <a:srgbClr val="1F4E79"/>
                </a:solidFill>
                <a:latin typeface="Microsoft Sans Serif"/>
                <a:cs typeface="Microsoft Sans Serif"/>
              </a:rPr>
              <a:t> </a:t>
            </a:r>
            <a:r>
              <a:rPr sz="2000" spc="-20" dirty="0">
                <a:solidFill>
                  <a:srgbClr val="1F4E79"/>
                </a:solidFill>
                <a:latin typeface="Microsoft Sans Serif"/>
                <a:cs typeface="Microsoft Sans Serif"/>
              </a:rPr>
              <a:t>kemikler, </a:t>
            </a:r>
            <a:r>
              <a:rPr sz="2000" spc="-5" dirty="0">
                <a:solidFill>
                  <a:srgbClr val="1F4E79"/>
                </a:solidFill>
                <a:latin typeface="Microsoft Sans Serif"/>
                <a:cs typeface="Microsoft Sans Serif"/>
              </a:rPr>
              <a:t>kaslar ve bağ dokusu </a:t>
            </a:r>
            <a:r>
              <a:rPr sz="2000" dirty="0">
                <a:solidFill>
                  <a:srgbClr val="1F4E79"/>
                </a:solidFill>
                <a:latin typeface="Microsoft Sans Serif"/>
                <a:cs typeface="Microsoft Sans Serif"/>
              </a:rPr>
              <a:t> tam </a:t>
            </a:r>
            <a:r>
              <a:rPr sz="2000" spc="-5" dirty="0">
                <a:solidFill>
                  <a:srgbClr val="1F4E79"/>
                </a:solidFill>
                <a:latin typeface="Microsoft Sans Serif"/>
                <a:cs typeface="Microsoft Sans Serif"/>
              </a:rPr>
              <a:t>bir </a:t>
            </a:r>
            <a:r>
              <a:rPr sz="2000" spc="-10" dirty="0">
                <a:solidFill>
                  <a:srgbClr val="1F4E79"/>
                </a:solidFill>
                <a:latin typeface="Microsoft Sans Serif"/>
                <a:cs typeface="Microsoft Sans Serif"/>
              </a:rPr>
              <a:t>işbirliği </a:t>
            </a:r>
            <a:r>
              <a:rPr sz="2000" spc="-5" dirty="0">
                <a:solidFill>
                  <a:srgbClr val="1F4E79"/>
                </a:solidFill>
                <a:latin typeface="Microsoft Sans Serif"/>
                <a:cs typeface="Microsoft Sans Serif"/>
              </a:rPr>
              <a:t>halinde </a:t>
            </a:r>
            <a:r>
              <a:rPr sz="2000" spc="10" dirty="0">
                <a:solidFill>
                  <a:srgbClr val="1F4E79"/>
                </a:solidFill>
                <a:latin typeface="Microsoft Sans Serif"/>
                <a:cs typeface="Microsoft Sans Serif"/>
              </a:rPr>
              <a:t>çalışırlar </a:t>
            </a:r>
            <a:r>
              <a:rPr sz="2000" spc="15" dirty="0">
                <a:solidFill>
                  <a:srgbClr val="1F4E79"/>
                </a:solidFill>
                <a:latin typeface="Microsoft Sans Serif"/>
                <a:cs typeface="Microsoft Sans Serif"/>
              </a:rPr>
              <a:t> </a:t>
            </a:r>
            <a:r>
              <a:rPr sz="2000" spc="-5" dirty="0">
                <a:solidFill>
                  <a:srgbClr val="1F4E79"/>
                </a:solidFill>
                <a:latin typeface="Microsoft Sans Serif"/>
                <a:cs typeface="Microsoft Sans Serif"/>
              </a:rPr>
              <a:t>ve</a:t>
            </a:r>
            <a:r>
              <a:rPr sz="2000" dirty="0">
                <a:solidFill>
                  <a:srgbClr val="1F4E79"/>
                </a:solidFill>
                <a:latin typeface="Microsoft Sans Serif"/>
                <a:cs typeface="Microsoft Sans Serif"/>
              </a:rPr>
              <a:t> </a:t>
            </a:r>
            <a:r>
              <a:rPr sz="2000" spc="-5" dirty="0">
                <a:solidFill>
                  <a:srgbClr val="1F4E79"/>
                </a:solidFill>
                <a:latin typeface="Microsoft Sans Serif"/>
                <a:cs typeface="Microsoft Sans Serif"/>
              </a:rPr>
              <a:t>vücudu</a:t>
            </a:r>
            <a:r>
              <a:rPr sz="2000" dirty="0">
                <a:solidFill>
                  <a:srgbClr val="1F4E79"/>
                </a:solidFill>
                <a:latin typeface="Microsoft Sans Serif"/>
                <a:cs typeface="Microsoft Sans Serif"/>
              </a:rPr>
              <a:t> ayakta</a:t>
            </a:r>
            <a:r>
              <a:rPr sz="2000" spc="5" dirty="0">
                <a:solidFill>
                  <a:srgbClr val="1F4E79"/>
                </a:solidFill>
                <a:latin typeface="Microsoft Sans Serif"/>
                <a:cs typeface="Microsoft Sans Serif"/>
              </a:rPr>
              <a:t> </a:t>
            </a:r>
            <a:r>
              <a:rPr sz="2000" spc="-5" dirty="0">
                <a:solidFill>
                  <a:srgbClr val="1F4E79"/>
                </a:solidFill>
                <a:latin typeface="Microsoft Sans Serif"/>
                <a:cs typeface="Microsoft Sans Serif"/>
              </a:rPr>
              <a:t>tutmak,</a:t>
            </a:r>
            <a:r>
              <a:rPr sz="2000" dirty="0">
                <a:solidFill>
                  <a:srgbClr val="1F4E79"/>
                </a:solidFill>
                <a:latin typeface="Microsoft Sans Serif"/>
                <a:cs typeface="Microsoft Sans Serif"/>
              </a:rPr>
              <a:t> </a:t>
            </a:r>
            <a:r>
              <a:rPr sz="2000" spc="-10" dirty="0">
                <a:solidFill>
                  <a:srgbClr val="1F4E79"/>
                </a:solidFill>
                <a:latin typeface="Microsoft Sans Serif"/>
                <a:cs typeface="Microsoft Sans Serif"/>
              </a:rPr>
              <a:t>iç </a:t>
            </a:r>
            <a:r>
              <a:rPr sz="2000" spc="-5" dirty="0">
                <a:solidFill>
                  <a:srgbClr val="1F4E79"/>
                </a:solidFill>
                <a:latin typeface="Microsoft Sans Serif"/>
                <a:cs typeface="Microsoft Sans Serif"/>
              </a:rPr>
              <a:t> </a:t>
            </a:r>
            <a:r>
              <a:rPr sz="2000" spc="5" dirty="0">
                <a:solidFill>
                  <a:srgbClr val="1F4E79"/>
                </a:solidFill>
                <a:latin typeface="Microsoft Sans Serif"/>
                <a:cs typeface="Microsoft Sans Serif"/>
              </a:rPr>
              <a:t>organları</a:t>
            </a:r>
            <a:r>
              <a:rPr sz="2000" spc="10" dirty="0">
                <a:solidFill>
                  <a:srgbClr val="1F4E79"/>
                </a:solidFill>
                <a:latin typeface="Microsoft Sans Serif"/>
                <a:cs typeface="Microsoft Sans Serif"/>
              </a:rPr>
              <a:t> </a:t>
            </a:r>
            <a:r>
              <a:rPr sz="2000" spc="-5" dirty="0">
                <a:solidFill>
                  <a:srgbClr val="1F4E79"/>
                </a:solidFill>
                <a:latin typeface="Microsoft Sans Serif"/>
                <a:cs typeface="Microsoft Sans Serif"/>
              </a:rPr>
              <a:t>korur</a:t>
            </a:r>
            <a:r>
              <a:rPr sz="2000" dirty="0">
                <a:solidFill>
                  <a:srgbClr val="1F4E79"/>
                </a:solidFill>
                <a:latin typeface="Microsoft Sans Serif"/>
                <a:cs typeface="Microsoft Sans Serif"/>
              </a:rPr>
              <a:t> </a:t>
            </a:r>
            <a:r>
              <a:rPr sz="2000" spc="-5" dirty="0">
                <a:solidFill>
                  <a:srgbClr val="1F4E79"/>
                </a:solidFill>
                <a:latin typeface="Microsoft Sans Serif"/>
                <a:cs typeface="Microsoft Sans Serif"/>
              </a:rPr>
              <a:t>ve</a:t>
            </a:r>
            <a:r>
              <a:rPr sz="2000" dirty="0">
                <a:solidFill>
                  <a:srgbClr val="1F4E79"/>
                </a:solidFill>
                <a:latin typeface="Microsoft Sans Serif"/>
                <a:cs typeface="Microsoft Sans Serif"/>
              </a:rPr>
              <a:t> </a:t>
            </a:r>
            <a:r>
              <a:rPr sz="2000" spc="-5" dirty="0">
                <a:solidFill>
                  <a:srgbClr val="1F4E79"/>
                </a:solidFill>
                <a:latin typeface="Microsoft Sans Serif"/>
                <a:cs typeface="Microsoft Sans Serif"/>
              </a:rPr>
              <a:t>hareketi </a:t>
            </a:r>
            <a:r>
              <a:rPr sz="2000" dirty="0">
                <a:solidFill>
                  <a:srgbClr val="1F4E79"/>
                </a:solidFill>
                <a:latin typeface="Microsoft Sans Serif"/>
                <a:cs typeface="Microsoft Sans Serif"/>
              </a:rPr>
              <a:t> </a:t>
            </a:r>
            <a:r>
              <a:rPr sz="2000" spc="-15" dirty="0">
                <a:solidFill>
                  <a:srgbClr val="1F4E79"/>
                </a:solidFill>
                <a:latin typeface="Microsoft Sans Serif"/>
                <a:cs typeface="Microsoft Sans Serif"/>
              </a:rPr>
              <a:t>sağlarlar.</a:t>
            </a:r>
            <a:endParaRPr sz="2000">
              <a:latin typeface="Microsoft Sans Serif"/>
              <a:cs typeface="Microsoft Sans Serif"/>
            </a:endParaRPr>
          </a:p>
          <a:p>
            <a:pPr marL="184785" marR="5080" indent="-172720" algn="just">
              <a:lnSpc>
                <a:spcPct val="90000"/>
              </a:lnSpc>
              <a:spcBef>
                <a:spcPts val="1200"/>
              </a:spcBef>
              <a:buChar char="•"/>
              <a:tabLst>
                <a:tab pos="185420" algn="l"/>
              </a:tabLst>
            </a:pPr>
            <a:r>
              <a:rPr sz="2000" dirty="0">
                <a:solidFill>
                  <a:srgbClr val="1F4E79"/>
                </a:solidFill>
                <a:latin typeface="Microsoft Sans Serif"/>
                <a:cs typeface="Microsoft Sans Serif"/>
              </a:rPr>
              <a:t>Kas</a:t>
            </a:r>
            <a:r>
              <a:rPr sz="2000" spc="500" dirty="0">
                <a:solidFill>
                  <a:srgbClr val="1F4E79"/>
                </a:solidFill>
                <a:latin typeface="Microsoft Sans Serif"/>
                <a:cs typeface="Microsoft Sans Serif"/>
              </a:rPr>
              <a:t> </a:t>
            </a:r>
            <a:r>
              <a:rPr sz="2000" spc="-10" dirty="0">
                <a:solidFill>
                  <a:srgbClr val="1F4E79"/>
                </a:solidFill>
                <a:latin typeface="Microsoft Sans Serif"/>
                <a:cs typeface="Microsoft Sans Serif"/>
              </a:rPr>
              <a:t>etkinliği</a:t>
            </a:r>
            <a:r>
              <a:rPr sz="2000" spc="490" dirty="0">
                <a:solidFill>
                  <a:srgbClr val="1F4E79"/>
                </a:solidFill>
                <a:latin typeface="Microsoft Sans Serif"/>
                <a:cs typeface="Microsoft Sans Serif"/>
              </a:rPr>
              <a:t> </a:t>
            </a:r>
            <a:r>
              <a:rPr sz="2000" spc="-10" dirty="0">
                <a:solidFill>
                  <a:srgbClr val="1F4E79"/>
                </a:solidFill>
                <a:latin typeface="Microsoft Sans Serif"/>
                <a:cs typeface="Microsoft Sans Serif"/>
              </a:rPr>
              <a:t>için</a:t>
            </a:r>
            <a:r>
              <a:rPr sz="2000" spc="505" dirty="0">
                <a:solidFill>
                  <a:srgbClr val="1F4E79"/>
                </a:solidFill>
                <a:latin typeface="Microsoft Sans Serif"/>
                <a:cs typeface="Microsoft Sans Serif"/>
              </a:rPr>
              <a:t> </a:t>
            </a:r>
            <a:r>
              <a:rPr sz="2000" spc="-5" dirty="0">
                <a:solidFill>
                  <a:srgbClr val="1F4E79"/>
                </a:solidFill>
                <a:latin typeface="Microsoft Sans Serif"/>
                <a:cs typeface="Microsoft Sans Serif"/>
              </a:rPr>
              <a:t>gerekli</a:t>
            </a:r>
            <a:r>
              <a:rPr sz="2000" spc="490" dirty="0">
                <a:solidFill>
                  <a:srgbClr val="1F4E79"/>
                </a:solidFill>
                <a:latin typeface="Microsoft Sans Serif"/>
                <a:cs typeface="Microsoft Sans Serif"/>
              </a:rPr>
              <a:t> </a:t>
            </a:r>
            <a:r>
              <a:rPr sz="2000" spc="-5" dirty="0">
                <a:solidFill>
                  <a:srgbClr val="1F4E79"/>
                </a:solidFill>
                <a:latin typeface="Microsoft Sans Serif"/>
                <a:cs typeface="Microsoft Sans Serif"/>
              </a:rPr>
              <a:t>enerji, </a:t>
            </a:r>
            <a:r>
              <a:rPr sz="2000" spc="-520" dirty="0">
                <a:solidFill>
                  <a:srgbClr val="1F4E79"/>
                </a:solidFill>
                <a:latin typeface="Microsoft Sans Serif"/>
                <a:cs typeface="Microsoft Sans Serif"/>
              </a:rPr>
              <a:t> </a:t>
            </a:r>
            <a:r>
              <a:rPr sz="2000" spc="5" dirty="0">
                <a:solidFill>
                  <a:srgbClr val="1F4E79"/>
                </a:solidFill>
                <a:latin typeface="Microsoft Sans Serif"/>
                <a:cs typeface="Microsoft Sans Serif"/>
              </a:rPr>
              <a:t>alınan</a:t>
            </a:r>
            <a:r>
              <a:rPr sz="2000" spc="10" dirty="0">
                <a:solidFill>
                  <a:srgbClr val="1F4E79"/>
                </a:solidFill>
                <a:latin typeface="Microsoft Sans Serif"/>
                <a:cs typeface="Microsoft Sans Serif"/>
              </a:rPr>
              <a:t> </a:t>
            </a:r>
            <a:r>
              <a:rPr sz="2000" spc="5" dirty="0">
                <a:solidFill>
                  <a:srgbClr val="1F4E79"/>
                </a:solidFill>
                <a:latin typeface="Microsoft Sans Serif"/>
                <a:cs typeface="Microsoft Sans Serif"/>
              </a:rPr>
              <a:t>gıdalardan</a:t>
            </a:r>
            <a:r>
              <a:rPr sz="2000" spc="10" dirty="0">
                <a:solidFill>
                  <a:srgbClr val="1F4E79"/>
                </a:solidFill>
                <a:latin typeface="Microsoft Sans Serif"/>
                <a:cs typeface="Microsoft Sans Serif"/>
              </a:rPr>
              <a:t> </a:t>
            </a:r>
            <a:r>
              <a:rPr sz="2000" spc="-10" dirty="0">
                <a:solidFill>
                  <a:srgbClr val="1F4E79"/>
                </a:solidFill>
                <a:latin typeface="Microsoft Sans Serif"/>
                <a:cs typeface="Microsoft Sans Serif"/>
              </a:rPr>
              <a:t>sağlanır. </a:t>
            </a:r>
            <a:r>
              <a:rPr sz="2000" spc="-5" dirty="0">
                <a:solidFill>
                  <a:srgbClr val="1F4E79"/>
                </a:solidFill>
                <a:latin typeface="Microsoft Sans Serif"/>
                <a:cs typeface="Microsoft Sans Serif"/>
              </a:rPr>
              <a:t> </a:t>
            </a:r>
            <a:r>
              <a:rPr sz="2000" spc="5" dirty="0">
                <a:solidFill>
                  <a:srgbClr val="1F4E79"/>
                </a:solidFill>
                <a:latin typeface="Microsoft Sans Serif"/>
                <a:cs typeface="Microsoft Sans Serif"/>
              </a:rPr>
              <a:t>Gıdalar</a:t>
            </a:r>
            <a:r>
              <a:rPr sz="2000" spc="10" dirty="0">
                <a:solidFill>
                  <a:srgbClr val="1F4E79"/>
                </a:solidFill>
                <a:latin typeface="Microsoft Sans Serif"/>
                <a:cs typeface="Microsoft Sans Serif"/>
              </a:rPr>
              <a:t> </a:t>
            </a:r>
            <a:r>
              <a:rPr sz="2000" spc="-10" dirty="0">
                <a:solidFill>
                  <a:srgbClr val="1F4E79"/>
                </a:solidFill>
                <a:latin typeface="Microsoft Sans Serif"/>
                <a:cs typeface="Microsoft Sans Serif"/>
              </a:rPr>
              <a:t>(karbonhidratlar,</a:t>
            </a:r>
            <a:r>
              <a:rPr sz="2000" spc="-5" dirty="0">
                <a:solidFill>
                  <a:srgbClr val="1F4E79"/>
                </a:solidFill>
                <a:latin typeface="Microsoft Sans Serif"/>
                <a:cs typeface="Microsoft Sans Serif"/>
              </a:rPr>
              <a:t> </a:t>
            </a:r>
            <a:r>
              <a:rPr sz="2000" spc="-10" dirty="0">
                <a:solidFill>
                  <a:srgbClr val="1F4E79"/>
                </a:solidFill>
                <a:latin typeface="Microsoft Sans Serif"/>
                <a:cs typeface="Microsoft Sans Serif"/>
              </a:rPr>
              <a:t>yağlar </a:t>
            </a:r>
            <a:r>
              <a:rPr sz="2000" spc="-520" dirty="0">
                <a:solidFill>
                  <a:srgbClr val="1F4E79"/>
                </a:solidFill>
                <a:latin typeface="Microsoft Sans Serif"/>
                <a:cs typeface="Microsoft Sans Serif"/>
              </a:rPr>
              <a:t> </a:t>
            </a:r>
            <a:r>
              <a:rPr sz="2000" spc="-5" dirty="0">
                <a:solidFill>
                  <a:srgbClr val="1F4E79"/>
                </a:solidFill>
                <a:latin typeface="Microsoft Sans Serif"/>
                <a:cs typeface="Microsoft Sans Serif"/>
              </a:rPr>
              <a:t>ve</a:t>
            </a:r>
            <a:r>
              <a:rPr sz="2000" dirty="0">
                <a:solidFill>
                  <a:srgbClr val="1F4E79"/>
                </a:solidFill>
                <a:latin typeface="Microsoft Sans Serif"/>
                <a:cs typeface="Microsoft Sans Serif"/>
              </a:rPr>
              <a:t> </a:t>
            </a:r>
            <a:r>
              <a:rPr sz="2000" spc="-5" dirty="0">
                <a:solidFill>
                  <a:srgbClr val="1F4E79"/>
                </a:solidFill>
                <a:latin typeface="Microsoft Sans Serif"/>
                <a:cs typeface="Microsoft Sans Serif"/>
              </a:rPr>
              <a:t>proteinler),</a:t>
            </a:r>
            <a:r>
              <a:rPr sz="2000" dirty="0">
                <a:solidFill>
                  <a:srgbClr val="1F4E79"/>
                </a:solidFill>
                <a:latin typeface="Microsoft Sans Serif"/>
                <a:cs typeface="Microsoft Sans Serif"/>
              </a:rPr>
              <a:t> </a:t>
            </a:r>
            <a:r>
              <a:rPr sz="2000" spc="-5" dirty="0">
                <a:solidFill>
                  <a:srgbClr val="1F4E79"/>
                </a:solidFill>
                <a:latin typeface="Microsoft Sans Serif"/>
                <a:cs typeface="Microsoft Sans Serif"/>
              </a:rPr>
              <a:t>sindirim </a:t>
            </a:r>
            <a:r>
              <a:rPr sz="2000" dirty="0">
                <a:solidFill>
                  <a:srgbClr val="1F4E79"/>
                </a:solidFill>
                <a:latin typeface="Microsoft Sans Serif"/>
                <a:cs typeface="Microsoft Sans Serif"/>
              </a:rPr>
              <a:t> </a:t>
            </a:r>
            <a:r>
              <a:rPr sz="2000" spc="-5" dirty="0">
                <a:solidFill>
                  <a:srgbClr val="1F4E79"/>
                </a:solidFill>
                <a:latin typeface="Microsoft Sans Serif"/>
                <a:cs typeface="Microsoft Sans Serif"/>
              </a:rPr>
              <a:t>sisteminde</a:t>
            </a:r>
            <a:r>
              <a:rPr sz="2000" dirty="0">
                <a:solidFill>
                  <a:srgbClr val="1F4E79"/>
                </a:solidFill>
                <a:latin typeface="Microsoft Sans Serif"/>
                <a:cs typeface="Microsoft Sans Serif"/>
              </a:rPr>
              <a:t> </a:t>
            </a:r>
            <a:r>
              <a:rPr sz="2000" spc="-5" dirty="0">
                <a:solidFill>
                  <a:srgbClr val="1F4E79"/>
                </a:solidFill>
                <a:latin typeface="Microsoft Sans Serif"/>
                <a:cs typeface="Microsoft Sans Serif"/>
              </a:rPr>
              <a:t>işlenerek</a:t>
            </a:r>
            <a:r>
              <a:rPr sz="2000" dirty="0">
                <a:solidFill>
                  <a:srgbClr val="1F4E79"/>
                </a:solidFill>
                <a:latin typeface="Microsoft Sans Serif"/>
                <a:cs typeface="Microsoft Sans Serif"/>
              </a:rPr>
              <a:t> </a:t>
            </a:r>
            <a:r>
              <a:rPr sz="2000" spc="-5" dirty="0">
                <a:solidFill>
                  <a:srgbClr val="1F4E79"/>
                </a:solidFill>
                <a:latin typeface="Microsoft Sans Serif"/>
                <a:cs typeface="Microsoft Sans Serif"/>
              </a:rPr>
              <a:t>karaciğer </a:t>
            </a:r>
            <a:r>
              <a:rPr sz="2000" dirty="0">
                <a:solidFill>
                  <a:srgbClr val="1F4E79"/>
                </a:solidFill>
                <a:latin typeface="Microsoft Sans Serif"/>
                <a:cs typeface="Microsoft Sans Serif"/>
              </a:rPr>
              <a:t> </a:t>
            </a:r>
            <a:r>
              <a:rPr sz="2000" spc="15" dirty="0">
                <a:solidFill>
                  <a:srgbClr val="1F4E79"/>
                </a:solidFill>
                <a:latin typeface="Microsoft Sans Serif"/>
                <a:cs typeface="Microsoft Sans Serif"/>
              </a:rPr>
              <a:t>aracılığıyla</a:t>
            </a:r>
            <a:r>
              <a:rPr sz="2000" spc="20" dirty="0">
                <a:solidFill>
                  <a:srgbClr val="1F4E79"/>
                </a:solidFill>
                <a:latin typeface="Microsoft Sans Serif"/>
                <a:cs typeface="Microsoft Sans Serif"/>
              </a:rPr>
              <a:t> </a:t>
            </a:r>
            <a:r>
              <a:rPr sz="2000" spc="-5" dirty="0">
                <a:solidFill>
                  <a:srgbClr val="1F4E79"/>
                </a:solidFill>
                <a:latin typeface="Microsoft Sans Serif"/>
                <a:cs typeface="Microsoft Sans Serif"/>
              </a:rPr>
              <a:t>çeşitli</a:t>
            </a:r>
            <a:r>
              <a:rPr sz="2000" dirty="0">
                <a:solidFill>
                  <a:srgbClr val="1F4E79"/>
                </a:solidFill>
                <a:latin typeface="Microsoft Sans Serif"/>
                <a:cs typeface="Microsoft Sans Serif"/>
              </a:rPr>
              <a:t> </a:t>
            </a:r>
            <a:r>
              <a:rPr sz="2000" spc="-10" dirty="0">
                <a:solidFill>
                  <a:srgbClr val="1F4E79"/>
                </a:solidFill>
                <a:latin typeface="Microsoft Sans Serif"/>
                <a:cs typeface="Microsoft Sans Serif"/>
              </a:rPr>
              <a:t>işlemlerden </a:t>
            </a:r>
            <a:r>
              <a:rPr sz="2000" spc="-5" dirty="0">
                <a:solidFill>
                  <a:srgbClr val="1F4E79"/>
                </a:solidFill>
                <a:latin typeface="Microsoft Sans Serif"/>
                <a:cs typeface="Microsoft Sans Serif"/>
              </a:rPr>
              <a:t> geçtikten</a:t>
            </a:r>
            <a:r>
              <a:rPr sz="2000" spc="525" dirty="0">
                <a:solidFill>
                  <a:srgbClr val="1F4E79"/>
                </a:solidFill>
                <a:latin typeface="Microsoft Sans Serif"/>
                <a:cs typeface="Microsoft Sans Serif"/>
              </a:rPr>
              <a:t> </a:t>
            </a:r>
            <a:r>
              <a:rPr sz="2000" dirty="0">
                <a:solidFill>
                  <a:srgbClr val="1F4E79"/>
                </a:solidFill>
                <a:latin typeface="Microsoft Sans Serif"/>
                <a:cs typeface="Microsoft Sans Serif"/>
              </a:rPr>
              <a:t>sonra</a:t>
            </a:r>
            <a:r>
              <a:rPr sz="2000" spc="535" dirty="0">
                <a:solidFill>
                  <a:srgbClr val="1F4E79"/>
                </a:solidFill>
                <a:latin typeface="Microsoft Sans Serif"/>
                <a:cs typeface="Microsoft Sans Serif"/>
              </a:rPr>
              <a:t> </a:t>
            </a:r>
            <a:r>
              <a:rPr sz="2000" spc="-5" dirty="0">
                <a:solidFill>
                  <a:srgbClr val="1F4E79"/>
                </a:solidFill>
                <a:latin typeface="Microsoft Sans Serif"/>
                <a:cs typeface="Microsoft Sans Serif"/>
              </a:rPr>
              <a:t>kaslara </a:t>
            </a:r>
            <a:r>
              <a:rPr sz="2000" dirty="0">
                <a:solidFill>
                  <a:srgbClr val="1F4E79"/>
                </a:solidFill>
                <a:latin typeface="Microsoft Sans Serif"/>
                <a:cs typeface="Microsoft Sans Serif"/>
              </a:rPr>
              <a:t> </a:t>
            </a:r>
            <a:r>
              <a:rPr sz="2000" spc="-5" dirty="0">
                <a:solidFill>
                  <a:srgbClr val="1F4E79"/>
                </a:solidFill>
                <a:latin typeface="Microsoft Sans Serif"/>
                <a:cs typeface="Microsoft Sans Serif"/>
              </a:rPr>
              <a:t>ulaşırlar.</a:t>
            </a:r>
            <a:endParaRPr sz="2000">
              <a:latin typeface="Microsoft Sans Serif"/>
              <a:cs typeface="Microsoft Sans Serif"/>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3387597" y="636778"/>
            <a:ext cx="2368550" cy="345440"/>
          </a:xfrm>
          <a:prstGeom prst="rect">
            <a:avLst/>
          </a:prstGeom>
        </p:spPr>
        <p:txBody>
          <a:bodyPr vert="horz" wrap="square" lIns="0" tIns="12700" rIns="0" bIns="0" rtlCol="0">
            <a:spAutoFit/>
          </a:bodyPr>
          <a:lstStyle/>
          <a:p>
            <a:pPr marL="12700">
              <a:lnSpc>
                <a:spcPct val="100000"/>
              </a:lnSpc>
              <a:spcBef>
                <a:spcPts val="100"/>
              </a:spcBef>
            </a:pPr>
            <a:r>
              <a:rPr spc="-5" dirty="0"/>
              <a:t>iskeletin</a:t>
            </a:r>
            <a:r>
              <a:rPr spc="-45" dirty="0"/>
              <a:t> </a:t>
            </a:r>
            <a:r>
              <a:rPr spc="-5" dirty="0"/>
              <a:t>bölümleri</a:t>
            </a:r>
          </a:p>
        </p:txBody>
      </p:sp>
      <p:sp>
        <p:nvSpPr>
          <p:cNvPr id="4" name="object 4"/>
          <p:cNvSpPr txBox="1"/>
          <p:nvPr/>
        </p:nvSpPr>
        <p:spPr>
          <a:xfrm>
            <a:off x="707542" y="1278311"/>
            <a:ext cx="7731759" cy="3227070"/>
          </a:xfrm>
          <a:prstGeom prst="rect">
            <a:avLst/>
          </a:prstGeom>
        </p:spPr>
        <p:txBody>
          <a:bodyPr vert="horz" wrap="square" lIns="0" tIns="165100" rIns="0" bIns="0" rtlCol="0">
            <a:spAutoFit/>
          </a:bodyPr>
          <a:lstStyle/>
          <a:p>
            <a:pPr marL="285115" indent="-273050">
              <a:lnSpc>
                <a:spcPct val="100000"/>
              </a:lnSpc>
              <a:spcBef>
                <a:spcPts val="1300"/>
              </a:spcBef>
              <a:buFont typeface="Wingdings"/>
              <a:buChar char=""/>
              <a:tabLst>
                <a:tab pos="285750" algn="l"/>
              </a:tabLst>
            </a:pPr>
            <a:r>
              <a:rPr sz="2000" dirty="0">
                <a:solidFill>
                  <a:srgbClr val="1F4E79"/>
                </a:solidFill>
                <a:latin typeface="Microsoft Sans Serif"/>
                <a:cs typeface="Microsoft Sans Serif"/>
              </a:rPr>
              <a:t>İnsan</a:t>
            </a:r>
            <a:r>
              <a:rPr sz="2000" spc="-10" dirty="0">
                <a:solidFill>
                  <a:srgbClr val="1F4E79"/>
                </a:solidFill>
                <a:latin typeface="Microsoft Sans Serif"/>
                <a:cs typeface="Microsoft Sans Serif"/>
              </a:rPr>
              <a:t> </a:t>
            </a:r>
            <a:r>
              <a:rPr sz="2000" spc="-5" dirty="0">
                <a:solidFill>
                  <a:srgbClr val="1F4E79"/>
                </a:solidFill>
                <a:latin typeface="Microsoft Sans Serif"/>
                <a:cs typeface="Microsoft Sans Serif"/>
              </a:rPr>
              <a:t>iskeleti</a:t>
            </a:r>
            <a:r>
              <a:rPr sz="2000" spc="10" dirty="0">
                <a:solidFill>
                  <a:srgbClr val="1F4E79"/>
                </a:solidFill>
                <a:latin typeface="Microsoft Sans Serif"/>
                <a:cs typeface="Microsoft Sans Serif"/>
              </a:rPr>
              <a:t> </a:t>
            </a:r>
            <a:r>
              <a:rPr sz="2000" spc="-5" dirty="0">
                <a:solidFill>
                  <a:srgbClr val="1F4E79"/>
                </a:solidFill>
                <a:latin typeface="Microsoft Sans Serif"/>
                <a:cs typeface="Microsoft Sans Serif"/>
              </a:rPr>
              <a:t>dört</a:t>
            </a:r>
            <a:r>
              <a:rPr sz="2000" spc="5" dirty="0">
                <a:solidFill>
                  <a:srgbClr val="1F4E79"/>
                </a:solidFill>
                <a:latin typeface="Microsoft Sans Serif"/>
                <a:cs typeface="Microsoft Sans Serif"/>
              </a:rPr>
              <a:t> </a:t>
            </a:r>
            <a:r>
              <a:rPr sz="2000" spc="-5" dirty="0">
                <a:solidFill>
                  <a:srgbClr val="1F4E79"/>
                </a:solidFill>
                <a:latin typeface="Microsoft Sans Serif"/>
                <a:cs typeface="Microsoft Sans Serif"/>
              </a:rPr>
              <a:t>bölümden oluşur;</a:t>
            </a:r>
            <a:endParaRPr sz="2000">
              <a:latin typeface="Microsoft Sans Serif"/>
              <a:cs typeface="Microsoft Sans Serif"/>
            </a:endParaRPr>
          </a:p>
          <a:p>
            <a:pPr marL="547370" marR="8255" lvl="1" indent="-262255">
              <a:lnSpc>
                <a:spcPct val="100000"/>
              </a:lnSpc>
              <a:spcBef>
                <a:spcPts val="1200"/>
              </a:spcBef>
              <a:buFont typeface="Microsoft Sans Serif"/>
              <a:buChar char="•"/>
              <a:tabLst>
                <a:tab pos="547370" algn="l"/>
                <a:tab pos="548005" algn="l"/>
                <a:tab pos="1146810" algn="l"/>
                <a:tab pos="2534920" algn="l"/>
                <a:tab pos="3272790" algn="l"/>
                <a:tab pos="3672204" algn="l"/>
                <a:tab pos="4722495" algn="l"/>
                <a:tab pos="5107940" algn="l"/>
                <a:tab pos="5717540" algn="l"/>
                <a:tab pos="6511925" algn="l"/>
                <a:tab pos="7447915" algn="l"/>
              </a:tabLst>
            </a:pPr>
            <a:r>
              <a:rPr sz="2000" b="1" spc="-5" dirty="0">
                <a:solidFill>
                  <a:srgbClr val="1F4E79"/>
                </a:solidFill>
                <a:latin typeface="Arial"/>
                <a:cs typeface="Arial"/>
              </a:rPr>
              <a:t>B</a:t>
            </a:r>
            <a:r>
              <a:rPr sz="2000" b="1" dirty="0">
                <a:solidFill>
                  <a:srgbClr val="1F4E79"/>
                </a:solidFill>
                <a:latin typeface="Arial"/>
                <a:cs typeface="Arial"/>
              </a:rPr>
              <a:t>aş	</a:t>
            </a:r>
            <a:r>
              <a:rPr sz="2000" spc="-15" dirty="0">
                <a:solidFill>
                  <a:srgbClr val="1F4E79"/>
                </a:solidFill>
                <a:latin typeface="Microsoft Sans Serif"/>
                <a:cs typeface="Microsoft Sans Serif"/>
              </a:rPr>
              <a:t>b</a:t>
            </a:r>
            <a:r>
              <a:rPr sz="2000" spc="-10" dirty="0">
                <a:solidFill>
                  <a:srgbClr val="1F4E79"/>
                </a:solidFill>
                <a:latin typeface="Microsoft Sans Serif"/>
                <a:cs typeface="Microsoft Sans Serif"/>
              </a:rPr>
              <a:t>ölüm</a:t>
            </a:r>
            <a:r>
              <a:rPr sz="2000" spc="-15" dirty="0">
                <a:solidFill>
                  <a:srgbClr val="1F4E79"/>
                </a:solidFill>
                <a:latin typeface="Microsoft Sans Serif"/>
                <a:cs typeface="Microsoft Sans Serif"/>
              </a:rPr>
              <a:t>ü</a:t>
            </a:r>
            <a:r>
              <a:rPr sz="2000" spc="-5" dirty="0">
                <a:solidFill>
                  <a:srgbClr val="1F4E79"/>
                </a:solidFill>
                <a:latin typeface="Microsoft Sans Serif"/>
                <a:cs typeface="Microsoft Sans Serif"/>
              </a:rPr>
              <a:t>nd</a:t>
            </a:r>
            <a:r>
              <a:rPr sz="2000" dirty="0">
                <a:solidFill>
                  <a:srgbClr val="1F4E79"/>
                </a:solidFill>
                <a:latin typeface="Microsoft Sans Serif"/>
                <a:cs typeface="Microsoft Sans Serif"/>
              </a:rPr>
              <a:t>e	</a:t>
            </a:r>
            <a:r>
              <a:rPr sz="2000" spc="-10" dirty="0">
                <a:solidFill>
                  <a:srgbClr val="1F4E79"/>
                </a:solidFill>
                <a:latin typeface="Microsoft Sans Serif"/>
                <a:cs typeface="Microsoft Sans Serif"/>
              </a:rPr>
              <a:t>b</a:t>
            </a:r>
            <a:r>
              <a:rPr sz="2000" spc="-5" dirty="0">
                <a:solidFill>
                  <a:srgbClr val="1F4E79"/>
                </a:solidFill>
                <a:latin typeface="Microsoft Sans Serif"/>
                <a:cs typeface="Microsoft Sans Serif"/>
              </a:rPr>
              <a:t>eyin</a:t>
            </a:r>
            <a:r>
              <a:rPr sz="2000" dirty="0">
                <a:solidFill>
                  <a:srgbClr val="1F4E79"/>
                </a:solidFill>
                <a:latin typeface="Microsoft Sans Serif"/>
                <a:cs typeface="Microsoft Sans Serif"/>
              </a:rPr>
              <a:t>	</a:t>
            </a:r>
            <a:r>
              <a:rPr sz="2000" spc="-10" dirty="0">
                <a:solidFill>
                  <a:srgbClr val="1F4E79"/>
                </a:solidFill>
                <a:latin typeface="Microsoft Sans Serif"/>
                <a:cs typeface="Microsoft Sans Serif"/>
              </a:rPr>
              <a:t>v</a:t>
            </a:r>
            <a:r>
              <a:rPr sz="2000" dirty="0">
                <a:solidFill>
                  <a:srgbClr val="1F4E79"/>
                </a:solidFill>
                <a:latin typeface="Microsoft Sans Serif"/>
                <a:cs typeface="Microsoft Sans Serif"/>
              </a:rPr>
              <a:t>e	</a:t>
            </a:r>
            <a:r>
              <a:rPr sz="2000" spc="-5" dirty="0">
                <a:solidFill>
                  <a:srgbClr val="1F4E79"/>
                </a:solidFill>
                <a:latin typeface="Microsoft Sans Serif"/>
                <a:cs typeface="Microsoft Sans Serif"/>
              </a:rPr>
              <a:t>beyincik</a:t>
            </a:r>
            <a:r>
              <a:rPr sz="2000" dirty="0">
                <a:solidFill>
                  <a:srgbClr val="1F4E79"/>
                </a:solidFill>
                <a:latin typeface="Microsoft Sans Serif"/>
                <a:cs typeface="Microsoft Sans Serif"/>
              </a:rPr>
              <a:t>	</a:t>
            </a:r>
            <a:r>
              <a:rPr sz="2000" spc="-10" dirty="0">
                <a:solidFill>
                  <a:srgbClr val="1F4E79"/>
                </a:solidFill>
                <a:latin typeface="Microsoft Sans Serif"/>
                <a:cs typeface="Microsoft Sans Serif"/>
              </a:rPr>
              <a:t>il</a:t>
            </a:r>
            <a:r>
              <a:rPr sz="2000" spc="-15" dirty="0">
                <a:solidFill>
                  <a:srgbClr val="1F4E79"/>
                </a:solidFill>
                <a:latin typeface="Microsoft Sans Serif"/>
                <a:cs typeface="Microsoft Sans Serif"/>
              </a:rPr>
              <a:t>e</a:t>
            </a:r>
            <a:r>
              <a:rPr sz="2000" dirty="0">
                <a:solidFill>
                  <a:srgbClr val="1F4E79"/>
                </a:solidFill>
                <a:latin typeface="Microsoft Sans Serif"/>
                <a:cs typeface="Microsoft Sans Serif"/>
              </a:rPr>
              <a:t>	</a:t>
            </a:r>
            <a:r>
              <a:rPr sz="2000" spc="-5" dirty="0">
                <a:solidFill>
                  <a:srgbClr val="1F4E79"/>
                </a:solidFill>
                <a:latin typeface="Microsoft Sans Serif"/>
                <a:cs typeface="Microsoft Sans Serif"/>
              </a:rPr>
              <a:t>g</a:t>
            </a:r>
            <a:r>
              <a:rPr sz="2000" spc="-10" dirty="0">
                <a:solidFill>
                  <a:srgbClr val="1F4E79"/>
                </a:solidFill>
                <a:latin typeface="Microsoft Sans Serif"/>
                <a:cs typeface="Microsoft Sans Serif"/>
              </a:rPr>
              <a:t>ö</a:t>
            </a:r>
            <a:r>
              <a:rPr sz="2000" dirty="0">
                <a:solidFill>
                  <a:srgbClr val="1F4E79"/>
                </a:solidFill>
                <a:latin typeface="Microsoft Sans Serif"/>
                <a:cs typeface="Microsoft Sans Serif"/>
              </a:rPr>
              <a:t>z,	k</a:t>
            </a:r>
            <a:r>
              <a:rPr sz="2000" spc="5" dirty="0">
                <a:solidFill>
                  <a:srgbClr val="1F4E79"/>
                </a:solidFill>
                <a:latin typeface="Microsoft Sans Serif"/>
                <a:cs typeface="Microsoft Sans Serif"/>
              </a:rPr>
              <a:t>u</a:t>
            </a:r>
            <a:r>
              <a:rPr sz="2000" spc="-5" dirty="0">
                <a:solidFill>
                  <a:srgbClr val="1F4E79"/>
                </a:solidFill>
                <a:latin typeface="Microsoft Sans Serif"/>
                <a:cs typeface="Microsoft Sans Serif"/>
              </a:rPr>
              <a:t>l</a:t>
            </a:r>
            <a:r>
              <a:rPr sz="2000" spc="-25" dirty="0">
                <a:solidFill>
                  <a:srgbClr val="1F4E79"/>
                </a:solidFill>
                <a:latin typeface="Microsoft Sans Serif"/>
                <a:cs typeface="Microsoft Sans Serif"/>
              </a:rPr>
              <a:t>a</a:t>
            </a:r>
            <a:r>
              <a:rPr sz="2000" dirty="0">
                <a:solidFill>
                  <a:srgbClr val="1F4E79"/>
                </a:solidFill>
                <a:latin typeface="Microsoft Sans Serif"/>
                <a:cs typeface="Microsoft Sans Serif"/>
              </a:rPr>
              <a:t>k,	</a:t>
            </a:r>
            <a:r>
              <a:rPr sz="2000" spc="35" dirty="0">
                <a:solidFill>
                  <a:srgbClr val="1F4E79"/>
                </a:solidFill>
                <a:latin typeface="Microsoft Sans Serif"/>
                <a:cs typeface="Microsoft Sans Serif"/>
              </a:rPr>
              <a:t>ağ</a:t>
            </a:r>
            <a:r>
              <a:rPr sz="2000" dirty="0">
                <a:solidFill>
                  <a:srgbClr val="1F4E79"/>
                </a:solidFill>
                <a:latin typeface="Microsoft Sans Serif"/>
                <a:cs typeface="Microsoft Sans Serif"/>
              </a:rPr>
              <a:t>ı</a:t>
            </a:r>
            <a:r>
              <a:rPr sz="2000" spc="-5" dirty="0">
                <a:solidFill>
                  <a:srgbClr val="1F4E79"/>
                </a:solidFill>
                <a:latin typeface="Microsoft Sans Serif"/>
                <a:cs typeface="Microsoft Sans Serif"/>
              </a:rPr>
              <a:t>z/dil</a:t>
            </a:r>
            <a:r>
              <a:rPr sz="2000" dirty="0">
                <a:solidFill>
                  <a:srgbClr val="1F4E79"/>
                </a:solidFill>
                <a:latin typeface="Microsoft Sans Serif"/>
                <a:cs typeface="Microsoft Sans Serif"/>
              </a:rPr>
              <a:t>	</a:t>
            </a:r>
            <a:r>
              <a:rPr sz="2000" spc="-10" dirty="0">
                <a:solidFill>
                  <a:srgbClr val="1F4E79"/>
                </a:solidFill>
                <a:latin typeface="Microsoft Sans Serif"/>
                <a:cs typeface="Microsoft Sans Serif"/>
              </a:rPr>
              <a:t>ve  </a:t>
            </a:r>
            <a:r>
              <a:rPr sz="2000" dirty="0">
                <a:solidFill>
                  <a:srgbClr val="1F4E79"/>
                </a:solidFill>
                <a:latin typeface="Microsoft Sans Serif"/>
                <a:cs typeface="Microsoft Sans Serif"/>
              </a:rPr>
              <a:t>burun </a:t>
            </a:r>
            <a:r>
              <a:rPr sz="2000" spc="-5" dirty="0">
                <a:solidFill>
                  <a:srgbClr val="1F4E79"/>
                </a:solidFill>
                <a:latin typeface="Microsoft Sans Serif"/>
                <a:cs typeface="Microsoft Sans Serif"/>
              </a:rPr>
              <a:t>gibi</a:t>
            </a:r>
            <a:r>
              <a:rPr sz="2000" spc="20" dirty="0">
                <a:solidFill>
                  <a:srgbClr val="1F4E79"/>
                </a:solidFill>
                <a:latin typeface="Microsoft Sans Serif"/>
                <a:cs typeface="Microsoft Sans Serif"/>
              </a:rPr>
              <a:t> </a:t>
            </a:r>
            <a:r>
              <a:rPr sz="2000" dirty="0">
                <a:solidFill>
                  <a:srgbClr val="1F4E79"/>
                </a:solidFill>
                <a:latin typeface="Microsoft Sans Serif"/>
                <a:cs typeface="Microsoft Sans Serif"/>
              </a:rPr>
              <a:t>duyu</a:t>
            </a:r>
            <a:r>
              <a:rPr sz="2000" spc="5" dirty="0">
                <a:solidFill>
                  <a:srgbClr val="1F4E79"/>
                </a:solidFill>
                <a:latin typeface="Microsoft Sans Serif"/>
                <a:cs typeface="Microsoft Sans Serif"/>
              </a:rPr>
              <a:t> organları</a:t>
            </a:r>
            <a:r>
              <a:rPr sz="2000" dirty="0">
                <a:solidFill>
                  <a:srgbClr val="1F4E79"/>
                </a:solidFill>
                <a:latin typeface="Microsoft Sans Serif"/>
                <a:cs typeface="Microsoft Sans Serif"/>
              </a:rPr>
              <a:t> </a:t>
            </a:r>
            <a:r>
              <a:rPr sz="2000" spc="-15" dirty="0">
                <a:solidFill>
                  <a:srgbClr val="1F4E79"/>
                </a:solidFill>
                <a:latin typeface="Microsoft Sans Serif"/>
                <a:cs typeface="Microsoft Sans Serif"/>
              </a:rPr>
              <a:t>bulunur.</a:t>
            </a:r>
            <a:endParaRPr sz="2000">
              <a:latin typeface="Microsoft Sans Serif"/>
              <a:cs typeface="Microsoft Sans Serif"/>
            </a:endParaRPr>
          </a:p>
          <a:p>
            <a:pPr marL="547370" lvl="1" indent="-262890">
              <a:lnSpc>
                <a:spcPct val="100000"/>
              </a:lnSpc>
              <a:spcBef>
                <a:spcPts val="1205"/>
              </a:spcBef>
              <a:buFont typeface="Microsoft Sans Serif"/>
              <a:buChar char="•"/>
              <a:tabLst>
                <a:tab pos="547370" algn="l"/>
                <a:tab pos="548005" algn="l"/>
              </a:tabLst>
            </a:pPr>
            <a:r>
              <a:rPr sz="2000" b="1" spc="-5" dirty="0">
                <a:solidFill>
                  <a:srgbClr val="1F4E79"/>
                </a:solidFill>
                <a:latin typeface="Arial"/>
                <a:cs typeface="Arial"/>
              </a:rPr>
              <a:t>Gövde</a:t>
            </a:r>
            <a:r>
              <a:rPr sz="2000" b="1" spc="250" dirty="0">
                <a:solidFill>
                  <a:srgbClr val="1F4E79"/>
                </a:solidFill>
                <a:latin typeface="Arial"/>
                <a:cs typeface="Arial"/>
              </a:rPr>
              <a:t> </a:t>
            </a:r>
            <a:r>
              <a:rPr sz="2000" spc="-5" dirty="0">
                <a:solidFill>
                  <a:srgbClr val="1F4E79"/>
                </a:solidFill>
                <a:latin typeface="Microsoft Sans Serif"/>
                <a:cs typeface="Microsoft Sans Serif"/>
              </a:rPr>
              <a:t>bölümünde</a:t>
            </a:r>
            <a:r>
              <a:rPr sz="2000" spc="280" dirty="0">
                <a:solidFill>
                  <a:srgbClr val="1F4E79"/>
                </a:solidFill>
                <a:latin typeface="Microsoft Sans Serif"/>
                <a:cs typeface="Microsoft Sans Serif"/>
              </a:rPr>
              <a:t> </a:t>
            </a:r>
            <a:r>
              <a:rPr sz="2000" spc="-5" dirty="0">
                <a:solidFill>
                  <a:srgbClr val="1F4E79"/>
                </a:solidFill>
                <a:latin typeface="Microsoft Sans Serif"/>
                <a:cs typeface="Microsoft Sans Serif"/>
              </a:rPr>
              <a:t>omurga,</a:t>
            </a:r>
            <a:r>
              <a:rPr sz="2000" spc="270" dirty="0">
                <a:solidFill>
                  <a:srgbClr val="1F4E79"/>
                </a:solidFill>
                <a:latin typeface="Microsoft Sans Serif"/>
                <a:cs typeface="Microsoft Sans Serif"/>
              </a:rPr>
              <a:t> </a:t>
            </a:r>
            <a:r>
              <a:rPr sz="2000" spc="-5" dirty="0">
                <a:solidFill>
                  <a:srgbClr val="1F4E79"/>
                </a:solidFill>
                <a:latin typeface="Microsoft Sans Serif"/>
                <a:cs typeface="Microsoft Sans Serif"/>
              </a:rPr>
              <a:t>göğüs</a:t>
            </a:r>
            <a:r>
              <a:rPr sz="2000" spc="275" dirty="0">
                <a:solidFill>
                  <a:srgbClr val="1F4E79"/>
                </a:solidFill>
                <a:latin typeface="Microsoft Sans Serif"/>
                <a:cs typeface="Microsoft Sans Serif"/>
              </a:rPr>
              <a:t> </a:t>
            </a:r>
            <a:r>
              <a:rPr sz="2000" spc="-5" dirty="0">
                <a:solidFill>
                  <a:srgbClr val="1F4E79"/>
                </a:solidFill>
                <a:latin typeface="Microsoft Sans Serif"/>
                <a:cs typeface="Microsoft Sans Serif"/>
              </a:rPr>
              <a:t>kafesi,</a:t>
            </a:r>
            <a:r>
              <a:rPr sz="2000" spc="275" dirty="0">
                <a:solidFill>
                  <a:srgbClr val="1F4E79"/>
                </a:solidFill>
                <a:latin typeface="Microsoft Sans Serif"/>
                <a:cs typeface="Microsoft Sans Serif"/>
              </a:rPr>
              <a:t> </a:t>
            </a:r>
            <a:r>
              <a:rPr sz="2000" dirty="0">
                <a:solidFill>
                  <a:srgbClr val="1F4E79"/>
                </a:solidFill>
                <a:latin typeface="Microsoft Sans Serif"/>
                <a:cs typeface="Microsoft Sans Serif"/>
              </a:rPr>
              <a:t>omuz</a:t>
            </a:r>
            <a:r>
              <a:rPr sz="2000" spc="270" dirty="0">
                <a:solidFill>
                  <a:srgbClr val="1F4E79"/>
                </a:solidFill>
                <a:latin typeface="Microsoft Sans Serif"/>
                <a:cs typeface="Microsoft Sans Serif"/>
              </a:rPr>
              <a:t> </a:t>
            </a:r>
            <a:r>
              <a:rPr sz="2000" spc="-5" dirty="0">
                <a:solidFill>
                  <a:srgbClr val="1F4E79"/>
                </a:solidFill>
                <a:latin typeface="Microsoft Sans Serif"/>
                <a:cs typeface="Microsoft Sans Serif"/>
              </a:rPr>
              <a:t>kemeri,</a:t>
            </a:r>
            <a:r>
              <a:rPr sz="2000" spc="275" dirty="0">
                <a:solidFill>
                  <a:srgbClr val="1F4E79"/>
                </a:solidFill>
                <a:latin typeface="Microsoft Sans Serif"/>
                <a:cs typeface="Microsoft Sans Serif"/>
              </a:rPr>
              <a:t> </a:t>
            </a:r>
            <a:r>
              <a:rPr sz="2000" dirty="0">
                <a:solidFill>
                  <a:srgbClr val="1F4E79"/>
                </a:solidFill>
                <a:latin typeface="Microsoft Sans Serif"/>
                <a:cs typeface="Microsoft Sans Serif"/>
              </a:rPr>
              <a:t>kalça</a:t>
            </a:r>
            <a:endParaRPr sz="2000">
              <a:latin typeface="Microsoft Sans Serif"/>
              <a:cs typeface="Microsoft Sans Serif"/>
            </a:endParaRPr>
          </a:p>
          <a:p>
            <a:pPr marL="547370">
              <a:lnSpc>
                <a:spcPct val="100000"/>
              </a:lnSpc>
            </a:pPr>
            <a:r>
              <a:rPr sz="2000" dirty="0">
                <a:solidFill>
                  <a:srgbClr val="1F4E79"/>
                </a:solidFill>
                <a:latin typeface="Microsoft Sans Serif"/>
                <a:cs typeface="Microsoft Sans Serif"/>
              </a:rPr>
              <a:t>kemeri</a:t>
            </a:r>
            <a:r>
              <a:rPr sz="2000" spc="-30" dirty="0">
                <a:solidFill>
                  <a:srgbClr val="1F4E79"/>
                </a:solidFill>
                <a:latin typeface="Microsoft Sans Serif"/>
                <a:cs typeface="Microsoft Sans Serif"/>
              </a:rPr>
              <a:t> </a:t>
            </a:r>
            <a:r>
              <a:rPr sz="2000" spc="-15" dirty="0">
                <a:solidFill>
                  <a:srgbClr val="1F4E79"/>
                </a:solidFill>
                <a:latin typeface="Microsoft Sans Serif"/>
                <a:cs typeface="Microsoft Sans Serif"/>
              </a:rPr>
              <a:t>bulunur.</a:t>
            </a:r>
            <a:endParaRPr sz="2000">
              <a:latin typeface="Microsoft Sans Serif"/>
              <a:cs typeface="Microsoft Sans Serif"/>
            </a:endParaRPr>
          </a:p>
          <a:p>
            <a:pPr marL="547370" lvl="1" indent="-262890">
              <a:lnSpc>
                <a:spcPct val="100000"/>
              </a:lnSpc>
              <a:spcBef>
                <a:spcPts val="1200"/>
              </a:spcBef>
              <a:buFont typeface="Microsoft Sans Serif"/>
              <a:buChar char="•"/>
              <a:tabLst>
                <a:tab pos="547370" algn="l"/>
                <a:tab pos="548005" algn="l"/>
              </a:tabLst>
            </a:pPr>
            <a:r>
              <a:rPr sz="2000" b="1" dirty="0">
                <a:solidFill>
                  <a:srgbClr val="1F4E79"/>
                </a:solidFill>
                <a:latin typeface="Arial"/>
                <a:cs typeface="Arial"/>
              </a:rPr>
              <a:t>Üst</a:t>
            </a:r>
            <a:r>
              <a:rPr sz="2000" b="1" spc="-10" dirty="0">
                <a:solidFill>
                  <a:srgbClr val="1F4E79"/>
                </a:solidFill>
                <a:latin typeface="Arial"/>
                <a:cs typeface="Arial"/>
              </a:rPr>
              <a:t> </a:t>
            </a:r>
            <a:r>
              <a:rPr sz="2000" b="1" dirty="0">
                <a:solidFill>
                  <a:srgbClr val="1F4E79"/>
                </a:solidFill>
                <a:latin typeface="Arial"/>
                <a:cs typeface="Arial"/>
              </a:rPr>
              <a:t>ekstremite</a:t>
            </a:r>
            <a:r>
              <a:rPr sz="2000" b="1" spc="-35" dirty="0">
                <a:solidFill>
                  <a:srgbClr val="1F4E79"/>
                </a:solidFill>
                <a:latin typeface="Arial"/>
                <a:cs typeface="Arial"/>
              </a:rPr>
              <a:t> </a:t>
            </a:r>
            <a:r>
              <a:rPr sz="2000" spc="-5" dirty="0">
                <a:solidFill>
                  <a:srgbClr val="1F4E79"/>
                </a:solidFill>
                <a:latin typeface="Microsoft Sans Serif"/>
                <a:cs typeface="Microsoft Sans Serif"/>
              </a:rPr>
              <a:t>bölümünde</a:t>
            </a:r>
            <a:r>
              <a:rPr sz="2000" spc="5" dirty="0">
                <a:solidFill>
                  <a:srgbClr val="1F4E79"/>
                </a:solidFill>
                <a:latin typeface="Microsoft Sans Serif"/>
                <a:cs typeface="Microsoft Sans Serif"/>
              </a:rPr>
              <a:t> </a:t>
            </a:r>
            <a:r>
              <a:rPr sz="2000" spc="-5" dirty="0">
                <a:solidFill>
                  <a:srgbClr val="1F4E79"/>
                </a:solidFill>
                <a:latin typeface="Microsoft Sans Serif"/>
                <a:cs typeface="Microsoft Sans Serif"/>
              </a:rPr>
              <a:t>kollar;</a:t>
            </a:r>
            <a:r>
              <a:rPr sz="2000" spc="-10" dirty="0">
                <a:solidFill>
                  <a:srgbClr val="1F4E79"/>
                </a:solidFill>
                <a:latin typeface="Microsoft Sans Serif"/>
                <a:cs typeface="Microsoft Sans Serif"/>
              </a:rPr>
              <a:t> </a:t>
            </a:r>
            <a:r>
              <a:rPr sz="2000" dirty="0">
                <a:solidFill>
                  <a:srgbClr val="1F4E79"/>
                </a:solidFill>
                <a:latin typeface="Microsoft Sans Serif"/>
                <a:cs typeface="Microsoft Sans Serif"/>
              </a:rPr>
              <a:t>üst</a:t>
            </a:r>
            <a:r>
              <a:rPr sz="2000" spc="5" dirty="0">
                <a:solidFill>
                  <a:srgbClr val="1F4E79"/>
                </a:solidFill>
                <a:latin typeface="Microsoft Sans Serif"/>
                <a:cs typeface="Microsoft Sans Serif"/>
              </a:rPr>
              <a:t> </a:t>
            </a:r>
            <a:r>
              <a:rPr sz="2000" spc="-5" dirty="0">
                <a:solidFill>
                  <a:srgbClr val="1F4E79"/>
                </a:solidFill>
                <a:latin typeface="Microsoft Sans Serif"/>
                <a:cs typeface="Microsoft Sans Serif"/>
              </a:rPr>
              <a:t>kol,</a:t>
            </a:r>
            <a:r>
              <a:rPr sz="2000" spc="5" dirty="0">
                <a:solidFill>
                  <a:srgbClr val="1F4E79"/>
                </a:solidFill>
                <a:latin typeface="Microsoft Sans Serif"/>
                <a:cs typeface="Microsoft Sans Serif"/>
              </a:rPr>
              <a:t> </a:t>
            </a:r>
            <a:r>
              <a:rPr sz="2000" dirty="0">
                <a:solidFill>
                  <a:srgbClr val="1F4E79"/>
                </a:solidFill>
                <a:latin typeface="Microsoft Sans Serif"/>
                <a:cs typeface="Microsoft Sans Serif"/>
              </a:rPr>
              <a:t>ön</a:t>
            </a:r>
            <a:r>
              <a:rPr sz="2000" spc="10" dirty="0">
                <a:solidFill>
                  <a:srgbClr val="1F4E79"/>
                </a:solidFill>
                <a:latin typeface="Microsoft Sans Serif"/>
                <a:cs typeface="Microsoft Sans Serif"/>
              </a:rPr>
              <a:t> </a:t>
            </a:r>
            <a:r>
              <a:rPr sz="2000" spc="-5" dirty="0">
                <a:solidFill>
                  <a:srgbClr val="1F4E79"/>
                </a:solidFill>
                <a:latin typeface="Microsoft Sans Serif"/>
                <a:cs typeface="Microsoft Sans Serif"/>
              </a:rPr>
              <a:t>kol</a:t>
            </a:r>
            <a:r>
              <a:rPr sz="2000" spc="25" dirty="0">
                <a:solidFill>
                  <a:srgbClr val="1F4E79"/>
                </a:solidFill>
                <a:latin typeface="Microsoft Sans Serif"/>
                <a:cs typeface="Microsoft Sans Serif"/>
              </a:rPr>
              <a:t> </a:t>
            </a:r>
            <a:r>
              <a:rPr sz="2000" spc="-5" dirty="0">
                <a:solidFill>
                  <a:srgbClr val="1F4E79"/>
                </a:solidFill>
                <a:latin typeface="Microsoft Sans Serif"/>
                <a:cs typeface="Microsoft Sans Serif"/>
              </a:rPr>
              <a:t>ve</a:t>
            </a:r>
            <a:r>
              <a:rPr sz="2000" spc="20" dirty="0">
                <a:solidFill>
                  <a:srgbClr val="1F4E79"/>
                </a:solidFill>
                <a:latin typeface="Microsoft Sans Serif"/>
                <a:cs typeface="Microsoft Sans Serif"/>
              </a:rPr>
              <a:t> </a:t>
            </a:r>
            <a:r>
              <a:rPr sz="2000" spc="-5" dirty="0">
                <a:solidFill>
                  <a:srgbClr val="1F4E79"/>
                </a:solidFill>
                <a:latin typeface="Microsoft Sans Serif"/>
                <a:cs typeface="Microsoft Sans Serif"/>
              </a:rPr>
              <a:t>el</a:t>
            </a:r>
            <a:r>
              <a:rPr sz="2000" spc="20" dirty="0">
                <a:solidFill>
                  <a:srgbClr val="1F4E79"/>
                </a:solidFill>
                <a:latin typeface="Microsoft Sans Serif"/>
                <a:cs typeface="Microsoft Sans Serif"/>
              </a:rPr>
              <a:t> </a:t>
            </a:r>
            <a:r>
              <a:rPr sz="2000" spc="-15" dirty="0">
                <a:solidFill>
                  <a:srgbClr val="1F4E79"/>
                </a:solidFill>
                <a:latin typeface="Microsoft Sans Serif"/>
                <a:cs typeface="Microsoft Sans Serif"/>
              </a:rPr>
              <a:t>bulunur.</a:t>
            </a:r>
            <a:endParaRPr sz="2000">
              <a:latin typeface="Microsoft Sans Serif"/>
              <a:cs typeface="Microsoft Sans Serif"/>
            </a:endParaRPr>
          </a:p>
          <a:p>
            <a:pPr marL="547370" lvl="1" indent="-262890">
              <a:lnSpc>
                <a:spcPct val="100000"/>
              </a:lnSpc>
              <a:spcBef>
                <a:spcPts val="1200"/>
              </a:spcBef>
              <a:buFont typeface="Microsoft Sans Serif"/>
              <a:buChar char="•"/>
              <a:tabLst>
                <a:tab pos="547370" algn="l"/>
                <a:tab pos="548005" algn="l"/>
                <a:tab pos="1045844" algn="l"/>
                <a:tab pos="2473960" algn="l"/>
                <a:tab pos="3891279" algn="l"/>
                <a:tab pos="5080635" algn="l"/>
                <a:tab pos="5579110" algn="l"/>
                <a:tab pos="6415405" algn="l"/>
                <a:tab pos="7449184" algn="l"/>
              </a:tabLst>
            </a:pPr>
            <a:r>
              <a:rPr sz="2000" b="1" dirty="0">
                <a:solidFill>
                  <a:srgbClr val="1F4E79"/>
                </a:solidFill>
                <a:latin typeface="Arial"/>
                <a:cs typeface="Arial"/>
              </a:rPr>
              <a:t>Alt	ek</a:t>
            </a:r>
            <a:r>
              <a:rPr sz="2000" b="1" spc="-10" dirty="0">
                <a:solidFill>
                  <a:srgbClr val="1F4E79"/>
                </a:solidFill>
                <a:latin typeface="Arial"/>
                <a:cs typeface="Arial"/>
              </a:rPr>
              <a:t>st</a:t>
            </a:r>
            <a:r>
              <a:rPr sz="2000" b="1" dirty="0">
                <a:solidFill>
                  <a:srgbClr val="1F4E79"/>
                </a:solidFill>
                <a:latin typeface="Arial"/>
                <a:cs typeface="Arial"/>
              </a:rPr>
              <a:t>re</a:t>
            </a:r>
            <a:r>
              <a:rPr sz="2000" b="1" spc="-5" dirty="0">
                <a:solidFill>
                  <a:srgbClr val="1F4E79"/>
                </a:solidFill>
                <a:latin typeface="Arial"/>
                <a:cs typeface="Arial"/>
              </a:rPr>
              <a:t>m</a:t>
            </a:r>
            <a:r>
              <a:rPr sz="2000" b="1" spc="-20" dirty="0">
                <a:solidFill>
                  <a:srgbClr val="1F4E79"/>
                </a:solidFill>
                <a:latin typeface="Arial"/>
                <a:cs typeface="Arial"/>
              </a:rPr>
              <a:t>i</a:t>
            </a:r>
            <a:r>
              <a:rPr sz="2000" b="1" dirty="0">
                <a:solidFill>
                  <a:srgbClr val="1F4E79"/>
                </a:solidFill>
                <a:latin typeface="Arial"/>
                <a:cs typeface="Arial"/>
              </a:rPr>
              <a:t>te	</a:t>
            </a:r>
            <a:r>
              <a:rPr sz="2000" spc="-5" dirty="0">
                <a:solidFill>
                  <a:srgbClr val="1F4E79"/>
                </a:solidFill>
                <a:latin typeface="Microsoft Sans Serif"/>
                <a:cs typeface="Microsoft Sans Serif"/>
              </a:rPr>
              <a:t>bölü</a:t>
            </a:r>
            <a:r>
              <a:rPr sz="2000" spc="-20" dirty="0">
                <a:solidFill>
                  <a:srgbClr val="1F4E79"/>
                </a:solidFill>
                <a:latin typeface="Microsoft Sans Serif"/>
                <a:cs typeface="Microsoft Sans Serif"/>
              </a:rPr>
              <a:t>m</a:t>
            </a:r>
            <a:r>
              <a:rPr sz="2000" spc="-5" dirty="0">
                <a:solidFill>
                  <a:srgbClr val="1F4E79"/>
                </a:solidFill>
                <a:latin typeface="Microsoft Sans Serif"/>
                <a:cs typeface="Microsoft Sans Serif"/>
              </a:rPr>
              <a:t>ün</a:t>
            </a:r>
            <a:r>
              <a:rPr sz="2000" spc="-15" dirty="0">
                <a:solidFill>
                  <a:srgbClr val="1F4E79"/>
                </a:solidFill>
                <a:latin typeface="Microsoft Sans Serif"/>
                <a:cs typeface="Microsoft Sans Serif"/>
              </a:rPr>
              <a:t>d</a:t>
            </a:r>
            <a:r>
              <a:rPr sz="2000" dirty="0">
                <a:solidFill>
                  <a:srgbClr val="1F4E79"/>
                </a:solidFill>
                <a:latin typeface="Microsoft Sans Serif"/>
                <a:cs typeface="Microsoft Sans Serif"/>
              </a:rPr>
              <a:t>e	b</a:t>
            </a:r>
            <a:r>
              <a:rPr sz="2000" spc="-15" dirty="0">
                <a:solidFill>
                  <a:srgbClr val="1F4E79"/>
                </a:solidFill>
                <a:latin typeface="Microsoft Sans Serif"/>
                <a:cs typeface="Microsoft Sans Serif"/>
              </a:rPr>
              <a:t>a</a:t>
            </a:r>
            <a:r>
              <a:rPr sz="2000" dirty="0">
                <a:solidFill>
                  <a:srgbClr val="1F4E79"/>
                </a:solidFill>
                <a:latin typeface="Microsoft Sans Serif"/>
                <a:cs typeface="Microsoft Sans Serif"/>
              </a:rPr>
              <a:t>c</a:t>
            </a:r>
            <a:r>
              <a:rPr sz="2000" spc="-10" dirty="0">
                <a:solidFill>
                  <a:srgbClr val="1F4E79"/>
                </a:solidFill>
                <a:latin typeface="Microsoft Sans Serif"/>
                <a:cs typeface="Microsoft Sans Serif"/>
              </a:rPr>
              <a:t>a</a:t>
            </a:r>
            <a:r>
              <a:rPr sz="2000" spc="-5" dirty="0">
                <a:solidFill>
                  <a:srgbClr val="1F4E79"/>
                </a:solidFill>
                <a:latin typeface="Microsoft Sans Serif"/>
                <a:cs typeface="Microsoft Sans Serif"/>
              </a:rPr>
              <a:t>kl</a:t>
            </a:r>
            <a:r>
              <a:rPr sz="2000" spc="-15" dirty="0">
                <a:solidFill>
                  <a:srgbClr val="1F4E79"/>
                </a:solidFill>
                <a:latin typeface="Microsoft Sans Serif"/>
                <a:cs typeface="Microsoft Sans Serif"/>
              </a:rPr>
              <a:t>a</a:t>
            </a:r>
            <a:r>
              <a:rPr sz="2000" spc="5" dirty="0">
                <a:solidFill>
                  <a:srgbClr val="1F4E79"/>
                </a:solidFill>
                <a:latin typeface="Microsoft Sans Serif"/>
                <a:cs typeface="Microsoft Sans Serif"/>
              </a:rPr>
              <a:t>r</a:t>
            </a:r>
            <a:r>
              <a:rPr sz="2000" dirty="0">
                <a:solidFill>
                  <a:srgbClr val="1F4E79"/>
                </a:solidFill>
                <a:latin typeface="Microsoft Sans Serif"/>
                <a:cs typeface="Microsoft Sans Serif"/>
              </a:rPr>
              <a:t>;	</a:t>
            </a:r>
            <a:r>
              <a:rPr sz="2000" spc="-5" dirty="0">
                <a:solidFill>
                  <a:srgbClr val="1F4E79"/>
                </a:solidFill>
                <a:latin typeface="Microsoft Sans Serif"/>
                <a:cs typeface="Microsoft Sans Serif"/>
              </a:rPr>
              <a:t>üs</a:t>
            </a:r>
            <a:r>
              <a:rPr sz="2000" dirty="0">
                <a:solidFill>
                  <a:srgbClr val="1F4E79"/>
                </a:solidFill>
                <a:latin typeface="Microsoft Sans Serif"/>
                <a:cs typeface="Microsoft Sans Serif"/>
              </a:rPr>
              <a:t>t	b</a:t>
            </a:r>
            <a:r>
              <a:rPr sz="2000" spc="-15" dirty="0">
                <a:solidFill>
                  <a:srgbClr val="1F4E79"/>
                </a:solidFill>
                <a:latin typeface="Microsoft Sans Serif"/>
                <a:cs typeface="Microsoft Sans Serif"/>
              </a:rPr>
              <a:t>a</a:t>
            </a:r>
            <a:r>
              <a:rPr sz="2000" dirty="0">
                <a:solidFill>
                  <a:srgbClr val="1F4E79"/>
                </a:solidFill>
                <a:latin typeface="Microsoft Sans Serif"/>
                <a:cs typeface="Microsoft Sans Serif"/>
              </a:rPr>
              <a:t>c</a:t>
            </a:r>
            <a:r>
              <a:rPr sz="2000" spc="-10" dirty="0">
                <a:solidFill>
                  <a:srgbClr val="1F4E79"/>
                </a:solidFill>
                <a:latin typeface="Microsoft Sans Serif"/>
                <a:cs typeface="Microsoft Sans Serif"/>
              </a:rPr>
              <a:t>a</a:t>
            </a:r>
            <a:r>
              <a:rPr sz="2000" dirty="0">
                <a:solidFill>
                  <a:srgbClr val="1F4E79"/>
                </a:solidFill>
                <a:latin typeface="Microsoft Sans Serif"/>
                <a:cs typeface="Microsoft Sans Serif"/>
              </a:rPr>
              <a:t>k	</a:t>
            </a:r>
            <a:r>
              <a:rPr sz="2000" spc="-10" dirty="0">
                <a:solidFill>
                  <a:srgbClr val="1F4E79"/>
                </a:solidFill>
                <a:latin typeface="Microsoft Sans Serif"/>
                <a:cs typeface="Microsoft Sans Serif"/>
              </a:rPr>
              <a:t>(</a:t>
            </a:r>
            <a:r>
              <a:rPr sz="2000" spc="15" dirty="0">
                <a:solidFill>
                  <a:srgbClr val="1F4E79"/>
                </a:solidFill>
                <a:latin typeface="Microsoft Sans Serif"/>
                <a:cs typeface="Microsoft Sans Serif"/>
              </a:rPr>
              <a:t>bald</a:t>
            </a:r>
            <a:r>
              <a:rPr sz="2000" spc="-10" dirty="0">
                <a:solidFill>
                  <a:srgbClr val="1F4E79"/>
                </a:solidFill>
                <a:latin typeface="Microsoft Sans Serif"/>
                <a:cs typeface="Microsoft Sans Serif"/>
              </a:rPr>
              <a:t>ı</a:t>
            </a:r>
            <a:r>
              <a:rPr sz="2000" dirty="0">
                <a:solidFill>
                  <a:srgbClr val="1F4E79"/>
                </a:solidFill>
                <a:latin typeface="Microsoft Sans Serif"/>
                <a:cs typeface="Microsoft Sans Serif"/>
              </a:rPr>
              <a:t>r</a:t>
            </a:r>
            <a:r>
              <a:rPr sz="2000" spc="5" dirty="0">
                <a:solidFill>
                  <a:srgbClr val="1F4E79"/>
                </a:solidFill>
                <a:latin typeface="Microsoft Sans Serif"/>
                <a:cs typeface="Microsoft Sans Serif"/>
              </a:rPr>
              <a:t>)</a:t>
            </a:r>
            <a:r>
              <a:rPr sz="2000" dirty="0">
                <a:solidFill>
                  <a:srgbClr val="1F4E79"/>
                </a:solidFill>
                <a:latin typeface="Microsoft Sans Serif"/>
                <a:cs typeface="Microsoft Sans Serif"/>
              </a:rPr>
              <a:t>,	</a:t>
            </a:r>
            <a:r>
              <a:rPr sz="2000" spc="-5" dirty="0">
                <a:solidFill>
                  <a:srgbClr val="1F4E79"/>
                </a:solidFill>
                <a:latin typeface="Microsoft Sans Serif"/>
                <a:cs typeface="Microsoft Sans Serif"/>
              </a:rPr>
              <a:t>alt</a:t>
            </a:r>
            <a:endParaRPr sz="2000">
              <a:latin typeface="Microsoft Sans Serif"/>
              <a:cs typeface="Microsoft Sans Serif"/>
            </a:endParaRPr>
          </a:p>
          <a:p>
            <a:pPr marL="547370">
              <a:lnSpc>
                <a:spcPct val="100000"/>
              </a:lnSpc>
            </a:pPr>
            <a:r>
              <a:rPr sz="2000" dirty="0">
                <a:solidFill>
                  <a:srgbClr val="1F4E79"/>
                </a:solidFill>
                <a:latin typeface="Microsoft Sans Serif"/>
                <a:cs typeface="Microsoft Sans Serif"/>
              </a:rPr>
              <a:t>bacak</a:t>
            </a:r>
            <a:r>
              <a:rPr sz="2000" spc="-5" dirty="0">
                <a:solidFill>
                  <a:srgbClr val="1F4E79"/>
                </a:solidFill>
                <a:latin typeface="Microsoft Sans Serif"/>
                <a:cs typeface="Microsoft Sans Serif"/>
              </a:rPr>
              <a:t> ve </a:t>
            </a:r>
            <a:r>
              <a:rPr sz="2000" dirty="0">
                <a:solidFill>
                  <a:srgbClr val="1F4E79"/>
                </a:solidFill>
                <a:latin typeface="Microsoft Sans Serif"/>
                <a:cs typeface="Microsoft Sans Serif"/>
              </a:rPr>
              <a:t>ayaktan </a:t>
            </a:r>
            <a:r>
              <a:rPr sz="2000" spc="-20" dirty="0">
                <a:solidFill>
                  <a:srgbClr val="1F4E79"/>
                </a:solidFill>
                <a:latin typeface="Microsoft Sans Serif"/>
                <a:cs typeface="Microsoft Sans Serif"/>
              </a:rPr>
              <a:t>oluşur.</a:t>
            </a:r>
            <a:endParaRPr sz="2000">
              <a:latin typeface="Microsoft Sans Serif"/>
              <a:cs typeface="Microsoft Sans Serif"/>
            </a:endParaRPr>
          </a:p>
        </p:txBody>
      </p:sp>
      <p:sp>
        <p:nvSpPr>
          <p:cNvPr id="5" name="object 5"/>
          <p:cNvSpPr txBox="1"/>
          <p:nvPr/>
        </p:nvSpPr>
        <p:spPr>
          <a:xfrm>
            <a:off x="707542" y="4631563"/>
            <a:ext cx="7729855" cy="330835"/>
          </a:xfrm>
          <a:prstGeom prst="rect">
            <a:avLst/>
          </a:prstGeom>
        </p:spPr>
        <p:txBody>
          <a:bodyPr vert="horz" wrap="square" lIns="0" tIns="12700" rIns="0" bIns="0" rtlCol="0">
            <a:spAutoFit/>
          </a:bodyPr>
          <a:lstStyle/>
          <a:p>
            <a:pPr marL="285115" indent="-273050">
              <a:lnSpc>
                <a:spcPct val="100000"/>
              </a:lnSpc>
              <a:spcBef>
                <a:spcPts val="100"/>
              </a:spcBef>
              <a:buChar char="•"/>
              <a:tabLst>
                <a:tab pos="285115" algn="l"/>
                <a:tab pos="285750" algn="l"/>
                <a:tab pos="926465" algn="l"/>
                <a:tab pos="2103755" algn="l"/>
                <a:tab pos="3352165" algn="l"/>
                <a:tab pos="4147820" algn="l"/>
                <a:tab pos="5295265" algn="l"/>
                <a:tab pos="6685915" algn="l"/>
              </a:tabLst>
            </a:pPr>
            <a:r>
              <a:rPr sz="2000" dirty="0">
                <a:solidFill>
                  <a:srgbClr val="1F4E79"/>
                </a:solidFill>
                <a:latin typeface="Microsoft Sans Serif"/>
                <a:cs typeface="Microsoft Sans Serif"/>
              </a:rPr>
              <a:t>Baş	</a:t>
            </a:r>
            <a:r>
              <a:rPr sz="2000" spc="-5" dirty="0">
                <a:solidFill>
                  <a:srgbClr val="1F4E79"/>
                </a:solidFill>
                <a:latin typeface="Microsoft Sans Serif"/>
                <a:cs typeface="Microsoft Sans Serif"/>
              </a:rPr>
              <a:t>i</a:t>
            </a:r>
            <a:r>
              <a:rPr sz="2000" spc="-20" dirty="0">
                <a:solidFill>
                  <a:srgbClr val="1F4E79"/>
                </a:solidFill>
                <a:latin typeface="Microsoft Sans Serif"/>
                <a:cs typeface="Microsoft Sans Serif"/>
              </a:rPr>
              <a:t>s</a:t>
            </a:r>
            <a:r>
              <a:rPr sz="2000" dirty="0">
                <a:solidFill>
                  <a:srgbClr val="1F4E79"/>
                </a:solidFill>
                <a:latin typeface="Microsoft Sans Serif"/>
                <a:cs typeface="Microsoft Sans Serif"/>
              </a:rPr>
              <a:t>k</a:t>
            </a:r>
            <a:r>
              <a:rPr sz="2000" spc="5" dirty="0">
                <a:solidFill>
                  <a:srgbClr val="1F4E79"/>
                </a:solidFill>
                <a:latin typeface="Microsoft Sans Serif"/>
                <a:cs typeface="Microsoft Sans Serif"/>
              </a:rPr>
              <a:t>e</a:t>
            </a:r>
            <a:r>
              <a:rPr sz="2000" spc="-5" dirty="0">
                <a:solidFill>
                  <a:srgbClr val="1F4E79"/>
                </a:solidFill>
                <a:latin typeface="Microsoft Sans Serif"/>
                <a:cs typeface="Microsoft Sans Serif"/>
              </a:rPr>
              <a:t>leti</a:t>
            </a:r>
            <a:r>
              <a:rPr sz="2000" spc="-30" dirty="0">
                <a:solidFill>
                  <a:srgbClr val="1F4E79"/>
                </a:solidFill>
                <a:latin typeface="Microsoft Sans Serif"/>
                <a:cs typeface="Microsoft Sans Serif"/>
              </a:rPr>
              <a:t>n</a:t>
            </a:r>
            <a:r>
              <a:rPr sz="2000" spc="-15" dirty="0">
                <a:solidFill>
                  <a:srgbClr val="1F4E79"/>
                </a:solidFill>
                <a:latin typeface="Microsoft Sans Serif"/>
                <a:cs typeface="Microsoft Sans Serif"/>
              </a:rPr>
              <a:t>i</a:t>
            </a:r>
            <a:r>
              <a:rPr sz="2000" dirty="0">
                <a:solidFill>
                  <a:srgbClr val="1F4E79"/>
                </a:solidFill>
                <a:latin typeface="Microsoft Sans Serif"/>
                <a:cs typeface="Microsoft Sans Serif"/>
              </a:rPr>
              <a:t>	</a:t>
            </a:r>
            <a:r>
              <a:rPr sz="2000" spc="-10" dirty="0">
                <a:solidFill>
                  <a:srgbClr val="1F4E79"/>
                </a:solidFill>
                <a:latin typeface="Microsoft Sans Serif"/>
                <a:cs typeface="Microsoft Sans Serif"/>
              </a:rPr>
              <a:t>olu</a:t>
            </a:r>
            <a:r>
              <a:rPr sz="2000" dirty="0">
                <a:solidFill>
                  <a:srgbClr val="1F4E79"/>
                </a:solidFill>
                <a:latin typeface="Microsoft Sans Serif"/>
                <a:cs typeface="Microsoft Sans Serif"/>
              </a:rPr>
              <a:t>şt</a:t>
            </a:r>
            <a:r>
              <a:rPr sz="2000" spc="-20" dirty="0">
                <a:solidFill>
                  <a:srgbClr val="1F4E79"/>
                </a:solidFill>
                <a:latin typeface="Microsoft Sans Serif"/>
                <a:cs typeface="Microsoft Sans Serif"/>
              </a:rPr>
              <a:t>u</a:t>
            </a:r>
            <a:r>
              <a:rPr sz="2000" dirty="0">
                <a:solidFill>
                  <a:srgbClr val="1F4E79"/>
                </a:solidFill>
                <a:latin typeface="Microsoft Sans Serif"/>
                <a:cs typeface="Microsoft Sans Serif"/>
              </a:rPr>
              <a:t>ran	yas</a:t>
            </a:r>
            <a:r>
              <a:rPr sz="2000" spc="5" dirty="0">
                <a:solidFill>
                  <a:srgbClr val="1F4E79"/>
                </a:solidFill>
                <a:latin typeface="Microsoft Sans Serif"/>
                <a:cs typeface="Microsoft Sans Serif"/>
              </a:rPr>
              <a:t>s</a:t>
            </a:r>
            <a:r>
              <a:rPr sz="2000" spc="100" dirty="0">
                <a:solidFill>
                  <a:srgbClr val="1F4E79"/>
                </a:solidFill>
                <a:latin typeface="Microsoft Sans Serif"/>
                <a:cs typeface="Microsoft Sans Serif"/>
              </a:rPr>
              <a:t>ı</a:t>
            </a:r>
            <a:r>
              <a:rPr sz="2000" dirty="0">
                <a:solidFill>
                  <a:srgbClr val="1F4E79"/>
                </a:solidFill>
                <a:latin typeface="Microsoft Sans Serif"/>
                <a:cs typeface="Microsoft Sans Serif"/>
              </a:rPr>
              <a:t>	</a:t>
            </a:r>
            <a:r>
              <a:rPr sz="2000" spc="-5" dirty="0">
                <a:solidFill>
                  <a:srgbClr val="1F4E79"/>
                </a:solidFill>
                <a:latin typeface="Microsoft Sans Serif"/>
                <a:cs typeface="Microsoft Sans Serif"/>
              </a:rPr>
              <a:t>kem</a:t>
            </a:r>
            <a:r>
              <a:rPr sz="2000" spc="-15" dirty="0">
                <a:solidFill>
                  <a:srgbClr val="1F4E79"/>
                </a:solidFill>
                <a:latin typeface="Microsoft Sans Serif"/>
                <a:cs typeface="Microsoft Sans Serif"/>
              </a:rPr>
              <a:t>i</a:t>
            </a:r>
            <a:r>
              <a:rPr sz="2000" spc="-10" dirty="0">
                <a:solidFill>
                  <a:srgbClr val="1F4E79"/>
                </a:solidFill>
                <a:latin typeface="Microsoft Sans Serif"/>
                <a:cs typeface="Microsoft Sans Serif"/>
              </a:rPr>
              <a:t>k</a:t>
            </a:r>
            <a:r>
              <a:rPr sz="2000" spc="-15" dirty="0">
                <a:solidFill>
                  <a:srgbClr val="1F4E79"/>
                </a:solidFill>
                <a:latin typeface="Microsoft Sans Serif"/>
                <a:cs typeface="Microsoft Sans Serif"/>
              </a:rPr>
              <a:t>l</a:t>
            </a:r>
            <a:r>
              <a:rPr sz="2000" dirty="0">
                <a:solidFill>
                  <a:srgbClr val="1F4E79"/>
                </a:solidFill>
                <a:latin typeface="Microsoft Sans Serif"/>
                <a:cs typeface="Microsoft Sans Serif"/>
              </a:rPr>
              <a:t>er	</a:t>
            </a:r>
            <a:r>
              <a:rPr sz="2000" spc="-5" dirty="0">
                <a:solidFill>
                  <a:srgbClr val="1F4E79"/>
                </a:solidFill>
                <a:latin typeface="Microsoft Sans Serif"/>
                <a:cs typeface="Microsoft Sans Serif"/>
              </a:rPr>
              <a:t>bir</a:t>
            </a:r>
            <a:r>
              <a:rPr sz="2000" dirty="0">
                <a:solidFill>
                  <a:srgbClr val="1F4E79"/>
                </a:solidFill>
                <a:latin typeface="Microsoft Sans Serif"/>
                <a:cs typeface="Microsoft Sans Serif"/>
              </a:rPr>
              <a:t>b</a:t>
            </a:r>
            <a:r>
              <a:rPr sz="2000" spc="-5" dirty="0">
                <a:solidFill>
                  <a:srgbClr val="1F4E79"/>
                </a:solidFill>
                <a:latin typeface="Microsoft Sans Serif"/>
                <a:cs typeface="Microsoft Sans Serif"/>
              </a:rPr>
              <a:t>irl</a:t>
            </a:r>
            <a:r>
              <a:rPr sz="2000" spc="-20" dirty="0">
                <a:solidFill>
                  <a:srgbClr val="1F4E79"/>
                </a:solidFill>
                <a:latin typeface="Microsoft Sans Serif"/>
                <a:cs typeface="Microsoft Sans Serif"/>
              </a:rPr>
              <a:t>e</a:t>
            </a:r>
            <a:r>
              <a:rPr sz="2000" spc="-5" dirty="0">
                <a:solidFill>
                  <a:srgbClr val="1F4E79"/>
                </a:solidFill>
                <a:latin typeface="Microsoft Sans Serif"/>
                <a:cs typeface="Microsoft Sans Serif"/>
              </a:rPr>
              <a:t>ri</a:t>
            </a:r>
            <a:r>
              <a:rPr sz="2000" spc="-15" dirty="0">
                <a:solidFill>
                  <a:srgbClr val="1F4E79"/>
                </a:solidFill>
                <a:latin typeface="Microsoft Sans Serif"/>
                <a:cs typeface="Microsoft Sans Serif"/>
              </a:rPr>
              <a:t>n</a:t>
            </a:r>
            <a:r>
              <a:rPr sz="2000" dirty="0">
                <a:solidFill>
                  <a:srgbClr val="1F4E79"/>
                </a:solidFill>
                <a:latin typeface="Microsoft Sans Serif"/>
                <a:cs typeface="Microsoft Sans Serif"/>
              </a:rPr>
              <a:t>e	oyn</a:t>
            </a:r>
            <a:r>
              <a:rPr sz="2000" spc="-15" dirty="0">
                <a:solidFill>
                  <a:srgbClr val="1F4E79"/>
                </a:solidFill>
                <a:latin typeface="Microsoft Sans Serif"/>
                <a:cs typeface="Microsoft Sans Serif"/>
              </a:rPr>
              <a:t>a</a:t>
            </a:r>
            <a:r>
              <a:rPr sz="2000" dirty="0">
                <a:solidFill>
                  <a:srgbClr val="1F4E79"/>
                </a:solidFill>
                <a:latin typeface="Microsoft Sans Serif"/>
                <a:cs typeface="Microsoft Sans Serif"/>
              </a:rPr>
              <a:t>maz</a:t>
            </a:r>
            <a:endParaRPr sz="2000">
              <a:latin typeface="Microsoft Sans Serif"/>
              <a:cs typeface="Microsoft Sans Serif"/>
            </a:endParaRPr>
          </a:p>
        </p:txBody>
      </p:sp>
      <p:sp>
        <p:nvSpPr>
          <p:cNvPr id="6" name="object 6"/>
          <p:cNvSpPr txBox="1"/>
          <p:nvPr/>
        </p:nvSpPr>
        <p:spPr>
          <a:xfrm>
            <a:off x="707542" y="4784293"/>
            <a:ext cx="6167120" cy="940435"/>
          </a:xfrm>
          <a:prstGeom prst="rect">
            <a:avLst/>
          </a:prstGeom>
        </p:spPr>
        <p:txBody>
          <a:bodyPr vert="horz" wrap="square" lIns="0" tIns="165100" rIns="0" bIns="0" rtlCol="0">
            <a:spAutoFit/>
          </a:bodyPr>
          <a:lstStyle/>
          <a:p>
            <a:pPr marL="285115">
              <a:lnSpc>
                <a:spcPct val="100000"/>
              </a:lnSpc>
              <a:spcBef>
                <a:spcPts val="1300"/>
              </a:spcBef>
            </a:pPr>
            <a:r>
              <a:rPr sz="2000" spc="-5" dirty="0">
                <a:solidFill>
                  <a:srgbClr val="1F4E79"/>
                </a:solidFill>
                <a:latin typeface="Microsoft Sans Serif"/>
                <a:cs typeface="Microsoft Sans Serif"/>
              </a:rPr>
              <a:t>eklemlerle</a:t>
            </a:r>
            <a:r>
              <a:rPr sz="2000" spc="-10" dirty="0">
                <a:solidFill>
                  <a:srgbClr val="1F4E79"/>
                </a:solidFill>
                <a:latin typeface="Microsoft Sans Serif"/>
                <a:cs typeface="Microsoft Sans Serif"/>
              </a:rPr>
              <a:t> </a:t>
            </a:r>
            <a:r>
              <a:rPr sz="2000" dirty="0">
                <a:solidFill>
                  <a:srgbClr val="1F4E79"/>
                </a:solidFill>
                <a:latin typeface="Microsoft Sans Serif"/>
                <a:cs typeface="Microsoft Sans Serif"/>
              </a:rPr>
              <a:t>bağlanmıştır.</a:t>
            </a:r>
            <a:endParaRPr sz="2000">
              <a:latin typeface="Microsoft Sans Serif"/>
              <a:cs typeface="Microsoft Sans Serif"/>
            </a:endParaRPr>
          </a:p>
          <a:p>
            <a:pPr marL="184785" indent="-172720">
              <a:lnSpc>
                <a:spcPct val="100000"/>
              </a:lnSpc>
              <a:spcBef>
                <a:spcPts val="1200"/>
              </a:spcBef>
              <a:buChar char="•"/>
              <a:tabLst>
                <a:tab pos="185420" algn="l"/>
              </a:tabLst>
            </a:pPr>
            <a:r>
              <a:rPr sz="2000" dirty="0">
                <a:solidFill>
                  <a:srgbClr val="1F4E79"/>
                </a:solidFill>
                <a:latin typeface="Microsoft Sans Serif"/>
                <a:cs typeface="Microsoft Sans Serif"/>
              </a:rPr>
              <a:t>Sadece</a:t>
            </a:r>
            <a:r>
              <a:rPr sz="2000" spc="-10" dirty="0">
                <a:solidFill>
                  <a:srgbClr val="1F4E79"/>
                </a:solidFill>
                <a:latin typeface="Microsoft Sans Serif"/>
                <a:cs typeface="Microsoft Sans Serif"/>
              </a:rPr>
              <a:t> alt</a:t>
            </a:r>
            <a:r>
              <a:rPr sz="2000" spc="15" dirty="0">
                <a:solidFill>
                  <a:srgbClr val="1F4E79"/>
                </a:solidFill>
                <a:latin typeface="Microsoft Sans Serif"/>
                <a:cs typeface="Microsoft Sans Serif"/>
              </a:rPr>
              <a:t> </a:t>
            </a:r>
            <a:r>
              <a:rPr sz="2000" dirty="0">
                <a:solidFill>
                  <a:srgbClr val="1F4E79"/>
                </a:solidFill>
                <a:latin typeface="Microsoft Sans Serif"/>
                <a:cs typeface="Microsoft Sans Serif"/>
              </a:rPr>
              <a:t>çene</a:t>
            </a:r>
            <a:r>
              <a:rPr sz="2000" spc="10" dirty="0">
                <a:solidFill>
                  <a:srgbClr val="1F4E79"/>
                </a:solidFill>
                <a:latin typeface="Microsoft Sans Serif"/>
                <a:cs typeface="Microsoft Sans Serif"/>
              </a:rPr>
              <a:t> </a:t>
            </a:r>
            <a:r>
              <a:rPr sz="2000" dirty="0">
                <a:solidFill>
                  <a:srgbClr val="1F4E79"/>
                </a:solidFill>
                <a:latin typeface="Microsoft Sans Serif"/>
                <a:cs typeface="Microsoft Sans Serif"/>
              </a:rPr>
              <a:t>kemiğinde</a:t>
            </a:r>
            <a:r>
              <a:rPr sz="2000" spc="-5" dirty="0">
                <a:solidFill>
                  <a:srgbClr val="1F4E79"/>
                </a:solidFill>
                <a:latin typeface="Microsoft Sans Serif"/>
                <a:cs typeface="Microsoft Sans Serif"/>
              </a:rPr>
              <a:t> </a:t>
            </a:r>
            <a:r>
              <a:rPr sz="2000" spc="25" dirty="0">
                <a:solidFill>
                  <a:srgbClr val="1F4E79"/>
                </a:solidFill>
                <a:latin typeface="Microsoft Sans Serif"/>
                <a:cs typeface="Microsoft Sans Serif"/>
              </a:rPr>
              <a:t>yarı</a:t>
            </a:r>
            <a:r>
              <a:rPr sz="2000" dirty="0">
                <a:solidFill>
                  <a:srgbClr val="1F4E79"/>
                </a:solidFill>
                <a:latin typeface="Microsoft Sans Serif"/>
                <a:cs typeface="Microsoft Sans Serif"/>
              </a:rPr>
              <a:t> </a:t>
            </a:r>
            <a:r>
              <a:rPr sz="2000" spc="-5" dirty="0">
                <a:solidFill>
                  <a:srgbClr val="1F4E79"/>
                </a:solidFill>
                <a:latin typeface="Microsoft Sans Serif"/>
                <a:cs typeface="Microsoft Sans Serif"/>
              </a:rPr>
              <a:t>oynar</a:t>
            </a:r>
            <a:r>
              <a:rPr sz="2000" dirty="0">
                <a:solidFill>
                  <a:srgbClr val="1F4E79"/>
                </a:solidFill>
                <a:latin typeface="Microsoft Sans Serif"/>
                <a:cs typeface="Microsoft Sans Serif"/>
              </a:rPr>
              <a:t> </a:t>
            </a:r>
            <a:r>
              <a:rPr sz="2000" spc="-5" dirty="0">
                <a:solidFill>
                  <a:srgbClr val="1F4E79"/>
                </a:solidFill>
                <a:latin typeface="Microsoft Sans Serif"/>
                <a:cs typeface="Microsoft Sans Serif"/>
              </a:rPr>
              <a:t>eklem</a:t>
            </a:r>
            <a:r>
              <a:rPr sz="2000" spc="5" dirty="0">
                <a:solidFill>
                  <a:srgbClr val="1F4E79"/>
                </a:solidFill>
                <a:latin typeface="Microsoft Sans Serif"/>
                <a:cs typeface="Microsoft Sans Serif"/>
              </a:rPr>
              <a:t> </a:t>
            </a:r>
            <a:r>
              <a:rPr sz="2000" spc="-20" dirty="0">
                <a:solidFill>
                  <a:srgbClr val="1F4E79"/>
                </a:solidFill>
                <a:latin typeface="Microsoft Sans Serif"/>
                <a:cs typeface="Microsoft Sans Serif"/>
              </a:rPr>
              <a:t>bulunur.</a:t>
            </a:r>
            <a:endParaRPr sz="2000">
              <a:latin typeface="Microsoft Sans Serif"/>
              <a:cs typeface="Microsoft Sans Serif"/>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4329810" y="636778"/>
            <a:ext cx="485140" cy="345440"/>
          </a:xfrm>
          <a:prstGeom prst="rect">
            <a:avLst/>
          </a:prstGeom>
        </p:spPr>
        <p:txBody>
          <a:bodyPr vert="horz" wrap="square" lIns="0" tIns="12700" rIns="0" bIns="0" rtlCol="0">
            <a:spAutoFit/>
          </a:bodyPr>
          <a:lstStyle/>
          <a:p>
            <a:pPr marL="12700">
              <a:lnSpc>
                <a:spcPct val="100000"/>
              </a:lnSpc>
              <a:spcBef>
                <a:spcPts val="100"/>
              </a:spcBef>
            </a:pPr>
            <a:r>
              <a:rPr sz="2100" b="1" dirty="0">
                <a:solidFill>
                  <a:srgbClr val="1F4E79"/>
                </a:solidFill>
                <a:latin typeface="Arial"/>
                <a:cs typeface="Arial"/>
              </a:rPr>
              <a:t>baş</a:t>
            </a:r>
            <a:endParaRPr sz="2100">
              <a:latin typeface="Arial"/>
              <a:cs typeface="Arial"/>
            </a:endParaRPr>
          </a:p>
        </p:txBody>
      </p:sp>
      <p:pic>
        <p:nvPicPr>
          <p:cNvPr id="4" name="object 4"/>
          <p:cNvPicPr/>
          <p:nvPr/>
        </p:nvPicPr>
        <p:blipFill>
          <a:blip r:embed="rId2" cstate="print"/>
          <a:stretch>
            <a:fillRect/>
          </a:stretch>
        </p:blipFill>
        <p:spPr>
          <a:xfrm>
            <a:off x="2003679" y="1488630"/>
            <a:ext cx="4352038" cy="4202811"/>
          </a:xfrm>
          <a:prstGeom prst="rect">
            <a:avLst/>
          </a:prstGeo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84580" y="6328946"/>
            <a:ext cx="8316595" cy="233045"/>
          </a:xfrm>
          <a:prstGeom prst="rect">
            <a:avLst/>
          </a:prstGeom>
        </p:spPr>
        <p:txBody>
          <a:bodyPr vert="horz" wrap="square" lIns="0" tIns="0" rIns="0" bIns="0" rtlCol="0">
            <a:spAutoFit/>
          </a:bodyPr>
          <a:lstStyle/>
          <a:p>
            <a:pPr>
              <a:lnSpc>
                <a:spcPts val="869"/>
              </a:lnSpc>
              <a:tabLst>
                <a:tab pos="7240270" algn="l"/>
              </a:tabLst>
            </a:pPr>
            <a:r>
              <a:rPr sz="800" b="1" spc="-10" dirty="0">
                <a:solidFill>
                  <a:srgbClr val="2D75B6"/>
                </a:solidFill>
                <a:latin typeface="Arial"/>
                <a:cs typeface="Arial"/>
              </a:rPr>
              <a:t>Karadeniz</a:t>
            </a:r>
            <a:r>
              <a:rPr sz="800" b="1" spc="25" dirty="0">
                <a:solidFill>
                  <a:srgbClr val="2D75B6"/>
                </a:solidFill>
                <a:latin typeface="Arial"/>
                <a:cs typeface="Arial"/>
              </a:rPr>
              <a:t> </a:t>
            </a:r>
            <a:r>
              <a:rPr sz="800" b="1" spc="-10" dirty="0">
                <a:solidFill>
                  <a:srgbClr val="2D75B6"/>
                </a:solidFill>
                <a:latin typeface="Arial"/>
                <a:cs typeface="Arial"/>
              </a:rPr>
              <a:t>Teknik</a:t>
            </a:r>
            <a:r>
              <a:rPr sz="800" b="1" spc="45" dirty="0">
                <a:solidFill>
                  <a:srgbClr val="2D75B6"/>
                </a:solidFill>
                <a:latin typeface="Arial"/>
                <a:cs typeface="Arial"/>
              </a:rPr>
              <a:t> </a:t>
            </a:r>
            <a:r>
              <a:rPr sz="800" b="1" spc="-10" dirty="0">
                <a:solidFill>
                  <a:srgbClr val="2D75B6"/>
                </a:solidFill>
                <a:latin typeface="Arial"/>
                <a:cs typeface="Arial"/>
              </a:rPr>
              <a:t>Üniversitesi	İş</a:t>
            </a:r>
            <a:r>
              <a:rPr sz="800" b="1" spc="-5" dirty="0">
                <a:solidFill>
                  <a:srgbClr val="2D75B6"/>
                </a:solidFill>
                <a:latin typeface="Arial"/>
                <a:cs typeface="Arial"/>
              </a:rPr>
              <a:t> </a:t>
            </a:r>
            <a:r>
              <a:rPr sz="800" b="1" spc="-15" dirty="0">
                <a:solidFill>
                  <a:srgbClr val="2D75B6"/>
                </a:solidFill>
                <a:latin typeface="Arial"/>
                <a:cs typeface="Arial"/>
              </a:rPr>
              <a:t>Güvenliği</a:t>
            </a:r>
            <a:r>
              <a:rPr sz="800" b="1" spc="55" dirty="0">
                <a:solidFill>
                  <a:srgbClr val="2D75B6"/>
                </a:solidFill>
                <a:latin typeface="Arial"/>
                <a:cs typeface="Arial"/>
              </a:rPr>
              <a:t> </a:t>
            </a:r>
            <a:r>
              <a:rPr sz="800" b="1" spc="-10" dirty="0">
                <a:solidFill>
                  <a:srgbClr val="2D75B6"/>
                </a:solidFill>
                <a:latin typeface="Arial"/>
                <a:cs typeface="Arial"/>
              </a:rPr>
              <a:t>Uzmanlığı</a:t>
            </a:r>
            <a:endParaRPr sz="800">
              <a:latin typeface="Arial"/>
              <a:cs typeface="Arial"/>
            </a:endParaRPr>
          </a:p>
          <a:p>
            <a:pPr>
              <a:lnSpc>
                <a:spcPts val="955"/>
              </a:lnSpc>
              <a:tabLst>
                <a:tab pos="7218680" algn="l"/>
              </a:tabLst>
            </a:pPr>
            <a:r>
              <a:rPr sz="800" b="1" spc="-5" dirty="0">
                <a:solidFill>
                  <a:srgbClr val="2D75B6"/>
                </a:solidFill>
                <a:latin typeface="Arial"/>
                <a:cs typeface="Arial"/>
              </a:rPr>
              <a:t>Uzaktan</a:t>
            </a:r>
            <a:r>
              <a:rPr sz="800" b="1" dirty="0">
                <a:solidFill>
                  <a:srgbClr val="2D75B6"/>
                </a:solidFill>
                <a:latin typeface="Arial"/>
                <a:cs typeface="Arial"/>
              </a:rPr>
              <a:t> </a:t>
            </a:r>
            <a:r>
              <a:rPr sz="800" b="1" spc="-10" dirty="0">
                <a:solidFill>
                  <a:srgbClr val="2D75B6"/>
                </a:solidFill>
                <a:latin typeface="Arial"/>
                <a:cs typeface="Arial"/>
              </a:rPr>
              <a:t>Eğitim</a:t>
            </a:r>
            <a:r>
              <a:rPr sz="800" b="1" spc="30" dirty="0">
                <a:solidFill>
                  <a:srgbClr val="2D75B6"/>
                </a:solidFill>
                <a:latin typeface="Arial"/>
                <a:cs typeface="Arial"/>
              </a:rPr>
              <a:t> </a:t>
            </a:r>
            <a:r>
              <a:rPr sz="800" b="1" spc="-15" dirty="0">
                <a:solidFill>
                  <a:srgbClr val="2D75B6"/>
                </a:solidFill>
                <a:latin typeface="Arial"/>
                <a:cs typeface="Arial"/>
              </a:rPr>
              <a:t>Uygulama</a:t>
            </a:r>
            <a:r>
              <a:rPr sz="800" b="1" spc="40" dirty="0">
                <a:solidFill>
                  <a:srgbClr val="2D75B6"/>
                </a:solidFill>
                <a:latin typeface="Arial"/>
                <a:cs typeface="Arial"/>
              </a:rPr>
              <a:t> </a:t>
            </a:r>
            <a:r>
              <a:rPr sz="800" b="1" spc="-20" dirty="0">
                <a:solidFill>
                  <a:srgbClr val="2D75B6"/>
                </a:solidFill>
                <a:latin typeface="Arial"/>
                <a:cs typeface="Arial"/>
              </a:rPr>
              <a:t>ve</a:t>
            </a:r>
            <a:r>
              <a:rPr sz="800" b="1" spc="35" dirty="0">
                <a:solidFill>
                  <a:srgbClr val="2D75B6"/>
                </a:solidFill>
                <a:latin typeface="Arial"/>
                <a:cs typeface="Arial"/>
              </a:rPr>
              <a:t> </a:t>
            </a:r>
            <a:r>
              <a:rPr sz="800" b="1" spc="-10" dirty="0">
                <a:solidFill>
                  <a:srgbClr val="2D75B6"/>
                </a:solidFill>
                <a:latin typeface="Arial"/>
                <a:cs typeface="Arial"/>
              </a:rPr>
              <a:t>Araştırma</a:t>
            </a:r>
            <a:r>
              <a:rPr sz="800" b="1" spc="30" dirty="0">
                <a:solidFill>
                  <a:srgbClr val="2D75B6"/>
                </a:solidFill>
                <a:latin typeface="Arial"/>
                <a:cs typeface="Arial"/>
              </a:rPr>
              <a:t> </a:t>
            </a:r>
            <a:r>
              <a:rPr sz="800" b="1" spc="-5" dirty="0">
                <a:solidFill>
                  <a:srgbClr val="2D75B6"/>
                </a:solidFill>
                <a:latin typeface="Arial"/>
                <a:cs typeface="Arial"/>
              </a:rPr>
              <a:t>Merkezi	</a:t>
            </a:r>
            <a:r>
              <a:rPr sz="800" b="1" spc="-10" dirty="0">
                <a:solidFill>
                  <a:srgbClr val="2D75B6"/>
                </a:solidFill>
                <a:latin typeface="Arial"/>
                <a:cs typeface="Arial"/>
              </a:rPr>
              <a:t>Temel</a:t>
            </a:r>
            <a:r>
              <a:rPr sz="800" b="1" spc="-20" dirty="0">
                <a:solidFill>
                  <a:srgbClr val="2D75B6"/>
                </a:solidFill>
                <a:latin typeface="Arial"/>
                <a:cs typeface="Arial"/>
              </a:rPr>
              <a:t> </a:t>
            </a:r>
            <a:r>
              <a:rPr sz="800" b="1" spc="-10" dirty="0">
                <a:solidFill>
                  <a:srgbClr val="2D75B6"/>
                </a:solidFill>
                <a:latin typeface="Arial"/>
                <a:cs typeface="Arial"/>
              </a:rPr>
              <a:t>Eğitim</a:t>
            </a:r>
            <a:r>
              <a:rPr sz="800" b="1" spc="10" dirty="0">
                <a:solidFill>
                  <a:srgbClr val="2D75B6"/>
                </a:solidFill>
                <a:latin typeface="Arial"/>
                <a:cs typeface="Arial"/>
              </a:rPr>
              <a:t> </a:t>
            </a:r>
            <a:r>
              <a:rPr sz="800" b="1" spc="-10" dirty="0">
                <a:solidFill>
                  <a:srgbClr val="2D75B6"/>
                </a:solidFill>
                <a:latin typeface="Arial"/>
                <a:cs typeface="Arial"/>
              </a:rPr>
              <a:t>Programı</a:t>
            </a:r>
            <a:endParaRPr sz="800">
              <a:latin typeface="Arial"/>
              <a:cs typeface="Arial"/>
            </a:endParaRPr>
          </a:p>
        </p:txBody>
      </p:sp>
      <p:grpSp>
        <p:nvGrpSpPr>
          <p:cNvPr id="3" name="object 3"/>
          <p:cNvGrpSpPr/>
          <p:nvPr/>
        </p:nvGrpSpPr>
        <p:grpSpPr>
          <a:xfrm>
            <a:off x="0" y="6274980"/>
            <a:ext cx="9144000" cy="431800"/>
            <a:chOff x="0" y="6274980"/>
            <a:chExt cx="9144000" cy="431800"/>
          </a:xfrm>
        </p:grpSpPr>
        <p:sp>
          <p:nvSpPr>
            <p:cNvPr id="4" name="object 4"/>
            <p:cNvSpPr/>
            <p:nvPr/>
          </p:nvSpPr>
          <p:spPr>
            <a:xfrm>
              <a:off x="0" y="6274980"/>
              <a:ext cx="9144000" cy="431800"/>
            </a:xfrm>
            <a:custGeom>
              <a:avLst/>
              <a:gdLst/>
              <a:ahLst/>
              <a:cxnLst/>
              <a:rect l="l" t="t" r="r" b="b"/>
              <a:pathLst>
                <a:path w="9144000" h="431800">
                  <a:moveTo>
                    <a:pt x="9144000" y="0"/>
                  </a:moveTo>
                  <a:lnTo>
                    <a:pt x="0" y="0"/>
                  </a:lnTo>
                  <a:lnTo>
                    <a:pt x="0" y="431177"/>
                  </a:lnTo>
                  <a:lnTo>
                    <a:pt x="9144000" y="431177"/>
                  </a:lnTo>
                  <a:lnTo>
                    <a:pt x="9144000" y="0"/>
                  </a:lnTo>
                  <a:close/>
                </a:path>
              </a:pathLst>
            </a:custGeom>
            <a:solidFill>
              <a:srgbClr val="9DC3E6"/>
            </a:solidFill>
          </p:spPr>
          <p:txBody>
            <a:bodyPr wrap="square" lIns="0" tIns="0" rIns="0" bIns="0" rtlCol="0"/>
            <a:lstStyle/>
            <a:p>
              <a:endParaRPr/>
            </a:p>
          </p:txBody>
        </p:sp>
        <p:pic>
          <p:nvPicPr>
            <p:cNvPr id="5" name="object 5"/>
            <p:cNvPicPr/>
            <p:nvPr/>
          </p:nvPicPr>
          <p:blipFill>
            <a:blip r:embed="rId2" cstate="print"/>
            <a:stretch>
              <a:fillRect/>
            </a:stretch>
          </p:blipFill>
          <p:spPr>
            <a:xfrm>
              <a:off x="168452" y="6344526"/>
              <a:ext cx="383540" cy="292099"/>
            </a:xfrm>
            <a:prstGeom prst="rect">
              <a:avLst/>
            </a:prstGeom>
          </p:spPr>
        </p:pic>
      </p:grpSp>
      <p:sp>
        <p:nvSpPr>
          <p:cNvPr id="6" name="object 6"/>
          <p:cNvSpPr/>
          <p:nvPr/>
        </p:nvSpPr>
        <p:spPr>
          <a:xfrm>
            <a:off x="0" y="6274980"/>
            <a:ext cx="9144000" cy="431800"/>
          </a:xfrm>
          <a:custGeom>
            <a:avLst/>
            <a:gdLst/>
            <a:ahLst/>
            <a:cxnLst/>
            <a:rect l="l" t="t" r="r" b="b"/>
            <a:pathLst>
              <a:path w="9144000" h="431800">
                <a:moveTo>
                  <a:pt x="9144000" y="0"/>
                </a:moveTo>
                <a:lnTo>
                  <a:pt x="0" y="0"/>
                </a:lnTo>
                <a:lnTo>
                  <a:pt x="0" y="431177"/>
                </a:lnTo>
                <a:lnTo>
                  <a:pt x="9144000" y="431177"/>
                </a:lnTo>
                <a:lnTo>
                  <a:pt x="9144000" y="0"/>
                </a:lnTo>
                <a:close/>
              </a:path>
            </a:pathLst>
          </a:custGeom>
          <a:solidFill>
            <a:srgbClr val="EAF1F9"/>
          </a:solidFill>
        </p:spPr>
        <p:txBody>
          <a:bodyPr wrap="square" lIns="0" tIns="0" rIns="0" bIns="0" rtlCol="0"/>
          <a:lstStyle/>
          <a:p>
            <a:endParaRPr/>
          </a:p>
        </p:txBody>
      </p:sp>
      <p:sp>
        <p:nvSpPr>
          <p:cNvPr id="9" name="object 9"/>
          <p:cNvSpPr txBox="1">
            <a:spLocks noGrp="1"/>
          </p:cNvSpPr>
          <p:nvPr>
            <p:ph type="title"/>
          </p:nvPr>
        </p:nvSpPr>
        <p:spPr>
          <a:xfrm>
            <a:off x="898652" y="636778"/>
            <a:ext cx="7345680" cy="345440"/>
          </a:xfrm>
          <a:prstGeom prst="rect">
            <a:avLst/>
          </a:prstGeom>
        </p:spPr>
        <p:txBody>
          <a:bodyPr vert="horz" wrap="square" lIns="0" tIns="12700" rIns="0" bIns="0" rtlCol="0">
            <a:spAutoFit/>
          </a:bodyPr>
          <a:lstStyle/>
          <a:p>
            <a:pPr marL="12700">
              <a:lnSpc>
                <a:spcPct val="100000"/>
              </a:lnSpc>
              <a:spcBef>
                <a:spcPts val="100"/>
              </a:spcBef>
            </a:pPr>
            <a:r>
              <a:rPr dirty="0"/>
              <a:t>gövde </a:t>
            </a:r>
            <a:r>
              <a:rPr spc="-5" dirty="0"/>
              <a:t>(omurga,</a:t>
            </a:r>
            <a:r>
              <a:rPr spc="-10" dirty="0"/>
              <a:t> </a:t>
            </a:r>
            <a:r>
              <a:rPr dirty="0"/>
              <a:t>göğüs</a:t>
            </a:r>
            <a:r>
              <a:rPr spc="5" dirty="0"/>
              <a:t> </a:t>
            </a:r>
            <a:r>
              <a:rPr spc="-5" dirty="0"/>
              <a:t>kafesi,</a:t>
            </a:r>
            <a:r>
              <a:rPr spc="-10" dirty="0"/>
              <a:t> </a:t>
            </a:r>
            <a:r>
              <a:rPr dirty="0"/>
              <a:t>omuz</a:t>
            </a:r>
            <a:r>
              <a:rPr spc="-5" dirty="0"/>
              <a:t> kemeri,</a:t>
            </a:r>
            <a:r>
              <a:rPr spc="-10" dirty="0"/>
              <a:t> </a:t>
            </a:r>
            <a:r>
              <a:rPr spc="-5" dirty="0"/>
              <a:t>kalça</a:t>
            </a:r>
            <a:r>
              <a:rPr spc="-15" dirty="0"/>
              <a:t> </a:t>
            </a:r>
            <a:r>
              <a:rPr spc="-10" dirty="0"/>
              <a:t>kemeri)</a:t>
            </a:r>
          </a:p>
        </p:txBody>
      </p:sp>
      <p:sp>
        <p:nvSpPr>
          <p:cNvPr id="10" name="object 10"/>
          <p:cNvSpPr txBox="1"/>
          <p:nvPr/>
        </p:nvSpPr>
        <p:spPr>
          <a:xfrm>
            <a:off x="707542" y="1430223"/>
            <a:ext cx="7729855" cy="4904105"/>
          </a:xfrm>
          <a:prstGeom prst="rect">
            <a:avLst/>
          </a:prstGeom>
        </p:spPr>
        <p:txBody>
          <a:bodyPr vert="horz" wrap="square" lIns="0" tIns="13335" rIns="0" bIns="0" rtlCol="0">
            <a:spAutoFit/>
          </a:bodyPr>
          <a:lstStyle/>
          <a:p>
            <a:pPr marL="12700">
              <a:lnSpc>
                <a:spcPct val="100000"/>
              </a:lnSpc>
              <a:spcBef>
                <a:spcPts val="105"/>
              </a:spcBef>
            </a:pPr>
            <a:r>
              <a:rPr sz="2000" b="1" spc="-5" dirty="0">
                <a:solidFill>
                  <a:srgbClr val="1F4E79"/>
                </a:solidFill>
                <a:latin typeface="Arial"/>
                <a:cs typeface="Arial"/>
              </a:rPr>
              <a:t>Omurga</a:t>
            </a:r>
            <a:r>
              <a:rPr sz="2000" spc="-5" dirty="0">
                <a:solidFill>
                  <a:srgbClr val="1F4E79"/>
                </a:solidFill>
                <a:latin typeface="Microsoft Sans Serif"/>
                <a:cs typeface="Microsoft Sans Serif"/>
              </a:rPr>
              <a:t>,</a:t>
            </a:r>
            <a:r>
              <a:rPr sz="2000" spc="400" dirty="0">
                <a:solidFill>
                  <a:srgbClr val="1F4E79"/>
                </a:solidFill>
                <a:latin typeface="Microsoft Sans Serif"/>
                <a:cs typeface="Microsoft Sans Serif"/>
              </a:rPr>
              <a:t> </a:t>
            </a:r>
            <a:r>
              <a:rPr sz="2000" dirty="0">
                <a:solidFill>
                  <a:srgbClr val="1F4E79"/>
                </a:solidFill>
                <a:latin typeface="Microsoft Sans Serif"/>
                <a:cs typeface="Microsoft Sans Serif"/>
              </a:rPr>
              <a:t>boyundan</a:t>
            </a:r>
            <a:r>
              <a:rPr sz="2000" spc="395" dirty="0">
                <a:solidFill>
                  <a:srgbClr val="1F4E79"/>
                </a:solidFill>
                <a:latin typeface="Microsoft Sans Serif"/>
                <a:cs typeface="Microsoft Sans Serif"/>
              </a:rPr>
              <a:t> </a:t>
            </a:r>
            <a:r>
              <a:rPr sz="2000" spc="5" dirty="0">
                <a:solidFill>
                  <a:srgbClr val="1F4E79"/>
                </a:solidFill>
                <a:latin typeface="Microsoft Sans Serif"/>
                <a:cs typeface="Microsoft Sans Serif"/>
              </a:rPr>
              <a:t>başlayıp</a:t>
            </a:r>
            <a:r>
              <a:rPr sz="2000" spc="409" dirty="0">
                <a:solidFill>
                  <a:srgbClr val="1F4E79"/>
                </a:solidFill>
                <a:latin typeface="Microsoft Sans Serif"/>
                <a:cs typeface="Microsoft Sans Serif"/>
              </a:rPr>
              <a:t> </a:t>
            </a:r>
            <a:r>
              <a:rPr sz="2000" dirty="0">
                <a:solidFill>
                  <a:srgbClr val="1F4E79"/>
                </a:solidFill>
                <a:latin typeface="Microsoft Sans Serif"/>
                <a:cs typeface="Microsoft Sans Serif"/>
              </a:rPr>
              <a:t>kuyruk</a:t>
            </a:r>
            <a:r>
              <a:rPr sz="2000" spc="395" dirty="0">
                <a:solidFill>
                  <a:srgbClr val="1F4E79"/>
                </a:solidFill>
                <a:latin typeface="Microsoft Sans Serif"/>
                <a:cs typeface="Microsoft Sans Serif"/>
              </a:rPr>
              <a:t> </a:t>
            </a:r>
            <a:r>
              <a:rPr sz="2000" dirty="0">
                <a:solidFill>
                  <a:srgbClr val="1F4E79"/>
                </a:solidFill>
                <a:latin typeface="Microsoft Sans Serif"/>
                <a:cs typeface="Microsoft Sans Serif"/>
              </a:rPr>
              <a:t>sokumuna</a:t>
            </a:r>
            <a:r>
              <a:rPr sz="2000" spc="395" dirty="0">
                <a:solidFill>
                  <a:srgbClr val="1F4E79"/>
                </a:solidFill>
                <a:latin typeface="Microsoft Sans Serif"/>
                <a:cs typeface="Microsoft Sans Serif"/>
              </a:rPr>
              <a:t> </a:t>
            </a:r>
            <a:r>
              <a:rPr sz="2000" dirty="0">
                <a:solidFill>
                  <a:srgbClr val="1F4E79"/>
                </a:solidFill>
                <a:latin typeface="Microsoft Sans Serif"/>
                <a:cs typeface="Microsoft Sans Serif"/>
              </a:rPr>
              <a:t>kadar</a:t>
            </a:r>
            <a:r>
              <a:rPr sz="2000" spc="395" dirty="0">
                <a:solidFill>
                  <a:srgbClr val="1F4E79"/>
                </a:solidFill>
                <a:latin typeface="Microsoft Sans Serif"/>
                <a:cs typeface="Microsoft Sans Serif"/>
              </a:rPr>
              <a:t> </a:t>
            </a:r>
            <a:r>
              <a:rPr sz="2000" spc="-5" dirty="0">
                <a:solidFill>
                  <a:srgbClr val="1F4E79"/>
                </a:solidFill>
                <a:latin typeface="Microsoft Sans Serif"/>
                <a:cs typeface="Microsoft Sans Serif"/>
              </a:rPr>
              <a:t>gider;</a:t>
            </a:r>
            <a:r>
              <a:rPr sz="2000" spc="400" dirty="0">
                <a:solidFill>
                  <a:srgbClr val="1F4E79"/>
                </a:solidFill>
                <a:latin typeface="Microsoft Sans Serif"/>
                <a:cs typeface="Microsoft Sans Serif"/>
              </a:rPr>
              <a:t> </a:t>
            </a:r>
            <a:r>
              <a:rPr sz="2000" spc="-10" dirty="0">
                <a:solidFill>
                  <a:srgbClr val="1F4E79"/>
                </a:solidFill>
                <a:latin typeface="Microsoft Sans Serif"/>
                <a:cs typeface="Microsoft Sans Serif"/>
              </a:rPr>
              <a:t>omur</a:t>
            </a:r>
            <a:endParaRPr sz="2000">
              <a:latin typeface="Microsoft Sans Serif"/>
              <a:cs typeface="Microsoft Sans Serif"/>
            </a:endParaRPr>
          </a:p>
          <a:p>
            <a:pPr marL="12700">
              <a:lnSpc>
                <a:spcPct val="100000"/>
              </a:lnSpc>
            </a:pPr>
            <a:r>
              <a:rPr sz="2000" spc="-5" dirty="0">
                <a:solidFill>
                  <a:srgbClr val="1F4E79"/>
                </a:solidFill>
                <a:latin typeface="Microsoft Sans Serif"/>
                <a:cs typeface="Microsoft Sans Serif"/>
              </a:rPr>
              <a:t>denilen</a:t>
            </a:r>
            <a:r>
              <a:rPr sz="2000" spc="5" dirty="0">
                <a:solidFill>
                  <a:srgbClr val="1F4E79"/>
                </a:solidFill>
                <a:latin typeface="Microsoft Sans Serif"/>
                <a:cs typeface="Microsoft Sans Serif"/>
              </a:rPr>
              <a:t> </a:t>
            </a:r>
            <a:r>
              <a:rPr sz="2000" dirty="0">
                <a:solidFill>
                  <a:srgbClr val="1F4E79"/>
                </a:solidFill>
                <a:latin typeface="Microsoft Sans Serif"/>
                <a:cs typeface="Microsoft Sans Serif"/>
              </a:rPr>
              <a:t>33</a:t>
            </a:r>
            <a:r>
              <a:rPr sz="2000" spc="20" dirty="0">
                <a:solidFill>
                  <a:srgbClr val="1F4E79"/>
                </a:solidFill>
                <a:latin typeface="Microsoft Sans Serif"/>
                <a:cs typeface="Microsoft Sans Serif"/>
              </a:rPr>
              <a:t> kısa</a:t>
            </a:r>
            <a:r>
              <a:rPr sz="2000" spc="10" dirty="0">
                <a:solidFill>
                  <a:srgbClr val="1F4E79"/>
                </a:solidFill>
                <a:latin typeface="Microsoft Sans Serif"/>
                <a:cs typeface="Microsoft Sans Serif"/>
              </a:rPr>
              <a:t> </a:t>
            </a:r>
            <a:r>
              <a:rPr sz="2000" dirty="0">
                <a:solidFill>
                  <a:srgbClr val="1F4E79"/>
                </a:solidFill>
                <a:latin typeface="Microsoft Sans Serif"/>
                <a:cs typeface="Microsoft Sans Serif"/>
              </a:rPr>
              <a:t>kemikten</a:t>
            </a:r>
            <a:r>
              <a:rPr sz="2000" spc="-20" dirty="0">
                <a:solidFill>
                  <a:srgbClr val="1F4E79"/>
                </a:solidFill>
                <a:latin typeface="Microsoft Sans Serif"/>
                <a:cs typeface="Microsoft Sans Serif"/>
              </a:rPr>
              <a:t> oluşur.</a:t>
            </a:r>
            <a:endParaRPr sz="2000">
              <a:latin typeface="Microsoft Sans Serif"/>
              <a:cs typeface="Microsoft Sans Serif"/>
            </a:endParaRPr>
          </a:p>
          <a:p>
            <a:pPr marL="5488940" marR="173355" indent="-274320">
              <a:lnSpc>
                <a:spcPct val="100000"/>
              </a:lnSpc>
              <a:spcBef>
                <a:spcPts val="1200"/>
              </a:spcBef>
              <a:buChar char="•"/>
              <a:tabLst>
                <a:tab pos="5488940" algn="l"/>
                <a:tab pos="5489575" algn="l"/>
              </a:tabLst>
            </a:pPr>
            <a:r>
              <a:rPr sz="2000" dirty="0">
                <a:solidFill>
                  <a:srgbClr val="1F4E79"/>
                </a:solidFill>
                <a:latin typeface="Microsoft Sans Serif"/>
                <a:cs typeface="Microsoft Sans Serif"/>
              </a:rPr>
              <a:t>S</a:t>
            </a:r>
            <a:r>
              <a:rPr sz="2000" spc="-20" dirty="0">
                <a:solidFill>
                  <a:srgbClr val="1F4E79"/>
                </a:solidFill>
                <a:latin typeface="Microsoft Sans Serif"/>
                <a:cs typeface="Microsoft Sans Serif"/>
              </a:rPr>
              <a:t> </a:t>
            </a:r>
            <a:r>
              <a:rPr sz="2000" dirty="0">
                <a:solidFill>
                  <a:srgbClr val="1F4E79"/>
                </a:solidFill>
                <a:latin typeface="Microsoft Sans Serif"/>
                <a:cs typeface="Microsoft Sans Serif"/>
              </a:rPr>
              <a:t>şeklinde</a:t>
            </a:r>
            <a:r>
              <a:rPr sz="2000" spc="-30" dirty="0">
                <a:solidFill>
                  <a:srgbClr val="1F4E79"/>
                </a:solidFill>
                <a:latin typeface="Microsoft Sans Serif"/>
                <a:cs typeface="Microsoft Sans Serif"/>
              </a:rPr>
              <a:t> </a:t>
            </a:r>
            <a:r>
              <a:rPr sz="2000" spc="30" dirty="0">
                <a:solidFill>
                  <a:srgbClr val="1F4E79"/>
                </a:solidFill>
                <a:latin typeface="Microsoft Sans Serif"/>
                <a:cs typeface="Microsoft Sans Serif"/>
              </a:rPr>
              <a:t>kıvrımlı </a:t>
            </a:r>
            <a:r>
              <a:rPr sz="2000" spc="-520" dirty="0">
                <a:solidFill>
                  <a:srgbClr val="1F4E79"/>
                </a:solidFill>
                <a:latin typeface="Microsoft Sans Serif"/>
                <a:cs typeface="Microsoft Sans Serif"/>
              </a:rPr>
              <a:t> </a:t>
            </a:r>
            <a:r>
              <a:rPr sz="2000" spc="5" dirty="0">
                <a:solidFill>
                  <a:srgbClr val="1F4E79"/>
                </a:solidFill>
                <a:latin typeface="Microsoft Sans Serif"/>
                <a:cs typeface="Microsoft Sans Serif"/>
              </a:rPr>
              <a:t>yapıdaki </a:t>
            </a:r>
            <a:r>
              <a:rPr sz="2000" spc="10" dirty="0">
                <a:solidFill>
                  <a:srgbClr val="1F4E79"/>
                </a:solidFill>
                <a:latin typeface="Microsoft Sans Serif"/>
                <a:cs typeface="Microsoft Sans Serif"/>
              </a:rPr>
              <a:t> </a:t>
            </a:r>
            <a:r>
              <a:rPr sz="2000" spc="5" dirty="0">
                <a:solidFill>
                  <a:srgbClr val="1F4E79"/>
                </a:solidFill>
                <a:latin typeface="Microsoft Sans Serif"/>
                <a:cs typeface="Microsoft Sans Serif"/>
              </a:rPr>
              <a:t>omurganın </a:t>
            </a:r>
            <a:r>
              <a:rPr sz="2000" spc="10" dirty="0">
                <a:solidFill>
                  <a:srgbClr val="1F4E79"/>
                </a:solidFill>
                <a:latin typeface="Microsoft Sans Serif"/>
                <a:cs typeface="Microsoft Sans Serif"/>
              </a:rPr>
              <a:t> </a:t>
            </a:r>
            <a:r>
              <a:rPr sz="2000" spc="5" dirty="0">
                <a:solidFill>
                  <a:srgbClr val="1F4E79"/>
                </a:solidFill>
                <a:latin typeface="Microsoft Sans Serif"/>
                <a:cs typeface="Microsoft Sans Serif"/>
              </a:rPr>
              <a:t>ortasında </a:t>
            </a:r>
            <a:r>
              <a:rPr sz="2000" spc="-10" dirty="0">
                <a:solidFill>
                  <a:srgbClr val="1F4E79"/>
                </a:solidFill>
                <a:latin typeface="Microsoft Sans Serif"/>
                <a:cs typeface="Microsoft Sans Serif"/>
              </a:rPr>
              <a:t>omurilik </a:t>
            </a:r>
            <a:r>
              <a:rPr sz="2000" spc="-520" dirty="0">
                <a:solidFill>
                  <a:srgbClr val="1F4E79"/>
                </a:solidFill>
                <a:latin typeface="Microsoft Sans Serif"/>
                <a:cs typeface="Microsoft Sans Serif"/>
              </a:rPr>
              <a:t> </a:t>
            </a:r>
            <a:r>
              <a:rPr sz="2000" spc="10" dirty="0">
                <a:solidFill>
                  <a:srgbClr val="1F4E79"/>
                </a:solidFill>
                <a:latin typeface="Microsoft Sans Serif"/>
                <a:cs typeface="Microsoft Sans Serif"/>
              </a:rPr>
              <a:t>kanalı, </a:t>
            </a:r>
            <a:r>
              <a:rPr sz="2000" spc="-10" dirty="0">
                <a:solidFill>
                  <a:srgbClr val="1F4E79"/>
                </a:solidFill>
                <a:latin typeface="Microsoft Sans Serif"/>
                <a:cs typeface="Microsoft Sans Serif"/>
              </a:rPr>
              <a:t>omurilik </a:t>
            </a:r>
            <a:r>
              <a:rPr sz="2000" spc="-5" dirty="0">
                <a:solidFill>
                  <a:srgbClr val="1F4E79"/>
                </a:solidFill>
                <a:latin typeface="Microsoft Sans Serif"/>
                <a:cs typeface="Microsoft Sans Serif"/>
              </a:rPr>
              <a:t> </a:t>
            </a:r>
            <a:r>
              <a:rPr sz="2000" spc="5" dirty="0">
                <a:solidFill>
                  <a:srgbClr val="1F4E79"/>
                </a:solidFill>
                <a:latin typeface="Microsoft Sans Serif"/>
                <a:cs typeface="Microsoft Sans Serif"/>
              </a:rPr>
              <a:t>kanalında </a:t>
            </a:r>
            <a:r>
              <a:rPr sz="2000" spc="-5" dirty="0">
                <a:solidFill>
                  <a:srgbClr val="1F4E79"/>
                </a:solidFill>
                <a:latin typeface="Microsoft Sans Serif"/>
                <a:cs typeface="Microsoft Sans Serif"/>
              </a:rPr>
              <a:t>da </a:t>
            </a:r>
            <a:r>
              <a:rPr sz="2000" dirty="0">
                <a:solidFill>
                  <a:srgbClr val="1F4E79"/>
                </a:solidFill>
                <a:latin typeface="Microsoft Sans Serif"/>
                <a:cs typeface="Microsoft Sans Serif"/>
              </a:rPr>
              <a:t> </a:t>
            </a:r>
            <a:r>
              <a:rPr sz="2000" spc="-5" dirty="0">
                <a:solidFill>
                  <a:srgbClr val="1F4E79"/>
                </a:solidFill>
                <a:latin typeface="Microsoft Sans Serif"/>
                <a:cs typeface="Microsoft Sans Serif"/>
              </a:rPr>
              <a:t>omurilik sinirleri </a:t>
            </a:r>
            <a:r>
              <a:rPr sz="2000" dirty="0">
                <a:solidFill>
                  <a:srgbClr val="1F4E79"/>
                </a:solidFill>
                <a:latin typeface="Microsoft Sans Serif"/>
                <a:cs typeface="Microsoft Sans Serif"/>
              </a:rPr>
              <a:t> </a:t>
            </a:r>
            <a:r>
              <a:rPr sz="2000" spc="-15" dirty="0">
                <a:solidFill>
                  <a:srgbClr val="1F4E79"/>
                </a:solidFill>
                <a:latin typeface="Microsoft Sans Serif"/>
                <a:cs typeface="Microsoft Sans Serif"/>
              </a:rPr>
              <a:t>bulunur.</a:t>
            </a:r>
            <a:endParaRPr sz="2000">
              <a:latin typeface="Microsoft Sans Serif"/>
              <a:cs typeface="Microsoft Sans Serif"/>
            </a:endParaRPr>
          </a:p>
          <a:p>
            <a:pPr marL="5488940" marR="852805" indent="-274320">
              <a:lnSpc>
                <a:spcPct val="100000"/>
              </a:lnSpc>
              <a:spcBef>
                <a:spcPts val="1205"/>
              </a:spcBef>
              <a:buFont typeface="Microsoft Sans Serif"/>
              <a:buChar char="•"/>
              <a:tabLst>
                <a:tab pos="5488940" algn="l"/>
                <a:tab pos="5489575" algn="l"/>
              </a:tabLst>
            </a:pPr>
            <a:r>
              <a:rPr sz="2000" b="1" dirty="0">
                <a:solidFill>
                  <a:srgbClr val="1F4E79"/>
                </a:solidFill>
                <a:latin typeface="Arial"/>
                <a:cs typeface="Arial"/>
              </a:rPr>
              <a:t>Bu </a:t>
            </a:r>
            <a:r>
              <a:rPr sz="2000" b="1" spc="-5" dirty="0">
                <a:solidFill>
                  <a:srgbClr val="1F4E79"/>
                </a:solidFill>
                <a:latin typeface="Arial"/>
                <a:cs typeface="Arial"/>
              </a:rPr>
              <a:t>eğrilik, </a:t>
            </a:r>
            <a:r>
              <a:rPr sz="2000" b="1" dirty="0">
                <a:solidFill>
                  <a:srgbClr val="1F4E79"/>
                </a:solidFill>
                <a:latin typeface="Arial"/>
                <a:cs typeface="Arial"/>
              </a:rPr>
              <a:t> </a:t>
            </a:r>
            <a:r>
              <a:rPr sz="2000" b="1" spc="-5" dirty="0">
                <a:solidFill>
                  <a:srgbClr val="1F4E79"/>
                </a:solidFill>
                <a:latin typeface="Arial"/>
                <a:cs typeface="Arial"/>
              </a:rPr>
              <a:t>omurgaya </a:t>
            </a:r>
            <a:r>
              <a:rPr sz="2000" b="1" dirty="0">
                <a:solidFill>
                  <a:srgbClr val="1F4E79"/>
                </a:solidFill>
                <a:latin typeface="Arial"/>
                <a:cs typeface="Arial"/>
              </a:rPr>
              <a:t> </a:t>
            </a:r>
            <a:r>
              <a:rPr sz="2000" b="1" spc="-10" dirty="0">
                <a:solidFill>
                  <a:srgbClr val="1F4E79"/>
                </a:solidFill>
                <a:latin typeface="Arial"/>
                <a:cs typeface="Arial"/>
              </a:rPr>
              <a:t>yaylanma </a:t>
            </a:r>
            <a:r>
              <a:rPr sz="2000" b="1" spc="-5" dirty="0">
                <a:solidFill>
                  <a:srgbClr val="1F4E79"/>
                </a:solidFill>
                <a:latin typeface="Arial"/>
                <a:cs typeface="Arial"/>
              </a:rPr>
              <a:t> </a:t>
            </a:r>
            <a:r>
              <a:rPr sz="2000" b="1" spc="-10" dirty="0">
                <a:solidFill>
                  <a:srgbClr val="1F4E79"/>
                </a:solidFill>
                <a:latin typeface="Arial"/>
                <a:cs typeface="Arial"/>
              </a:rPr>
              <a:t>yeteneği</a:t>
            </a:r>
            <a:r>
              <a:rPr sz="2000" b="1" spc="-55" dirty="0">
                <a:solidFill>
                  <a:srgbClr val="1F4E79"/>
                </a:solidFill>
                <a:latin typeface="Arial"/>
                <a:cs typeface="Arial"/>
              </a:rPr>
              <a:t> </a:t>
            </a:r>
            <a:r>
              <a:rPr sz="2000" b="1" spc="-10" dirty="0">
                <a:solidFill>
                  <a:srgbClr val="1F4E79"/>
                </a:solidFill>
                <a:latin typeface="Arial"/>
                <a:cs typeface="Arial"/>
              </a:rPr>
              <a:t>ve</a:t>
            </a:r>
            <a:endParaRPr sz="2000">
              <a:latin typeface="Arial"/>
              <a:cs typeface="Arial"/>
            </a:endParaRPr>
          </a:p>
          <a:p>
            <a:pPr marL="5488940">
              <a:lnSpc>
                <a:spcPct val="100000"/>
              </a:lnSpc>
            </a:pPr>
            <a:r>
              <a:rPr sz="2000" b="1" dirty="0">
                <a:solidFill>
                  <a:srgbClr val="1F4E79"/>
                </a:solidFill>
                <a:latin typeface="Arial"/>
                <a:cs typeface="Arial"/>
              </a:rPr>
              <a:t>dengede</a:t>
            </a:r>
            <a:r>
              <a:rPr sz="2000" b="1" spc="-45" dirty="0">
                <a:solidFill>
                  <a:srgbClr val="1F4E79"/>
                </a:solidFill>
                <a:latin typeface="Arial"/>
                <a:cs typeface="Arial"/>
              </a:rPr>
              <a:t> </a:t>
            </a:r>
            <a:r>
              <a:rPr sz="2000" b="1" spc="-10" dirty="0">
                <a:solidFill>
                  <a:srgbClr val="1F4E79"/>
                </a:solidFill>
                <a:latin typeface="Arial"/>
                <a:cs typeface="Arial"/>
              </a:rPr>
              <a:t>kolaylık</a:t>
            </a:r>
            <a:endParaRPr sz="2000">
              <a:latin typeface="Arial"/>
              <a:cs typeface="Arial"/>
            </a:endParaRPr>
          </a:p>
        </p:txBody>
      </p:sp>
      <p:sp>
        <p:nvSpPr>
          <p:cNvPr id="11" name="object 11"/>
          <p:cNvSpPr txBox="1"/>
          <p:nvPr/>
        </p:nvSpPr>
        <p:spPr>
          <a:xfrm>
            <a:off x="6184138" y="6308242"/>
            <a:ext cx="832485" cy="331470"/>
          </a:xfrm>
          <a:prstGeom prst="rect">
            <a:avLst/>
          </a:prstGeom>
        </p:spPr>
        <p:txBody>
          <a:bodyPr vert="horz" wrap="square" lIns="0" tIns="13335" rIns="0" bIns="0" rtlCol="0">
            <a:spAutoFit/>
          </a:bodyPr>
          <a:lstStyle/>
          <a:p>
            <a:pPr marL="12700">
              <a:lnSpc>
                <a:spcPct val="100000"/>
              </a:lnSpc>
              <a:spcBef>
                <a:spcPts val="105"/>
              </a:spcBef>
            </a:pPr>
            <a:r>
              <a:rPr sz="2000" b="1" spc="-20" dirty="0">
                <a:solidFill>
                  <a:srgbClr val="1F4E79"/>
                </a:solidFill>
                <a:latin typeface="Arial"/>
                <a:cs typeface="Arial"/>
              </a:rPr>
              <a:t>sağlar.</a:t>
            </a:r>
            <a:endParaRPr sz="2000">
              <a:latin typeface="Arial"/>
              <a:cs typeface="Arial"/>
            </a:endParaRPr>
          </a:p>
        </p:txBody>
      </p:sp>
      <p:pic>
        <p:nvPicPr>
          <p:cNvPr id="12" name="object 12"/>
          <p:cNvPicPr/>
          <p:nvPr/>
        </p:nvPicPr>
        <p:blipFill>
          <a:blip r:embed="rId3" cstate="print"/>
          <a:stretch>
            <a:fillRect/>
          </a:stretch>
        </p:blipFill>
        <p:spPr>
          <a:xfrm>
            <a:off x="547649" y="2220722"/>
            <a:ext cx="5324094" cy="4006977"/>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prstGeom prst="rect">
            <a:avLst/>
          </a:prstGeom>
        </p:spPr>
        <p:txBody>
          <a:bodyPr vert="horz" wrap="square" lIns="0" tIns="12700" rIns="0" bIns="0" rtlCol="0">
            <a:spAutoFit/>
          </a:bodyPr>
          <a:lstStyle/>
          <a:p>
            <a:pPr marL="14604">
              <a:lnSpc>
                <a:spcPct val="100000"/>
              </a:lnSpc>
              <a:spcBef>
                <a:spcPts val="100"/>
              </a:spcBef>
            </a:pPr>
            <a:r>
              <a:rPr dirty="0"/>
              <a:t>gir</a:t>
            </a:r>
            <a:r>
              <a:rPr spc="5" dirty="0"/>
              <a:t>i</a:t>
            </a:r>
            <a:r>
              <a:rPr dirty="0"/>
              <a:t>ş</a:t>
            </a:r>
          </a:p>
        </p:txBody>
      </p:sp>
      <p:sp>
        <p:nvSpPr>
          <p:cNvPr id="4" name="object 4"/>
          <p:cNvSpPr txBox="1"/>
          <p:nvPr/>
        </p:nvSpPr>
        <p:spPr>
          <a:xfrm>
            <a:off x="707542" y="1278311"/>
            <a:ext cx="5577840" cy="2312670"/>
          </a:xfrm>
          <a:prstGeom prst="rect">
            <a:avLst/>
          </a:prstGeom>
        </p:spPr>
        <p:txBody>
          <a:bodyPr vert="horz" wrap="square" lIns="0" tIns="165100" rIns="0" bIns="0" rtlCol="0">
            <a:spAutoFit/>
          </a:bodyPr>
          <a:lstStyle/>
          <a:p>
            <a:pPr marL="285115" indent="-273050">
              <a:lnSpc>
                <a:spcPct val="100000"/>
              </a:lnSpc>
              <a:spcBef>
                <a:spcPts val="1300"/>
              </a:spcBef>
              <a:buFont typeface="Wingdings"/>
              <a:buChar char=""/>
              <a:tabLst>
                <a:tab pos="285750" algn="l"/>
              </a:tabLst>
            </a:pPr>
            <a:r>
              <a:rPr sz="2000" dirty="0">
                <a:solidFill>
                  <a:srgbClr val="1F4E79"/>
                </a:solidFill>
                <a:latin typeface="Microsoft Sans Serif"/>
                <a:cs typeface="Microsoft Sans Serif"/>
              </a:rPr>
              <a:t>İnsan </a:t>
            </a:r>
            <a:r>
              <a:rPr sz="2000" spc="-10" dirty="0">
                <a:solidFill>
                  <a:srgbClr val="1F4E79"/>
                </a:solidFill>
                <a:latin typeface="Microsoft Sans Serif"/>
                <a:cs typeface="Microsoft Sans Serif"/>
              </a:rPr>
              <a:t>özellikleri</a:t>
            </a:r>
            <a:r>
              <a:rPr sz="2000" spc="20" dirty="0">
                <a:solidFill>
                  <a:srgbClr val="1F4E79"/>
                </a:solidFill>
                <a:latin typeface="Microsoft Sans Serif"/>
                <a:cs typeface="Microsoft Sans Serif"/>
              </a:rPr>
              <a:t> </a:t>
            </a:r>
            <a:r>
              <a:rPr sz="2000" spc="5" dirty="0">
                <a:solidFill>
                  <a:srgbClr val="1F4E79"/>
                </a:solidFill>
                <a:latin typeface="Microsoft Sans Serif"/>
                <a:cs typeface="Microsoft Sans Serif"/>
              </a:rPr>
              <a:t>aşağıdaki</a:t>
            </a:r>
            <a:r>
              <a:rPr sz="2000" spc="25" dirty="0">
                <a:solidFill>
                  <a:srgbClr val="1F4E79"/>
                </a:solidFill>
                <a:latin typeface="Microsoft Sans Serif"/>
                <a:cs typeface="Microsoft Sans Serif"/>
              </a:rPr>
              <a:t> </a:t>
            </a:r>
            <a:r>
              <a:rPr sz="2000" spc="-5" dirty="0">
                <a:solidFill>
                  <a:srgbClr val="1F4E79"/>
                </a:solidFill>
                <a:latin typeface="Microsoft Sans Serif"/>
                <a:cs typeface="Microsoft Sans Serif"/>
              </a:rPr>
              <a:t>gibi</a:t>
            </a:r>
            <a:r>
              <a:rPr sz="2000" spc="20" dirty="0">
                <a:solidFill>
                  <a:srgbClr val="1F4E79"/>
                </a:solidFill>
                <a:latin typeface="Microsoft Sans Serif"/>
                <a:cs typeface="Microsoft Sans Serif"/>
              </a:rPr>
              <a:t> </a:t>
            </a:r>
            <a:r>
              <a:rPr sz="2000" spc="10" dirty="0">
                <a:solidFill>
                  <a:srgbClr val="1F4E79"/>
                </a:solidFill>
                <a:latin typeface="Microsoft Sans Serif"/>
                <a:cs typeface="Microsoft Sans Serif"/>
              </a:rPr>
              <a:t>sınıflandırılabilir:</a:t>
            </a:r>
            <a:endParaRPr sz="2000">
              <a:latin typeface="Microsoft Sans Serif"/>
              <a:cs typeface="Microsoft Sans Serif"/>
            </a:endParaRPr>
          </a:p>
          <a:p>
            <a:pPr marL="527685" lvl="1" indent="-243204">
              <a:lnSpc>
                <a:spcPct val="100000"/>
              </a:lnSpc>
              <a:spcBef>
                <a:spcPts val="1200"/>
              </a:spcBef>
              <a:buChar char="•"/>
              <a:tabLst>
                <a:tab pos="527685" algn="l"/>
                <a:tab pos="528320" algn="l"/>
              </a:tabLst>
            </a:pPr>
            <a:r>
              <a:rPr sz="2000" spc="10" dirty="0">
                <a:solidFill>
                  <a:srgbClr val="1F4E79"/>
                </a:solidFill>
                <a:latin typeface="Microsoft Sans Serif"/>
                <a:cs typeface="Microsoft Sans Serif"/>
              </a:rPr>
              <a:t>İnsanın</a:t>
            </a:r>
            <a:r>
              <a:rPr sz="2000" dirty="0">
                <a:solidFill>
                  <a:srgbClr val="1F4E79"/>
                </a:solidFill>
                <a:latin typeface="Microsoft Sans Serif"/>
                <a:cs typeface="Microsoft Sans Serif"/>
              </a:rPr>
              <a:t> </a:t>
            </a:r>
            <a:r>
              <a:rPr sz="2000" spc="-5" dirty="0">
                <a:solidFill>
                  <a:srgbClr val="1F4E79"/>
                </a:solidFill>
                <a:latin typeface="Microsoft Sans Serif"/>
                <a:cs typeface="Microsoft Sans Serif"/>
              </a:rPr>
              <a:t>anatomisi ve</a:t>
            </a:r>
            <a:r>
              <a:rPr sz="2000" spc="15" dirty="0">
                <a:solidFill>
                  <a:srgbClr val="1F4E79"/>
                </a:solidFill>
                <a:latin typeface="Microsoft Sans Serif"/>
                <a:cs typeface="Microsoft Sans Serif"/>
              </a:rPr>
              <a:t> </a:t>
            </a:r>
            <a:r>
              <a:rPr sz="2000" spc="-5" dirty="0">
                <a:solidFill>
                  <a:srgbClr val="1F4E79"/>
                </a:solidFill>
                <a:latin typeface="Microsoft Sans Serif"/>
                <a:cs typeface="Microsoft Sans Serif"/>
              </a:rPr>
              <a:t>fizyolojisi</a:t>
            </a:r>
            <a:endParaRPr sz="2000">
              <a:latin typeface="Microsoft Sans Serif"/>
              <a:cs typeface="Microsoft Sans Serif"/>
            </a:endParaRPr>
          </a:p>
          <a:p>
            <a:pPr marL="527685" lvl="1" indent="-243204">
              <a:lnSpc>
                <a:spcPct val="100000"/>
              </a:lnSpc>
              <a:spcBef>
                <a:spcPts val="1200"/>
              </a:spcBef>
              <a:buChar char="•"/>
              <a:tabLst>
                <a:tab pos="527685" algn="l"/>
                <a:tab pos="528320" algn="l"/>
              </a:tabLst>
            </a:pPr>
            <a:r>
              <a:rPr sz="2000" spc="10" dirty="0">
                <a:solidFill>
                  <a:srgbClr val="1F4E79"/>
                </a:solidFill>
                <a:latin typeface="Microsoft Sans Serif"/>
                <a:cs typeface="Microsoft Sans Serif"/>
              </a:rPr>
              <a:t>İnsanın</a:t>
            </a:r>
            <a:r>
              <a:rPr sz="2000" spc="-5" dirty="0">
                <a:solidFill>
                  <a:srgbClr val="1F4E79"/>
                </a:solidFill>
                <a:latin typeface="Microsoft Sans Serif"/>
                <a:cs typeface="Microsoft Sans Serif"/>
              </a:rPr>
              <a:t> antropometrisi</a:t>
            </a:r>
            <a:endParaRPr sz="2000">
              <a:latin typeface="Microsoft Sans Serif"/>
              <a:cs typeface="Microsoft Sans Serif"/>
            </a:endParaRPr>
          </a:p>
          <a:p>
            <a:pPr marL="527685" lvl="1" indent="-243204">
              <a:lnSpc>
                <a:spcPct val="100000"/>
              </a:lnSpc>
              <a:spcBef>
                <a:spcPts val="1205"/>
              </a:spcBef>
              <a:buChar char="•"/>
              <a:tabLst>
                <a:tab pos="527685" algn="l"/>
                <a:tab pos="528320" algn="l"/>
              </a:tabLst>
            </a:pPr>
            <a:r>
              <a:rPr sz="2000" dirty="0">
                <a:solidFill>
                  <a:srgbClr val="1F4E79"/>
                </a:solidFill>
                <a:latin typeface="Microsoft Sans Serif"/>
                <a:cs typeface="Microsoft Sans Serif"/>
              </a:rPr>
              <a:t>İnsan</a:t>
            </a:r>
            <a:r>
              <a:rPr sz="2000" spc="-40" dirty="0">
                <a:solidFill>
                  <a:srgbClr val="1F4E79"/>
                </a:solidFill>
                <a:latin typeface="Microsoft Sans Serif"/>
                <a:cs typeface="Microsoft Sans Serif"/>
              </a:rPr>
              <a:t> </a:t>
            </a:r>
            <a:r>
              <a:rPr sz="2000" dirty="0">
                <a:solidFill>
                  <a:srgbClr val="1F4E79"/>
                </a:solidFill>
                <a:latin typeface="Microsoft Sans Serif"/>
                <a:cs typeface="Microsoft Sans Serif"/>
              </a:rPr>
              <a:t>hareketleri</a:t>
            </a:r>
            <a:endParaRPr sz="2000">
              <a:latin typeface="Microsoft Sans Serif"/>
              <a:cs typeface="Microsoft Sans Serif"/>
            </a:endParaRPr>
          </a:p>
          <a:p>
            <a:pPr marL="527685" lvl="1" indent="-243204">
              <a:lnSpc>
                <a:spcPct val="100000"/>
              </a:lnSpc>
              <a:spcBef>
                <a:spcPts val="1200"/>
              </a:spcBef>
              <a:buChar char="•"/>
              <a:tabLst>
                <a:tab pos="527685" algn="l"/>
                <a:tab pos="528320" algn="l"/>
              </a:tabLst>
            </a:pPr>
            <a:r>
              <a:rPr sz="2000" spc="10" dirty="0">
                <a:solidFill>
                  <a:srgbClr val="1F4E79"/>
                </a:solidFill>
                <a:latin typeface="Microsoft Sans Serif"/>
                <a:cs typeface="Microsoft Sans Serif"/>
              </a:rPr>
              <a:t>İnsanın</a:t>
            </a:r>
            <a:r>
              <a:rPr sz="2000" dirty="0">
                <a:solidFill>
                  <a:srgbClr val="1F4E79"/>
                </a:solidFill>
                <a:latin typeface="Microsoft Sans Serif"/>
                <a:cs typeface="Microsoft Sans Serif"/>
              </a:rPr>
              <a:t> </a:t>
            </a:r>
            <a:r>
              <a:rPr sz="2000" spc="-5" dirty="0">
                <a:solidFill>
                  <a:srgbClr val="1F4E79"/>
                </a:solidFill>
                <a:latin typeface="Microsoft Sans Serif"/>
                <a:cs typeface="Microsoft Sans Serif"/>
              </a:rPr>
              <a:t>enerji tüketimi</a:t>
            </a:r>
            <a:endParaRPr sz="2000">
              <a:latin typeface="Microsoft Sans Serif"/>
              <a:cs typeface="Microsoft Sans Serif"/>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898652" y="636778"/>
            <a:ext cx="7345680" cy="345440"/>
          </a:xfrm>
          <a:prstGeom prst="rect">
            <a:avLst/>
          </a:prstGeom>
        </p:spPr>
        <p:txBody>
          <a:bodyPr vert="horz" wrap="square" lIns="0" tIns="12700" rIns="0" bIns="0" rtlCol="0">
            <a:spAutoFit/>
          </a:bodyPr>
          <a:lstStyle/>
          <a:p>
            <a:pPr marL="12700">
              <a:lnSpc>
                <a:spcPct val="100000"/>
              </a:lnSpc>
              <a:spcBef>
                <a:spcPts val="100"/>
              </a:spcBef>
            </a:pPr>
            <a:r>
              <a:rPr dirty="0"/>
              <a:t>gövde </a:t>
            </a:r>
            <a:r>
              <a:rPr spc="-5" dirty="0"/>
              <a:t>(omurga,</a:t>
            </a:r>
            <a:r>
              <a:rPr spc="-10" dirty="0"/>
              <a:t> </a:t>
            </a:r>
            <a:r>
              <a:rPr dirty="0"/>
              <a:t>göğüs</a:t>
            </a:r>
            <a:r>
              <a:rPr spc="5" dirty="0"/>
              <a:t> </a:t>
            </a:r>
            <a:r>
              <a:rPr spc="-5" dirty="0"/>
              <a:t>kafesi,</a:t>
            </a:r>
            <a:r>
              <a:rPr spc="-10" dirty="0"/>
              <a:t> </a:t>
            </a:r>
            <a:r>
              <a:rPr dirty="0"/>
              <a:t>omuz</a:t>
            </a:r>
            <a:r>
              <a:rPr spc="-5" dirty="0"/>
              <a:t> kemeri,</a:t>
            </a:r>
            <a:r>
              <a:rPr spc="-10" dirty="0"/>
              <a:t> </a:t>
            </a:r>
            <a:r>
              <a:rPr spc="-5" dirty="0"/>
              <a:t>kalça</a:t>
            </a:r>
            <a:r>
              <a:rPr spc="-15" dirty="0"/>
              <a:t> </a:t>
            </a:r>
            <a:r>
              <a:rPr spc="-10" dirty="0"/>
              <a:t>kemeri)</a:t>
            </a:r>
          </a:p>
        </p:txBody>
      </p:sp>
      <p:sp>
        <p:nvSpPr>
          <p:cNvPr id="4" name="object 4"/>
          <p:cNvSpPr txBox="1"/>
          <p:nvPr/>
        </p:nvSpPr>
        <p:spPr>
          <a:xfrm>
            <a:off x="707542" y="1430223"/>
            <a:ext cx="7728584" cy="636270"/>
          </a:xfrm>
          <a:prstGeom prst="rect">
            <a:avLst/>
          </a:prstGeom>
        </p:spPr>
        <p:txBody>
          <a:bodyPr vert="horz" wrap="square" lIns="0" tIns="13335" rIns="0" bIns="0" rtlCol="0">
            <a:spAutoFit/>
          </a:bodyPr>
          <a:lstStyle/>
          <a:p>
            <a:pPr marL="285115" indent="-273050">
              <a:lnSpc>
                <a:spcPct val="100000"/>
              </a:lnSpc>
              <a:spcBef>
                <a:spcPts val="105"/>
              </a:spcBef>
              <a:buChar char="•"/>
              <a:tabLst>
                <a:tab pos="285115" algn="l"/>
                <a:tab pos="285750" algn="l"/>
              </a:tabLst>
            </a:pPr>
            <a:r>
              <a:rPr sz="2000" spc="-5" dirty="0">
                <a:solidFill>
                  <a:srgbClr val="1F4E79"/>
                </a:solidFill>
                <a:latin typeface="Microsoft Sans Serif"/>
                <a:cs typeface="Microsoft Sans Serif"/>
              </a:rPr>
              <a:t>Omurga,</a:t>
            </a:r>
            <a:r>
              <a:rPr sz="2000" spc="320" dirty="0">
                <a:solidFill>
                  <a:srgbClr val="1F4E79"/>
                </a:solidFill>
                <a:latin typeface="Microsoft Sans Serif"/>
                <a:cs typeface="Microsoft Sans Serif"/>
              </a:rPr>
              <a:t> </a:t>
            </a:r>
            <a:r>
              <a:rPr sz="2000" spc="-5" dirty="0">
                <a:solidFill>
                  <a:srgbClr val="1F4E79"/>
                </a:solidFill>
                <a:latin typeface="Microsoft Sans Serif"/>
                <a:cs typeface="Microsoft Sans Serif"/>
              </a:rPr>
              <a:t>beş</a:t>
            </a:r>
            <a:r>
              <a:rPr sz="2000" spc="330" dirty="0">
                <a:solidFill>
                  <a:srgbClr val="1F4E79"/>
                </a:solidFill>
                <a:latin typeface="Microsoft Sans Serif"/>
                <a:cs typeface="Microsoft Sans Serif"/>
              </a:rPr>
              <a:t> </a:t>
            </a:r>
            <a:r>
              <a:rPr sz="2000" spc="-5" dirty="0">
                <a:solidFill>
                  <a:srgbClr val="1F4E79"/>
                </a:solidFill>
                <a:latin typeface="Microsoft Sans Serif"/>
                <a:cs typeface="Microsoft Sans Serif"/>
              </a:rPr>
              <a:t>bölümden</a:t>
            </a:r>
            <a:r>
              <a:rPr sz="2000" spc="325" dirty="0">
                <a:solidFill>
                  <a:srgbClr val="1F4E79"/>
                </a:solidFill>
                <a:latin typeface="Microsoft Sans Serif"/>
                <a:cs typeface="Microsoft Sans Serif"/>
              </a:rPr>
              <a:t> </a:t>
            </a:r>
            <a:r>
              <a:rPr sz="2000" spc="-5" dirty="0">
                <a:solidFill>
                  <a:srgbClr val="1F4E79"/>
                </a:solidFill>
                <a:latin typeface="Microsoft Sans Serif"/>
                <a:cs typeface="Microsoft Sans Serif"/>
              </a:rPr>
              <a:t>oluşur;</a:t>
            </a:r>
            <a:r>
              <a:rPr sz="2000" spc="315" dirty="0">
                <a:solidFill>
                  <a:srgbClr val="1F4E79"/>
                </a:solidFill>
                <a:latin typeface="Microsoft Sans Serif"/>
                <a:cs typeface="Microsoft Sans Serif"/>
              </a:rPr>
              <a:t> </a:t>
            </a:r>
            <a:r>
              <a:rPr sz="2000" dirty="0">
                <a:solidFill>
                  <a:srgbClr val="1F4E79"/>
                </a:solidFill>
                <a:latin typeface="Microsoft Sans Serif"/>
                <a:cs typeface="Microsoft Sans Serif"/>
              </a:rPr>
              <a:t>boyun,</a:t>
            </a:r>
            <a:r>
              <a:rPr sz="2000" spc="305" dirty="0">
                <a:solidFill>
                  <a:srgbClr val="1F4E79"/>
                </a:solidFill>
                <a:latin typeface="Microsoft Sans Serif"/>
                <a:cs typeface="Microsoft Sans Serif"/>
              </a:rPr>
              <a:t> </a:t>
            </a:r>
            <a:r>
              <a:rPr sz="2000" spc="15" dirty="0">
                <a:solidFill>
                  <a:srgbClr val="1F4E79"/>
                </a:solidFill>
                <a:latin typeface="Microsoft Sans Serif"/>
                <a:cs typeface="Microsoft Sans Serif"/>
              </a:rPr>
              <a:t>sırt,</a:t>
            </a:r>
            <a:r>
              <a:rPr sz="2000" spc="320" dirty="0">
                <a:solidFill>
                  <a:srgbClr val="1F4E79"/>
                </a:solidFill>
                <a:latin typeface="Microsoft Sans Serif"/>
                <a:cs typeface="Microsoft Sans Serif"/>
              </a:rPr>
              <a:t> </a:t>
            </a:r>
            <a:r>
              <a:rPr sz="2000" spc="-5" dirty="0">
                <a:solidFill>
                  <a:srgbClr val="1F4E79"/>
                </a:solidFill>
                <a:latin typeface="Microsoft Sans Serif"/>
                <a:cs typeface="Microsoft Sans Serif"/>
              </a:rPr>
              <a:t>bel,</a:t>
            </a:r>
            <a:r>
              <a:rPr sz="2000" spc="330" dirty="0">
                <a:solidFill>
                  <a:srgbClr val="1F4E79"/>
                </a:solidFill>
                <a:latin typeface="Microsoft Sans Serif"/>
                <a:cs typeface="Microsoft Sans Serif"/>
              </a:rPr>
              <a:t> </a:t>
            </a:r>
            <a:r>
              <a:rPr sz="2000" spc="10" dirty="0">
                <a:solidFill>
                  <a:srgbClr val="1F4E79"/>
                </a:solidFill>
                <a:latin typeface="Microsoft Sans Serif"/>
                <a:cs typeface="Microsoft Sans Serif"/>
              </a:rPr>
              <a:t>sağrı</a:t>
            </a:r>
            <a:r>
              <a:rPr sz="2000" spc="320" dirty="0">
                <a:solidFill>
                  <a:srgbClr val="1F4E79"/>
                </a:solidFill>
                <a:latin typeface="Microsoft Sans Serif"/>
                <a:cs typeface="Microsoft Sans Serif"/>
              </a:rPr>
              <a:t> </a:t>
            </a:r>
            <a:r>
              <a:rPr sz="2000" spc="-5" dirty="0">
                <a:solidFill>
                  <a:srgbClr val="1F4E79"/>
                </a:solidFill>
                <a:latin typeface="Microsoft Sans Serif"/>
                <a:cs typeface="Microsoft Sans Serif"/>
              </a:rPr>
              <a:t>ve</a:t>
            </a:r>
            <a:r>
              <a:rPr sz="2000" spc="335" dirty="0">
                <a:solidFill>
                  <a:srgbClr val="1F4E79"/>
                </a:solidFill>
                <a:latin typeface="Microsoft Sans Serif"/>
                <a:cs typeface="Microsoft Sans Serif"/>
              </a:rPr>
              <a:t> </a:t>
            </a:r>
            <a:r>
              <a:rPr sz="2000" dirty="0">
                <a:solidFill>
                  <a:srgbClr val="1F4E79"/>
                </a:solidFill>
                <a:latin typeface="Microsoft Sans Serif"/>
                <a:cs typeface="Microsoft Sans Serif"/>
              </a:rPr>
              <a:t>kuyruk</a:t>
            </a:r>
            <a:endParaRPr sz="2000">
              <a:latin typeface="Microsoft Sans Serif"/>
              <a:cs typeface="Microsoft Sans Serif"/>
            </a:endParaRPr>
          </a:p>
          <a:p>
            <a:pPr marL="285115">
              <a:lnSpc>
                <a:spcPct val="100000"/>
              </a:lnSpc>
            </a:pPr>
            <a:r>
              <a:rPr sz="2000" dirty="0">
                <a:solidFill>
                  <a:srgbClr val="1F4E79"/>
                </a:solidFill>
                <a:latin typeface="Microsoft Sans Serif"/>
                <a:cs typeface="Microsoft Sans Serif"/>
              </a:rPr>
              <a:t>sokumu.</a:t>
            </a:r>
            <a:endParaRPr sz="2000">
              <a:latin typeface="Microsoft Sans Serif"/>
              <a:cs typeface="Microsoft Sans Serif"/>
            </a:endParaRPr>
          </a:p>
        </p:txBody>
      </p:sp>
      <p:pic>
        <p:nvPicPr>
          <p:cNvPr id="5" name="object 5"/>
          <p:cNvPicPr/>
          <p:nvPr/>
        </p:nvPicPr>
        <p:blipFill>
          <a:blip r:embed="rId2" cstate="print"/>
          <a:stretch>
            <a:fillRect/>
          </a:stretch>
        </p:blipFill>
        <p:spPr>
          <a:xfrm>
            <a:off x="1615947" y="2169706"/>
            <a:ext cx="5390514" cy="3943223"/>
          </a:xfrm>
          <a:prstGeom prst="rect">
            <a:avLst/>
          </a:prstGeo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898652" y="636778"/>
            <a:ext cx="7345680" cy="345440"/>
          </a:xfrm>
          <a:prstGeom prst="rect">
            <a:avLst/>
          </a:prstGeom>
        </p:spPr>
        <p:txBody>
          <a:bodyPr vert="horz" wrap="square" lIns="0" tIns="12700" rIns="0" bIns="0" rtlCol="0">
            <a:spAutoFit/>
          </a:bodyPr>
          <a:lstStyle/>
          <a:p>
            <a:pPr marL="12700">
              <a:lnSpc>
                <a:spcPct val="100000"/>
              </a:lnSpc>
              <a:spcBef>
                <a:spcPts val="100"/>
              </a:spcBef>
            </a:pPr>
            <a:r>
              <a:rPr dirty="0"/>
              <a:t>gövde </a:t>
            </a:r>
            <a:r>
              <a:rPr spc="-5" dirty="0"/>
              <a:t>(omurga,</a:t>
            </a:r>
            <a:r>
              <a:rPr spc="-10" dirty="0"/>
              <a:t> </a:t>
            </a:r>
            <a:r>
              <a:rPr dirty="0"/>
              <a:t>göğüs</a:t>
            </a:r>
            <a:r>
              <a:rPr spc="5" dirty="0"/>
              <a:t> </a:t>
            </a:r>
            <a:r>
              <a:rPr spc="-5" dirty="0"/>
              <a:t>kafesi,</a:t>
            </a:r>
            <a:r>
              <a:rPr spc="-10" dirty="0"/>
              <a:t> </a:t>
            </a:r>
            <a:r>
              <a:rPr dirty="0"/>
              <a:t>omuz</a:t>
            </a:r>
            <a:r>
              <a:rPr spc="-5" dirty="0"/>
              <a:t> kemeri,</a:t>
            </a:r>
            <a:r>
              <a:rPr spc="-10" dirty="0"/>
              <a:t> </a:t>
            </a:r>
            <a:r>
              <a:rPr spc="-5" dirty="0"/>
              <a:t>kalça</a:t>
            </a:r>
            <a:r>
              <a:rPr spc="-15" dirty="0"/>
              <a:t> </a:t>
            </a:r>
            <a:r>
              <a:rPr spc="-10" dirty="0"/>
              <a:t>kemeri)</a:t>
            </a:r>
          </a:p>
        </p:txBody>
      </p:sp>
      <p:sp>
        <p:nvSpPr>
          <p:cNvPr id="4" name="object 4"/>
          <p:cNvSpPr txBox="1"/>
          <p:nvPr/>
        </p:nvSpPr>
        <p:spPr>
          <a:xfrm>
            <a:off x="707542" y="1430223"/>
            <a:ext cx="6949440" cy="331470"/>
          </a:xfrm>
          <a:prstGeom prst="rect">
            <a:avLst/>
          </a:prstGeom>
        </p:spPr>
        <p:txBody>
          <a:bodyPr vert="horz" wrap="square" lIns="0" tIns="13335" rIns="0" bIns="0" rtlCol="0">
            <a:spAutoFit/>
          </a:bodyPr>
          <a:lstStyle/>
          <a:p>
            <a:pPr marL="12700">
              <a:lnSpc>
                <a:spcPct val="100000"/>
              </a:lnSpc>
              <a:spcBef>
                <a:spcPts val="105"/>
              </a:spcBef>
            </a:pPr>
            <a:r>
              <a:rPr sz="2000" b="1" dirty="0">
                <a:solidFill>
                  <a:srgbClr val="1F4E79"/>
                </a:solidFill>
                <a:latin typeface="Arial"/>
                <a:cs typeface="Arial"/>
              </a:rPr>
              <a:t>Göğüs</a:t>
            </a:r>
            <a:r>
              <a:rPr sz="2000" b="1" spc="-20" dirty="0">
                <a:solidFill>
                  <a:srgbClr val="1F4E79"/>
                </a:solidFill>
                <a:latin typeface="Arial"/>
                <a:cs typeface="Arial"/>
              </a:rPr>
              <a:t> </a:t>
            </a:r>
            <a:r>
              <a:rPr sz="2000" b="1" dirty="0">
                <a:solidFill>
                  <a:srgbClr val="1F4E79"/>
                </a:solidFill>
                <a:latin typeface="Arial"/>
                <a:cs typeface="Arial"/>
              </a:rPr>
              <a:t>kafesi,</a:t>
            </a:r>
            <a:r>
              <a:rPr sz="2000" b="1" spc="-30" dirty="0">
                <a:solidFill>
                  <a:srgbClr val="1F4E79"/>
                </a:solidFill>
                <a:latin typeface="Arial"/>
                <a:cs typeface="Arial"/>
              </a:rPr>
              <a:t> </a:t>
            </a:r>
            <a:r>
              <a:rPr sz="2000" spc="15" dirty="0">
                <a:solidFill>
                  <a:srgbClr val="1F4E79"/>
                </a:solidFill>
                <a:latin typeface="Microsoft Sans Serif"/>
                <a:cs typeface="Microsoft Sans Serif"/>
              </a:rPr>
              <a:t>karın</a:t>
            </a:r>
            <a:r>
              <a:rPr sz="2000" dirty="0">
                <a:solidFill>
                  <a:srgbClr val="1F4E79"/>
                </a:solidFill>
                <a:latin typeface="Microsoft Sans Serif"/>
                <a:cs typeface="Microsoft Sans Serif"/>
              </a:rPr>
              <a:t> </a:t>
            </a:r>
            <a:r>
              <a:rPr sz="2000" spc="-5" dirty="0">
                <a:solidFill>
                  <a:srgbClr val="1F4E79"/>
                </a:solidFill>
                <a:latin typeface="Microsoft Sans Serif"/>
                <a:cs typeface="Microsoft Sans Serif"/>
              </a:rPr>
              <a:t>boşluğundan</a:t>
            </a:r>
            <a:r>
              <a:rPr sz="2000" spc="-10" dirty="0">
                <a:solidFill>
                  <a:srgbClr val="1F4E79"/>
                </a:solidFill>
                <a:latin typeface="Microsoft Sans Serif"/>
                <a:cs typeface="Microsoft Sans Serif"/>
              </a:rPr>
              <a:t> </a:t>
            </a:r>
            <a:r>
              <a:rPr sz="2000" dirty="0">
                <a:solidFill>
                  <a:srgbClr val="1F4E79"/>
                </a:solidFill>
                <a:latin typeface="Microsoft Sans Serif"/>
                <a:cs typeface="Microsoft Sans Serif"/>
              </a:rPr>
              <a:t>diyafram</a:t>
            </a:r>
            <a:r>
              <a:rPr sz="2000" spc="5" dirty="0">
                <a:solidFill>
                  <a:srgbClr val="1F4E79"/>
                </a:solidFill>
                <a:latin typeface="Microsoft Sans Serif"/>
                <a:cs typeface="Microsoft Sans Serif"/>
              </a:rPr>
              <a:t> </a:t>
            </a:r>
            <a:r>
              <a:rPr sz="2000" spc="15" dirty="0">
                <a:solidFill>
                  <a:srgbClr val="1F4E79"/>
                </a:solidFill>
                <a:latin typeface="Microsoft Sans Serif"/>
                <a:cs typeface="Microsoft Sans Serif"/>
              </a:rPr>
              <a:t>aracılığıyla</a:t>
            </a:r>
            <a:r>
              <a:rPr sz="2000" spc="40" dirty="0">
                <a:solidFill>
                  <a:srgbClr val="1F4E79"/>
                </a:solidFill>
                <a:latin typeface="Microsoft Sans Serif"/>
                <a:cs typeface="Microsoft Sans Serif"/>
              </a:rPr>
              <a:t> </a:t>
            </a:r>
            <a:r>
              <a:rPr sz="2000" spc="5" dirty="0">
                <a:solidFill>
                  <a:srgbClr val="1F4E79"/>
                </a:solidFill>
                <a:latin typeface="Microsoft Sans Serif"/>
                <a:cs typeface="Microsoft Sans Serif"/>
              </a:rPr>
              <a:t>ayrılır.</a:t>
            </a:r>
            <a:endParaRPr sz="2000">
              <a:latin typeface="Microsoft Sans Serif"/>
              <a:cs typeface="Microsoft Sans Serif"/>
            </a:endParaRPr>
          </a:p>
        </p:txBody>
      </p:sp>
      <p:sp>
        <p:nvSpPr>
          <p:cNvPr id="5" name="object 5"/>
          <p:cNvSpPr txBox="1"/>
          <p:nvPr/>
        </p:nvSpPr>
        <p:spPr>
          <a:xfrm>
            <a:off x="7280275" y="1887727"/>
            <a:ext cx="1156335" cy="330835"/>
          </a:xfrm>
          <a:prstGeom prst="rect">
            <a:avLst/>
          </a:prstGeom>
        </p:spPr>
        <p:txBody>
          <a:bodyPr vert="horz" wrap="square" lIns="0" tIns="13335" rIns="0" bIns="0" rtlCol="0">
            <a:spAutoFit/>
          </a:bodyPr>
          <a:lstStyle/>
          <a:p>
            <a:pPr marL="12700">
              <a:lnSpc>
                <a:spcPct val="100000"/>
              </a:lnSpc>
              <a:spcBef>
                <a:spcPts val="105"/>
              </a:spcBef>
            </a:pPr>
            <a:r>
              <a:rPr sz="2000" spc="-5" dirty="0">
                <a:solidFill>
                  <a:srgbClr val="1F4E79"/>
                </a:solidFill>
                <a:latin typeface="Microsoft Sans Serif"/>
                <a:cs typeface="Microsoft Sans Serif"/>
              </a:rPr>
              <a:t>si</a:t>
            </a:r>
            <a:r>
              <a:rPr sz="2000" spc="5" dirty="0">
                <a:solidFill>
                  <a:srgbClr val="1F4E79"/>
                </a:solidFill>
                <a:latin typeface="Microsoft Sans Serif"/>
                <a:cs typeface="Microsoft Sans Serif"/>
              </a:rPr>
              <a:t>s</a:t>
            </a:r>
            <a:r>
              <a:rPr sz="2000" dirty="0">
                <a:solidFill>
                  <a:srgbClr val="1F4E79"/>
                </a:solidFill>
                <a:latin typeface="Microsoft Sans Serif"/>
                <a:cs typeface="Microsoft Sans Serif"/>
              </a:rPr>
              <a:t>t</a:t>
            </a:r>
            <a:r>
              <a:rPr sz="2000" spc="-20" dirty="0">
                <a:solidFill>
                  <a:srgbClr val="1F4E79"/>
                </a:solidFill>
                <a:latin typeface="Microsoft Sans Serif"/>
                <a:cs typeface="Microsoft Sans Serif"/>
              </a:rPr>
              <a:t>e</a:t>
            </a:r>
            <a:r>
              <a:rPr sz="2000" spc="-5" dirty="0">
                <a:solidFill>
                  <a:srgbClr val="1F4E79"/>
                </a:solidFill>
                <a:latin typeface="Microsoft Sans Serif"/>
                <a:cs typeface="Microsoft Sans Serif"/>
              </a:rPr>
              <a:t>minin</a:t>
            </a:r>
            <a:endParaRPr sz="2000">
              <a:latin typeface="Microsoft Sans Serif"/>
              <a:cs typeface="Microsoft Sans Serif"/>
            </a:endParaRPr>
          </a:p>
        </p:txBody>
      </p:sp>
      <p:sp>
        <p:nvSpPr>
          <p:cNvPr id="6" name="object 6"/>
          <p:cNvSpPr txBox="1"/>
          <p:nvPr/>
        </p:nvSpPr>
        <p:spPr>
          <a:xfrm>
            <a:off x="6886702" y="2192527"/>
            <a:ext cx="1028700" cy="635635"/>
          </a:xfrm>
          <a:prstGeom prst="rect">
            <a:avLst/>
          </a:prstGeom>
        </p:spPr>
        <p:txBody>
          <a:bodyPr vert="horz" wrap="square" lIns="0" tIns="13335" rIns="0" bIns="0" rtlCol="0">
            <a:spAutoFit/>
          </a:bodyPr>
          <a:lstStyle/>
          <a:p>
            <a:pPr marL="166370" marR="5080" indent="-154305">
              <a:lnSpc>
                <a:spcPct val="100000"/>
              </a:lnSpc>
              <a:spcBef>
                <a:spcPts val="105"/>
              </a:spcBef>
            </a:pPr>
            <a:r>
              <a:rPr sz="2000" spc="-15" dirty="0">
                <a:solidFill>
                  <a:srgbClr val="1F4E79"/>
                </a:solidFill>
                <a:latin typeface="Microsoft Sans Serif"/>
                <a:cs typeface="Microsoft Sans Serif"/>
              </a:rPr>
              <a:t>o</a:t>
            </a:r>
            <a:r>
              <a:rPr sz="2000" spc="10" dirty="0">
                <a:solidFill>
                  <a:srgbClr val="1F4E79"/>
                </a:solidFill>
                <a:latin typeface="Microsoft Sans Serif"/>
                <a:cs typeface="Microsoft Sans Serif"/>
              </a:rPr>
              <a:t>rganları  </a:t>
            </a:r>
            <a:r>
              <a:rPr sz="2000" spc="-5" dirty="0">
                <a:solidFill>
                  <a:srgbClr val="1F4E79"/>
                </a:solidFill>
                <a:latin typeface="Microsoft Sans Serif"/>
                <a:cs typeface="Microsoft Sans Serif"/>
              </a:rPr>
              <a:t>sistemi</a:t>
            </a:r>
            <a:endParaRPr sz="2000">
              <a:latin typeface="Microsoft Sans Serif"/>
              <a:cs typeface="Microsoft Sans Serif"/>
            </a:endParaRPr>
          </a:p>
        </p:txBody>
      </p:sp>
      <p:sp>
        <p:nvSpPr>
          <p:cNvPr id="7" name="object 7"/>
          <p:cNvSpPr txBox="1"/>
          <p:nvPr/>
        </p:nvSpPr>
        <p:spPr>
          <a:xfrm>
            <a:off x="8142858" y="2192527"/>
            <a:ext cx="293370" cy="635635"/>
          </a:xfrm>
          <a:prstGeom prst="rect">
            <a:avLst/>
          </a:prstGeom>
        </p:spPr>
        <p:txBody>
          <a:bodyPr vert="horz" wrap="square" lIns="0" tIns="13335" rIns="0" bIns="0" rtlCol="0">
            <a:spAutoFit/>
          </a:bodyPr>
          <a:lstStyle/>
          <a:p>
            <a:pPr marL="26034" marR="5080" indent="-13970">
              <a:lnSpc>
                <a:spcPct val="100000"/>
              </a:lnSpc>
              <a:spcBef>
                <a:spcPts val="105"/>
              </a:spcBef>
            </a:pPr>
            <a:r>
              <a:rPr sz="2000" spc="-10" dirty="0">
                <a:solidFill>
                  <a:srgbClr val="1F4E79"/>
                </a:solidFill>
                <a:latin typeface="Microsoft Sans Serif"/>
                <a:cs typeface="Microsoft Sans Serif"/>
              </a:rPr>
              <a:t>ve  </a:t>
            </a:r>
            <a:r>
              <a:rPr sz="2000" spc="-15" dirty="0">
                <a:solidFill>
                  <a:srgbClr val="1F4E79"/>
                </a:solidFill>
                <a:latin typeface="Microsoft Sans Serif"/>
                <a:cs typeface="Microsoft Sans Serif"/>
              </a:rPr>
              <a:t>ile</a:t>
            </a:r>
            <a:endParaRPr sz="2000">
              <a:latin typeface="Microsoft Sans Serif"/>
              <a:cs typeface="Microsoft Sans Serif"/>
            </a:endParaRPr>
          </a:p>
        </p:txBody>
      </p:sp>
      <p:sp>
        <p:nvSpPr>
          <p:cNvPr id="8" name="object 8"/>
          <p:cNvSpPr txBox="1"/>
          <p:nvPr/>
        </p:nvSpPr>
        <p:spPr>
          <a:xfrm>
            <a:off x="5553202" y="1887727"/>
            <a:ext cx="1303020" cy="1245870"/>
          </a:xfrm>
          <a:prstGeom prst="rect">
            <a:avLst/>
          </a:prstGeom>
        </p:spPr>
        <p:txBody>
          <a:bodyPr vert="horz" wrap="square" lIns="0" tIns="13335" rIns="0" bIns="0" rtlCol="0">
            <a:spAutoFit/>
          </a:bodyPr>
          <a:lstStyle/>
          <a:p>
            <a:pPr marL="285115" marR="5080" indent="-273050">
              <a:lnSpc>
                <a:spcPct val="100000"/>
              </a:lnSpc>
              <a:spcBef>
                <a:spcPts val="105"/>
              </a:spcBef>
              <a:buChar char="•"/>
              <a:tabLst>
                <a:tab pos="285115" algn="l"/>
                <a:tab pos="285750" algn="l"/>
              </a:tabLst>
            </a:pPr>
            <a:r>
              <a:rPr sz="2000" dirty="0">
                <a:solidFill>
                  <a:srgbClr val="1F4E79"/>
                </a:solidFill>
                <a:latin typeface="Microsoft Sans Serif"/>
                <a:cs typeface="Microsoft Sans Serif"/>
              </a:rPr>
              <a:t>Solunum  </a:t>
            </a:r>
            <a:r>
              <a:rPr sz="2000" spc="10" dirty="0">
                <a:solidFill>
                  <a:srgbClr val="1F4E79"/>
                </a:solidFill>
                <a:latin typeface="Microsoft Sans Serif"/>
                <a:cs typeface="Microsoft Sans Serif"/>
              </a:rPr>
              <a:t>başlıca </a:t>
            </a:r>
            <a:r>
              <a:rPr sz="2000" spc="15" dirty="0">
                <a:solidFill>
                  <a:srgbClr val="1F4E79"/>
                </a:solidFill>
                <a:latin typeface="Microsoft Sans Serif"/>
                <a:cs typeface="Microsoft Sans Serif"/>
              </a:rPr>
              <a:t> </a:t>
            </a:r>
            <a:r>
              <a:rPr sz="2000" spc="5" dirty="0">
                <a:solidFill>
                  <a:srgbClr val="1F4E79"/>
                </a:solidFill>
                <a:latin typeface="Microsoft Sans Serif"/>
                <a:cs typeface="Microsoft Sans Serif"/>
              </a:rPr>
              <a:t>dolaşım </a:t>
            </a:r>
            <a:r>
              <a:rPr sz="2000" spc="10" dirty="0">
                <a:solidFill>
                  <a:srgbClr val="1F4E79"/>
                </a:solidFill>
                <a:latin typeface="Microsoft Sans Serif"/>
                <a:cs typeface="Microsoft Sans Serif"/>
              </a:rPr>
              <a:t> </a:t>
            </a:r>
            <a:r>
              <a:rPr sz="2000" spc="-5" dirty="0">
                <a:solidFill>
                  <a:srgbClr val="1F4E79"/>
                </a:solidFill>
                <a:latin typeface="Microsoft Sans Serif"/>
                <a:cs typeface="Microsoft Sans Serif"/>
              </a:rPr>
              <a:t>sindirim</a:t>
            </a:r>
            <a:endParaRPr sz="2000">
              <a:latin typeface="Microsoft Sans Serif"/>
              <a:cs typeface="Microsoft Sans Serif"/>
            </a:endParaRPr>
          </a:p>
        </p:txBody>
      </p:sp>
      <p:sp>
        <p:nvSpPr>
          <p:cNvPr id="9" name="object 9"/>
          <p:cNvSpPr txBox="1"/>
          <p:nvPr/>
        </p:nvSpPr>
        <p:spPr>
          <a:xfrm>
            <a:off x="7280275" y="2802382"/>
            <a:ext cx="1156335" cy="330835"/>
          </a:xfrm>
          <a:prstGeom prst="rect">
            <a:avLst/>
          </a:prstGeom>
        </p:spPr>
        <p:txBody>
          <a:bodyPr vert="horz" wrap="square" lIns="0" tIns="13335" rIns="0" bIns="0" rtlCol="0">
            <a:spAutoFit/>
          </a:bodyPr>
          <a:lstStyle/>
          <a:p>
            <a:pPr marL="12700">
              <a:lnSpc>
                <a:spcPct val="100000"/>
              </a:lnSpc>
              <a:spcBef>
                <a:spcPts val="105"/>
              </a:spcBef>
            </a:pPr>
            <a:r>
              <a:rPr sz="2000" spc="-5" dirty="0">
                <a:solidFill>
                  <a:srgbClr val="1F4E79"/>
                </a:solidFill>
                <a:latin typeface="Microsoft Sans Serif"/>
                <a:cs typeface="Microsoft Sans Serif"/>
              </a:rPr>
              <a:t>si</a:t>
            </a:r>
            <a:r>
              <a:rPr sz="2000" spc="5" dirty="0">
                <a:solidFill>
                  <a:srgbClr val="1F4E79"/>
                </a:solidFill>
                <a:latin typeface="Microsoft Sans Serif"/>
                <a:cs typeface="Microsoft Sans Serif"/>
              </a:rPr>
              <a:t>s</a:t>
            </a:r>
            <a:r>
              <a:rPr sz="2000" dirty="0">
                <a:solidFill>
                  <a:srgbClr val="1F4E79"/>
                </a:solidFill>
                <a:latin typeface="Microsoft Sans Serif"/>
                <a:cs typeface="Microsoft Sans Serif"/>
              </a:rPr>
              <a:t>t</a:t>
            </a:r>
            <a:r>
              <a:rPr sz="2000" spc="-20" dirty="0">
                <a:solidFill>
                  <a:srgbClr val="1F4E79"/>
                </a:solidFill>
                <a:latin typeface="Microsoft Sans Serif"/>
                <a:cs typeface="Microsoft Sans Serif"/>
              </a:rPr>
              <a:t>e</a:t>
            </a:r>
            <a:r>
              <a:rPr sz="2000" spc="-5" dirty="0">
                <a:solidFill>
                  <a:srgbClr val="1F4E79"/>
                </a:solidFill>
                <a:latin typeface="Microsoft Sans Serif"/>
                <a:cs typeface="Microsoft Sans Serif"/>
              </a:rPr>
              <a:t>minin</a:t>
            </a:r>
            <a:endParaRPr sz="2000">
              <a:latin typeface="Microsoft Sans Serif"/>
              <a:cs typeface="Microsoft Sans Serif"/>
            </a:endParaRPr>
          </a:p>
        </p:txBody>
      </p:sp>
      <p:sp>
        <p:nvSpPr>
          <p:cNvPr id="10" name="object 10"/>
          <p:cNvSpPr txBox="1"/>
          <p:nvPr/>
        </p:nvSpPr>
        <p:spPr>
          <a:xfrm>
            <a:off x="5825997" y="3107182"/>
            <a:ext cx="1727835" cy="330835"/>
          </a:xfrm>
          <a:prstGeom prst="rect">
            <a:avLst/>
          </a:prstGeom>
        </p:spPr>
        <p:txBody>
          <a:bodyPr vert="horz" wrap="square" lIns="0" tIns="13335" rIns="0" bIns="0" rtlCol="0">
            <a:spAutoFit/>
          </a:bodyPr>
          <a:lstStyle/>
          <a:p>
            <a:pPr marL="12700">
              <a:lnSpc>
                <a:spcPct val="100000"/>
              </a:lnSpc>
              <a:spcBef>
                <a:spcPts val="105"/>
              </a:spcBef>
              <a:tabLst>
                <a:tab pos="682625" algn="l"/>
              </a:tabLst>
            </a:pPr>
            <a:r>
              <a:rPr sz="2000" spc="25" dirty="0">
                <a:solidFill>
                  <a:srgbClr val="1F4E79"/>
                </a:solidFill>
                <a:latin typeface="Microsoft Sans Serif"/>
                <a:cs typeface="Microsoft Sans Serif"/>
              </a:rPr>
              <a:t>bazı	</a:t>
            </a:r>
            <a:r>
              <a:rPr sz="2000" spc="-10" dirty="0">
                <a:solidFill>
                  <a:srgbClr val="1F4E79"/>
                </a:solidFill>
                <a:latin typeface="Microsoft Sans Serif"/>
                <a:cs typeface="Microsoft Sans Serif"/>
              </a:rPr>
              <a:t>bölümleri</a:t>
            </a:r>
            <a:endParaRPr sz="2000">
              <a:latin typeface="Microsoft Sans Serif"/>
              <a:cs typeface="Microsoft Sans Serif"/>
            </a:endParaRPr>
          </a:p>
        </p:txBody>
      </p:sp>
      <p:sp>
        <p:nvSpPr>
          <p:cNvPr id="11" name="object 11"/>
          <p:cNvSpPr txBox="1"/>
          <p:nvPr/>
        </p:nvSpPr>
        <p:spPr>
          <a:xfrm>
            <a:off x="7719186" y="3107182"/>
            <a:ext cx="718185" cy="330835"/>
          </a:xfrm>
          <a:prstGeom prst="rect">
            <a:avLst/>
          </a:prstGeom>
        </p:spPr>
        <p:txBody>
          <a:bodyPr vert="horz" wrap="square" lIns="0" tIns="13335" rIns="0" bIns="0" rtlCol="0">
            <a:spAutoFit/>
          </a:bodyPr>
          <a:lstStyle/>
          <a:p>
            <a:pPr marL="12700">
              <a:lnSpc>
                <a:spcPct val="100000"/>
              </a:lnSpc>
              <a:spcBef>
                <a:spcPts val="105"/>
              </a:spcBef>
            </a:pPr>
            <a:r>
              <a:rPr sz="2000" spc="-5" dirty="0">
                <a:solidFill>
                  <a:srgbClr val="1F4E79"/>
                </a:solidFill>
                <a:latin typeface="Microsoft Sans Serif"/>
                <a:cs typeface="Microsoft Sans Serif"/>
              </a:rPr>
              <a:t>gö</a:t>
            </a:r>
            <a:r>
              <a:rPr sz="2000" spc="-10" dirty="0">
                <a:solidFill>
                  <a:srgbClr val="1F4E79"/>
                </a:solidFill>
                <a:latin typeface="Microsoft Sans Serif"/>
                <a:cs typeface="Microsoft Sans Serif"/>
              </a:rPr>
              <a:t>ğ</a:t>
            </a:r>
            <a:r>
              <a:rPr sz="2000" spc="-5" dirty="0">
                <a:solidFill>
                  <a:srgbClr val="1F4E79"/>
                </a:solidFill>
                <a:latin typeface="Microsoft Sans Serif"/>
                <a:cs typeface="Microsoft Sans Serif"/>
              </a:rPr>
              <a:t>üs</a:t>
            </a:r>
            <a:endParaRPr sz="2000">
              <a:latin typeface="Microsoft Sans Serif"/>
              <a:cs typeface="Microsoft Sans Serif"/>
            </a:endParaRPr>
          </a:p>
        </p:txBody>
      </p:sp>
      <p:sp>
        <p:nvSpPr>
          <p:cNvPr id="12" name="object 12"/>
          <p:cNvSpPr txBox="1"/>
          <p:nvPr/>
        </p:nvSpPr>
        <p:spPr>
          <a:xfrm>
            <a:off x="7055866" y="3411982"/>
            <a:ext cx="1381760" cy="330835"/>
          </a:xfrm>
          <a:prstGeom prst="rect">
            <a:avLst/>
          </a:prstGeom>
        </p:spPr>
        <p:txBody>
          <a:bodyPr vert="horz" wrap="square" lIns="0" tIns="13335" rIns="0" bIns="0" rtlCol="0">
            <a:spAutoFit/>
          </a:bodyPr>
          <a:lstStyle/>
          <a:p>
            <a:pPr marL="12700">
              <a:lnSpc>
                <a:spcPct val="100000"/>
              </a:lnSpc>
              <a:spcBef>
                <a:spcPts val="105"/>
              </a:spcBef>
              <a:tabLst>
                <a:tab pos="1017269" algn="l"/>
              </a:tabLst>
            </a:pPr>
            <a:r>
              <a:rPr sz="2000" spc="-10" dirty="0">
                <a:solidFill>
                  <a:srgbClr val="1F4E79"/>
                </a:solidFill>
                <a:latin typeface="Microsoft Sans Serif"/>
                <a:cs typeface="Microsoft Sans Serif"/>
              </a:rPr>
              <a:t>için</a:t>
            </a:r>
            <a:r>
              <a:rPr sz="2000" dirty="0">
                <a:solidFill>
                  <a:srgbClr val="1F4E79"/>
                </a:solidFill>
                <a:latin typeface="Microsoft Sans Serif"/>
                <a:cs typeface="Microsoft Sans Serif"/>
              </a:rPr>
              <a:t>de	y</a:t>
            </a:r>
            <a:r>
              <a:rPr sz="2000" spc="-20" dirty="0">
                <a:solidFill>
                  <a:srgbClr val="1F4E79"/>
                </a:solidFill>
                <a:latin typeface="Microsoft Sans Serif"/>
                <a:cs typeface="Microsoft Sans Serif"/>
              </a:rPr>
              <a:t>e</a:t>
            </a:r>
            <a:r>
              <a:rPr sz="2000" dirty="0">
                <a:solidFill>
                  <a:srgbClr val="1F4E79"/>
                </a:solidFill>
                <a:latin typeface="Microsoft Sans Serif"/>
                <a:cs typeface="Microsoft Sans Serif"/>
              </a:rPr>
              <a:t>r</a:t>
            </a:r>
            <a:endParaRPr sz="2000">
              <a:latin typeface="Microsoft Sans Serif"/>
              <a:cs typeface="Microsoft Sans Serif"/>
            </a:endParaRPr>
          </a:p>
        </p:txBody>
      </p:sp>
      <p:sp>
        <p:nvSpPr>
          <p:cNvPr id="13" name="object 13"/>
          <p:cNvSpPr txBox="1"/>
          <p:nvPr/>
        </p:nvSpPr>
        <p:spPr>
          <a:xfrm>
            <a:off x="5553202" y="3411982"/>
            <a:ext cx="1189355" cy="1093470"/>
          </a:xfrm>
          <a:prstGeom prst="rect">
            <a:avLst/>
          </a:prstGeom>
        </p:spPr>
        <p:txBody>
          <a:bodyPr vert="horz" wrap="square" lIns="0" tIns="13335" rIns="0" bIns="0" rtlCol="0">
            <a:spAutoFit/>
          </a:bodyPr>
          <a:lstStyle/>
          <a:p>
            <a:pPr marL="285115" marR="5080">
              <a:lnSpc>
                <a:spcPct val="100000"/>
              </a:lnSpc>
              <a:spcBef>
                <a:spcPts val="105"/>
              </a:spcBef>
            </a:pPr>
            <a:r>
              <a:rPr sz="2000" spc="-5" dirty="0">
                <a:solidFill>
                  <a:srgbClr val="1F4E79"/>
                </a:solidFill>
                <a:latin typeface="Microsoft Sans Serif"/>
                <a:cs typeface="Microsoft Sans Serif"/>
              </a:rPr>
              <a:t>bo</a:t>
            </a:r>
            <a:r>
              <a:rPr sz="2000" spc="5" dirty="0">
                <a:solidFill>
                  <a:srgbClr val="1F4E79"/>
                </a:solidFill>
                <a:latin typeface="Microsoft Sans Serif"/>
                <a:cs typeface="Microsoft Sans Serif"/>
              </a:rPr>
              <a:t>ş</a:t>
            </a:r>
            <a:r>
              <a:rPr sz="2000" spc="-10" dirty="0">
                <a:solidFill>
                  <a:srgbClr val="1F4E79"/>
                </a:solidFill>
                <a:latin typeface="Microsoft Sans Serif"/>
                <a:cs typeface="Microsoft Sans Serif"/>
              </a:rPr>
              <a:t>lu</a:t>
            </a:r>
            <a:r>
              <a:rPr sz="2000" spc="-20" dirty="0">
                <a:solidFill>
                  <a:srgbClr val="1F4E79"/>
                </a:solidFill>
                <a:latin typeface="Microsoft Sans Serif"/>
                <a:cs typeface="Microsoft Sans Serif"/>
              </a:rPr>
              <a:t>ğ</a:t>
            </a:r>
            <a:r>
              <a:rPr sz="2000" dirty="0">
                <a:solidFill>
                  <a:srgbClr val="1F4E79"/>
                </a:solidFill>
                <a:latin typeface="Microsoft Sans Serif"/>
                <a:cs typeface="Microsoft Sans Serif"/>
              </a:rPr>
              <a:t>u  </a:t>
            </a:r>
            <a:r>
              <a:rPr sz="2000" spc="-10" dirty="0">
                <a:solidFill>
                  <a:srgbClr val="1F4E79"/>
                </a:solidFill>
                <a:latin typeface="Microsoft Sans Serif"/>
                <a:cs typeface="Microsoft Sans Serif"/>
              </a:rPr>
              <a:t>alırlar.</a:t>
            </a:r>
            <a:endParaRPr sz="2000">
              <a:latin typeface="Microsoft Sans Serif"/>
              <a:cs typeface="Microsoft Sans Serif"/>
            </a:endParaRPr>
          </a:p>
          <a:p>
            <a:pPr marL="285115" indent="-273050">
              <a:lnSpc>
                <a:spcPct val="100000"/>
              </a:lnSpc>
              <a:spcBef>
                <a:spcPts val="1200"/>
              </a:spcBef>
              <a:buChar char="•"/>
              <a:tabLst>
                <a:tab pos="285115" algn="l"/>
                <a:tab pos="285750" algn="l"/>
              </a:tabLst>
            </a:pPr>
            <a:r>
              <a:rPr sz="2000" spc="-5" dirty="0">
                <a:solidFill>
                  <a:srgbClr val="1F4E79"/>
                </a:solidFill>
                <a:latin typeface="Microsoft Sans Serif"/>
                <a:cs typeface="Microsoft Sans Serif"/>
              </a:rPr>
              <a:t>Omuz</a:t>
            </a:r>
            <a:endParaRPr sz="2000">
              <a:latin typeface="Microsoft Sans Serif"/>
              <a:cs typeface="Microsoft Sans Serif"/>
            </a:endParaRPr>
          </a:p>
        </p:txBody>
      </p:sp>
      <p:sp>
        <p:nvSpPr>
          <p:cNvPr id="14" name="object 14"/>
          <p:cNvSpPr txBox="1"/>
          <p:nvPr/>
        </p:nvSpPr>
        <p:spPr>
          <a:xfrm>
            <a:off x="7450963" y="4174363"/>
            <a:ext cx="985519" cy="330835"/>
          </a:xfrm>
          <a:prstGeom prst="rect">
            <a:avLst/>
          </a:prstGeom>
        </p:spPr>
        <p:txBody>
          <a:bodyPr vert="horz" wrap="square" lIns="0" tIns="12700" rIns="0" bIns="0" rtlCol="0">
            <a:spAutoFit/>
          </a:bodyPr>
          <a:lstStyle/>
          <a:p>
            <a:pPr marL="12700">
              <a:lnSpc>
                <a:spcPct val="100000"/>
              </a:lnSpc>
              <a:spcBef>
                <a:spcPts val="100"/>
              </a:spcBef>
            </a:pPr>
            <a:r>
              <a:rPr sz="2000" dirty="0">
                <a:solidFill>
                  <a:srgbClr val="1F4E79"/>
                </a:solidFill>
                <a:latin typeface="Microsoft Sans Serif"/>
                <a:cs typeface="Microsoft Sans Serif"/>
              </a:rPr>
              <a:t>ke</a:t>
            </a:r>
            <a:r>
              <a:rPr sz="2000" spc="-20" dirty="0">
                <a:solidFill>
                  <a:srgbClr val="1F4E79"/>
                </a:solidFill>
                <a:latin typeface="Microsoft Sans Serif"/>
                <a:cs typeface="Microsoft Sans Serif"/>
              </a:rPr>
              <a:t>m</a:t>
            </a:r>
            <a:r>
              <a:rPr sz="2000" dirty="0">
                <a:solidFill>
                  <a:srgbClr val="1F4E79"/>
                </a:solidFill>
                <a:latin typeface="Microsoft Sans Serif"/>
                <a:cs typeface="Microsoft Sans Serif"/>
              </a:rPr>
              <a:t>er</a:t>
            </a:r>
            <a:r>
              <a:rPr sz="2000" spc="-10" dirty="0">
                <a:solidFill>
                  <a:srgbClr val="1F4E79"/>
                </a:solidFill>
                <a:latin typeface="Microsoft Sans Serif"/>
                <a:cs typeface="Microsoft Sans Serif"/>
              </a:rPr>
              <a:t>ini</a:t>
            </a:r>
            <a:endParaRPr sz="2000">
              <a:latin typeface="Microsoft Sans Serif"/>
              <a:cs typeface="Microsoft Sans Serif"/>
            </a:endParaRPr>
          </a:p>
        </p:txBody>
      </p:sp>
      <p:sp>
        <p:nvSpPr>
          <p:cNvPr id="15" name="object 15"/>
          <p:cNvSpPr txBox="1"/>
          <p:nvPr/>
        </p:nvSpPr>
        <p:spPr>
          <a:xfrm>
            <a:off x="5825997" y="4479163"/>
            <a:ext cx="2611120" cy="635635"/>
          </a:xfrm>
          <a:prstGeom prst="rect">
            <a:avLst/>
          </a:prstGeom>
        </p:spPr>
        <p:txBody>
          <a:bodyPr vert="horz" wrap="square" lIns="0" tIns="12700" rIns="0" bIns="0" rtlCol="0">
            <a:spAutoFit/>
          </a:bodyPr>
          <a:lstStyle/>
          <a:p>
            <a:pPr marL="12700" marR="5080">
              <a:lnSpc>
                <a:spcPct val="100000"/>
              </a:lnSpc>
              <a:spcBef>
                <a:spcPts val="100"/>
              </a:spcBef>
            </a:pPr>
            <a:r>
              <a:rPr sz="2000" spc="-5" dirty="0">
                <a:solidFill>
                  <a:srgbClr val="1F4E79"/>
                </a:solidFill>
                <a:latin typeface="Microsoft Sans Serif"/>
                <a:cs typeface="Microsoft Sans Serif"/>
              </a:rPr>
              <a:t>oluşturan</a:t>
            </a:r>
            <a:r>
              <a:rPr sz="2000" spc="155" dirty="0">
                <a:solidFill>
                  <a:srgbClr val="1F4E79"/>
                </a:solidFill>
                <a:latin typeface="Microsoft Sans Serif"/>
                <a:cs typeface="Microsoft Sans Serif"/>
              </a:rPr>
              <a:t> </a:t>
            </a:r>
            <a:r>
              <a:rPr sz="2000" spc="-5" dirty="0">
                <a:solidFill>
                  <a:srgbClr val="1F4E79"/>
                </a:solidFill>
                <a:latin typeface="Microsoft Sans Serif"/>
                <a:cs typeface="Microsoft Sans Serif"/>
              </a:rPr>
              <a:t>kemiklere</a:t>
            </a:r>
            <a:r>
              <a:rPr sz="2000" spc="175" dirty="0">
                <a:solidFill>
                  <a:srgbClr val="1F4E79"/>
                </a:solidFill>
                <a:latin typeface="Microsoft Sans Serif"/>
                <a:cs typeface="Microsoft Sans Serif"/>
              </a:rPr>
              <a:t> </a:t>
            </a:r>
            <a:r>
              <a:rPr sz="2000" spc="-10" dirty="0">
                <a:solidFill>
                  <a:srgbClr val="1F4E79"/>
                </a:solidFill>
                <a:latin typeface="Microsoft Sans Serif"/>
                <a:cs typeface="Microsoft Sans Serif"/>
              </a:rPr>
              <a:t>ve </a:t>
            </a:r>
            <a:r>
              <a:rPr sz="2000" spc="-515" dirty="0">
                <a:solidFill>
                  <a:srgbClr val="1F4E79"/>
                </a:solidFill>
                <a:latin typeface="Microsoft Sans Serif"/>
                <a:cs typeface="Microsoft Sans Serif"/>
              </a:rPr>
              <a:t> </a:t>
            </a:r>
            <a:r>
              <a:rPr sz="2000" spc="-5" dirty="0">
                <a:solidFill>
                  <a:srgbClr val="1F4E79"/>
                </a:solidFill>
                <a:latin typeface="Microsoft Sans Serif"/>
                <a:cs typeface="Microsoft Sans Serif"/>
              </a:rPr>
              <a:t>kollara</a:t>
            </a:r>
            <a:r>
              <a:rPr sz="2000" dirty="0">
                <a:solidFill>
                  <a:srgbClr val="1F4E79"/>
                </a:solidFill>
                <a:latin typeface="Microsoft Sans Serif"/>
                <a:cs typeface="Microsoft Sans Serif"/>
              </a:rPr>
              <a:t> destek</a:t>
            </a:r>
            <a:r>
              <a:rPr sz="2000" spc="-5" dirty="0">
                <a:solidFill>
                  <a:srgbClr val="1F4E79"/>
                </a:solidFill>
                <a:latin typeface="Microsoft Sans Serif"/>
                <a:cs typeface="Microsoft Sans Serif"/>
              </a:rPr>
              <a:t> </a:t>
            </a:r>
            <a:r>
              <a:rPr sz="2000" spc="-25" dirty="0">
                <a:solidFill>
                  <a:srgbClr val="1F4E79"/>
                </a:solidFill>
                <a:latin typeface="Microsoft Sans Serif"/>
                <a:cs typeface="Microsoft Sans Serif"/>
              </a:rPr>
              <a:t>olur.</a:t>
            </a:r>
            <a:endParaRPr sz="2000">
              <a:latin typeface="Microsoft Sans Serif"/>
              <a:cs typeface="Microsoft Sans Serif"/>
            </a:endParaRPr>
          </a:p>
        </p:txBody>
      </p:sp>
      <p:pic>
        <p:nvPicPr>
          <p:cNvPr id="16" name="object 16"/>
          <p:cNvPicPr/>
          <p:nvPr/>
        </p:nvPicPr>
        <p:blipFill>
          <a:blip r:embed="rId2" cstate="print"/>
          <a:stretch>
            <a:fillRect/>
          </a:stretch>
        </p:blipFill>
        <p:spPr>
          <a:xfrm>
            <a:off x="702767" y="1958873"/>
            <a:ext cx="3989475" cy="4160647"/>
          </a:xfrm>
          <a:prstGeom prst="rect">
            <a:avLst/>
          </a:prstGeo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618362" y="2925914"/>
            <a:ext cx="7958075" cy="3455416"/>
            <a:chOff x="618362" y="2925914"/>
            <a:chExt cx="7958075" cy="3455416"/>
          </a:xfrm>
        </p:grpSpPr>
        <p:pic>
          <p:nvPicPr>
            <p:cNvPr id="4" name="object 4"/>
            <p:cNvPicPr/>
            <p:nvPr/>
          </p:nvPicPr>
          <p:blipFill>
            <a:blip r:embed="rId2" cstate="print"/>
            <a:stretch>
              <a:fillRect/>
            </a:stretch>
          </p:blipFill>
          <p:spPr>
            <a:xfrm>
              <a:off x="618362" y="2925914"/>
              <a:ext cx="5045583" cy="3455416"/>
            </a:xfrm>
            <a:prstGeom prst="rect">
              <a:avLst/>
            </a:prstGeom>
          </p:spPr>
        </p:pic>
        <p:pic>
          <p:nvPicPr>
            <p:cNvPr id="5" name="object 5"/>
            <p:cNvPicPr/>
            <p:nvPr/>
          </p:nvPicPr>
          <p:blipFill>
            <a:blip r:embed="rId3" cstate="print"/>
            <a:stretch>
              <a:fillRect/>
            </a:stretch>
          </p:blipFill>
          <p:spPr>
            <a:xfrm>
              <a:off x="5663946" y="3776306"/>
              <a:ext cx="2912491" cy="2605024"/>
            </a:xfrm>
            <a:prstGeom prst="rect">
              <a:avLst/>
            </a:prstGeom>
          </p:spPr>
        </p:pic>
      </p:grpSp>
      <p:sp>
        <p:nvSpPr>
          <p:cNvPr id="6" name="object 6"/>
          <p:cNvSpPr txBox="1">
            <a:spLocks noGrp="1"/>
          </p:cNvSpPr>
          <p:nvPr>
            <p:ph type="title"/>
          </p:nvPr>
        </p:nvSpPr>
        <p:spPr>
          <a:xfrm>
            <a:off x="898652" y="636778"/>
            <a:ext cx="7345680" cy="345440"/>
          </a:xfrm>
          <a:prstGeom prst="rect">
            <a:avLst/>
          </a:prstGeom>
        </p:spPr>
        <p:txBody>
          <a:bodyPr vert="horz" wrap="square" lIns="0" tIns="12700" rIns="0" bIns="0" rtlCol="0">
            <a:spAutoFit/>
          </a:bodyPr>
          <a:lstStyle/>
          <a:p>
            <a:pPr marL="12700">
              <a:lnSpc>
                <a:spcPct val="100000"/>
              </a:lnSpc>
              <a:spcBef>
                <a:spcPts val="100"/>
              </a:spcBef>
            </a:pPr>
            <a:r>
              <a:rPr dirty="0"/>
              <a:t>gövde </a:t>
            </a:r>
            <a:r>
              <a:rPr spc="-5" dirty="0"/>
              <a:t>(omurga,</a:t>
            </a:r>
            <a:r>
              <a:rPr spc="-10" dirty="0"/>
              <a:t> </a:t>
            </a:r>
            <a:r>
              <a:rPr dirty="0"/>
              <a:t>göğüs</a:t>
            </a:r>
            <a:r>
              <a:rPr spc="5" dirty="0"/>
              <a:t> </a:t>
            </a:r>
            <a:r>
              <a:rPr spc="-5" dirty="0"/>
              <a:t>kafesi,</a:t>
            </a:r>
            <a:r>
              <a:rPr spc="-10" dirty="0"/>
              <a:t> </a:t>
            </a:r>
            <a:r>
              <a:rPr dirty="0"/>
              <a:t>omuz</a:t>
            </a:r>
            <a:r>
              <a:rPr spc="-5" dirty="0"/>
              <a:t> kemeri,</a:t>
            </a:r>
            <a:r>
              <a:rPr spc="-10" dirty="0"/>
              <a:t> </a:t>
            </a:r>
            <a:r>
              <a:rPr spc="-5" dirty="0"/>
              <a:t>kalça</a:t>
            </a:r>
            <a:r>
              <a:rPr spc="-15" dirty="0"/>
              <a:t> </a:t>
            </a:r>
            <a:r>
              <a:rPr spc="-10" dirty="0"/>
              <a:t>kemeri)</a:t>
            </a:r>
          </a:p>
        </p:txBody>
      </p:sp>
      <p:sp>
        <p:nvSpPr>
          <p:cNvPr id="7" name="object 7"/>
          <p:cNvSpPr txBox="1"/>
          <p:nvPr/>
        </p:nvSpPr>
        <p:spPr>
          <a:xfrm>
            <a:off x="707542" y="1430223"/>
            <a:ext cx="7730490" cy="1245870"/>
          </a:xfrm>
          <a:prstGeom prst="rect">
            <a:avLst/>
          </a:prstGeom>
        </p:spPr>
        <p:txBody>
          <a:bodyPr vert="horz" wrap="square" lIns="0" tIns="13335" rIns="0" bIns="0" rtlCol="0">
            <a:spAutoFit/>
          </a:bodyPr>
          <a:lstStyle/>
          <a:p>
            <a:pPr marL="12700" marR="5080" algn="just">
              <a:lnSpc>
                <a:spcPct val="100000"/>
              </a:lnSpc>
              <a:spcBef>
                <a:spcPts val="105"/>
              </a:spcBef>
            </a:pPr>
            <a:r>
              <a:rPr sz="2000" b="1" spc="-5" dirty="0">
                <a:solidFill>
                  <a:srgbClr val="1F4E79"/>
                </a:solidFill>
                <a:latin typeface="Arial"/>
                <a:cs typeface="Arial"/>
              </a:rPr>
              <a:t>Omuz kemeri, </a:t>
            </a:r>
            <a:r>
              <a:rPr sz="2000" spc="5" dirty="0">
                <a:solidFill>
                  <a:srgbClr val="1F4E79"/>
                </a:solidFill>
                <a:latin typeface="Microsoft Sans Serif"/>
                <a:cs typeface="Microsoft Sans Serif"/>
              </a:rPr>
              <a:t>kolların </a:t>
            </a:r>
            <a:r>
              <a:rPr sz="2000" spc="-5" dirty="0">
                <a:solidFill>
                  <a:srgbClr val="1F4E79"/>
                </a:solidFill>
                <a:latin typeface="Microsoft Sans Serif"/>
                <a:cs typeface="Microsoft Sans Serif"/>
              </a:rPr>
              <a:t>gövdeye </a:t>
            </a:r>
            <a:r>
              <a:rPr sz="2000" spc="10" dirty="0">
                <a:solidFill>
                  <a:srgbClr val="1F4E79"/>
                </a:solidFill>
                <a:latin typeface="Microsoft Sans Serif"/>
                <a:cs typeface="Microsoft Sans Serif"/>
              </a:rPr>
              <a:t>bağlanmasını </a:t>
            </a:r>
            <a:r>
              <a:rPr sz="2000" spc="-5" dirty="0">
                <a:solidFill>
                  <a:srgbClr val="1F4E79"/>
                </a:solidFill>
                <a:latin typeface="Microsoft Sans Serif"/>
                <a:cs typeface="Microsoft Sans Serif"/>
              </a:rPr>
              <a:t>sağlayan kemiklerden </a:t>
            </a:r>
            <a:r>
              <a:rPr sz="2000" spc="-520" dirty="0">
                <a:solidFill>
                  <a:srgbClr val="1F4E79"/>
                </a:solidFill>
                <a:latin typeface="Microsoft Sans Serif"/>
                <a:cs typeface="Microsoft Sans Serif"/>
              </a:rPr>
              <a:t> </a:t>
            </a:r>
            <a:r>
              <a:rPr sz="2000" spc="-5" dirty="0">
                <a:solidFill>
                  <a:srgbClr val="1F4E79"/>
                </a:solidFill>
                <a:latin typeface="Microsoft Sans Serif"/>
                <a:cs typeface="Microsoft Sans Serif"/>
              </a:rPr>
              <a:t>oluşan </a:t>
            </a:r>
            <a:r>
              <a:rPr sz="2000" spc="15" dirty="0">
                <a:solidFill>
                  <a:srgbClr val="1F4E79"/>
                </a:solidFill>
                <a:latin typeface="Microsoft Sans Serif"/>
                <a:cs typeface="Microsoft Sans Serif"/>
              </a:rPr>
              <a:t>kısımdır. </a:t>
            </a:r>
            <a:r>
              <a:rPr sz="2000" spc="-5" dirty="0">
                <a:solidFill>
                  <a:srgbClr val="1F4E79"/>
                </a:solidFill>
                <a:latin typeface="Microsoft Sans Serif"/>
                <a:cs typeface="Microsoft Sans Serif"/>
              </a:rPr>
              <a:t>Her kol, bir </a:t>
            </a:r>
            <a:r>
              <a:rPr sz="2000" dirty="0">
                <a:solidFill>
                  <a:srgbClr val="1F4E79"/>
                </a:solidFill>
                <a:latin typeface="Microsoft Sans Serif"/>
                <a:cs typeface="Microsoft Sans Serif"/>
              </a:rPr>
              <a:t>kürek </a:t>
            </a:r>
            <a:r>
              <a:rPr sz="2000" spc="-5" dirty="0">
                <a:solidFill>
                  <a:srgbClr val="1F4E79"/>
                </a:solidFill>
                <a:latin typeface="Microsoft Sans Serif"/>
                <a:cs typeface="Microsoft Sans Serif"/>
              </a:rPr>
              <a:t>ve bir köprücük kemiği </a:t>
            </a:r>
            <a:r>
              <a:rPr sz="2000" spc="-15" dirty="0">
                <a:solidFill>
                  <a:srgbClr val="1F4E79"/>
                </a:solidFill>
                <a:latin typeface="Microsoft Sans Serif"/>
                <a:cs typeface="Microsoft Sans Serif"/>
              </a:rPr>
              <a:t>ile </a:t>
            </a:r>
            <a:r>
              <a:rPr sz="2000" spc="-5" dirty="0">
                <a:solidFill>
                  <a:srgbClr val="1F4E79"/>
                </a:solidFill>
                <a:latin typeface="Microsoft Sans Serif"/>
                <a:cs typeface="Microsoft Sans Serif"/>
              </a:rPr>
              <a:t>omuz </a:t>
            </a:r>
            <a:r>
              <a:rPr sz="2000" dirty="0">
                <a:solidFill>
                  <a:srgbClr val="1F4E79"/>
                </a:solidFill>
                <a:latin typeface="Microsoft Sans Serif"/>
                <a:cs typeface="Microsoft Sans Serif"/>
              </a:rPr>
              <a:t> </a:t>
            </a:r>
            <a:r>
              <a:rPr sz="2000" spc="-5" dirty="0">
                <a:solidFill>
                  <a:srgbClr val="1F4E79"/>
                </a:solidFill>
                <a:latin typeface="Microsoft Sans Serif"/>
                <a:cs typeface="Microsoft Sans Serif"/>
              </a:rPr>
              <a:t>kemerine</a:t>
            </a:r>
            <a:r>
              <a:rPr sz="2000" dirty="0">
                <a:solidFill>
                  <a:srgbClr val="1F4E79"/>
                </a:solidFill>
                <a:latin typeface="Microsoft Sans Serif"/>
                <a:cs typeface="Microsoft Sans Serif"/>
              </a:rPr>
              <a:t> </a:t>
            </a:r>
            <a:r>
              <a:rPr sz="2000" spc="-10" dirty="0">
                <a:solidFill>
                  <a:srgbClr val="1F4E79"/>
                </a:solidFill>
                <a:latin typeface="Microsoft Sans Serif"/>
                <a:cs typeface="Microsoft Sans Serif"/>
              </a:rPr>
              <a:t>bağlanır.</a:t>
            </a:r>
            <a:r>
              <a:rPr sz="2000" spc="-5" dirty="0">
                <a:solidFill>
                  <a:srgbClr val="1F4E79"/>
                </a:solidFill>
                <a:latin typeface="Microsoft Sans Serif"/>
                <a:cs typeface="Microsoft Sans Serif"/>
              </a:rPr>
              <a:t> </a:t>
            </a:r>
            <a:r>
              <a:rPr sz="2000" dirty="0">
                <a:solidFill>
                  <a:srgbClr val="1F4E79"/>
                </a:solidFill>
                <a:latin typeface="Microsoft Sans Serif"/>
                <a:cs typeface="Microsoft Sans Serif"/>
              </a:rPr>
              <a:t>Omuz</a:t>
            </a:r>
            <a:r>
              <a:rPr sz="2000" spc="5" dirty="0">
                <a:solidFill>
                  <a:srgbClr val="1F4E79"/>
                </a:solidFill>
                <a:latin typeface="Microsoft Sans Serif"/>
                <a:cs typeface="Microsoft Sans Serif"/>
              </a:rPr>
              <a:t> </a:t>
            </a:r>
            <a:r>
              <a:rPr sz="2000" spc="-5" dirty="0">
                <a:solidFill>
                  <a:srgbClr val="1F4E79"/>
                </a:solidFill>
                <a:latin typeface="Microsoft Sans Serif"/>
                <a:cs typeface="Microsoft Sans Serif"/>
              </a:rPr>
              <a:t>kemeri</a:t>
            </a:r>
            <a:r>
              <a:rPr sz="2000" dirty="0">
                <a:solidFill>
                  <a:srgbClr val="1F4E79"/>
                </a:solidFill>
                <a:latin typeface="Microsoft Sans Serif"/>
                <a:cs typeface="Microsoft Sans Serif"/>
              </a:rPr>
              <a:t> </a:t>
            </a:r>
            <a:r>
              <a:rPr sz="2000" spc="-15" dirty="0">
                <a:solidFill>
                  <a:srgbClr val="1F4E79"/>
                </a:solidFill>
                <a:latin typeface="Microsoft Sans Serif"/>
                <a:cs typeface="Microsoft Sans Serif"/>
              </a:rPr>
              <a:t>ile</a:t>
            </a:r>
            <a:r>
              <a:rPr sz="2000" spc="-10" dirty="0">
                <a:solidFill>
                  <a:srgbClr val="1F4E79"/>
                </a:solidFill>
                <a:latin typeface="Microsoft Sans Serif"/>
                <a:cs typeface="Microsoft Sans Serif"/>
              </a:rPr>
              <a:t> </a:t>
            </a:r>
            <a:r>
              <a:rPr sz="2000" spc="25" dirty="0">
                <a:solidFill>
                  <a:srgbClr val="1F4E79"/>
                </a:solidFill>
                <a:latin typeface="Microsoft Sans Serif"/>
                <a:cs typeface="Microsoft Sans Serif"/>
              </a:rPr>
              <a:t>pazı</a:t>
            </a:r>
            <a:r>
              <a:rPr sz="2000" spc="30" dirty="0">
                <a:solidFill>
                  <a:srgbClr val="1F4E79"/>
                </a:solidFill>
                <a:latin typeface="Microsoft Sans Serif"/>
                <a:cs typeface="Microsoft Sans Serif"/>
              </a:rPr>
              <a:t> </a:t>
            </a:r>
            <a:r>
              <a:rPr sz="2000" spc="-5" dirty="0">
                <a:solidFill>
                  <a:srgbClr val="1F4E79"/>
                </a:solidFill>
                <a:latin typeface="Microsoft Sans Serif"/>
                <a:cs typeface="Microsoft Sans Serif"/>
              </a:rPr>
              <a:t>kemiği</a:t>
            </a:r>
            <a:r>
              <a:rPr sz="2000" dirty="0">
                <a:solidFill>
                  <a:srgbClr val="1F4E79"/>
                </a:solidFill>
                <a:latin typeface="Microsoft Sans Serif"/>
                <a:cs typeface="Microsoft Sans Serif"/>
              </a:rPr>
              <a:t> </a:t>
            </a:r>
            <a:r>
              <a:rPr sz="2000" spc="5" dirty="0">
                <a:solidFill>
                  <a:srgbClr val="1F4E79"/>
                </a:solidFill>
                <a:latin typeface="Microsoft Sans Serif"/>
                <a:cs typeface="Microsoft Sans Serif"/>
              </a:rPr>
              <a:t>arasında</a:t>
            </a:r>
            <a:r>
              <a:rPr sz="2000" spc="10" dirty="0">
                <a:solidFill>
                  <a:srgbClr val="1F4E79"/>
                </a:solidFill>
                <a:latin typeface="Microsoft Sans Serif"/>
                <a:cs typeface="Microsoft Sans Serif"/>
              </a:rPr>
              <a:t> </a:t>
            </a:r>
            <a:r>
              <a:rPr sz="2000" spc="-5" dirty="0">
                <a:solidFill>
                  <a:srgbClr val="1F4E79"/>
                </a:solidFill>
                <a:latin typeface="Microsoft Sans Serif"/>
                <a:cs typeface="Microsoft Sans Serif"/>
              </a:rPr>
              <a:t>omuz </a:t>
            </a:r>
            <a:r>
              <a:rPr sz="2000" dirty="0">
                <a:solidFill>
                  <a:srgbClr val="1F4E79"/>
                </a:solidFill>
                <a:latin typeface="Microsoft Sans Serif"/>
                <a:cs typeface="Microsoft Sans Serif"/>
              </a:rPr>
              <a:t> </a:t>
            </a:r>
            <a:r>
              <a:rPr sz="2000" spc="-5" dirty="0">
                <a:solidFill>
                  <a:srgbClr val="1F4E79"/>
                </a:solidFill>
                <a:latin typeface="Microsoft Sans Serif"/>
                <a:cs typeface="Microsoft Sans Serif"/>
              </a:rPr>
              <a:t>eklemi</a:t>
            </a:r>
            <a:r>
              <a:rPr sz="2000" dirty="0">
                <a:solidFill>
                  <a:srgbClr val="1F4E79"/>
                </a:solidFill>
                <a:latin typeface="Microsoft Sans Serif"/>
                <a:cs typeface="Microsoft Sans Serif"/>
              </a:rPr>
              <a:t> (oynar eklem) </a:t>
            </a:r>
            <a:r>
              <a:rPr sz="2000" spc="-15" dirty="0">
                <a:solidFill>
                  <a:srgbClr val="1F4E79"/>
                </a:solidFill>
                <a:latin typeface="Microsoft Sans Serif"/>
                <a:cs typeface="Microsoft Sans Serif"/>
              </a:rPr>
              <a:t>bulunur.</a:t>
            </a:r>
            <a:endParaRPr sz="2000">
              <a:latin typeface="Microsoft Sans Serif"/>
              <a:cs typeface="Microsoft Sans Serif"/>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429653" y="3440887"/>
            <a:ext cx="7659483" cy="2940050"/>
            <a:chOff x="429653" y="3440887"/>
            <a:chExt cx="7659483" cy="2940050"/>
          </a:xfrm>
        </p:grpSpPr>
        <p:pic>
          <p:nvPicPr>
            <p:cNvPr id="4" name="object 4"/>
            <p:cNvPicPr/>
            <p:nvPr/>
          </p:nvPicPr>
          <p:blipFill>
            <a:blip r:embed="rId2" cstate="print"/>
            <a:stretch>
              <a:fillRect/>
            </a:stretch>
          </p:blipFill>
          <p:spPr>
            <a:xfrm>
              <a:off x="429653" y="3440887"/>
              <a:ext cx="3940429" cy="2940050"/>
            </a:xfrm>
            <a:prstGeom prst="rect">
              <a:avLst/>
            </a:prstGeom>
          </p:spPr>
        </p:pic>
        <p:pic>
          <p:nvPicPr>
            <p:cNvPr id="5" name="object 5"/>
            <p:cNvPicPr/>
            <p:nvPr/>
          </p:nvPicPr>
          <p:blipFill>
            <a:blip r:embed="rId3" cstate="print"/>
            <a:stretch>
              <a:fillRect/>
            </a:stretch>
          </p:blipFill>
          <p:spPr>
            <a:xfrm>
              <a:off x="5004053" y="3440912"/>
              <a:ext cx="3085083" cy="2764186"/>
            </a:xfrm>
            <a:prstGeom prst="rect">
              <a:avLst/>
            </a:prstGeom>
          </p:spPr>
        </p:pic>
      </p:grpSp>
      <p:sp>
        <p:nvSpPr>
          <p:cNvPr id="6" name="object 6"/>
          <p:cNvSpPr txBox="1">
            <a:spLocks noGrp="1"/>
          </p:cNvSpPr>
          <p:nvPr>
            <p:ph type="title"/>
          </p:nvPr>
        </p:nvSpPr>
        <p:spPr>
          <a:xfrm>
            <a:off x="898652" y="636778"/>
            <a:ext cx="7345680" cy="345440"/>
          </a:xfrm>
          <a:prstGeom prst="rect">
            <a:avLst/>
          </a:prstGeom>
        </p:spPr>
        <p:txBody>
          <a:bodyPr vert="horz" wrap="square" lIns="0" tIns="12700" rIns="0" bIns="0" rtlCol="0">
            <a:spAutoFit/>
          </a:bodyPr>
          <a:lstStyle/>
          <a:p>
            <a:pPr marL="12700">
              <a:lnSpc>
                <a:spcPct val="100000"/>
              </a:lnSpc>
              <a:spcBef>
                <a:spcPts val="100"/>
              </a:spcBef>
            </a:pPr>
            <a:r>
              <a:rPr dirty="0"/>
              <a:t>gövde </a:t>
            </a:r>
            <a:r>
              <a:rPr spc="-5" dirty="0"/>
              <a:t>(omurga,</a:t>
            </a:r>
            <a:r>
              <a:rPr spc="-10" dirty="0"/>
              <a:t> </a:t>
            </a:r>
            <a:r>
              <a:rPr dirty="0"/>
              <a:t>göğüs</a:t>
            </a:r>
            <a:r>
              <a:rPr spc="5" dirty="0"/>
              <a:t> </a:t>
            </a:r>
            <a:r>
              <a:rPr spc="-5" dirty="0"/>
              <a:t>kafesi,</a:t>
            </a:r>
            <a:r>
              <a:rPr spc="-10" dirty="0"/>
              <a:t> </a:t>
            </a:r>
            <a:r>
              <a:rPr dirty="0"/>
              <a:t>omuz</a:t>
            </a:r>
            <a:r>
              <a:rPr spc="-5" dirty="0"/>
              <a:t> kemeri,</a:t>
            </a:r>
            <a:r>
              <a:rPr spc="-10" dirty="0"/>
              <a:t> </a:t>
            </a:r>
            <a:r>
              <a:rPr spc="-5" dirty="0"/>
              <a:t>kalça</a:t>
            </a:r>
            <a:r>
              <a:rPr spc="-15" dirty="0"/>
              <a:t> </a:t>
            </a:r>
            <a:r>
              <a:rPr spc="-10" dirty="0"/>
              <a:t>kemeri)</a:t>
            </a:r>
          </a:p>
        </p:txBody>
      </p:sp>
      <p:sp>
        <p:nvSpPr>
          <p:cNvPr id="7" name="object 7"/>
          <p:cNvSpPr txBox="1">
            <a:spLocks noGrp="1"/>
          </p:cNvSpPr>
          <p:nvPr>
            <p:ph type="body" idx="1"/>
          </p:nvPr>
        </p:nvSpPr>
        <p:spPr>
          <a:prstGeom prst="rect">
            <a:avLst/>
          </a:prstGeom>
        </p:spPr>
        <p:txBody>
          <a:bodyPr vert="horz" wrap="square" lIns="0" tIns="165246" rIns="0" bIns="0" rtlCol="0">
            <a:spAutoFit/>
          </a:bodyPr>
          <a:lstStyle/>
          <a:p>
            <a:pPr marL="13970">
              <a:lnSpc>
                <a:spcPct val="100000"/>
              </a:lnSpc>
              <a:spcBef>
                <a:spcPts val="105"/>
              </a:spcBef>
              <a:tabLst>
                <a:tab pos="986155" algn="l"/>
                <a:tab pos="2165985" algn="l"/>
                <a:tab pos="3629025" algn="l"/>
                <a:tab pos="4881880" algn="l"/>
                <a:tab pos="6697345" algn="l"/>
              </a:tabLst>
            </a:pPr>
            <a:r>
              <a:rPr b="1" spc="-5" dirty="0">
                <a:latin typeface="Arial"/>
                <a:cs typeface="Arial"/>
              </a:rPr>
              <a:t>Kalç</a:t>
            </a:r>
            <a:r>
              <a:rPr b="1" dirty="0">
                <a:latin typeface="Arial"/>
                <a:cs typeface="Arial"/>
              </a:rPr>
              <a:t>a	</a:t>
            </a:r>
            <a:r>
              <a:rPr b="1" spc="-15" dirty="0">
                <a:latin typeface="Arial"/>
                <a:cs typeface="Arial"/>
              </a:rPr>
              <a:t>k</a:t>
            </a:r>
            <a:r>
              <a:rPr b="1" dirty="0">
                <a:latin typeface="Arial"/>
                <a:cs typeface="Arial"/>
              </a:rPr>
              <a:t>e</a:t>
            </a:r>
            <a:r>
              <a:rPr b="1" spc="-20" dirty="0">
                <a:latin typeface="Arial"/>
                <a:cs typeface="Arial"/>
              </a:rPr>
              <a:t>m</a:t>
            </a:r>
            <a:r>
              <a:rPr b="1" dirty="0">
                <a:latin typeface="Arial"/>
                <a:cs typeface="Arial"/>
              </a:rPr>
              <a:t>eri,	</a:t>
            </a:r>
            <a:r>
              <a:rPr spc="-15" dirty="0"/>
              <a:t>b</a:t>
            </a:r>
            <a:r>
              <a:rPr spc="-5" dirty="0"/>
              <a:t>a</a:t>
            </a:r>
            <a:r>
              <a:rPr spc="-10" dirty="0"/>
              <a:t>c</a:t>
            </a:r>
            <a:r>
              <a:rPr spc="-5" dirty="0"/>
              <a:t>akl</a:t>
            </a:r>
            <a:r>
              <a:rPr spc="-10" dirty="0"/>
              <a:t>a</a:t>
            </a:r>
            <a:r>
              <a:rPr spc="60" dirty="0"/>
              <a:t>r</a:t>
            </a:r>
            <a:r>
              <a:rPr spc="25" dirty="0"/>
              <a:t>ı</a:t>
            </a:r>
            <a:r>
              <a:rPr dirty="0"/>
              <a:t>n	</a:t>
            </a:r>
            <a:r>
              <a:rPr spc="-5" dirty="0"/>
              <a:t>gö</a:t>
            </a:r>
            <a:r>
              <a:rPr spc="-10" dirty="0"/>
              <a:t>v</a:t>
            </a:r>
            <a:r>
              <a:rPr spc="-5" dirty="0"/>
              <a:t>de</a:t>
            </a:r>
            <a:r>
              <a:rPr spc="-10" dirty="0"/>
              <a:t>y</a:t>
            </a:r>
            <a:r>
              <a:rPr dirty="0"/>
              <a:t>e	</a:t>
            </a:r>
            <a:r>
              <a:rPr spc="-5" dirty="0"/>
              <a:t>bağlan</a:t>
            </a:r>
            <a:r>
              <a:rPr spc="-15" dirty="0"/>
              <a:t>m</a:t>
            </a:r>
            <a:r>
              <a:rPr spc="-5" dirty="0"/>
              <a:t>a</a:t>
            </a:r>
            <a:r>
              <a:rPr spc="-10" dirty="0"/>
              <a:t>s</a:t>
            </a:r>
            <a:r>
              <a:rPr spc="80" dirty="0"/>
              <a:t>ı</a:t>
            </a:r>
            <a:r>
              <a:rPr spc="65" dirty="0"/>
              <a:t>n</a:t>
            </a:r>
            <a:r>
              <a:rPr spc="30" dirty="0"/>
              <a:t>ı</a:t>
            </a:r>
            <a:r>
              <a:rPr dirty="0"/>
              <a:t>	sağlayan</a:t>
            </a:r>
          </a:p>
          <a:p>
            <a:pPr marL="13970">
              <a:lnSpc>
                <a:spcPct val="100000"/>
              </a:lnSpc>
            </a:pPr>
            <a:r>
              <a:rPr dirty="0"/>
              <a:t>kemiklerden</a:t>
            </a:r>
            <a:r>
              <a:rPr spc="-25" dirty="0"/>
              <a:t> </a:t>
            </a:r>
            <a:r>
              <a:rPr spc="-5" dirty="0"/>
              <a:t>oluşan</a:t>
            </a:r>
            <a:r>
              <a:rPr spc="-15" dirty="0"/>
              <a:t> </a:t>
            </a:r>
            <a:r>
              <a:rPr spc="15" dirty="0"/>
              <a:t>kısımdır.</a:t>
            </a:r>
          </a:p>
          <a:p>
            <a:pPr marL="13970" marR="5080">
              <a:lnSpc>
                <a:spcPct val="100000"/>
              </a:lnSpc>
              <a:spcBef>
                <a:spcPts val="600"/>
              </a:spcBef>
            </a:pPr>
            <a:r>
              <a:rPr spc="-5" dirty="0"/>
              <a:t>Kalça</a:t>
            </a:r>
            <a:r>
              <a:rPr spc="145" dirty="0"/>
              <a:t> </a:t>
            </a:r>
            <a:r>
              <a:rPr spc="-5" dirty="0"/>
              <a:t>kemeri</a:t>
            </a:r>
            <a:r>
              <a:rPr spc="150" dirty="0"/>
              <a:t> </a:t>
            </a:r>
            <a:r>
              <a:rPr spc="-5" dirty="0"/>
              <a:t>kemikleri;</a:t>
            </a:r>
            <a:r>
              <a:rPr spc="145" dirty="0"/>
              <a:t> </a:t>
            </a:r>
            <a:r>
              <a:rPr spc="-10" dirty="0"/>
              <a:t>kalça</a:t>
            </a:r>
            <a:r>
              <a:rPr spc="150" dirty="0"/>
              <a:t> </a:t>
            </a:r>
            <a:r>
              <a:rPr spc="-5" dirty="0"/>
              <a:t>kemiği</a:t>
            </a:r>
            <a:r>
              <a:rPr spc="150" dirty="0"/>
              <a:t> </a:t>
            </a:r>
            <a:r>
              <a:rPr spc="-5" dirty="0"/>
              <a:t>(ilium),</a:t>
            </a:r>
            <a:r>
              <a:rPr spc="145" dirty="0"/>
              <a:t> </a:t>
            </a:r>
            <a:r>
              <a:rPr spc="-5" dirty="0"/>
              <a:t>oturak</a:t>
            </a:r>
            <a:r>
              <a:rPr spc="135" dirty="0"/>
              <a:t> </a:t>
            </a:r>
            <a:r>
              <a:rPr spc="-5" dirty="0"/>
              <a:t>kemiği</a:t>
            </a:r>
            <a:r>
              <a:rPr spc="145" dirty="0"/>
              <a:t> </a:t>
            </a:r>
            <a:r>
              <a:rPr spc="-5" dirty="0"/>
              <a:t>(iskiyum) </a:t>
            </a:r>
            <a:r>
              <a:rPr spc="-515" dirty="0"/>
              <a:t> </a:t>
            </a:r>
            <a:r>
              <a:rPr spc="-5" dirty="0"/>
              <a:t>ve</a:t>
            </a:r>
            <a:r>
              <a:rPr spc="15" dirty="0"/>
              <a:t> </a:t>
            </a:r>
            <a:r>
              <a:rPr spc="25" dirty="0"/>
              <a:t>çatı</a:t>
            </a:r>
            <a:r>
              <a:rPr spc="-15" dirty="0"/>
              <a:t> </a:t>
            </a:r>
            <a:r>
              <a:rPr spc="-5" dirty="0"/>
              <a:t>kemiği</a:t>
            </a:r>
            <a:r>
              <a:rPr spc="20" dirty="0"/>
              <a:t> </a:t>
            </a:r>
            <a:r>
              <a:rPr dirty="0"/>
              <a:t>(pubis).</a:t>
            </a:r>
          </a:p>
          <a:p>
            <a:pPr marL="13970" marR="5715">
              <a:lnSpc>
                <a:spcPct val="100000"/>
              </a:lnSpc>
              <a:spcBef>
                <a:spcPts val="600"/>
              </a:spcBef>
            </a:pPr>
            <a:r>
              <a:rPr spc="-5" dirty="0"/>
              <a:t>Kalça</a:t>
            </a:r>
            <a:r>
              <a:rPr spc="225" dirty="0"/>
              <a:t> </a:t>
            </a:r>
            <a:r>
              <a:rPr spc="-5" dirty="0"/>
              <a:t>kemeri</a:t>
            </a:r>
            <a:r>
              <a:rPr spc="235" dirty="0"/>
              <a:t> </a:t>
            </a:r>
            <a:r>
              <a:rPr spc="-15" dirty="0"/>
              <a:t>ile</a:t>
            </a:r>
            <a:r>
              <a:rPr spc="229" dirty="0"/>
              <a:t> </a:t>
            </a:r>
            <a:r>
              <a:rPr spc="-5" dirty="0"/>
              <a:t>uyluk</a:t>
            </a:r>
            <a:r>
              <a:rPr spc="229" dirty="0"/>
              <a:t> </a:t>
            </a:r>
            <a:r>
              <a:rPr spc="-5" dirty="0"/>
              <a:t>kemiği</a:t>
            </a:r>
            <a:r>
              <a:rPr spc="229" dirty="0"/>
              <a:t> </a:t>
            </a:r>
            <a:r>
              <a:rPr spc="5" dirty="0"/>
              <a:t>arasında</a:t>
            </a:r>
            <a:r>
              <a:rPr spc="225" dirty="0"/>
              <a:t> </a:t>
            </a:r>
            <a:r>
              <a:rPr spc="-5" dirty="0"/>
              <a:t>kalça</a:t>
            </a:r>
            <a:r>
              <a:rPr spc="225" dirty="0"/>
              <a:t> </a:t>
            </a:r>
            <a:r>
              <a:rPr spc="-5" dirty="0"/>
              <a:t>eklemi</a:t>
            </a:r>
            <a:r>
              <a:rPr spc="229" dirty="0"/>
              <a:t> </a:t>
            </a:r>
            <a:r>
              <a:rPr spc="-15" dirty="0"/>
              <a:t>bulunur.</a:t>
            </a:r>
            <a:r>
              <a:rPr spc="220" dirty="0"/>
              <a:t> </a:t>
            </a:r>
            <a:r>
              <a:rPr spc="-5" dirty="0"/>
              <a:t>Kalça </a:t>
            </a:r>
            <a:r>
              <a:rPr spc="-520" dirty="0"/>
              <a:t> </a:t>
            </a:r>
            <a:r>
              <a:rPr spc="-5" dirty="0"/>
              <a:t>eklemi</a:t>
            </a:r>
            <a:r>
              <a:rPr dirty="0"/>
              <a:t> oynar</a:t>
            </a:r>
            <a:r>
              <a:rPr spc="15" dirty="0"/>
              <a:t> </a:t>
            </a:r>
            <a:r>
              <a:rPr spc="-15" dirty="0"/>
              <a:t>eklemdir.</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862073" y="636778"/>
            <a:ext cx="5419725" cy="345440"/>
          </a:xfrm>
          <a:prstGeom prst="rect">
            <a:avLst/>
          </a:prstGeom>
        </p:spPr>
        <p:txBody>
          <a:bodyPr vert="horz" wrap="square" lIns="0" tIns="12700" rIns="0" bIns="0" rtlCol="0">
            <a:spAutoFit/>
          </a:bodyPr>
          <a:lstStyle/>
          <a:p>
            <a:pPr marL="12700">
              <a:lnSpc>
                <a:spcPct val="100000"/>
              </a:lnSpc>
              <a:spcBef>
                <a:spcPts val="100"/>
              </a:spcBef>
            </a:pPr>
            <a:r>
              <a:rPr dirty="0"/>
              <a:t>üst</a:t>
            </a:r>
            <a:r>
              <a:rPr spc="-5" dirty="0"/>
              <a:t> </a:t>
            </a:r>
            <a:r>
              <a:rPr spc="-10" dirty="0"/>
              <a:t>ekstremite</a:t>
            </a:r>
            <a:r>
              <a:rPr spc="-20" dirty="0"/>
              <a:t> </a:t>
            </a:r>
            <a:r>
              <a:rPr spc="-5" dirty="0"/>
              <a:t>(kollar;</a:t>
            </a:r>
            <a:r>
              <a:rPr spc="5" dirty="0"/>
              <a:t> </a:t>
            </a:r>
            <a:r>
              <a:rPr dirty="0"/>
              <a:t>üst </a:t>
            </a:r>
            <a:r>
              <a:rPr spc="-5" dirty="0"/>
              <a:t>kol,</a:t>
            </a:r>
            <a:r>
              <a:rPr dirty="0"/>
              <a:t> ön</a:t>
            </a:r>
            <a:r>
              <a:rPr spc="10" dirty="0"/>
              <a:t> </a:t>
            </a:r>
            <a:r>
              <a:rPr spc="-5" dirty="0"/>
              <a:t>kol</a:t>
            </a:r>
            <a:r>
              <a:rPr spc="-10" dirty="0"/>
              <a:t> </a:t>
            </a:r>
            <a:r>
              <a:rPr spc="-5" dirty="0"/>
              <a:t>ve</a:t>
            </a:r>
            <a:r>
              <a:rPr spc="-10" dirty="0"/>
              <a:t> </a:t>
            </a:r>
            <a:r>
              <a:rPr spc="-5" dirty="0"/>
              <a:t>el)</a:t>
            </a:r>
          </a:p>
        </p:txBody>
      </p:sp>
      <p:sp>
        <p:nvSpPr>
          <p:cNvPr id="4" name="object 4"/>
          <p:cNvSpPr txBox="1"/>
          <p:nvPr/>
        </p:nvSpPr>
        <p:spPr>
          <a:xfrm>
            <a:off x="707542" y="1430223"/>
            <a:ext cx="7729855" cy="1398270"/>
          </a:xfrm>
          <a:prstGeom prst="rect">
            <a:avLst/>
          </a:prstGeom>
        </p:spPr>
        <p:txBody>
          <a:bodyPr vert="horz" wrap="square" lIns="0" tIns="13335" rIns="0" bIns="0" rtlCol="0">
            <a:spAutoFit/>
          </a:bodyPr>
          <a:lstStyle/>
          <a:p>
            <a:pPr marL="285115" indent="-273050">
              <a:lnSpc>
                <a:spcPct val="100000"/>
              </a:lnSpc>
              <a:spcBef>
                <a:spcPts val="105"/>
              </a:spcBef>
              <a:buChar char="•"/>
              <a:tabLst>
                <a:tab pos="285115" algn="l"/>
                <a:tab pos="285750" algn="l"/>
                <a:tab pos="1581150" algn="l"/>
                <a:tab pos="2028825" algn="l"/>
                <a:tab pos="2998470" algn="l"/>
                <a:tab pos="4318000" algn="l"/>
                <a:tab pos="4935855" algn="l"/>
                <a:tab pos="5411470" algn="l"/>
                <a:tab pos="5944870" algn="l"/>
                <a:tab pos="7026909" algn="l"/>
              </a:tabLst>
            </a:pPr>
            <a:r>
              <a:rPr sz="2000" dirty="0">
                <a:solidFill>
                  <a:srgbClr val="1F4E79"/>
                </a:solidFill>
                <a:latin typeface="Microsoft Sans Serif"/>
                <a:cs typeface="Microsoft Sans Serif"/>
              </a:rPr>
              <a:t>Gö</a:t>
            </a:r>
            <a:r>
              <a:rPr sz="2000" spc="-10" dirty="0">
                <a:solidFill>
                  <a:srgbClr val="1F4E79"/>
                </a:solidFill>
                <a:latin typeface="Microsoft Sans Serif"/>
                <a:cs typeface="Microsoft Sans Serif"/>
              </a:rPr>
              <a:t>v</a:t>
            </a:r>
            <a:r>
              <a:rPr sz="2000" spc="-5" dirty="0">
                <a:solidFill>
                  <a:srgbClr val="1F4E79"/>
                </a:solidFill>
                <a:latin typeface="Microsoft Sans Serif"/>
                <a:cs typeface="Microsoft Sans Serif"/>
              </a:rPr>
              <a:t>d</a:t>
            </a:r>
            <a:r>
              <a:rPr sz="2000" spc="-15" dirty="0">
                <a:solidFill>
                  <a:srgbClr val="1F4E79"/>
                </a:solidFill>
                <a:latin typeface="Microsoft Sans Serif"/>
                <a:cs typeface="Microsoft Sans Serif"/>
              </a:rPr>
              <a:t>e</a:t>
            </a:r>
            <a:r>
              <a:rPr sz="2000" spc="-10" dirty="0">
                <a:solidFill>
                  <a:srgbClr val="1F4E79"/>
                </a:solidFill>
                <a:latin typeface="Microsoft Sans Serif"/>
                <a:cs typeface="Microsoft Sans Serif"/>
              </a:rPr>
              <a:t>ni</a:t>
            </a:r>
            <a:r>
              <a:rPr sz="2000" spc="-5" dirty="0">
                <a:solidFill>
                  <a:srgbClr val="1F4E79"/>
                </a:solidFill>
                <a:latin typeface="Microsoft Sans Serif"/>
                <a:cs typeface="Microsoft Sans Serif"/>
              </a:rPr>
              <a:t>n</a:t>
            </a:r>
            <a:r>
              <a:rPr sz="2000" dirty="0">
                <a:solidFill>
                  <a:srgbClr val="1F4E79"/>
                </a:solidFill>
                <a:latin typeface="Microsoft Sans Serif"/>
                <a:cs typeface="Microsoft Sans Serif"/>
              </a:rPr>
              <a:t>	</a:t>
            </a:r>
            <a:r>
              <a:rPr sz="2000" spc="-10" dirty="0">
                <a:solidFill>
                  <a:srgbClr val="1F4E79"/>
                </a:solidFill>
                <a:latin typeface="Microsoft Sans Serif"/>
                <a:cs typeface="Microsoft Sans Serif"/>
              </a:rPr>
              <a:t>iki</a:t>
            </a:r>
            <a:r>
              <a:rPr sz="2000" dirty="0">
                <a:solidFill>
                  <a:srgbClr val="1F4E79"/>
                </a:solidFill>
                <a:latin typeface="Microsoft Sans Serif"/>
                <a:cs typeface="Microsoft Sans Serif"/>
              </a:rPr>
              <a:t>	</a:t>
            </a:r>
            <a:r>
              <a:rPr sz="2000" spc="-10" dirty="0">
                <a:solidFill>
                  <a:srgbClr val="1F4E79"/>
                </a:solidFill>
                <a:latin typeface="Microsoft Sans Serif"/>
                <a:cs typeface="Microsoft Sans Serif"/>
              </a:rPr>
              <a:t>y</a:t>
            </a:r>
            <a:r>
              <a:rPr sz="2000" spc="40" dirty="0">
                <a:solidFill>
                  <a:srgbClr val="1F4E79"/>
                </a:solidFill>
                <a:latin typeface="Microsoft Sans Serif"/>
                <a:cs typeface="Microsoft Sans Serif"/>
              </a:rPr>
              <a:t>an</a:t>
            </a:r>
            <a:r>
              <a:rPr sz="2000" spc="-5" dirty="0">
                <a:solidFill>
                  <a:srgbClr val="1F4E79"/>
                </a:solidFill>
                <a:latin typeface="Microsoft Sans Serif"/>
                <a:cs typeface="Microsoft Sans Serif"/>
              </a:rPr>
              <a:t>ın</a:t>
            </a:r>
            <a:r>
              <a:rPr sz="2000" dirty="0">
                <a:solidFill>
                  <a:srgbClr val="1F4E79"/>
                </a:solidFill>
                <a:latin typeface="Microsoft Sans Serif"/>
                <a:cs typeface="Microsoft Sans Serif"/>
              </a:rPr>
              <a:t>a	tu</a:t>
            </a:r>
            <a:r>
              <a:rPr sz="2000" spc="-25" dirty="0">
                <a:solidFill>
                  <a:srgbClr val="1F4E79"/>
                </a:solidFill>
                <a:latin typeface="Microsoft Sans Serif"/>
                <a:cs typeface="Microsoft Sans Serif"/>
              </a:rPr>
              <a:t>t</a:t>
            </a:r>
            <a:r>
              <a:rPr sz="2000" spc="-5" dirty="0">
                <a:solidFill>
                  <a:srgbClr val="1F4E79"/>
                </a:solidFill>
                <a:latin typeface="Microsoft Sans Serif"/>
                <a:cs typeface="Microsoft Sans Serif"/>
              </a:rPr>
              <a:t>unm</a:t>
            </a:r>
            <a:r>
              <a:rPr sz="2000" spc="-15" dirty="0">
                <a:solidFill>
                  <a:srgbClr val="1F4E79"/>
                </a:solidFill>
                <a:latin typeface="Microsoft Sans Serif"/>
                <a:cs typeface="Microsoft Sans Serif"/>
              </a:rPr>
              <a:t>u</a:t>
            </a:r>
            <a:r>
              <a:rPr sz="2000" dirty="0">
                <a:solidFill>
                  <a:srgbClr val="1F4E79"/>
                </a:solidFill>
                <a:latin typeface="Microsoft Sans Serif"/>
                <a:cs typeface="Microsoft Sans Serif"/>
              </a:rPr>
              <a:t>ş,	sağ	</a:t>
            </a:r>
            <a:r>
              <a:rPr sz="2000" spc="-10" dirty="0">
                <a:solidFill>
                  <a:srgbClr val="1F4E79"/>
                </a:solidFill>
                <a:latin typeface="Microsoft Sans Serif"/>
                <a:cs typeface="Microsoft Sans Serif"/>
              </a:rPr>
              <a:t>v</a:t>
            </a:r>
            <a:r>
              <a:rPr sz="2000" dirty="0">
                <a:solidFill>
                  <a:srgbClr val="1F4E79"/>
                </a:solidFill>
                <a:latin typeface="Microsoft Sans Serif"/>
                <a:cs typeface="Microsoft Sans Serif"/>
              </a:rPr>
              <a:t>e	</a:t>
            </a:r>
            <a:r>
              <a:rPr sz="2000" spc="-5" dirty="0">
                <a:solidFill>
                  <a:srgbClr val="1F4E79"/>
                </a:solidFill>
                <a:latin typeface="Microsoft Sans Serif"/>
                <a:cs typeface="Microsoft Sans Serif"/>
              </a:rPr>
              <a:t>sol</a:t>
            </a:r>
            <a:r>
              <a:rPr sz="2000" dirty="0">
                <a:solidFill>
                  <a:srgbClr val="1F4E79"/>
                </a:solidFill>
                <a:latin typeface="Microsoft Sans Serif"/>
                <a:cs typeface="Microsoft Sans Serif"/>
              </a:rPr>
              <a:t>	</a:t>
            </a:r>
            <a:r>
              <a:rPr sz="2000" spc="-10" dirty="0">
                <a:solidFill>
                  <a:srgbClr val="1F4E79"/>
                </a:solidFill>
                <a:latin typeface="Microsoft Sans Serif"/>
                <a:cs typeface="Microsoft Sans Serif"/>
              </a:rPr>
              <a:t>s</a:t>
            </a:r>
            <a:r>
              <a:rPr sz="2000" spc="-15" dirty="0">
                <a:solidFill>
                  <a:srgbClr val="1F4E79"/>
                </a:solidFill>
                <a:latin typeface="Microsoft Sans Serif"/>
                <a:cs typeface="Microsoft Sans Serif"/>
              </a:rPr>
              <a:t>i</a:t>
            </a:r>
            <a:r>
              <a:rPr sz="2000" dirty="0">
                <a:solidFill>
                  <a:srgbClr val="1F4E79"/>
                </a:solidFill>
                <a:latin typeface="Microsoft Sans Serif"/>
                <a:cs typeface="Microsoft Sans Serif"/>
              </a:rPr>
              <a:t>me</a:t>
            </a:r>
            <a:r>
              <a:rPr sz="2000" spc="-25" dirty="0">
                <a:solidFill>
                  <a:srgbClr val="1F4E79"/>
                </a:solidFill>
                <a:latin typeface="Microsoft Sans Serif"/>
                <a:cs typeface="Microsoft Sans Serif"/>
              </a:rPr>
              <a:t>t</a:t>
            </a:r>
            <a:r>
              <a:rPr sz="2000" spc="-5" dirty="0">
                <a:solidFill>
                  <a:srgbClr val="1F4E79"/>
                </a:solidFill>
                <a:latin typeface="Microsoft Sans Serif"/>
                <a:cs typeface="Microsoft Sans Serif"/>
              </a:rPr>
              <a:t>rik</a:t>
            </a:r>
            <a:r>
              <a:rPr sz="2000" dirty="0">
                <a:solidFill>
                  <a:srgbClr val="1F4E79"/>
                </a:solidFill>
                <a:latin typeface="Microsoft Sans Serif"/>
                <a:cs typeface="Microsoft Sans Serif"/>
              </a:rPr>
              <a:t>	</a:t>
            </a:r>
            <a:r>
              <a:rPr sz="2000" spc="-15" dirty="0">
                <a:solidFill>
                  <a:srgbClr val="1F4E79"/>
                </a:solidFill>
                <a:latin typeface="Microsoft Sans Serif"/>
                <a:cs typeface="Microsoft Sans Serif"/>
              </a:rPr>
              <a:t>u</a:t>
            </a:r>
            <a:r>
              <a:rPr sz="2000" dirty="0">
                <a:solidFill>
                  <a:srgbClr val="1F4E79"/>
                </a:solidFill>
                <a:latin typeface="Microsoft Sans Serif"/>
                <a:cs typeface="Microsoft Sans Serif"/>
              </a:rPr>
              <a:t>z</a:t>
            </a:r>
            <a:r>
              <a:rPr sz="2000" spc="-10" dirty="0">
                <a:solidFill>
                  <a:srgbClr val="1F4E79"/>
                </a:solidFill>
                <a:latin typeface="Microsoft Sans Serif"/>
                <a:cs typeface="Microsoft Sans Serif"/>
              </a:rPr>
              <a:t>a</a:t>
            </a:r>
            <a:r>
              <a:rPr sz="2000" spc="-5" dirty="0">
                <a:solidFill>
                  <a:srgbClr val="1F4E79"/>
                </a:solidFill>
                <a:latin typeface="Microsoft Sans Serif"/>
                <a:cs typeface="Microsoft Sans Serif"/>
              </a:rPr>
              <a:t>n</a:t>
            </a:r>
            <a:r>
              <a:rPr sz="2000" spc="-20" dirty="0">
                <a:solidFill>
                  <a:srgbClr val="1F4E79"/>
                </a:solidFill>
                <a:latin typeface="Microsoft Sans Serif"/>
                <a:cs typeface="Microsoft Sans Serif"/>
              </a:rPr>
              <a:t>t</a:t>
            </a:r>
            <a:r>
              <a:rPr sz="2000" spc="100" dirty="0">
                <a:solidFill>
                  <a:srgbClr val="1F4E79"/>
                </a:solidFill>
                <a:latin typeface="Microsoft Sans Serif"/>
                <a:cs typeface="Microsoft Sans Serif"/>
              </a:rPr>
              <a:t>ı</a:t>
            </a:r>
            <a:endParaRPr sz="2000">
              <a:latin typeface="Microsoft Sans Serif"/>
              <a:cs typeface="Microsoft Sans Serif"/>
            </a:endParaRPr>
          </a:p>
          <a:p>
            <a:pPr marL="285115">
              <a:lnSpc>
                <a:spcPct val="100000"/>
              </a:lnSpc>
            </a:pPr>
            <a:r>
              <a:rPr sz="2000" spc="-10" dirty="0">
                <a:solidFill>
                  <a:srgbClr val="1F4E79"/>
                </a:solidFill>
                <a:latin typeface="Microsoft Sans Serif"/>
                <a:cs typeface="Microsoft Sans Serif"/>
              </a:rPr>
              <a:t>şeklindedirler.</a:t>
            </a:r>
            <a:r>
              <a:rPr sz="2000" spc="-25" dirty="0">
                <a:solidFill>
                  <a:srgbClr val="1F4E79"/>
                </a:solidFill>
                <a:latin typeface="Microsoft Sans Serif"/>
                <a:cs typeface="Microsoft Sans Serif"/>
              </a:rPr>
              <a:t> </a:t>
            </a:r>
            <a:r>
              <a:rPr sz="2000" dirty="0">
                <a:solidFill>
                  <a:srgbClr val="1F4E79"/>
                </a:solidFill>
                <a:latin typeface="Microsoft Sans Serif"/>
                <a:cs typeface="Microsoft Sans Serif"/>
              </a:rPr>
              <a:t>Sağ</a:t>
            </a:r>
            <a:r>
              <a:rPr sz="2000" spc="15" dirty="0">
                <a:solidFill>
                  <a:srgbClr val="1F4E79"/>
                </a:solidFill>
                <a:latin typeface="Microsoft Sans Serif"/>
                <a:cs typeface="Microsoft Sans Serif"/>
              </a:rPr>
              <a:t> </a:t>
            </a:r>
            <a:r>
              <a:rPr sz="2000" dirty="0">
                <a:solidFill>
                  <a:srgbClr val="1F4E79"/>
                </a:solidFill>
                <a:latin typeface="Microsoft Sans Serif"/>
                <a:cs typeface="Microsoft Sans Serif"/>
              </a:rPr>
              <a:t>32,</a:t>
            </a:r>
            <a:r>
              <a:rPr sz="2000" spc="5" dirty="0">
                <a:solidFill>
                  <a:srgbClr val="1F4E79"/>
                </a:solidFill>
                <a:latin typeface="Microsoft Sans Serif"/>
                <a:cs typeface="Microsoft Sans Serif"/>
              </a:rPr>
              <a:t> </a:t>
            </a:r>
            <a:r>
              <a:rPr sz="2000" spc="-5" dirty="0">
                <a:solidFill>
                  <a:srgbClr val="1F4E79"/>
                </a:solidFill>
                <a:latin typeface="Microsoft Sans Serif"/>
                <a:cs typeface="Microsoft Sans Serif"/>
              </a:rPr>
              <a:t>sol</a:t>
            </a:r>
            <a:r>
              <a:rPr sz="2000" spc="10" dirty="0">
                <a:solidFill>
                  <a:srgbClr val="1F4E79"/>
                </a:solidFill>
                <a:latin typeface="Microsoft Sans Serif"/>
                <a:cs typeface="Microsoft Sans Serif"/>
              </a:rPr>
              <a:t> </a:t>
            </a:r>
            <a:r>
              <a:rPr sz="2000" dirty="0">
                <a:solidFill>
                  <a:srgbClr val="1F4E79"/>
                </a:solidFill>
                <a:latin typeface="Microsoft Sans Serif"/>
                <a:cs typeface="Microsoft Sans Serif"/>
              </a:rPr>
              <a:t>32</a:t>
            </a:r>
            <a:r>
              <a:rPr sz="2000" spc="10" dirty="0">
                <a:solidFill>
                  <a:srgbClr val="1F4E79"/>
                </a:solidFill>
                <a:latin typeface="Microsoft Sans Serif"/>
                <a:cs typeface="Microsoft Sans Serif"/>
              </a:rPr>
              <a:t> </a:t>
            </a:r>
            <a:r>
              <a:rPr sz="2000" spc="-5" dirty="0">
                <a:solidFill>
                  <a:srgbClr val="1F4E79"/>
                </a:solidFill>
                <a:latin typeface="Microsoft Sans Serif"/>
                <a:cs typeface="Microsoft Sans Serif"/>
              </a:rPr>
              <a:t>ve</a:t>
            </a:r>
            <a:r>
              <a:rPr sz="2000" spc="25" dirty="0">
                <a:solidFill>
                  <a:srgbClr val="1F4E79"/>
                </a:solidFill>
                <a:latin typeface="Microsoft Sans Serif"/>
                <a:cs typeface="Microsoft Sans Serif"/>
              </a:rPr>
              <a:t> </a:t>
            </a:r>
            <a:r>
              <a:rPr sz="2000" spc="-5" dirty="0">
                <a:solidFill>
                  <a:srgbClr val="1F4E79"/>
                </a:solidFill>
                <a:latin typeface="Microsoft Sans Serif"/>
                <a:cs typeface="Microsoft Sans Serif"/>
              </a:rPr>
              <a:t>toplam</a:t>
            </a:r>
            <a:r>
              <a:rPr sz="2000" spc="5" dirty="0">
                <a:solidFill>
                  <a:srgbClr val="1F4E79"/>
                </a:solidFill>
                <a:latin typeface="Microsoft Sans Serif"/>
                <a:cs typeface="Microsoft Sans Serif"/>
              </a:rPr>
              <a:t> </a:t>
            </a:r>
            <a:r>
              <a:rPr sz="2000" dirty="0">
                <a:solidFill>
                  <a:srgbClr val="1F4E79"/>
                </a:solidFill>
                <a:latin typeface="Microsoft Sans Serif"/>
                <a:cs typeface="Microsoft Sans Serif"/>
              </a:rPr>
              <a:t>64</a:t>
            </a:r>
            <a:r>
              <a:rPr sz="2000" spc="10" dirty="0">
                <a:solidFill>
                  <a:srgbClr val="1F4E79"/>
                </a:solidFill>
                <a:latin typeface="Microsoft Sans Serif"/>
                <a:cs typeface="Microsoft Sans Serif"/>
              </a:rPr>
              <a:t> </a:t>
            </a:r>
            <a:r>
              <a:rPr sz="2000" dirty="0">
                <a:solidFill>
                  <a:srgbClr val="1F4E79"/>
                </a:solidFill>
                <a:latin typeface="Microsoft Sans Serif"/>
                <a:cs typeface="Microsoft Sans Serif"/>
              </a:rPr>
              <a:t>kemikten</a:t>
            </a:r>
            <a:r>
              <a:rPr sz="2000" spc="5" dirty="0">
                <a:solidFill>
                  <a:srgbClr val="1F4E79"/>
                </a:solidFill>
                <a:latin typeface="Microsoft Sans Serif"/>
                <a:cs typeface="Microsoft Sans Serif"/>
              </a:rPr>
              <a:t> </a:t>
            </a:r>
            <a:r>
              <a:rPr sz="2000" spc="-20" dirty="0">
                <a:solidFill>
                  <a:srgbClr val="1F4E79"/>
                </a:solidFill>
                <a:latin typeface="Microsoft Sans Serif"/>
                <a:cs typeface="Microsoft Sans Serif"/>
              </a:rPr>
              <a:t>oluşur.</a:t>
            </a:r>
            <a:endParaRPr sz="2000">
              <a:latin typeface="Microsoft Sans Serif"/>
              <a:cs typeface="Microsoft Sans Serif"/>
            </a:endParaRPr>
          </a:p>
          <a:p>
            <a:pPr marL="3780154" marR="5080" lvl="1" indent="-273050">
              <a:lnSpc>
                <a:spcPct val="100000"/>
              </a:lnSpc>
              <a:spcBef>
                <a:spcPts val="1200"/>
              </a:spcBef>
              <a:buChar char="•"/>
              <a:tabLst>
                <a:tab pos="3780154" algn="l"/>
                <a:tab pos="3780790" algn="l"/>
              </a:tabLst>
            </a:pPr>
            <a:r>
              <a:rPr sz="2000" spc="-10" dirty="0">
                <a:solidFill>
                  <a:srgbClr val="1F4E79"/>
                </a:solidFill>
                <a:latin typeface="Microsoft Sans Serif"/>
                <a:cs typeface="Microsoft Sans Serif"/>
              </a:rPr>
              <a:t>El;</a:t>
            </a:r>
            <a:r>
              <a:rPr sz="2000" spc="55" dirty="0">
                <a:solidFill>
                  <a:srgbClr val="1F4E79"/>
                </a:solidFill>
                <a:latin typeface="Microsoft Sans Serif"/>
                <a:cs typeface="Microsoft Sans Serif"/>
              </a:rPr>
              <a:t> </a:t>
            </a:r>
            <a:r>
              <a:rPr sz="2000" spc="-5" dirty="0">
                <a:solidFill>
                  <a:srgbClr val="1F4E79"/>
                </a:solidFill>
                <a:latin typeface="Microsoft Sans Serif"/>
                <a:cs typeface="Microsoft Sans Serif"/>
              </a:rPr>
              <a:t>bilek,</a:t>
            </a:r>
            <a:r>
              <a:rPr sz="2000" spc="65" dirty="0">
                <a:solidFill>
                  <a:srgbClr val="1F4E79"/>
                </a:solidFill>
                <a:latin typeface="Microsoft Sans Serif"/>
                <a:cs typeface="Microsoft Sans Serif"/>
              </a:rPr>
              <a:t> </a:t>
            </a:r>
            <a:r>
              <a:rPr sz="2000" spc="-5" dirty="0">
                <a:solidFill>
                  <a:srgbClr val="1F4E79"/>
                </a:solidFill>
                <a:latin typeface="Microsoft Sans Serif"/>
                <a:cs typeface="Microsoft Sans Serif"/>
              </a:rPr>
              <a:t>el</a:t>
            </a:r>
            <a:r>
              <a:rPr sz="2000" spc="65" dirty="0">
                <a:solidFill>
                  <a:srgbClr val="1F4E79"/>
                </a:solidFill>
                <a:latin typeface="Microsoft Sans Serif"/>
                <a:cs typeface="Microsoft Sans Serif"/>
              </a:rPr>
              <a:t> </a:t>
            </a:r>
            <a:r>
              <a:rPr sz="2000" spc="10" dirty="0">
                <a:solidFill>
                  <a:srgbClr val="1F4E79"/>
                </a:solidFill>
                <a:latin typeface="Microsoft Sans Serif"/>
                <a:cs typeface="Microsoft Sans Serif"/>
              </a:rPr>
              <a:t>tarağı</a:t>
            </a:r>
            <a:r>
              <a:rPr sz="2000" spc="50" dirty="0">
                <a:solidFill>
                  <a:srgbClr val="1F4E79"/>
                </a:solidFill>
                <a:latin typeface="Microsoft Sans Serif"/>
                <a:cs typeface="Microsoft Sans Serif"/>
              </a:rPr>
              <a:t> </a:t>
            </a:r>
            <a:r>
              <a:rPr sz="2000" spc="-5" dirty="0">
                <a:solidFill>
                  <a:srgbClr val="1F4E79"/>
                </a:solidFill>
                <a:latin typeface="Microsoft Sans Serif"/>
                <a:cs typeface="Microsoft Sans Serif"/>
              </a:rPr>
              <a:t>ve</a:t>
            </a:r>
            <a:r>
              <a:rPr sz="2000" spc="55" dirty="0">
                <a:solidFill>
                  <a:srgbClr val="1F4E79"/>
                </a:solidFill>
                <a:latin typeface="Microsoft Sans Serif"/>
                <a:cs typeface="Microsoft Sans Serif"/>
              </a:rPr>
              <a:t> </a:t>
            </a:r>
            <a:r>
              <a:rPr sz="2000" spc="-5" dirty="0">
                <a:solidFill>
                  <a:srgbClr val="1F4E79"/>
                </a:solidFill>
                <a:latin typeface="Microsoft Sans Serif"/>
                <a:cs typeface="Microsoft Sans Serif"/>
              </a:rPr>
              <a:t>parmaklardan </a:t>
            </a:r>
            <a:r>
              <a:rPr sz="2000" spc="-515" dirty="0">
                <a:solidFill>
                  <a:srgbClr val="1F4E79"/>
                </a:solidFill>
                <a:latin typeface="Microsoft Sans Serif"/>
                <a:cs typeface="Microsoft Sans Serif"/>
              </a:rPr>
              <a:t> </a:t>
            </a:r>
            <a:r>
              <a:rPr sz="2000" spc="-20" dirty="0">
                <a:solidFill>
                  <a:srgbClr val="1F4E79"/>
                </a:solidFill>
                <a:latin typeface="Microsoft Sans Serif"/>
                <a:cs typeface="Microsoft Sans Serif"/>
              </a:rPr>
              <a:t>oluşur.</a:t>
            </a:r>
            <a:endParaRPr sz="2000">
              <a:latin typeface="Microsoft Sans Serif"/>
              <a:cs typeface="Microsoft Sans Serif"/>
            </a:endParaRPr>
          </a:p>
        </p:txBody>
      </p:sp>
      <p:pic>
        <p:nvPicPr>
          <p:cNvPr id="5" name="object 5"/>
          <p:cNvPicPr/>
          <p:nvPr/>
        </p:nvPicPr>
        <p:blipFill>
          <a:blip r:embed="rId2" cstate="print"/>
          <a:stretch>
            <a:fillRect/>
          </a:stretch>
        </p:blipFill>
        <p:spPr>
          <a:xfrm>
            <a:off x="4340605" y="2988919"/>
            <a:ext cx="4396740" cy="3180588"/>
          </a:xfrm>
          <a:prstGeom prst="rect">
            <a:avLst/>
          </a:prstGeom>
        </p:spPr>
      </p:pic>
      <p:pic>
        <p:nvPicPr>
          <p:cNvPr id="6" name="object 6"/>
          <p:cNvPicPr/>
          <p:nvPr/>
        </p:nvPicPr>
        <p:blipFill>
          <a:blip r:embed="rId3" cstate="print"/>
          <a:stretch>
            <a:fillRect/>
          </a:stretch>
        </p:blipFill>
        <p:spPr>
          <a:xfrm>
            <a:off x="665937" y="2291943"/>
            <a:ext cx="2974594" cy="3732784"/>
          </a:xfrm>
          <a:prstGeom prst="rect">
            <a:avLst/>
          </a:prstGeom>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179067" y="653034"/>
            <a:ext cx="6787515" cy="345440"/>
          </a:xfrm>
          <a:prstGeom prst="rect">
            <a:avLst/>
          </a:prstGeom>
        </p:spPr>
        <p:txBody>
          <a:bodyPr vert="horz" wrap="square" lIns="0" tIns="12700" rIns="0" bIns="0" rtlCol="0">
            <a:spAutoFit/>
          </a:bodyPr>
          <a:lstStyle/>
          <a:p>
            <a:pPr marL="12700">
              <a:lnSpc>
                <a:spcPct val="100000"/>
              </a:lnSpc>
              <a:spcBef>
                <a:spcPts val="100"/>
              </a:spcBef>
            </a:pPr>
            <a:r>
              <a:rPr spc="-5" dirty="0"/>
              <a:t>alt</a:t>
            </a:r>
            <a:r>
              <a:rPr dirty="0"/>
              <a:t> </a:t>
            </a:r>
            <a:r>
              <a:rPr spc="-5" dirty="0"/>
              <a:t>ekstremite</a:t>
            </a:r>
            <a:r>
              <a:rPr spc="-15" dirty="0"/>
              <a:t> </a:t>
            </a:r>
            <a:r>
              <a:rPr spc="-5" dirty="0"/>
              <a:t>(bacaklar;</a:t>
            </a:r>
            <a:r>
              <a:rPr dirty="0"/>
              <a:t> üst</a:t>
            </a:r>
            <a:r>
              <a:rPr spc="5" dirty="0"/>
              <a:t> </a:t>
            </a:r>
            <a:r>
              <a:rPr spc="-5" dirty="0"/>
              <a:t>bacak,</a:t>
            </a:r>
            <a:r>
              <a:rPr spc="5" dirty="0"/>
              <a:t> </a:t>
            </a:r>
            <a:r>
              <a:rPr spc="-5" dirty="0"/>
              <a:t>alt bacak</a:t>
            </a:r>
            <a:r>
              <a:rPr dirty="0"/>
              <a:t> </a:t>
            </a:r>
            <a:r>
              <a:rPr spc="-5" dirty="0"/>
              <a:t>ve</a:t>
            </a:r>
            <a:r>
              <a:rPr spc="-10" dirty="0"/>
              <a:t> </a:t>
            </a:r>
            <a:r>
              <a:rPr spc="-15" dirty="0"/>
              <a:t>ayak)</a:t>
            </a:r>
          </a:p>
        </p:txBody>
      </p:sp>
      <p:sp>
        <p:nvSpPr>
          <p:cNvPr id="4" name="object 4"/>
          <p:cNvSpPr txBox="1"/>
          <p:nvPr/>
        </p:nvSpPr>
        <p:spPr>
          <a:xfrm>
            <a:off x="707542" y="1430223"/>
            <a:ext cx="7729220" cy="331470"/>
          </a:xfrm>
          <a:prstGeom prst="rect">
            <a:avLst/>
          </a:prstGeom>
        </p:spPr>
        <p:txBody>
          <a:bodyPr vert="horz" wrap="square" lIns="0" tIns="13335" rIns="0" bIns="0" rtlCol="0">
            <a:spAutoFit/>
          </a:bodyPr>
          <a:lstStyle/>
          <a:p>
            <a:pPr marL="285115" indent="-273050">
              <a:lnSpc>
                <a:spcPct val="100000"/>
              </a:lnSpc>
              <a:spcBef>
                <a:spcPts val="105"/>
              </a:spcBef>
              <a:buChar char="•"/>
              <a:tabLst>
                <a:tab pos="285115" algn="l"/>
                <a:tab pos="285750" algn="l"/>
              </a:tabLst>
            </a:pPr>
            <a:r>
              <a:rPr sz="2000" spc="-5" dirty="0">
                <a:solidFill>
                  <a:srgbClr val="1F4E79"/>
                </a:solidFill>
                <a:latin typeface="Microsoft Sans Serif"/>
                <a:cs typeface="Microsoft Sans Serif"/>
              </a:rPr>
              <a:t>Alt</a:t>
            </a:r>
            <a:r>
              <a:rPr sz="2000" spc="385" dirty="0">
                <a:solidFill>
                  <a:srgbClr val="1F4E79"/>
                </a:solidFill>
                <a:latin typeface="Microsoft Sans Serif"/>
                <a:cs typeface="Microsoft Sans Serif"/>
              </a:rPr>
              <a:t> </a:t>
            </a:r>
            <a:r>
              <a:rPr sz="2000" spc="-15" dirty="0">
                <a:solidFill>
                  <a:srgbClr val="1F4E79"/>
                </a:solidFill>
                <a:latin typeface="Microsoft Sans Serif"/>
                <a:cs typeface="Microsoft Sans Serif"/>
              </a:rPr>
              <a:t>taraflar,</a:t>
            </a:r>
            <a:r>
              <a:rPr sz="2000" spc="395" dirty="0">
                <a:solidFill>
                  <a:srgbClr val="1F4E79"/>
                </a:solidFill>
                <a:latin typeface="Microsoft Sans Serif"/>
                <a:cs typeface="Microsoft Sans Serif"/>
              </a:rPr>
              <a:t> </a:t>
            </a:r>
            <a:r>
              <a:rPr sz="2000" spc="-10" dirty="0">
                <a:solidFill>
                  <a:srgbClr val="1F4E79"/>
                </a:solidFill>
                <a:latin typeface="Microsoft Sans Serif"/>
                <a:cs typeface="Microsoft Sans Serif"/>
              </a:rPr>
              <a:t>pelvisin</a:t>
            </a:r>
            <a:r>
              <a:rPr sz="2000" spc="395" dirty="0">
                <a:solidFill>
                  <a:srgbClr val="1F4E79"/>
                </a:solidFill>
                <a:latin typeface="Microsoft Sans Serif"/>
                <a:cs typeface="Microsoft Sans Serif"/>
              </a:rPr>
              <a:t> </a:t>
            </a:r>
            <a:r>
              <a:rPr sz="2000" spc="-5" dirty="0">
                <a:solidFill>
                  <a:srgbClr val="1F4E79"/>
                </a:solidFill>
                <a:latin typeface="Microsoft Sans Serif"/>
                <a:cs typeface="Microsoft Sans Serif"/>
              </a:rPr>
              <a:t>(leğen)</a:t>
            </a:r>
            <a:r>
              <a:rPr sz="2000" spc="405" dirty="0">
                <a:solidFill>
                  <a:srgbClr val="1F4E79"/>
                </a:solidFill>
                <a:latin typeface="Microsoft Sans Serif"/>
                <a:cs typeface="Microsoft Sans Serif"/>
              </a:rPr>
              <a:t> </a:t>
            </a:r>
            <a:r>
              <a:rPr sz="2000" spc="-5" dirty="0">
                <a:solidFill>
                  <a:srgbClr val="1F4E79"/>
                </a:solidFill>
                <a:latin typeface="Microsoft Sans Serif"/>
                <a:cs typeface="Microsoft Sans Serif"/>
              </a:rPr>
              <a:t>her</a:t>
            </a:r>
            <a:r>
              <a:rPr sz="2000" spc="400" dirty="0">
                <a:solidFill>
                  <a:srgbClr val="1F4E79"/>
                </a:solidFill>
                <a:latin typeface="Microsoft Sans Serif"/>
                <a:cs typeface="Microsoft Sans Serif"/>
              </a:rPr>
              <a:t> </a:t>
            </a:r>
            <a:r>
              <a:rPr sz="2000" spc="-10" dirty="0">
                <a:solidFill>
                  <a:srgbClr val="1F4E79"/>
                </a:solidFill>
                <a:latin typeface="Microsoft Sans Serif"/>
                <a:cs typeface="Microsoft Sans Serif"/>
              </a:rPr>
              <a:t>iki</a:t>
            </a:r>
            <a:r>
              <a:rPr sz="2000" spc="400" dirty="0">
                <a:solidFill>
                  <a:srgbClr val="1F4E79"/>
                </a:solidFill>
                <a:latin typeface="Microsoft Sans Serif"/>
                <a:cs typeface="Microsoft Sans Serif"/>
              </a:rPr>
              <a:t> </a:t>
            </a:r>
            <a:r>
              <a:rPr sz="2000" spc="10" dirty="0">
                <a:solidFill>
                  <a:srgbClr val="1F4E79"/>
                </a:solidFill>
                <a:latin typeface="Microsoft Sans Serif"/>
                <a:cs typeface="Microsoft Sans Serif"/>
              </a:rPr>
              <a:t>yanına</a:t>
            </a:r>
            <a:r>
              <a:rPr sz="2000" spc="395" dirty="0">
                <a:solidFill>
                  <a:srgbClr val="1F4E79"/>
                </a:solidFill>
                <a:latin typeface="Microsoft Sans Serif"/>
                <a:cs typeface="Microsoft Sans Serif"/>
              </a:rPr>
              <a:t> </a:t>
            </a:r>
            <a:r>
              <a:rPr sz="2000" spc="-5" dirty="0">
                <a:solidFill>
                  <a:srgbClr val="1F4E79"/>
                </a:solidFill>
                <a:latin typeface="Microsoft Sans Serif"/>
                <a:cs typeface="Microsoft Sans Serif"/>
              </a:rPr>
              <a:t>tutunmuş,</a:t>
            </a:r>
            <a:r>
              <a:rPr sz="2000" spc="385" dirty="0">
                <a:solidFill>
                  <a:srgbClr val="1F4E79"/>
                </a:solidFill>
                <a:latin typeface="Microsoft Sans Serif"/>
                <a:cs typeface="Microsoft Sans Serif"/>
              </a:rPr>
              <a:t> </a:t>
            </a:r>
            <a:r>
              <a:rPr sz="2000" dirty="0">
                <a:solidFill>
                  <a:srgbClr val="1F4E79"/>
                </a:solidFill>
                <a:latin typeface="Microsoft Sans Serif"/>
                <a:cs typeface="Microsoft Sans Serif"/>
              </a:rPr>
              <a:t>her</a:t>
            </a:r>
            <a:r>
              <a:rPr sz="2000" spc="400" dirty="0">
                <a:solidFill>
                  <a:srgbClr val="1F4E79"/>
                </a:solidFill>
                <a:latin typeface="Microsoft Sans Serif"/>
                <a:cs typeface="Microsoft Sans Serif"/>
              </a:rPr>
              <a:t> </a:t>
            </a:r>
            <a:r>
              <a:rPr sz="2000" spc="-10" dirty="0">
                <a:solidFill>
                  <a:srgbClr val="1F4E79"/>
                </a:solidFill>
                <a:latin typeface="Microsoft Sans Serif"/>
                <a:cs typeface="Microsoft Sans Serif"/>
              </a:rPr>
              <a:t>biri</a:t>
            </a:r>
            <a:r>
              <a:rPr sz="2000" spc="400" dirty="0">
                <a:solidFill>
                  <a:srgbClr val="1F4E79"/>
                </a:solidFill>
                <a:latin typeface="Microsoft Sans Serif"/>
                <a:cs typeface="Microsoft Sans Serif"/>
              </a:rPr>
              <a:t> </a:t>
            </a:r>
            <a:r>
              <a:rPr sz="2000" dirty="0">
                <a:solidFill>
                  <a:srgbClr val="1F4E79"/>
                </a:solidFill>
                <a:latin typeface="Microsoft Sans Serif"/>
                <a:cs typeface="Microsoft Sans Serif"/>
              </a:rPr>
              <a:t>31</a:t>
            </a:r>
            <a:endParaRPr sz="2000">
              <a:latin typeface="Microsoft Sans Serif"/>
              <a:cs typeface="Microsoft Sans Serif"/>
            </a:endParaRPr>
          </a:p>
        </p:txBody>
      </p:sp>
      <p:sp>
        <p:nvSpPr>
          <p:cNvPr id="5" name="object 5"/>
          <p:cNvSpPr txBox="1"/>
          <p:nvPr/>
        </p:nvSpPr>
        <p:spPr>
          <a:xfrm>
            <a:off x="2169414" y="1735327"/>
            <a:ext cx="6268085" cy="330835"/>
          </a:xfrm>
          <a:prstGeom prst="rect">
            <a:avLst/>
          </a:prstGeom>
        </p:spPr>
        <p:txBody>
          <a:bodyPr vert="horz" wrap="square" lIns="0" tIns="13335" rIns="0" bIns="0" rtlCol="0">
            <a:spAutoFit/>
          </a:bodyPr>
          <a:lstStyle/>
          <a:p>
            <a:pPr marL="12700">
              <a:lnSpc>
                <a:spcPct val="100000"/>
              </a:lnSpc>
              <a:spcBef>
                <a:spcPts val="105"/>
              </a:spcBef>
              <a:tabLst>
                <a:tab pos="1001394" algn="l"/>
                <a:tab pos="1583690" algn="l"/>
                <a:tab pos="2022475" algn="l"/>
                <a:tab pos="2519680" algn="l"/>
                <a:tab pos="3367404" algn="l"/>
                <a:tab pos="4173220" algn="l"/>
                <a:tab pos="5222240" algn="l"/>
                <a:tab pos="5633720" algn="l"/>
              </a:tabLst>
            </a:pPr>
            <a:r>
              <a:rPr sz="2000" spc="-10" dirty="0">
                <a:solidFill>
                  <a:srgbClr val="1F4E79"/>
                </a:solidFill>
                <a:latin typeface="Microsoft Sans Serif"/>
                <a:cs typeface="Microsoft Sans Serif"/>
              </a:rPr>
              <a:t>ol</a:t>
            </a:r>
            <a:r>
              <a:rPr sz="2000" spc="-20" dirty="0">
                <a:solidFill>
                  <a:srgbClr val="1F4E79"/>
                </a:solidFill>
                <a:latin typeface="Microsoft Sans Serif"/>
                <a:cs typeface="Microsoft Sans Serif"/>
              </a:rPr>
              <a:t>u</a:t>
            </a:r>
            <a:r>
              <a:rPr sz="2000" dirty="0">
                <a:solidFill>
                  <a:srgbClr val="1F4E79"/>
                </a:solidFill>
                <a:latin typeface="Microsoft Sans Serif"/>
                <a:cs typeface="Microsoft Sans Serif"/>
              </a:rPr>
              <a:t>ş</a:t>
            </a:r>
            <a:r>
              <a:rPr sz="2000" spc="5" dirty="0">
                <a:solidFill>
                  <a:srgbClr val="1F4E79"/>
                </a:solidFill>
                <a:latin typeface="Microsoft Sans Serif"/>
                <a:cs typeface="Microsoft Sans Serif"/>
              </a:rPr>
              <a:t>a</a:t>
            </a:r>
            <a:r>
              <a:rPr sz="2000" spc="-5" dirty="0">
                <a:solidFill>
                  <a:srgbClr val="1F4E79"/>
                </a:solidFill>
                <a:latin typeface="Microsoft Sans Serif"/>
                <a:cs typeface="Microsoft Sans Serif"/>
              </a:rPr>
              <a:t>n</a:t>
            </a:r>
            <a:r>
              <a:rPr sz="2000" dirty="0">
                <a:solidFill>
                  <a:srgbClr val="1F4E79"/>
                </a:solidFill>
                <a:latin typeface="Microsoft Sans Serif"/>
                <a:cs typeface="Microsoft Sans Serif"/>
              </a:rPr>
              <a:t>,	s</a:t>
            </a:r>
            <a:r>
              <a:rPr sz="2000" spc="5" dirty="0">
                <a:solidFill>
                  <a:srgbClr val="1F4E79"/>
                </a:solidFill>
                <a:latin typeface="Microsoft Sans Serif"/>
                <a:cs typeface="Microsoft Sans Serif"/>
              </a:rPr>
              <a:t>a</a:t>
            </a:r>
            <a:r>
              <a:rPr sz="2000" dirty="0">
                <a:solidFill>
                  <a:srgbClr val="1F4E79"/>
                </a:solidFill>
                <a:latin typeface="Microsoft Sans Serif"/>
                <a:cs typeface="Microsoft Sans Serif"/>
              </a:rPr>
              <a:t>ğ	</a:t>
            </a:r>
            <a:r>
              <a:rPr sz="2000" spc="-10" dirty="0">
                <a:solidFill>
                  <a:srgbClr val="1F4E79"/>
                </a:solidFill>
                <a:latin typeface="Microsoft Sans Serif"/>
                <a:cs typeface="Microsoft Sans Serif"/>
              </a:rPr>
              <a:t>v</a:t>
            </a:r>
            <a:r>
              <a:rPr sz="2000" dirty="0">
                <a:solidFill>
                  <a:srgbClr val="1F4E79"/>
                </a:solidFill>
                <a:latin typeface="Microsoft Sans Serif"/>
                <a:cs typeface="Microsoft Sans Serif"/>
              </a:rPr>
              <a:t>e	</a:t>
            </a:r>
            <a:r>
              <a:rPr sz="2000" spc="-5" dirty="0">
                <a:solidFill>
                  <a:srgbClr val="1F4E79"/>
                </a:solidFill>
                <a:latin typeface="Microsoft Sans Serif"/>
                <a:cs typeface="Microsoft Sans Serif"/>
              </a:rPr>
              <a:t>sol</a:t>
            </a:r>
            <a:r>
              <a:rPr sz="2000" dirty="0">
                <a:solidFill>
                  <a:srgbClr val="1F4E79"/>
                </a:solidFill>
                <a:latin typeface="Microsoft Sans Serif"/>
                <a:cs typeface="Microsoft Sans Serif"/>
              </a:rPr>
              <a:t>	</a:t>
            </a:r>
            <a:r>
              <a:rPr sz="2000" spc="-5" dirty="0">
                <a:solidFill>
                  <a:srgbClr val="1F4E79"/>
                </a:solidFill>
                <a:latin typeface="Microsoft Sans Serif"/>
                <a:cs typeface="Microsoft Sans Serif"/>
              </a:rPr>
              <a:t>olm</a:t>
            </a:r>
            <a:r>
              <a:rPr sz="2000" spc="-15" dirty="0">
                <a:solidFill>
                  <a:srgbClr val="1F4E79"/>
                </a:solidFill>
                <a:latin typeface="Microsoft Sans Serif"/>
                <a:cs typeface="Microsoft Sans Serif"/>
              </a:rPr>
              <a:t>a</a:t>
            </a:r>
            <a:r>
              <a:rPr sz="2000" dirty="0">
                <a:solidFill>
                  <a:srgbClr val="1F4E79"/>
                </a:solidFill>
                <a:latin typeface="Microsoft Sans Serif"/>
                <a:cs typeface="Microsoft Sans Serif"/>
              </a:rPr>
              <a:t>k	</a:t>
            </a:r>
            <a:r>
              <a:rPr sz="2000" spc="-5" dirty="0">
                <a:solidFill>
                  <a:srgbClr val="1F4E79"/>
                </a:solidFill>
                <a:latin typeface="Microsoft Sans Serif"/>
                <a:cs typeface="Microsoft Sans Serif"/>
              </a:rPr>
              <a:t>ü</a:t>
            </a:r>
            <a:r>
              <a:rPr sz="2000" spc="5" dirty="0">
                <a:solidFill>
                  <a:srgbClr val="1F4E79"/>
                </a:solidFill>
                <a:latin typeface="Microsoft Sans Serif"/>
                <a:cs typeface="Microsoft Sans Serif"/>
              </a:rPr>
              <a:t>z</a:t>
            </a:r>
            <a:r>
              <a:rPr sz="2000" spc="-15" dirty="0">
                <a:solidFill>
                  <a:srgbClr val="1F4E79"/>
                </a:solidFill>
                <a:latin typeface="Microsoft Sans Serif"/>
                <a:cs typeface="Microsoft Sans Serif"/>
              </a:rPr>
              <a:t>e</a:t>
            </a:r>
            <a:r>
              <a:rPr sz="2000" dirty="0">
                <a:solidFill>
                  <a:srgbClr val="1F4E79"/>
                </a:solidFill>
                <a:latin typeface="Microsoft Sans Serif"/>
                <a:cs typeface="Microsoft Sans Serif"/>
              </a:rPr>
              <a:t>re	</a:t>
            </a:r>
            <a:r>
              <a:rPr sz="2000" spc="-5" dirty="0">
                <a:solidFill>
                  <a:srgbClr val="1F4E79"/>
                </a:solidFill>
                <a:latin typeface="Microsoft Sans Serif"/>
                <a:cs typeface="Microsoft Sans Serif"/>
              </a:rPr>
              <a:t>sime</a:t>
            </a:r>
            <a:r>
              <a:rPr sz="2000" spc="-20" dirty="0">
                <a:solidFill>
                  <a:srgbClr val="1F4E79"/>
                </a:solidFill>
                <a:latin typeface="Microsoft Sans Serif"/>
                <a:cs typeface="Microsoft Sans Serif"/>
              </a:rPr>
              <a:t>t</a:t>
            </a:r>
            <a:r>
              <a:rPr sz="2000" spc="-5" dirty="0">
                <a:solidFill>
                  <a:srgbClr val="1F4E79"/>
                </a:solidFill>
                <a:latin typeface="Microsoft Sans Serif"/>
                <a:cs typeface="Microsoft Sans Serif"/>
              </a:rPr>
              <a:t>rik</a:t>
            </a:r>
            <a:r>
              <a:rPr sz="2000" dirty="0">
                <a:solidFill>
                  <a:srgbClr val="1F4E79"/>
                </a:solidFill>
                <a:latin typeface="Microsoft Sans Serif"/>
                <a:cs typeface="Microsoft Sans Serif"/>
              </a:rPr>
              <a:t>	</a:t>
            </a:r>
            <a:r>
              <a:rPr sz="2000" spc="-10" dirty="0">
                <a:solidFill>
                  <a:srgbClr val="1F4E79"/>
                </a:solidFill>
                <a:latin typeface="Microsoft Sans Serif"/>
                <a:cs typeface="Microsoft Sans Serif"/>
              </a:rPr>
              <a:t>iki</a:t>
            </a:r>
            <a:r>
              <a:rPr sz="2000" dirty="0">
                <a:solidFill>
                  <a:srgbClr val="1F4E79"/>
                </a:solidFill>
                <a:latin typeface="Microsoft Sans Serif"/>
                <a:cs typeface="Microsoft Sans Serif"/>
              </a:rPr>
              <a:t>	sü</a:t>
            </a:r>
            <a:r>
              <a:rPr sz="2000" spc="-10" dirty="0">
                <a:solidFill>
                  <a:srgbClr val="1F4E79"/>
                </a:solidFill>
                <a:latin typeface="Microsoft Sans Serif"/>
                <a:cs typeface="Microsoft Sans Serif"/>
              </a:rPr>
              <a:t>t</a:t>
            </a:r>
            <a:r>
              <a:rPr sz="2000" spc="-5" dirty="0">
                <a:solidFill>
                  <a:srgbClr val="1F4E79"/>
                </a:solidFill>
                <a:latin typeface="Microsoft Sans Serif"/>
                <a:cs typeface="Microsoft Sans Serif"/>
              </a:rPr>
              <a:t>un</a:t>
            </a:r>
            <a:endParaRPr sz="2000">
              <a:latin typeface="Microsoft Sans Serif"/>
              <a:cs typeface="Microsoft Sans Serif"/>
            </a:endParaRPr>
          </a:p>
        </p:txBody>
      </p:sp>
      <p:sp>
        <p:nvSpPr>
          <p:cNvPr id="6" name="object 6"/>
          <p:cNvSpPr txBox="1"/>
          <p:nvPr/>
        </p:nvSpPr>
        <p:spPr>
          <a:xfrm>
            <a:off x="707542" y="1735327"/>
            <a:ext cx="1460500" cy="1016635"/>
          </a:xfrm>
          <a:prstGeom prst="rect">
            <a:avLst/>
          </a:prstGeom>
        </p:spPr>
        <p:txBody>
          <a:bodyPr vert="horz" wrap="square" lIns="0" tIns="13335" rIns="0" bIns="0" rtlCol="0">
            <a:spAutoFit/>
          </a:bodyPr>
          <a:lstStyle/>
          <a:p>
            <a:pPr marL="285115" marR="5080">
              <a:lnSpc>
                <a:spcPct val="100000"/>
              </a:lnSpc>
              <a:spcBef>
                <a:spcPts val="105"/>
              </a:spcBef>
            </a:pPr>
            <a:r>
              <a:rPr sz="2000" spc="-5" dirty="0">
                <a:solidFill>
                  <a:srgbClr val="1F4E79"/>
                </a:solidFill>
                <a:latin typeface="Microsoft Sans Serif"/>
                <a:cs typeface="Microsoft Sans Serif"/>
              </a:rPr>
              <a:t>kemikten </a:t>
            </a:r>
            <a:r>
              <a:rPr sz="2000" dirty="0">
                <a:solidFill>
                  <a:srgbClr val="1F4E79"/>
                </a:solidFill>
                <a:latin typeface="Microsoft Sans Serif"/>
                <a:cs typeface="Microsoft Sans Serif"/>
              </a:rPr>
              <a:t> </a:t>
            </a:r>
            <a:r>
              <a:rPr sz="2000" spc="-5" dirty="0">
                <a:solidFill>
                  <a:srgbClr val="1F4E79"/>
                </a:solidFill>
                <a:latin typeface="Microsoft Sans Serif"/>
                <a:cs typeface="Microsoft Sans Serif"/>
              </a:rPr>
              <a:t>halind</a:t>
            </a:r>
            <a:r>
              <a:rPr sz="2000" dirty="0">
                <a:solidFill>
                  <a:srgbClr val="1F4E79"/>
                </a:solidFill>
                <a:latin typeface="Microsoft Sans Serif"/>
                <a:cs typeface="Microsoft Sans Serif"/>
              </a:rPr>
              <a:t>e</a:t>
            </a:r>
            <a:r>
              <a:rPr sz="2000" spc="-5" dirty="0">
                <a:solidFill>
                  <a:srgbClr val="1F4E79"/>
                </a:solidFill>
                <a:latin typeface="Microsoft Sans Serif"/>
                <a:cs typeface="Microsoft Sans Serif"/>
              </a:rPr>
              <a:t>di</a:t>
            </a:r>
            <a:r>
              <a:rPr sz="2000" spc="-105" dirty="0">
                <a:solidFill>
                  <a:srgbClr val="1F4E79"/>
                </a:solidFill>
                <a:latin typeface="Microsoft Sans Serif"/>
                <a:cs typeface="Microsoft Sans Serif"/>
              </a:rPr>
              <a:t>r</a:t>
            </a:r>
            <a:r>
              <a:rPr sz="2000" dirty="0">
                <a:solidFill>
                  <a:srgbClr val="1F4E79"/>
                </a:solidFill>
                <a:latin typeface="Microsoft Sans Serif"/>
                <a:cs typeface="Microsoft Sans Serif"/>
              </a:rPr>
              <a:t>.</a:t>
            </a:r>
            <a:endParaRPr sz="2000">
              <a:latin typeface="Microsoft Sans Serif"/>
              <a:cs typeface="Microsoft Sans Serif"/>
            </a:endParaRPr>
          </a:p>
          <a:p>
            <a:pPr marL="285115" indent="-273050">
              <a:lnSpc>
                <a:spcPct val="100000"/>
              </a:lnSpc>
              <a:spcBef>
                <a:spcPts val="600"/>
              </a:spcBef>
              <a:buChar char="•"/>
              <a:tabLst>
                <a:tab pos="285115" algn="l"/>
                <a:tab pos="285750" algn="l"/>
              </a:tabLst>
            </a:pPr>
            <a:r>
              <a:rPr sz="2000" dirty="0">
                <a:solidFill>
                  <a:srgbClr val="1F4E79"/>
                </a:solidFill>
                <a:latin typeface="Microsoft Sans Serif"/>
                <a:cs typeface="Microsoft Sans Serif"/>
              </a:rPr>
              <a:t>Vücudun</a:t>
            </a:r>
            <a:endParaRPr sz="2000">
              <a:latin typeface="Microsoft Sans Serif"/>
              <a:cs typeface="Microsoft Sans Serif"/>
            </a:endParaRPr>
          </a:p>
        </p:txBody>
      </p:sp>
      <p:sp>
        <p:nvSpPr>
          <p:cNvPr id="7" name="object 7"/>
          <p:cNvSpPr txBox="1"/>
          <p:nvPr/>
        </p:nvSpPr>
        <p:spPr>
          <a:xfrm>
            <a:off x="2233422" y="2421127"/>
            <a:ext cx="6204585" cy="330835"/>
          </a:xfrm>
          <a:prstGeom prst="rect">
            <a:avLst/>
          </a:prstGeom>
        </p:spPr>
        <p:txBody>
          <a:bodyPr vert="horz" wrap="square" lIns="0" tIns="13335" rIns="0" bIns="0" rtlCol="0">
            <a:spAutoFit/>
          </a:bodyPr>
          <a:lstStyle/>
          <a:p>
            <a:pPr marL="12700">
              <a:lnSpc>
                <a:spcPct val="100000"/>
              </a:lnSpc>
              <a:spcBef>
                <a:spcPts val="105"/>
              </a:spcBef>
              <a:tabLst>
                <a:tab pos="585470" algn="l"/>
                <a:tab pos="2028825" algn="l"/>
                <a:tab pos="3122930" algn="l"/>
                <a:tab pos="4316730" algn="l"/>
                <a:tab pos="5583555" algn="l"/>
              </a:tabLst>
            </a:pPr>
            <a:r>
              <a:rPr sz="2000" spc="-10" dirty="0">
                <a:solidFill>
                  <a:srgbClr val="1F4E79"/>
                </a:solidFill>
                <a:latin typeface="Microsoft Sans Serif"/>
                <a:cs typeface="Microsoft Sans Serif"/>
              </a:rPr>
              <a:t>dik	</a:t>
            </a:r>
            <a:r>
              <a:rPr sz="2000" spc="10" dirty="0">
                <a:solidFill>
                  <a:srgbClr val="1F4E79"/>
                </a:solidFill>
                <a:latin typeface="Microsoft Sans Serif"/>
                <a:cs typeface="Microsoft Sans Serif"/>
              </a:rPr>
              <a:t>durmasını,	</a:t>
            </a:r>
            <a:r>
              <a:rPr sz="2000" dirty="0">
                <a:solidFill>
                  <a:srgbClr val="1F4E79"/>
                </a:solidFill>
                <a:latin typeface="Microsoft Sans Serif"/>
                <a:cs typeface="Microsoft Sans Serif"/>
              </a:rPr>
              <a:t>hareket	</a:t>
            </a:r>
            <a:r>
              <a:rPr sz="2000" spc="-5" dirty="0">
                <a:solidFill>
                  <a:srgbClr val="1F4E79"/>
                </a:solidFill>
                <a:latin typeface="Microsoft Sans Serif"/>
                <a:cs typeface="Microsoft Sans Serif"/>
              </a:rPr>
              <a:t>etmesini	sağlayan	</a:t>
            </a:r>
            <a:r>
              <a:rPr sz="2000" spc="-10" dirty="0">
                <a:solidFill>
                  <a:srgbClr val="1F4E79"/>
                </a:solidFill>
                <a:latin typeface="Microsoft Sans Serif"/>
                <a:cs typeface="Microsoft Sans Serif"/>
              </a:rPr>
              <a:t>güçlü</a:t>
            </a:r>
            <a:endParaRPr sz="2000">
              <a:latin typeface="Microsoft Sans Serif"/>
              <a:cs typeface="Microsoft Sans Serif"/>
            </a:endParaRPr>
          </a:p>
        </p:txBody>
      </p:sp>
      <p:sp>
        <p:nvSpPr>
          <p:cNvPr id="8" name="object 8"/>
          <p:cNvSpPr txBox="1"/>
          <p:nvPr/>
        </p:nvSpPr>
        <p:spPr>
          <a:xfrm>
            <a:off x="707542" y="2650257"/>
            <a:ext cx="7731125" cy="1092835"/>
          </a:xfrm>
          <a:prstGeom prst="rect">
            <a:avLst/>
          </a:prstGeom>
        </p:spPr>
        <p:txBody>
          <a:bodyPr vert="horz" wrap="square" lIns="0" tIns="88900" rIns="0" bIns="0" rtlCol="0">
            <a:spAutoFit/>
          </a:bodyPr>
          <a:lstStyle/>
          <a:p>
            <a:pPr marL="285115">
              <a:lnSpc>
                <a:spcPct val="100000"/>
              </a:lnSpc>
              <a:spcBef>
                <a:spcPts val="700"/>
              </a:spcBef>
            </a:pPr>
            <a:r>
              <a:rPr sz="2000" spc="-10" dirty="0">
                <a:solidFill>
                  <a:srgbClr val="1F4E79"/>
                </a:solidFill>
                <a:latin typeface="Microsoft Sans Serif"/>
                <a:cs typeface="Microsoft Sans Serif"/>
              </a:rPr>
              <a:t>kemiklerdir.</a:t>
            </a:r>
            <a:endParaRPr sz="2000">
              <a:latin typeface="Microsoft Sans Serif"/>
              <a:cs typeface="Microsoft Sans Serif"/>
            </a:endParaRPr>
          </a:p>
          <a:p>
            <a:pPr marL="285115" marR="5080" indent="-273050">
              <a:lnSpc>
                <a:spcPct val="100000"/>
              </a:lnSpc>
              <a:spcBef>
                <a:spcPts val="600"/>
              </a:spcBef>
              <a:buChar char="•"/>
              <a:tabLst>
                <a:tab pos="285115" algn="l"/>
                <a:tab pos="285750" algn="l"/>
              </a:tabLst>
            </a:pPr>
            <a:r>
              <a:rPr sz="2000" spc="-5" dirty="0">
                <a:solidFill>
                  <a:srgbClr val="1F4E79"/>
                </a:solidFill>
                <a:latin typeface="Microsoft Sans Serif"/>
                <a:cs typeface="Microsoft Sans Serif"/>
              </a:rPr>
              <a:t>Alt</a:t>
            </a:r>
            <a:r>
              <a:rPr sz="2000" spc="40" dirty="0">
                <a:solidFill>
                  <a:srgbClr val="1F4E79"/>
                </a:solidFill>
                <a:latin typeface="Microsoft Sans Serif"/>
                <a:cs typeface="Microsoft Sans Serif"/>
              </a:rPr>
              <a:t> </a:t>
            </a:r>
            <a:r>
              <a:rPr sz="2000" dirty="0">
                <a:solidFill>
                  <a:srgbClr val="1F4E79"/>
                </a:solidFill>
                <a:latin typeface="Microsoft Sans Serif"/>
                <a:cs typeface="Microsoft Sans Serif"/>
              </a:rPr>
              <a:t>taraf;</a:t>
            </a:r>
            <a:r>
              <a:rPr sz="2000" spc="35" dirty="0">
                <a:solidFill>
                  <a:srgbClr val="1F4E79"/>
                </a:solidFill>
                <a:latin typeface="Microsoft Sans Serif"/>
                <a:cs typeface="Microsoft Sans Serif"/>
              </a:rPr>
              <a:t> </a:t>
            </a:r>
            <a:r>
              <a:rPr sz="2000" dirty="0">
                <a:solidFill>
                  <a:srgbClr val="1F4E79"/>
                </a:solidFill>
                <a:latin typeface="Microsoft Sans Serif"/>
                <a:cs typeface="Microsoft Sans Serif"/>
              </a:rPr>
              <a:t>üç</a:t>
            </a:r>
            <a:r>
              <a:rPr sz="2000" spc="45" dirty="0">
                <a:solidFill>
                  <a:srgbClr val="1F4E79"/>
                </a:solidFill>
                <a:latin typeface="Microsoft Sans Serif"/>
                <a:cs typeface="Microsoft Sans Serif"/>
              </a:rPr>
              <a:t> </a:t>
            </a:r>
            <a:r>
              <a:rPr sz="2000" spc="-5" dirty="0">
                <a:solidFill>
                  <a:srgbClr val="1F4E79"/>
                </a:solidFill>
                <a:latin typeface="Microsoft Sans Serif"/>
                <a:cs typeface="Microsoft Sans Serif"/>
              </a:rPr>
              <a:t>serbestlik</a:t>
            </a:r>
            <a:r>
              <a:rPr sz="2000" spc="55" dirty="0">
                <a:solidFill>
                  <a:srgbClr val="1F4E79"/>
                </a:solidFill>
                <a:latin typeface="Microsoft Sans Serif"/>
                <a:cs typeface="Microsoft Sans Serif"/>
              </a:rPr>
              <a:t> </a:t>
            </a:r>
            <a:r>
              <a:rPr sz="2000" spc="-5" dirty="0">
                <a:solidFill>
                  <a:srgbClr val="1F4E79"/>
                </a:solidFill>
                <a:latin typeface="Microsoft Sans Serif"/>
                <a:cs typeface="Microsoft Sans Serif"/>
              </a:rPr>
              <a:t>derecesine</a:t>
            </a:r>
            <a:r>
              <a:rPr sz="2000" spc="60" dirty="0">
                <a:solidFill>
                  <a:srgbClr val="1F4E79"/>
                </a:solidFill>
                <a:latin typeface="Microsoft Sans Serif"/>
                <a:cs typeface="Microsoft Sans Serif"/>
              </a:rPr>
              <a:t> </a:t>
            </a:r>
            <a:r>
              <a:rPr sz="2000" spc="-5" dirty="0">
                <a:solidFill>
                  <a:srgbClr val="1F4E79"/>
                </a:solidFill>
                <a:latin typeface="Microsoft Sans Serif"/>
                <a:cs typeface="Microsoft Sans Serif"/>
              </a:rPr>
              <a:t>sahip</a:t>
            </a:r>
            <a:r>
              <a:rPr sz="2000" spc="40" dirty="0">
                <a:solidFill>
                  <a:srgbClr val="1F4E79"/>
                </a:solidFill>
                <a:latin typeface="Microsoft Sans Serif"/>
                <a:cs typeface="Microsoft Sans Serif"/>
              </a:rPr>
              <a:t> </a:t>
            </a:r>
            <a:r>
              <a:rPr sz="2000" spc="-5" dirty="0">
                <a:solidFill>
                  <a:srgbClr val="1F4E79"/>
                </a:solidFill>
                <a:latin typeface="Microsoft Sans Serif"/>
                <a:cs typeface="Microsoft Sans Serif"/>
              </a:rPr>
              <a:t>kalçaya</a:t>
            </a:r>
            <a:r>
              <a:rPr sz="2000" spc="40" dirty="0">
                <a:solidFill>
                  <a:srgbClr val="1F4E79"/>
                </a:solidFill>
                <a:latin typeface="Microsoft Sans Serif"/>
                <a:cs typeface="Microsoft Sans Serif"/>
              </a:rPr>
              <a:t> </a:t>
            </a:r>
            <a:r>
              <a:rPr sz="2000" spc="15" dirty="0">
                <a:solidFill>
                  <a:srgbClr val="1F4E79"/>
                </a:solidFill>
                <a:latin typeface="Microsoft Sans Serif"/>
                <a:cs typeface="Microsoft Sans Serif"/>
              </a:rPr>
              <a:t>bağlı</a:t>
            </a:r>
            <a:r>
              <a:rPr sz="2000" spc="40" dirty="0">
                <a:solidFill>
                  <a:srgbClr val="1F4E79"/>
                </a:solidFill>
                <a:latin typeface="Microsoft Sans Serif"/>
                <a:cs typeface="Microsoft Sans Serif"/>
              </a:rPr>
              <a:t> </a:t>
            </a:r>
            <a:r>
              <a:rPr sz="2000" spc="-15" dirty="0">
                <a:solidFill>
                  <a:srgbClr val="1F4E79"/>
                </a:solidFill>
                <a:latin typeface="Microsoft Sans Serif"/>
                <a:cs typeface="Microsoft Sans Serif"/>
              </a:rPr>
              <a:t>uyluk/femur, </a:t>
            </a:r>
            <a:r>
              <a:rPr sz="2000" spc="-515" dirty="0">
                <a:solidFill>
                  <a:srgbClr val="1F4E79"/>
                </a:solidFill>
                <a:latin typeface="Microsoft Sans Serif"/>
                <a:cs typeface="Microsoft Sans Serif"/>
              </a:rPr>
              <a:t> </a:t>
            </a:r>
            <a:r>
              <a:rPr sz="2000" dirty="0">
                <a:solidFill>
                  <a:srgbClr val="1F4E79"/>
                </a:solidFill>
                <a:latin typeface="Microsoft Sans Serif"/>
                <a:cs typeface="Microsoft Sans Serif"/>
              </a:rPr>
              <a:t>bacak </a:t>
            </a:r>
            <a:r>
              <a:rPr sz="2000" spc="-5" dirty="0">
                <a:solidFill>
                  <a:srgbClr val="1F4E79"/>
                </a:solidFill>
                <a:latin typeface="Microsoft Sans Serif"/>
                <a:cs typeface="Microsoft Sans Serif"/>
              </a:rPr>
              <a:t>ve</a:t>
            </a:r>
            <a:r>
              <a:rPr sz="2000" spc="10" dirty="0">
                <a:solidFill>
                  <a:srgbClr val="1F4E79"/>
                </a:solidFill>
                <a:latin typeface="Microsoft Sans Serif"/>
                <a:cs typeface="Microsoft Sans Serif"/>
              </a:rPr>
              <a:t> </a:t>
            </a:r>
            <a:r>
              <a:rPr sz="2000" dirty="0">
                <a:solidFill>
                  <a:srgbClr val="1F4E79"/>
                </a:solidFill>
                <a:latin typeface="Microsoft Sans Serif"/>
                <a:cs typeface="Microsoft Sans Serif"/>
              </a:rPr>
              <a:t>ayaktan</a:t>
            </a:r>
            <a:r>
              <a:rPr sz="2000" spc="10" dirty="0">
                <a:solidFill>
                  <a:srgbClr val="1F4E79"/>
                </a:solidFill>
                <a:latin typeface="Microsoft Sans Serif"/>
                <a:cs typeface="Microsoft Sans Serif"/>
              </a:rPr>
              <a:t> </a:t>
            </a:r>
            <a:r>
              <a:rPr sz="2000" spc="-20" dirty="0">
                <a:solidFill>
                  <a:srgbClr val="1F4E79"/>
                </a:solidFill>
                <a:latin typeface="Microsoft Sans Serif"/>
                <a:cs typeface="Microsoft Sans Serif"/>
              </a:rPr>
              <a:t>oluşur.</a:t>
            </a:r>
            <a:endParaRPr sz="2000">
              <a:latin typeface="Microsoft Sans Serif"/>
              <a:cs typeface="Microsoft Sans Serif"/>
            </a:endParaRPr>
          </a:p>
        </p:txBody>
      </p:sp>
      <p:pic>
        <p:nvPicPr>
          <p:cNvPr id="9" name="object 9"/>
          <p:cNvPicPr/>
          <p:nvPr/>
        </p:nvPicPr>
        <p:blipFill>
          <a:blip r:embed="rId2" cstate="print"/>
          <a:stretch>
            <a:fillRect/>
          </a:stretch>
        </p:blipFill>
        <p:spPr>
          <a:xfrm>
            <a:off x="747547" y="3895077"/>
            <a:ext cx="3127756" cy="2237232"/>
          </a:xfrm>
          <a:prstGeom prst="rect">
            <a:avLst/>
          </a:prstGeom>
        </p:spPr>
      </p:pic>
      <p:pic>
        <p:nvPicPr>
          <p:cNvPr id="10" name="object 10"/>
          <p:cNvPicPr/>
          <p:nvPr/>
        </p:nvPicPr>
        <p:blipFill>
          <a:blip r:embed="rId3" cstate="print"/>
          <a:stretch>
            <a:fillRect/>
          </a:stretch>
        </p:blipFill>
        <p:spPr>
          <a:xfrm>
            <a:off x="4661661" y="3895077"/>
            <a:ext cx="3985005" cy="2237232"/>
          </a:xfrm>
          <a:prstGeom prst="rect">
            <a:avLst/>
          </a:prstGeom>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2057145" y="636778"/>
            <a:ext cx="5030470" cy="345440"/>
          </a:xfrm>
          <a:prstGeom prst="rect">
            <a:avLst/>
          </a:prstGeom>
        </p:spPr>
        <p:txBody>
          <a:bodyPr vert="horz" wrap="square" lIns="0" tIns="12700" rIns="0" bIns="0" rtlCol="0">
            <a:spAutoFit/>
          </a:bodyPr>
          <a:lstStyle/>
          <a:p>
            <a:pPr marL="12700">
              <a:lnSpc>
                <a:spcPct val="100000"/>
              </a:lnSpc>
              <a:spcBef>
                <a:spcPts val="100"/>
              </a:spcBef>
            </a:pPr>
            <a:r>
              <a:rPr spc="-5" dirty="0"/>
              <a:t>kas </a:t>
            </a:r>
            <a:r>
              <a:rPr dirty="0"/>
              <a:t>-</a:t>
            </a:r>
            <a:r>
              <a:rPr spc="-5" dirty="0"/>
              <a:t> iskelet sistemi</a:t>
            </a:r>
            <a:r>
              <a:rPr spc="-10" dirty="0"/>
              <a:t> </a:t>
            </a:r>
            <a:r>
              <a:rPr spc="-5" dirty="0"/>
              <a:t>rahatsızlıkları</a:t>
            </a:r>
            <a:r>
              <a:rPr spc="-20" dirty="0"/>
              <a:t> </a:t>
            </a:r>
            <a:r>
              <a:rPr spc="-5" dirty="0"/>
              <a:t>(kisr)</a:t>
            </a:r>
          </a:p>
        </p:txBody>
      </p:sp>
      <p:sp>
        <p:nvSpPr>
          <p:cNvPr id="4" name="object 4"/>
          <p:cNvSpPr txBox="1"/>
          <p:nvPr/>
        </p:nvSpPr>
        <p:spPr>
          <a:xfrm>
            <a:off x="707542" y="1430223"/>
            <a:ext cx="1048385" cy="331470"/>
          </a:xfrm>
          <a:prstGeom prst="rect">
            <a:avLst/>
          </a:prstGeom>
        </p:spPr>
        <p:txBody>
          <a:bodyPr vert="horz" wrap="square" lIns="0" tIns="13335" rIns="0" bIns="0" rtlCol="0">
            <a:spAutoFit/>
          </a:bodyPr>
          <a:lstStyle/>
          <a:p>
            <a:pPr marL="285115" indent="-273050">
              <a:lnSpc>
                <a:spcPct val="100000"/>
              </a:lnSpc>
              <a:spcBef>
                <a:spcPts val="105"/>
              </a:spcBef>
              <a:buChar char="•"/>
              <a:tabLst>
                <a:tab pos="285115" algn="l"/>
                <a:tab pos="285750" algn="l"/>
              </a:tabLst>
            </a:pPr>
            <a:r>
              <a:rPr sz="2000" spc="-5" dirty="0">
                <a:solidFill>
                  <a:srgbClr val="1F4E79"/>
                </a:solidFill>
                <a:latin typeface="Microsoft Sans Serif"/>
                <a:cs typeface="Microsoft Sans Serif"/>
              </a:rPr>
              <a:t>Ü</a:t>
            </a:r>
            <a:r>
              <a:rPr sz="2000" spc="5" dirty="0">
                <a:solidFill>
                  <a:srgbClr val="1F4E79"/>
                </a:solidFill>
                <a:latin typeface="Microsoft Sans Serif"/>
                <a:cs typeface="Microsoft Sans Serif"/>
              </a:rPr>
              <a:t>r</a:t>
            </a:r>
            <a:r>
              <a:rPr sz="2000" spc="-10" dirty="0">
                <a:solidFill>
                  <a:srgbClr val="1F4E79"/>
                </a:solidFill>
                <a:latin typeface="Microsoft Sans Serif"/>
                <a:cs typeface="Microsoft Sans Serif"/>
              </a:rPr>
              <a:t>et</a:t>
            </a:r>
            <a:r>
              <a:rPr sz="2000" spc="-15" dirty="0">
                <a:solidFill>
                  <a:srgbClr val="1F4E79"/>
                </a:solidFill>
                <a:latin typeface="Microsoft Sans Serif"/>
                <a:cs typeface="Microsoft Sans Serif"/>
              </a:rPr>
              <a:t>i</a:t>
            </a:r>
            <a:r>
              <a:rPr sz="2000" spc="5" dirty="0">
                <a:solidFill>
                  <a:srgbClr val="1F4E79"/>
                </a:solidFill>
                <a:latin typeface="Microsoft Sans Serif"/>
                <a:cs typeface="Microsoft Sans Serif"/>
              </a:rPr>
              <a:t>m</a:t>
            </a:r>
            <a:endParaRPr sz="2000">
              <a:latin typeface="Microsoft Sans Serif"/>
              <a:cs typeface="Microsoft Sans Serif"/>
            </a:endParaRPr>
          </a:p>
        </p:txBody>
      </p:sp>
      <p:sp>
        <p:nvSpPr>
          <p:cNvPr id="5" name="object 5"/>
          <p:cNvSpPr txBox="1"/>
          <p:nvPr/>
        </p:nvSpPr>
        <p:spPr>
          <a:xfrm>
            <a:off x="1965198" y="1430223"/>
            <a:ext cx="1438910" cy="331470"/>
          </a:xfrm>
          <a:prstGeom prst="rect">
            <a:avLst/>
          </a:prstGeom>
        </p:spPr>
        <p:txBody>
          <a:bodyPr vert="horz" wrap="square" lIns="0" tIns="13335" rIns="0" bIns="0" rtlCol="0">
            <a:spAutoFit/>
          </a:bodyPr>
          <a:lstStyle/>
          <a:p>
            <a:pPr marL="12700">
              <a:lnSpc>
                <a:spcPct val="100000"/>
              </a:lnSpc>
              <a:spcBef>
                <a:spcPts val="105"/>
              </a:spcBef>
            </a:pPr>
            <a:r>
              <a:rPr sz="2000" spc="-5" dirty="0">
                <a:solidFill>
                  <a:srgbClr val="1F4E79"/>
                </a:solidFill>
                <a:latin typeface="Microsoft Sans Serif"/>
                <a:cs typeface="Microsoft Sans Serif"/>
              </a:rPr>
              <a:t>sis</a:t>
            </a:r>
            <a:r>
              <a:rPr sz="2000" spc="-15" dirty="0">
                <a:solidFill>
                  <a:srgbClr val="1F4E79"/>
                </a:solidFill>
                <a:latin typeface="Microsoft Sans Serif"/>
                <a:cs typeface="Microsoft Sans Serif"/>
              </a:rPr>
              <a:t>te</a:t>
            </a:r>
            <a:r>
              <a:rPr sz="2000" spc="-5" dirty="0">
                <a:solidFill>
                  <a:srgbClr val="1F4E79"/>
                </a:solidFill>
                <a:latin typeface="Microsoft Sans Serif"/>
                <a:cs typeface="Microsoft Sans Serif"/>
              </a:rPr>
              <a:t>mlerinin</a:t>
            </a:r>
            <a:endParaRPr sz="2000">
              <a:latin typeface="Microsoft Sans Serif"/>
              <a:cs typeface="Microsoft Sans Serif"/>
            </a:endParaRPr>
          </a:p>
        </p:txBody>
      </p:sp>
      <p:sp>
        <p:nvSpPr>
          <p:cNvPr id="6" name="object 6"/>
          <p:cNvSpPr txBox="1"/>
          <p:nvPr/>
        </p:nvSpPr>
        <p:spPr>
          <a:xfrm>
            <a:off x="3614420" y="1430223"/>
            <a:ext cx="2234565" cy="331470"/>
          </a:xfrm>
          <a:prstGeom prst="rect">
            <a:avLst/>
          </a:prstGeom>
        </p:spPr>
        <p:txBody>
          <a:bodyPr vert="horz" wrap="square" lIns="0" tIns="13335" rIns="0" bIns="0" rtlCol="0">
            <a:spAutoFit/>
          </a:bodyPr>
          <a:lstStyle/>
          <a:p>
            <a:pPr marL="12700">
              <a:lnSpc>
                <a:spcPct val="100000"/>
              </a:lnSpc>
              <a:spcBef>
                <a:spcPts val="105"/>
              </a:spcBef>
              <a:tabLst>
                <a:tab pos="1470660" algn="l"/>
              </a:tabLst>
            </a:pPr>
            <a:r>
              <a:rPr sz="2000" spc="15" dirty="0">
                <a:solidFill>
                  <a:srgbClr val="1F4E79"/>
                </a:solidFill>
                <a:latin typeface="Microsoft Sans Serif"/>
                <a:cs typeface="Microsoft Sans Serif"/>
              </a:rPr>
              <a:t>karşılaştığı	</a:t>
            </a:r>
            <a:r>
              <a:rPr sz="2000" spc="-10" dirty="0">
                <a:solidFill>
                  <a:srgbClr val="1F4E79"/>
                </a:solidFill>
                <a:latin typeface="Microsoft Sans Serif"/>
                <a:cs typeface="Microsoft Sans Serif"/>
              </a:rPr>
              <a:t>önemli</a:t>
            </a:r>
            <a:endParaRPr sz="2000">
              <a:latin typeface="Microsoft Sans Serif"/>
              <a:cs typeface="Microsoft Sans Serif"/>
            </a:endParaRPr>
          </a:p>
        </p:txBody>
      </p:sp>
      <p:sp>
        <p:nvSpPr>
          <p:cNvPr id="7" name="object 7"/>
          <p:cNvSpPr txBox="1"/>
          <p:nvPr/>
        </p:nvSpPr>
        <p:spPr>
          <a:xfrm>
            <a:off x="6059170" y="1430223"/>
            <a:ext cx="2377440" cy="331470"/>
          </a:xfrm>
          <a:prstGeom prst="rect">
            <a:avLst/>
          </a:prstGeom>
        </p:spPr>
        <p:txBody>
          <a:bodyPr vert="horz" wrap="square" lIns="0" tIns="13335" rIns="0" bIns="0" rtlCol="0">
            <a:spAutoFit/>
          </a:bodyPr>
          <a:lstStyle/>
          <a:p>
            <a:pPr marL="12700">
              <a:lnSpc>
                <a:spcPct val="100000"/>
              </a:lnSpc>
              <a:spcBef>
                <a:spcPts val="105"/>
              </a:spcBef>
              <a:tabLst>
                <a:tab pos="532130" algn="l"/>
                <a:tab pos="1756410" algn="l"/>
              </a:tabLst>
            </a:pPr>
            <a:r>
              <a:rPr sz="2000" spc="-5" dirty="0">
                <a:solidFill>
                  <a:srgbClr val="1F4E79"/>
                </a:solidFill>
                <a:latin typeface="Microsoft Sans Serif"/>
                <a:cs typeface="Microsoft Sans Serif"/>
              </a:rPr>
              <a:t>bir	</a:t>
            </a:r>
            <a:r>
              <a:rPr sz="2000" dirty="0">
                <a:solidFill>
                  <a:srgbClr val="1F4E79"/>
                </a:solidFill>
                <a:latin typeface="Microsoft Sans Serif"/>
                <a:cs typeface="Microsoft Sans Serif"/>
              </a:rPr>
              <a:t>p</a:t>
            </a:r>
            <a:r>
              <a:rPr sz="2000" spc="-10" dirty="0">
                <a:solidFill>
                  <a:srgbClr val="1F4E79"/>
                </a:solidFill>
                <a:latin typeface="Microsoft Sans Serif"/>
                <a:cs typeface="Microsoft Sans Serif"/>
              </a:rPr>
              <a:t>r</a:t>
            </a:r>
            <a:r>
              <a:rPr sz="2000" spc="-15" dirty="0">
                <a:solidFill>
                  <a:srgbClr val="1F4E79"/>
                </a:solidFill>
                <a:latin typeface="Microsoft Sans Serif"/>
                <a:cs typeface="Microsoft Sans Serif"/>
              </a:rPr>
              <a:t>o</a:t>
            </a:r>
            <a:r>
              <a:rPr sz="2000" dirty="0">
                <a:solidFill>
                  <a:srgbClr val="1F4E79"/>
                </a:solidFill>
                <a:latin typeface="Microsoft Sans Serif"/>
                <a:cs typeface="Microsoft Sans Serif"/>
              </a:rPr>
              <a:t>blem,	</a:t>
            </a:r>
            <a:r>
              <a:rPr sz="2000" spc="-5" dirty="0">
                <a:solidFill>
                  <a:srgbClr val="1F4E79"/>
                </a:solidFill>
                <a:latin typeface="Microsoft Sans Serif"/>
                <a:cs typeface="Microsoft Sans Serif"/>
              </a:rPr>
              <a:t>in</a:t>
            </a:r>
            <a:r>
              <a:rPr sz="2000" spc="-15" dirty="0">
                <a:solidFill>
                  <a:srgbClr val="1F4E79"/>
                </a:solidFill>
                <a:latin typeface="Microsoft Sans Serif"/>
                <a:cs typeface="Microsoft Sans Serif"/>
              </a:rPr>
              <a:t>s</a:t>
            </a:r>
            <a:r>
              <a:rPr sz="2000" dirty="0">
                <a:solidFill>
                  <a:srgbClr val="1F4E79"/>
                </a:solidFill>
                <a:latin typeface="Microsoft Sans Serif"/>
                <a:cs typeface="Microsoft Sans Serif"/>
              </a:rPr>
              <a:t>an</a:t>
            </a:r>
            <a:endParaRPr sz="2000">
              <a:latin typeface="Microsoft Sans Serif"/>
              <a:cs typeface="Microsoft Sans Serif"/>
            </a:endParaRPr>
          </a:p>
        </p:txBody>
      </p:sp>
      <p:sp>
        <p:nvSpPr>
          <p:cNvPr id="8" name="object 8"/>
          <p:cNvSpPr txBox="1"/>
          <p:nvPr/>
        </p:nvSpPr>
        <p:spPr>
          <a:xfrm>
            <a:off x="2495550" y="1735327"/>
            <a:ext cx="2221230" cy="330835"/>
          </a:xfrm>
          <a:prstGeom prst="rect">
            <a:avLst/>
          </a:prstGeom>
        </p:spPr>
        <p:txBody>
          <a:bodyPr vert="horz" wrap="square" lIns="0" tIns="13335" rIns="0" bIns="0" rtlCol="0">
            <a:spAutoFit/>
          </a:bodyPr>
          <a:lstStyle/>
          <a:p>
            <a:pPr marL="12700">
              <a:lnSpc>
                <a:spcPct val="100000"/>
              </a:lnSpc>
              <a:spcBef>
                <a:spcPts val="105"/>
              </a:spcBef>
              <a:tabLst>
                <a:tab pos="920750" algn="l"/>
              </a:tabLst>
            </a:pPr>
            <a:r>
              <a:rPr sz="2000" spc="-5" dirty="0">
                <a:solidFill>
                  <a:srgbClr val="1F4E79"/>
                </a:solidFill>
                <a:latin typeface="Microsoft Sans Serif"/>
                <a:cs typeface="Microsoft Sans Serif"/>
              </a:rPr>
              <a:t>tolere	</a:t>
            </a:r>
            <a:r>
              <a:rPr sz="2000" spc="-10" dirty="0">
                <a:solidFill>
                  <a:srgbClr val="1F4E79"/>
                </a:solidFill>
                <a:latin typeface="Microsoft Sans Serif"/>
                <a:cs typeface="Microsoft Sans Serif"/>
              </a:rPr>
              <a:t>edebileceği</a:t>
            </a:r>
            <a:endParaRPr sz="2000">
              <a:latin typeface="Microsoft Sans Serif"/>
              <a:cs typeface="Microsoft Sans Serif"/>
            </a:endParaRPr>
          </a:p>
        </p:txBody>
      </p:sp>
      <p:sp>
        <p:nvSpPr>
          <p:cNvPr id="9" name="object 9"/>
          <p:cNvSpPr txBox="1"/>
          <p:nvPr/>
        </p:nvSpPr>
        <p:spPr>
          <a:xfrm>
            <a:off x="4963159" y="1735327"/>
            <a:ext cx="1071245" cy="330835"/>
          </a:xfrm>
          <a:prstGeom prst="rect">
            <a:avLst/>
          </a:prstGeom>
        </p:spPr>
        <p:txBody>
          <a:bodyPr vert="horz" wrap="square" lIns="0" tIns="13335" rIns="0" bIns="0" rtlCol="0">
            <a:spAutoFit/>
          </a:bodyPr>
          <a:lstStyle/>
          <a:p>
            <a:pPr marL="12700">
              <a:lnSpc>
                <a:spcPct val="100000"/>
              </a:lnSpc>
              <a:spcBef>
                <a:spcPts val="105"/>
              </a:spcBef>
            </a:pPr>
            <a:r>
              <a:rPr sz="2000" spc="-5" dirty="0">
                <a:solidFill>
                  <a:srgbClr val="1F4E79"/>
                </a:solidFill>
                <a:latin typeface="Microsoft Sans Serif"/>
                <a:cs typeface="Microsoft Sans Serif"/>
              </a:rPr>
              <a:t>zorlanma</a:t>
            </a:r>
            <a:endParaRPr sz="2000">
              <a:latin typeface="Microsoft Sans Serif"/>
              <a:cs typeface="Microsoft Sans Serif"/>
            </a:endParaRPr>
          </a:p>
        </p:txBody>
      </p:sp>
      <p:sp>
        <p:nvSpPr>
          <p:cNvPr id="10" name="object 10"/>
          <p:cNvSpPr txBox="1"/>
          <p:nvPr/>
        </p:nvSpPr>
        <p:spPr>
          <a:xfrm>
            <a:off x="6280150" y="1735327"/>
            <a:ext cx="939800" cy="330835"/>
          </a:xfrm>
          <a:prstGeom prst="rect">
            <a:avLst/>
          </a:prstGeom>
        </p:spPr>
        <p:txBody>
          <a:bodyPr vert="horz" wrap="square" lIns="0" tIns="13335" rIns="0" bIns="0" rtlCol="0">
            <a:spAutoFit/>
          </a:bodyPr>
          <a:lstStyle/>
          <a:p>
            <a:pPr marL="12700">
              <a:lnSpc>
                <a:spcPct val="100000"/>
              </a:lnSpc>
              <a:spcBef>
                <a:spcPts val="105"/>
              </a:spcBef>
            </a:pPr>
            <a:r>
              <a:rPr sz="2000" spc="35" dirty="0">
                <a:solidFill>
                  <a:srgbClr val="1F4E79"/>
                </a:solidFill>
                <a:latin typeface="Microsoft Sans Serif"/>
                <a:cs typeface="Microsoft Sans Serif"/>
              </a:rPr>
              <a:t>sınırının</a:t>
            </a:r>
            <a:endParaRPr sz="2000">
              <a:latin typeface="Microsoft Sans Serif"/>
              <a:cs typeface="Microsoft Sans Serif"/>
            </a:endParaRPr>
          </a:p>
        </p:txBody>
      </p:sp>
      <p:sp>
        <p:nvSpPr>
          <p:cNvPr id="11" name="object 11"/>
          <p:cNvSpPr txBox="1"/>
          <p:nvPr/>
        </p:nvSpPr>
        <p:spPr>
          <a:xfrm>
            <a:off x="980338" y="1735327"/>
            <a:ext cx="1521460" cy="635635"/>
          </a:xfrm>
          <a:prstGeom prst="rect">
            <a:avLst/>
          </a:prstGeom>
        </p:spPr>
        <p:txBody>
          <a:bodyPr vert="horz" wrap="square" lIns="0" tIns="13335" rIns="0" bIns="0" rtlCol="0">
            <a:spAutoFit/>
          </a:bodyPr>
          <a:lstStyle/>
          <a:p>
            <a:pPr marL="12700" marR="5080">
              <a:lnSpc>
                <a:spcPct val="100000"/>
              </a:lnSpc>
              <a:spcBef>
                <a:spcPts val="105"/>
              </a:spcBef>
            </a:pPr>
            <a:r>
              <a:rPr sz="2000" spc="-5" dirty="0">
                <a:solidFill>
                  <a:srgbClr val="1F4E79"/>
                </a:solidFill>
                <a:latin typeface="Microsoft Sans Serif"/>
                <a:cs typeface="Microsoft Sans Serif"/>
              </a:rPr>
              <a:t>vücudunun </a:t>
            </a:r>
            <a:r>
              <a:rPr sz="2000" dirty="0">
                <a:solidFill>
                  <a:srgbClr val="1F4E79"/>
                </a:solidFill>
                <a:latin typeface="Microsoft Sans Serif"/>
                <a:cs typeface="Microsoft Sans Serif"/>
              </a:rPr>
              <a:t> </a:t>
            </a:r>
            <a:r>
              <a:rPr sz="2000" spc="-5" dirty="0">
                <a:solidFill>
                  <a:srgbClr val="1F4E79"/>
                </a:solidFill>
                <a:latin typeface="Microsoft Sans Serif"/>
                <a:cs typeface="Microsoft Sans Serif"/>
              </a:rPr>
              <a:t>duruml</a:t>
            </a:r>
            <a:r>
              <a:rPr sz="2000" spc="-15" dirty="0">
                <a:solidFill>
                  <a:srgbClr val="1F4E79"/>
                </a:solidFill>
                <a:latin typeface="Microsoft Sans Serif"/>
                <a:cs typeface="Microsoft Sans Serif"/>
              </a:rPr>
              <a:t>a</a:t>
            </a:r>
            <a:r>
              <a:rPr sz="2000" spc="60" dirty="0">
                <a:solidFill>
                  <a:srgbClr val="1F4E79"/>
                </a:solidFill>
                <a:latin typeface="Microsoft Sans Serif"/>
                <a:cs typeface="Microsoft Sans Serif"/>
              </a:rPr>
              <a:t>r</a:t>
            </a:r>
            <a:r>
              <a:rPr sz="2000" spc="25" dirty="0">
                <a:solidFill>
                  <a:srgbClr val="1F4E79"/>
                </a:solidFill>
                <a:latin typeface="Microsoft Sans Serif"/>
                <a:cs typeface="Microsoft Sans Serif"/>
              </a:rPr>
              <a:t>ı</a:t>
            </a:r>
            <a:r>
              <a:rPr sz="2000" spc="-5" dirty="0">
                <a:solidFill>
                  <a:srgbClr val="1F4E79"/>
                </a:solidFill>
                <a:latin typeface="Microsoft Sans Serif"/>
                <a:cs typeface="Microsoft Sans Serif"/>
              </a:rPr>
              <a:t>nda</a:t>
            </a:r>
            <a:endParaRPr sz="2000">
              <a:latin typeface="Microsoft Sans Serif"/>
              <a:cs typeface="Microsoft Sans Serif"/>
            </a:endParaRPr>
          </a:p>
        </p:txBody>
      </p:sp>
      <p:sp>
        <p:nvSpPr>
          <p:cNvPr id="12" name="object 12"/>
          <p:cNvSpPr txBox="1"/>
          <p:nvPr/>
        </p:nvSpPr>
        <p:spPr>
          <a:xfrm>
            <a:off x="2724150" y="1735327"/>
            <a:ext cx="5713730" cy="635635"/>
          </a:xfrm>
          <a:prstGeom prst="rect">
            <a:avLst/>
          </a:prstGeom>
        </p:spPr>
        <p:txBody>
          <a:bodyPr vert="horz" wrap="square" lIns="0" tIns="13335" rIns="0" bIns="0" rtlCol="0">
            <a:spAutoFit/>
          </a:bodyPr>
          <a:lstStyle/>
          <a:p>
            <a:pPr marL="12700" marR="5080" indent="4743450">
              <a:lnSpc>
                <a:spcPct val="100000"/>
              </a:lnSpc>
              <a:spcBef>
                <a:spcPts val="105"/>
              </a:spcBef>
              <a:tabLst>
                <a:tab pos="1167765" algn="l"/>
                <a:tab pos="1824355" algn="l"/>
                <a:tab pos="3865245" algn="l"/>
                <a:tab pos="4662805" algn="l"/>
              </a:tabLst>
            </a:pPr>
            <a:r>
              <a:rPr sz="2000" spc="-15" dirty="0">
                <a:solidFill>
                  <a:srgbClr val="1F4E79"/>
                </a:solidFill>
                <a:latin typeface="Microsoft Sans Serif"/>
                <a:cs typeface="Microsoft Sans Serif"/>
              </a:rPr>
              <a:t>a</a:t>
            </a:r>
            <a:r>
              <a:rPr sz="2000" spc="70" dirty="0">
                <a:solidFill>
                  <a:srgbClr val="1F4E79"/>
                </a:solidFill>
                <a:latin typeface="Microsoft Sans Serif"/>
                <a:cs typeface="Microsoft Sans Serif"/>
              </a:rPr>
              <a:t>ş</a:t>
            </a:r>
            <a:r>
              <a:rPr sz="2000" spc="15" dirty="0">
                <a:solidFill>
                  <a:srgbClr val="1F4E79"/>
                </a:solidFill>
                <a:latin typeface="Microsoft Sans Serif"/>
                <a:cs typeface="Microsoft Sans Serif"/>
              </a:rPr>
              <a:t>ı</a:t>
            </a:r>
            <a:r>
              <a:rPr sz="2000" spc="10" dirty="0">
                <a:solidFill>
                  <a:srgbClr val="1F4E79"/>
                </a:solidFill>
                <a:latin typeface="Microsoft Sans Serif"/>
                <a:cs typeface="Microsoft Sans Serif"/>
              </a:rPr>
              <a:t>lması  </a:t>
            </a:r>
            <a:r>
              <a:rPr sz="2000" spc="-5" dirty="0">
                <a:solidFill>
                  <a:srgbClr val="1F4E79"/>
                </a:solidFill>
                <a:latin typeface="Microsoft Sans Serif"/>
                <a:cs typeface="Microsoft Sans Serif"/>
              </a:rPr>
              <a:t>ö</a:t>
            </a:r>
            <a:r>
              <a:rPr sz="2000" spc="5" dirty="0">
                <a:solidFill>
                  <a:srgbClr val="1F4E79"/>
                </a:solidFill>
                <a:latin typeface="Microsoft Sans Serif"/>
                <a:cs typeface="Microsoft Sans Serif"/>
              </a:rPr>
              <a:t>z</a:t>
            </a:r>
            <a:r>
              <a:rPr sz="2000" spc="-10" dirty="0">
                <a:solidFill>
                  <a:srgbClr val="1F4E79"/>
                </a:solidFill>
                <a:latin typeface="Microsoft Sans Serif"/>
                <a:cs typeface="Microsoft Sans Serif"/>
              </a:rPr>
              <a:t>ellikle</a:t>
            </a:r>
            <a:r>
              <a:rPr sz="2000" dirty="0">
                <a:solidFill>
                  <a:srgbClr val="1F4E79"/>
                </a:solidFill>
                <a:latin typeface="Microsoft Sans Serif"/>
                <a:cs typeface="Microsoft Sans Serif"/>
              </a:rPr>
              <a:t>	</a:t>
            </a:r>
            <a:r>
              <a:rPr sz="2000" spc="-5" dirty="0">
                <a:solidFill>
                  <a:srgbClr val="1F4E79"/>
                </a:solidFill>
                <a:latin typeface="Microsoft Sans Serif"/>
                <a:cs typeface="Microsoft Sans Serif"/>
              </a:rPr>
              <a:t>Kİ</a:t>
            </a:r>
            <a:r>
              <a:rPr sz="2000" dirty="0">
                <a:solidFill>
                  <a:srgbClr val="1F4E79"/>
                </a:solidFill>
                <a:latin typeface="Microsoft Sans Serif"/>
                <a:cs typeface="Microsoft Sans Serif"/>
              </a:rPr>
              <a:t>S	ra</a:t>
            </a:r>
            <a:r>
              <a:rPr sz="2000" spc="15" dirty="0">
                <a:solidFill>
                  <a:srgbClr val="1F4E79"/>
                </a:solidFill>
                <a:latin typeface="Microsoft Sans Serif"/>
                <a:cs typeface="Microsoft Sans Serif"/>
              </a:rPr>
              <a:t>hats</a:t>
            </a:r>
            <a:r>
              <a:rPr sz="2000" spc="-15" dirty="0">
                <a:solidFill>
                  <a:srgbClr val="1F4E79"/>
                </a:solidFill>
                <a:latin typeface="Microsoft Sans Serif"/>
                <a:cs typeface="Microsoft Sans Serif"/>
              </a:rPr>
              <a:t>ı</a:t>
            </a:r>
            <a:r>
              <a:rPr sz="2000" spc="35" dirty="0">
                <a:solidFill>
                  <a:srgbClr val="1F4E79"/>
                </a:solidFill>
                <a:latin typeface="Microsoft Sans Serif"/>
                <a:cs typeface="Microsoft Sans Serif"/>
              </a:rPr>
              <a:t>zl</a:t>
            </a:r>
            <a:r>
              <a:rPr sz="2000" spc="5" dirty="0">
                <a:solidFill>
                  <a:srgbClr val="1F4E79"/>
                </a:solidFill>
                <a:latin typeface="Microsoft Sans Serif"/>
                <a:cs typeface="Microsoft Sans Serif"/>
              </a:rPr>
              <a:t>ı</a:t>
            </a:r>
            <a:r>
              <a:rPr sz="2000" spc="-5" dirty="0">
                <a:solidFill>
                  <a:srgbClr val="1F4E79"/>
                </a:solidFill>
                <a:latin typeface="Microsoft Sans Serif"/>
                <a:cs typeface="Microsoft Sans Serif"/>
              </a:rPr>
              <a:t>kla</a:t>
            </a:r>
            <a:r>
              <a:rPr sz="2000" spc="60" dirty="0">
                <a:solidFill>
                  <a:srgbClr val="1F4E79"/>
                </a:solidFill>
                <a:latin typeface="Microsoft Sans Serif"/>
                <a:cs typeface="Microsoft Sans Serif"/>
              </a:rPr>
              <a:t>r</a:t>
            </a:r>
            <a:r>
              <a:rPr sz="2000" spc="25" dirty="0">
                <a:solidFill>
                  <a:srgbClr val="1F4E79"/>
                </a:solidFill>
                <a:latin typeface="Microsoft Sans Serif"/>
                <a:cs typeface="Microsoft Sans Serif"/>
              </a:rPr>
              <a:t>ı</a:t>
            </a:r>
            <a:r>
              <a:rPr sz="2000" spc="-5" dirty="0">
                <a:solidFill>
                  <a:srgbClr val="1F4E79"/>
                </a:solidFill>
                <a:latin typeface="Microsoft Sans Serif"/>
                <a:cs typeface="Microsoft Sans Serif"/>
              </a:rPr>
              <a:t>n</a:t>
            </a:r>
            <a:r>
              <a:rPr sz="2000" dirty="0">
                <a:solidFill>
                  <a:srgbClr val="1F4E79"/>
                </a:solidFill>
                <a:latin typeface="Microsoft Sans Serif"/>
                <a:cs typeface="Microsoft Sans Serif"/>
              </a:rPr>
              <a:t>a	</a:t>
            </a:r>
            <a:r>
              <a:rPr sz="2000" spc="-5" dirty="0">
                <a:solidFill>
                  <a:srgbClr val="1F4E79"/>
                </a:solidFill>
                <a:latin typeface="Microsoft Sans Serif"/>
                <a:cs typeface="Microsoft Sans Serif"/>
              </a:rPr>
              <a:t>b</a:t>
            </a:r>
            <a:r>
              <a:rPr sz="2000" spc="-10" dirty="0">
                <a:solidFill>
                  <a:srgbClr val="1F4E79"/>
                </a:solidFill>
                <a:latin typeface="Microsoft Sans Serif"/>
                <a:cs typeface="Microsoft Sans Serif"/>
              </a:rPr>
              <a:t>a</a:t>
            </a:r>
            <a:r>
              <a:rPr sz="2000" spc="30" dirty="0">
                <a:solidFill>
                  <a:srgbClr val="1F4E79"/>
                </a:solidFill>
                <a:latin typeface="Microsoft Sans Serif"/>
                <a:cs typeface="Microsoft Sans Serif"/>
              </a:rPr>
              <a:t>ğl</a:t>
            </a:r>
            <a:r>
              <a:rPr sz="2000" spc="20" dirty="0">
                <a:solidFill>
                  <a:srgbClr val="1F4E79"/>
                </a:solidFill>
                <a:latin typeface="Microsoft Sans Serif"/>
                <a:cs typeface="Microsoft Sans Serif"/>
              </a:rPr>
              <a:t>ı</a:t>
            </a:r>
            <a:r>
              <a:rPr sz="2000" dirty="0">
                <a:solidFill>
                  <a:srgbClr val="1F4E79"/>
                </a:solidFill>
                <a:latin typeface="Microsoft Sans Serif"/>
                <a:cs typeface="Microsoft Sans Serif"/>
              </a:rPr>
              <a:t>	bed</a:t>
            </a:r>
            <a:r>
              <a:rPr sz="2000" spc="5" dirty="0">
                <a:solidFill>
                  <a:srgbClr val="1F4E79"/>
                </a:solidFill>
                <a:latin typeface="Microsoft Sans Serif"/>
                <a:cs typeface="Microsoft Sans Serif"/>
              </a:rPr>
              <a:t>e</a:t>
            </a:r>
            <a:r>
              <a:rPr sz="2000" dirty="0">
                <a:solidFill>
                  <a:srgbClr val="1F4E79"/>
                </a:solidFill>
                <a:latin typeface="Microsoft Sans Serif"/>
                <a:cs typeface="Microsoft Sans Serif"/>
              </a:rPr>
              <a:t>n</a:t>
            </a:r>
            <a:r>
              <a:rPr sz="2000" spc="5" dirty="0">
                <a:solidFill>
                  <a:srgbClr val="1F4E79"/>
                </a:solidFill>
                <a:latin typeface="Microsoft Sans Serif"/>
                <a:cs typeface="Microsoft Sans Serif"/>
              </a:rPr>
              <a:t>s</a:t>
            </a:r>
            <a:r>
              <a:rPr sz="2000" spc="10" dirty="0">
                <a:solidFill>
                  <a:srgbClr val="1F4E79"/>
                </a:solidFill>
                <a:latin typeface="Microsoft Sans Serif"/>
                <a:cs typeface="Microsoft Sans Serif"/>
              </a:rPr>
              <a:t>e</a:t>
            </a:r>
            <a:r>
              <a:rPr sz="2000" spc="-15" dirty="0">
                <a:solidFill>
                  <a:srgbClr val="1F4E79"/>
                </a:solidFill>
                <a:latin typeface="Microsoft Sans Serif"/>
                <a:cs typeface="Microsoft Sans Serif"/>
              </a:rPr>
              <a:t>l</a:t>
            </a:r>
            <a:endParaRPr sz="2000">
              <a:latin typeface="Microsoft Sans Serif"/>
              <a:cs typeface="Microsoft Sans Serif"/>
            </a:endParaRPr>
          </a:p>
        </p:txBody>
      </p:sp>
      <p:sp>
        <p:nvSpPr>
          <p:cNvPr id="13" name="object 13"/>
          <p:cNvSpPr txBox="1"/>
          <p:nvPr/>
        </p:nvSpPr>
        <p:spPr>
          <a:xfrm>
            <a:off x="707542" y="2344927"/>
            <a:ext cx="7731125" cy="2999105"/>
          </a:xfrm>
          <a:prstGeom prst="rect">
            <a:avLst/>
          </a:prstGeom>
        </p:spPr>
        <p:txBody>
          <a:bodyPr vert="horz" wrap="square" lIns="0" tIns="13335" rIns="0" bIns="0" rtlCol="0">
            <a:spAutoFit/>
          </a:bodyPr>
          <a:lstStyle/>
          <a:p>
            <a:pPr marL="285115">
              <a:lnSpc>
                <a:spcPct val="100000"/>
              </a:lnSpc>
              <a:spcBef>
                <a:spcPts val="105"/>
              </a:spcBef>
            </a:pPr>
            <a:r>
              <a:rPr sz="2000" dirty="0">
                <a:solidFill>
                  <a:srgbClr val="1F4E79"/>
                </a:solidFill>
                <a:latin typeface="Microsoft Sans Serif"/>
                <a:cs typeface="Microsoft Sans Serif"/>
              </a:rPr>
              <a:t>sakatlanmalar</a:t>
            </a:r>
            <a:r>
              <a:rPr sz="2000" spc="-30" dirty="0">
                <a:solidFill>
                  <a:srgbClr val="1F4E79"/>
                </a:solidFill>
                <a:latin typeface="Microsoft Sans Serif"/>
                <a:cs typeface="Microsoft Sans Serif"/>
              </a:rPr>
              <a:t> </a:t>
            </a:r>
            <a:r>
              <a:rPr sz="2000" spc="-5" dirty="0">
                <a:solidFill>
                  <a:srgbClr val="1F4E79"/>
                </a:solidFill>
                <a:latin typeface="Microsoft Sans Serif"/>
                <a:cs typeface="Microsoft Sans Serif"/>
              </a:rPr>
              <a:t>ve</a:t>
            </a:r>
            <a:r>
              <a:rPr sz="2000" spc="10" dirty="0">
                <a:solidFill>
                  <a:srgbClr val="1F4E79"/>
                </a:solidFill>
                <a:latin typeface="Microsoft Sans Serif"/>
                <a:cs typeface="Microsoft Sans Serif"/>
              </a:rPr>
              <a:t> </a:t>
            </a:r>
            <a:r>
              <a:rPr sz="2000" dirty="0">
                <a:solidFill>
                  <a:srgbClr val="1F4E79"/>
                </a:solidFill>
                <a:latin typeface="Microsoft Sans Serif"/>
                <a:cs typeface="Microsoft Sans Serif"/>
              </a:rPr>
              <a:t>buna</a:t>
            </a:r>
            <a:r>
              <a:rPr sz="2000" spc="5" dirty="0">
                <a:solidFill>
                  <a:srgbClr val="1F4E79"/>
                </a:solidFill>
                <a:latin typeface="Microsoft Sans Serif"/>
                <a:cs typeface="Microsoft Sans Serif"/>
              </a:rPr>
              <a:t> </a:t>
            </a:r>
            <a:r>
              <a:rPr sz="2000" spc="15" dirty="0">
                <a:solidFill>
                  <a:srgbClr val="1F4E79"/>
                </a:solidFill>
                <a:latin typeface="Microsoft Sans Serif"/>
                <a:cs typeface="Microsoft Sans Serif"/>
              </a:rPr>
              <a:t>bağlı</a:t>
            </a:r>
            <a:r>
              <a:rPr sz="2000" dirty="0">
                <a:solidFill>
                  <a:srgbClr val="1F4E79"/>
                </a:solidFill>
                <a:latin typeface="Microsoft Sans Serif"/>
                <a:cs typeface="Microsoft Sans Serif"/>
              </a:rPr>
              <a:t> </a:t>
            </a:r>
            <a:r>
              <a:rPr sz="2000" spc="-5" dirty="0">
                <a:solidFill>
                  <a:srgbClr val="1F4E79"/>
                </a:solidFill>
                <a:latin typeface="Microsoft Sans Serif"/>
                <a:cs typeface="Microsoft Sans Serif"/>
              </a:rPr>
              <a:t>işgücü </a:t>
            </a:r>
            <a:r>
              <a:rPr sz="2000" spc="10" dirty="0">
                <a:solidFill>
                  <a:srgbClr val="1F4E79"/>
                </a:solidFill>
                <a:latin typeface="Microsoft Sans Serif"/>
                <a:cs typeface="Microsoft Sans Serif"/>
              </a:rPr>
              <a:t>kayıplarıdır.</a:t>
            </a:r>
            <a:endParaRPr sz="2000">
              <a:latin typeface="Microsoft Sans Serif"/>
              <a:cs typeface="Microsoft Sans Serif"/>
            </a:endParaRPr>
          </a:p>
          <a:p>
            <a:pPr marL="285115" indent="-273050">
              <a:lnSpc>
                <a:spcPct val="100000"/>
              </a:lnSpc>
              <a:buChar char="•"/>
              <a:tabLst>
                <a:tab pos="285115" algn="l"/>
                <a:tab pos="285750" algn="l"/>
              </a:tabLst>
            </a:pPr>
            <a:r>
              <a:rPr sz="2000" spc="-5" dirty="0">
                <a:solidFill>
                  <a:srgbClr val="1F4E79"/>
                </a:solidFill>
                <a:latin typeface="Microsoft Sans Serif"/>
                <a:cs typeface="Microsoft Sans Serif"/>
              </a:rPr>
              <a:t>KİS</a:t>
            </a:r>
            <a:r>
              <a:rPr sz="2000" spc="50" dirty="0">
                <a:solidFill>
                  <a:srgbClr val="1F4E79"/>
                </a:solidFill>
                <a:latin typeface="Microsoft Sans Serif"/>
                <a:cs typeface="Microsoft Sans Serif"/>
              </a:rPr>
              <a:t> </a:t>
            </a:r>
            <a:r>
              <a:rPr sz="2000" spc="5" dirty="0">
                <a:solidFill>
                  <a:srgbClr val="1F4E79"/>
                </a:solidFill>
                <a:latin typeface="Microsoft Sans Serif"/>
                <a:cs typeface="Microsoft Sans Serif"/>
              </a:rPr>
              <a:t>yaralanmalarının</a:t>
            </a:r>
            <a:r>
              <a:rPr sz="2000" spc="60" dirty="0">
                <a:solidFill>
                  <a:srgbClr val="1F4E79"/>
                </a:solidFill>
                <a:latin typeface="Microsoft Sans Serif"/>
                <a:cs typeface="Microsoft Sans Serif"/>
              </a:rPr>
              <a:t> </a:t>
            </a:r>
            <a:r>
              <a:rPr sz="2000" spc="-5" dirty="0">
                <a:solidFill>
                  <a:srgbClr val="1F4E79"/>
                </a:solidFill>
                <a:latin typeface="Microsoft Sans Serif"/>
                <a:cs typeface="Microsoft Sans Serif"/>
              </a:rPr>
              <a:t>potansiyel</a:t>
            </a:r>
            <a:r>
              <a:rPr sz="2000" spc="55" dirty="0">
                <a:solidFill>
                  <a:srgbClr val="1F4E79"/>
                </a:solidFill>
                <a:latin typeface="Microsoft Sans Serif"/>
                <a:cs typeface="Microsoft Sans Serif"/>
              </a:rPr>
              <a:t> </a:t>
            </a:r>
            <a:r>
              <a:rPr sz="2000" spc="20" dirty="0">
                <a:solidFill>
                  <a:srgbClr val="1F4E79"/>
                </a:solidFill>
                <a:latin typeface="Microsoft Sans Serif"/>
                <a:cs typeface="Microsoft Sans Serif"/>
              </a:rPr>
              <a:t>bazı</a:t>
            </a:r>
            <a:r>
              <a:rPr sz="2000" spc="45" dirty="0">
                <a:solidFill>
                  <a:srgbClr val="1F4E79"/>
                </a:solidFill>
                <a:latin typeface="Microsoft Sans Serif"/>
                <a:cs typeface="Microsoft Sans Serif"/>
              </a:rPr>
              <a:t> </a:t>
            </a:r>
            <a:r>
              <a:rPr sz="2000" dirty="0">
                <a:solidFill>
                  <a:srgbClr val="1F4E79"/>
                </a:solidFill>
                <a:latin typeface="Microsoft Sans Serif"/>
                <a:cs typeface="Microsoft Sans Serif"/>
              </a:rPr>
              <a:t>nedenleri,</a:t>
            </a:r>
            <a:r>
              <a:rPr sz="2000" spc="60" dirty="0">
                <a:solidFill>
                  <a:srgbClr val="1F4E79"/>
                </a:solidFill>
                <a:latin typeface="Microsoft Sans Serif"/>
                <a:cs typeface="Microsoft Sans Serif"/>
              </a:rPr>
              <a:t> </a:t>
            </a:r>
            <a:r>
              <a:rPr sz="2000" spc="-5" dirty="0">
                <a:solidFill>
                  <a:srgbClr val="1F4E79"/>
                </a:solidFill>
                <a:latin typeface="Microsoft Sans Serif"/>
                <a:cs typeface="Microsoft Sans Serif"/>
              </a:rPr>
              <a:t>bireylerin</a:t>
            </a:r>
            <a:r>
              <a:rPr sz="2000" spc="60" dirty="0">
                <a:solidFill>
                  <a:srgbClr val="1F4E79"/>
                </a:solidFill>
                <a:latin typeface="Microsoft Sans Serif"/>
                <a:cs typeface="Microsoft Sans Serif"/>
              </a:rPr>
              <a:t> </a:t>
            </a:r>
            <a:r>
              <a:rPr sz="2000" spc="-5" dirty="0">
                <a:solidFill>
                  <a:srgbClr val="1F4E79"/>
                </a:solidFill>
                <a:latin typeface="Microsoft Sans Serif"/>
                <a:cs typeface="Microsoft Sans Serif"/>
              </a:rPr>
              <a:t>biyolojik</a:t>
            </a:r>
            <a:endParaRPr sz="2000">
              <a:latin typeface="Microsoft Sans Serif"/>
              <a:cs typeface="Microsoft Sans Serif"/>
            </a:endParaRPr>
          </a:p>
          <a:p>
            <a:pPr marL="285115">
              <a:lnSpc>
                <a:spcPct val="100000"/>
              </a:lnSpc>
            </a:pPr>
            <a:r>
              <a:rPr sz="2000" spc="-5" dirty="0">
                <a:solidFill>
                  <a:srgbClr val="1F4E79"/>
                </a:solidFill>
                <a:latin typeface="Microsoft Sans Serif"/>
                <a:cs typeface="Microsoft Sans Serif"/>
              </a:rPr>
              <a:t>ve</a:t>
            </a:r>
            <a:r>
              <a:rPr sz="2000" spc="15" dirty="0">
                <a:solidFill>
                  <a:srgbClr val="1F4E79"/>
                </a:solidFill>
                <a:latin typeface="Microsoft Sans Serif"/>
                <a:cs typeface="Microsoft Sans Serif"/>
              </a:rPr>
              <a:t> </a:t>
            </a:r>
            <a:r>
              <a:rPr sz="2000" dirty="0">
                <a:solidFill>
                  <a:srgbClr val="1F4E79"/>
                </a:solidFill>
                <a:latin typeface="Microsoft Sans Serif"/>
                <a:cs typeface="Microsoft Sans Serif"/>
              </a:rPr>
              <a:t>yaşam </a:t>
            </a:r>
            <a:r>
              <a:rPr sz="2000" spc="20" dirty="0">
                <a:solidFill>
                  <a:srgbClr val="1F4E79"/>
                </a:solidFill>
                <a:latin typeface="Microsoft Sans Serif"/>
                <a:cs typeface="Microsoft Sans Serif"/>
              </a:rPr>
              <a:t>tarzı</a:t>
            </a:r>
            <a:r>
              <a:rPr sz="2000" spc="-10" dirty="0">
                <a:solidFill>
                  <a:srgbClr val="1F4E79"/>
                </a:solidFill>
                <a:latin typeface="Microsoft Sans Serif"/>
                <a:cs typeface="Microsoft Sans Serif"/>
              </a:rPr>
              <a:t> özellikleriyle</a:t>
            </a:r>
            <a:r>
              <a:rPr sz="2000" spc="25" dirty="0">
                <a:solidFill>
                  <a:srgbClr val="1F4E79"/>
                </a:solidFill>
                <a:latin typeface="Microsoft Sans Serif"/>
                <a:cs typeface="Microsoft Sans Serif"/>
              </a:rPr>
              <a:t> </a:t>
            </a:r>
            <a:r>
              <a:rPr sz="2000" spc="-20" dirty="0">
                <a:solidFill>
                  <a:srgbClr val="1F4E79"/>
                </a:solidFill>
                <a:latin typeface="Microsoft Sans Serif"/>
                <a:cs typeface="Microsoft Sans Serif"/>
              </a:rPr>
              <a:t>ilgilidir.</a:t>
            </a:r>
            <a:endParaRPr sz="2000">
              <a:latin typeface="Microsoft Sans Serif"/>
              <a:cs typeface="Microsoft Sans Serif"/>
            </a:endParaRPr>
          </a:p>
          <a:p>
            <a:pPr marL="285115" marR="5715" indent="-273050" algn="just">
              <a:lnSpc>
                <a:spcPct val="100000"/>
              </a:lnSpc>
              <a:spcBef>
                <a:spcPts val="1200"/>
              </a:spcBef>
              <a:buChar char="•"/>
              <a:tabLst>
                <a:tab pos="285750" algn="l"/>
              </a:tabLst>
            </a:pPr>
            <a:r>
              <a:rPr sz="2000" dirty="0">
                <a:solidFill>
                  <a:srgbClr val="1F4E79"/>
                </a:solidFill>
                <a:latin typeface="Microsoft Sans Serif"/>
                <a:cs typeface="Microsoft Sans Serif"/>
              </a:rPr>
              <a:t>Bununla</a:t>
            </a:r>
            <a:r>
              <a:rPr sz="2000" spc="245" dirty="0">
                <a:solidFill>
                  <a:srgbClr val="1F4E79"/>
                </a:solidFill>
                <a:latin typeface="Microsoft Sans Serif"/>
                <a:cs typeface="Microsoft Sans Serif"/>
              </a:rPr>
              <a:t> </a:t>
            </a:r>
            <a:r>
              <a:rPr sz="2000" spc="-5" dirty="0">
                <a:solidFill>
                  <a:srgbClr val="1F4E79"/>
                </a:solidFill>
                <a:latin typeface="Microsoft Sans Serif"/>
                <a:cs typeface="Microsoft Sans Serif"/>
              </a:rPr>
              <a:t>birlikte,</a:t>
            </a:r>
            <a:r>
              <a:rPr sz="2000" spc="245" dirty="0">
                <a:solidFill>
                  <a:srgbClr val="1F4E79"/>
                </a:solidFill>
                <a:latin typeface="Microsoft Sans Serif"/>
                <a:cs typeface="Microsoft Sans Serif"/>
              </a:rPr>
              <a:t> </a:t>
            </a:r>
            <a:r>
              <a:rPr sz="2000" spc="-5" dirty="0">
                <a:solidFill>
                  <a:srgbClr val="1F4E79"/>
                </a:solidFill>
                <a:latin typeface="Microsoft Sans Serif"/>
                <a:cs typeface="Microsoft Sans Serif"/>
              </a:rPr>
              <a:t>ergonomist</a:t>
            </a:r>
            <a:r>
              <a:rPr sz="2000" spc="250" dirty="0">
                <a:solidFill>
                  <a:srgbClr val="1F4E79"/>
                </a:solidFill>
                <a:latin typeface="Microsoft Sans Serif"/>
                <a:cs typeface="Microsoft Sans Serif"/>
              </a:rPr>
              <a:t> </a:t>
            </a:r>
            <a:r>
              <a:rPr sz="2000" spc="5" dirty="0">
                <a:solidFill>
                  <a:srgbClr val="1F4E79"/>
                </a:solidFill>
                <a:latin typeface="Microsoft Sans Serif"/>
                <a:cs typeface="Microsoft Sans Serif"/>
              </a:rPr>
              <a:t>aşağıdaki</a:t>
            </a:r>
            <a:r>
              <a:rPr sz="2000" spc="254" dirty="0">
                <a:solidFill>
                  <a:srgbClr val="1F4E79"/>
                </a:solidFill>
                <a:latin typeface="Microsoft Sans Serif"/>
                <a:cs typeface="Microsoft Sans Serif"/>
              </a:rPr>
              <a:t> </a:t>
            </a:r>
            <a:r>
              <a:rPr sz="2000" dirty="0">
                <a:solidFill>
                  <a:srgbClr val="1F4E79"/>
                </a:solidFill>
                <a:latin typeface="Microsoft Sans Serif"/>
                <a:cs typeface="Microsoft Sans Serif"/>
              </a:rPr>
              <a:t>olumsuz</a:t>
            </a:r>
            <a:r>
              <a:rPr sz="2000" spc="235" dirty="0">
                <a:solidFill>
                  <a:srgbClr val="1F4E79"/>
                </a:solidFill>
                <a:latin typeface="Microsoft Sans Serif"/>
                <a:cs typeface="Microsoft Sans Serif"/>
              </a:rPr>
              <a:t> </a:t>
            </a:r>
            <a:r>
              <a:rPr sz="2000" spc="-5" dirty="0">
                <a:solidFill>
                  <a:srgbClr val="1F4E79"/>
                </a:solidFill>
                <a:latin typeface="Microsoft Sans Serif"/>
                <a:cs typeface="Microsoft Sans Serif"/>
              </a:rPr>
              <a:t>riskleri</a:t>
            </a:r>
            <a:r>
              <a:rPr sz="2000" spc="250" dirty="0">
                <a:solidFill>
                  <a:srgbClr val="1F4E79"/>
                </a:solidFill>
                <a:latin typeface="Microsoft Sans Serif"/>
                <a:cs typeface="Microsoft Sans Serif"/>
              </a:rPr>
              <a:t> </a:t>
            </a:r>
            <a:r>
              <a:rPr sz="2000" spc="-5" dirty="0">
                <a:solidFill>
                  <a:srgbClr val="1F4E79"/>
                </a:solidFill>
                <a:latin typeface="Microsoft Sans Serif"/>
                <a:cs typeface="Microsoft Sans Serif"/>
              </a:rPr>
              <a:t>azaltacak </a:t>
            </a:r>
            <a:r>
              <a:rPr sz="2000" spc="-520" dirty="0">
                <a:solidFill>
                  <a:srgbClr val="1F4E79"/>
                </a:solidFill>
                <a:latin typeface="Microsoft Sans Serif"/>
                <a:cs typeface="Microsoft Sans Serif"/>
              </a:rPr>
              <a:t> </a:t>
            </a:r>
            <a:r>
              <a:rPr sz="2000" spc="-10" dirty="0">
                <a:solidFill>
                  <a:srgbClr val="1F4E79"/>
                </a:solidFill>
                <a:latin typeface="Microsoft Sans Serif"/>
                <a:cs typeface="Microsoft Sans Serif"/>
              </a:rPr>
              <a:t>iş</a:t>
            </a:r>
            <a:r>
              <a:rPr sz="2000" spc="20" dirty="0">
                <a:solidFill>
                  <a:srgbClr val="1F4E79"/>
                </a:solidFill>
                <a:latin typeface="Microsoft Sans Serif"/>
                <a:cs typeface="Microsoft Sans Serif"/>
              </a:rPr>
              <a:t> </a:t>
            </a:r>
            <a:r>
              <a:rPr sz="2000" spc="-5" dirty="0">
                <a:solidFill>
                  <a:srgbClr val="1F4E79"/>
                </a:solidFill>
                <a:latin typeface="Microsoft Sans Serif"/>
                <a:cs typeface="Microsoft Sans Serif"/>
              </a:rPr>
              <a:t>ve</a:t>
            </a:r>
            <a:r>
              <a:rPr sz="2000" spc="20" dirty="0">
                <a:solidFill>
                  <a:srgbClr val="1F4E79"/>
                </a:solidFill>
                <a:latin typeface="Microsoft Sans Serif"/>
                <a:cs typeface="Microsoft Sans Serif"/>
              </a:rPr>
              <a:t> </a:t>
            </a:r>
            <a:r>
              <a:rPr sz="2000" spc="-10" dirty="0">
                <a:solidFill>
                  <a:srgbClr val="1F4E79"/>
                </a:solidFill>
                <a:latin typeface="Microsoft Sans Serif"/>
                <a:cs typeface="Microsoft Sans Serif"/>
              </a:rPr>
              <a:t>işyeri</a:t>
            </a:r>
            <a:r>
              <a:rPr sz="2000" spc="15" dirty="0">
                <a:solidFill>
                  <a:srgbClr val="1F4E79"/>
                </a:solidFill>
                <a:latin typeface="Microsoft Sans Serif"/>
                <a:cs typeface="Microsoft Sans Serif"/>
              </a:rPr>
              <a:t> </a:t>
            </a:r>
            <a:r>
              <a:rPr sz="2000" spc="-5" dirty="0">
                <a:solidFill>
                  <a:srgbClr val="1F4E79"/>
                </a:solidFill>
                <a:latin typeface="Microsoft Sans Serif"/>
                <a:cs typeface="Microsoft Sans Serif"/>
              </a:rPr>
              <a:t>düzenlemeleri</a:t>
            </a:r>
            <a:r>
              <a:rPr sz="2000" spc="-10" dirty="0">
                <a:solidFill>
                  <a:srgbClr val="1F4E79"/>
                </a:solidFill>
                <a:latin typeface="Microsoft Sans Serif"/>
                <a:cs typeface="Microsoft Sans Serif"/>
              </a:rPr>
              <a:t> </a:t>
            </a:r>
            <a:r>
              <a:rPr sz="2000" spc="-15" dirty="0">
                <a:solidFill>
                  <a:srgbClr val="1F4E79"/>
                </a:solidFill>
                <a:latin typeface="Microsoft Sans Serif"/>
                <a:cs typeface="Microsoft Sans Serif"/>
              </a:rPr>
              <a:t>yapabilir.</a:t>
            </a:r>
            <a:endParaRPr sz="2000">
              <a:latin typeface="Microsoft Sans Serif"/>
              <a:cs typeface="Microsoft Sans Serif"/>
            </a:endParaRPr>
          </a:p>
          <a:p>
            <a:pPr marL="547370" marR="5080" lvl="1" indent="-262255" algn="just">
              <a:lnSpc>
                <a:spcPct val="100000"/>
              </a:lnSpc>
              <a:spcBef>
                <a:spcPts val="605"/>
              </a:spcBef>
              <a:buChar char="•"/>
              <a:tabLst>
                <a:tab pos="548005" algn="l"/>
              </a:tabLst>
            </a:pPr>
            <a:r>
              <a:rPr sz="2000" spc="-5" dirty="0">
                <a:solidFill>
                  <a:srgbClr val="1F4E79"/>
                </a:solidFill>
                <a:latin typeface="Microsoft Sans Serif"/>
                <a:cs typeface="Microsoft Sans Serif"/>
              </a:rPr>
              <a:t>Zorlu</a:t>
            </a:r>
            <a:r>
              <a:rPr sz="2000" dirty="0">
                <a:solidFill>
                  <a:srgbClr val="1F4E79"/>
                </a:solidFill>
                <a:latin typeface="Microsoft Sans Serif"/>
                <a:cs typeface="Microsoft Sans Serif"/>
              </a:rPr>
              <a:t> </a:t>
            </a:r>
            <a:r>
              <a:rPr sz="2000" spc="10" dirty="0">
                <a:solidFill>
                  <a:srgbClr val="1F4E79"/>
                </a:solidFill>
                <a:latin typeface="Microsoft Sans Serif"/>
                <a:cs typeface="Microsoft Sans Serif"/>
              </a:rPr>
              <a:t>çalışma</a:t>
            </a:r>
            <a:r>
              <a:rPr sz="2000" spc="15" dirty="0">
                <a:solidFill>
                  <a:srgbClr val="1F4E79"/>
                </a:solidFill>
                <a:latin typeface="Microsoft Sans Serif"/>
                <a:cs typeface="Microsoft Sans Serif"/>
              </a:rPr>
              <a:t> </a:t>
            </a:r>
            <a:r>
              <a:rPr sz="2000" spc="5" dirty="0">
                <a:solidFill>
                  <a:srgbClr val="1F4E79"/>
                </a:solidFill>
                <a:latin typeface="Microsoft Sans Serif"/>
                <a:cs typeface="Microsoft Sans Serif"/>
              </a:rPr>
              <a:t>duruşları,</a:t>
            </a:r>
            <a:r>
              <a:rPr sz="2000" spc="10" dirty="0">
                <a:solidFill>
                  <a:srgbClr val="1F4E79"/>
                </a:solidFill>
                <a:latin typeface="Microsoft Sans Serif"/>
                <a:cs typeface="Microsoft Sans Serif"/>
              </a:rPr>
              <a:t> </a:t>
            </a:r>
            <a:r>
              <a:rPr sz="2000" dirty="0">
                <a:solidFill>
                  <a:srgbClr val="1F4E79"/>
                </a:solidFill>
                <a:latin typeface="Microsoft Sans Serif"/>
                <a:cs typeface="Microsoft Sans Serif"/>
              </a:rPr>
              <a:t>yük</a:t>
            </a:r>
            <a:r>
              <a:rPr sz="2000" spc="5" dirty="0">
                <a:solidFill>
                  <a:srgbClr val="1F4E79"/>
                </a:solidFill>
                <a:latin typeface="Microsoft Sans Serif"/>
                <a:cs typeface="Microsoft Sans Serif"/>
              </a:rPr>
              <a:t> </a:t>
            </a:r>
            <a:r>
              <a:rPr sz="2000" spc="25" dirty="0">
                <a:solidFill>
                  <a:srgbClr val="1F4E79"/>
                </a:solidFill>
                <a:latin typeface="Microsoft Sans Serif"/>
                <a:cs typeface="Microsoft Sans Serif"/>
              </a:rPr>
              <a:t>ağırlığı,</a:t>
            </a:r>
            <a:r>
              <a:rPr sz="2000" spc="30" dirty="0">
                <a:solidFill>
                  <a:srgbClr val="1F4E79"/>
                </a:solidFill>
                <a:latin typeface="Microsoft Sans Serif"/>
                <a:cs typeface="Microsoft Sans Serif"/>
              </a:rPr>
              <a:t> </a:t>
            </a:r>
            <a:r>
              <a:rPr sz="2000" spc="-5" dirty="0">
                <a:solidFill>
                  <a:srgbClr val="1F4E79"/>
                </a:solidFill>
                <a:latin typeface="Microsoft Sans Serif"/>
                <a:cs typeface="Microsoft Sans Serif"/>
              </a:rPr>
              <a:t>statik</a:t>
            </a:r>
            <a:r>
              <a:rPr sz="2000" dirty="0">
                <a:solidFill>
                  <a:srgbClr val="1F4E79"/>
                </a:solidFill>
                <a:latin typeface="Microsoft Sans Serif"/>
                <a:cs typeface="Microsoft Sans Serif"/>
              </a:rPr>
              <a:t> </a:t>
            </a:r>
            <a:r>
              <a:rPr sz="2000" spc="10" dirty="0">
                <a:solidFill>
                  <a:srgbClr val="1F4E79"/>
                </a:solidFill>
                <a:latin typeface="Microsoft Sans Serif"/>
                <a:cs typeface="Microsoft Sans Serif"/>
              </a:rPr>
              <a:t>çalışma,</a:t>
            </a:r>
            <a:r>
              <a:rPr sz="2000" spc="15" dirty="0">
                <a:solidFill>
                  <a:srgbClr val="1F4E79"/>
                </a:solidFill>
                <a:latin typeface="Microsoft Sans Serif"/>
                <a:cs typeface="Microsoft Sans Serif"/>
              </a:rPr>
              <a:t> </a:t>
            </a:r>
            <a:r>
              <a:rPr sz="2000" spc="-5" dirty="0">
                <a:solidFill>
                  <a:srgbClr val="1F4E79"/>
                </a:solidFill>
                <a:latin typeface="Microsoft Sans Serif"/>
                <a:cs typeface="Microsoft Sans Serif"/>
              </a:rPr>
              <a:t>doku </a:t>
            </a:r>
            <a:r>
              <a:rPr sz="2000" dirty="0">
                <a:solidFill>
                  <a:srgbClr val="1F4E79"/>
                </a:solidFill>
                <a:latin typeface="Microsoft Sans Serif"/>
                <a:cs typeface="Microsoft Sans Serif"/>
              </a:rPr>
              <a:t> </a:t>
            </a:r>
            <a:r>
              <a:rPr sz="2000" spc="20" dirty="0">
                <a:solidFill>
                  <a:srgbClr val="1F4E79"/>
                </a:solidFill>
                <a:latin typeface="Microsoft Sans Serif"/>
                <a:cs typeface="Microsoft Sans Serif"/>
              </a:rPr>
              <a:t>yapılarının</a:t>
            </a:r>
            <a:r>
              <a:rPr sz="2000" spc="25" dirty="0">
                <a:solidFill>
                  <a:srgbClr val="1F4E79"/>
                </a:solidFill>
                <a:latin typeface="Microsoft Sans Serif"/>
                <a:cs typeface="Microsoft Sans Serif"/>
              </a:rPr>
              <a:t> </a:t>
            </a:r>
            <a:r>
              <a:rPr sz="2000" spc="-5" dirty="0">
                <a:solidFill>
                  <a:srgbClr val="1F4E79"/>
                </a:solidFill>
                <a:latin typeface="Microsoft Sans Serif"/>
                <a:cs typeface="Microsoft Sans Serif"/>
              </a:rPr>
              <a:t>sürekli</a:t>
            </a:r>
            <a:r>
              <a:rPr sz="2000" dirty="0">
                <a:solidFill>
                  <a:srgbClr val="1F4E79"/>
                </a:solidFill>
                <a:latin typeface="Microsoft Sans Serif"/>
                <a:cs typeface="Microsoft Sans Serif"/>
              </a:rPr>
              <a:t> </a:t>
            </a:r>
            <a:r>
              <a:rPr sz="2000" spc="-5" dirty="0">
                <a:solidFill>
                  <a:srgbClr val="1F4E79"/>
                </a:solidFill>
                <a:latin typeface="Microsoft Sans Serif"/>
                <a:cs typeface="Microsoft Sans Serif"/>
              </a:rPr>
              <a:t>yüklenmesi,</a:t>
            </a:r>
            <a:r>
              <a:rPr sz="2000" dirty="0">
                <a:solidFill>
                  <a:srgbClr val="1F4E79"/>
                </a:solidFill>
                <a:latin typeface="Microsoft Sans Serif"/>
                <a:cs typeface="Microsoft Sans Serif"/>
              </a:rPr>
              <a:t> </a:t>
            </a:r>
            <a:r>
              <a:rPr sz="2000" spc="-5" dirty="0">
                <a:solidFill>
                  <a:srgbClr val="1F4E79"/>
                </a:solidFill>
                <a:latin typeface="Microsoft Sans Serif"/>
                <a:cs typeface="Microsoft Sans Serif"/>
              </a:rPr>
              <a:t>tekrarlayan</a:t>
            </a:r>
            <a:r>
              <a:rPr sz="2000" dirty="0">
                <a:solidFill>
                  <a:srgbClr val="1F4E79"/>
                </a:solidFill>
                <a:latin typeface="Microsoft Sans Serif"/>
                <a:cs typeface="Microsoft Sans Serif"/>
              </a:rPr>
              <a:t> </a:t>
            </a:r>
            <a:r>
              <a:rPr sz="2000" spc="10" dirty="0">
                <a:solidFill>
                  <a:srgbClr val="1F4E79"/>
                </a:solidFill>
                <a:latin typeface="Microsoft Sans Serif"/>
                <a:cs typeface="Microsoft Sans Serif"/>
              </a:rPr>
              <a:t>çalışma</a:t>
            </a:r>
            <a:r>
              <a:rPr sz="2000" spc="15" dirty="0">
                <a:solidFill>
                  <a:srgbClr val="1F4E79"/>
                </a:solidFill>
                <a:latin typeface="Microsoft Sans Serif"/>
                <a:cs typeface="Microsoft Sans Serif"/>
              </a:rPr>
              <a:t> </a:t>
            </a:r>
            <a:r>
              <a:rPr sz="2000" spc="-5" dirty="0">
                <a:solidFill>
                  <a:srgbClr val="1F4E79"/>
                </a:solidFill>
                <a:latin typeface="Microsoft Sans Serif"/>
                <a:cs typeface="Microsoft Sans Serif"/>
              </a:rPr>
              <a:t>görevleri, </a:t>
            </a:r>
            <a:r>
              <a:rPr sz="2000" dirty="0">
                <a:solidFill>
                  <a:srgbClr val="1F4E79"/>
                </a:solidFill>
                <a:latin typeface="Microsoft Sans Serif"/>
                <a:cs typeface="Microsoft Sans Serif"/>
              </a:rPr>
              <a:t> zaman</a:t>
            </a:r>
            <a:r>
              <a:rPr sz="2000" spc="5" dirty="0">
                <a:solidFill>
                  <a:srgbClr val="1F4E79"/>
                </a:solidFill>
                <a:latin typeface="Microsoft Sans Serif"/>
                <a:cs typeface="Microsoft Sans Serif"/>
              </a:rPr>
              <a:t> </a:t>
            </a:r>
            <a:r>
              <a:rPr sz="2000" spc="25" dirty="0">
                <a:solidFill>
                  <a:srgbClr val="1F4E79"/>
                </a:solidFill>
                <a:latin typeface="Microsoft Sans Serif"/>
                <a:cs typeface="Microsoft Sans Serif"/>
              </a:rPr>
              <a:t>baskısı</a:t>
            </a:r>
            <a:r>
              <a:rPr sz="2000" spc="30" dirty="0">
                <a:solidFill>
                  <a:srgbClr val="1F4E79"/>
                </a:solidFill>
                <a:latin typeface="Microsoft Sans Serif"/>
                <a:cs typeface="Microsoft Sans Serif"/>
              </a:rPr>
              <a:t> </a:t>
            </a:r>
            <a:r>
              <a:rPr sz="2000" dirty="0">
                <a:solidFill>
                  <a:srgbClr val="1F4E79"/>
                </a:solidFill>
                <a:latin typeface="Microsoft Sans Serif"/>
                <a:cs typeface="Microsoft Sans Serif"/>
              </a:rPr>
              <a:t>/</a:t>
            </a:r>
            <a:r>
              <a:rPr sz="2000" spc="5" dirty="0">
                <a:solidFill>
                  <a:srgbClr val="1F4E79"/>
                </a:solidFill>
                <a:latin typeface="Microsoft Sans Serif"/>
                <a:cs typeface="Microsoft Sans Serif"/>
              </a:rPr>
              <a:t> </a:t>
            </a:r>
            <a:r>
              <a:rPr sz="2000" spc="-10" dirty="0">
                <a:solidFill>
                  <a:srgbClr val="1F4E79"/>
                </a:solidFill>
                <a:latin typeface="Microsoft Sans Serif"/>
                <a:cs typeface="Microsoft Sans Serif"/>
              </a:rPr>
              <a:t>iyileşme</a:t>
            </a:r>
            <a:r>
              <a:rPr sz="2000" spc="-5" dirty="0">
                <a:solidFill>
                  <a:srgbClr val="1F4E79"/>
                </a:solidFill>
                <a:latin typeface="Microsoft Sans Serif"/>
                <a:cs typeface="Microsoft Sans Serif"/>
              </a:rPr>
              <a:t> </a:t>
            </a:r>
            <a:r>
              <a:rPr sz="2000" dirty="0">
                <a:solidFill>
                  <a:srgbClr val="1F4E79"/>
                </a:solidFill>
                <a:latin typeface="Microsoft Sans Serif"/>
                <a:cs typeface="Microsoft Sans Serif"/>
              </a:rPr>
              <a:t>süresi</a:t>
            </a:r>
            <a:r>
              <a:rPr sz="2000" spc="5" dirty="0">
                <a:solidFill>
                  <a:srgbClr val="1F4E79"/>
                </a:solidFill>
                <a:latin typeface="Microsoft Sans Serif"/>
                <a:cs typeface="Microsoft Sans Serif"/>
              </a:rPr>
              <a:t> </a:t>
            </a:r>
            <a:r>
              <a:rPr sz="2000" spc="-10" dirty="0">
                <a:solidFill>
                  <a:srgbClr val="1F4E79"/>
                </a:solidFill>
                <a:latin typeface="Microsoft Sans Serif"/>
                <a:cs typeface="Microsoft Sans Serif"/>
              </a:rPr>
              <a:t>eksikliği,</a:t>
            </a:r>
            <a:r>
              <a:rPr sz="2000" spc="-5" dirty="0">
                <a:solidFill>
                  <a:srgbClr val="1F4E79"/>
                </a:solidFill>
                <a:latin typeface="Microsoft Sans Serif"/>
                <a:cs typeface="Microsoft Sans Serif"/>
              </a:rPr>
              <a:t> </a:t>
            </a:r>
            <a:r>
              <a:rPr sz="2000" spc="10" dirty="0">
                <a:solidFill>
                  <a:srgbClr val="1F4E79"/>
                </a:solidFill>
                <a:latin typeface="Microsoft Sans Serif"/>
                <a:cs typeface="Microsoft Sans Serif"/>
              </a:rPr>
              <a:t>çalışma</a:t>
            </a:r>
            <a:r>
              <a:rPr sz="2000" spc="15" dirty="0">
                <a:solidFill>
                  <a:srgbClr val="1F4E79"/>
                </a:solidFill>
                <a:latin typeface="Microsoft Sans Serif"/>
                <a:cs typeface="Microsoft Sans Serif"/>
              </a:rPr>
              <a:t> </a:t>
            </a:r>
            <a:r>
              <a:rPr sz="2000" spc="-5" dirty="0">
                <a:solidFill>
                  <a:srgbClr val="1F4E79"/>
                </a:solidFill>
                <a:latin typeface="Microsoft Sans Serif"/>
                <a:cs typeface="Microsoft Sans Serif"/>
              </a:rPr>
              <a:t>tekniği, </a:t>
            </a:r>
            <a:r>
              <a:rPr sz="2000" dirty="0">
                <a:solidFill>
                  <a:srgbClr val="1F4E79"/>
                </a:solidFill>
                <a:latin typeface="Microsoft Sans Serif"/>
                <a:cs typeface="Microsoft Sans Serif"/>
              </a:rPr>
              <a:t> </a:t>
            </a:r>
            <a:r>
              <a:rPr sz="2000" spc="10" dirty="0">
                <a:solidFill>
                  <a:srgbClr val="1F4E79"/>
                </a:solidFill>
                <a:latin typeface="Microsoft Sans Serif"/>
                <a:cs typeface="Microsoft Sans Serif"/>
              </a:rPr>
              <a:t>çalışma </a:t>
            </a:r>
            <a:r>
              <a:rPr sz="2000" spc="-5" dirty="0">
                <a:solidFill>
                  <a:srgbClr val="1F4E79"/>
                </a:solidFill>
                <a:latin typeface="Microsoft Sans Serif"/>
                <a:cs typeface="Microsoft Sans Serif"/>
              </a:rPr>
              <a:t>şekli</a:t>
            </a:r>
            <a:r>
              <a:rPr sz="2000" spc="5" dirty="0">
                <a:solidFill>
                  <a:srgbClr val="1F4E79"/>
                </a:solidFill>
                <a:latin typeface="Microsoft Sans Serif"/>
                <a:cs typeface="Microsoft Sans Serif"/>
              </a:rPr>
              <a:t> </a:t>
            </a:r>
            <a:r>
              <a:rPr sz="2000" spc="-5" dirty="0">
                <a:solidFill>
                  <a:srgbClr val="1F4E79"/>
                </a:solidFill>
                <a:latin typeface="Microsoft Sans Serif"/>
                <a:cs typeface="Microsoft Sans Serif"/>
              </a:rPr>
              <a:t>ve</a:t>
            </a:r>
            <a:r>
              <a:rPr sz="2000" spc="20" dirty="0">
                <a:solidFill>
                  <a:srgbClr val="1F4E79"/>
                </a:solidFill>
                <a:latin typeface="Microsoft Sans Serif"/>
                <a:cs typeface="Microsoft Sans Serif"/>
              </a:rPr>
              <a:t> </a:t>
            </a:r>
            <a:r>
              <a:rPr sz="2000" dirty="0">
                <a:solidFill>
                  <a:srgbClr val="1F4E79"/>
                </a:solidFill>
                <a:latin typeface="Microsoft Sans Serif"/>
                <a:cs typeface="Microsoft Sans Serif"/>
              </a:rPr>
              <a:t>tutum,</a:t>
            </a:r>
            <a:r>
              <a:rPr sz="2000" spc="-10" dirty="0">
                <a:solidFill>
                  <a:srgbClr val="1F4E79"/>
                </a:solidFill>
                <a:latin typeface="Microsoft Sans Serif"/>
                <a:cs typeface="Microsoft Sans Serif"/>
              </a:rPr>
              <a:t> </a:t>
            </a:r>
            <a:r>
              <a:rPr sz="2000" dirty="0">
                <a:solidFill>
                  <a:srgbClr val="1F4E79"/>
                </a:solidFill>
                <a:latin typeface="Microsoft Sans Serif"/>
                <a:cs typeface="Microsoft Sans Serif"/>
              </a:rPr>
              <a:t>demotivasyon </a:t>
            </a:r>
            <a:r>
              <a:rPr sz="2000" spc="-5" dirty="0">
                <a:solidFill>
                  <a:srgbClr val="1F4E79"/>
                </a:solidFill>
                <a:latin typeface="Microsoft Sans Serif"/>
                <a:cs typeface="Microsoft Sans Serif"/>
              </a:rPr>
              <a:t>ve</a:t>
            </a:r>
            <a:r>
              <a:rPr sz="2000" spc="20" dirty="0">
                <a:solidFill>
                  <a:srgbClr val="1F4E79"/>
                </a:solidFill>
                <a:latin typeface="Microsoft Sans Serif"/>
                <a:cs typeface="Microsoft Sans Serif"/>
              </a:rPr>
              <a:t> </a:t>
            </a:r>
            <a:r>
              <a:rPr sz="2000" dirty="0">
                <a:solidFill>
                  <a:srgbClr val="1F4E79"/>
                </a:solidFill>
                <a:latin typeface="Microsoft Sans Serif"/>
                <a:cs typeface="Microsoft Sans Serif"/>
              </a:rPr>
              <a:t>stres,</a:t>
            </a:r>
            <a:r>
              <a:rPr sz="2000" spc="-20" dirty="0">
                <a:solidFill>
                  <a:srgbClr val="1F4E79"/>
                </a:solidFill>
                <a:latin typeface="Microsoft Sans Serif"/>
                <a:cs typeface="Microsoft Sans Serif"/>
              </a:rPr>
              <a:t> </a:t>
            </a:r>
            <a:r>
              <a:rPr sz="2000" dirty="0">
                <a:solidFill>
                  <a:srgbClr val="1F4E79"/>
                </a:solidFill>
                <a:latin typeface="Microsoft Sans Serif"/>
                <a:cs typeface="Microsoft Sans Serif"/>
              </a:rPr>
              <a:t>organizasyon.</a:t>
            </a:r>
            <a:endParaRPr sz="2000">
              <a:latin typeface="Microsoft Sans Serif"/>
              <a:cs typeface="Microsoft Sans Serif"/>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3781171" y="636778"/>
            <a:ext cx="1581785" cy="345440"/>
          </a:xfrm>
          <a:prstGeom prst="rect">
            <a:avLst/>
          </a:prstGeom>
        </p:spPr>
        <p:txBody>
          <a:bodyPr vert="horz" wrap="square" lIns="0" tIns="12700" rIns="0" bIns="0" rtlCol="0">
            <a:spAutoFit/>
          </a:bodyPr>
          <a:lstStyle/>
          <a:p>
            <a:pPr marL="12700">
              <a:lnSpc>
                <a:spcPct val="100000"/>
              </a:lnSpc>
              <a:spcBef>
                <a:spcPts val="100"/>
              </a:spcBef>
            </a:pPr>
            <a:r>
              <a:rPr spc="-5" dirty="0"/>
              <a:t>sinir</a:t>
            </a:r>
            <a:r>
              <a:rPr spc="-40" dirty="0"/>
              <a:t> </a:t>
            </a:r>
            <a:r>
              <a:rPr spc="-5" dirty="0"/>
              <a:t>sistemi</a:t>
            </a:r>
          </a:p>
        </p:txBody>
      </p:sp>
      <p:sp>
        <p:nvSpPr>
          <p:cNvPr id="4" name="object 4"/>
          <p:cNvSpPr txBox="1"/>
          <p:nvPr/>
        </p:nvSpPr>
        <p:spPr>
          <a:xfrm>
            <a:off x="707542" y="1430223"/>
            <a:ext cx="7729855" cy="941069"/>
          </a:xfrm>
          <a:prstGeom prst="rect">
            <a:avLst/>
          </a:prstGeom>
        </p:spPr>
        <p:txBody>
          <a:bodyPr vert="horz" wrap="square" lIns="0" tIns="13335" rIns="0" bIns="0" rtlCol="0">
            <a:spAutoFit/>
          </a:bodyPr>
          <a:lstStyle/>
          <a:p>
            <a:pPr marL="285115" marR="5080" indent="-273050" algn="just">
              <a:lnSpc>
                <a:spcPct val="100000"/>
              </a:lnSpc>
              <a:spcBef>
                <a:spcPts val="105"/>
              </a:spcBef>
              <a:buChar char="•"/>
              <a:tabLst>
                <a:tab pos="285750" algn="l"/>
              </a:tabLst>
            </a:pPr>
            <a:r>
              <a:rPr sz="2000" spc="-5" dirty="0">
                <a:solidFill>
                  <a:srgbClr val="1F4E79"/>
                </a:solidFill>
                <a:latin typeface="Microsoft Sans Serif"/>
                <a:cs typeface="Microsoft Sans Serif"/>
              </a:rPr>
              <a:t>Sinir sistemi, </a:t>
            </a:r>
            <a:r>
              <a:rPr sz="2000" dirty="0">
                <a:solidFill>
                  <a:srgbClr val="1F4E79"/>
                </a:solidFill>
                <a:latin typeface="Microsoft Sans Serif"/>
                <a:cs typeface="Microsoft Sans Serif"/>
              </a:rPr>
              <a:t>hem </a:t>
            </a:r>
            <a:r>
              <a:rPr sz="2000" spc="-5" dirty="0">
                <a:solidFill>
                  <a:srgbClr val="1F4E79"/>
                </a:solidFill>
                <a:latin typeface="Microsoft Sans Serif"/>
                <a:cs typeface="Microsoft Sans Serif"/>
              </a:rPr>
              <a:t>istemli (bilinçli </a:t>
            </a:r>
            <a:r>
              <a:rPr sz="2000" dirty="0">
                <a:solidFill>
                  <a:srgbClr val="1F4E79"/>
                </a:solidFill>
                <a:latin typeface="Microsoft Sans Serif"/>
                <a:cs typeface="Microsoft Sans Serif"/>
              </a:rPr>
              <a:t>hareket </a:t>
            </a:r>
            <a:r>
              <a:rPr sz="2000" spc="-5" dirty="0">
                <a:solidFill>
                  <a:srgbClr val="1F4E79"/>
                </a:solidFill>
                <a:latin typeface="Microsoft Sans Serif"/>
                <a:cs typeface="Microsoft Sans Serif"/>
              </a:rPr>
              <a:t>gibi) hem </a:t>
            </a:r>
            <a:r>
              <a:rPr sz="2000" dirty="0">
                <a:solidFill>
                  <a:srgbClr val="1F4E79"/>
                </a:solidFill>
                <a:latin typeface="Microsoft Sans Serif"/>
                <a:cs typeface="Microsoft Sans Serif"/>
              </a:rPr>
              <a:t>de </a:t>
            </a:r>
            <a:r>
              <a:rPr sz="2000" spc="-5" dirty="0">
                <a:solidFill>
                  <a:srgbClr val="1F4E79"/>
                </a:solidFill>
                <a:latin typeface="Microsoft Sans Serif"/>
                <a:cs typeface="Microsoft Sans Serif"/>
              </a:rPr>
              <a:t>istemsiz </a:t>
            </a:r>
            <a:r>
              <a:rPr sz="2000" dirty="0">
                <a:solidFill>
                  <a:srgbClr val="1F4E79"/>
                </a:solidFill>
                <a:latin typeface="Microsoft Sans Serif"/>
                <a:cs typeface="Microsoft Sans Serif"/>
              </a:rPr>
              <a:t> </a:t>
            </a:r>
            <a:r>
              <a:rPr sz="2000" spc="-5" dirty="0">
                <a:solidFill>
                  <a:srgbClr val="1F4E79"/>
                </a:solidFill>
                <a:latin typeface="Microsoft Sans Serif"/>
                <a:cs typeface="Microsoft Sans Serif"/>
              </a:rPr>
              <a:t>eylemleri (nefes alma gibi) kontrol </a:t>
            </a:r>
            <a:r>
              <a:rPr sz="2000" spc="-25" dirty="0">
                <a:solidFill>
                  <a:srgbClr val="1F4E79"/>
                </a:solidFill>
                <a:latin typeface="Microsoft Sans Serif"/>
                <a:cs typeface="Microsoft Sans Serif"/>
              </a:rPr>
              <a:t>eder, </a:t>
            </a:r>
            <a:r>
              <a:rPr sz="2000" spc="-10" dirty="0">
                <a:solidFill>
                  <a:srgbClr val="1F4E79"/>
                </a:solidFill>
                <a:latin typeface="Microsoft Sans Serif"/>
                <a:cs typeface="Microsoft Sans Serif"/>
              </a:rPr>
              <a:t>iç </a:t>
            </a:r>
            <a:r>
              <a:rPr sz="2000" spc="-5" dirty="0">
                <a:solidFill>
                  <a:srgbClr val="1F4E79"/>
                </a:solidFill>
                <a:latin typeface="Microsoft Sans Serif"/>
                <a:cs typeface="Microsoft Sans Serif"/>
              </a:rPr>
              <a:t>ve </a:t>
            </a:r>
            <a:r>
              <a:rPr sz="2000" spc="25" dirty="0">
                <a:solidFill>
                  <a:srgbClr val="1F4E79"/>
                </a:solidFill>
                <a:latin typeface="Microsoft Sans Serif"/>
                <a:cs typeface="Microsoft Sans Serif"/>
              </a:rPr>
              <a:t>dış </a:t>
            </a:r>
            <a:r>
              <a:rPr sz="2000" spc="15" dirty="0">
                <a:solidFill>
                  <a:srgbClr val="1F4E79"/>
                </a:solidFill>
                <a:latin typeface="Microsoft Sans Serif"/>
                <a:cs typeface="Microsoft Sans Serif"/>
              </a:rPr>
              <a:t>uyarıları </a:t>
            </a:r>
            <a:r>
              <a:rPr sz="2000" spc="-5" dirty="0">
                <a:solidFill>
                  <a:srgbClr val="1F4E79"/>
                </a:solidFill>
                <a:latin typeface="Microsoft Sans Serif"/>
                <a:cs typeface="Microsoft Sans Serif"/>
              </a:rPr>
              <a:t>alarak </a:t>
            </a:r>
            <a:r>
              <a:rPr sz="2000" dirty="0">
                <a:solidFill>
                  <a:srgbClr val="1F4E79"/>
                </a:solidFill>
                <a:latin typeface="Microsoft Sans Serif"/>
                <a:cs typeface="Microsoft Sans Serif"/>
              </a:rPr>
              <a:t> vücudun </a:t>
            </a:r>
            <a:r>
              <a:rPr sz="2000" spc="15" dirty="0">
                <a:solidFill>
                  <a:srgbClr val="1F4E79"/>
                </a:solidFill>
                <a:latin typeface="Microsoft Sans Serif"/>
                <a:cs typeface="Microsoft Sans Serif"/>
              </a:rPr>
              <a:t>farklı</a:t>
            </a:r>
            <a:r>
              <a:rPr sz="2000" spc="-10" dirty="0">
                <a:solidFill>
                  <a:srgbClr val="1F4E79"/>
                </a:solidFill>
                <a:latin typeface="Microsoft Sans Serif"/>
                <a:cs typeface="Microsoft Sans Serif"/>
              </a:rPr>
              <a:t> bölgelerine</a:t>
            </a:r>
            <a:r>
              <a:rPr sz="2000" spc="15" dirty="0">
                <a:solidFill>
                  <a:srgbClr val="1F4E79"/>
                </a:solidFill>
                <a:latin typeface="Microsoft Sans Serif"/>
                <a:cs typeface="Microsoft Sans Serif"/>
              </a:rPr>
              <a:t> </a:t>
            </a:r>
            <a:r>
              <a:rPr sz="2000" spc="-5" dirty="0">
                <a:solidFill>
                  <a:srgbClr val="1F4E79"/>
                </a:solidFill>
                <a:latin typeface="Microsoft Sans Serif"/>
                <a:cs typeface="Microsoft Sans Serif"/>
              </a:rPr>
              <a:t>sinyaller</a:t>
            </a:r>
            <a:r>
              <a:rPr sz="2000" spc="10" dirty="0">
                <a:solidFill>
                  <a:srgbClr val="1F4E79"/>
                </a:solidFill>
                <a:latin typeface="Microsoft Sans Serif"/>
                <a:cs typeface="Microsoft Sans Serif"/>
              </a:rPr>
              <a:t> </a:t>
            </a:r>
            <a:r>
              <a:rPr sz="2000" spc="-15" dirty="0">
                <a:solidFill>
                  <a:srgbClr val="1F4E79"/>
                </a:solidFill>
                <a:latin typeface="Microsoft Sans Serif"/>
                <a:cs typeface="Microsoft Sans Serif"/>
              </a:rPr>
              <a:t>gönderir.</a:t>
            </a:r>
            <a:endParaRPr sz="2000">
              <a:latin typeface="Microsoft Sans Serif"/>
              <a:cs typeface="Microsoft Sans Serif"/>
            </a:endParaRPr>
          </a:p>
        </p:txBody>
      </p:sp>
      <p:sp>
        <p:nvSpPr>
          <p:cNvPr id="5" name="object 5"/>
          <p:cNvSpPr txBox="1"/>
          <p:nvPr/>
        </p:nvSpPr>
        <p:spPr>
          <a:xfrm>
            <a:off x="4829047" y="2497327"/>
            <a:ext cx="3606165" cy="636270"/>
          </a:xfrm>
          <a:prstGeom prst="rect">
            <a:avLst/>
          </a:prstGeom>
        </p:spPr>
        <p:txBody>
          <a:bodyPr vert="horz" wrap="square" lIns="0" tIns="13335" rIns="0" bIns="0" rtlCol="0">
            <a:spAutoFit/>
          </a:bodyPr>
          <a:lstStyle/>
          <a:p>
            <a:pPr marL="285115" marR="5080" indent="-273050">
              <a:lnSpc>
                <a:spcPct val="100000"/>
              </a:lnSpc>
              <a:spcBef>
                <a:spcPts val="105"/>
              </a:spcBef>
              <a:buChar char="•"/>
              <a:tabLst>
                <a:tab pos="285115" algn="l"/>
                <a:tab pos="285750" algn="l"/>
                <a:tab pos="974090" algn="l"/>
                <a:tab pos="2014855" algn="l"/>
                <a:tab pos="3197860" algn="l"/>
              </a:tabLst>
            </a:pPr>
            <a:r>
              <a:rPr sz="2000" spc="-5" dirty="0">
                <a:solidFill>
                  <a:srgbClr val="1F4E79"/>
                </a:solidFill>
                <a:latin typeface="Microsoft Sans Serif"/>
                <a:cs typeface="Microsoft Sans Serif"/>
              </a:rPr>
              <a:t>Sinir	si</a:t>
            </a:r>
            <a:r>
              <a:rPr sz="2000" spc="5" dirty="0">
                <a:solidFill>
                  <a:srgbClr val="1F4E79"/>
                </a:solidFill>
                <a:latin typeface="Microsoft Sans Serif"/>
                <a:cs typeface="Microsoft Sans Serif"/>
              </a:rPr>
              <a:t>s</a:t>
            </a:r>
            <a:r>
              <a:rPr sz="2000" spc="-5" dirty="0">
                <a:solidFill>
                  <a:srgbClr val="1F4E79"/>
                </a:solidFill>
                <a:latin typeface="Microsoft Sans Serif"/>
                <a:cs typeface="Microsoft Sans Serif"/>
              </a:rPr>
              <a:t>temi,</a:t>
            </a:r>
            <a:r>
              <a:rPr sz="2000" dirty="0">
                <a:solidFill>
                  <a:srgbClr val="1F4E79"/>
                </a:solidFill>
                <a:latin typeface="Microsoft Sans Serif"/>
                <a:cs typeface="Microsoft Sans Serif"/>
              </a:rPr>
              <a:t>	dam</a:t>
            </a:r>
            <a:r>
              <a:rPr sz="2000" spc="-10" dirty="0">
                <a:solidFill>
                  <a:srgbClr val="1F4E79"/>
                </a:solidFill>
                <a:latin typeface="Microsoft Sans Serif"/>
                <a:cs typeface="Microsoft Sans Serif"/>
              </a:rPr>
              <a:t>a</a:t>
            </a:r>
            <a:r>
              <a:rPr sz="2000" spc="-5" dirty="0">
                <a:solidFill>
                  <a:srgbClr val="1F4E79"/>
                </a:solidFill>
                <a:latin typeface="Microsoft Sans Serif"/>
                <a:cs typeface="Microsoft Sans Serif"/>
              </a:rPr>
              <a:t>rl</a:t>
            </a:r>
            <a:r>
              <a:rPr sz="2000" spc="-15" dirty="0">
                <a:solidFill>
                  <a:srgbClr val="1F4E79"/>
                </a:solidFill>
                <a:latin typeface="Microsoft Sans Serif"/>
                <a:cs typeface="Microsoft Sans Serif"/>
              </a:rPr>
              <a:t>a</a:t>
            </a:r>
            <a:r>
              <a:rPr sz="2000" dirty="0">
                <a:solidFill>
                  <a:srgbClr val="1F4E79"/>
                </a:solidFill>
                <a:latin typeface="Microsoft Sans Serif"/>
                <a:cs typeface="Microsoft Sans Serif"/>
              </a:rPr>
              <a:t>r	</a:t>
            </a:r>
            <a:r>
              <a:rPr sz="2000" spc="-10" dirty="0">
                <a:solidFill>
                  <a:srgbClr val="1F4E79"/>
                </a:solidFill>
                <a:latin typeface="Microsoft Sans Serif"/>
                <a:cs typeface="Microsoft Sans Serif"/>
              </a:rPr>
              <a:t>gibi  </a:t>
            </a:r>
            <a:r>
              <a:rPr sz="2000" spc="-5" dirty="0">
                <a:solidFill>
                  <a:srgbClr val="1F4E79"/>
                </a:solidFill>
                <a:latin typeface="Microsoft Sans Serif"/>
                <a:cs typeface="Microsoft Sans Serif"/>
              </a:rPr>
              <a:t>bütün</a:t>
            </a:r>
            <a:endParaRPr sz="2000">
              <a:latin typeface="Microsoft Sans Serif"/>
              <a:cs typeface="Microsoft Sans Serif"/>
            </a:endParaRPr>
          </a:p>
        </p:txBody>
      </p:sp>
      <p:sp>
        <p:nvSpPr>
          <p:cNvPr id="6" name="object 6"/>
          <p:cNvSpPr txBox="1"/>
          <p:nvPr/>
        </p:nvSpPr>
        <p:spPr>
          <a:xfrm>
            <a:off x="5981446" y="2802382"/>
            <a:ext cx="2454910" cy="330835"/>
          </a:xfrm>
          <a:prstGeom prst="rect">
            <a:avLst/>
          </a:prstGeom>
        </p:spPr>
        <p:txBody>
          <a:bodyPr vert="horz" wrap="square" lIns="0" tIns="13335" rIns="0" bIns="0" rtlCol="0">
            <a:spAutoFit/>
          </a:bodyPr>
          <a:lstStyle/>
          <a:p>
            <a:pPr marL="12700">
              <a:lnSpc>
                <a:spcPct val="100000"/>
              </a:lnSpc>
              <a:spcBef>
                <a:spcPts val="105"/>
              </a:spcBef>
              <a:tabLst>
                <a:tab pos="1256030" algn="l"/>
              </a:tabLst>
            </a:pPr>
            <a:r>
              <a:rPr sz="2000" spc="-15" dirty="0">
                <a:solidFill>
                  <a:srgbClr val="1F4E79"/>
                </a:solidFill>
                <a:latin typeface="Microsoft Sans Serif"/>
                <a:cs typeface="Microsoft Sans Serif"/>
              </a:rPr>
              <a:t>o</a:t>
            </a:r>
            <a:r>
              <a:rPr sz="2000" dirty="0">
                <a:solidFill>
                  <a:srgbClr val="1F4E79"/>
                </a:solidFill>
                <a:latin typeface="Microsoft Sans Serif"/>
                <a:cs typeface="Microsoft Sans Serif"/>
              </a:rPr>
              <a:t>rga</a:t>
            </a:r>
            <a:r>
              <a:rPr sz="2000" spc="-15" dirty="0">
                <a:solidFill>
                  <a:srgbClr val="1F4E79"/>
                </a:solidFill>
                <a:latin typeface="Microsoft Sans Serif"/>
                <a:cs typeface="Microsoft Sans Serif"/>
              </a:rPr>
              <a:t>n</a:t>
            </a:r>
            <a:r>
              <a:rPr sz="2000" spc="20" dirty="0">
                <a:solidFill>
                  <a:srgbClr val="1F4E79"/>
                </a:solidFill>
                <a:latin typeface="Microsoft Sans Serif"/>
                <a:cs typeface="Microsoft Sans Serif"/>
              </a:rPr>
              <a:t>lar</a:t>
            </a:r>
            <a:r>
              <a:rPr sz="2000" spc="15" dirty="0">
                <a:solidFill>
                  <a:srgbClr val="1F4E79"/>
                </a:solidFill>
                <a:latin typeface="Microsoft Sans Serif"/>
                <a:cs typeface="Microsoft Sans Serif"/>
              </a:rPr>
              <a:t>ı</a:t>
            </a:r>
            <a:r>
              <a:rPr sz="2000" dirty="0">
                <a:solidFill>
                  <a:srgbClr val="1F4E79"/>
                </a:solidFill>
                <a:latin typeface="Microsoft Sans Serif"/>
                <a:cs typeface="Microsoft Sans Serif"/>
              </a:rPr>
              <a:t>	</a:t>
            </a:r>
            <a:r>
              <a:rPr sz="2000" spc="-5" dirty="0">
                <a:solidFill>
                  <a:srgbClr val="1F4E79"/>
                </a:solidFill>
                <a:latin typeface="Microsoft Sans Serif"/>
                <a:cs typeface="Microsoft Sans Serif"/>
              </a:rPr>
              <a:t>organ</a:t>
            </a:r>
            <a:r>
              <a:rPr sz="2000" spc="-20" dirty="0">
                <a:solidFill>
                  <a:srgbClr val="1F4E79"/>
                </a:solidFill>
                <a:latin typeface="Microsoft Sans Serif"/>
                <a:cs typeface="Microsoft Sans Serif"/>
              </a:rPr>
              <a:t>i</a:t>
            </a:r>
            <a:r>
              <a:rPr sz="2000" dirty="0">
                <a:solidFill>
                  <a:srgbClr val="1F4E79"/>
                </a:solidFill>
                <a:latin typeface="Microsoft Sans Serif"/>
                <a:cs typeface="Microsoft Sans Serif"/>
              </a:rPr>
              <a:t>z</a:t>
            </a:r>
            <a:r>
              <a:rPr sz="2000" spc="-10" dirty="0">
                <a:solidFill>
                  <a:srgbClr val="1F4E79"/>
                </a:solidFill>
                <a:latin typeface="Microsoft Sans Serif"/>
                <a:cs typeface="Microsoft Sans Serif"/>
              </a:rPr>
              <a:t>m</a:t>
            </a:r>
            <a:r>
              <a:rPr sz="2000" dirty="0">
                <a:solidFill>
                  <a:srgbClr val="1F4E79"/>
                </a:solidFill>
                <a:latin typeface="Microsoft Sans Serif"/>
                <a:cs typeface="Microsoft Sans Serif"/>
              </a:rPr>
              <a:t>a</a:t>
            </a:r>
            <a:endParaRPr sz="2000">
              <a:latin typeface="Microsoft Sans Serif"/>
              <a:cs typeface="Microsoft Sans Serif"/>
            </a:endParaRPr>
          </a:p>
        </p:txBody>
      </p:sp>
      <p:sp>
        <p:nvSpPr>
          <p:cNvPr id="7" name="object 7"/>
          <p:cNvSpPr txBox="1"/>
          <p:nvPr/>
        </p:nvSpPr>
        <p:spPr>
          <a:xfrm>
            <a:off x="5101844" y="3107182"/>
            <a:ext cx="2501900" cy="330835"/>
          </a:xfrm>
          <a:prstGeom prst="rect">
            <a:avLst/>
          </a:prstGeom>
        </p:spPr>
        <p:txBody>
          <a:bodyPr vert="horz" wrap="square" lIns="0" tIns="13335" rIns="0" bIns="0" rtlCol="0">
            <a:spAutoFit/>
          </a:bodyPr>
          <a:lstStyle/>
          <a:p>
            <a:pPr marL="12700">
              <a:lnSpc>
                <a:spcPct val="100000"/>
              </a:lnSpc>
              <a:spcBef>
                <a:spcPts val="105"/>
              </a:spcBef>
            </a:pPr>
            <a:r>
              <a:rPr sz="2000" spc="-5" dirty="0">
                <a:solidFill>
                  <a:srgbClr val="1F4E79"/>
                </a:solidFill>
                <a:latin typeface="Microsoft Sans Serif"/>
                <a:cs typeface="Microsoft Sans Serif"/>
              </a:rPr>
              <a:t>içinde</a:t>
            </a:r>
            <a:r>
              <a:rPr sz="2000" spc="-15" dirty="0">
                <a:solidFill>
                  <a:srgbClr val="1F4E79"/>
                </a:solidFill>
                <a:latin typeface="Microsoft Sans Serif"/>
                <a:cs typeface="Microsoft Sans Serif"/>
              </a:rPr>
              <a:t> </a:t>
            </a:r>
            <a:r>
              <a:rPr sz="2000" spc="-5" dirty="0">
                <a:solidFill>
                  <a:srgbClr val="1F4E79"/>
                </a:solidFill>
                <a:latin typeface="Microsoft Sans Serif"/>
                <a:cs typeface="Microsoft Sans Serif"/>
              </a:rPr>
              <a:t>birbirine </a:t>
            </a:r>
            <a:r>
              <a:rPr sz="2000" spc="-20" dirty="0">
                <a:solidFill>
                  <a:srgbClr val="1F4E79"/>
                </a:solidFill>
                <a:latin typeface="Microsoft Sans Serif"/>
                <a:cs typeface="Microsoft Sans Serif"/>
              </a:rPr>
              <a:t>bağlar.</a:t>
            </a:r>
            <a:endParaRPr sz="2000">
              <a:latin typeface="Microsoft Sans Serif"/>
              <a:cs typeface="Microsoft Sans Serif"/>
            </a:endParaRPr>
          </a:p>
        </p:txBody>
      </p:sp>
      <p:sp>
        <p:nvSpPr>
          <p:cNvPr id="8" name="object 8"/>
          <p:cNvSpPr txBox="1"/>
          <p:nvPr/>
        </p:nvSpPr>
        <p:spPr>
          <a:xfrm>
            <a:off x="4829047" y="3564382"/>
            <a:ext cx="2946400" cy="330835"/>
          </a:xfrm>
          <a:prstGeom prst="rect">
            <a:avLst/>
          </a:prstGeom>
        </p:spPr>
        <p:txBody>
          <a:bodyPr vert="horz" wrap="square" lIns="0" tIns="13335" rIns="0" bIns="0" rtlCol="0">
            <a:spAutoFit/>
          </a:bodyPr>
          <a:lstStyle/>
          <a:p>
            <a:pPr marL="285115" indent="-273050">
              <a:lnSpc>
                <a:spcPct val="100000"/>
              </a:lnSpc>
              <a:spcBef>
                <a:spcPts val="105"/>
              </a:spcBef>
              <a:buChar char="•"/>
              <a:tabLst>
                <a:tab pos="285115" algn="l"/>
                <a:tab pos="285750" algn="l"/>
                <a:tab pos="989330" algn="l"/>
                <a:tab pos="2045335" algn="l"/>
              </a:tabLst>
            </a:pPr>
            <a:r>
              <a:rPr sz="2000" spc="-5" dirty="0">
                <a:solidFill>
                  <a:srgbClr val="1F4E79"/>
                </a:solidFill>
                <a:latin typeface="Microsoft Sans Serif"/>
                <a:cs typeface="Microsoft Sans Serif"/>
              </a:rPr>
              <a:t>Sinir	si</a:t>
            </a:r>
            <a:r>
              <a:rPr sz="2000" spc="5" dirty="0">
                <a:solidFill>
                  <a:srgbClr val="1F4E79"/>
                </a:solidFill>
                <a:latin typeface="Microsoft Sans Serif"/>
                <a:cs typeface="Microsoft Sans Serif"/>
              </a:rPr>
              <a:t>s</a:t>
            </a:r>
            <a:r>
              <a:rPr sz="2000" dirty="0">
                <a:solidFill>
                  <a:srgbClr val="1F4E79"/>
                </a:solidFill>
                <a:latin typeface="Microsoft Sans Serif"/>
                <a:cs typeface="Microsoft Sans Serif"/>
              </a:rPr>
              <a:t>t</a:t>
            </a:r>
            <a:r>
              <a:rPr sz="2000" spc="-20" dirty="0">
                <a:solidFill>
                  <a:srgbClr val="1F4E79"/>
                </a:solidFill>
                <a:latin typeface="Microsoft Sans Serif"/>
                <a:cs typeface="Microsoft Sans Serif"/>
              </a:rPr>
              <a:t>e</a:t>
            </a:r>
            <a:r>
              <a:rPr sz="2000" spc="-10" dirty="0">
                <a:solidFill>
                  <a:srgbClr val="1F4E79"/>
                </a:solidFill>
                <a:latin typeface="Microsoft Sans Serif"/>
                <a:cs typeface="Microsoft Sans Serif"/>
              </a:rPr>
              <a:t>mi</a:t>
            </a:r>
            <a:r>
              <a:rPr sz="2000" dirty="0">
                <a:solidFill>
                  <a:srgbClr val="1F4E79"/>
                </a:solidFill>
                <a:latin typeface="Microsoft Sans Serif"/>
                <a:cs typeface="Microsoft Sans Serif"/>
              </a:rPr>
              <a:t>;	</a:t>
            </a:r>
            <a:r>
              <a:rPr sz="2000" spc="-15" dirty="0">
                <a:solidFill>
                  <a:srgbClr val="1F4E79"/>
                </a:solidFill>
                <a:latin typeface="Microsoft Sans Serif"/>
                <a:cs typeface="Microsoft Sans Serif"/>
              </a:rPr>
              <a:t>m</a:t>
            </a:r>
            <a:r>
              <a:rPr sz="2000" dirty="0">
                <a:solidFill>
                  <a:srgbClr val="1F4E79"/>
                </a:solidFill>
                <a:latin typeface="Microsoft Sans Serif"/>
                <a:cs typeface="Microsoft Sans Serif"/>
              </a:rPr>
              <a:t>erk</a:t>
            </a:r>
            <a:r>
              <a:rPr sz="2000" spc="-10" dirty="0">
                <a:solidFill>
                  <a:srgbClr val="1F4E79"/>
                </a:solidFill>
                <a:latin typeface="Microsoft Sans Serif"/>
                <a:cs typeface="Microsoft Sans Serif"/>
              </a:rPr>
              <a:t>e</a:t>
            </a:r>
            <a:r>
              <a:rPr sz="2000" spc="-5" dirty="0">
                <a:solidFill>
                  <a:srgbClr val="1F4E79"/>
                </a:solidFill>
                <a:latin typeface="Microsoft Sans Serif"/>
                <a:cs typeface="Microsoft Sans Serif"/>
              </a:rPr>
              <a:t>zi</a:t>
            </a:r>
            <a:endParaRPr sz="2000">
              <a:latin typeface="Microsoft Sans Serif"/>
              <a:cs typeface="Microsoft Sans Serif"/>
            </a:endParaRPr>
          </a:p>
        </p:txBody>
      </p:sp>
      <p:sp>
        <p:nvSpPr>
          <p:cNvPr id="9" name="object 9"/>
          <p:cNvSpPr txBox="1"/>
          <p:nvPr/>
        </p:nvSpPr>
        <p:spPr>
          <a:xfrm>
            <a:off x="7944739" y="3564382"/>
            <a:ext cx="492759" cy="330835"/>
          </a:xfrm>
          <a:prstGeom prst="rect">
            <a:avLst/>
          </a:prstGeom>
        </p:spPr>
        <p:txBody>
          <a:bodyPr vert="horz" wrap="square" lIns="0" tIns="13335" rIns="0" bIns="0" rtlCol="0">
            <a:spAutoFit/>
          </a:bodyPr>
          <a:lstStyle/>
          <a:p>
            <a:pPr marL="12700">
              <a:lnSpc>
                <a:spcPct val="100000"/>
              </a:lnSpc>
              <a:spcBef>
                <a:spcPts val="105"/>
              </a:spcBef>
            </a:pPr>
            <a:r>
              <a:rPr sz="2000" spc="-5" dirty="0">
                <a:solidFill>
                  <a:srgbClr val="1F4E79"/>
                </a:solidFill>
                <a:latin typeface="Microsoft Sans Serif"/>
                <a:cs typeface="Microsoft Sans Serif"/>
              </a:rPr>
              <a:t>sinir</a:t>
            </a:r>
            <a:endParaRPr sz="2000">
              <a:latin typeface="Microsoft Sans Serif"/>
              <a:cs typeface="Microsoft Sans Serif"/>
            </a:endParaRPr>
          </a:p>
        </p:txBody>
      </p:sp>
      <p:sp>
        <p:nvSpPr>
          <p:cNvPr id="10" name="object 10"/>
          <p:cNvSpPr txBox="1"/>
          <p:nvPr/>
        </p:nvSpPr>
        <p:spPr>
          <a:xfrm>
            <a:off x="5101844" y="3869258"/>
            <a:ext cx="1744345" cy="331470"/>
          </a:xfrm>
          <a:prstGeom prst="rect">
            <a:avLst/>
          </a:prstGeom>
        </p:spPr>
        <p:txBody>
          <a:bodyPr vert="horz" wrap="square" lIns="0" tIns="13335" rIns="0" bIns="0" rtlCol="0">
            <a:spAutoFit/>
          </a:bodyPr>
          <a:lstStyle/>
          <a:p>
            <a:pPr marL="12700">
              <a:lnSpc>
                <a:spcPct val="100000"/>
              </a:lnSpc>
              <a:spcBef>
                <a:spcPts val="105"/>
              </a:spcBef>
              <a:tabLst>
                <a:tab pos="1012190" algn="l"/>
              </a:tabLst>
            </a:pPr>
            <a:r>
              <a:rPr sz="2000" spc="-5" dirty="0">
                <a:solidFill>
                  <a:srgbClr val="1F4E79"/>
                </a:solidFill>
                <a:latin typeface="Microsoft Sans Serif"/>
                <a:cs typeface="Microsoft Sans Serif"/>
              </a:rPr>
              <a:t>si</a:t>
            </a:r>
            <a:r>
              <a:rPr sz="2000" dirty="0">
                <a:solidFill>
                  <a:srgbClr val="1F4E79"/>
                </a:solidFill>
                <a:latin typeface="Microsoft Sans Serif"/>
                <a:cs typeface="Microsoft Sans Serif"/>
              </a:rPr>
              <a:t>st</a:t>
            </a:r>
            <a:r>
              <a:rPr sz="2000" spc="-20" dirty="0">
                <a:solidFill>
                  <a:srgbClr val="1F4E79"/>
                </a:solidFill>
                <a:latin typeface="Microsoft Sans Serif"/>
                <a:cs typeface="Microsoft Sans Serif"/>
              </a:rPr>
              <a:t>e</a:t>
            </a:r>
            <a:r>
              <a:rPr sz="2000" spc="-5" dirty="0">
                <a:solidFill>
                  <a:srgbClr val="1F4E79"/>
                </a:solidFill>
                <a:latin typeface="Microsoft Sans Serif"/>
                <a:cs typeface="Microsoft Sans Serif"/>
              </a:rPr>
              <a:t>mi</a:t>
            </a:r>
            <a:r>
              <a:rPr sz="2000" dirty="0">
                <a:solidFill>
                  <a:srgbClr val="1F4E79"/>
                </a:solidFill>
                <a:latin typeface="Microsoft Sans Serif"/>
                <a:cs typeface="Microsoft Sans Serif"/>
              </a:rPr>
              <a:t>	(M</a:t>
            </a:r>
            <a:r>
              <a:rPr sz="2000" spc="-20" dirty="0">
                <a:solidFill>
                  <a:srgbClr val="1F4E79"/>
                </a:solidFill>
                <a:latin typeface="Microsoft Sans Serif"/>
                <a:cs typeface="Microsoft Sans Serif"/>
              </a:rPr>
              <a:t>S</a:t>
            </a:r>
            <a:r>
              <a:rPr sz="2000" spc="-10" dirty="0">
                <a:solidFill>
                  <a:srgbClr val="1F4E79"/>
                </a:solidFill>
                <a:latin typeface="Microsoft Sans Serif"/>
                <a:cs typeface="Microsoft Sans Serif"/>
              </a:rPr>
              <a:t>S</a:t>
            </a:r>
            <a:r>
              <a:rPr sz="2000" dirty="0">
                <a:solidFill>
                  <a:srgbClr val="1F4E79"/>
                </a:solidFill>
                <a:latin typeface="Microsoft Sans Serif"/>
                <a:cs typeface="Microsoft Sans Serif"/>
              </a:rPr>
              <a:t>)</a:t>
            </a:r>
            <a:endParaRPr sz="2000">
              <a:latin typeface="Microsoft Sans Serif"/>
              <a:cs typeface="Microsoft Sans Serif"/>
            </a:endParaRPr>
          </a:p>
        </p:txBody>
      </p:sp>
      <p:sp>
        <p:nvSpPr>
          <p:cNvPr id="11" name="object 11"/>
          <p:cNvSpPr txBox="1"/>
          <p:nvPr/>
        </p:nvSpPr>
        <p:spPr>
          <a:xfrm>
            <a:off x="5101844" y="4174363"/>
            <a:ext cx="2423795" cy="330835"/>
          </a:xfrm>
          <a:prstGeom prst="rect">
            <a:avLst/>
          </a:prstGeom>
        </p:spPr>
        <p:txBody>
          <a:bodyPr vert="horz" wrap="square" lIns="0" tIns="12700" rIns="0" bIns="0" rtlCol="0">
            <a:spAutoFit/>
          </a:bodyPr>
          <a:lstStyle/>
          <a:p>
            <a:pPr marL="12700">
              <a:lnSpc>
                <a:spcPct val="100000"/>
              </a:lnSpc>
              <a:spcBef>
                <a:spcPts val="100"/>
              </a:spcBef>
              <a:tabLst>
                <a:tab pos="711835" algn="l"/>
                <a:tab pos="1732914" algn="l"/>
              </a:tabLst>
            </a:pPr>
            <a:r>
              <a:rPr sz="2000" spc="-5" dirty="0">
                <a:solidFill>
                  <a:srgbClr val="1F4E79"/>
                </a:solidFill>
                <a:latin typeface="Microsoft Sans Serif"/>
                <a:cs typeface="Microsoft Sans Serif"/>
              </a:rPr>
              <a:t>sinir	</a:t>
            </a:r>
            <a:r>
              <a:rPr sz="2000" spc="-10" dirty="0">
                <a:solidFill>
                  <a:srgbClr val="1F4E79"/>
                </a:solidFill>
                <a:latin typeface="Microsoft Sans Serif"/>
                <a:cs typeface="Microsoft Sans Serif"/>
              </a:rPr>
              <a:t>s</a:t>
            </a:r>
            <a:r>
              <a:rPr sz="2000" spc="-15" dirty="0">
                <a:solidFill>
                  <a:srgbClr val="1F4E79"/>
                </a:solidFill>
                <a:latin typeface="Microsoft Sans Serif"/>
                <a:cs typeface="Microsoft Sans Serif"/>
              </a:rPr>
              <a:t>i</a:t>
            </a:r>
            <a:r>
              <a:rPr sz="2000" spc="-5" dirty="0">
                <a:solidFill>
                  <a:srgbClr val="1F4E79"/>
                </a:solidFill>
                <a:latin typeface="Microsoft Sans Serif"/>
                <a:cs typeface="Microsoft Sans Serif"/>
              </a:rPr>
              <a:t>stemi</a:t>
            </a:r>
            <a:r>
              <a:rPr sz="2000" dirty="0">
                <a:solidFill>
                  <a:srgbClr val="1F4E79"/>
                </a:solidFill>
                <a:latin typeface="Microsoft Sans Serif"/>
                <a:cs typeface="Microsoft Sans Serif"/>
              </a:rPr>
              <a:t>	(PS</a:t>
            </a:r>
            <a:r>
              <a:rPr sz="2000" spc="-10" dirty="0">
                <a:solidFill>
                  <a:srgbClr val="1F4E79"/>
                </a:solidFill>
                <a:latin typeface="Microsoft Sans Serif"/>
                <a:cs typeface="Microsoft Sans Serif"/>
              </a:rPr>
              <a:t>S</a:t>
            </a:r>
            <a:r>
              <a:rPr sz="2000" dirty="0">
                <a:solidFill>
                  <a:srgbClr val="1F4E79"/>
                </a:solidFill>
                <a:latin typeface="Microsoft Sans Serif"/>
                <a:cs typeface="Microsoft Sans Serif"/>
              </a:rPr>
              <a:t>)</a:t>
            </a:r>
            <a:endParaRPr sz="2000">
              <a:latin typeface="Microsoft Sans Serif"/>
              <a:cs typeface="Microsoft Sans Serif"/>
            </a:endParaRPr>
          </a:p>
        </p:txBody>
      </p:sp>
      <p:sp>
        <p:nvSpPr>
          <p:cNvPr id="12" name="object 12"/>
          <p:cNvSpPr txBox="1"/>
          <p:nvPr/>
        </p:nvSpPr>
        <p:spPr>
          <a:xfrm>
            <a:off x="7029957" y="3869258"/>
            <a:ext cx="1407160" cy="636270"/>
          </a:xfrm>
          <a:prstGeom prst="rect">
            <a:avLst/>
          </a:prstGeom>
        </p:spPr>
        <p:txBody>
          <a:bodyPr vert="horz" wrap="square" lIns="0" tIns="13335" rIns="0" bIns="0" rtlCol="0">
            <a:spAutoFit/>
          </a:bodyPr>
          <a:lstStyle/>
          <a:p>
            <a:pPr marR="5080" algn="r">
              <a:lnSpc>
                <a:spcPct val="100000"/>
              </a:lnSpc>
              <a:spcBef>
                <a:spcPts val="105"/>
              </a:spcBef>
              <a:tabLst>
                <a:tab pos="476884" algn="l"/>
              </a:tabLst>
            </a:pPr>
            <a:r>
              <a:rPr sz="2000" spc="-5" dirty="0">
                <a:solidFill>
                  <a:srgbClr val="1F4E79"/>
                </a:solidFill>
                <a:latin typeface="Microsoft Sans Serif"/>
                <a:cs typeface="Microsoft Sans Serif"/>
              </a:rPr>
              <a:t>ve	periferik</a:t>
            </a:r>
            <a:endParaRPr sz="2000">
              <a:latin typeface="Microsoft Sans Serif"/>
              <a:cs typeface="Microsoft Sans Serif"/>
            </a:endParaRPr>
          </a:p>
          <a:p>
            <a:pPr marR="5080" algn="r">
              <a:lnSpc>
                <a:spcPct val="100000"/>
              </a:lnSpc>
            </a:pPr>
            <a:r>
              <a:rPr sz="2000" spc="-5" dirty="0">
                <a:solidFill>
                  <a:srgbClr val="1F4E79"/>
                </a:solidFill>
                <a:latin typeface="Microsoft Sans Serif"/>
                <a:cs typeface="Microsoft Sans Serif"/>
              </a:rPr>
              <a:t>olmak</a:t>
            </a:r>
            <a:endParaRPr sz="2000">
              <a:latin typeface="Microsoft Sans Serif"/>
              <a:cs typeface="Microsoft Sans Serif"/>
            </a:endParaRPr>
          </a:p>
        </p:txBody>
      </p:sp>
      <p:sp>
        <p:nvSpPr>
          <p:cNvPr id="13" name="object 13"/>
          <p:cNvSpPr txBox="1"/>
          <p:nvPr/>
        </p:nvSpPr>
        <p:spPr>
          <a:xfrm>
            <a:off x="5101844" y="4479163"/>
            <a:ext cx="2000250" cy="330835"/>
          </a:xfrm>
          <a:prstGeom prst="rect">
            <a:avLst/>
          </a:prstGeom>
        </p:spPr>
        <p:txBody>
          <a:bodyPr vert="horz" wrap="square" lIns="0" tIns="12700" rIns="0" bIns="0" rtlCol="0">
            <a:spAutoFit/>
          </a:bodyPr>
          <a:lstStyle/>
          <a:p>
            <a:pPr marL="12700">
              <a:lnSpc>
                <a:spcPct val="100000"/>
              </a:lnSpc>
              <a:spcBef>
                <a:spcPts val="100"/>
              </a:spcBef>
            </a:pPr>
            <a:r>
              <a:rPr sz="2000" dirty="0">
                <a:solidFill>
                  <a:srgbClr val="1F4E79"/>
                </a:solidFill>
                <a:latin typeface="Microsoft Sans Serif"/>
                <a:cs typeface="Microsoft Sans Serif"/>
              </a:rPr>
              <a:t>üzere</a:t>
            </a:r>
            <a:r>
              <a:rPr sz="2000" spc="-35" dirty="0">
                <a:solidFill>
                  <a:srgbClr val="1F4E79"/>
                </a:solidFill>
                <a:latin typeface="Microsoft Sans Serif"/>
                <a:cs typeface="Microsoft Sans Serif"/>
              </a:rPr>
              <a:t> </a:t>
            </a:r>
            <a:r>
              <a:rPr sz="2000" spc="-5" dirty="0">
                <a:solidFill>
                  <a:srgbClr val="1F4E79"/>
                </a:solidFill>
                <a:latin typeface="Microsoft Sans Serif"/>
                <a:cs typeface="Microsoft Sans Serif"/>
              </a:rPr>
              <a:t>ikiye</a:t>
            </a:r>
            <a:r>
              <a:rPr sz="2000" spc="5" dirty="0">
                <a:solidFill>
                  <a:srgbClr val="1F4E79"/>
                </a:solidFill>
                <a:latin typeface="Microsoft Sans Serif"/>
                <a:cs typeface="Microsoft Sans Serif"/>
              </a:rPr>
              <a:t> </a:t>
            </a:r>
            <a:r>
              <a:rPr sz="2000" dirty="0">
                <a:solidFill>
                  <a:srgbClr val="1F4E79"/>
                </a:solidFill>
                <a:latin typeface="Microsoft Sans Serif"/>
                <a:cs typeface="Microsoft Sans Serif"/>
              </a:rPr>
              <a:t>ayrılır.</a:t>
            </a:r>
            <a:endParaRPr sz="2000">
              <a:latin typeface="Microsoft Sans Serif"/>
              <a:cs typeface="Microsoft Sans Serif"/>
            </a:endParaRPr>
          </a:p>
        </p:txBody>
      </p:sp>
      <p:pic>
        <p:nvPicPr>
          <p:cNvPr id="14" name="object 14"/>
          <p:cNvPicPr/>
          <p:nvPr/>
        </p:nvPicPr>
        <p:blipFill>
          <a:blip r:embed="rId2" cstate="print"/>
          <a:stretch>
            <a:fillRect/>
          </a:stretch>
        </p:blipFill>
        <p:spPr>
          <a:xfrm>
            <a:off x="866665" y="2619806"/>
            <a:ext cx="3751137" cy="3357372"/>
          </a:xfrm>
          <a:prstGeom prst="rect">
            <a:avLst/>
          </a:prstGeom>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3781171" y="636778"/>
            <a:ext cx="1581785" cy="345440"/>
          </a:xfrm>
          <a:prstGeom prst="rect">
            <a:avLst/>
          </a:prstGeom>
        </p:spPr>
        <p:txBody>
          <a:bodyPr vert="horz" wrap="square" lIns="0" tIns="12700" rIns="0" bIns="0" rtlCol="0">
            <a:spAutoFit/>
          </a:bodyPr>
          <a:lstStyle/>
          <a:p>
            <a:pPr marL="12700">
              <a:lnSpc>
                <a:spcPct val="100000"/>
              </a:lnSpc>
              <a:spcBef>
                <a:spcPts val="100"/>
              </a:spcBef>
            </a:pPr>
            <a:r>
              <a:rPr spc="-5" dirty="0"/>
              <a:t>sinir</a:t>
            </a:r>
            <a:r>
              <a:rPr spc="-45" dirty="0"/>
              <a:t> </a:t>
            </a:r>
            <a:r>
              <a:rPr spc="-5" dirty="0"/>
              <a:t>sistemi</a:t>
            </a:r>
          </a:p>
        </p:txBody>
      </p:sp>
      <p:sp>
        <p:nvSpPr>
          <p:cNvPr id="4" name="object 4"/>
          <p:cNvSpPr txBox="1"/>
          <p:nvPr/>
        </p:nvSpPr>
        <p:spPr>
          <a:xfrm>
            <a:off x="707542" y="1430223"/>
            <a:ext cx="1736725" cy="331470"/>
          </a:xfrm>
          <a:prstGeom prst="rect">
            <a:avLst/>
          </a:prstGeom>
        </p:spPr>
        <p:txBody>
          <a:bodyPr vert="horz" wrap="square" lIns="0" tIns="13335" rIns="0" bIns="0" rtlCol="0">
            <a:spAutoFit/>
          </a:bodyPr>
          <a:lstStyle/>
          <a:p>
            <a:pPr marL="12700">
              <a:lnSpc>
                <a:spcPct val="100000"/>
              </a:lnSpc>
              <a:spcBef>
                <a:spcPts val="105"/>
              </a:spcBef>
              <a:tabLst>
                <a:tab pos="1160145" algn="l"/>
              </a:tabLst>
            </a:pPr>
            <a:r>
              <a:rPr sz="2000" b="1" dirty="0">
                <a:solidFill>
                  <a:srgbClr val="C00000"/>
                </a:solidFill>
                <a:latin typeface="Arial"/>
                <a:cs typeface="Arial"/>
              </a:rPr>
              <a:t>Mer</a:t>
            </a:r>
            <a:r>
              <a:rPr sz="2000" b="1" spc="-15" dirty="0">
                <a:solidFill>
                  <a:srgbClr val="C00000"/>
                </a:solidFill>
                <a:latin typeface="Arial"/>
                <a:cs typeface="Arial"/>
              </a:rPr>
              <a:t>k</a:t>
            </a:r>
            <a:r>
              <a:rPr sz="2000" b="1" dirty="0">
                <a:solidFill>
                  <a:srgbClr val="C00000"/>
                </a:solidFill>
                <a:latin typeface="Arial"/>
                <a:cs typeface="Arial"/>
              </a:rPr>
              <a:t>e</a:t>
            </a:r>
            <a:r>
              <a:rPr sz="2000" b="1" spc="-10" dirty="0">
                <a:solidFill>
                  <a:srgbClr val="C00000"/>
                </a:solidFill>
                <a:latin typeface="Arial"/>
                <a:cs typeface="Arial"/>
              </a:rPr>
              <a:t>z</a:t>
            </a:r>
            <a:r>
              <a:rPr sz="2000" b="1" dirty="0">
                <a:solidFill>
                  <a:srgbClr val="C00000"/>
                </a:solidFill>
                <a:latin typeface="Arial"/>
                <a:cs typeface="Arial"/>
              </a:rPr>
              <a:t>i	</a:t>
            </a:r>
            <a:r>
              <a:rPr sz="2000" b="1" spc="-10" dirty="0">
                <a:solidFill>
                  <a:srgbClr val="C00000"/>
                </a:solidFill>
                <a:latin typeface="Arial"/>
                <a:cs typeface="Arial"/>
              </a:rPr>
              <a:t>S</a:t>
            </a:r>
            <a:r>
              <a:rPr sz="2000" b="1" dirty="0">
                <a:solidFill>
                  <a:srgbClr val="C00000"/>
                </a:solidFill>
                <a:latin typeface="Arial"/>
                <a:cs typeface="Arial"/>
              </a:rPr>
              <a:t>i</a:t>
            </a:r>
            <a:r>
              <a:rPr sz="2000" b="1" spc="-20" dirty="0">
                <a:solidFill>
                  <a:srgbClr val="C00000"/>
                </a:solidFill>
                <a:latin typeface="Arial"/>
                <a:cs typeface="Arial"/>
              </a:rPr>
              <a:t>n</a:t>
            </a:r>
            <a:r>
              <a:rPr sz="2000" b="1" dirty="0">
                <a:solidFill>
                  <a:srgbClr val="C00000"/>
                </a:solidFill>
                <a:latin typeface="Arial"/>
                <a:cs typeface="Arial"/>
              </a:rPr>
              <a:t>ir</a:t>
            </a:r>
            <a:endParaRPr sz="2000">
              <a:latin typeface="Arial"/>
              <a:cs typeface="Arial"/>
            </a:endParaRPr>
          </a:p>
        </p:txBody>
      </p:sp>
      <p:sp>
        <p:nvSpPr>
          <p:cNvPr id="5" name="object 5"/>
          <p:cNvSpPr txBox="1"/>
          <p:nvPr/>
        </p:nvSpPr>
        <p:spPr>
          <a:xfrm>
            <a:off x="2634233" y="1430223"/>
            <a:ext cx="5801360" cy="331470"/>
          </a:xfrm>
          <a:prstGeom prst="rect">
            <a:avLst/>
          </a:prstGeom>
        </p:spPr>
        <p:txBody>
          <a:bodyPr vert="horz" wrap="square" lIns="0" tIns="13335" rIns="0" bIns="0" rtlCol="0">
            <a:spAutoFit/>
          </a:bodyPr>
          <a:lstStyle/>
          <a:p>
            <a:pPr marL="12700">
              <a:lnSpc>
                <a:spcPct val="100000"/>
              </a:lnSpc>
              <a:spcBef>
                <a:spcPts val="105"/>
              </a:spcBef>
              <a:tabLst>
                <a:tab pos="1128395" algn="l"/>
                <a:tab pos="2120265" algn="l"/>
                <a:tab pos="2618740" algn="l"/>
                <a:tab pos="3975100" algn="l"/>
                <a:tab pos="4657090" algn="l"/>
              </a:tabLst>
            </a:pPr>
            <a:r>
              <a:rPr sz="2000" b="1" spc="-10" dirty="0">
                <a:solidFill>
                  <a:srgbClr val="C00000"/>
                </a:solidFill>
                <a:latin typeface="Arial"/>
                <a:cs typeface="Arial"/>
              </a:rPr>
              <a:t>S</a:t>
            </a:r>
            <a:r>
              <a:rPr sz="2000" b="1" dirty="0">
                <a:solidFill>
                  <a:srgbClr val="C00000"/>
                </a:solidFill>
                <a:latin typeface="Arial"/>
                <a:cs typeface="Arial"/>
              </a:rPr>
              <a:t>i</a:t>
            </a:r>
            <a:r>
              <a:rPr sz="2000" b="1" spc="-20" dirty="0">
                <a:solidFill>
                  <a:srgbClr val="C00000"/>
                </a:solidFill>
                <a:latin typeface="Arial"/>
                <a:cs typeface="Arial"/>
              </a:rPr>
              <a:t>s</a:t>
            </a:r>
            <a:r>
              <a:rPr sz="2000" b="1" dirty="0">
                <a:solidFill>
                  <a:srgbClr val="C00000"/>
                </a:solidFill>
                <a:latin typeface="Arial"/>
                <a:cs typeface="Arial"/>
              </a:rPr>
              <a:t>temi	(</a:t>
            </a:r>
            <a:r>
              <a:rPr sz="2000" b="1" spc="5" dirty="0">
                <a:solidFill>
                  <a:srgbClr val="C00000"/>
                </a:solidFill>
                <a:latin typeface="Arial"/>
                <a:cs typeface="Arial"/>
              </a:rPr>
              <a:t>B</a:t>
            </a:r>
            <a:r>
              <a:rPr sz="2000" b="1" dirty="0">
                <a:solidFill>
                  <a:srgbClr val="C00000"/>
                </a:solidFill>
                <a:latin typeface="Arial"/>
                <a:cs typeface="Arial"/>
              </a:rPr>
              <a:t>e</a:t>
            </a:r>
            <a:r>
              <a:rPr sz="2000" b="1" spc="-40" dirty="0">
                <a:solidFill>
                  <a:srgbClr val="C00000"/>
                </a:solidFill>
                <a:latin typeface="Arial"/>
                <a:cs typeface="Arial"/>
              </a:rPr>
              <a:t>y</a:t>
            </a:r>
            <a:r>
              <a:rPr sz="2000" b="1" dirty="0">
                <a:solidFill>
                  <a:srgbClr val="C00000"/>
                </a:solidFill>
                <a:latin typeface="Arial"/>
                <a:cs typeface="Arial"/>
              </a:rPr>
              <a:t>in	</a:t>
            </a:r>
            <a:r>
              <a:rPr sz="2000" b="1" spc="-25" dirty="0">
                <a:solidFill>
                  <a:srgbClr val="C00000"/>
                </a:solidFill>
                <a:latin typeface="Arial"/>
                <a:cs typeface="Arial"/>
              </a:rPr>
              <a:t>v</a:t>
            </a:r>
            <a:r>
              <a:rPr sz="2000" b="1" dirty="0">
                <a:solidFill>
                  <a:srgbClr val="C00000"/>
                </a:solidFill>
                <a:latin typeface="Arial"/>
                <a:cs typeface="Arial"/>
              </a:rPr>
              <a:t>e	o</a:t>
            </a:r>
            <a:r>
              <a:rPr sz="2000" b="1" spc="-5" dirty="0">
                <a:solidFill>
                  <a:srgbClr val="C00000"/>
                </a:solidFill>
                <a:latin typeface="Arial"/>
                <a:cs typeface="Arial"/>
              </a:rPr>
              <a:t>m</a:t>
            </a:r>
            <a:r>
              <a:rPr sz="2000" b="1" dirty="0">
                <a:solidFill>
                  <a:srgbClr val="C00000"/>
                </a:solidFill>
                <a:latin typeface="Arial"/>
                <a:cs typeface="Arial"/>
              </a:rPr>
              <a:t>ur</a:t>
            </a:r>
            <a:r>
              <a:rPr sz="2000" b="1" spc="-10" dirty="0">
                <a:solidFill>
                  <a:srgbClr val="C00000"/>
                </a:solidFill>
                <a:latin typeface="Arial"/>
                <a:cs typeface="Arial"/>
              </a:rPr>
              <a:t>i</a:t>
            </a:r>
            <a:r>
              <a:rPr sz="2000" b="1" dirty="0">
                <a:solidFill>
                  <a:srgbClr val="C00000"/>
                </a:solidFill>
                <a:latin typeface="Arial"/>
                <a:cs typeface="Arial"/>
              </a:rPr>
              <a:t>l</a:t>
            </a:r>
            <a:r>
              <a:rPr sz="2000" b="1" spc="-15" dirty="0">
                <a:solidFill>
                  <a:srgbClr val="C00000"/>
                </a:solidFill>
                <a:latin typeface="Arial"/>
                <a:cs typeface="Arial"/>
              </a:rPr>
              <a:t>ik</a:t>
            </a:r>
            <a:r>
              <a:rPr sz="2000" b="1" spc="5" dirty="0">
                <a:solidFill>
                  <a:srgbClr val="C00000"/>
                </a:solidFill>
                <a:latin typeface="Arial"/>
                <a:cs typeface="Arial"/>
              </a:rPr>
              <a:t>)</a:t>
            </a:r>
            <a:r>
              <a:rPr sz="2000" dirty="0">
                <a:solidFill>
                  <a:srgbClr val="1F4E79"/>
                </a:solidFill>
                <a:latin typeface="Microsoft Sans Serif"/>
                <a:cs typeface="Microsoft Sans Serif"/>
              </a:rPr>
              <a:t>,	</a:t>
            </a:r>
            <a:r>
              <a:rPr sz="2000" spc="-10" dirty="0">
                <a:solidFill>
                  <a:srgbClr val="1F4E79"/>
                </a:solidFill>
                <a:latin typeface="Microsoft Sans Serif"/>
                <a:cs typeface="Microsoft Sans Serif"/>
              </a:rPr>
              <a:t>s</a:t>
            </a:r>
            <a:r>
              <a:rPr sz="2000" spc="-15" dirty="0">
                <a:solidFill>
                  <a:srgbClr val="1F4E79"/>
                </a:solidFill>
                <a:latin typeface="Microsoft Sans Serif"/>
                <a:cs typeface="Microsoft Sans Serif"/>
              </a:rPr>
              <a:t>i</a:t>
            </a:r>
            <a:r>
              <a:rPr sz="2000" spc="-5" dirty="0">
                <a:solidFill>
                  <a:srgbClr val="1F4E79"/>
                </a:solidFill>
                <a:latin typeface="Microsoft Sans Serif"/>
                <a:cs typeface="Microsoft Sans Serif"/>
              </a:rPr>
              <a:t>nir</a:t>
            </a:r>
            <a:r>
              <a:rPr sz="2000" dirty="0">
                <a:solidFill>
                  <a:srgbClr val="1F4E79"/>
                </a:solidFill>
                <a:latin typeface="Microsoft Sans Serif"/>
                <a:cs typeface="Microsoft Sans Serif"/>
              </a:rPr>
              <a:t>	</a:t>
            </a:r>
            <a:r>
              <a:rPr sz="2000" spc="-5" dirty="0">
                <a:solidFill>
                  <a:srgbClr val="1F4E79"/>
                </a:solidFill>
                <a:latin typeface="Microsoft Sans Serif"/>
                <a:cs typeface="Microsoft Sans Serif"/>
              </a:rPr>
              <a:t>si</a:t>
            </a:r>
            <a:r>
              <a:rPr sz="2000" dirty="0">
                <a:solidFill>
                  <a:srgbClr val="1F4E79"/>
                </a:solidFill>
                <a:latin typeface="Microsoft Sans Serif"/>
                <a:cs typeface="Microsoft Sans Serif"/>
              </a:rPr>
              <a:t>st</a:t>
            </a:r>
            <a:r>
              <a:rPr sz="2000" spc="-20" dirty="0">
                <a:solidFill>
                  <a:srgbClr val="1F4E79"/>
                </a:solidFill>
                <a:latin typeface="Microsoft Sans Serif"/>
                <a:cs typeface="Microsoft Sans Serif"/>
              </a:rPr>
              <a:t>e</a:t>
            </a:r>
            <a:r>
              <a:rPr sz="2000" spc="-5" dirty="0">
                <a:solidFill>
                  <a:srgbClr val="1F4E79"/>
                </a:solidFill>
                <a:latin typeface="Microsoft Sans Serif"/>
                <a:cs typeface="Microsoft Sans Serif"/>
              </a:rPr>
              <a:t>minin</a:t>
            </a:r>
            <a:endParaRPr sz="2000">
              <a:latin typeface="Microsoft Sans Serif"/>
              <a:cs typeface="Microsoft Sans Serif"/>
            </a:endParaRPr>
          </a:p>
        </p:txBody>
      </p:sp>
      <p:sp>
        <p:nvSpPr>
          <p:cNvPr id="6" name="object 6"/>
          <p:cNvSpPr txBox="1"/>
          <p:nvPr/>
        </p:nvSpPr>
        <p:spPr>
          <a:xfrm>
            <a:off x="707542" y="1583537"/>
            <a:ext cx="5338445" cy="939800"/>
          </a:xfrm>
          <a:prstGeom prst="rect">
            <a:avLst/>
          </a:prstGeom>
        </p:spPr>
        <p:txBody>
          <a:bodyPr vert="horz" wrap="square" lIns="0" tIns="165100" rIns="0" bIns="0" rtlCol="0">
            <a:spAutoFit/>
          </a:bodyPr>
          <a:lstStyle/>
          <a:p>
            <a:pPr marL="12700">
              <a:lnSpc>
                <a:spcPct val="100000"/>
              </a:lnSpc>
              <a:spcBef>
                <a:spcPts val="1300"/>
              </a:spcBef>
            </a:pPr>
            <a:r>
              <a:rPr sz="2000" spc="-5" dirty="0">
                <a:solidFill>
                  <a:srgbClr val="1F4E79"/>
                </a:solidFill>
                <a:latin typeface="Microsoft Sans Serif"/>
                <a:cs typeface="Microsoft Sans Serif"/>
              </a:rPr>
              <a:t>düzenleyici</a:t>
            </a:r>
            <a:r>
              <a:rPr sz="2000" spc="-30" dirty="0">
                <a:solidFill>
                  <a:srgbClr val="1F4E79"/>
                </a:solidFill>
                <a:latin typeface="Microsoft Sans Serif"/>
                <a:cs typeface="Microsoft Sans Serif"/>
              </a:rPr>
              <a:t> </a:t>
            </a:r>
            <a:r>
              <a:rPr sz="2000" spc="-10" dirty="0">
                <a:solidFill>
                  <a:srgbClr val="1F4E79"/>
                </a:solidFill>
                <a:latin typeface="Microsoft Sans Serif"/>
                <a:cs typeface="Microsoft Sans Serif"/>
              </a:rPr>
              <a:t>merkezidir.</a:t>
            </a:r>
            <a:endParaRPr sz="2000">
              <a:latin typeface="Microsoft Sans Serif"/>
              <a:cs typeface="Microsoft Sans Serif"/>
            </a:endParaRPr>
          </a:p>
          <a:p>
            <a:pPr marL="283845" indent="-271780">
              <a:lnSpc>
                <a:spcPct val="100000"/>
              </a:lnSpc>
              <a:spcBef>
                <a:spcPts val="1200"/>
              </a:spcBef>
              <a:buChar char="•"/>
              <a:tabLst>
                <a:tab pos="283845" algn="l"/>
                <a:tab pos="284480" algn="l"/>
              </a:tabLst>
            </a:pPr>
            <a:r>
              <a:rPr sz="2000" dirty="0">
                <a:solidFill>
                  <a:srgbClr val="1F4E79"/>
                </a:solidFill>
                <a:latin typeface="Microsoft Sans Serif"/>
                <a:cs typeface="Microsoft Sans Serif"/>
              </a:rPr>
              <a:t>Merkezi</a:t>
            </a:r>
            <a:r>
              <a:rPr sz="2000" spc="-15" dirty="0">
                <a:solidFill>
                  <a:srgbClr val="1F4E79"/>
                </a:solidFill>
                <a:latin typeface="Microsoft Sans Serif"/>
                <a:cs typeface="Microsoft Sans Serif"/>
              </a:rPr>
              <a:t> </a:t>
            </a:r>
            <a:r>
              <a:rPr sz="2000" spc="-5" dirty="0">
                <a:solidFill>
                  <a:srgbClr val="1F4E79"/>
                </a:solidFill>
                <a:latin typeface="Microsoft Sans Serif"/>
                <a:cs typeface="Microsoft Sans Serif"/>
              </a:rPr>
              <a:t>sinir</a:t>
            </a:r>
            <a:r>
              <a:rPr sz="2000" spc="15" dirty="0">
                <a:solidFill>
                  <a:srgbClr val="1F4E79"/>
                </a:solidFill>
                <a:latin typeface="Microsoft Sans Serif"/>
                <a:cs typeface="Microsoft Sans Serif"/>
              </a:rPr>
              <a:t> </a:t>
            </a:r>
            <a:r>
              <a:rPr sz="2000" spc="-5" dirty="0">
                <a:solidFill>
                  <a:srgbClr val="1F4E79"/>
                </a:solidFill>
                <a:latin typeface="Microsoft Sans Serif"/>
                <a:cs typeface="Microsoft Sans Serif"/>
              </a:rPr>
              <a:t>sisteminin</a:t>
            </a:r>
            <a:r>
              <a:rPr sz="2000" spc="5" dirty="0">
                <a:solidFill>
                  <a:srgbClr val="1F4E79"/>
                </a:solidFill>
                <a:latin typeface="Microsoft Sans Serif"/>
                <a:cs typeface="Microsoft Sans Serif"/>
              </a:rPr>
              <a:t> </a:t>
            </a:r>
            <a:r>
              <a:rPr sz="2000" dirty="0">
                <a:solidFill>
                  <a:srgbClr val="1F4E79"/>
                </a:solidFill>
                <a:latin typeface="Microsoft Sans Serif"/>
                <a:cs typeface="Microsoft Sans Serif"/>
              </a:rPr>
              <a:t>koordinasyon</a:t>
            </a:r>
            <a:r>
              <a:rPr sz="2000" spc="-25" dirty="0">
                <a:solidFill>
                  <a:srgbClr val="1F4E79"/>
                </a:solidFill>
                <a:latin typeface="Microsoft Sans Serif"/>
                <a:cs typeface="Microsoft Sans Serif"/>
              </a:rPr>
              <a:t> </a:t>
            </a:r>
            <a:r>
              <a:rPr sz="2000" spc="-5" dirty="0">
                <a:solidFill>
                  <a:srgbClr val="1F4E79"/>
                </a:solidFill>
                <a:latin typeface="Microsoft Sans Serif"/>
                <a:cs typeface="Microsoft Sans Serif"/>
              </a:rPr>
              <a:t>görevi:</a:t>
            </a:r>
            <a:endParaRPr sz="2000">
              <a:latin typeface="Microsoft Sans Serif"/>
              <a:cs typeface="Microsoft Sans Serif"/>
            </a:endParaRPr>
          </a:p>
        </p:txBody>
      </p:sp>
      <p:sp>
        <p:nvSpPr>
          <p:cNvPr id="7" name="object 7"/>
          <p:cNvSpPr txBox="1"/>
          <p:nvPr/>
        </p:nvSpPr>
        <p:spPr>
          <a:xfrm>
            <a:off x="980338" y="2649677"/>
            <a:ext cx="1278255" cy="331470"/>
          </a:xfrm>
          <a:prstGeom prst="rect">
            <a:avLst/>
          </a:prstGeom>
        </p:spPr>
        <p:txBody>
          <a:bodyPr vert="horz" wrap="square" lIns="0" tIns="13335" rIns="0" bIns="0" rtlCol="0">
            <a:spAutoFit/>
          </a:bodyPr>
          <a:lstStyle/>
          <a:p>
            <a:pPr marL="274320" indent="-262255">
              <a:lnSpc>
                <a:spcPct val="100000"/>
              </a:lnSpc>
              <a:spcBef>
                <a:spcPts val="105"/>
              </a:spcBef>
              <a:buChar char="•"/>
              <a:tabLst>
                <a:tab pos="274320" algn="l"/>
                <a:tab pos="274955" algn="l"/>
              </a:tabLst>
            </a:pPr>
            <a:r>
              <a:rPr sz="2000" spc="-10" dirty="0">
                <a:solidFill>
                  <a:srgbClr val="1F4E79"/>
                </a:solidFill>
                <a:latin typeface="Microsoft Sans Serif"/>
                <a:cs typeface="Microsoft Sans Serif"/>
              </a:rPr>
              <a:t>S</a:t>
            </a:r>
            <a:r>
              <a:rPr sz="2000" dirty="0">
                <a:solidFill>
                  <a:srgbClr val="1F4E79"/>
                </a:solidFill>
                <a:latin typeface="Microsoft Sans Serif"/>
                <a:cs typeface="Microsoft Sans Serif"/>
              </a:rPr>
              <a:t>ensorik</a:t>
            </a:r>
            <a:endParaRPr sz="2000">
              <a:latin typeface="Microsoft Sans Serif"/>
              <a:cs typeface="Microsoft Sans Serif"/>
            </a:endParaRPr>
          </a:p>
        </p:txBody>
      </p:sp>
      <p:sp>
        <p:nvSpPr>
          <p:cNvPr id="8" name="object 8"/>
          <p:cNvSpPr txBox="1"/>
          <p:nvPr/>
        </p:nvSpPr>
        <p:spPr>
          <a:xfrm>
            <a:off x="2522982" y="2649677"/>
            <a:ext cx="5911215" cy="331470"/>
          </a:xfrm>
          <a:prstGeom prst="rect">
            <a:avLst/>
          </a:prstGeom>
        </p:spPr>
        <p:txBody>
          <a:bodyPr vert="horz" wrap="square" lIns="0" tIns="13335" rIns="0" bIns="0" rtlCol="0">
            <a:spAutoFit/>
          </a:bodyPr>
          <a:lstStyle/>
          <a:p>
            <a:pPr marL="12700">
              <a:lnSpc>
                <a:spcPct val="100000"/>
              </a:lnSpc>
              <a:spcBef>
                <a:spcPts val="105"/>
              </a:spcBef>
              <a:tabLst>
                <a:tab pos="1457325" algn="l"/>
                <a:tab pos="2568575" algn="l"/>
                <a:tab pos="3886835" algn="l"/>
                <a:tab pos="5630545" algn="l"/>
              </a:tabLst>
            </a:pPr>
            <a:r>
              <a:rPr sz="2000" spc="-20" dirty="0">
                <a:solidFill>
                  <a:srgbClr val="1F4E79"/>
                </a:solidFill>
                <a:latin typeface="Microsoft Sans Serif"/>
                <a:cs typeface="Microsoft Sans Serif"/>
              </a:rPr>
              <a:t>f</a:t>
            </a:r>
            <a:r>
              <a:rPr sz="2000" spc="-15" dirty="0">
                <a:solidFill>
                  <a:srgbClr val="1F4E79"/>
                </a:solidFill>
                <a:latin typeface="Microsoft Sans Serif"/>
                <a:cs typeface="Microsoft Sans Serif"/>
              </a:rPr>
              <a:t>a</a:t>
            </a:r>
            <a:r>
              <a:rPr sz="2000" spc="-5" dirty="0">
                <a:solidFill>
                  <a:srgbClr val="1F4E79"/>
                </a:solidFill>
                <a:latin typeface="Microsoft Sans Serif"/>
                <a:cs typeface="Microsoft Sans Serif"/>
              </a:rPr>
              <a:t>ali</a:t>
            </a:r>
            <a:r>
              <a:rPr sz="2000" spc="-15" dirty="0">
                <a:solidFill>
                  <a:srgbClr val="1F4E79"/>
                </a:solidFill>
                <a:latin typeface="Microsoft Sans Serif"/>
                <a:cs typeface="Microsoft Sans Serif"/>
              </a:rPr>
              <a:t>y</a:t>
            </a:r>
            <a:r>
              <a:rPr sz="2000" spc="-5" dirty="0">
                <a:solidFill>
                  <a:srgbClr val="1F4E79"/>
                </a:solidFill>
                <a:latin typeface="Microsoft Sans Serif"/>
                <a:cs typeface="Microsoft Sans Serif"/>
              </a:rPr>
              <a:t>et</a:t>
            </a:r>
            <a:r>
              <a:rPr sz="2000" spc="-15" dirty="0">
                <a:solidFill>
                  <a:srgbClr val="1F4E79"/>
                </a:solidFill>
                <a:latin typeface="Microsoft Sans Serif"/>
                <a:cs typeface="Microsoft Sans Serif"/>
              </a:rPr>
              <a:t>l</a:t>
            </a:r>
            <a:r>
              <a:rPr sz="2000" dirty="0">
                <a:solidFill>
                  <a:srgbClr val="1F4E79"/>
                </a:solidFill>
                <a:latin typeface="Microsoft Sans Serif"/>
                <a:cs typeface="Microsoft Sans Serif"/>
              </a:rPr>
              <a:t>er:	</a:t>
            </a:r>
            <a:r>
              <a:rPr sz="2000" spc="-10" dirty="0">
                <a:solidFill>
                  <a:srgbClr val="1F4E79"/>
                </a:solidFill>
                <a:latin typeface="Microsoft Sans Serif"/>
                <a:cs typeface="Microsoft Sans Serif"/>
              </a:rPr>
              <a:t>B</a:t>
            </a:r>
            <a:r>
              <a:rPr sz="2000" spc="-15" dirty="0">
                <a:solidFill>
                  <a:srgbClr val="1F4E79"/>
                </a:solidFill>
                <a:latin typeface="Microsoft Sans Serif"/>
                <a:cs typeface="Microsoft Sans Serif"/>
              </a:rPr>
              <a:t>i</a:t>
            </a:r>
            <a:r>
              <a:rPr sz="2000" spc="-10" dirty="0">
                <a:solidFill>
                  <a:srgbClr val="1F4E79"/>
                </a:solidFill>
                <a:latin typeface="Microsoft Sans Serif"/>
                <a:cs typeface="Microsoft Sans Serif"/>
              </a:rPr>
              <a:t>l</a:t>
            </a:r>
            <a:r>
              <a:rPr sz="2000" spc="-5" dirty="0">
                <a:solidFill>
                  <a:srgbClr val="1F4E79"/>
                </a:solidFill>
                <a:latin typeface="Microsoft Sans Serif"/>
                <a:cs typeface="Microsoft Sans Serif"/>
              </a:rPr>
              <a:t>ginin</a:t>
            </a:r>
            <a:r>
              <a:rPr sz="2000" dirty="0">
                <a:solidFill>
                  <a:srgbClr val="1F4E79"/>
                </a:solidFill>
                <a:latin typeface="Microsoft Sans Serif"/>
                <a:cs typeface="Microsoft Sans Serif"/>
              </a:rPr>
              <a:t>	</a:t>
            </a:r>
            <a:r>
              <a:rPr sz="2000" spc="30" dirty="0">
                <a:solidFill>
                  <a:srgbClr val="1F4E79"/>
                </a:solidFill>
                <a:latin typeface="Microsoft Sans Serif"/>
                <a:cs typeface="Microsoft Sans Serif"/>
              </a:rPr>
              <a:t>al</a:t>
            </a:r>
            <a:r>
              <a:rPr sz="2000" dirty="0">
                <a:solidFill>
                  <a:srgbClr val="1F4E79"/>
                </a:solidFill>
                <a:latin typeface="Microsoft Sans Serif"/>
                <a:cs typeface="Microsoft Sans Serif"/>
              </a:rPr>
              <a:t>ı</a:t>
            </a:r>
            <a:r>
              <a:rPr sz="2000" spc="20" dirty="0">
                <a:solidFill>
                  <a:srgbClr val="1F4E79"/>
                </a:solidFill>
                <a:latin typeface="Microsoft Sans Serif"/>
                <a:cs typeface="Microsoft Sans Serif"/>
              </a:rPr>
              <a:t>nmas</a:t>
            </a:r>
            <a:r>
              <a:rPr sz="2000" spc="-10" dirty="0">
                <a:solidFill>
                  <a:srgbClr val="1F4E79"/>
                </a:solidFill>
                <a:latin typeface="Microsoft Sans Serif"/>
                <a:cs typeface="Microsoft Sans Serif"/>
              </a:rPr>
              <a:t>ı</a:t>
            </a:r>
            <a:r>
              <a:rPr sz="2000" dirty="0">
                <a:solidFill>
                  <a:srgbClr val="1F4E79"/>
                </a:solidFill>
                <a:latin typeface="Microsoft Sans Serif"/>
                <a:cs typeface="Microsoft Sans Serif"/>
              </a:rPr>
              <a:t>,	</a:t>
            </a:r>
            <a:r>
              <a:rPr sz="2000" spc="-5" dirty="0">
                <a:solidFill>
                  <a:srgbClr val="1F4E79"/>
                </a:solidFill>
                <a:latin typeface="Microsoft Sans Serif"/>
                <a:cs typeface="Microsoft Sans Serif"/>
              </a:rPr>
              <a:t>de</a:t>
            </a:r>
            <a:r>
              <a:rPr sz="2000" spc="-15" dirty="0">
                <a:solidFill>
                  <a:srgbClr val="1F4E79"/>
                </a:solidFill>
                <a:latin typeface="Microsoft Sans Serif"/>
                <a:cs typeface="Microsoft Sans Serif"/>
              </a:rPr>
              <a:t>p</a:t>
            </a:r>
            <a:r>
              <a:rPr sz="2000" spc="-5" dirty="0">
                <a:solidFill>
                  <a:srgbClr val="1F4E79"/>
                </a:solidFill>
                <a:latin typeface="Microsoft Sans Serif"/>
                <a:cs typeface="Microsoft Sans Serif"/>
              </a:rPr>
              <a:t>olanm</a:t>
            </a:r>
            <a:r>
              <a:rPr sz="2000" spc="-15" dirty="0">
                <a:solidFill>
                  <a:srgbClr val="1F4E79"/>
                </a:solidFill>
                <a:latin typeface="Microsoft Sans Serif"/>
                <a:cs typeface="Microsoft Sans Serif"/>
              </a:rPr>
              <a:t>a</a:t>
            </a:r>
            <a:r>
              <a:rPr sz="2000" spc="50" dirty="0">
                <a:solidFill>
                  <a:srgbClr val="1F4E79"/>
                </a:solidFill>
                <a:latin typeface="Microsoft Sans Serif"/>
                <a:cs typeface="Microsoft Sans Serif"/>
              </a:rPr>
              <a:t>sı</a:t>
            </a:r>
            <a:r>
              <a:rPr sz="2000" dirty="0">
                <a:solidFill>
                  <a:srgbClr val="1F4E79"/>
                </a:solidFill>
                <a:latin typeface="Microsoft Sans Serif"/>
                <a:cs typeface="Microsoft Sans Serif"/>
              </a:rPr>
              <a:t>	</a:t>
            </a:r>
            <a:r>
              <a:rPr sz="2000" spc="-10" dirty="0">
                <a:solidFill>
                  <a:srgbClr val="1F4E79"/>
                </a:solidFill>
                <a:latin typeface="Microsoft Sans Serif"/>
                <a:cs typeface="Microsoft Sans Serif"/>
              </a:rPr>
              <a:t>ve</a:t>
            </a:r>
            <a:endParaRPr sz="2000">
              <a:latin typeface="Microsoft Sans Serif"/>
              <a:cs typeface="Microsoft Sans Serif"/>
            </a:endParaRPr>
          </a:p>
        </p:txBody>
      </p:sp>
      <p:sp>
        <p:nvSpPr>
          <p:cNvPr id="9" name="object 9"/>
          <p:cNvSpPr txBox="1"/>
          <p:nvPr/>
        </p:nvSpPr>
        <p:spPr>
          <a:xfrm>
            <a:off x="980338" y="2802991"/>
            <a:ext cx="6666230" cy="1397635"/>
          </a:xfrm>
          <a:prstGeom prst="rect">
            <a:avLst/>
          </a:prstGeom>
        </p:spPr>
        <p:txBody>
          <a:bodyPr vert="horz" wrap="square" lIns="0" tIns="165100" rIns="0" bIns="0" rtlCol="0">
            <a:spAutoFit/>
          </a:bodyPr>
          <a:lstStyle/>
          <a:p>
            <a:pPr marL="274320">
              <a:lnSpc>
                <a:spcPct val="100000"/>
              </a:lnSpc>
              <a:spcBef>
                <a:spcPts val="1300"/>
              </a:spcBef>
            </a:pPr>
            <a:r>
              <a:rPr sz="2000" spc="10" dirty="0">
                <a:solidFill>
                  <a:srgbClr val="1F4E79"/>
                </a:solidFill>
                <a:latin typeface="Microsoft Sans Serif"/>
                <a:cs typeface="Microsoft Sans Serif"/>
              </a:rPr>
              <a:t>algılanması</a:t>
            </a:r>
            <a:endParaRPr sz="2000">
              <a:latin typeface="Microsoft Sans Serif"/>
              <a:cs typeface="Microsoft Sans Serif"/>
            </a:endParaRPr>
          </a:p>
          <a:p>
            <a:pPr marL="274320" indent="-262255">
              <a:lnSpc>
                <a:spcPct val="100000"/>
              </a:lnSpc>
              <a:spcBef>
                <a:spcPts val="1200"/>
              </a:spcBef>
              <a:buChar char="•"/>
              <a:tabLst>
                <a:tab pos="274320" algn="l"/>
                <a:tab pos="274955" algn="l"/>
              </a:tabLst>
            </a:pPr>
            <a:r>
              <a:rPr sz="2000" dirty="0">
                <a:solidFill>
                  <a:srgbClr val="1F4E79"/>
                </a:solidFill>
                <a:latin typeface="Microsoft Sans Serif"/>
                <a:cs typeface="Microsoft Sans Serif"/>
              </a:rPr>
              <a:t>Motorik </a:t>
            </a:r>
            <a:r>
              <a:rPr sz="2000" spc="-5" dirty="0">
                <a:solidFill>
                  <a:srgbClr val="1F4E79"/>
                </a:solidFill>
                <a:latin typeface="Microsoft Sans Serif"/>
                <a:cs typeface="Microsoft Sans Serif"/>
              </a:rPr>
              <a:t>faaliyetler:</a:t>
            </a:r>
            <a:r>
              <a:rPr sz="2000" dirty="0">
                <a:solidFill>
                  <a:srgbClr val="1F4E79"/>
                </a:solidFill>
                <a:latin typeface="Microsoft Sans Serif"/>
                <a:cs typeface="Microsoft Sans Serif"/>
              </a:rPr>
              <a:t> Kas</a:t>
            </a:r>
            <a:r>
              <a:rPr sz="2000" spc="10" dirty="0">
                <a:solidFill>
                  <a:srgbClr val="1F4E79"/>
                </a:solidFill>
                <a:latin typeface="Microsoft Sans Serif"/>
                <a:cs typeface="Microsoft Sans Serif"/>
              </a:rPr>
              <a:t> </a:t>
            </a:r>
            <a:r>
              <a:rPr sz="2000" spc="-5" dirty="0">
                <a:solidFill>
                  <a:srgbClr val="1F4E79"/>
                </a:solidFill>
                <a:latin typeface="Microsoft Sans Serif"/>
                <a:cs typeface="Microsoft Sans Serif"/>
              </a:rPr>
              <a:t>aktivitesiyle</a:t>
            </a:r>
            <a:r>
              <a:rPr sz="2000" spc="15" dirty="0">
                <a:solidFill>
                  <a:srgbClr val="1F4E79"/>
                </a:solidFill>
                <a:latin typeface="Microsoft Sans Serif"/>
                <a:cs typeface="Microsoft Sans Serif"/>
              </a:rPr>
              <a:t> </a:t>
            </a:r>
            <a:r>
              <a:rPr sz="2000" spc="-5" dirty="0">
                <a:solidFill>
                  <a:srgbClr val="1F4E79"/>
                </a:solidFill>
                <a:latin typeface="Microsoft Sans Serif"/>
                <a:cs typeface="Microsoft Sans Serif"/>
              </a:rPr>
              <a:t>bilginin</a:t>
            </a:r>
            <a:r>
              <a:rPr sz="2000" spc="35" dirty="0">
                <a:solidFill>
                  <a:srgbClr val="1F4E79"/>
                </a:solidFill>
                <a:latin typeface="Microsoft Sans Serif"/>
                <a:cs typeface="Microsoft Sans Serif"/>
              </a:rPr>
              <a:t> </a:t>
            </a:r>
            <a:r>
              <a:rPr sz="2000" spc="-5" dirty="0">
                <a:solidFill>
                  <a:srgbClr val="1F4E79"/>
                </a:solidFill>
                <a:latin typeface="Microsoft Sans Serif"/>
                <a:cs typeface="Microsoft Sans Serif"/>
              </a:rPr>
              <a:t>verilmesi</a:t>
            </a:r>
            <a:endParaRPr sz="2000">
              <a:latin typeface="Microsoft Sans Serif"/>
              <a:cs typeface="Microsoft Sans Serif"/>
            </a:endParaRPr>
          </a:p>
          <a:p>
            <a:pPr marL="274320" indent="-262255">
              <a:lnSpc>
                <a:spcPct val="100000"/>
              </a:lnSpc>
              <a:spcBef>
                <a:spcPts val="1200"/>
              </a:spcBef>
              <a:buChar char="•"/>
              <a:tabLst>
                <a:tab pos="274320" algn="l"/>
                <a:tab pos="274955" algn="l"/>
              </a:tabLst>
            </a:pPr>
            <a:r>
              <a:rPr sz="2000" spc="-20" dirty="0">
                <a:solidFill>
                  <a:srgbClr val="1F4E79"/>
                </a:solidFill>
                <a:latin typeface="Microsoft Sans Serif"/>
                <a:cs typeface="Microsoft Sans Serif"/>
              </a:rPr>
              <a:t>Vejetatif</a:t>
            </a:r>
            <a:r>
              <a:rPr sz="2000" spc="10" dirty="0">
                <a:solidFill>
                  <a:srgbClr val="1F4E79"/>
                </a:solidFill>
                <a:latin typeface="Microsoft Sans Serif"/>
                <a:cs typeface="Microsoft Sans Serif"/>
              </a:rPr>
              <a:t> </a:t>
            </a:r>
            <a:r>
              <a:rPr sz="2000" dirty="0">
                <a:solidFill>
                  <a:srgbClr val="1F4E79"/>
                </a:solidFill>
                <a:latin typeface="Microsoft Sans Serif"/>
                <a:cs typeface="Microsoft Sans Serif"/>
              </a:rPr>
              <a:t>sistem:</a:t>
            </a:r>
            <a:r>
              <a:rPr sz="2000" spc="-10" dirty="0">
                <a:solidFill>
                  <a:srgbClr val="1F4E79"/>
                </a:solidFill>
                <a:latin typeface="Microsoft Sans Serif"/>
                <a:cs typeface="Microsoft Sans Serif"/>
              </a:rPr>
              <a:t> </a:t>
            </a:r>
            <a:r>
              <a:rPr sz="2000" dirty="0">
                <a:solidFill>
                  <a:srgbClr val="1F4E79"/>
                </a:solidFill>
                <a:latin typeface="Microsoft Sans Serif"/>
                <a:cs typeface="Microsoft Sans Serif"/>
              </a:rPr>
              <a:t>İstem</a:t>
            </a:r>
            <a:r>
              <a:rPr sz="2000" spc="-10" dirty="0">
                <a:solidFill>
                  <a:srgbClr val="1F4E79"/>
                </a:solidFill>
                <a:latin typeface="Microsoft Sans Serif"/>
                <a:cs typeface="Microsoft Sans Serif"/>
              </a:rPr>
              <a:t> </a:t>
            </a:r>
            <a:r>
              <a:rPr sz="2000" spc="45" dirty="0">
                <a:solidFill>
                  <a:srgbClr val="1F4E79"/>
                </a:solidFill>
                <a:latin typeface="Microsoft Sans Serif"/>
                <a:cs typeface="Microsoft Sans Serif"/>
              </a:rPr>
              <a:t>dışı</a:t>
            </a:r>
            <a:r>
              <a:rPr sz="2000" spc="5" dirty="0">
                <a:solidFill>
                  <a:srgbClr val="1F4E79"/>
                </a:solidFill>
                <a:latin typeface="Microsoft Sans Serif"/>
                <a:cs typeface="Microsoft Sans Serif"/>
              </a:rPr>
              <a:t> </a:t>
            </a:r>
            <a:r>
              <a:rPr sz="2000" dirty="0">
                <a:solidFill>
                  <a:srgbClr val="1F4E79"/>
                </a:solidFill>
                <a:latin typeface="Microsoft Sans Serif"/>
                <a:cs typeface="Microsoft Sans Serif"/>
              </a:rPr>
              <a:t>bedensel</a:t>
            </a:r>
            <a:r>
              <a:rPr sz="2000" spc="-5" dirty="0">
                <a:solidFill>
                  <a:srgbClr val="1F4E79"/>
                </a:solidFill>
                <a:latin typeface="Microsoft Sans Serif"/>
                <a:cs typeface="Microsoft Sans Serif"/>
              </a:rPr>
              <a:t> faaliyetlerin</a:t>
            </a:r>
            <a:r>
              <a:rPr sz="2000" spc="15" dirty="0">
                <a:solidFill>
                  <a:srgbClr val="1F4E79"/>
                </a:solidFill>
                <a:latin typeface="Microsoft Sans Serif"/>
                <a:cs typeface="Microsoft Sans Serif"/>
              </a:rPr>
              <a:t> </a:t>
            </a:r>
            <a:r>
              <a:rPr sz="2000" dirty="0">
                <a:solidFill>
                  <a:srgbClr val="1F4E79"/>
                </a:solidFill>
                <a:latin typeface="Microsoft Sans Serif"/>
                <a:cs typeface="Microsoft Sans Serif"/>
              </a:rPr>
              <a:t>kontrolü</a:t>
            </a:r>
            <a:endParaRPr sz="2000">
              <a:latin typeface="Microsoft Sans Serif"/>
              <a:cs typeface="Microsoft Sans Serif"/>
            </a:endParaRPr>
          </a:p>
        </p:txBody>
      </p:sp>
      <p:sp>
        <p:nvSpPr>
          <p:cNvPr id="10" name="object 10"/>
          <p:cNvSpPr txBox="1"/>
          <p:nvPr/>
        </p:nvSpPr>
        <p:spPr>
          <a:xfrm>
            <a:off x="707542" y="4326763"/>
            <a:ext cx="7731125" cy="635635"/>
          </a:xfrm>
          <a:prstGeom prst="rect">
            <a:avLst/>
          </a:prstGeom>
        </p:spPr>
        <p:txBody>
          <a:bodyPr vert="horz" wrap="square" lIns="0" tIns="12700" rIns="0" bIns="0" rtlCol="0">
            <a:spAutoFit/>
          </a:bodyPr>
          <a:lstStyle/>
          <a:p>
            <a:pPr marL="283845" marR="5080" indent="-271780">
              <a:lnSpc>
                <a:spcPct val="100000"/>
              </a:lnSpc>
              <a:spcBef>
                <a:spcPts val="100"/>
              </a:spcBef>
              <a:buChar char="•"/>
              <a:tabLst>
                <a:tab pos="283845" algn="l"/>
                <a:tab pos="284480" algn="l"/>
                <a:tab pos="1431290" algn="l"/>
                <a:tab pos="2167890" algn="l"/>
                <a:tab pos="3681095" algn="l"/>
                <a:tab pos="5112385" algn="l"/>
                <a:tab pos="5877560" algn="l"/>
                <a:tab pos="6897370" algn="l"/>
              </a:tabLst>
            </a:pPr>
            <a:r>
              <a:rPr sz="2000" dirty="0">
                <a:solidFill>
                  <a:srgbClr val="1F4E79"/>
                </a:solidFill>
                <a:latin typeface="Microsoft Sans Serif"/>
                <a:cs typeface="Microsoft Sans Serif"/>
              </a:rPr>
              <a:t>Be</a:t>
            </a:r>
            <a:r>
              <a:rPr sz="2000" spc="-10" dirty="0">
                <a:solidFill>
                  <a:srgbClr val="1F4E79"/>
                </a:solidFill>
                <a:latin typeface="Microsoft Sans Serif"/>
                <a:cs typeface="Microsoft Sans Serif"/>
              </a:rPr>
              <a:t>y</a:t>
            </a:r>
            <a:r>
              <a:rPr sz="2000" spc="-5" dirty="0">
                <a:solidFill>
                  <a:srgbClr val="1F4E79"/>
                </a:solidFill>
                <a:latin typeface="Microsoft Sans Serif"/>
                <a:cs typeface="Microsoft Sans Serif"/>
              </a:rPr>
              <a:t>incik,</a:t>
            </a:r>
            <a:r>
              <a:rPr sz="2000" dirty="0">
                <a:solidFill>
                  <a:srgbClr val="1F4E79"/>
                </a:solidFill>
                <a:latin typeface="Microsoft Sans Serif"/>
                <a:cs typeface="Microsoft Sans Serif"/>
              </a:rPr>
              <a:t>	vü</a:t>
            </a:r>
            <a:r>
              <a:rPr sz="2000" spc="-10" dirty="0">
                <a:solidFill>
                  <a:srgbClr val="1F4E79"/>
                </a:solidFill>
                <a:latin typeface="Microsoft Sans Serif"/>
                <a:cs typeface="Microsoft Sans Serif"/>
              </a:rPr>
              <a:t>c</a:t>
            </a:r>
            <a:r>
              <a:rPr sz="2000" spc="-5" dirty="0">
                <a:solidFill>
                  <a:srgbClr val="1F4E79"/>
                </a:solidFill>
                <a:latin typeface="Microsoft Sans Serif"/>
                <a:cs typeface="Microsoft Sans Serif"/>
              </a:rPr>
              <a:t>u</a:t>
            </a:r>
            <a:r>
              <a:rPr sz="2000" dirty="0">
                <a:solidFill>
                  <a:srgbClr val="1F4E79"/>
                </a:solidFill>
                <a:latin typeface="Microsoft Sans Serif"/>
                <a:cs typeface="Microsoft Sans Serif"/>
              </a:rPr>
              <a:t>t	h</a:t>
            </a:r>
            <a:r>
              <a:rPr sz="2000" spc="-10" dirty="0">
                <a:solidFill>
                  <a:srgbClr val="1F4E79"/>
                </a:solidFill>
                <a:latin typeface="Microsoft Sans Serif"/>
                <a:cs typeface="Microsoft Sans Serif"/>
              </a:rPr>
              <a:t>a</a:t>
            </a:r>
            <a:r>
              <a:rPr sz="2000" spc="-5" dirty="0">
                <a:solidFill>
                  <a:srgbClr val="1F4E79"/>
                </a:solidFill>
                <a:latin typeface="Microsoft Sans Serif"/>
                <a:cs typeface="Microsoft Sans Serif"/>
              </a:rPr>
              <a:t>reketl</a:t>
            </a:r>
            <a:r>
              <a:rPr sz="2000" spc="-20" dirty="0">
                <a:solidFill>
                  <a:srgbClr val="1F4E79"/>
                </a:solidFill>
                <a:latin typeface="Microsoft Sans Serif"/>
                <a:cs typeface="Microsoft Sans Serif"/>
              </a:rPr>
              <a:t>e</a:t>
            </a:r>
            <a:r>
              <a:rPr sz="2000" spc="-5" dirty="0">
                <a:solidFill>
                  <a:srgbClr val="1F4E79"/>
                </a:solidFill>
                <a:latin typeface="Microsoft Sans Serif"/>
                <a:cs typeface="Microsoft Sans Serif"/>
              </a:rPr>
              <a:t>rini</a:t>
            </a:r>
            <a:r>
              <a:rPr sz="2000" dirty="0">
                <a:solidFill>
                  <a:srgbClr val="1F4E79"/>
                </a:solidFill>
                <a:latin typeface="Microsoft Sans Serif"/>
                <a:cs typeface="Microsoft Sans Serif"/>
              </a:rPr>
              <a:t>	</a:t>
            </a:r>
            <a:r>
              <a:rPr sz="2000" spc="-5" dirty="0">
                <a:solidFill>
                  <a:srgbClr val="1F4E79"/>
                </a:solidFill>
                <a:latin typeface="Microsoft Sans Serif"/>
                <a:cs typeface="Microsoft Sans Serif"/>
              </a:rPr>
              <a:t>dü</a:t>
            </a:r>
            <a:r>
              <a:rPr sz="2000" spc="5" dirty="0">
                <a:solidFill>
                  <a:srgbClr val="1F4E79"/>
                </a:solidFill>
                <a:latin typeface="Microsoft Sans Serif"/>
                <a:cs typeface="Microsoft Sans Serif"/>
              </a:rPr>
              <a:t>z</a:t>
            </a:r>
            <a:r>
              <a:rPr sz="2000" spc="-5" dirty="0">
                <a:solidFill>
                  <a:srgbClr val="1F4E79"/>
                </a:solidFill>
                <a:latin typeface="Microsoft Sans Serif"/>
                <a:cs typeface="Microsoft Sans Serif"/>
              </a:rPr>
              <a:t>enley</a:t>
            </a:r>
            <a:r>
              <a:rPr sz="2000" spc="-15" dirty="0">
                <a:solidFill>
                  <a:srgbClr val="1F4E79"/>
                </a:solidFill>
                <a:latin typeface="Microsoft Sans Serif"/>
                <a:cs typeface="Microsoft Sans Serif"/>
              </a:rPr>
              <a:t>e</a:t>
            </a:r>
            <a:r>
              <a:rPr sz="2000" dirty="0">
                <a:solidFill>
                  <a:srgbClr val="1F4E79"/>
                </a:solidFill>
                <a:latin typeface="Microsoft Sans Serif"/>
                <a:cs typeface="Microsoft Sans Serif"/>
              </a:rPr>
              <a:t>n	</a:t>
            </a:r>
            <a:r>
              <a:rPr sz="2000" spc="-5" dirty="0">
                <a:solidFill>
                  <a:srgbClr val="1F4E79"/>
                </a:solidFill>
                <a:latin typeface="Microsoft Sans Serif"/>
                <a:cs typeface="Microsoft Sans Serif"/>
              </a:rPr>
              <a:t>bütü</a:t>
            </a:r>
            <a:r>
              <a:rPr sz="2000" dirty="0">
                <a:solidFill>
                  <a:srgbClr val="1F4E79"/>
                </a:solidFill>
                <a:latin typeface="Microsoft Sans Serif"/>
                <a:cs typeface="Microsoft Sans Serif"/>
              </a:rPr>
              <a:t>n	</a:t>
            </a:r>
            <a:r>
              <a:rPr sz="2000" spc="-5" dirty="0">
                <a:solidFill>
                  <a:srgbClr val="1F4E79"/>
                </a:solidFill>
                <a:latin typeface="Microsoft Sans Serif"/>
                <a:cs typeface="Microsoft Sans Serif"/>
              </a:rPr>
              <a:t>kasla</a:t>
            </a:r>
            <a:r>
              <a:rPr sz="2000" dirty="0">
                <a:solidFill>
                  <a:srgbClr val="1F4E79"/>
                </a:solidFill>
                <a:latin typeface="Microsoft Sans Serif"/>
                <a:cs typeface="Microsoft Sans Serif"/>
              </a:rPr>
              <a:t>r</a:t>
            </a:r>
            <a:r>
              <a:rPr sz="2000" spc="80" dirty="0">
                <a:solidFill>
                  <a:srgbClr val="1F4E79"/>
                </a:solidFill>
                <a:latin typeface="Microsoft Sans Serif"/>
                <a:cs typeface="Microsoft Sans Serif"/>
              </a:rPr>
              <a:t>ı</a:t>
            </a:r>
            <a:r>
              <a:rPr sz="2000" dirty="0">
                <a:solidFill>
                  <a:srgbClr val="1F4E79"/>
                </a:solidFill>
                <a:latin typeface="Microsoft Sans Serif"/>
                <a:cs typeface="Microsoft Sans Serif"/>
              </a:rPr>
              <a:t>n	uyumlu  </a:t>
            </a:r>
            <a:r>
              <a:rPr sz="2000" spc="15" dirty="0">
                <a:solidFill>
                  <a:srgbClr val="1F4E79"/>
                </a:solidFill>
                <a:latin typeface="Microsoft Sans Serif"/>
                <a:cs typeface="Microsoft Sans Serif"/>
              </a:rPr>
              <a:t>çalışmalarını,</a:t>
            </a:r>
            <a:r>
              <a:rPr sz="2000" spc="5" dirty="0">
                <a:solidFill>
                  <a:srgbClr val="1F4E79"/>
                </a:solidFill>
                <a:latin typeface="Microsoft Sans Serif"/>
                <a:cs typeface="Microsoft Sans Serif"/>
              </a:rPr>
              <a:t> </a:t>
            </a:r>
            <a:r>
              <a:rPr sz="2000" dirty="0">
                <a:solidFill>
                  <a:srgbClr val="1F4E79"/>
                </a:solidFill>
                <a:latin typeface="Microsoft Sans Serif"/>
                <a:cs typeface="Microsoft Sans Serif"/>
              </a:rPr>
              <a:t>vücut duruşu</a:t>
            </a:r>
            <a:r>
              <a:rPr sz="2000" spc="-15" dirty="0">
                <a:solidFill>
                  <a:srgbClr val="1F4E79"/>
                </a:solidFill>
                <a:latin typeface="Microsoft Sans Serif"/>
                <a:cs typeface="Microsoft Sans Serif"/>
              </a:rPr>
              <a:t> </a:t>
            </a:r>
            <a:r>
              <a:rPr sz="2000" spc="-5" dirty="0">
                <a:solidFill>
                  <a:srgbClr val="1F4E79"/>
                </a:solidFill>
                <a:latin typeface="Microsoft Sans Serif"/>
                <a:cs typeface="Microsoft Sans Serif"/>
              </a:rPr>
              <a:t>ve</a:t>
            </a:r>
            <a:r>
              <a:rPr sz="2000" spc="20" dirty="0">
                <a:solidFill>
                  <a:srgbClr val="1F4E79"/>
                </a:solidFill>
                <a:latin typeface="Microsoft Sans Serif"/>
                <a:cs typeface="Microsoft Sans Serif"/>
              </a:rPr>
              <a:t> </a:t>
            </a:r>
            <a:r>
              <a:rPr sz="2000" dirty="0">
                <a:solidFill>
                  <a:srgbClr val="1F4E79"/>
                </a:solidFill>
                <a:latin typeface="Microsoft Sans Serif"/>
                <a:cs typeface="Microsoft Sans Serif"/>
              </a:rPr>
              <a:t>dengesini</a:t>
            </a:r>
            <a:r>
              <a:rPr sz="2000" spc="5" dirty="0">
                <a:solidFill>
                  <a:srgbClr val="1F4E79"/>
                </a:solidFill>
                <a:latin typeface="Microsoft Sans Serif"/>
                <a:cs typeface="Microsoft Sans Serif"/>
              </a:rPr>
              <a:t> </a:t>
            </a:r>
            <a:r>
              <a:rPr sz="2000" spc="-5" dirty="0">
                <a:solidFill>
                  <a:srgbClr val="1F4E79"/>
                </a:solidFill>
                <a:latin typeface="Microsoft Sans Serif"/>
                <a:cs typeface="Microsoft Sans Serif"/>
              </a:rPr>
              <a:t>düzenler</a:t>
            </a:r>
            <a:r>
              <a:rPr sz="2000" spc="-10" dirty="0">
                <a:solidFill>
                  <a:srgbClr val="1F4E79"/>
                </a:solidFill>
                <a:latin typeface="Microsoft Sans Serif"/>
                <a:cs typeface="Microsoft Sans Serif"/>
              </a:rPr>
              <a:t> </a:t>
            </a:r>
            <a:r>
              <a:rPr sz="2000" spc="-5" dirty="0">
                <a:solidFill>
                  <a:srgbClr val="1F4E79"/>
                </a:solidFill>
                <a:latin typeface="Microsoft Sans Serif"/>
                <a:cs typeface="Microsoft Sans Serif"/>
              </a:rPr>
              <a:t>ve</a:t>
            </a:r>
            <a:r>
              <a:rPr sz="2000" spc="15" dirty="0">
                <a:solidFill>
                  <a:srgbClr val="1F4E79"/>
                </a:solidFill>
                <a:latin typeface="Microsoft Sans Serif"/>
                <a:cs typeface="Microsoft Sans Serif"/>
              </a:rPr>
              <a:t> </a:t>
            </a:r>
            <a:r>
              <a:rPr sz="2000" dirty="0">
                <a:solidFill>
                  <a:srgbClr val="1F4E79"/>
                </a:solidFill>
                <a:latin typeface="Microsoft Sans Serif"/>
                <a:cs typeface="Microsoft Sans Serif"/>
              </a:rPr>
              <a:t>kontrol </a:t>
            </a:r>
            <a:r>
              <a:rPr sz="2000" spc="-20" dirty="0">
                <a:solidFill>
                  <a:srgbClr val="1F4E79"/>
                </a:solidFill>
                <a:latin typeface="Microsoft Sans Serif"/>
                <a:cs typeface="Microsoft Sans Serif"/>
              </a:rPr>
              <a:t>eder.</a:t>
            </a:r>
            <a:endParaRPr sz="2000">
              <a:latin typeface="Microsoft Sans Serif"/>
              <a:cs typeface="Microsoft Sans Serif"/>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3781171" y="636778"/>
            <a:ext cx="1581785" cy="345440"/>
          </a:xfrm>
          <a:prstGeom prst="rect">
            <a:avLst/>
          </a:prstGeom>
        </p:spPr>
        <p:txBody>
          <a:bodyPr vert="horz" wrap="square" lIns="0" tIns="12700" rIns="0" bIns="0" rtlCol="0">
            <a:spAutoFit/>
          </a:bodyPr>
          <a:lstStyle/>
          <a:p>
            <a:pPr marL="12700">
              <a:lnSpc>
                <a:spcPct val="100000"/>
              </a:lnSpc>
              <a:spcBef>
                <a:spcPts val="100"/>
              </a:spcBef>
            </a:pPr>
            <a:r>
              <a:rPr spc="-5" dirty="0"/>
              <a:t>sinir</a:t>
            </a:r>
            <a:r>
              <a:rPr spc="-45" dirty="0"/>
              <a:t> </a:t>
            </a:r>
            <a:r>
              <a:rPr spc="-5" dirty="0"/>
              <a:t>sistemi</a:t>
            </a:r>
          </a:p>
        </p:txBody>
      </p:sp>
      <p:sp>
        <p:nvSpPr>
          <p:cNvPr id="4" name="object 4"/>
          <p:cNvSpPr txBox="1"/>
          <p:nvPr/>
        </p:nvSpPr>
        <p:spPr>
          <a:xfrm>
            <a:off x="707542" y="1430223"/>
            <a:ext cx="7742555" cy="3989704"/>
          </a:xfrm>
          <a:prstGeom prst="rect">
            <a:avLst/>
          </a:prstGeom>
        </p:spPr>
        <p:txBody>
          <a:bodyPr vert="horz" wrap="square" lIns="0" tIns="13335" rIns="0" bIns="0" rtlCol="0">
            <a:spAutoFit/>
          </a:bodyPr>
          <a:lstStyle/>
          <a:p>
            <a:pPr marL="12700">
              <a:lnSpc>
                <a:spcPct val="100000"/>
              </a:lnSpc>
              <a:spcBef>
                <a:spcPts val="105"/>
              </a:spcBef>
              <a:tabLst>
                <a:tab pos="1160145" algn="l"/>
                <a:tab pos="1853564" algn="l"/>
                <a:tab pos="2957195" algn="l"/>
                <a:tab pos="3963035" algn="l"/>
                <a:tab pos="5295265" algn="l"/>
                <a:tab pos="5694680" algn="l"/>
                <a:tab pos="6671945" algn="l"/>
              </a:tabLst>
            </a:pPr>
            <a:r>
              <a:rPr sz="2000" b="1" spc="-5" dirty="0">
                <a:solidFill>
                  <a:srgbClr val="C00000"/>
                </a:solidFill>
                <a:latin typeface="Arial"/>
                <a:cs typeface="Arial"/>
              </a:rPr>
              <a:t>Periferik	Sinir	Sistemi,	</a:t>
            </a:r>
            <a:r>
              <a:rPr sz="2000" spc="-5" dirty="0">
                <a:solidFill>
                  <a:srgbClr val="1F4E79"/>
                </a:solidFill>
                <a:latin typeface="Microsoft Sans Serif"/>
                <a:cs typeface="Microsoft Sans Serif"/>
              </a:rPr>
              <a:t>somatik	(bedensel)	ve	</a:t>
            </a:r>
            <a:r>
              <a:rPr sz="2000" dirty="0">
                <a:solidFill>
                  <a:srgbClr val="1F4E79"/>
                </a:solidFill>
                <a:latin typeface="Microsoft Sans Serif"/>
                <a:cs typeface="Microsoft Sans Serif"/>
              </a:rPr>
              <a:t>otonom	</a:t>
            </a:r>
            <a:r>
              <a:rPr sz="2000" spc="-5" dirty="0">
                <a:solidFill>
                  <a:srgbClr val="1F4E79"/>
                </a:solidFill>
                <a:latin typeface="Microsoft Sans Serif"/>
                <a:cs typeface="Microsoft Sans Serif"/>
              </a:rPr>
              <a:t>(vejetatif)</a:t>
            </a:r>
            <a:endParaRPr sz="2000">
              <a:latin typeface="Microsoft Sans Serif"/>
              <a:cs typeface="Microsoft Sans Serif"/>
            </a:endParaRPr>
          </a:p>
          <a:p>
            <a:pPr marL="12700">
              <a:lnSpc>
                <a:spcPct val="100000"/>
              </a:lnSpc>
            </a:pPr>
            <a:r>
              <a:rPr sz="2000" spc="-5" dirty="0">
                <a:solidFill>
                  <a:srgbClr val="1F4E79"/>
                </a:solidFill>
                <a:latin typeface="Microsoft Sans Serif"/>
                <a:cs typeface="Microsoft Sans Serif"/>
              </a:rPr>
              <a:t>sinir</a:t>
            </a:r>
            <a:r>
              <a:rPr sz="2000" spc="15" dirty="0">
                <a:solidFill>
                  <a:srgbClr val="1F4E79"/>
                </a:solidFill>
                <a:latin typeface="Microsoft Sans Serif"/>
                <a:cs typeface="Microsoft Sans Serif"/>
              </a:rPr>
              <a:t> </a:t>
            </a:r>
            <a:r>
              <a:rPr sz="2000" spc="-5" dirty="0">
                <a:solidFill>
                  <a:srgbClr val="1F4E79"/>
                </a:solidFill>
                <a:latin typeface="Microsoft Sans Serif"/>
                <a:cs typeface="Microsoft Sans Serif"/>
              </a:rPr>
              <a:t>sistemi</a:t>
            </a:r>
            <a:r>
              <a:rPr sz="2000" spc="5" dirty="0">
                <a:solidFill>
                  <a:srgbClr val="1F4E79"/>
                </a:solidFill>
                <a:latin typeface="Microsoft Sans Serif"/>
                <a:cs typeface="Microsoft Sans Serif"/>
              </a:rPr>
              <a:t> </a:t>
            </a:r>
            <a:r>
              <a:rPr sz="2000" spc="-5" dirty="0">
                <a:solidFill>
                  <a:srgbClr val="1F4E79"/>
                </a:solidFill>
                <a:latin typeface="Microsoft Sans Serif"/>
                <a:cs typeface="Microsoft Sans Serif"/>
              </a:rPr>
              <a:t>olmak</a:t>
            </a:r>
            <a:r>
              <a:rPr sz="2000" spc="5" dirty="0">
                <a:solidFill>
                  <a:srgbClr val="1F4E79"/>
                </a:solidFill>
                <a:latin typeface="Microsoft Sans Serif"/>
                <a:cs typeface="Microsoft Sans Serif"/>
              </a:rPr>
              <a:t> </a:t>
            </a:r>
            <a:r>
              <a:rPr sz="2000" dirty="0">
                <a:solidFill>
                  <a:srgbClr val="1F4E79"/>
                </a:solidFill>
                <a:latin typeface="Microsoft Sans Serif"/>
                <a:cs typeface="Microsoft Sans Serif"/>
              </a:rPr>
              <a:t>üzere </a:t>
            </a:r>
            <a:r>
              <a:rPr sz="2000" spc="-5" dirty="0">
                <a:solidFill>
                  <a:srgbClr val="1F4E79"/>
                </a:solidFill>
                <a:latin typeface="Microsoft Sans Serif"/>
                <a:cs typeface="Microsoft Sans Serif"/>
              </a:rPr>
              <a:t>ikiye</a:t>
            </a:r>
            <a:r>
              <a:rPr sz="2000" spc="20" dirty="0">
                <a:solidFill>
                  <a:srgbClr val="1F4E79"/>
                </a:solidFill>
                <a:latin typeface="Microsoft Sans Serif"/>
                <a:cs typeface="Microsoft Sans Serif"/>
              </a:rPr>
              <a:t> </a:t>
            </a:r>
            <a:r>
              <a:rPr sz="2000" dirty="0">
                <a:solidFill>
                  <a:srgbClr val="1F4E79"/>
                </a:solidFill>
                <a:latin typeface="Microsoft Sans Serif"/>
                <a:cs typeface="Microsoft Sans Serif"/>
              </a:rPr>
              <a:t>ayrılır.</a:t>
            </a:r>
            <a:endParaRPr sz="2000">
              <a:latin typeface="Microsoft Sans Serif"/>
              <a:cs typeface="Microsoft Sans Serif"/>
            </a:endParaRPr>
          </a:p>
          <a:p>
            <a:pPr marL="283845" marR="17780" indent="-271780" algn="just">
              <a:lnSpc>
                <a:spcPct val="100000"/>
              </a:lnSpc>
              <a:spcBef>
                <a:spcPts val="1200"/>
              </a:spcBef>
              <a:buChar char="•"/>
              <a:tabLst>
                <a:tab pos="284480" algn="l"/>
              </a:tabLst>
            </a:pPr>
            <a:r>
              <a:rPr sz="2000" dirty="0">
                <a:solidFill>
                  <a:srgbClr val="1F4E79"/>
                </a:solidFill>
                <a:latin typeface="Microsoft Sans Serif"/>
                <a:cs typeface="Microsoft Sans Serif"/>
              </a:rPr>
              <a:t>Duyu </a:t>
            </a:r>
            <a:r>
              <a:rPr sz="2000" spc="-5" dirty="0">
                <a:solidFill>
                  <a:srgbClr val="1F4E79"/>
                </a:solidFill>
                <a:latin typeface="Microsoft Sans Serif"/>
                <a:cs typeface="Microsoft Sans Serif"/>
              </a:rPr>
              <a:t>ve motor sinirlerinin bir bölümü “otonom sinir </a:t>
            </a:r>
            <a:r>
              <a:rPr sz="2000" spc="35" dirty="0">
                <a:solidFill>
                  <a:srgbClr val="1F4E79"/>
                </a:solidFill>
                <a:latin typeface="Microsoft Sans Serif"/>
                <a:cs typeface="Microsoft Sans Serif"/>
              </a:rPr>
              <a:t>ağı </a:t>
            </a:r>
            <a:r>
              <a:rPr sz="2000" spc="10" dirty="0">
                <a:solidFill>
                  <a:srgbClr val="1F4E79"/>
                </a:solidFill>
                <a:latin typeface="Microsoft Sans Serif"/>
                <a:cs typeface="Microsoft Sans Serif"/>
              </a:rPr>
              <a:t>(OSA)”nı </a:t>
            </a:r>
            <a:r>
              <a:rPr sz="2000" spc="15" dirty="0">
                <a:solidFill>
                  <a:srgbClr val="1F4E79"/>
                </a:solidFill>
                <a:latin typeface="Microsoft Sans Serif"/>
                <a:cs typeface="Microsoft Sans Serif"/>
              </a:rPr>
              <a:t> </a:t>
            </a:r>
            <a:r>
              <a:rPr sz="2000" spc="-15" dirty="0">
                <a:solidFill>
                  <a:srgbClr val="1F4E79"/>
                </a:solidFill>
                <a:latin typeface="Microsoft Sans Serif"/>
                <a:cs typeface="Microsoft Sans Serif"/>
              </a:rPr>
              <a:t>oluşturur.</a:t>
            </a:r>
            <a:endParaRPr sz="2000">
              <a:latin typeface="Microsoft Sans Serif"/>
              <a:cs typeface="Microsoft Sans Serif"/>
            </a:endParaRPr>
          </a:p>
          <a:p>
            <a:pPr marL="283845" marR="5080" indent="-271780" algn="just">
              <a:lnSpc>
                <a:spcPct val="100000"/>
              </a:lnSpc>
              <a:spcBef>
                <a:spcPts val="1200"/>
              </a:spcBef>
              <a:buChar char="•"/>
              <a:tabLst>
                <a:tab pos="284480" algn="l"/>
              </a:tabLst>
            </a:pPr>
            <a:r>
              <a:rPr sz="2000" dirty="0">
                <a:solidFill>
                  <a:srgbClr val="1F4E79"/>
                </a:solidFill>
                <a:latin typeface="Microsoft Sans Serif"/>
                <a:cs typeface="Microsoft Sans Serif"/>
              </a:rPr>
              <a:t>Solunum,</a:t>
            </a:r>
            <a:r>
              <a:rPr sz="2000" spc="5" dirty="0">
                <a:solidFill>
                  <a:srgbClr val="1F4E79"/>
                </a:solidFill>
                <a:latin typeface="Microsoft Sans Serif"/>
                <a:cs typeface="Microsoft Sans Serif"/>
              </a:rPr>
              <a:t> dolaşım,</a:t>
            </a:r>
            <a:r>
              <a:rPr sz="2000" spc="10" dirty="0">
                <a:solidFill>
                  <a:srgbClr val="1F4E79"/>
                </a:solidFill>
                <a:latin typeface="Microsoft Sans Serif"/>
                <a:cs typeface="Microsoft Sans Serif"/>
              </a:rPr>
              <a:t> </a:t>
            </a:r>
            <a:r>
              <a:rPr sz="2000" spc="5" dirty="0">
                <a:solidFill>
                  <a:srgbClr val="1F4E79"/>
                </a:solidFill>
                <a:latin typeface="Microsoft Sans Serif"/>
                <a:cs typeface="Microsoft Sans Serif"/>
              </a:rPr>
              <a:t>boşaltım</a:t>
            </a:r>
            <a:r>
              <a:rPr sz="2000" spc="10" dirty="0">
                <a:solidFill>
                  <a:srgbClr val="1F4E79"/>
                </a:solidFill>
                <a:latin typeface="Microsoft Sans Serif"/>
                <a:cs typeface="Microsoft Sans Serif"/>
              </a:rPr>
              <a:t> </a:t>
            </a:r>
            <a:r>
              <a:rPr sz="2000" spc="-5" dirty="0">
                <a:solidFill>
                  <a:srgbClr val="1F4E79"/>
                </a:solidFill>
                <a:latin typeface="Microsoft Sans Serif"/>
                <a:cs typeface="Microsoft Sans Serif"/>
              </a:rPr>
              <a:t>ve</a:t>
            </a:r>
            <a:r>
              <a:rPr sz="2000" dirty="0">
                <a:solidFill>
                  <a:srgbClr val="1F4E79"/>
                </a:solidFill>
                <a:latin typeface="Microsoft Sans Serif"/>
                <a:cs typeface="Microsoft Sans Serif"/>
              </a:rPr>
              <a:t> </a:t>
            </a:r>
            <a:r>
              <a:rPr sz="2000" spc="15" dirty="0">
                <a:solidFill>
                  <a:srgbClr val="1F4E79"/>
                </a:solidFill>
                <a:latin typeface="Microsoft Sans Serif"/>
                <a:cs typeface="Microsoft Sans Serif"/>
              </a:rPr>
              <a:t>salgı</a:t>
            </a:r>
            <a:r>
              <a:rPr sz="2000" spc="20" dirty="0">
                <a:solidFill>
                  <a:srgbClr val="1F4E79"/>
                </a:solidFill>
                <a:latin typeface="Microsoft Sans Serif"/>
                <a:cs typeface="Microsoft Sans Serif"/>
              </a:rPr>
              <a:t> </a:t>
            </a:r>
            <a:r>
              <a:rPr sz="2000" spc="-5" dirty="0">
                <a:solidFill>
                  <a:srgbClr val="1F4E79"/>
                </a:solidFill>
                <a:latin typeface="Microsoft Sans Serif"/>
                <a:cs typeface="Microsoft Sans Serif"/>
              </a:rPr>
              <a:t>bezlerinin</a:t>
            </a:r>
            <a:r>
              <a:rPr sz="2000" dirty="0">
                <a:solidFill>
                  <a:srgbClr val="1F4E79"/>
                </a:solidFill>
                <a:latin typeface="Microsoft Sans Serif"/>
                <a:cs typeface="Microsoft Sans Serif"/>
              </a:rPr>
              <a:t> </a:t>
            </a:r>
            <a:r>
              <a:rPr sz="2000" spc="-10" dirty="0">
                <a:solidFill>
                  <a:srgbClr val="1F4E79"/>
                </a:solidFill>
                <a:latin typeface="Microsoft Sans Serif"/>
                <a:cs typeface="Microsoft Sans Serif"/>
              </a:rPr>
              <a:t>işlemesi</a:t>
            </a:r>
            <a:r>
              <a:rPr sz="2000" spc="-5" dirty="0">
                <a:solidFill>
                  <a:srgbClr val="1F4E79"/>
                </a:solidFill>
                <a:latin typeface="Microsoft Sans Serif"/>
                <a:cs typeface="Microsoft Sans Serif"/>
              </a:rPr>
              <a:t> </a:t>
            </a:r>
            <a:r>
              <a:rPr sz="2000" dirty="0">
                <a:solidFill>
                  <a:srgbClr val="1F4E79"/>
                </a:solidFill>
                <a:latin typeface="Microsoft Sans Serif"/>
                <a:cs typeface="Microsoft Sans Serif"/>
              </a:rPr>
              <a:t>OSA </a:t>
            </a:r>
            <a:r>
              <a:rPr sz="2000" spc="5" dirty="0">
                <a:solidFill>
                  <a:srgbClr val="1F4E79"/>
                </a:solidFill>
                <a:latin typeface="Microsoft Sans Serif"/>
                <a:cs typeface="Microsoft Sans Serif"/>
              </a:rPr>
              <a:t> </a:t>
            </a:r>
            <a:r>
              <a:rPr sz="2000" spc="25" dirty="0">
                <a:solidFill>
                  <a:srgbClr val="1F4E79"/>
                </a:solidFill>
                <a:latin typeface="Microsoft Sans Serif"/>
                <a:cs typeface="Microsoft Sans Serif"/>
              </a:rPr>
              <a:t>aracılığı</a:t>
            </a:r>
            <a:r>
              <a:rPr sz="2000" spc="10" dirty="0">
                <a:solidFill>
                  <a:srgbClr val="1F4E79"/>
                </a:solidFill>
                <a:latin typeface="Microsoft Sans Serif"/>
                <a:cs typeface="Microsoft Sans Serif"/>
              </a:rPr>
              <a:t> </a:t>
            </a:r>
            <a:r>
              <a:rPr sz="2000" spc="-5" dirty="0">
                <a:solidFill>
                  <a:srgbClr val="1F4E79"/>
                </a:solidFill>
                <a:latin typeface="Microsoft Sans Serif"/>
                <a:cs typeface="Microsoft Sans Serif"/>
              </a:rPr>
              <a:t>ve</a:t>
            </a:r>
            <a:r>
              <a:rPr sz="2000" spc="20" dirty="0">
                <a:solidFill>
                  <a:srgbClr val="1F4E79"/>
                </a:solidFill>
                <a:latin typeface="Microsoft Sans Serif"/>
                <a:cs typeface="Microsoft Sans Serif"/>
              </a:rPr>
              <a:t> </a:t>
            </a:r>
            <a:r>
              <a:rPr sz="2000" spc="-5" dirty="0">
                <a:solidFill>
                  <a:srgbClr val="1F4E79"/>
                </a:solidFill>
                <a:latin typeface="Microsoft Sans Serif"/>
                <a:cs typeface="Microsoft Sans Serif"/>
              </a:rPr>
              <a:t>MSS’nin</a:t>
            </a:r>
            <a:r>
              <a:rPr sz="2000" spc="30" dirty="0">
                <a:solidFill>
                  <a:srgbClr val="1F4E79"/>
                </a:solidFill>
                <a:latin typeface="Microsoft Sans Serif"/>
                <a:cs typeface="Microsoft Sans Serif"/>
              </a:rPr>
              <a:t> </a:t>
            </a:r>
            <a:r>
              <a:rPr sz="2000" spc="5" dirty="0">
                <a:solidFill>
                  <a:srgbClr val="1F4E79"/>
                </a:solidFill>
                <a:latin typeface="Microsoft Sans Serif"/>
                <a:cs typeface="Microsoft Sans Serif"/>
              </a:rPr>
              <a:t>programlaması</a:t>
            </a:r>
            <a:r>
              <a:rPr sz="2000" spc="-20" dirty="0">
                <a:solidFill>
                  <a:srgbClr val="1F4E79"/>
                </a:solidFill>
                <a:latin typeface="Microsoft Sans Serif"/>
                <a:cs typeface="Microsoft Sans Serif"/>
              </a:rPr>
              <a:t> </a:t>
            </a:r>
            <a:r>
              <a:rPr sz="2000" spc="-15" dirty="0">
                <a:solidFill>
                  <a:srgbClr val="1F4E79"/>
                </a:solidFill>
                <a:latin typeface="Microsoft Sans Serif"/>
                <a:cs typeface="Microsoft Sans Serif"/>
              </a:rPr>
              <a:t>ile</a:t>
            </a:r>
            <a:r>
              <a:rPr sz="2000" spc="30" dirty="0">
                <a:solidFill>
                  <a:srgbClr val="1F4E79"/>
                </a:solidFill>
                <a:latin typeface="Microsoft Sans Serif"/>
                <a:cs typeface="Microsoft Sans Serif"/>
              </a:rPr>
              <a:t> </a:t>
            </a:r>
            <a:r>
              <a:rPr sz="2000" spc="-5" dirty="0">
                <a:solidFill>
                  <a:srgbClr val="1F4E79"/>
                </a:solidFill>
                <a:latin typeface="Microsoft Sans Serif"/>
                <a:cs typeface="Microsoft Sans Serif"/>
              </a:rPr>
              <a:t>sağlanır.</a:t>
            </a:r>
            <a:endParaRPr sz="2000">
              <a:latin typeface="Microsoft Sans Serif"/>
              <a:cs typeface="Microsoft Sans Serif"/>
            </a:endParaRPr>
          </a:p>
          <a:p>
            <a:pPr marL="283845" marR="20320" indent="-271780" algn="just">
              <a:lnSpc>
                <a:spcPct val="100000"/>
              </a:lnSpc>
              <a:spcBef>
                <a:spcPts val="1200"/>
              </a:spcBef>
              <a:buChar char="•"/>
              <a:tabLst>
                <a:tab pos="284480" algn="l"/>
              </a:tabLst>
            </a:pPr>
            <a:r>
              <a:rPr sz="2000" spc="-15" dirty="0">
                <a:solidFill>
                  <a:srgbClr val="1F4E79"/>
                </a:solidFill>
                <a:latin typeface="Microsoft Sans Serif"/>
                <a:cs typeface="Microsoft Sans Serif"/>
              </a:rPr>
              <a:t>Vejetatif</a:t>
            </a:r>
            <a:r>
              <a:rPr sz="2000" spc="-10" dirty="0">
                <a:solidFill>
                  <a:srgbClr val="1F4E79"/>
                </a:solidFill>
                <a:latin typeface="Microsoft Sans Serif"/>
                <a:cs typeface="Microsoft Sans Serif"/>
              </a:rPr>
              <a:t> sinir</a:t>
            </a:r>
            <a:r>
              <a:rPr sz="2000" spc="-5" dirty="0">
                <a:solidFill>
                  <a:srgbClr val="1F4E79"/>
                </a:solidFill>
                <a:latin typeface="Microsoft Sans Serif"/>
                <a:cs typeface="Microsoft Sans Serif"/>
              </a:rPr>
              <a:t> sistemi,</a:t>
            </a:r>
            <a:r>
              <a:rPr sz="2000" dirty="0">
                <a:solidFill>
                  <a:srgbClr val="1F4E79"/>
                </a:solidFill>
                <a:latin typeface="Microsoft Sans Serif"/>
                <a:cs typeface="Microsoft Sans Serif"/>
              </a:rPr>
              <a:t> </a:t>
            </a:r>
            <a:r>
              <a:rPr sz="2000" spc="-10" dirty="0">
                <a:solidFill>
                  <a:srgbClr val="1F4E79"/>
                </a:solidFill>
                <a:latin typeface="Microsoft Sans Serif"/>
                <a:cs typeface="Microsoft Sans Serif"/>
              </a:rPr>
              <a:t>istem</a:t>
            </a:r>
            <a:r>
              <a:rPr sz="2000" spc="-5" dirty="0">
                <a:solidFill>
                  <a:srgbClr val="1F4E79"/>
                </a:solidFill>
                <a:latin typeface="Microsoft Sans Serif"/>
                <a:cs typeface="Microsoft Sans Serif"/>
              </a:rPr>
              <a:t> </a:t>
            </a:r>
            <a:r>
              <a:rPr sz="2000" spc="45" dirty="0">
                <a:solidFill>
                  <a:srgbClr val="1F4E79"/>
                </a:solidFill>
                <a:latin typeface="Microsoft Sans Serif"/>
                <a:cs typeface="Microsoft Sans Serif"/>
              </a:rPr>
              <a:t>dışı</a:t>
            </a:r>
            <a:r>
              <a:rPr sz="2000" spc="50" dirty="0">
                <a:solidFill>
                  <a:srgbClr val="1F4E79"/>
                </a:solidFill>
                <a:latin typeface="Microsoft Sans Serif"/>
                <a:cs typeface="Microsoft Sans Serif"/>
              </a:rPr>
              <a:t> </a:t>
            </a:r>
            <a:r>
              <a:rPr sz="2000" spc="-5" dirty="0">
                <a:solidFill>
                  <a:srgbClr val="1F4E79"/>
                </a:solidFill>
                <a:latin typeface="Microsoft Sans Serif"/>
                <a:cs typeface="Microsoft Sans Serif"/>
              </a:rPr>
              <a:t>organ</a:t>
            </a:r>
            <a:r>
              <a:rPr sz="2000" dirty="0">
                <a:solidFill>
                  <a:srgbClr val="1F4E79"/>
                </a:solidFill>
                <a:latin typeface="Microsoft Sans Serif"/>
                <a:cs typeface="Microsoft Sans Serif"/>
              </a:rPr>
              <a:t> </a:t>
            </a:r>
            <a:r>
              <a:rPr sz="2000" spc="-5" dirty="0">
                <a:solidFill>
                  <a:srgbClr val="1F4E79"/>
                </a:solidFill>
                <a:latin typeface="Microsoft Sans Serif"/>
                <a:cs typeface="Microsoft Sans Serif"/>
              </a:rPr>
              <a:t>hareketlerini</a:t>
            </a:r>
            <a:r>
              <a:rPr sz="2000" dirty="0">
                <a:solidFill>
                  <a:srgbClr val="1F4E79"/>
                </a:solidFill>
                <a:latin typeface="Microsoft Sans Serif"/>
                <a:cs typeface="Microsoft Sans Serif"/>
              </a:rPr>
              <a:t> </a:t>
            </a:r>
            <a:r>
              <a:rPr sz="2000" spc="-10" dirty="0">
                <a:solidFill>
                  <a:srgbClr val="1F4E79"/>
                </a:solidFill>
                <a:latin typeface="Microsoft Sans Serif"/>
                <a:cs typeface="Microsoft Sans Serif"/>
              </a:rPr>
              <a:t>ve </a:t>
            </a:r>
            <a:r>
              <a:rPr sz="2000" spc="-5" dirty="0">
                <a:solidFill>
                  <a:srgbClr val="1F4E79"/>
                </a:solidFill>
                <a:latin typeface="Microsoft Sans Serif"/>
                <a:cs typeface="Microsoft Sans Serif"/>
              </a:rPr>
              <a:t> </a:t>
            </a:r>
            <a:r>
              <a:rPr sz="2000" spc="15" dirty="0">
                <a:solidFill>
                  <a:srgbClr val="1F4E79"/>
                </a:solidFill>
                <a:latin typeface="Microsoft Sans Serif"/>
                <a:cs typeface="Microsoft Sans Serif"/>
              </a:rPr>
              <a:t>çalışmalarını</a:t>
            </a:r>
            <a:r>
              <a:rPr sz="2000" spc="5" dirty="0">
                <a:solidFill>
                  <a:srgbClr val="1F4E79"/>
                </a:solidFill>
                <a:latin typeface="Microsoft Sans Serif"/>
                <a:cs typeface="Microsoft Sans Serif"/>
              </a:rPr>
              <a:t> </a:t>
            </a:r>
            <a:r>
              <a:rPr sz="2000" spc="-15" dirty="0">
                <a:solidFill>
                  <a:srgbClr val="1F4E79"/>
                </a:solidFill>
                <a:latin typeface="Microsoft Sans Serif"/>
                <a:cs typeface="Microsoft Sans Serif"/>
              </a:rPr>
              <a:t>yönetir.</a:t>
            </a:r>
            <a:endParaRPr sz="2000">
              <a:latin typeface="Microsoft Sans Serif"/>
              <a:cs typeface="Microsoft Sans Serif"/>
            </a:endParaRPr>
          </a:p>
          <a:p>
            <a:pPr marL="283845" marR="17780" indent="-271780" algn="just">
              <a:lnSpc>
                <a:spcPct val="100000"/>
              </a:lnSpc>
              <a:spcBef>
                <a:spcPts val="1205"/>
              </a:spcBef>
              <a:buChar char="•"/>
              <a:tabLst>
                <a:tab pos="284480" algn="l"/>
              </a:tabLst>
            </a:pPr>
            <a:r>
              <a:rPr sz="2000" spc="-5" dirty="0">
                <a:solidFill>
                  <a:srgbClr val="1F4E79"/>
                </a:solidFill>
                <a:latin typeface="Microsoft Sans Serif"/>
                <a:cs typeface="Microsoft Sans Serif"/>
              </a:rPr>
              <a:t>Kinestetik</a:t>
            </a:r>
            <a:r>
              <a:rPr sz="2000" dirty="0">
                <a:solidFill>
                  <a:srgbClr val="1F4E79"/>
                </a:solidFill>
                <a:latin typeface="Microsoft Sans Serif"/>
                <a:cs typeface="Microsoft Sans Serif"/>
              </a:rPr>
              <a:t> algılama</a:t>
            </a:r>
            <a:r>
              <a:rPr sz="2000" spc="5" dirty="0">
                <a:solidFill>
                  <a:srgbClr val="1F4E79"/>
                </a:solidFill>
                <a:latin typeface="Microsoft Sans Serif"/>
                <a:cs typeface="Microsoft Sans Serif"/>
              </a:rPr>
              <a:t> </a:t>
            </a:r>
            <a:r>
              <a:rPr sz="2000" dirty="0">
                <a:solidFill>
                  <a:srgbClr val="1F4E79"/>
                </a:solidFill>
                <a:latin typeface="Microsoft Sans Serif"/>
                <a:cs typeface="Microsoft Sans Serif"/>
              </a:rPr>
              <a:t>(KA),</a:t>
            </a:r>
            <a:r>
              <a:rPr sz="2000" spc="5" dirty="0">
                <a:solidFill>
                  <a:srgbClr val="1F4E79"/>
                </a:solidFill>
                <a:latin typeface="Microsoft Sans Serif"/>
                <a:cs typeface="Microsoft Sans Serif"/>
              </a:rPr>
              <a:t> insanın  </a:t>
            </a:r>
            <a:r>
              <a:rPr sz="2000" spc="-5" dirty="0">
                <a:solidFill>
                  <a:srgbClr val="1F4E79"/>
                </a:solidFill>
                <a:latin typeface="Microsoft Sans Serif"/>
                <a:cs typeface="Microsoft Sans Serif"/>
              </a:rPr>
              <a:t>kendi</a:t>
            </a:r>
            <a:r>
              <a:rPr sz="2000" spc="525" dirty="0">
                <a:solidFill>
                  <a:srgbClr val="1F4E79"/>
                </a:solidFill>
                <a:latin typeface="Microsoft Sans Serif"/>
                <a:cs typeface="Microsoft Sans Serif"/>
              </a:rPr>
              <a:t> </a:t>
            </a:r>
            <a:r>
              <a:rPr sz="2000" spc="-5" dirty="0">
                <a:solidFill>
                  <a:srgbClr val="1F4E79"/>
                </a:solidFill>
                <a:latin typeface="Microsoft Sans Serif"/>
                <a:cs typeface="Microsoft Sans Serif"/>
              </a:rPr>
              <a:t>hareketlerinden</a:t>
            </a:r>
            <a:r>
              <a:rPr sz="2000" spc="520" dirty="0">
                <a:solidFill>
                  <a:srgbClr val="1F4E79"/>
                </a:solidFill>
                <a:latin typeface="Microsoft Sans Serif"/>
                <a:cs typeface="Microsoft Sans Serif"/>
              </a:rPr>
              <a:t> </a:t>
            </a:r>
            <a:r>
              <a:rPr sz="2000" spc="-10" dirty="0">
                <a:solidFill>
                  <a:srgbClr val="1F4E79"/>
                </a:solidFill>
                <a:latin typeface="Microsoft Sans Serif"/>
                <a:cs typeface="Microsoft Sans Serif"/>
              </a:rPr>
              <a:t>ve </a:t>
            </a:r>
            <a:r>
              <a:rPr sz="2000" spc="-5" dirty="0">
                <a:solidFill>
                  <a:srgbClr val="1F4E79"/>
                </a:solidFill>
                <a:latin typeface="Microsoft Sans Serif"/>
                <a:cs typeface="Microsoft Sans Serif"/>
              </a:rPr>
              <a:t> </a:t>
            </a:r>
            <a:r>
              <a:rPr sz="2000" dirty="0">
                <a:solidFill>
                  <a:srgbClr val="1F4E79"/>
                </a:solidFill>
                <a:latin typeface="Microsoft Sans Serif"/>
                <a:cs typeface="Microsoft Sans Serif"/>
              </a:rPr>
              <a:t>vücudu</a:t>
            </a:r>
            <a:r>
              <a:rPr sz="2000" spc="5" dirty="0">
                <a:solidFill>
                  <a:srgbClr val="1F4E79"/>
                </a:solidFill>
                <a:latin typeface="Microsoft Sans Serif"/>
                <a:cs typeface="Microsoft Sans Serif"/>
              </a:rPr>
              <a:t> </a:t>
            </a:r>
            <a:r>
              <a:rPr sz="2000" spc="-15" dirty="0">
                <a:solidFill>
                  <a:srgbClr val="1F4E79"/>
                </a:solidFill>
                <a:latin typeface="Microsoft Sans Serif"/>
                <a:cs typeface="Microsoft Sans Serif"/>
              </a:rPr>
              <a:t>ile</a:t>
            </a:r>
            <a:r>
              <a:rPr sz="2000" spc="-10" dirty="0">
                <a:solidFill>
                  <a:srgbClr val="1F4E79"/>
                </a:solidFill>
                <a:latin typeface="Microsoft Sans Serif"/>
                <a:cs typeface="Microsoft Sans Serif"/>
              </a:rPr>
              <a:t> </a:t>
            </a:r>
            <a:r>
              <a:rPr sz="2000" dirty="0">
                <a:solidFill>
                  <a:srgbClr val="1F4E79"/>
                </a:solidFill>
                <a:latin typeface="Microsoft Sans Serif"/>
                <a:cs typeface="Microsoft Sans Serif"/>
              </a:rPr>
              <a:t>temas</a:t>
            </a:r>
            <a:r>
              <a:rPr sz="2000" spc="5" dirty="0">
                <a:solidFill>
                  <a:srgbClr val="1F4E79"/>
                </a:solidFill>
                <a:latin typeface="Microsoft Sans Serif"/>
                <a:cs typeface="Microsoft Sans Serif"/>
              </a:rPr>
              <a:t> </a:t>
            </a:r>
            <a:r>
              <a:rPr sz="2000" spc="-5" dirty="0">
                <a:solidFill>
                  <a:srgbClr val="1F4E79"/>
                </a:solidFill>
                <a:latin typeface="Microsoft Sans Serif"/>
                <a:cs typeface="Microsoft Sans Serif"/>
              </a:rPr>
              <a:t>halinde</a:t>
            </a:r>
            <a:r>
              <a:rPr sz="2000" dirty="0">
                <a:solidFill>
                  <a:srgbClr val="1F4E79"/>
                </a:solidFill>
                <a:latin typeface="Microsoft Sans Serif"/>
                <a:cs typeface="Microsoft Sans Serif"/>
              </a:rPr>
              <a:t> </a:t>
            </a:r>
            <a:r>
              <a:rPr sz="2000" spc="-5" dirty="0">
                <a:solidFill>
                  <a:srgbClr val="1F4E79"/>
                </a:solidFill>
                <a:latin typeface="Microsoft Sans Serif"/>
                <a:cs typeface="Microsoft Sans Serif"/>
              </a:rPr>
              <a:t>olan</a:t>
            </a:r>
            <a:r>
              <a:rPr sz="2000" dirty="0">
                <a:solidFill>
                  <a:srgbClr val="1F4E79"/>
                </a:solidFill>
                <a:latin typeface="Microsoft Sans Serif"/>
                <a:cs typeface="Microsoft Sans Serif"/>
              </a:rPr>
              <a:t> </a:t>
            </a:r>
            <a:r>
              <a:rPr sz="2000" spc="-5" dirty="0">
                <a:solidFill>
                  <a:srgbClr val="1F4E79"/>
                </a:solidFill>
                <a:latin typeface="Microsoft Sans Serif"/>
                <a:cs typeface="Microsoft Sans Serif"/>
              </a:rPr>
              <a:t>cisim</a:t>
            </a:r>
            <a:r>
              <a:rPr sz="2000" dirty="0">
                <a:solidFill>
                  <a:srgbClr val="1F4E79"/>
                </a:solidFill>
                <a:latin typeface="Microsoft Sans Serif"/>
                <a:cs typeface="Microsoft Sans Serif"/>
              </a:rPr>
              <a:t> </a:t>
            </a:r>
            <a:r>
              <a:rPr sz="2000" spc="-5" dirty="0">
                <a:solidFill>
                  <a:srgbClr val="1F4E79"/>
                </a:solidFill>
                <a:latin typeface="Microsoft Sans Serif"/>
                <a:cs typeface="Microsoft Sans Serif"/>
              </a:rPr>
              <a:t>ve</a:t>
            </a:r>
            <a:r>
              <a:rPr sz="2000" dirty="0">
                <a:solidFill>
                  <a:srgbClr val="1F4E79"/>
                </a:solidFill>
                <a:latin typeface="Microsoft Sans Serif"/>
                <a:cs typeface="Microsoft Sans Serif"/>
              </a:rPr>
              <a:t> </a:t>
            </a:r>
            <a:r>
              <a:rPr sz="2000" spc="10" dirty="0">
                <a:solidFill>
                  <a:srgbClr val="1F4E79"/>
                </a:solidFill>
                <a:latin typeface="Microsoft Sans Serif"/>
                <a:cs typeface="Microsoft Sans Serif"/>
              </a:rPr>
              <a:t>eşyaları </a:t>
            </a:r>
            <a:r>
              <a:rPr sz="2000" spc="-5" dirty="0">
                <a:solidFill>
                  <a:srgbClr val="1F4E79"/>
                </a:solidFill>
                <a:latin typeface="Microsoft Sans Serif"/>
                <a:cs typeface="Microsoft Sans Serif"/>
              </a:rPr>
              <a:t>anlayabilmesi </a:t>
            </a:r>
            <a:r>
              <a:rPr sz="2000" dirty="0">
                <a:solidFill>
                  <a:srgbClr val="1F4E79"/>
                </a:solidFill>
                <a:latin typeface="Microsoft Sans Serif"/>
                <a:cs typeface="Microsoft Sans Serif"/>
              </a:rPr>
              <a:t> </a:t>
            </a:r>
            <a:r>
              <a:rPr sz="2000" spc="-5" dirty="0">
                <a:solidFill>
                  <a:srgbClr val="1F4E79"/>
                </a:solidFill>
                <a:latin typeface="Microsoft Sans Serif"/>
                <a:cs typeface="Microsoft Sans Serif"/>
              </a:rPr>
              <a:t>şeklinde</a:t>
            </a:r>
            <a:r>
              <a:rPr sz="2000" spc="-10" dirty="0">
                <a:solidFill>
                  <a:srgbClr val="1F4E79"/>
                </a:solidFill>
                <a:latin typeface="Microsoft Sans Serif"/>
                <a:cs typeface="Microsoft Sans Serif"/>
              </a:rPr>
              <a:t> </a:t>
            </a:r>
            <a:r>
              <a:rPr sz="2000" spc="5" dirty="0">
                <a:solidFill>
                  <a:srgbClr val="1F4E79"/>
                </a:solidFill>
                <a:latin typeface="Microsoft Sans Serif"/>
                <a:cs typeface="Microsoft Sans Serif"/>
              </a:rPr>
              <a:t>açıklanır.</a:t>
            </a:r>
            <a:endParaRPr sz="2000">
              <a:latin typeface="Microsoft Sans Serif"/>
              <a:cs typeface="Microsoft Sans Serif"/>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prstGeom prst="rect">
            <a:avLst/>
          </a:prstGeom>
        </p:spPr>
        <p:txBody>
          <a:bodyPr vert="horz" wrap="square" lIns="0" tIns="12700" rIns="0" bIns="0" rtlCol="0">
            <a:spAutoFit/>
          </a:bodyPr>
          <a:lstStyle/>
          <a:p>
            <a:pPr marL="14604">
              <a:lnSpc>
                <a:spcPct val="100000"/>
              </a:lnSpc>
              <a:spcBef>
                <a:spcPts val="100"/>
              </a:spcBef>
            </a:pPr>
            <a:r>
              <a:rPr dirty="0"/>
              <a:t>gir</a:t>
            </a:r>
            <a:r>
              <a:rPr spc="5" dirty="0"/>
              <a:t>i</a:t>
            </a:r>
            <a:r>
              <a:rPr dirty="0"/>
              <a:t>ş</a:t>
            </a:r>
          </a:p>
        </p:txBody>
      </p:sp>
      <p:sp>
        <p:nvSpPr>
          <p:cNvPr id="4" name="object 4"/>
          <p:cNvSpPr txBox="1"/>
          <p:nvPr/>
        </p:nvSpPr>
        <p:spPr>
          <a:xfrm>
            <a:off x="707542" y="1328664"/>
            <a:ext cx="7731125" cy="4599305"/>
          </a:xfrm>
          <a:prstGeom prst="rect">
            <a:avLst/>
          </a:prstGeom>
        </p:spPr>
        <p:txBody>
          <a:bodyPr vert="horz" wrap="square" lIns="0" tIns="114935" rIns="0" bIns="0" rtlCol="0">
            <a:spAutoFit/>
          </a:bodyPr>
          <a:lstStyle/>
          <a:p>
            <a:pPr marL="285115" indent="-273050" algn="just">
              <a:lnSpc>
                <a:spcPct val="100000"/>
              </a:lnSpc>
              <a:spcBef>
                <a:spcPts val="905"/>
              </a:spcBef>
              <a:buChar char="•"/>
              <a:tabLst>
                <a:tab pos="285750" algn="l"/>
              </a:tabLst>
            </a:pPr>
            <a:r>
              <a:rPr sz="2000" dirty="0">
                <a:solidFill>
                  <a:srgbClr val="1F4E79"/>
                </a:solidFill>
                <a:latin typeface="Microsoft Sans Serif"/>
                <a:cs typeface="Microsoft Sans Serif"/>
              </a:rPr>
              <a:t>İnsan</a:t>
            </a:r>
            <a:r>
              <a:rPr sz="2000" spc="-5" dirty="0">
                <a:solidFill>
                  <a:srgbClr val="1F4E79"/>
                </a:solidFill>
                <a:latin typeface="Microsoft Sans Serif"/>
                <a:cs typeface="Microsoft Sans Serif"/>
              </a:rPr>
              <a:t> vücudunun</a:t>
            </a:r>
            <a:r>
              <a:rPr sz="2000" dirty="0">
                <a:solidFill>
                  <a:srgbClr val="1F4E79"/>
                </a:solidFill>
                <a:latin typeface="Microsoft Sans Serif"/>
                <a:cs typeface="Microsoft Sans Serif"/>
              </a:rPr>
              <a:t> </a:t>
            </a:r>
            <a:r>
              <a:rPr sz="2000" spc="-5" dirty="0">
                <a:solidFill>
                  <a:srgbClr val="1F4E79"/>
                </a:solidFill>
                <a:latin typeface="Microsoft Sans Serif"/>
                <a:cs typeface="Microsoft Sans Serif"/>
              </a:rPr>
              <a:t>şeklini</a:t>
            </a:r>
            <a:r>
              <a:rPr sz="2000" spc="5" dirty="0">
                <a:solidFill>
                  <a:srgbClr val="1F4E79"/>
                </a:solidFill>
                <a:latin typeface="Microsoft Sans Serif"/>
                <a:cs typeface="Microsoft Sans Serif"/>
              </a:rPr>
              <a:t> </a:t>
            </a:r>
            <a:r>
              <a:rPr sz="2000" spc="-5" dirty="0">
                <a:solidFill>
                  <a:srgbClr val="1F4E79"/>
                </a:solidFill>
                <a:latin typeface="Microsoft Sans Serif"/>
                <a:cs typeface="Microsoft Sans Serif"/>
              </a:rPr>
              <a:t>ve</a:t>
            </a:r>
            <a:r>
              <a:rPr sz="2000" spc="25" dirty="0">
                <a:solidFill>
                  <a:srgbClr val="1F4E79"/>
                </a:solidFill>
                <a:latin typeface="Microsoft Sans Serif"/>
                <a:cs typeface="Microsoft Sans Serif"/>
              </a:rPr>
              <a:t> </a:t>
            </a:r>
            <a:r>
              <a:rPr sz="2000" spc="30" dirty="0">
                <a:solidFill>
                  <a:srgbClr val="1F4E79"/>
                </a:solidFill>
                <a:latin typeface="Microsoft Sans Serif"/>
                <a:cs typeface="Microsoft Sans Serif"/>
              </a:rPr>
              <a:t>yapısını</a:t>
            </a:r>
            <a:r>
              <a:rPr sz="2000" spc="15" dirty="0">
                <a:solidFill>
                  <a:srgbClr val="1F4E79"/>
                </a:solidFill>
                <a:latin typeface="Microsoft Sans Serif"/>
                <a:cs typeface="Microsoft Sans Serif"/>
              </a:rPr>
              <a:t> </a:t>
            </a:r>
            <a:r>
              <a:rPr sz="2000" b="1" dirty="0">
                <a:solidFill>
                  <a:srgbClr val="1F4E79"/>
                </a:solidFill>
                <a:latin typeface="Arial"/>
                <a:cs typeface="Arial"/>
              </a:rPr>
              <a:t>anatomi</a:t>
            </a:r>
            <a:r>
              <a:rPr sz="2000" b="1" spc="-35" dirty="0">
                <a:solidFill>
                  <a:srgbClr val="1F4E79"/>
                </a:solidFill>
                <a:latin typeface="Arial"/>
                <a:cs typeface="Arial"/>
              </a:rPr>
              <a:t> </a:t>
            </a:r>
            <a:r>
              <a:rPr sz="2000" spc="-15" dirty="0">
                <a:solidFill>
                  <a:srgbClr val="1F4E79"/>
                </a:solidFill>
                <a:latin typeface="Microsoft Sans Serif"/>
                <a:cs typeface="Microsoft Sans Serif"/>
              </a:rPr>
              <a:t>inceler.</a:t>
            </a:r>
            <a:endParaRPr sz="2000">
              <a:latin typeface="Microsoft Sans Serif"/>
              <a:cs typeface="Microsoft Sans Serif"/>
            </a:endParaRPr>
          </a:p>
          <a:p>
            <a:pPr marL="547370" marR="5080" lvl="1" indent="-262255" algn="just">
              <a:lnSpc>
                <a:spcPct val="100000"/>
              </a:lnSpc>
              <a:spcBef>
                <a:spcPts val="805"/>
              </a:spcBef>
              <a:buFont typeface="Wingdings"/>
              <a:buChar char=""/>
              <a:tabLst>
                <a:tab pos="548005" algn="l"/>
              </a:tabLst>
            </a:pPr>
            <a:r>
              <a:rPr sz="2000" dirty="0">
                <a:solidFill>
                  <a:srgbClr val="1F4E79"/>
                </a:solidFill>
                <a:latin typeface="Microsoft Sans Serif"/>
                <a:cs typeface="Microsoft Sans Serif"/>
              </a:rPr>
              <a:t>İnsan</a:t>
            </a:r>
            <a:r>
              <a:rPr sz="2000" spc="5" dirty="0">
                <a:solidFill>
                  <a:srgbClr val="1F4E79"/>
                </a:solidFill>
                <a:latin typeface="Microsoft Sans Serif"/>
                <a:cs typeface="Microsoft Sans Serif"/>
              </a:rPr>
              <a:t> </a:t>
            </a:r>
            <a:r>
              <a:rPr sz="2000" spc="-5" dirty="0">
                <a:solidFill>
                  <a:srgbClr val="1F4E79"/>
                </a:solidFill>
                <a:latin typeface="Microsoft Sans Serif"/>
                <a:cs typeface="Microsoft Sans Serif"/>
              </a:rPr>
              <a:t>vücudunda</a:t>
            </a:r>
            <a:r>
              <a:rPr sz="2000" dirty="0">
                <a:solidFill>
                  <a:srgbClr val="1F4E79"/>
                </a:solidFill>
                <a:latin typeface="Microsoft Sans Serif"/>
                <a:cs typeface="Microsoft Sans Serif"/>
              </a:rPr>
              <a:t> çok</a:t>
            </a:r>
            <a:r>
              <a:rPr sz="2000" spc="5" dirty="0">
                <a:solidFill>
                  <a:srgbClr val="1F4E79"/>
                </a:solidFill>
                <a:latin typeface="Microsoft Sans Serif"/>
                <a:cs typeface="Microsoft Sans Serif"/>
              </a:rPr>
              <a:t> </a:t>
            </a:r>
            <a:r>
              <a:rPr sz="2000" spc="-5" dirty="0">
                <a:solidFill>
                  <a:srgbClr val="1F4E79"/>
                </a:solidFill>
                <a:latin typeface="Microsoft Sans Serif"/>
                <a:cs typeface="Microsoft Sans Serif"/>
              </a:rPr>
              <a:t>ve</a:t>
            </a:r>
            <a:r>
              <a:rPr sz="2000" dirty="0">
                <a:solidFill>
                  <a:srgbClr val="1F4E79"/>
                </a:solidFill>
                <a:latin typeface="Microsoft Sans Serif"/>
                <a:cs typeface="Microsoft Sans Serif"/>
              </a:rPr>
              <a:t> </a:t>
            </a:r>
            <a:r>
              <a:rPr sz="2000" spc="-5" dirty="0">
                <a:solidFill>
                  <a:srgbClr val="1F4E79"/>
                </a:solidFill>
                <a:latin typeface="Microsoft Sans Serif"/>
                <a:cs typeface="Microsoft Sans Serif"/>
              </a:rPr>
              <a:t>çeşitli</a:t>
            </a:r>
            <a:r>
              <a:rPr sz="2000" dirty="0">
                <a:solidFill>
                  <a:srgbClr val="1F4E79"/>
                </a:solidFill>
                <a:latin typeface="Microsoft Sans Serif"/>
                <a:cs typeface="Microsoft Sans Serif"/>
              </a:rPr>
              <a:t> </a:t>
            </a:r>
            <a:r>
              <a:rPr sz="2000" spc="-5" dirty="0">
                <a:solidFill>
                  <a:srgbClr val="1F4E79"/>
                </a:solidFill>
                <a:latin typeface="Microsoft Sans Serif"/>
                <a:cs typeface="Microsoft Sans Serif"/>
              </a:rPr>
              <a:t>organlar</a:t>
            </a:r>
            <a:r>
              <a:rPr sz="2000" dirty="0">
                <a:solidFill>
                  <a:srgbClr val="1F4E79"/>
                </a:solidFill>
                <a:latin typeface="Microsoft Sans Serif"/>
                <a:cs typeface="Microsoft Sans Serif"/>
              </a:rPr>
              <a:t> </a:t>
            </a:r>
            <a:r>
              <a:rPr sz="2000" spc="-5" dirty="0">
                <a:solidFill>
                  <a:srgbClr val="1F4E79"/>
                </a:solidFill>
                <a:latin typeface="Microsoft Sans Serif"/>
                <a:cs typeface="Microsoft Sans Serif"/>
              </a:rPr>
              <a:t>bulunur</a:t>
            </a:r>
            <a:r>
              <a:rPr sz="2000" dirty="0">
                <a:solidFill>
                  <a:srgbClr val="1F4E79"/>
                </a:solidFill>
                <a:latin typeface="Microsoft Sans Serif"/>
                <a:cs typeface="Microsoft Sans Serif"/>
              </a:rPr>
              <a:t> </a:t>
            </a:r>
            <a:r>
              <a:rPr sz="2000" spc="-5" dirty="0">
                <a:solidFill>
                  <a:srgbClr val="1F4E79"/>
                </a:solidFill>
                <a:latin typeface="Microsoft Sans Serif"/>
                <a:cs typeface="Microsoft Sans Serif"/>
              </a:rPr>
              <a:t>ve</a:t>
            </a:r>
            <a:r>
              <a:rPr sz="2000" dirty="0">
                <a:solidFill>
                  <a:srgbClr val="1F4E79"/>
                </a:solidFill>
                <a:latin typeface="Microsoft Sans Serif"/>
                <a:cs typeface="Microsoft Sans Serif"/>
              </a:rPr>
              <a:t> </a:t>
            </a:r>
            <a:r>
              <a:rPr sz="2000" spc="-5" dirty="0">
                <a:solidFill>
                  <a:srgbClr val="1F4E79"/>
                </a:solidFill>
                <a:latin typeface="Microsoft Sans Serif"/>
                <a:cs typeface="Microsoft Sans Serif"/>
              </a:rPr>
              <a:t>bunlar; </a:t>
            </a:r>
            <a:r>
              <a:rPr sz="2000" dirty="0">
                <a:solidFill>
                  <a:srgbClr val="1F4E79"/>
                </a:solidFill>
                <a:latin typeface="Microsoft Sans Serif"/>
                <a:cs typeface="Microsoft Sans Serif"/>
              </a:rPr>
              <a:t> </a:t>
            </a:r>
            <a:r>
              <a:rPr sz="2000" spc="-5" dirty="0">
                <a:solidFill>
                  <a:srgbClr val="1F4E79"/>
                </a:solidFill>
                <a:latin typeface="Microsoft Sans Serif"/>
                <a:cs typeface="Microsoft Sans Serif"/>
              </a:rPr>
              <a:t>şekillerine,</a:t>
            </a:r>
            <a:r>
              <a:rPr sz="2000" dirty="0">
                <a:solidFill>
                  <a:srgbClr val="1F4E79"/>
                </a:solidFill>
                <a:latin typeface="Microsoft Sans Serif"/>
                <a:cs typeface="Microsoft Sans Serif"/>
              </a:rPr>
              <a:t> aralarındaki</a:t>
            </a:r>
            <a:r>
              <a:rPr sz="2000" spc="5" dirty="0">
                <a:solidFill>
                  <a:srgbClr val="1F4E79"/>
                </a:solidFill>
                <a:latin typeface="Microsoft Sans Serif"/>
                <a:cs typeface="Microsoft Sans Serif"/>
              </a:rPr>
              <a:t> </a:t>
            </a:r>
            <a:r>
              <a:rPr sz="2000" spc="-10" dirty="0">
                <a:solidFill>
                  <a:srgbClr val="1F4E79"/>
                </a:solidFill>
                <a:latin typeface="Microsoft Sans Serif"/>
                <a:cs typeface="Microsoft Sans Serif"/>
              </a:rPr>
              <a:t>ilişkilere,</a:t>
            </a:r>
            <a:r>
              <a:rPr sz="2000" spc="-5" dirty="0">
                <a:solidFill>
                  <a:srgbClr val="1F4E79"/>
                </a:solidFill>
                <a:latin typeface="Microsoft Sans Serif"/>
                <a:cs typeface="Microsoft Sans Serif"/>
              </a:rPr>
              <a:t> </a:t>
            </a:r>
            <a:r>
              <a:rPr sz="2000" spc="10" dirty="0">
                <a:solidFill>
                  <a:srgbClr val="1F4E79"/>
                </a:solidFill>
                <a:latin typeface="Microsoft Sans Serif"/>
                <a:cs typeface="Microsoft Sans Serif"/>
              </a:rPr>
              <a:t>yapılarına,</a:t>
            </a:r>
            <a:r>
              <a:rPr sz="2000" spc="555" dirty="0">
                <a:solidFill>
                  <a:srgbClr val="1F4E79"/>
                </a:solidFill>
                <a:latin typeface="Microsoft Sans Serif"/>
                <a:cs typeface="Microsoft Sans Serif"/>
              </a:rPr>
              <a:t> </a:t>
            </a:r>
            <a:r>
              <a:rPr sz="2000" dirty="0">
                <a:solidFill>
                  <a:srgbClr val="1F4E79"/>
                </a:solidFill>
                <a:latin typeface="Microsoft Sans Serif"/>
                <a:cs typeface="Microsoft Sans Serif"/>
              </a:rPr>
              <a:t>konumlarına, </a:t>
            </a:r>
            <a:r>
              <a:rPr sz="2000" spc="5" dirty="0">
                <a:solidFill>
                  <a:srgbClr val="1F4E79"/>
                </a:solidFill>
                <a:latin typeface="Microsoft Sans Serif"/>
                <a:cs typeface="Microsoft Sans Serif"/>
              </a:rPr>
              <a:t> </a:t>
            </a:r>
            <a:r>
              <a:rPr sz="2000" spc="10" dirty="0">
                <a:solidFill>
                  <a:srgbClr val="1F4E79"/>
                </a:solidFill>
                <a:latin typeface="Microsoft Sans Serif"/>
                <a:cs typeface="Microsoft Sans Serif"/>
              </a:rPr>
              <a:t>dayanımlarına </a:t>
            </a:r>
            <a:r>
              <a:rPr sz="2000" spc="-5" dirty="0">
                <a:solidFill>
                  <a:srgbClr val="1F4E79"/>
                </a:solidFill>
                <a:latin typeface="Microsoft Sans Serif"/>
                <a:cs typeface="Microsoft Sans Serif"/>
              </a:rPr>
              <a:t>ve gerektiğinde </a:t>
            </a:r>
            <a:r>
              <a:rPr sz="2000" dirty="0">
                <a:solidFill>
                  <a:srgbClr val="1F4E79"/>
                </a:solidFill>
                <a:latin typeface="Microsoft Sans Serif"/>
                <a:cs typeface="Microsoft Sans Serif"/>
              </a:rPr>
              <a:t>hareket </a:t>
            </a:r>
            <a:r>
              <a:rPr sz="2000" spc="-10" dirty="0">
                <a:solidFill>
                  <a:srgbClr val="1F4E79"/>
                </a:solidFill>
                <a:latin typeface="Microsoft Sans Serif"/>
                <a:cs typeface="Microsoft Sans Serif"/>
              </a:rPr>
              <a:t>biçimlerine </a:t>
            </a:r>
            <a:r>
              <a:rPr sz="2000" spc="-5" dirty="0">
                <a:solidFill>
                  <a:srgbClr val="1F4E79"/>
                </a:solidFill>
                <a:latin typeface="Microsoft Sans Serif"/>
                <a:cs typeface="Microsoft Sans Serif"/>
              </a:rPr>
              <a:t>göre vücut </a:t>
            </a:r>
            <a:r>
              <a:rPr sz="2000" dirty="0">
                <a:solidFill>
                  <a:srgbClr val="1F4E79"/>
                </a:solidFill>
                <a:latin typeface="Microsoft Sans Serif"/>
                <a:cs typeface="Microsoft Sans Serif"/>
              </a:rPr>
              <a:t> </a:t>
            </a:r>
            <a:r>
              <a:rPr sz="2000" spc="-5" dirty="0">
                <a:solidFill>
                  <a:srgbClr val="1F4E79"/>
                </a:solidFill>
                <a:latin typeface="Microsoft Sans Serif"/>
                <a:cs typeface="Microsoft Sans Serif"/>
              </a:rPr>
              <a:t>sisteminin </a:t>
            </a:r>
            <a:r>
              <a:rPr sz="2000" dirty="0">
                <a:solidFill>
                  <a:srgbClr val="1F4E79"/>
                </a:solidFill>
                <a:latin typeface="Microsoft Sans Serif"/>
                <a:cs typeface="Microsoft Sans Serif"/>
              </a:rPr>
              <a:t>istenen</a:t>
            </a:r>
            <a:r>
              <a:rPr sz="2000" spc="15" dirty="0">
                <a:solidFill>
                  <a:srgbClr val="1F4E79"/>
                </a:solidFill>
                <a:latin typeface="Microsoft Sans Serif"/>
                <a:cs typeface="Microsoft Sans Serif"/>
              </a:rPr>
              <a:t> </a:t>
            </a:r>
            <a:r>
              <a:rPr sz="2000" spc="-5" dirty="0">
                <a:solidFill>
                  <a:srgbClr val="1F4E79"/>
                </a:solidFill>
                <a:latin typeface="Microsoft Sans Serif"/>
                <a:cs typeface="Microsoft Sans Serif"/>
              </a:rPr>
              <a:t>şekilde</a:t>
            </a:r>
            <a:r>
              <a:rPr sz="2000" spc="5" dirty="0">
                <a:solidFill>
                  <a:srgbClr val="1F4E79"/>
                </a:solidFill>
                <a:latin typeface="Microsoft Sans Serif"/>
                <a:cs typeface="Microsoft Sans Serif"/>
              </a:rPr>
              <a:t> </a:t>
            </a:r>
            <a:r>
              <a:rPr sz="2000" spc="15" dirty="0">
                <a:solidFill>
                  <a:srgbClr val="1F4E79"/>
                </a:solidFill>
                <a:latin typeface="Microsoft Sans Serif"/>
                <a:cs typeface="Microsoft Sans Serif"/>
              </a:rPr>
              <a:t>çalışmasına </a:t>
            </a:r>
            <a:r>
              <a:rPr sz="2000" spc="20" dirty="0">
                <a:solidFill>
                  <a:srgbClr val="1F4E79"/>
                </a:solidFill>
                <a:latin typeface="Microsoft Sans Serif"/>
                <a:cs typeface="Microsoft Sans Serif"/>
              </a:rPr>
              <a:t>katkı</a:t>
            </a:r>
            <a:r>
              <a:rPr sz="2000" spc="-10" dirty="0">
                <a:solidFill>
                  <a:srgbClr val="1F4E79"/>
                </a:solidFill>
                <a:latin typeface="Microsoft Sans Serif"/>
                <a:cs typeface="Microsoft Sans Serif"/>
              </a:rPr>
              <a:t> </a:t>
            </a:r>
            <a:r>
              <a:rPr sz="2000" spc="-15" dirty="0">
                <a:solidFill>
                  <a:srgbClr val="1F4E79"/>
                </a:solidFill>
                <a:latin typeface="Microsoft Sans Serif"/>
                <a:cs typeface="Microsoft Sans Serif"/>
              </a:rPr>
              <a:t>sağlarlar.</a:t>
            </a:r>
            <a:endParaRPr sz="2000">
              <a:latin typeface="Microsoft Sans Serif"/>
              <a:cs typeface="Microsoft Sans Serif"/>
            </a:endParaRPr>
          </a:p>
          <a:p>
            <a:pPr marL="285115" indent="-273050" algn="just">
              <a:lnSpc>
                <a:spcPct val="100000"/>
              </a:lnSpc>
              <a:spcBef>
                <a:spcPts val="795"/>
              </a:spcBef>
              <a:buChar char="•"/>
              <a:tabLst>
                <a:tab pos="285750" algn="l"/>
              </a:tabLst>
            </a:pPr>
            <a:r>
              <a:rPr sz="2000" spc="10" dirty="0">
                <a:solidFill>
                  <a:srgbClr val="1F4E79"/>
                </a:solidFill>
                <a:latin typeface="Microsoft Sans Serif"/>
                <a:cs typeface="Microsoft Sans Serif"/>
              </a:rPr>
              <a:t>İnsanın</a:t>
            </a:r>
            <a:r>
              <a:rPr sz="2000" spc="5" dirty="0">
                <a:solidFill>
                  <a:srgbClr val="1F4E79"/>
                </a:solidFill>
                <a:latin typeface="Microsoft Sans Serif"/>
                <a:cs typeface="Microsoft Sans Serif"/>
              </a:rPr>
              <a:t> </a:t>
            </a:r>
            <a:r>
              <a:rPr sz="2000" dirty="0">
                <a:solidFill>
                  <a:srgbClr val="1F4E79"/>
                </a:solidFill>
                <a:latin typeface="Microsoft Sans Serif"/>
                <a:cs typeface="Microsoft Sans Serif"/>
              </a:rPr>
              <a:t>beden</a:t>
            </a:r>
            <a:r>
              <a:rPr sz="2000" spc="-5" dirty="0">
                <a:solidFill>
                  <a:srgbClr val="1F4E79"/>
                </a:solidFill>
                <a:latin typeface="Microsoft Sans Serif"/>
                <a:cs typeface="Microsoft Sans Serif"/>
              </a:rPr>
              <a:t> </a:t>
            </a:r>
            <a:r>
              <a:rPr sz="2000" spc="-10" dirty="0">
                <a:solidFill>
                  <a:srgbClr val="1F4E79"/>
                </a:solidFill>
                <a:latin typeface="Microsoft Sans Serif"/>
                <a:cs typeface="Microsoft Sans Serif"/>
              </a:rPr>
              <a:t>ölçülerini</a:t>
            </a:r>
            <a:r>
              <a:rPr sz="2000" spc="15" dirty="0">
                <a:solidFill>
                  <a:srgbClr val="1F4E79"/>
                </a:solidFill>
                <a:latin typeface="Microsoft Sans Serif"/>
                <a:cs typeface="Microsoft Sans Serif"/>
              </a:rPr>
              <a:t> </a:t>
            </a:r>
            <a:r>
              <a:rPr sz="2000" b="1" dirty="0">
                <a:solidFill>
                  <a:srgbClr val="1F4E79"/>
                </a:solidFill>
                <a:latin typeface="Arial"/>
                <a:cs typeface="Arial"/>
              </a:rPr>
              <a:t>antropometri</a:t>
            </a:r>
            <a:r>
              <a:rPr sz="2000" b="1" spc="-45" dirty="0">
                <a:solidFill>
                  <a:srgbClr val="1F4E79"/>
                </a:solidFill>
                <a:latin typeface="Arial"/>
                <a:cs typeface="Arial"/>
              </a:rPr>
              <a:t> </a:t>
            </a:r>
            <a:r>
              <a:rPr sz="2000" spc="-15" dirty="0">
                <a:solidFill>
                  <a:srgbClr val="1F4E79"/>
                </a:solidFill>
                <a:latin typeface="Microsoft Sans Serif"/>
                <a:cs typeface="Microsoft Sans Serif"/>
              </a:rPr>
              <a:t>inceler.</a:t>
            </a:r>
            <a:endParaRPr sz="2000">
              <a:latin typeface="Microsoft Sans Serif"/>
              <a:cs typeface="Microsoft Sans Serif"/>
            </a:endParaRPr>
          </a:p>
          <a:p>
            <a:pPr marL="547370" lvl="1" indent="-262890" algn="just">
              <a:lnSpc>
                <a:spcPct val="100000"/>
              </a:lnSpc>
              <a:spcBef>
                <a:spcPts val="800"/>
              </a:spcBef>
              <a:buFont typeface="Wingdings"/>
              <a:buChar char=""/>
              <a:tabLst>
                <a:tab pos="548005" algn="l"/>
              </a:tabLst>
            </a:pPr>
            <a:r>
              <a:rPr sz="2000" spc="10" dirty="0">
                <a:solidFill>
                  <a:srgbClr val="1F4E79"/>
                </a:solidFill>
                <a:latin typeface="Microsoft Sans Serif"/>
                <a:cs typeface="Microsoft Sans Serif"/>
              </a:rPr>
              <a:t>İnsanın</a:t>
            </a:r>
            <a:r>
              <a:rPr sz="2000" spc="215" dirty="0">
                <a:solidFill>
                  <a:srgbClr val="1F4E79"/>
                </a:solidFill>
                <a:latin typeface="Microsoft Sans Serif"/>
                <a:cs typeface="Microsoft Sans Serif"/>
              </a:rPr>
              <a:t> </a:t>
            </a:r>
            <a:r>
              <a:rPr sz="2000" spc="-5" dirty="0">
                <a:solidFill>
                  <a:srgbClr val="1F4E79"/>
                </a:solidFill>
                <a:latin typeface="Microsoft Sans Serif"/>
                <a:cs typeface="Microsoft Sans Serif"/>
              </a:rPr>
              <a:t>antropometrik</a:t>
            </a:r>
            <a:r>
              <a:rPr sz="2000" spc="210" dirty="0">
                <a:solidFill>
                  <a:srgbClr val="1F4E79"/>
                </a:solidFill>
                <a:latin typeface="Microsoft Sans Serif"/>
                <a:cs typeface="Microsoft Sans Serif"/>
              </a:rPr>
              <a:t> </a:t>
            </a:r>
            <a:r>
              <a:rPr sz="2000" spc="-10" dirty="0">
                <a:solidFill>
                  <a:srgbClr val="1F4E79"/>
                </a:solidFill>
                <a:latin typeface="Microsoft Sans Serif"/>
                <a:cs typeface="Microsoft Sans Serif"/>
              </a:rPr>
              <a:t>ölçülerinden</a:t>
            </a:r>
            <a:r>
              <a:rPr sz="2000" spc="204" dirty="0">
                <a:solidFill>
                  <a:srgbClr val="1F4E79"/>
                </a:solidFill>
                <a:latin typeface="Microsoft Sans Serif"/>
                <a:cs typeface="Microsoft Sans Serif"/>
              </a:rPr>
              <a:t> </a:t>
            </a:r>
            <a:r>
              <a:rPr sz="2000" dirty="0">
                <a:solidFill>
                  <a:srgbClr val="1F4E79"/>
                </a:solidFill>
                <a:latin typeface="Microsoft Sans Serif"/>
                <a:cs typeface="Microsoft Sans Serif"/>
              </a:rPr>
              <a:t>yararlanılarak</a:t>
            </a:r>
            <a:r>
              <a:rPr sz="2000" spc="220" dirty="0">
                <a:solidFill>
                  <a:srgbClr val="1F4E79"/>
                </a:solidFill>
                <a:latin typeface="Microsoft Sans Serif"/>
                <a:cs typeface="Microsoft Sans Serif"/>
              </a:rPr>
              <a:t> </a:t>
            </a:r>
            <a:r>
              <a:rPr sz="2000" spc="-10" dirty="0">
                <a:solidFill>
                  <a:srgbClr val="1F4E79"/>
                </a:solidFill>
                <a:latin typeface="Microsoft Sans Serif"/>
                <a:cs typeface="Microsoft Sans Serif"/>
              </a:rPr>
              <a:t>işyeri</a:t>
            </a:r>
            <a:r>
              <a:rPr sz="2000" spc="215" dirty="0">
                <a:solidFill>
                  <a:srgbClr val="1F4E79"/>
                </a:solidFill>
                <a:latin typeface="Microsoft Sans Serif"/>
                <a:cs typeface="Microsoft Sans Serif"/>
              </a:rPr>
              <a:t> </a:t>
            </a:r>
            <a:r>
              <a:rPr sz="2000" spc="5" dirty="0">
                <a:solidFill>
                  <a:srgbClr val="1F4E79"/>
                </a:solidFill>
                <a:latin typeface="Microsoft Sans Serif"/>
                <a:cs typeface="Microsoft Sans Serif"/>
              </a:rPr>
              <a:t>insanın</a:t>
            </a:r>
            <a:endParaRPr sz="2000">
              <a:latin typeface="Microsoft Sans Serif"/>
              <a:cs typeface="Microsoft Sans Serif"/>
            </a:endParaRPr>
          </a:p>
          <a:p>
            <a:pPr marL="547370" algn="just">
              <a:lnSpc>
                <a:spcPct val="100000"/>
              </a:lnSpc>
              <a:spcBef>
                <a:spcPts val="5"/>
              </a:spcBef>
            </a:pPr>
            <a:r>
              <a:rPr sz="2000" dirty="0">
                <a:solidFill>
                  <a:srgbClr val="1F4E79"/>
                </a:solidFill>
                <a:latin typeface="Microsoft Sans Serif"/>
                <a:cs typeface="Microsoft Sans Serif"/>
              </a:rPr>
              <a:t>beden</a:t>
            </a:r>
            <a:r>
              <a:rPr sz="2000" spc="-5" dirty="0">
                <a:solidFill>
                  <a:srgbClr val="1F4E79"/>
                </a:solidFill>
                <a:latin typeface="Microsoft Sans Serif"/>
                <a:cs typeface="Microsoft Sans Serif"/>
              </a:rPr>
              <a:t> ölçülerine</a:t>
            </a:r>
            <a:r>
              <a:rPr sz="2000" dirty="0">
                <a:solidFill>
                  <a:srgbClr val="1F4E79"/>
                </a:solidFill>
                <a:latin typeface="Microsoft Sans Serif"/>
                <a:cs typeface="Microsoft Sans Serif"/>
              </a:rPr>
              <a:t> uygun</a:t>
            </a:r>
            <a:r>
              <a:rPr sz="2000" spc="5" dirty="0">
                <a:solidFill>
                  <a:srgbClr val="1F4E79"/>
                </a:solidFill>
                <a:latin typeface="Microsoft Sans Serif"/>
                <a:cs typeface="Microsoft Sans Serif"/>
              </a:rPr>
              <a:t> </a:t>
            </a:r>
            <a:r>
              <a:rPr sz="2000" spc="-5" dirty="0">
                <a:solidFill>
                  <a:srgbClr val="1F4E79"/>
                </a:solidFill>
                <a:latin typeface="Microsoft Sans Serif"/>
                <a:cs typeface="Microsoft Sans Serif"/>
              </a:rPr>
              <a:t>şekilde</a:t>
            </a:r>
            <a:r>
              <a:rPr sz="2000" spc="-10" dirty="0">
                <a:solidFill>
                  <a:srgbClr val="1F4E79"/>
                </a:solidFill>
                <a:latin typeface="Microsoft Sans Serif"/>
                <a:cs typeface="Microsoft Sans Serif"/>
              </a:rPr>
              <a:t> </a:t>
            </a:r>
            <a:r>
              <a:rPr sz="2000" spc="-15" dirty="0">
                <a:solidFill>
                  <a:srgbClr val="1F4E79"/>
                </a:solidFill>
                <a:latin typeface="Microsoft Sans Serif"/>
                <a:cs typeface="Microsoft Sans Serif"/>
              </a:rPr>
              <a:t>düzenlenir.</a:t>
            </a:r>
            <a:endParaRPr sz="2000">
              <a:latin typeface="Microsoft Sans Serif"/>
              <a:cs typeface="Microsoft Sans Serif"/>
            </a:endParaRPr>
          </a:p>
          <a:p>
            <a:pPr marL="285115" marR="5715" indent="-273050" algn="just">
              <a:lnSpc>
                <a:spcPct val="100000"/>
              </a:lnSpc>
              <a:spcBef>
                <a:spcPts val="805"/>
              </a:spcBef>
              <a:buFont typeface="Microsoft Sans Serif"/>
              <a:buChar char="•"/>
              <a:tabLst>
                <a:tab pos="285750" algn="l"/>
              </a:tabLst>
            </a:pPr>
            <a:r>
              <a:rPr sz="2000" b="1" spc="-5" dirty="0">
                <a:solidFill>
                  <a:srgbClr val="1F4E79"/>
                </a:solidFill>
                <a:latin typeface="Arial"/>
                <a:cs typeface="Arial"/>
              </a:rPr>
              <a:t>Fizyoloji</a:t>
            </a:r>
            <a:r>
              <a:rPr sz="2000" spc="-5" dirty="0">
                <a:solidFill>
                  <a:srgbClr val="1F4E79"/>
                </a:solidFill>
                <a:latin typeface="Microsoft Sans Serif"/>
                <a:cs typeface="Microsoft Sans Serif"/>
              </a:rPr>
              <a:t>, </a:t>
            </a:r>
            <a:r>
              <a:rPr sz="2000" spc="25" dirty="0">
                <a:solidFill>
                  <a:srgbClr val="1F4E79"/>
                </a:solidFill>
                <a:latin typeface="Microsoft Sans Serif"/>
                <a:cs typeface="Microsoft Sans Serif"/>
              </a:rPr>
              <a:t>canlıyı </a:t>
            </a:r>
            <a:r>
              <a:rPr sz="2000" spc="-5" dirty="0">
                <a:solidFill>
                  <a:srgbClr val="1F4E79"/>
                </a:solidFill>
                <a:latin typeface="Microsoft Sans Serif"/>
                <a:cs typeface="Microsoft Sans Serif"/>
              </a:rPr>
              <a:t>oluşturan doku ve </a:t>
            </a:r>
            <a:r>
              <a:rPr sz="2000" dirty="0">
                <a:solidFill>
                  <a:srgbClr val="1F4E79"/>
                </a:solidFill>
                <a:latin typeface="Microsoft Sans Serif"/>
                <a:cs typeface="Microsoft Sans Serif"/>
              </a:rPr>
              <a:t>organların </a:t>
            </a:r>
            <a:r>
              <a:rPr sz="2000" spc="-10" dirty="0">
                <a:solidFill>
                  <a:srgbClr val="1F4E79"/>
                </a:solidFill>
                <a:latin typeface="Microsoft Sans Serif"/>
                <a:cs typeface="Microsoft Sans Serif"/>
              </a:rPr>
              <a:t>işlevlerini </a:t>
            </a:r>
            <a:r>
              <a:rPr sz="2000" spc="-5" dirty="0">
                <a:solidFill>
                  <a:srgbClr val="1F4E79"/>
                </a:solidFill>
                <a:latin typeface="Microsoft Sans Serif"/>
                <a:cs typeface="Microsoft Sans Serif"/>
              </a:rPr>
              <a:t>ve </a:t>
            </a:r>
            <a:r>
              <a:rPr sz="2000" dirty="0">
                <a:solidFill>
                  <a:srgbClr val="1F4E79"/>
                </a:solidFill>
                <a:latin typeface="Microsoft Sans Serif"/>
                <a:cs typeface="Microsoft Sans Serif"/>
              </a:rPr>
              <a:t>bu </a:t>
            </a:r>
            <a:r>
              <a:rPr sz="2000" spc="5" dirty="0">
                <a:solidFill>
                  <a:srgbClr val="1F4E79"/>
                </a:solidFill>
                <a:latin typeface="Microsoft Sans Serif"/>
                <a:cs typeface="Microsoft Sans Serif"/>
              </a:rPr>
              <a:t> </a:t>
            </a:r>
            <a:r>
              <a:rPr sz="2000" spc="-10" dirty="0">
                <a:solidFill>
                  <a:srgbClr val="1F4E79"/>
                </a:solidFill>
                <a:latin typeface="Microsoft Sans Serif"/>
                <a:cs typeface="Microsoft Sans Serif"/>
              </a:rPr>
              <a:t>işlevlerin</a:t>
            </a:r>
            <a:r>
              <a:rPr sz="2000" spc="30" dirty="0">
                <a:solidFill>
                  <a:srgbClr val="1F4E79"/>
                </a:solidFill>
                <a:latin typeface="Microsoft Sans Serif"/>
                <a:cs typeface="Microsoft Sans Serif"/>
              </a:rPr>
              <a:t> </a:t>
            </a:r>
            <a:r>
              <a:rPr sz="2000" spc="-5" dirty="0">
                <a:solidFill>
                  <a:srgbClr val="1F4E79"/>
                </a:solidFill>
                <a:latin typeface="Microsoft Sans Serif"/>
                <a:cs typeface="Microsoft Sans Serif"/>
              </a:rPr>
              <a:t>oluş</a:t>
            </a:r>
            <a:r>
              <a:rPr sz="2000" spc="15" dirty="0">
                <a:solidFill>
                  <a:srgbClr val="1F4E79"/>
                </a:solidFill>
                <a:latin typeface="Microsoft Sans Serif"/>
                <a:cs typeface="Microsoft Sans Serif"/>
              </a:rPr>
              <a:t> </a:t>
            </a:r>
            <a:r>
              <a:rPr sz="2000" spc="-10" dirty="0">
                <a:solidFill>
                  <a:srgbClr val="1F4E79"/>
                </a:solidFill>
                <a:latin typeface="Microsoft Sans Serif"/>
                <a:cs typeface="Microsoft Sans Serif"/>
              </a:rPr>
              <a:t>biçimlerini</a:t>
            </a:r>
            <a:r>
              <a:rPr sz="2000" spc="15" dirty="0">
                <a:solidFill>
                  <a:srgbClr val="1F4E79"/>
                </a:solidFill>
                <a:latin typeface="Microsoft Sans Serif"/>
                <a:cs typeface="Microsoft Sans Serif"/>
              </a:rPr>
              <a:t> </a:t>
            </a:r>
            <a:r>
              <a:rPr sz="2000" spc="-5" dirty="0">
                <a:solidFill>
                  <a:srgbClr val="1F4E79"/>
                </a:solidFill>
                <a:latin typeface="Microsoft Sans Serif"/>
                <a:cs typeface="Microsoft Sans Serif"/>
              </a:rPr>
              <a:t>inceleyen</a:t>
            </a:r>
            <a:r>
              <a:rPr sz="2000" spc="20" dirty="0">
                <a:solidFill>
                  <a:srgbClr val="1F4E79"/>
                </a:solidFill>
                <a:latin typeface="Microsoft Sans Serif"/>
                <a:cs typeface="Microsoft Sans Serif"/>
              </a:rPr>
              <a:t> </a:t>
            </a:r>
            <a:r>
              <a:rPr sz="2000" spc="-5" dirty="0">
                <a:solidFill>
                  <a:srgbClr val="1F4E79"/>
                </a:solidFill>
                <a:latin typeface="Microsoft Sans Serif"/>
                <a:cs typeface="Microsoft Sans Serif"/>
              </a:rPr>
              <a:t>bir</a:t>
            </a:r>
            <a:r>
              <a:rPr sz="2000" spc="10" dirty="0">
                <a:solidFill>
                  <a:srgbClr val="1F4E79"/>
                </a:solidFill>
                <a:latin typeface="Microsoft Sans Serif"/>
                <a:cs typeface="Microsoft Sans Serif"/>
              </a:rPr>
              <a:t> </a:t>
            </a:r>
            <a:r>
              <a:rPr sz="2000" spc="-10" dirty="0">
                <a:solidFill>
                  <a:srgbClr val="1F4E79"/>
                </a:solidFill>
                <a:latin typeface="Microsoft Sans Serif"/>
                <a:cs typeface="Microsoft Sans Serif"/>
              </a:rPr>
              <a:t>bilim</a:t>
            </a:r>
            <a:r>
              <a:rPr sz="2000" spc="20" dirty="0">
                <a:solidFill>
                  <a:srgbClr val="1F4E79"/>
                </a:solidFill>
                <a:latin typeface="Microsoft Sans Serif"/>
                <a:cs typeface="Microsoft Sans Serif"/>
              </a:rPr>
              <a:t> </a:t>
            </a:r>
            <a:r>
              <a:rPr sz="2000" spc="5" dirty="0">
                <a:solidFill>
                  <a:srgbClr val="1F4E79"/>
                </a:solidFill>
                <a:latin typeface="Microsoft Sans Serif"/>
                <a:cs typeface="Microsoft Sans Serif"/>
              </a:rPr>
              <a:t>dalıdır.</a:t>
            </a:r>
            <a:endParaRPr sz="2000">
              <a:latin typeface="Microsoft Sans Serif"/>
              <a:cs typeface="Microsoft Sans Serif"/>
            </a:endParaRPr>
          </a:p>
          <a:p>
            <a:pPr marL="547370" marR="7620" lvl="1" indent="-262255" algn="just">
              <a:lnSpc>
                <a:spcPct val="100000"/>
              </a:lnSpc>
              <a:spcBef>
                <a:spcPts val="790"/>
              </a:spcBef>
              <a:buFont typeface="Wingdings"/>
              <a:buChar char=""/>
              <a:tabLst>
                <a:tab pos="548005" algn="l"/>
              </a:tabLst>
            </a:pPr>
            <a:r>
              <a:rPr sz="2000" spc="-5" dirty="0">
                <a:solidFill>
                  <a:srgbClr val="1F4E79"/>
                </a:solidFill>
                <a:latin typeface="Microsoft Sans Serif"/>
                <a:cs typeface="Microsoft Sans Serif"/>
              </a:rPr>
              <a:t>Anatomi akciğerin </a:t>
            </a:r>
            <a:r>
              <a:rPr sz="2000" dirty="0">
                <a:solidFill>
                  <a:srgbClr val="1F4E79"/>
                </a:solidFill>
                <a:latin typeface="Microsoft Sans Serif"/>
                <a:cs typeface="Microsoft Sans Serif"/>
              </a:rPr>
              <a:t>konumunu, </a:t>
            </a:r>
            <a:r>
              <a:rPr sz="2000" spc="30" dirty="0">
                <a:solidFill>
                  <a:srgbClr val="1F4E79"/>
                </a:solidFill>
                <a:latin typeface="Microsoft Sans Serif"/>
                <a:cs typeface="Microsoft Sans Serif"/>
              </a:rPr>
              <a:t>kısımlarını </a:t>
            </a:r>
            <a:r>
              <a:rPr sz="2000" spc="5" dirty="0">
                <a:solidFill>
                  <a:srgbClr val="1F4E79"/>
                </a:solidFill>
                <a:latin typeface="Microsoft Sans Serif"/>
                <a:cs typeface="Microsoft Sans Serif"/>
              </a:rPr>
              <a:t>tanımlar; </a:t>
            </a:r>
            <a:r>
              <a:rPr sz="2000" spc="-10" dirty="0">
                <a:solidFill>
                  <a:srgbClr val="1F4E79"/>
                </a:solidFill>
                <a:latin typeface="Microsoft Sans Serif"/>
                <a:cs typeface="Microsoft Sans Serif"/>
              </a:rPr>
              <a:t>fizyoloji </a:t>
            </a:r>
            <a:r>
              <a:rPr sz="2000" spc="-5" dirty="0">
                <a:solidFill>
                  <a:srgbClr val="1F4E79"/>
                </a:solidFill>
                <a:latin typeface="Microsoft Sans Serif"/>
                <a:cs typeface="Microsoft Sans Serif"/>
              </a:rPr>
              <a:t>ise </a:t>
            </a:r>
            <a:r>
              <a:rPr sz="2000" dirty="0">
                <a:solidFill>
                  <a:srgbClr val="1F4E79"/>
                </a:solidFill>
                <a:latin typeface="Microsoft Sans Serif"/>
                <a:cs typeface="Microsoft Sans Serif"/>
              </a:rPr>
              <a:t> </a:t>
            </a:r>
            <a:r>
              <a:rPr sz="2000" spc="-5" dirty="0">
                <a:solidFill>
                  <a:srgbClr val="1F4E79"/>
                </a:solidFill>
                <a:latin typeface="Microsoft Sans Serif"/>
                <a:cs typeface="Microsoft Sans Serif"/>
              </a:rPr>
              <a:t>solunum </a:t>
            </a:r>
            <a:r>
              <a:rPr sz="2000" spc="-10" dirty="0">
                <a:solidFill>
                  <a:srgbClr val="1F4E79"/>
                </a:solidFill>
                <a:latin typeface="Microsoft Sans Serif"/>
                <a:cs typeface="Microsoft Sans Serif"/>
              </a:rPr>
              <a:t>işini, </a:t>
            </a:r>
            <a:r>
              <a:rPr sz="2000" spc="-5" dirty="0">
                <a:solidFill>
                  <a:srgbClr val="1F4E79"/>
                </a:solidFill>
                <a:latin typeface="Microsoft Sans Serif"/>
                <a:cs typeface="Microsoft Sans Serif"/>
              </a:rPr>
              <a:t>soluk </a:t>
            </a:r>
            <a:r>
              <a:rPr sz="2000" spc="15" dirty="0">
                <a:solidFill>
                  <a:srgbClr val="1F4E79"/>
                </a:solidFill>
                <a:latin typeface="Microsoft Sans Serif"/>
                <a:cs typeface="Microsoft Sans Serif"/>
              </a:rPr>
              <a:t>alış </a:t>
            </a:r>
            <a:r>
              <a:rPr sz="2000" spc="-5" dirty="0">
                <a:solidFill>
                  <a:srgbClr val="1F4E79"/>
                </a:solidFill>
                <a:latin typeface="Microsoft Sans Serif"/>
                <a:cs typeface="Microsoft Sans Serif"/>
              </a:rPr>
              <a:t>veriş düzenini, solunum </a:t>
            </a:r>
            <a:r>
              <a:rPr sz="2000" spc="25" dirty="0">
                <a:solidFill>
                  <a:srgbClr val="1F4E79"/>
                </a:solidFill>
                <a:latin typeface="Microsoft Sans Serif"/>
                <a:cs typeface="Microsoft Sans Serif"/>
              </a:rPr>
              <a:t>sayısını, </a:t>
            </a:r>
            <a:r>
              <a:rPr sz="2000" dirty="0">
                <a:solidFill>
                  <a:srgbClr val="1F4E79"/>
                </a:solidFill>
                <a:latin typeface="Microsoft Sans Serif"/>
                <a:cs typeface="Microsoft Sans Serif"/>
              </a:rPr>
              <a:t>gaz </a:t>
            </a:r>
            <a:r>
              <a:rPr sz="2000" spc="5" dirty="0">
                <a:solidFill>
                  <a:srgbClr val="1F4E79"/>
                </a:solidFill>
                <a:latin typeface="Microsoft Sans Serif"/>
                <a:cs typeface="Microsoft Sans Serif"/>
              </a:rPr>
              <a:t> </a:t>
            </a:r>
            <a:r>
              <a:rPr sz="2000" spc="-10" dirty="0">
                <a:solidFill>
                  <a:srgbClr val="1F4E79"/>
                </a:solidFill>
                <a:latin typeface="Microsoft Sans Serif"/>
                <a:cs typeface="Microsoft Sans Serif"/>
              </a:rPr>
              <a:t>değişimini</a:t>
            </a:r>
            <a:r>
              <a:rPr sz="2000" spc="15" dirty="0">
                <a:solidFill>
                  <a:srgbClr val="1F4E79"/>
                </a:solidFill>
                <a:latin typeface="Microsoft Sans Serif"/>
                <a:cs typeface="Microsoft Sans Serif"/>
              </a:rPr>
              <a:t> </a:t>
            </a:r>
            <a:r>
              <a:rPr sz="2000" spc="-5" dirty="0">
                <a:solidFill>
                  <a:srgbClr val="1F4E79"/>
                </a:solidFill>
                <a:latin typeface="Microsoft Sans Serif"/>
                <a:cs typeface="Microsoft Sans Serif"/>
              </a:rPr>
              <a:t>tanımlar.</a:t>
            </a:r>
            <a:endParaRPr sz="2000">
              <a:latin typeface="Microsoft Sans Serif"/>
              <a:cs typeface="Microsoft Sans Serif"/>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3781171" y="636778"/>
            <a:ext cx="1581785" cy="345440"/>
          </a:xfrm>
          <a:prstGeom prst="rect">
            <a:avLst/>
          </a:prstGeom>
        </p:spPr>
        <p:txBody>
          <a:bodyPr vert="horz" wrap="square" lIns="0" tIns="12700" rIns="0" bIns="0" rtlCol="0">
            <a:spAutoFit/>
          </a:bodyPr>
          <a:lstStyle/>
          <a:p>
            <a:pPr marL="12700">
              <a:lnSpc>
                <a:spcPct val="100000"/>
              </a:lnSpc>
              <a:spcBef>
                <a:spcPts val="100"/>
              </a:spcBef>
            </a:pPr>
            <a:r>
              <a:rPr spc="-5" dirty="0"/>
              <a:t>sinir</a:t>
            </a:r>
            <a:r>
              <a:rPr spc="-40" dirty="0"/>
              <a:t> </a:t>
            </a:r>
            <a:r>
              <a:rPr spc="-5" dirty="0"/>
              <a:t>sistemi</a:t>
            </a:r>
          </a:p>
        </p:txBody>
      </p:sp>
      <p:sp>
        <p:nvSpPr>
          <p:cNvPr id="4" name="object 4"/>
          <p:cNvSpPr txBox="1"/>
          <p:nvPr/>
        </p:nvSpPr>
        <p:spPr>
          <a:xfrm>
            <a:off x="707542" y="1430223"/>
            <a:ext cx="7731125" cy="3303904"/>
          </a:xfrm>
          <a:prstGeom prst="rect">
            <a:avLst/>
          </a:prstGeom>
        </p:spPr>
        <p:txBody>
          <a:bodyPr vert="horz" wrap="square" lIns="0" tIns="13335" rIns="0" bIns="0" rtlCol="0">
            <a:spAutoFit/>
          </a:bodyPr>
          <a:lstStyle/>
          <a:p>
            <a:pPr marL="12700" marR="5080" algn="just">
              <a:lnSpc>
                <a:spcPct val="100000"/>
              </a:lnSpc>
              <a:spcBef>
                <a:spcPts val="105"/>
              </a:spcBef>
            </a:pPr>
            <a:r>
              <a:rPr sz="2000" b="1" spc="-5" dirty="0">
                <a:solidFill>
                  <a:srgbClr val="C00000"/>
                </a:solidFill>
                <a:latin typeface="Arial"/>
                <a:cs typeface="Arial"/>
              </a:rPr>
              <a:t>Davranış</a:t>
            </a:r>
            <a:r>
              <a:rPr sz="2000" b="1" dirty="0">
                <a:solidFill>
                  <a:srgbClr val="C00000"/>
                </a:solidFill>
                <a:latin typeface="Arial"/>
                <a:cs typeface="Arial"/>
              </a:rPr>
              <a:t> </a:t>
            </a:r>
            <a:r>
              <a:rPr sz="2000" b="1" spc="-5" dirty="0">
                <a:solidFill>
                  <a:srgbClr val="C00000"/>
                </a:solidFill>
                <a:latin typeface="Arial"/>
                <a:cs typeface="Arial"/>
              </a:rPr>
              <a:t>Gecikmesi:</a:t>
            </a:r>
            <a:r>
              <a:rPr sz="2000" b="1" dirty="0">
                <a:solidFill>
                  <a:srgbClr val="C00000"/>
                </a:solidFill>
                <a:latin typeface="Arial"/>
                <a:cs typeface="Arial"/>
              </a:rPr>
              <a:t> </a:t>
            </a:r>
            <a:r>
              <a:rPr sz="2000" spc="-5" dirty="0">
                <a:solidFill>
                  <a:srgbClr val="1F4E79"/>
                </a:solidFill>
                <a:latin typeface="Microsoft Sans Serif"/>
                <a:cs typeface="Microsoft Sans Serif"/>
              </a:rPr>
              <a:t>İnsan</a:t>
            </a:r>
            <a:r>
              <a:rPr sz="2000" dirty="0">
                <a:solidFill>
                  <a:srgbClr val="1F4E79"/>
                </a:solidFill>
                <a:latin typeface="Microsoft Sans Serif"/>
                <a:cs typeface="Microsoft Sans Serif"/>
              </a:rPr>
              <a:t> </a:t>
            </a:r>
            <a:r>
              <a:rPr sz="2000" spc="-5" dirty="0">
                <a:solidFill>
                  <a:srgbClr val="1F4E79"/>
                </a:solidFill>
                <a:latin typeface="Microsoft Sans Serif"/>
                <a:cs typeface="Microsoft Sans Serif"/>
              </a:rPr>
              <a:t>vücudunun</a:t>
            </a:r>
            <a:r>
              <a:rPr sz="2000" dirty="0">
                <a:solidFill>
                  <a:srgbClr val="1F4E79"/>
                </a:solidFill>
                <a:latin typeface="Microsoft Sans Serif"/>
                <a:cs typeface="Microsoft Sans Serif"/>
              </a:rPr>
              <a:t> </a:t>
            </a:r>
            <a:r>
              <a:rPr sz="2000" spc="-10" dirty="0">
                <a:solidFill>
                  <a:srgbClr val="1F4E79"/>
                </a:solidFill>
                <a:latin typeface="Microsoft Sans Serif"/>
                <a:cs typeface="Microsoft Sans Serif"/>
              </a:rPr>
              <a:t>belli</a:t>
            </a:r>
            <a:r>
              <a:rPr sz="2000" spc="-5" dirty="0">
                <a:solidFill>
                  <a:srgbClr val="1F4E79"/>
                </a:solidFill>
                <a:latin typeface="Microsoft Sans Serif"/>
                <a:cs typeface="Microsoft Sans Serif"/>
              </a:rPr>
              <a:t> </a:t>
            </a:r>
            <a:r>
              <a:rPr sz="2000" spc="5" dirty="0">
                <a:solidFill>
                  <a:srgbClr val="1F4E79"/>
                </a:solidFill>
                <a:latin typeface="Microsoft Sans Serif"/>
                <a:cs typeface="Microsoft Sans Serif"/>
              </a:rPr>
              <a:t>davranış</a:t>
            </a:r>
            <a:r>
              <a:rPr sz="2000" spc="10" dirty="0">
                <a:solidFill>
                  <a:srgbClr val="1F4E79"/>
                </a:solidFill>
                <a:latin typeface="Microsoft Sans Serif"/>
                <a:cs typeface="Microsoft Sans Serif"/>
              </a:rPr>
              <a:t> </a:t>
            </a:r>
            <a:r>
              <a:rPr sz="2000" spc="-10" dirty="0">
                <a:solidFill>
                  <a:srgbClr val="1F4E79"/>
                </a:solidFill>
                <a:latin typeface="Microsoft Sans Serif"/>
                <a:cs typeface="Microsoft Sans Serif"/>
              </a:rPr>
              <a:t>ve </a:t>
            </a:r>
            <a:r>
              <a:rPr sz="2000" spc="-5" dirty="0">
                <a:solidFill>
                  <a:srgbClr val="1F4E79"/>
                </a:solidFill>
                <a:latin typeface="Microsoft Sans Serif"/>
                <a:cs typeface="Microsoft Sans Serif"/>
              </a:rPr>
              <a:t> hareketlerinin </a:t>
            </a:r>
            <a:r>
              <a:rPr sz="2000" spc="5" dirty="0">
                <a:solidFill>
                  <a:srgbClr val="1F4E79"/>
                </a:solidFill>
                <a:latin typeface="Microsoft Sans Serif"/>
                <a:cs typeface="Microsoft Sans Serif"/>
              </a:rPr>
              <a:t>başlaması </a:t>
            </a:r>
            <a:r>
              <a:rPr sz="2000" spc="-10" dirty="0">
                <a:solidFill>
                  <a:srgbClr val="1F4E79"/>
                </a:solidFill>
                <a:latin typeface="Microsoft Sans Serif"/>
                <a:cs typeface="Microsoft Sans Serif"/>
              </a:rPr>
              <a:t>için belli </a:t>
            </a:r>
            <a:r>
              <a:rPr sz="2000" dirty="0">
                <a:solidFill>
                  <a:srgbClr val="1F4E79"/>
                </a:solidFill>
                <a:latin typeface="Microsoft Sans Serif"/>
                <a:cs typeface="Microsoft Sans Serif"/>
              </a:rPr>
              <a:t>bir </a:t>
            </a:r>
            <a:r>
              <a:rPr sz="2000" spc="-5" dirty="0">
                <a:solidFill>
                  <a:srgbClr val="1F4E79"/>
                </a:solidFill>
                <a:latin typeface="Microsoft Sans Serif"/>
                <a:cs typeface="Microsoft Sans Serif"/>
              </a:rPr>
              <a:t>işaret ya </a:t>
            </a:r>
            <a:r>
              <a:rPr sz="2000" dirty="0">
                <a:solidFill>
                  <a:srgbClr val="1F4E79"/>
                </a:solidFill>
                <a:latin typeface="Microsoft Sans Serif"/>
                <a:cs typeface="Microsoft Sans Serif"/>
              </a:rPr>
              <a:t>da </a:t>
            </a:r>
            <a:r>
              <a:rPr sz="2000" spc="-5" dirty="0">
                <a:solidFill>
                  <a:srgbClr val="1F4E79"/>
                </a:solidFill>
                <a:latin typeface="Microsoft Sans Serif"/>
                <a:cs typeface="Microsoft Sans Serif"/>
              </a:rPr>
              <a:t>komutun devreye </a:t>
            </a:r>
            <a:r>
              <a:rPr sz="2000" dirty="0">
                <a:solidFill>
                  <a:srgbClr val="1F4E79"/>
                </a:solidFill>
                <a:latin typeface="Microsoft Sans Serif"/>
                <a:cs typeface="Microsoft Sans Serif"/>
              </a:rPr>
              <a:t> </a:t>
            </a:r>
            <a:r>
              <a:rPr sz="2000" spc="-5" dirty="0">
                <a:solidFill>
                  <a:srgbClr val="1F4E79"/>
                </a:solidFill>
                <a:latin typeface="Microsoft Sans Serif"/>
                <a:cs typeface="Microsoft Sans Serif"/>
              </a:rPr>
              <a:t>girmesi </a:t>
            </a:r>
            <a:r>
              <a:rPr sz="2000" spc="-15" dirty="0">
                <a:solidFill>
                  <a:srgbClr val="1F4E79"/>
                </a:solidFill>
                <a:latin typeface="Microsoft Sans Serif"/>
                <a:cs typeface="Microsoft Sans Serif"/>
              </a:rPr>
              <a:t>ile </a:t>
            </a:r>
            <a:r>
              <a:rPr sz="2000" spc="10" dirty="0">
                <a:solidFill>
                  <a:srgbClr val="1F4E79"/>
                </a:solidFill>
                <a:latin typeface="Microsoft Sans Serif"/>
                <a:cs typeface="Microsoft Sans Serif"/>
              </a:rPr>
              <a:t>yapılan </a:t>
            </a:r>
            <a:r>
              <a:rPr sz="2000" spc="5" dirty="0">
                <a:solidFill>
                  <a:srgbClr val="1F4E79"/>
                </a:solidFill>
                <a:latin typeface="Microsoft Sans Serif"/>
                <a:cs typeface="Microsoft Sans Serif"/>
              </a:rPr>
              <a:t>uyarıdan </a:t>
            </a:r>
            <a:r>
              <a:rPr sz="2000" spc="-5" dirty="0">
                <a:solidFill>
                  <a:srgbClr val="1F4E79"/>
                </a:solidFill>
                <a:latin typeface="Microsoft Sans Serif"/>
                <a:cs typeface="Microsoft Sans Serif"/>
              </a:rPr>
              <a:t>beklenen hareketin </a:t>
            </a:r>
            <a:r>
              <a:rPr sz="2000" spc="5" dirty="0">
                <a:solidFill>
                  <a:srgbClr val="1F4E79"/>
                </a:solidFill>
                <a:latin typeface="Microsoft Sans Serif"/>
                <a:cs typeface="Microsoft Sans Serif"/>
              </a:rPr>
              <a:t>başlamasına </a:t>
            </a:r>
            <a:r>
              <a:rPr sz="2000" spc="-5" dirty="0">
                <a:solidFill>
                  <a:srgbClr val="1F4E79"/>
                </a:solidFill>
                <a:latin typeface="Microsoft Sans Serif"/>
                <a:cs typeface="Microsoft Sans Serif"/>
              </a:rPr>
              <a:t>kadar </a:t>
            </a:r>
            <a:r>
              <a:rPr sz="2000" dirty="0">
                <a:solidFill>
                  <a:srgbClr val="1F4E79"/>
                </a:solidFill>
                <a:latin typeface="Microsoft Sans Serif"/>
                <a:cs typeface="Microsoft Sans Serif"/>
              </a:rPr>
              <a:t> </a:t>
            </a:r>
            <a:r>
              <a:rPr sz="2000" spc="-5" dirty="0">
                <a:solidFill>
                  <a:srgbClr val="1F4E79"/>
                </a:solidFill>
                <a:latin typeface="Microsoft Sans Serif"/>
                <a:cs typeface="Microsoft Sans Serif"/>
              </a:rPr>
              <a:t>geçen süreye </a:t>
            </a:r>
            <a:r>
              <a:rPr sz="2000" b="1" spc="-5" dirty="0">
                <a:solidFill>
                  <a:srgbClr val="1F4E79"/>
                </a:solidFill>
                <a:latin typeface="Arial"/>
                <a:cs typeface="Arial"/>
              </a:rPr>
              <a:t>davranış gecikmesi </a:t>
            </a:r>
            <a:r>
              <a:rPr sz="2000" spc="-5" dirty="0">
                <a:solidFill>
                  <a:srgbClr val="1F4E79"/>
                </a:solidFill>
                <a:latin typeface="Microsoft Sans Serif"/>
                <a:cs typeface="Microsoft Sans Serif"/>
              </a:rPr>
              <a:t>ya </a:t>
            </a:r>
            <a:r>
              <a:rPr sz="2000" dirty="0">
                <a:solidFill>
                  <a:srgbClr val="1F4E79"/>
                </a:solidFill>
                <a:latin typeface="Microsoft Sans Serif"/>
                <a:cs typeface="Microsoft Sans Serif"/>
              </a:rPr>
              <a:t>da </a:t>
            </a:r>
            <a:r>
              <a:rPr sz="2000" b="1" spc="-5" dirty="0">
                <a:solidFill>
                  <a:srgbClr val="1F4E79"/>
                </a:solidFill>
                <a:latin typeface="Arial"/>
                <a:cs typeface="Arial"/>
              </a:rPr>
              <a:t>reaksiyon süresi </a:t>
            </a:r>
            <a:r>
              <a:rPr sz="2000" spc="-20" dirty="0">
                <a:solidFill>
                  <a:srgbClr val="1F4E79"/>
                </a:solidFill>
                <a:latin typeface="Microsoft Sans Serif"/>
                <a:cs typeface="Microsoft Sans Serif"/>
              </a:rPr>
              <a:t>denir. </a:t>
            </a:r>
            <a:r>
              <a:rPr sz="2000" spc="-15" dirty="0">
                <a:solidFill>
                  <a:srgbClr val="1F4E79"/>
                </a:solidFill>
                <a:latin typeface="Microsoft Sans Serif"/>
                <a:cs typeface="Microsoft Sans Serif"/>
              </a:rPr>
              <a:t> </a:t>
            </a:r>
            <a:r>
              <a:rPr sz="2000" dirty="0">
                <a:solidFill>
                  <a:srgbClr val="1F4E79"/>
                </a:solidFill>
                <a:latin typeface="Microsoft Sans Serif"/>
                <a:cs typeface="Microsoft Sans Serif"/>
              </a:rPr>
              <a:t>ortalama</a:t>
            </a:r>
            <a:r>
              <a:rPr sz="2000" spc="-15" dirty="0">
                <a:solidFill>
                  <a:srgbClr val="1F4E79"/>
                </a:solidFill>
                <a:latin typeface="Microsoft Sans Serif"/>
                <a:cs typeface="Microsoft Sans Serif"/>
              </a:rPr>
              <a:t> </a:t>
            </a:r>
            <a:r>
              <a:rPr sz="2000" spc="-20" dirty="0">
                <a:solidFill>
                  <a:srgbClr val="1F4E79"/>
                </a:solidFill>
                <a:latin typeface="Microsoft Sans Serif"/>
                <a:cs typeface="Microsoft Sans Serif"/>
              </a:rPr>
              <a:t>113-528</a:t>
            </a:r>
            <a:r>
              <a:rPr sz="2000" spc="-15" dirty="0">
                <a:solidFill>
                  <a:srgbClr val="1F4E79"/>
                </a:solidFill>
                <a:latin typeface="Microsoft Sans Serif"/>
                <a:cs typeface="Microsoft Sans Serif"/>
              </a:rPr>
              <a:t> </a:t>
            </a:r>
            <a:r>
              <a:rPr sz="2000" dirty="0">
                <a:solidFill>
                  <a:srgbClr val="1F4E79"/>
                </a:solidFill>
                <a:latin typeface="Microsoft Sans Serif"/>
                <a:cs typeface="Microsoft Sans Serif"/>
              </a:rPr>
              <a:t>ms.</a:t>
            </a:r>
            <a:endParaRPr sz="2000">
              <a:latin typeface="Microsoft Sans Serif"/>
              <a:cs typeface="Microsoft Sans Serif"/>
            </a:endParaRPr>
          </a:p>
          <a:p>
            <a:pPr marL="283845" marR="5715" indent="-271780">
              <a:lnSpc>
                <a:spcPct val="100000"/>
              </a:lnSpc>
              <a:spcBef>
                <a:spcPts val="600"/>
              </a:spcBef>
              <a:buChar char="•"/>
              <a:tabLst>
                <a:tab pos="283845" algn="l"/>
                <a:tab pos="284480" algn="l"/>
                <a:tab pos="1687830" algn="l"/>
                <a:tab pos="3440429" algn="l"/>
                <a:tab pos="4716145" algn="l"/>
                <a:tab pos="5805805" algn="l"/>
                <a:tab pos="7082155" algn="l"/>
              </a:tabLst>
            </a:pPr>
            <a:r>
              <a:rPr sz="2000" dirty="0">
                <a:solidFill>
                  <a:srgbClr val="1F4E79"/>
                </a:solidFill>
                <a:latin typeface="Microsoft Sans Serif"/>
                <a:cs typeface="Microsoft Sans Serif"/>
              </a:rPr>
              <a:t>Ergo</a:t>
            </a:r>
            <a:r>
              <a:rPr sz="2000" spc="-10" dirty="0">
                <a:solidFill>
                  <a:srgbClr val="1F4E79"/>
                </a:solidFill>
                <a:latin typeface="Microsoft Sans Serif"/>
                <a:cs typeface="Microsoft Sans Serif"/>
              </a:rPr>
              <a:t>n</a:t>
            </a:r>
            <a:r>
              <a:rPr sz="2000" spc="-5" dirty="0">
                <a:solidFill>
                  <a:srgbClr val="1F4E79"/>
                </a:solidFill>
                <a:latin typeface="Microsoft Sans Serif"/>
                <a:cs typeface="Microsoft Sans Serif"/>
              </a:rPr>
              <a:t>omik</a:t>
            </a:r>
            <a:r>
              <a:rPr sz="2000" dirty="0">
                <a:solidFill>
                  <a:srgbClr val="1F4E79"/>
                </a:solidFill>
                <a:latin typeface="Microsoft Sans Serif"/>
                <a:cs typeface="Microsoft Sans Serif"/>
              </a:rPr>
              <a:t>	</a:t>
            </a:r>
            <a:r>
              <a:rPr sz="2000" spc="-20" dirty="0">
                <a:solidFill>
                  <a:srgbClr val="1F4E79"/>
                </a:solidFill>
                <a:latin typeface="Microsoft Sans Serif"/>
                <a:cs typeface="Microsoft Sans Serif"/>
              </a:rPr>
              <a:t>y</a:t>
            </a:r>
            <a:r>
              <a:rPr sz="2000" spc="-5" dirty="0">
                <a:solidFill>
                  <a:srgbClr val="1F4E79"/>
                </a:solidFill>
                <a:latin typeface="Microsoft Sans Serif"/>
                <a:cs typeface="Microsoft Sans Serif"/>
              </a:rPr>
              <a:t>a</a:t>
            </a:r>
            <a:r>
              <a:rPr sz="2000" spc="5" dirty="0">
                <a:solidFill>
                  <a:srgbClr val="1F4E79"/>
                </a:solidFill>
                <a:latin typeface="Microsoft Sans Serif"/>
                <a:cs typeface="Microsoft Sans Serif"/>
              </a:rPr>
              <a:t>k</a:t>
            </a:r>
            <a:r>
              <a:rPr sz="2000" spc="-10" dirty="0">
                <a:solidFill>
                  <a:srgbClr val="1F4E79"/>
                </a:solidFill>
                <a:latin typeface="Microsoft Sans Serif"/>
                <a:cs typeface="Microsoft Sans Serif"/>
              </a:rPr>
              <a:t>la</a:t>
            </a:r>
            <a:r>
              <a:rPr sz="2000" spc="-5" dirty="0">
                <a:solidFill>
                  <a:srgbClr val="1F4E79"/>
                </a:solidFill>
                <a:latin typeface="Microsoft Sans Serif"/>
                <a:cs typeface="Microsoft Sans Serif"/>
              </a:rPr>
              <a:t>ş</a:t>
            </a:r>
            <a:r>
              <a:rPr sz="2000" spc="80" dirty="0">
                <a:solidFill>
                  <a:srgbClr val="1F4E79"/>
                </a:solidFill>
                <a:latin typeface="Microsoft Sans Serif"/>
                <a:cs typeface="Microsoft Sans Serif"/>
              </a:rPr>
              <a:t>ı</a:t>
            </a:r>
            <a:r>
              <a:rPr sz="2000" spc="-5" dirty="0">
                <a:solidFill>
                  <a:srgbClr val="1F4E79"/>
                </a:solidFill>
                <a:latin typeface="Microsoft Sans Serif"/>
                <a:cs typeface="Microsoft Sans Serif"/>
              </a:rPr>
              <a:t>ml</a:t>
            </a:r>
            <a:r>
              <a:rPr sz="2000" spc="-20" dirty="0">
                <a:solidFill>
                  <a:srgbClr val="1F4E79"/>
                </a:solidFill>
                <a:latin typeface="Microsoft Sans Serif"/>
                <a:cs typeface="Microsoft Sans Serif"/>
              </a:rPr>
              <a:t>a</a:t>
            </a:r>
            <a:r>
              <a:rPr sz="2000" dirty="0">
                <a:solidFill>
                  <a:srgbClr val="1F4E79"/>
                </a:solidFill>
                <a:latin typeface="Microsoft Sans Serif"/>
                <a:cs typeface="Microsoft Sans Serif"/>
              </a:rPr>
              <a:t>rda	re</a:t>
            </a:r>
            <a:r>
              <a:rPr sz="2000" spc="-10" dirty="0">
                <a:solidFill>
                  <a:srgbClr val="1F4E79"/>
                </a:solidFill>
                <a:latin typeface="Microsoft Sans Serif"/>
                <a:cs typeface="Microsoft Sans Serif"/>
              </a:rPr>
              <a:t>a</a:t>
            </a:r>
            <a:r>
              <a:rPr sz="2000" spc="-5" dirty="0">
                <a:solidFill>
                  <a:srgbClr val="1F4E79"/>
                </a:solidFill>
                <a:latin typeface="Microsoft Sans Serif"/>
                <a:cs typeface="Microsoft Sans Serif"/>
              </a:rPr>
              <a:t>ksi</a:t>
            </a:r>
            <a:r>
              <a:rPr sz="2000" spc="-15" dirty="0">
                <a:solidFill>
                  <a:srgbClr val="1F4E79"/>
                </a:solidFill>
                <a:latin typeface="Microsoft Sans Serif"/>
                <a:cs typeface="Microsoft Sans Serif"/>
              </a:rPr>
              <a:t>y</a:t>
            </a:r>
            <a:r>
              <a:rPr sz="2000" dirty="0">
                <a:solidFill>
                  <a:srgbClr val="1F4E79"/>
                </a:solidFill>
                <a:latin typeface="Microsoft Sans Serif"/>
                <a:cs typeface="Microsoft Sans Serif"/>
              </a:rPr>
              <a:t>on	z</a:t>
            </a:r>
            <a:r>
              <a:rPr sz="2000" spc="5" dirty="0">
                <a:solidFill>
                  <a:srgbClr val="1F4E79"/>
                </a:solidFill>
                <a:latin typeface="Microsoft Sans Serif"/>
                <a:cs typeface="Microsoft Sans Serif"/>
              </a:rPr>
              <a:t>a</a:t>
            </a:r>
            <a:r>
              <a:rPr sz="2000" spc="-15" dirty="0">
                <a:solidFill>
                  <a:srgbClr val="1F4E79"/>
                </a:solidFill>
                <a:latin typeface="Microsoft Sans Serif"/>
                <a:cs typeface="Microsoft Sans Serif"/>
              </a:rPr>
              <a:t>m</a:t>
            </a:r>
            <a:r>
              <a:rPr sz="2000" spc="35" dirty="0">
                <a:solidFill>
                  <a:srgbClr val="1F4E79"/>
                </a:solidFill>
                <a:latin typeface="Microsoft Sans Serif"/>
                <a:cs typeface="Microsoft Sans Serif"/>
              </a:rPr>
              <a:t>an</a:t>
            </a:r>
            <a:r>
              <a:rPr sz="2000" dirty="0">
                <a:solidFill>
                  <a:srgbClr val="1F4E79"/>
                </a:solidFill>
                <a:latin typeface="Microsoft Sans Serif"/>
                <a:cs typeface="Microsoft Sans Serif"/>
              </a:rPr>
              <a:t>ı,	</a:t>
            </a:r>
            <a:r>
              <a:rPr sz="2000" spc="-10" dirty="0">
                <a:solidFill>
                  <a:srgbClr val="1F4E79"/>
                </a:solidFill>
                <a:latin typeface="Microsoft Sans Serif"/>
                <a:cs typeface="Microsoft Sans Serif"/>
              </a:rPr>
              <a:t>i</a:t>
            </a:r>
            <a:r>
              <a:rPr sz="2000" spc="-5" dirty="0">
                <a:solidFill>
                  <a:srgbClr val="1F4E79"/>
                </a:solidFill>
                <a:latin typeface="Microsoft Sans Serif"/>
                <a:cs typeface="Microsoft Sans Serif"/>
              </a:rPr>
              <a:t>ş</a:t>
            </a:r>
            <a:r>
              <a:rPr sz="2000" spc="525" dirty="0">
                <a:solidFill>
                  <a:srgbClr val="1F4E79"/>
                </a:solidFill>
                <a:latin typeface="Microsoft Sans Serif"/>
                <a:cs typeface="Microsoft Sans Serif"/>
              </a:rPr>
              <a:t>–</a:t>
            </a:r>
            <a:r>
              <a:rPr sz="2000" dirty="0">
                <a:solidFill>
                  <a:srgbClr val="1F4E79"/>
                </a:solidFill>
                <a:latin typeface="Microsoft Sans Serif"/>
                <a:cs typeface="Microsoft Sans Serif"/>
              </a:rPr>
              <a:t>zaman	</a:t>
            </a:r>
            <a:r>
              <a:rPr sz="2000" spc="-5" dirty="0">
                <a:solidFill>
                  <a:srgbClr val="1F4E79"/>
                </a:solidFill>
                <a:latin typeface="Microsoft Sans Serif"/>
                <a:cs typeface="Microsoft Sans Serif"/>
              </a:rPr>
              <a:t>etü</a:t>
            </a:r>
            <a:r>
              <a:rPr sz="2000" spc="-15" dirty="0">
                <a:solidFill>
                  <a:srgbClr val="1F4E79"/>
                </a:solidFill>
                <a:latin typeface="Microsoft Sans Serif"/>
                <a:cs typeface="Microsoft Sans Serif"/>
              </a:rPr>
              <a:t>d</a:t>
            </a:r>
            <a:r>
              <a:rPr sz="2000" dirty="0">
                <a:solidFill>
                  <a:srgbClr val="1F4E79"/>
                </a:solidFill>
                <a:latin typeface="Microsoft Sans Serif"/>
                <a:cs typeface="Microsoft Sans Serif"/>
              </a:rPr>
              <a:t>ü  </a:t>
            </a:r>
            <a:r>
              <a:rPr sz="2000" spc="-10" dirty="0">
                <a:solidFill>
                  <a:srgbClr val="1F4E79"/>
                </a:solidFill>
                <a:latin typeface="Microsoft Sans Serif"/>
                <a:cs typeface="Microsoft Sans Serif"/>
              </a:rPr>
              <a:t>ilişkileri</a:t>
            </a:r>
            <a:r>
              <a:rPr sz="2000" spc="20" dirty="0">
                <a:solidFill>
                  <a:srgbClr val="1F4E79"/>
                </a:solidFill>
                <a:latin typeface="Microsoft Sans Serif"/>
                <a:cs typeface="Microsoft Sans Serif"/>
              </a:rPr>
              <a:t> </a:t>
            </a:r>
            <a:r>
              <a:rPr sz="2000" spc="-5" dirty="0">
                <a:solidFill>
                  <a:srgbClr val="1F4E79"/>
                </a:solidFill>
                <a:latin typeface="Microsoft Sans Serif"/>
                <a:cs typeface="Microsoft Sans Serif"/>
              </a:rPr>
              <a:t>içinde</a:t>
            </a:r>
            <a:r>
              <a:rPr sz="2000" spc="20" dirty="0">
                <a:solidFill>
                  <a:srgbClr val="1F4E79"/>
                </a:solidFill>
                <a:latin typeface="Microsoft Sans Serif"/>
                <a:cs typeface="Microsoft Sans Serif"/>
              </a:rPr>
              <a:t> </a:t>
            </a:r>
            <a:r>
              <a:rPr sz="2000" dirty="0">
                <a:solidFill>
                  <a:srgbClr val="1F4E79"/>
                </a:solidFill>
                <a:latin typeface="Microsoft Sans Serif"/>
                <a:cs typeface="Microsoft Sans Serif"/>
              </a:rPr>
              <a:t>dikkate</a:t>
            </a:r>
            <a:r>
              <a:rPr sz="2000" spc="-5" dirty="0">
                <a:solidFill>
                  <a:srgbClr val="1F4E79"/>
                </a:solidFill>
                <a:latin typeface="Microsoft Sans Serif"/>
                <a:cs typeface="Microsoft Sans Serif"/>
              </a:rPr>
              <a:t> </a:t>
            </a:r>
            <a:r>
              <a:rPr sz="2000" spc="5" dirty="0">
                <a:solidFill>
                  <a:srgbClr val="1F4E79"/>
                </a:solidFill>
                <a:latin typeface="Microsoft Sans Serif"/>
                <a:cs typeface="Microsoft Sans Serif"/>
              </a:rPr>
              <a:t>alınmalıdır.</a:t>
            </a:r>
            <a:endParaRPr sz="2000">
              <a:latin typeface="Microsoft Sans Serif"/>
              <a:cs typeface="Microsoft Sans Serif"/>
            </a:endParaRPr>
          </a:p>
          <a:p>
            <a:pPr marL="283845" marR="5080" indent="-271780">
              <a:lnSpc>
                <a:spcPct val="100000"/>
              </a:lnSpc>
              <a:spcBef>
                <a:spcPts val="600"/>
              </a:spcBef>
              <a:buChar char="•"/>
              <a:tabLst>
                <a:tab pos="283845" algn="l"/>
                <a:tab pos="284480" algn="l"/>
                <a:tab pos="1445260" algn="l"/>
                <a:tab pos="2477135" algn="l"/>
                <a:tab pos="3931285" algn="l"/>
                <a:tab pos="5836285" algn="l"/>
                <a:tab pos="6897370" algn="l"/>
              </a:tabLst>
            </a:pPr>
            <a:r>
              <a:rPr sz="2000" dirty="0">
                <a:solidFill>
                  <a:srgbClr val="1F4E79"/>
                </a:solidFill>
                <a:latin typeface="Microsoft Sans Serif"/>
                <a:cs typeface="Microsoft Sans Serif"/>
              </a:rPr>
              <a:t>Bununla	</a:t>
            </a:r>
            <a:r>
              <a:rPr sz="2000" spc="-5" dirty="0">
                <a:solidFill>
                  <a:srgbClr val="1F4E79"/>
                </a:solidFill>
                <a:latin typeface="Microsoft Sans Serif"/>
                <a:cs typeface="Microsoft Sans Serif"/>
              </a:rPr>
              <a:t>birlik</a:t>
            </a:r>
            <a:r>
              <a:rPr sz="2000" dirty="0">
                <a:solidFill>
                  <a:srgbClr val="1F4E79"/>
                </a:solidFill>
                <a:latin typeface="Microsoft Sans Serif"/>
                <a:cs typeface="Microsoft Sans Serif"/>
              </a:rPr>
              <a:t>te,	</a:t>
            </a:r>
            <a:r>
              <a:rPr sz="2000" spc="-5" dirty="0">
                <a:solidFill>
                  <a:srgbClr val="1F4E79"/>
                </a:solidFill>
                <a:latin typeface="Microsoft Sans Serif"/>
                <a:cs typeface="Microsoft Sans Serif"/>
              </a:rPr>
              <a:t>op</a:t>
            </a:r>
            <a:r>
              <a:rPr sz="2000" spc="-10" dirty="0">
                <a:solidFill>
                  <a:srgbClr val="1F4E79"/>
                </a:solidFill>
                <a:latin typeface="Microsoft Sans Serif"/>
                <a:cs typeface="Microsoft Sans Serif"/>
              </a:rPr>
              <a:t>e</a:t>
            </a:r>
            <a:r>
              <a:rPr sz="2000" dirty="0">
                <a:solidFill>
                  <a:srgbClr val="1F4E79"/>
                </a:solidFill>
                <a:latin typeface="Microsoft Sans Serif"/>
                <a:cs typeface="Microsoft Sans Serif"/>
              </a:rPr>
              <a:t>ra</a:t>
            </a:r>
            <a:r>
              <a:rPr sz="2000" spc="-10" dirty="0">
                <a:solidFill>
                  <a:srgbClr val="1F4E79"/>
                </a:solidFill>
                <a:latin typeface="Microsoft Sans Serif"/>
                <a:cs typeface="Microsoft Sans Serif"/>
              </a:rPr>
              <a:t>t</a:t>
            </a:r>
            <a:r>
              <a:rPr sz="2000" spc="-15" dirty="0">
                <a:solidFill>
                  <a:srgbClr val="1F4E79"/>
                </a:solidFill>
                <a:latin typeface="Microsoft Sans Serif"/>
                <a:cs typeface="Microsoft Sans Serif"/>
              </a:rPr>
              <a:t>ö</a:t>
            </a:r>
            <a:r>
              <a:rPr sz="2000" dirty="0">
                <a:solidFill>
                  <a:srgbClr val="1F4E79"/>
                </a:solidFill>
                <a:latin typeface="Microsoft Sans Serif"/>
                <a:cs typeface="Microsoft Sans Serif"/>
              </a:rPr>
              <a:t>rün	</a:t>
            </a:r>
            <a:r>
              <a:rPr sz="2000" spc="-5" dirty="0">
                <a:solidFill>
                  <a:srgbClr val="1F4E79"/>
                </a:solidFill>
                <a:latin typeface="Microsoft Sans Serif"/>
                <a:cs typeface="Microsoft Sans Serif"/>
              </a:rPr>
              <a:t>da</a:t>
            </a:r>
            <a:r>
              <a:rPr sz="2000" spc="-15" dirty="0">
                <a:solidFill>
                  <a:srgbClr val="1F4E79"/>
                </a:solidFill>
                <a:latin typeface="Microsoft Sans Serif"/>
                <a:cs typeface="Microsoft Sans Serif"/>
              </a:rPr>
              <a:t>v</a:t>
            </a:r>
            <a:r>
              <a:rPr sz="2000" dirty="0">
                <a:solidFill>
                  <a:srgbClr val="1F4E79"/>
                </a:solidFill>
                <a:latin typeface="Microsoft Sans Serif"/>
                <a:cs typeface="Microsoft Sans Serif"/>
              </a:rPr>
              <a:t>ra</a:t>
            </a:r>
            <a:r>
              <a:rPr sz="2000" spc="65" dirty="0">
                <a:solidFill>
                  <a:srgbClr val="1F4E79"/>
                </a:solidFill>
                <a:latin typeface="Microsoft Sans Serif"/>
                <a:cs typeface="Microsoft Sans Serif"/>
              </a:rPr>
              <a:t>n</a:t>
            </a:r>
            <a:r>
              <a:rPr sz="2000" spc="5" dirty="0">
                <a:solidFill>
                  <a:srgbClr val="1F4E79"/>
                </a:solidFill>
                <a:latin typeface="Microsoft Sans Serif"/>
                <a:cs typeface="Microsoft Sans Serif"/>
              </a:rPr>
              <a:t>ı</a:t>
            </a:r>
            <a:r>
              <a:rPr sz="2000" spc="-5" dirty="0">
                <a:solidFill>
                  <a:srgbClr val="1F4E79"/>
                </a:solidFill>
                <a:latin typeface="Microsoft Sans Serif"/>
                <a:cs typeface="Microsoft Sans Serif"/>
              </a:rPr>
              <a:t>şla</a:t>
            </a:r>
            <a:r>
              <a:rPr sz="2000" spc="60" dirty="0">
                <a:solidFill>
                  <a:srgbClr val="1F4E79"/>
                </a:solidFill>
                <a:latin typeface="Microsoft Sans Serif"/>
                <a:cs typeface="Microsoft Sans Serif"/>
              </a:rPr>
              <a:t>r</a:t>
            </a:r>
            <a:r>
              <a:rPr sz="2000" spc="25" dirty="0">
                <a:solidFill>
                  <a:srgbClr val="1F4E79"/>
                </a:solidFill>
                <a:latin typeface="Microsoft Sans Serif"/>
                <a:cs typeface="Microsoft Sans Serif"/>
              </a:rPr>
              <a:t>ı</a:t>
            </a:r>
            <a:r>
              <a:rPr sz="2000" spc="65" dirty="0">
                <a:solidFill>
                  <a:srgbClr val="1F4E79"/>
                </a:solidFill>
                <a:latin typeface="Microsoft Sans Serif"/>
                <a:cs typeface="Microsoft Sans Serif"/>
              </a:rPr>
              <a:t>n</a:t>
            </a:r>
            <a:r>
              <a:rPr sz="2000" spc="5" dirty="0">
                <a:solidFill>
                  <a:srgbClr val="1F4E79"/>
                </a:solidFill>
                <a:latin typeface="Microsoft Sans Serif"/>
                <a:cs typeface="Microsoft Sans Serif"/>
              </a:rPr>
              <a:t>ı</a:t>
            </a:r>
            <a:r>
              <a:rPr sz="2000" dirty="0">
                <a:solidFill>
                  <a:srgbClr val="1F4E79"/>
                </a:solidFill>
                <a:latin typeface="Microsoft Sans Serif"/>
                <a:cs typeface="Microsoft Sans Serif"/>
              </a:rPr>
              <a:t>n	sür</a:t>
            </a:r>
            <a:r>
              <a:rPr sz="2000" spc="-10" dirty="0">
                <a:solidFill>
                  <a:srgbClr val="1F4E79"/>
                </a:solidFill>
                <a:latin typeface="Microsoft Sans Serif"/>
                <a:cs typeface="Microsoft Sans Serif"/>
              </a:rPr>
              <a:t>eler</a:t>
            </a:r>
            <a:r>
              <a:rPr sz="2000" spc="-5" dirty="0">
                <a:solidFill>
                  <a:srgbClr val="1F4E79"/>
                </a:solidFill>
                <a:latin typeface="Microsoft Sans Serif"/>
                <a:cs typeface="Microsoft Sans Serif"/>
              </a:rPr>
              <a:t>i</a:t>
            </a:r>
            <a:r>
              <a:rPr sz="2000" dirty="0">
                <a:solidFill>
                  <a:srgbClr val="1F4E79"/>
                </a:solidFill>
                <a:latin typeface="Microsoft Sans Serif"/>
                <a:cs typeface="Microsoft Sans Serif"/>
              </a:rPr>
              <a:t>	s</a:t>
            </a:r>
            <a:r>
              <a:rPr sz="2000" spc="5" dirty="0">
                <a:solidFill>
                  <a:srgbClr val="1F4E79"/>
                </a:solidFill>
                <a:latin typeface="Microsoft Sans Serif"/>
                <a:cs typeface="Microsoft Sans Serif"/>
              </a:rPr>
              <a:t>a</a:t>
            </a:r>
            <a:r>
              <a:rPr sz="2000" spc="-10" dirty="0">
                <a:solidFill>
                  <a:srgbClr val="1F4E79"/>
                </a:solidFill>
                <a:latin typeface="Microsoft Sans Serif"/>
                <a:cs typeface="Microsoft Sans Serif"/>
              </a:rPr>
              <a:t>d</a:t>
            </a:r>
            <a:r>
              <a:rPr sz="2000" dirty="0">
                <a:solidFill>
                  <a:srgbClr val="1F4E79"/>
                </a:solidFill>
                <a:latin typeface="Microsoft Sans Serif"/>
                <a:cs typeface="Microsoft Sans Serif"/>
              </a:rPr>
              <a:t>ece  </a:t>
            </a:r>
            <a:r>
              <a:rPr sz="2000" spc="-5" dirty="0">
                <a:solidFill>
                  <a:srgbClr val="1F4E79"/>
                </a:solidFill>
                <a:latin typeface="Microsoft Sans Serif"/>
                <a:cs typeface="Microsoft Sans Serif"/>
              </a:rPr>
              <a:t>doğrudan </a:t>
            </a:r>
            <a:r>
              <a:rPr sz="2000" dirty="0">
                <a:solidFill>
                  <a:srgbClr val="1F4E79"/>
                </a:solidFill>
                <a:latin typeface="Microsoft Sans Serif"/>
                <a:cs typeface="Microsoft Sans Serif"/>
              </a:rPr>
              <a:t>reaksiyon</a:t>
            </a:r>
            <a:r>
              <a:rPr sz="2000" spc="-5" dirty="0">
                <a:solidFill>
                  <a:srgbClr val="1F4E79"/>
                </a:solidFill>
                <a:latin typeface="Microsoft Sans Serif"/>
                <a:cs typeface="Microsoft Sans Serif"/>
              </a:rPr>
              <a:t> </a:t>
            </a:r>
            <a:r>
              <a:rPr sz="2000" spc="10" dirty="0">
                <a:solidFill>
                  <a:srgbClr val="1F4E79"/>
                </a:solidFill>
                <a:latin typeface="Microsoft Sans Serif"/>
                <a:cs typeface="Microsoft Sans Serif"/>
              </a:rPr>
              <a:t>zamanına</a:t>
            </a:r>
            <a:r>
              <a:rPr sz="2000" spc="5" dirty="0">
                <a:solidFill>
                  <a:srgbClr val="1F4E79"/>
                </a:solidFill>
                <a:latin typeface="Microsoft Sans Serif"/>
                <a:cs typeface="Microsoft Sans Serif"/>
              </a:rPr>
              <a:t> </a:t>
            </a:r>
            <a:r>
              <a:rPr sz="2000" spc="15" dirty="0">
                <a:solidFill>
                  <a:srgbClr val="1F4E79"/>
                </a:solidFill>
                <a:latin typeface="Microsoft Sans Serif"/>
                <a:cs typeface="Microsoft Sans Serif"/>
              </a:rPr>
              <a:t>bağlı</a:t>
            </a:r>
            <a:r>
              <a:rPr sz="2000" spc="20" dirty="0">
                <a:solidFill>
                  <a:srgbClr val="1F4E79"/>
                </a:solidFill>
                <a:latin typeface="Microsoft Sans Serif"/>
                <a:cs typeface="Microsoft Sans Serif"/>
              </a:rPr>
              <a:t> </a:t>
            </a:r>
            <a:r>
              <a:rPr sz="2000" spc="-5" dirty="0">
                <a:solidFill>
                  <a:srgbClr val="1F4E79"/>
                </a:solidFill>
                <a:latin typeface="Microsoft Sans Serif"/>
                <a:cs typeface="Microsoft Sans Serif"/>
              </a:rPr>
              <a:t>ya</a:t>
            </a:r>
            <a:r>
              <a:rPr sz="2000" spc="25" dirty="0">
                <a:solidFill>
                  <a:srgbClr val="1F4E79"/>
                </a:solidFill>
                <a:latin typeface="Microsoft Sans Serif"/>
                <a:cs typeface="Microsoft Sans Serif"/>
              </a:rPr>
              <a:t> </a:t>
            </a:r>
            <a:r>
              <a:rPr sz="2000" dirty="0">
                <a:solidFill>
                  <a:srgbClr val="1F4E79"/>
                </a:solidFill>
                <a:latin typeface="Microsoft Sans Serif"/>
                <a:cs typeface="Microsoft Sans Serif"/>
              </a:rPr>
              <a:t>da</a:t>
            </a:r>
            <a:r>
              <a:rPr sz="2000" spc="15" dirty="0">
                <a:solidFill>
                  <a:srgbClr val="1F4E79"/>
                </a:solidFill>
                <a:latin typeface="Microsoft Sans Serif"/>
                <a:cs typeface="Microsoft Sans Serif"/>
              </a:rPr>
              <a:t> </a:t>
            </a:r>
            <a:r>
              <a:rPr sz="2000" dirty="0">
                <a:solidFill>
                  <a:srgbClr val="1F4E79"/>
                </a:solidFill>
                <a:latin typeface="Microsoft Sans Serif"/>
                <a:cs typeface="Microsoft Sans Serif"/>
              </a:rPr>
              <a:t>onunla</a:t>
            </a:r>
            <a:r>
              <a:rPr sz="2000" spc="15" dirty="0">
                <a:solidFill>
                  <a:srgbClr val="1F4E79"/>
                </a:solidFill>
                <a:latin typeface="Microsoft Sans Serif"/>
                <a:cs typeface="Microsoft Sans Serif"/>
              </a:rPr>
              <a:t> orantılı</a:t>
            </a:r>
            <a:r>
              <a:rPr sz="2000" spc="5" dirty="0">
                <a:solidFill>
                  <a:srgbClr val="1F4E79"/>
                </a:solidFill>
                <a:latin typeface="Microsoft Sans Serif"/>
                <a:cs typeface="Microsoft Sans Serif"/>
              </a:rPr>
              <a:t> </a:t>
            </a:r>
            <a:r>
              <a:rPr sz="2000" spc="-20" dirty="0">
                <a:solidFill>
                  <a:srgbClr val="1F4E79"/>
                </a:solidFill>
                <a:latin typeface="Microsoft Sans Serif"/>
                <a:cs typeface="Microsoft Sans Serif"/>
              </a:rPr>
              <a:t>değildir.</a:t>
            </a:r>
            <a:endParaRPr sz="2000">
              <a:latin typeface="Microsoft Sans Serif"/>
              <a:cs typeface="Microsoft Sans Serif"/>
            </a:endParaRPr>
          </a:p>
          <a:p>
            <a:pPr marL="283845">
              <a:lnSpc>
                <a:spcPct val="100000"/>
              </a:lnSpc>
              <a:spcBef>
                <a:spcPts val="605"/>
              </a:spcBef>
              <a:tabLst>
                <a:tab pos="547370" algn="l"/>
              </a:tabLst>
            </a:pPr>
            <a:r>
              <a:rPr sz="2000" dirty="0">
                <a:solidFill>
                  <a:srgbClr val="1F4E79"/>
                </a:solidFill>
                <a:latin typeface="Microsoft Sans Serif"/>
                <a:cs typeface="Microsoft Sans Serif"/>
              </a:rPr>
              <a:t>-	</a:t>
            </a:r>
            <a:r>
              <a:rPr sz="2000" spc="-5" dirty="0">
                <a:solidFill>
                  <a:srgbClr val="1F4E79"/>
                </a:solidFill>
                <a:latin typeface="Microsoft Sans Serif"/>
                <a:cs typeface="Microsoft Sans Serif"/>
              </a:rPr>
              <a:t>İş</a:t>
            </a:r>
            <a:r>
              <a:rPr sz="2000" spc="320" dirty="0">
                <a:solidFill>
                  <a:srgbClr val="1F4E79"/>
                </a:solidFill>
                <a:latin typeface="Microsoft Sans Serif"/>
                <a:cs typeface="Microsoft Sans Serif"/>
              </a:rPr>
              <a:t> </a:t>
            </a:r>
            <a:r>
              <a:rPr sz="2000" spc="-5" dirty="0">
                <a:solidFill>
                  <a:srgbClr val="1F4E79"/>
                </a:solidFill>
                <a:latin typeface="Microsoft Sans Serif"/>
                <a:cs typeface="Microsoft Sans Serif"/>
              </a:rPr>
              <a:t>ekonomisi,</a:t>
            </a:r>
            <a:r>
              <a:rPr sz="2000" spc="335" dirty="0">
                <a:solidFill>
                  <a:srgbClr val="1F4E79"/>
                </a:solidFill>
                <a:latin typeface="Microsoft Sans Serif"/>
                <a:cs typeface="Microsoft Sans Serif"/>
              </a:rPr>
              <a:t> </a:t>
            </a:r>
            <a:r>
              <a:rPr sz="2000" spc="-10" dirty="0">
                <a:solidFill>
                  <a:srgbClr val="1F4E79"/>
                </a:solidFill>
                <a:latin typeface="Microsoft Sans Serif"/>
                <a:cs typeface="Microsoft Sans Serif"/>
              </a:rPr>
              <a:t>işyeri</a:t>
            </a:r>
            <a:r>
              <a:rPr sz="2000" spc="335" dirty="0">
                <a:solidFill>
                  <a:srgbClr val="1F4E79"/>
                </a:solidFill>
                <a:latin typeface="Microsoft Sans Serif"/>
                <a:cs typeface="Microsoft Sans Serif"/>
              </a:rPr>
              <a:t> </a:t>
            </a:r>
            <a:r>
              <a:rPr sz="2000" spc="-10" dirty="0">
                <a:solidFill>
                  <a:srgbClr val="1F4E79"/>
                </a:solidFill>
                <a:latin typeface="Microsoft Sans Serif"/>
                <a:cs typeface="Microsoft Sans Serif"/>
              </a:rPr>
              <a:t>düzeni,</a:t>
            </a:r>
            <a:r>
              <a:rPr sz="2000" spc="325" dirty="0">
                <a:solidFill>
                  <a:srgbClr val="1F4E79"/>
                </a:solidFill>
                <a:latin typeface="Microsoft Sans Serif"/>
                <a:cs typeface="Microsoft Sans Serif"/>
              </a:rPr>
              <a:t> </a:t>
            </a:r>
            <a:r>
              <a:rPr sz="2000" spc="-5" dirty="0">
                <a:solidFill>
                  <a:srgbClr val="1F4E79"/>
                </a:solidFill>
                <a:latin typeface="Microsoft Sans Serif"/>
                <a:cs typeface="Microsoft Sans Serif"/>
              </a:rPr>
              <a:t>fonksiyonel</a:t>
            </a:r>
            <a:r>
              <a:rPr sz="2000" spc="325" dirty="0">
                <a:solidFill>
                  <a:srgbClr val="1F4E79"/>
                </a:solidFill>
                <a:latin typeface="Microsoft Sans Serif"/>
                <a:cs typeface="Microsoft Sans Serif"/>
              </a:rPr>
              <a:t> </a:t>
            </a:r>
            <a:r>
              <a:rPr sz="2000" spc="-5" dirty="0">
                <a:solidFill>
                  <a:srgbClr val="1F4E79"/>
                </a:solidFill>
                <a:latin typeface="Microsoft Sans Serif"/>
                <a:cs typeface="Microsoft Sans Serif"/>
              </a:rPr>
              <a:t>yüklenme,</a:t>
            </a:r>
            <a:r>
              <a:rPr sz="2000" spc="325" dirty="0">
                <a:solidFill>
                  <a:srgbClr val="1F4E79"/>
                </a:solidFill>
                <a:latin typeface="Microsoft Sans Serif"/>
                <a:cs typeface="Microsoft Sans Serif"/>
              </a:rPr>
              <a:t> </a:t>
            </a:r>
            <a:r>
              <a:rPr sz="2000" spc="10" dirty="0">
                <a:solidFill>
                  <a:srgbClr val="1F4E79"/>
                </a:solidFill>
                <a:latin typeface="Microsoft Sans Serif"/>
                <a:cs typeface="Microsoft Sans Serif"/>
              </a:rPr>
              <a:t>uyarımların</a:t>
            </a:r>
            <a:endParaRPr sz="2000">
              <a:latin typeface="Microsoft Sans Serif"/>
              <a:cs typeface="Microsoft Sans Serif"/>
            </a:endParaRPr>
          </a:p>
        </p:txBody>
      </p:sp>
      <p:sp>
        <p:nvSpPr>
          <p:cNvPr id="5" name="object 5"/>
          <p:cNvSpPr txBox="1"/>
          <p:nvPr/>
        </p:nvSpPr>
        <p:spPr>
          <a:xfrm>
            <a:off x="1242466" y="4707763"/>
            <a:ext cx="7195820" cy="636270"/>
          </a:xfrm>
          <a:prstGeom prst="rect">
            <a:avLst/>
          </a:prstGeom>
        </p:spPr>
        <p:txBody>
          <a:bodyPr vert="horz" wrap="square" lIns="0" tIns="12700" rIns="0" bIns="0" rtlCol="0">
            <a:spAutoFit/>
          </a:bodyPr>
          <a:lstStyle/>
          <a:p>
            <a:pPr marR="6350" algn="r">
              <a:lnSpc>
                <a:spcPct val="100000"/>
              </a:lnSpc>
              <a:spcBef>
                <a:spcPts val="100"/>
              </a:spcBef>
              <a:tabLst>
                <a:tab pos="1752600" algn="l"/>
                <a:tab pos="2263140" algn="l"/>
                <a:tab pos="3068320" algn="l"/>
                <a:tab pos="3988435" algn="l"/>
                <a:tab pos="5076825" algn="l"/>
                <a:tab pos="6560184" algn="l"/>
              </a:tabLst>
            </a:pPr>
            <a:r>
              <a:rPr sz="2000" dirty="0">
                <a:solidFill>
                  <a:srgbClr val="1F4E79"/>
                </a:solidFill>
                <a:latin typeface="Microsoft Sans Serif"/>
                <a:cs typeface="Microsoft Sans Serif"/>
              </a:rPr>
              <a:t>z</a:t>
            </a:r>
            <a:r>
              <a:rPr sz="2000" spc="5" dirty="0">
                <a:solidFill>
                  <a:srgbClr val="1F4E79"/>
                </a:solidFill>
                <a:latin typeface="Microsoft Sans Serif"/>
                <a:cs typeface="Microsoft Sans Serif"/>
              </a:rPr>
              <a:t>a</a:t>
            </a:r>
            <a:r>
              <a:rPr sz="2000" spc="-15" dirty="0">
                <a:solidFill>
                  <a:srgbClr val="1F4E79"/>
                </a:solidFill>
                <a:latin typeface="Microsoft Sans Serif"/>
                <a:cs typeface="Microsoft Sans Serif"/>
              </a:rPr>
              <a:t>m</a:t>
            </a:r>
            <a:r>
              <a:rPr sz="2000" spc="-10" dirty="0">
                <a:solidFill>
                  <a:srgbClr val="1F4E79"/>
                </a:solidFill>
                <a:latin typeface="Microsoft Sans Serif"/>
                <a:cs typeface="Microsoft Sans Serif"/>
              </a:rPr>
              <a:t>anla</a:t>
            </a:r>
            <a:r>
              <a:rPr sz="2000" spc="-15" dirty="0">
                <a:solidFill>
                  <a:srgbClr val="1F4E79"/>
                </a:solidFill>
                <a:latin typeface="Microsoft Sans Serif"/>
                <a:cs typeface="Microsoft Sans Serif"/>
              </a:rPr>
              <a:t>m</a:t>
            </a:r>
            <a:r>
              <a:rPr sz="2000" spc="-5" dirty="0">
                <a:solidFill>
                  <a:srgbClr val="1F4E79"/>
                </a:solidFill>
                <a:latin typeface="Microsoft Sans Serif"/>
                <a:cs typeface="Microsoft Sans Serif"/>
              </a:rPr>
              <a:t>a</a:t>
            </a:r>
            <a:r>
              <a:rPr sz="2000" spc="5" dirty="0">
                <a:solidFill>
                  <a:srgbClr val="1F4E79"/>
                </a:solidFill>
                <a:latin typeface="Microsoft Sans Serif"/>
                <a:cs typeface="Microsoft Sans Serif"/>
              </a:rPr>
              <a:t>s</a:t>
            </a:r>
            <a:r>
              <a:rPr sz="2000" spc="100" dirty="0">
                <a:solidFill>
                  <a:srgbClr val="1F4E79"/>
                </a:solidFill>
                <a:latin typeface="Microsoft Sans Serif"/>
                <a:cs typeface="Microsoft Sans Serif"/>
              </a:rPr>
              <a:t>ı</a:t>
            </a:r>
            <a:r>
              <a:rPr sz="2000" dirty="0">
                <a:solidFill>
                  <a:srgbClr val="1F4E79"/>
                </a:solidFill>
                <a:latin typeface="Microsoft Sans Serif"/>
                <a:cs typeface="Microsoft Sans Serif"/>
              </a:rPr>
              <a:t>	</a:t>
            </a:r>
            <a:r>
              <a:rPr sz="2000" spc="-10" dirty="0">
                <a:solidFill>
                  <a:srgbClr val="1F4E79"/>
                </a:solidFill>
                <a:latin typeface="Microsoft Sans Serif"/>
                <a:cs typeface="Microsoft Sans Serif"/>
              </a:rPr>
              <a:t>v</a:t>
            </a:r>
            <a:r>
              <a:rPr sz="2000" dirty="0">
                <a:solidFill>
                  <a:srgbClr val="1F4E79"/>
                </a:solidFill>
                <a:latin typeface="Microsoft Sans Serif"/>
                <a:cs typeface="Microsoft Sans Serif"/>
              </a:rPr>
              <a:t>e	</a:t>
            </a:r>
            <a:r>
              <a:rPr sz="2000" spc="15" dirty="0">
                <a:solidFill>
                  <a:srgbClr val="1F4E79"/>
                </a:solidFill>
                <a:latin typeface="Microsoft Sans Serif"/>
                <a:cs typeface="Microsoft Sans Serif"/>
              </a:rPr>
              <a:t>uyar</a:t>
            </a:r>
            <a:r>
              <a:rPr sz="2000" spc="10" dirty="0">
                <a:solidFill>
                  <a:srgbClr val="1F4E79"/>
                </a:solidFill>
                <a:latin typeface="Microsoft Sans Serif"/>
                <a:cs typeface="Microsoft Sans Serif"/>
              </a:rPr>
              <a:t>ı</a:t>
            </a:r>
            <a:r>
              <a:rPr sz="2000" dirty="0">
                <a:solidFill>
                  <a:srgbClr val="1F4E79"/>
                </a:solidFill>
                <a:latin typeface="Microsoft Sans Serif"/>
                <a:cs typeface="Microsoft Sans Serif"/>
              </a:rPr>
              <a:t>	</a:t>
            </a:r>
            <a:r>
              <a:rPr sz="2000" spc="-5" dirty="0">
                <a:solidFill>
                  <a:srgbClr val="1F4E79"/>
                </a:solidFill>
                <a:latin typeface="Microsoft Sans Serif"/>
                <a:cs typeface="Microsoft Sans Serif"/>
              </a:rPr>
              <a:t>tipleri,</a:t>
            </a:r>
            <a:r>
              <a:rPr sz="2000" dirty="0">
                <a:solidFill>
                  <a:srgbClr val="1F4E79"/>
                </a:solidFill>
                <a:latin typeface="Microsoft Sans Serif"/>
                <a:cs typeface="Microsoft Sans Serif"/>
              </a:rPr>
              <a:t>	h</a:t>
            </a:r>
            <a:r>
              <a:rPr sz="2000" spc="-10" dirty="0">
                <a:solidFill>
                  <a:srgbClr val="1F4E79"/>
                </a:solidFill>
                <a:latin typeface="Microsoft Sans Serif"/>
                <a:cs typeface="Microsoft Sans Serif"/>
              </a:rPr>
              <a:t>a</a:t>
            </a:r>
            <a:r>
              <a:rPr sz="2000" dirty="0">
                <a:solidFill>
                  <a:srgbClr val="1F4E79"/>
                </a:solidFill>
                <a:latin typeface="Microsoft Sans Serif"/>
                <a:cs typeface="Microsoft Sans Serif"/>
              </a:rPr>
              <a:t>re</a:t>
            </a:r>
            <a:r>
              <a:rPr sz="2000" spc="-15" dirty="0">
                <a:solidFill>
                  <a:srgbClr val="1F4E79"/>
                </a:solidFill>
                <a:latin typeface="Microsoft Sans Serif"/>
                <a:cs typeface="Microsoft Sans Serif"/>
              </a:rPr>
              <a:t>k</a:t>
            </a:r>
            <a:r>
              <a:rPr sz="2000" dirty="0">
                <a:solidFill>
                  <a:srgbClr val="1F4E79"/>
                </a:solidFill>
                <a:latin typeface="Microsoft Sans Serif"/>
                <a:cs typeface="Microsoft Sans Serif"/>
              </a:rPr>
              <a:t>et	m</a:t>
            </a:r>
            <a:r>
              <a:rPr sz="2000" spc="-15" dirty="0">
                <a:solidFill>
                  <a:srgbClr val="1F4E79"/>
                </a:solidFill>
                <a:latin typeface="Microsoft Sans Serif"/>
                <a:cs typeface="Microsoft Sans Serif"/>
              </a:rPr>
              <a:t>e</a:t>
            </a:r>
            <a:r>
              <a:rPr sz="2000" dirty="0">
                <a:solidFill>
                  <a:srgbClr val="1F4E79"/>
                </a:solidFill>
                <a:latin typeface="Microsoft Sans Serif"/>
                <a:cs typeface="Microsoft Sans Serif"/>
              </a:rPr>
              <a:t>sa</a:t>
            </a:r>
            <a:r>
              <a:rPr sz="2000" spc="-10" dirty="0">
                <a:solidFill>
                  <a:srgbClr val="1F4E79"/>
                </a:solidFill>
                <a:latin typeface="Microsoft Sans Serif"/>
                <a:cs typeface="Microsoft Sans Serif"/>
              </a:rPr>
              <a:t>f</a:t>
            </a:r>
            <a:r>
              <a:rPr sz="2000" spc="-5" dirty="0">
                <a:solidFill>
                  <a:srgbClr val="1F4E79"/>
                </a:solidFill>
                <a:latin typeface="Microsoft Sans Serif"/>
                <a:cs typeface="Microsoft Sans Serif"/>
              </a:rPr>
              <a:t>el</a:t>
            </a:r>
            <a:r>
              <a:rPr sz="2000" spc="-15" dirty="0">
                <a:solidFill>
                  <a:srgbClr val="1F4E79"/>
                </a:solidFill>
                <a:latin typeface="Microsoft Sans Serif"/>
                <a:cs typeface="Microsoft Sans Serif"/>
              </a:rPr>
              <a:t>e</a:t>
            </a:r>
            <a:r>
              <a:rPr sz="2000" spc="-5" dirty="0">
                <a:solidFill>
                  <a:srgbClr val="1F4E79"/>
                </a:solidFill>
                <a:latin typeface="Microsoft Sans Serif"/>
                <a:cs typeface="Microsoft Sans Serif"/>
              </a:rPr>
              <a:t>ri,</a:t>
            </a:r>
            <a:r>
              <a:rPr sz="2000" dirty="0">
                <a:solidFill>
                  <a:srgbClr val="1F4E79"/>
                </a:solidFill>
                <a:latin typeface="Microsoft Sans Serif"/>
                <a:cs typeface="Microsoft Sans Serif"/>
              </a:rPr>
              <a:t>	</a:t>
            </a:r>
            <a:r>
              <a:rPr sz="2000" spc="-5" dirty="0">
                <a:solidFill>
                  <a:srgbClr val="1F4E79"/>
                </a:solidFill>
                <a:latin typeface="Microsoft Sans Serif"/>
                <a:cs typeface="Microsoft Sans Serif"/>
              </a:rPr>
              <a:t>ins</a:t>
            </a:r>
            <a:r>
              <a:rPr sz="2000" spc="-10" dirty="0">
                <a:solidFill>
                  <a:srgbClr val="1F4E79"/>
                </a:solidFill>
                <a:latin typeface="Microsoft Sans Serif"/>
                <a:cs typeface="Microsoft Sans Serif"/>
              </a:rPr>
              <a:t>a</a:t>
            </a:r>
            <a:r>
              <a:rPr sz="2000" dirty="0">
                <a:solidFill>
                  <a:srgbClr val="1F4E79"/>
                </a:solidFill>
                <a:latin typeface="Microsoft Sans Serif"/>
                <a:cs typeface="Microsoft Sans Serif"/>
              </a:rPr>
              <a:t>n</a:t>
            </a:r>
            <a:endParaRPr sz="2000">
              <a:latin typeface="Microsoft Sans Serif"/>
              <a:cs typeface="Microsoft Sans Serif"/>
            </a:endParaRPr>
          </a:p>
          <a:p>
            <a:pPr marR="5080" algn="r">
              <a:lnSpc>
                <a:spcPct val="100000"/>
              </a:lnSpc>
              <a:spcBef>
                <a:spcPts val="5"/>
              </a:spcBef>
            </a:pPr>
            <a:r>
              <a:rPr sz="2000" spc="-5" dirty="0">
                <a:solidFill>
                  <a:srgbClr val="1F4E79"/>
                </a:solidFill>
                <a:latin typeface="Microsoft Sans Serif"/>
                <a:cs typeface="Microsoft Sans Serif"/>
              </a:rPr>
              <a:t>süre</a:t>
            </a:r>
            <a:endParaRPr sz="2000">
              <a:latin typeface="Microsoft Sans Serif"/>
              <a:cs typeface="Microsoft Sans Serif"/>
            </a:endParaRPr>
          </a:p>
        </p:txBody>
      </p:sp>
      <p:sp>
        <p:nvSpPr>
          <p:cNvPr id="6" name="object 6"/>
          <p:cNvSpPr txBox="1"/>
          <p:nvPr/>
        </p:nvSpPr>
        <p:spPr>
          <a:xfrm>
            <a:off x="1242466" y="5012512"/>
            <a:ext cx="6534150" cy="636270"/>
          </a:xfrm>
          <a:prstGeom prst="rect">
            <a:avLst/>
          </a:prstGeom>
        </p:spPr>
        <p:txBody>
          <a:bodyPr vert="horz" wrap="square" lIns="0" tIns="13335" rIns="0" bIns="0" rtlCol="0">
            <a:spAutoFit/>
          </a:bodyPr>
          <a:lstStyle/>
          <a:p>
            <a:pPr marL="12700">
              <a:lnSpc>
                <a:spcPct val="100000"/>
              </a:lnSpc>
              <a:spcBef>
                <a:spcPts val="105"/>
              </a:spcBef>
              <a:tabLst>
                <a:tab pos="1733550" algn="l"/>
                <a:tab pos="3001645" algn="l"/>
                <a:tab pos="3435985" algn="l"/>
                <a:tab pos="4592955" algn="l"/>
                <a:tab pos="5154930" algn="l"/>
                <a:tab pos="6240780" algn="l"/>
              </a:tabLst>
            </a:pPr>
            <a:r>
              <a:rPr sz="2000" spc="-10" dirty="0">
                <a:solidFill>
                  <a:srgbClr val="1F4E79"/>
                </a:solidFill>
                <a:latin typeface="Microsoft Sans Serif"/>
                <a:cs typeface="Microsoft Sans Serif"/>
              </a:rPr>
              <a:t>bi</a:t>
            </a:r>
            <a:r>
              <a:rPr sz="2000" spc="-15" dirty="0">
                <a:solidFill>
                  <a:srgbClr val="1F4E79"/>
                </a:solidFill>
                <a:latin typeface="Microsoft Sans Serif"/>
                <a:cs typeface="Microsoft Sans Serif"/>
              </a:rPr>
              <a:t>y</a:t>
            </a:r>
            <a:r>
              <a:rPr sz="2000" spc="-5" dirty="0">
                <a:solidFill>
                  <a:srgbClr val="1F4E79"/>
                </a:solidFill>
                <a:latin typeface="Microsoft Sans Serif"/>
                <a:cs typeface="Microsoft Sans Serif"/>
              </a:rPr>
              <a:t>omek</a:t>
            </a:r>
            <a:r>
              <a:rPr sz="2000" spc="-15" dirty="0">
                <a:solidFill>
                  <a:srgbClr val="1F4E79"/>
                </a:solidFill>
                <a:latin typeface="Microsoft Sans Serif"/>
                <a:cs typeface="Microsoft Sans Serif"/>
              </a:rPr>
              <a:t>a</a:t>
            </a:r>
            <a:r>
              <a:rPr sz="2000" spc="-10" dirty="0">
                <a:solidFill>
                  <a:srgbClr val="1F4E79"/>
                </a:solidFill>
                <a:latin typeface="Microsoft Sans Serif"/>
                <a:cs typeface="Microsoft Sans Serif"/>
              </a:rPr>
              <a:t>niği</a:t>
            </a:r>
            <a:r>
              <a:rPr sz="2000" spc="-5" dirty="0">
                <a:solidFill>
                  <a:srgbClr val="1F4E79"/>
                </a:solidFill>
                <a:latin typeface="Microsoft Sans Serif"/>
                <a:cs typeface="Microsoft Sans Serif"/>
              </a:rPr>
              <a:t>,</a:t>
            </a:r>
            <a:r>
              <a:rPr sz="2000" dirty="0">
                <a:solidFill>
                  <a:srgbClr val="1F4E79"/>
                </a:solidFill>
                <a:latin typeface="Microsoft Sans Serif"/>
                <a:cs typeface="Microsoft Sans Serif"/>
              </a:rPr>
              <a:t>	</a:t>
            </a:r>
            <a:r>
              <a:rPr sz="2000" spc="-10" dirty="0">
                <a:solidFill>
                  <a:srgbClr val="1F4E79"/>
                </a:solidFill>
                <a:latin typeface="Microsoft Sans Serif"/>
                <a:cs typeface="Microsoft Sans Serif"/>
              </a:rPr>
              <a:t>y</a:t>
            </a:r>
            <a:r>
              <a:rPr sz="2000" dirty="0">
                <a:solidFill>
                  <a:srgbClr val="1F4E79"/>
                </a:solidFill>
                <a:latin typeface="Microsoft Sans Serif"/>
                <a:cs typeface="Microsoft Sans Serif"/>
              </a:rPr>
              <a:t>org</a:t>
            </a:r>
            <a:r>
              <a:rPr sz="2000" spc="-10" dirty="0">
                <a:solidFill>
                  <a:srgbClr val="1F4E79"/>
                </a:solidFill>
                <a:latin typeface="Microsoft Sans Serif"/>
                <a:cs typeface="Microsoft Sans Serif"/>
              </a:rPr>
              <a:t>u</a:t>
            </a:r>
            <a:r>
              <a:rPr sz="2000" spc="-5" dirty="0">
                <a:solidFill>
                  <a:srgbClr val="1F4E79"/>
                </a:solidFill>
                <a:latin typeface="Microsoft Sans Serif"/>
                <a:cs typeface="Microsoft Sans Serif"/>
              </a:rPr>
              <a:t>nluk</a:t>
            </a:r>
            <a:r>
              <a:rPr sz="2000" dirty="0">
                <a:solidFill>
                  <a:srgbClr val="1F4E79"/>
                </a:solidFill>
                <a:latin typeface="Microsoft Sans Serif"/>
                <a:cs typeface="Microsoft Sans Serif"/>
              </a:rPr>
              <a:t>	</a:t>
            </a:r>
            <a:r>
              <a:rPr sz="2000" spc="-10" dirty="0">
                <a:solidFill>
                  <a:srgbClr val="1F4E79"/>
                </a:solidFill>
                <a:latin typeface="Microsoft Sans Serif"/>
                <a:cs typeface="Microsoft Sans Serif"/>
              </a:rPr>
              <a:t>v</a:t>
            </a:r>
            <a:r>
              <a:rPr sz="2000" dirty="0">
                <a:solidFill>
                  <a:srgbClr val="1F4E79"/>
                </a:solidFill>
                <a:latin typeface="Microsoft Sans Serif"/>
                <a:cs typeface="Microsoft Sans Serif"/>
              </a:rPr>
              <a:t>e	bezg</a:t>
            </a:r>
            <a:r>
              <a:rPr sz="2000" spc="-10" dirty="0">
                <a:solidFill>
                  <a:srgbClr val="1F4E79"/>
                </a:solidFill>
                <a:latin typeface="Microsoft Sans Serif"/>
                <a:cs typeface="Microsoft Sans Serif"/>
              </a:rPr>
              <a:t>inlik</a:t>
            </a:r>
            <a:r>
              <a:rPr sz="2000" dirty="0">
                <a:solidFill>
                  <a:srgbClr val="1F4E79"/>
                </a:solidFill>
                <a:latin typeface="Microsoft Sans Serif"/>
                <a:cs typeface="Microsoft Sans Serif"/>
              </a:rPr>
              <a:t>	</a:t>
            </a:r>
            <a:r>
              <a:rPr sz="2000" spc="-5" dirty="0">
                <a:solidFill>
                  <a:srgbClr val="1F4E79"/>
                </a:solidFill>
                <a:latin typeface="Microsoft Sans Serif"/>
                <a:cs typeface="Microsoft Sans Serif"/>
              </a:rPr>
              <a:t>gibi</a:t>
            </a:r>
            <a:r>
              <a:rPr sz="2000" dirty="0">
                <a:solidFill>
                  <a:srgbClr val="1F4E79"/>
                </a:solidFill>
                <a:latin typeface="Microsoft Sans Serif"/>
                <a:cs typeface="Microsoft Sans Serif"/>
              </a:rPr>
              <a:t>	fak</a:t>
            </a:r>
            <a:r>
              <a:rPr sz="2000" spc="-10" dirty="0">
                <a:solidFill>
                  <a:srgbClr val="1F4E79"/>
                </a:solidFill>
                <a:latin typeface="Microsoft Sans Serif"/>
                <a:cs typeface="Microsoft Sans Serif"/>
              </a:rPr>
              <a:t>t</a:t>
            </a:r>
            <a:r>
              <a:rPr sz="2000" spc="-15" dirty="0">
                <a:solidFill>
                  <a:srgbClr val="1F4E79"/>
                </a:solidFill>
                <a:latin typeface="Microsoft Sans Serif"/>
                <a:cs typeface="Microsoft Sans Serif"/>
              </a:rPr>
              <a:t>ö</a:t>
            </a:r>
            <a:r>
              <a:rPr sz="2000" spc="-5" dirty="0">
                <a:solidFill>
                  <a:srgbClr val="1F4E79"/>
                </a:solidFill>
                <a:latin typeface="Microsoft Sans Serif"/>
                <a:cs typeface="Microsoft Sans Serif"/>
              </a:rPr>
              <a:t>rler</a:t>
            </a:r>
            <a:r>
              <a:rPr sz="2000" dirty="0">
                <a:solidFill>
                  <a:srgbClr val="1F4E79"/>
                </a:solidFill>
                <a:latin typeface="Microsoft Sans Serif"/>
                <a:cs typeface="Microsoft Sans Serif"/>
              </a:rPr>
              <a:t>	</a:t>
            </a:r>
            <a:r>
              <a:rPr sz="2000" spc="-15" dirty="0">
                <a:solidFill>
                  <a:srgbClr val="1F4E79"/>
                </a:solidFill>
                <a:latin typeface="Microsoft Sans Serif"/>
                <a:cs typeface="Microsoft Sans Serif"/>
              </a:rPr>
              <a:t>de</a:t>
            </a:r>
            <a:endParaRPr sz="2000">
              <a:latin typeface="Microsoft Sans Serif"/>
              <a:cs typeface="Microsoft Sans Serif"/>
            </a:endParaRPr>
          </a:p>
          <a:p>
            <a:pPr marL="12700">
              <a:lnSpc>
                <a:spcPct val="100000"/>
              </a:lnSpc>
            </a:pPr>
            <a:r>
              <a:rPr sz="2000" spc="-5" dirty="0">
                <a:solidFill>
                  <a:srgbClr val="1F4E79"/>
                </a:solidFill>
                <a:latin typeface="Microsoft Sans Serif"/>
                <a:cs typeface="Microsoft Sans Serif"/>
              </a:rPr>
              <a:t>üzerinde</a:t>
            </a:r>
            <a:r>
              <a:rPr sz="2000" spc="-35" dirty="0">
                <a:solidFill>
                  <a:srgbClr val="1F4E79"/>
                </a:solidFill>
                <a:latin typeface="Microsoft Sans Serif"/>
                <a:cs typeface="Microsoft Sans Serif"/>
              </a:rPr>
              <a:t> </a:t>
            </a:r>
            <a:r>
              <a:rPr sz="2000" spc="-15" dirty="0">
                <a:solidFill>
                  <a:srgbClr val="1F4E79"/>
                </a:solidFill>
                <a:latin typeface="Microsoft Sans Serif"/>
                <a:cs typeface="Microsoft Sans Serif"/>
              </a:rPr>
              <a:t>etkilidir.</a:t>
            </a:r>
            <a:endParaRPr sz="2000">
              <a:latin typeface="Microsoft Sans Serif"/>
              <a:cs typeface="Microsoft Sans Serif"/>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3558666" y="636778"/>
            <a:ext cx="2025650" cy="345440"/>
          </a:xfrm>
          <a:prstGeom prst="rect">
            <a:avLst/>
          </a:prstGeom>
        </p:spPr>
        <p:txBody>
          <a:bodyPr vert="horz" wrap="square" lIns="0" tIns="12700" rIns="0" bIns="0" rtlCol="0">
            <a:spAutoFit/>
          </a:bodyPr>
          <a:lstStyle/>
          <a:p>
            <a:pPr marL="12700">
              <a:lnSpc>
                <a:spcPct val="100000"/>
              </a:lnSpc>
              <a:spcBef>
                <a:spcPts val="100"/>
              </a:spcBef>
            </a:pPr>
            <a:r>
              <a:rPr dirty="0"/>
              <a:t>dolaşım</a:t>
            </a:r>
            <a:r>
              <a:rPr spc="-65" dirty="0"/>
              <a:t> </a:t>
            </a:r>
            <a:r>
              <a:rPr spc="-10" dirty="0"/>
              <a:t>sistemi</a:t>
            </a:r>
          </a:p>
        </p:txBody>
      </p:sp>
      <p:sp>
        <p:nvSpPr>
          <p:cNvPr id="4" name="object 4"/>
          <p:cNvSpPr txBox="1"/>
          <p:nvPr/>
        </p:nvSpPr>
        <p:spPr>
          <a:xfrm>
            <a:off x="707542" y="1430223"/>
            <a:ext cx="7729220" cy="941069"/>
          </a:xfrm>
          <a:prstGeom prst="rect">
            <a:avLst/>
          </a:prstGeom>
        </p:spPr>
        <p:txBody>
          <a:bodyPr vert="horz" wrap="square" lIns="0" tIns="13335" rIns="0" bIns="0" rtlCol="0">
            <a:spAutoFit/>
          </a:bodyPr>
          <a:lstStyle/>
          <a:p>
            <a:pPr marL="285115" marR="5080" indent="-273050" algn="just">
              <a:lnSpc>
                <a:spcPct val="100000"/>
              </a:lnSpc>
              <a:spcBef>
                <a:spcPts val="105"/>
              </a:spcBef>
              <a:buChar char="•"/>
              <a:tabLst>
                <a:tab pos="285750" algn="l"/>
              </a:tabLst>
            </a:pPr>
            <a:r>
              <a:rPr sz="2000" spc="-5" dirty="0">
                <a:solidFill>
                  <a:srgbClr val="1F4E79"/>
                </a:solidFill>
                <a:latin typeface="Microsoft Sans Serif"/>
                <a:cs typeface="Microsoft Sans Serif"/>
              </a:rPr>
              <a:t>Kalpten</a:t>
            </a:r>
            <a:r>
              <a:rPr sz="2000" dirty="0">
                <a:solidFill>
                  <a:srgbClr val="1F4E79"/>
                </a:solidFill>
                <a:latin typeface="Microsoft Sans Serif"/>
                <a:cs typeface="Microsoft Sans Serif"/>
              </a:rPr>
              <a:t> </a:t>
            </a:r>
            <a:r>
              <a:rPr sz="2000" spc="-5" dirty="0">
                <a:solidFill>
                  <a:srgbClr val="1F4E79"/>
                </a:solidFill>
                <a:latin typeface="Microsoft Sans Serif"/>
                <a:cs typeface="Microsoft Sans Serif"/>
              </a:rPr>
              <a:t>vücudun</a:t>
            </a:r>
            <a:r>
              <a:rPr sz="2000" dirty="0">
                <a:solidFill>
                  <a:srgbClr val="1F4E79"/>
                </a:solidFill>
                <a:latin typeface="Microsoft Sans Serif"/>
                <a:cs typeface="Microsoft Sans Serif"/>
              </a:rPr>
              <a:t> </a:t>
            </a:r>
            <a:r>
              <a:rPr sz="2000" spc="-10" dirty="0">
                <a:solidFill>
                  <a:srgbClr val="1F4E79"/>
                </a:solidFill>
                <a:latin typeface="Microsoft Sans Serif"/>
                <a:cs typeface="Microsoft Sans Serif"/>
              </a:rPr>
              <a:t>her</a:t>
            </a:r>
            <a:r>
              <a:rPr sz="2000" spc="-5" dirty="0">
                <a:solidFill>
                  <a:srgbClr val="1F4E79"/>
                </a:solidFill>
                <a:latin typeface="Microsoft Sans Serif"/>
                <a:cs typeface="Microsoft Sans Serif"/>
              </a:rPr>
              <a:t> </a:t>
            </a:r>
            <a:r>
              <a:rPr sz="2000" spc="10" dirty="0">
                <a:solidFill>
                  <a:srgbClr val="1F4E79"/>
                </a:solidFill>
                <a:latin typeface="Microsoft Sans Serif"/>
                <a:cs typeface="Microsoft Sans Serif"/>
              </a:rPr>
              <a:t>yanına</a:t>
            </a:r>
            <a:r>
              <a:rPr sz="2000" spc="15" dirty="0">
                <a:solidFill>
                  <a:srgbClr val="1F4E79"/>
                </a:solidFill>
                <a:latin typeface="Microsoft Sans Serif"/>
                <a:cs typeface="Microsoft Sans Serif"/>
              </a:rPr>
              <a:t> </a:t>
            </a:r>
            <a:r>
              <a:rPr sz="2000" dirty="0">
                <a:solidFill>
                  <a:srgbClr val="1F4E79"/>
                </a:solidFill>
                <a:latin typeface="Microsoft Sans Serif"/>
                <a:cs typeface="Microsoft Sans Serif"/>
              </a:rPr>
              <a:t>giden</a:t>
            </a:r>
            <a:r>
              <a:rPr sz="2000" spc="5" dirty="0">
                <a:solidFill>
                  <a:srgbClr val="1F4E79"/>
                </a:solidFill>
                <a:latin typeface="Microsoft Sans Serif"/>
                <a:cs typeface="Microsoft Sans Serif"/>
              </a:rPr>
              <a:t> </a:t>
            </a:r>
            <a:r>
              <a:rPr sz="2000" spc="-5" dirty="0">
                <a:solidFill>
                  <a:srgbClr val="1F4E79"/>
                </a:solidFill>
                <a:latin typeface="Microsoft Sans Serif"/>
                <a:cs typeface="Microsoft Sans Serif"/>
              </a:rPr>
              <a:t>ve</a:t>
            </a:r>
            <a:r>
              <a:rPr sz="2000" dirty="0">
                <a:solidFill>
                  <a:srgbClr val="1F4E79"/>
                </a:solidFill>
                <a:latin typeface="Microsoft Sans Serif"/>
                <a:cs typeface="Microsoft Sans Serif"/>
              </a:rPr>
              <a:t> </a:t>
            </a:r>
            <a:r>
              <a:rPr sz="2000" spc="-5" dirty="0">
                <a:solidFill>
                  <a:srgbClr val="1F4E79"/>
                </a:solidFill>
                <a:latin typeface="Microsoft Sans Serif"/>
                <a:cs typeface="Microsoft Sans Serif"/>
              </a:rPr>
              <a:t>vücudun</a:t>
            </a:r>
            <a:r>
              <a:rPr sz="2000" spc="520" dirty="0">
                <a:solidFill>
                  <a:srgbClr val="1F4E79"/>
                </a:solidFill>
                <a:latin typeface="Microsoft Sans Serif"/>
                <a:cs typeface="Microsoft Sans Serif"/>
              </a:rPr>
              <a:t> </a:t>
            </a:r>
            <a:r>
              <a:rPr sz="2000" spc="-5" dirty="0">
                <a:solidFill>
                  <a:srgbClr val="1F4E79"/>
                </a:solidFill>
                <a:latin typeface="Microsoft Sans Serif"/>
                <a:cs typeface="Microsoft Sans Serif"/>
              </a:rPr>
              <a:t>her</a:t>
            </a:r>
            <a:r>
              <a:rPr sz="2000" spc="520" dirty="0">
                <a:solidFill>
                  <a:srgbClr val="1F4E79"/>
                </a:solidFill>
                <a:latin typeface="Microsoft Sans Serif"/>
                <a:cs typeface="Microsoft Sans Serif"/>
              </a:rPr>
              <a:t> </a:t>
            </a:r>
            <a:r>
              <a:rPr sz="2000" spc="5" dirty="0">
                <a:solidFill>
                  <a:srgbClr val="1F4E79"/>
                </a:solidFill>
                <a:latin typeface="Microsoft Sans Serif"/>
                <a:cs typeface="Microsoft Sans Serif"/>
              </a:rPr>
              <a:t>yanından </a:t>
            </a:r>
            <a:r>
              <a:rPr sz="2000" spc="10" dirty="0">
                <a:solidFill>
                  <a:srgbClr val="1F4E79"/>
                </a:solidFill>
                <a:latin typeface="Microsoft Sans Serif"/>
                <a:cs typeface="Microsoft Sans Serif"/>
              </a:rPr>
              <a:t> </a:t>
            </a:r>
            <a:r>
              <a:rPr sz="2000" dirty="0">
                <a:solidFill>
                  <a:srgbClr val="1F4E79"/>
                </a:solidFill>
                <a:latin typeface="Microsoft Sans Serif"/>
                <a:cs typeface="Microsoft Sans Serif"/>
              </a:rPr>
              <a:t>kalbe</a:t>
            </a:r>
            <a:r>
              <a:rPr sz="2000" spc="5" dirty="0">
                <a:solidFill>
                  <a:srgbClr val="1F4E79"/>
                </a:solidFill>
                <a:latin typeface="Microsoft Sans Serif"/>
                <a:cs typeface="Microsoft Sans Serif"/>
              </a:rPr>
              <a:t> </a:t>
            </a:r>
            <a:r>
              <a:rPr sz="2000" spc="-5" dirty="0">
                <a:solidFill>
                  <a:srgbClr val="1F4E79"/>
                </a:solidFill>
                <a:latin typeface="Microsoft Sans Serif"/>
                <a:cs typeface="Microsoft Sans Serif"/>
              </a:rPr>
              <a:t>giden</a:t>
            </a:r>
            <a:r>
              <a:rPr sz="2000" dirty="0">
                <a:solidFill>
                  <a:srgbClr val="1F4E79"/>
                </a:solidFill>
                <a:latin typeface="Microsoft Sans Serif"/>
                <a:cs typeface="Microsoft Sans Serif"/>
              </a:rPr>
              <a:t> </a:t>
            </a:r>
            <a:r>
              <a:rPr sz="2000" spc="15" dirty="0">
                <a:solidFill>
                  <a:srgbClr val="1F4E79"/>
                </a:solidFill>
                <a:latin typeface="Microsoft Sans Serif"/>
                <a:cs typeface="Microsoft Sans Serif"/>
              </a:rPr>
              <a:t>kanın</a:t>
            </a:r>
            <a:r>
              <a:rPr sz="2000" spc="20" dirty="0">
                <a:solidFill>
                  <a:srgbClr val="1F4E79"/>
                </a:solidFill>
                <a:latin typeface="Microsoft Sans Serif"/>
                <a:cs typeface="Microsoft Sans Serif"/>
              </a:rPr>
              <a:t> </a:t>
            </a:r>
            <a:r>
              <a:rPr sz="2000" spc="-5" dirty="0">
                <a:solidFill>
                  <a:srgbClr val="1F4E79"/>
                </a:solidFill>
                <a:latin typeface="Microsoft Sans Serif"/>
                <a:cs typeface="Microsoft Sans Serif"/>
              </a:rPr>
              <a:t>sürekli</a:t>
            </a:r>
            <a:r>
              <a:rPr sz="2000" dirty="0">
                <a:solidFill>
                  <a:srgbClr val="1F4E79"/>
                </a:solidFill>
                <a:latin typeface="Microsoft Sans Serif"/>
                <a:cs typeface="Microsoft Sans Serif"/>
              </a:rPr>
              <a:t> </a:t>
            </a:r>
            <a:r>
              <a:rPr sz="2000" spc="-5" dirty="0">
                <a:solidFill>
                  <a:srgbClr val="1F4E79"/>
                </a:solidFill>
                <a:latin typeface="Microsoft Sans Serif"/>
                <a:cs typeface="Microsoft Sans Serif"/>
              </a:rPr>
              <a:t>hareketine</a:t>
            </a:r>
            <a:r>
              <a:rPr sz="2000" dirty="0">
                <a:solidFill>
                  <a:srgbClr val="1F4E79"/>
                </a:solidFill>
                <a:latin typeface="Microsoft Sans Serif"/>
                <a:cs typeface="Microsoft Sans Serif"/>
              </a:rPr>
              <a:t> </a:t>
            </a:r>
            <a:r>
              <a:rPr sz="2000" b="1" spc="-5" dirty="0">
                <a:solidFill>
                  <a:srgbClr val="1F4E79"/>
                </a:solidFill>
                <a:latin typeface="Arial"/>
                <a:cs typeface="Arial"/>
              </a:rPr>
              <a:t>dolaşım</a:t>
            </a:r>
            <a:r>
              <a:rPr sz="2000" spc="-5" dirty="0">
                <a:solidFill>
                  <a:srgbClr val="1F4E79"/>
                </a:solidFill>
                <a:latin typeface="Microsoft Sans Serif"/>
                <a:cs typeface="Microsoft Sans Serif"/>
              </a:rPr>
              <a:t>,</a:t>
            </a:r>
            <a:r>
              <a:rPr sz="2000" dirty="0">
                <a:solidFill>
                  <a:srgbClr val="1F4E79"/>
                </a:solidFill>
                <a:latin typeface="Microsoft Sans Serif"/>
                <a:cs typeface="Microsoft Sans Serif"/>
              </a:rPr>
              <a:t> bu</a:t>
            </a:r>
            <a:r>
              <a:rPr sz="2000" spc="5" dirty="0">
                <a:solidFill>
                  <a:srgbClr val="1F4E79"/>
                </a:solidFill>
                <a:latin typeface="Microsoft Sans Serif"/>
                <a:cs typeface="Microsoft Sans Serif"/>
              </a:rPr>
              <a:t> </a:t>
            </a:r>
            <a:r>
              <a:rPr sz="2000" spc="-5" dirty="0">
                <a:solidFill>
                  <a:srgbClr val="1F4E79"/>
                </a:solidFill>
                <a:latin typeface="Microsoft Sans Serif"/>
                <a:cs typeface="Microsoft Sans Serif"/>
              </a:rPr>
              <a:t>hareketi </a:t>
            </a:r>
            <a:r>
              <a:rPr sz="2000" spc="-520" dirty="0">
                <a:solidFill>
                  <a:srgbClr val="1F4E79"/>
                </a:solidFill>
                <a:latin typeface="Microsoft Sans Serif"/>
                <a:cs typeface="Microsoft Sans Serif"/>
              </a:rPr>
              <a:t> </a:t>
            </a:r>
            <a:r>
              <a:rPr sz="2000" spc="-5" dirty="0">
                <a:solidFill>
                  <a:srgbClr val="1F4E79"/>
                </a:solidFill>
                <a:latin typeface="Microsoft Sans Serif"/>
                <a:cs typeface="Microsoft Sans Serif"/>
              </a:rPr>
              <a:t>sağlayan</a:t>
            </a:r>
            <a:r>
              <a:rPr sz="2000" spc="5" dirty="0">
                <a:solidFill>
                  <a:srgbClr val="1F4E79"/>
                </a:solidFill>
                <a:latin typeface="Microsoft Sans Serif"/>
                <a:cs typeface="Microsoft Sans Serif"/>
              </a:rPr>
              <a:t> </a:t>
            </a:r>
            <a:r>
              <a:rPr sz="2000" dirty="0">
                <a:solidFill>
                  <a:srgbClr val="1F4E79"/>
                </a:solidFill>
                <a:latin typeface="Microsoft Sans Serif"/>
                <a:cs typeface="Microsoft Sans Serif"/>
              </a:rPr>
              <a:t>sisteme</a:t>
            </a:r>
            <a:r>
              <a:rPr sz="2000" spc="-20" dirty="0">
                <a:solidFill>
                  <a:srgbClr val="1F4E79"/>
                </a:solidFill>
                <a:latin typeface="Microsoft Sans Serif"/>
                <a:cs typeface="Microsoft Sans Serif"/>
              </a:rPr>
              <a:t> </a:t>
            </a:r>
            <a:r>
              <a:rPr sz="2000" b="1" dirty="0">
                <a:solidFill>
                  <a:srgbClr val="1F4E79"/>
                </a:solidFill>
                <a:latin typeface="Arial"/>
                <a:cs typeface="Arial"/>
              </a:rPr>
              <a:t>dolaşım</a:t>
            </a:r>
            <a:r>
              <a:rPr sz="2000" b="1" spc="-25" dirty="0">
                <a:solidFill>
                  <a:srgbClr val="1F4E79"/>
                </a:solidFill>
                <a:latin typeface="Arial"/>
                <a:cs typeface="Arial"/>
              </a:rPr>
              <a:t> </a:t>
            </a:r>
            <a:r>
              <a:rPr sz="2000" b="1" dirty="0">
                <a:solidFill>
                  <a:srgbClr val="1F4E79"/>
                </a:solidFill>
                <a:latin typeface="Arial"/>
                <a:cs typeface="Arial"/>
              </a:rPr>
              <a:t>sistemi</a:t>
            </a:r>
            <a:r>
              <a:rPr sz="2000" b="1" spc="-35" dirty="0">
                <a:solidFill>
                  <a:srgbClr val="1F4E79"/>
                </a:solidFill>
                <a:latin typeface="Arial"/>
                <a:cs typeface="Arial"/>
              </a:rPr>
              <a:t> </a:t>
            </a:r>
            <a:r>
              <a:rPr sz="2000" spc="-20" dirty="0">
                <a:solidFill>
                  <a:srgbClr val="1F4E79"/>
                </a:solidFill>
                <a:latin typeface="Microsoft Sans Serif"/>
                <a:cs typeface="Microsoft Sans Serif"/>
              </a:rPr>
              <a:t>denir.</a:t>
            </a:r>
            <a:endParaRPr sz="2000">
              <a:latin typeface="Microsoft Sans Serif"/>
              <a:cs typeface="Microsoft Sans Serif"/>
            </a:endParaRPr>
          </a:p>
        </p:txBody>
      </p:sp>
      <p:sp>
        <p:nvSpPr>
          <p:cNvPr id="5" name="object 5"/>
          <p:cNvSpPr txBox="1"/>
          <p:nvPr/>
        </p:nvSpPr>
        <p:spPr>
          <a:xfrm>
            <a:off x="707542" y="2497327"/>
            <a:ext cx="7731125" cy="330835"/>
          </a:xfrm>
          <a:prstGeom prst="rect">
            <a:avLst/>
          </a:prstGeom>
        </p:spPr>
        <p:txBody>
          <a:bodyPr vert="horz" wrap="square" lIns="0" tIns="13335" rIns="0" bIns="0" rtlCol="0">
            <a:spAutoFit/>
          </a:bodyPr>
          <a:lstStyle/>
          <a:p>
            <a:pPr marL="285115" indent="-273050">
              <a:lnSpc>
                <a:spcPct val="100000"/>
              </a:lnSpc>
              <a:spcBef>
                <a:spcPts val="105"/>
              </a:spcBef>
              <a:buChar char="•"/>
              <a:tabLst>
                <a:tab pos="285115" algn="l"/>
                <a:tab pos="285750" algn="l"/>
                <a:tab pos="1474470" algn="l"/>
                <a:tab pos="2862580" algn="l"/>
                <a:tab pos="3810635" algn="l"/>
                <a:tab pos="4548505" algn="l"/>
                <a:tab pos="5412740" algn="l"/>
                <a:tab pos="6854825" algn="l"/>
              </a:tabLst>
            </a:pPr>
            <a:r>
              <a:rPr sz="2000" spc="-5" dirty="0">
                <a:solidFill>
                  <a:srgbClr val="1F4E79"/>
                </a:solidFill>
                <a:latin typeface="Microsoft Sans Serif"/>
                <a:cs typeface="Microsoft Sans Serif"/>
              </a:rPr>
              <a:t>D</a:t>
            </a:r>
            <a:r>
              <a:rPr sz="2000" dirty="0">
                <a:solidFill>
                  <a:srgbClr val="1F4E79"/>
                </a:solidFill>
                <a:latin typeface="Microsoft Sans Serif"/>
                <a:cs typeface="Microsoft Sans Serif"/>
              </a:rPr>
              <a:t>o</a:t>
            </a:r>
            <a:r>
              <a:rPr sz="2000" spc="-10" dirty="0">
                <a:solidFill>
                  <a:srgbClr val="1F4E79"/>
                </a:solidFill>
                <a:latin typeface="Microsoft Sans Serif"/>
                <a:cs typeface="Microsoft Sans Serif"/>
              </a:rPr>
              <a:t>la</a:t>
            </a:r>
            <a:r>
              <a:rPr sz="2000" spc="-5" dirty="0">
                <a:solidFill>
                  <a:srgbClr val="1F4E79"/>
                </a:solidFill>
                <a:latin typeface="Microsoft Sans Serif"/>
                <a:cs typeface="Microsoft Sans Serif"/>
              </a:rPr>
              <a:t>ş</a:t>
            </a:r>
            <a:r>
              <a:rPr sz="2000" spc="80" dirty="0">
                <a:solidFill>
                  <a:srgbClr val="1F4E79"/>
                </a:solidFill>
                <a:latin typeface="Microsoft Sans Serif"/>
                <a:cs typeface="Microsoft Sans Serif"/>
              </a:rPr>
              <a:t>ı</a:t>
            </a:r>
            <a:r>
              <a:rPr sz="2000" dirty="0">
                <a:solidFill>
                  <a:srgbClr val="1F4E79"/>
                </a:solidFill>
                <a:latin typeface="Microsoft Sans Serif"/>
                <a:cs typeface="Microsoft Sans Serif"/>
              </a:rPr>
              <a:t>m	</a:t>
            </a:r>
            <a:r>
              <a:rPr sz="2000" spc="-5" dirty="0">
                <a:solidFill>
                  <a:srgbClr val="1F4E79"/>
                </a:solidFill>
                <a:latin typeface="Microsoft Sans Serif"/>
                <a:cs typeface="Microsoft Sans Serif"/>
              </a:rPr>
              <a:t>sistem</a:t>
            </a:r>
            <a:r>
              <a:rPr sz="2000" spc="-15" dirty="0">
                <a:solidFill>
                  <a:srgbClr val="1F4E79"/>
                </a:solidFill>
                <a:latin typeface="Microsoft Sans Serif"/>
                <a:cs typeface="Microsoft Sans Serif"/>
              </a:rPr>
              <a:t>i</a:t>
            </a:r>
            <a:r>
              <a:rPr sz="2000" spc="-5" dirty="0">
                <a:solidFill>
                  <a:srgbClr val="1F4E79"/>
                </a:solidFill>
                <a:latin typeface="Microsoft Sans Serif"/>
                <a:cs typeface="Microsoft Sans Serif"/>
              </a:rPr>
              <a:t>nin</a:t>
            </a:r>
            <a:r>
              <a:rPr sz="2000" dirty="0">
                <a:solidFill>
                  <a:srgbClr val="1F4E79"/>
                </a:solidFill>
                <a:latin typeface="Microsoft Sans Serif"/>
                <a:cs typeface="Microsoft Sans Serif"/>
              </a:rPr>
              <a:t>	</a:t>
            </a:r>
            <a:r>
              <a:rPr sz="2000" spc="-15" dirty="0">
                <a:solidFill>
                  <a:srgbClr val="1F4E79"/>
                </a:solidFill>
                <a:latin typeface="Microsoft Sans Serif"/>
                <a:cs typeface="Microsoft Sans Serif"/>
              </a:rPr>
              <a:t>g</a:t>
            </a:r>
            <a:r>
              <a:rPr sz="2000" spc="-5" dirty="0">
                <a:solidFill>
                  <a:srgbClr val="1F4E79"/>
                </a:solidFill>
                <a:latin typeface="Microsoft Sans Serif"/>
                <a:cs typeface="Microsoft Sans Serif"/>
              </a:rPr>
              <a:t>öre</a:t>
            </a:r>
            <a:r>
              <a:rPr sz="2000" spc="-15" dirty="0">
                <a:solidFill>
                  <a:srgbClr val="1F4E79"/>
                </a:solidFill>
                <a:latin typeface="Microsoft Sans Serif"/>
                <a:cs typeface="Microsoft Sans Serif"/>
              </a:rPr>
              <a:t>vi</a:t>
            </a:r>
            <a:r>
              <a:rPr sz="2000" dirty="0">
                <a:solidFill>
                  <a:srgbClr val="1F4E79"/>
                </a:solidFill>
                <a:latin typeface="Microsoft Sans Serif"/>
                <a:cs typeface="Microsoft Sans Serif"/>
              </a:rPr>
              <a:t>	k</a:t>
            </a:r>
            <a:r>
              <a:rPr sz="2000" spc="5" dirty="0">
                <a:solidFill>
                  <a:srgbClr val="1F4E79"/>
                </a:solidFill>
                <a:latin typeface="Microsoft Sans Serif"/>
                <a:cs typeface="Microsoft Sans Serif"/>
              </a:rPr>
              <a:t>a</a:t>
            </a:r>
            <a:r>
              <a:rPr sz="2000" dirty="0">
                <a:solidFill>
                  <a:srgbClr val="1F4E79"/>
                </a:solidFill>
                <a:latin typeface="Microsoft Sans Serif"/>
                <a:cs typeface="Microsoft Sans Serif"/>
              </a:rPr>
              <a:t>n,	</a:t>
            </a:r>
            <a:r>
              <a:rPr sz="2000" spc="-10" dirty="0">
                <a:solidFill>
                  <a:srgbClr val="1F4E79"/>
                </a:solidFill>
                <a:latin typeface="Microsoft Sans Serif"/>
                <a:cs typeface="Microsoft Sans Serif"/>
              </a:rPr>
              <a:t>b</a:t>
            </a:r>
            <a:r>
              <a:rPr sz="2000" dirty="0">
                <a:solidFill>
                  <a:srgbClr val="1F4E79"/>
                </a:solidFill>
                <a:latin typeface="Microsoft Sans Serif"/>
                <a:cs typeface="Microsoft Sans Serif"/>
              </a:rPr>
              <a:t>e</a:t>
            </a:r>
            <a:r>
              <a:rPr sz="2000" spc="5" dirty="0">
                <a:solidFill>
                  <a:srgbClr val="1F4E79"/>
                </a:solidFill>
                <a:latin typeface="Microsoft Sans Serif"/>
                <a:cs typeface="Microsoft Sans Serif"/>
              </a:rPr>
              <a:t>s</a:t>
            </a:r>
            <a:r>
              <a:rPr sz="2000" spc="-5" dirty="0">
                <a:solidFill>
                  <a:srgbClr val="1F4E79"/>
                </a:solidFill>
                <a:latin typeface="Microsoft Sans Serif"/>
                <a:cs typeface="Microsoft Sans Serif"/>
              </a:rPr>
              <a:t>in</a:t>
            </a:r>
            <a:r>
              <a:rPr sz="2000" dirty="0">
                <a:solidFill>
                  <a:srgbClr val="1F4E79"/>
                </a:solidFill>
                <a:latin typeface="Microsoft Sans Serif"/>
                <a:cs typeface="Microsoft Sans Serif"/>
              </a:rPr>
              <a:t>	ma</a:t>
            </a:r>
            <a:r>
              <a:rPr sz="2000" spc="-10" dirty="0">
                <a:solidFill>
                  <a:srgbClr val="1F4E79"/>
                </a:solidFill>
                <a:latin typeface="Microsoft Sans Serif"/>
                <a:cs typeface="Microsoft Sans Serif"/>
              </a:rPr>
              <a:t>d</a:t>
            </a:r>
            <a:r>
              <a:rPr sz="2000" spc="-5" dirty="0">
                <a:solidFill>
                  <a:srgbClr val="1F4E79"/>
                </a:solidFill>
                <a:latin typeface="Microsoft Sans Serif"/>
                <a:cs typeface="Microsoft Sans Serif"/>
              </a:rPr>
              <a:t>de</a:t>
            </a:r>
            <a:r>
              <a:rPr sz="2000" spc="-15" dirty="0">
                <a:solidFill>
                  <a:srgbClr val="1F4E79"/>
                </a:solidFill>
                <a:latin typeface="Microsoft Sans Serif"/>
                <a:cs typeface="Microsoft Sans Serif"/>
              </a:rPr>
              <a:t>l</a:t>
            </a:r>
            <a:r>
              <a:rPr sz="2000" dirty="0">
                <a:solidFill>
                  <a:srgbClr val="1F4E79"/>
                </a:solidFill>
                <a:latin typeface="Microsoft Sans Serif"/>
                <a:cs typeface="Microsoft Sans Serif"/>
              </a:rPr>
              <a:t>er</a:t>
            </a:r>
            <a:r>
              <a:rPr sz="2000" spc="-5" dirty="0">
                <a:solidFill>
                  <a:srgbClr val="1F4E79"/>
                </a:solidFill>
                <a:latin typeface="Microsoft Sans Serif"/>
                <a:cs typeface="Microsoft Sans Serif"/>
              </a:rPr>
              <a:t>i,</a:t>
            </a:r>
            <a:r>
              <a:rPr sz="2000" dirty="0">
                <a:solidFill>
                  <a:srgbClr val="1F4E79"/>
                </a:solidFill>
                <a:latin typeface="Microsoft Sans Serif"/>
                <a:cs typeface="Microsoft Sans Serif"/>
              </a:rPr>
              <a:t>	</a:t>
            </a:r>
            <a:r>
              <a:rPr sz="2000" spc="-5" dirty="0">
                <a:solidFill>
                  <a:srgbClr val="1F4E79"/>
                </a:solidFill>
                <a:latin typeface="Microsoft Sans Serif"/>
                <a:cs typeface="Microsoft Sans Serif"/>
              </a:rPr>
              <a:t>oksijen,</a:t>
            </a:r>
            <a:endParaRPr sz="2000">
              <a:latin typeface="Microsoft Sans Serif"/>
              <a:cs typeface="Microsoft Sans Serif"/>
            </a:endParaRPr>
          </a:p>
        </p:txBody>
      </p:sp>
      <p:sp>
        <p:nvSpPr>
          <p:cNvPr id="6" name="object 6"/>
          <p:cNvSpPr txBox="1"/>
          <p:nvPr/>
        </p:nvSpPr>
        <p:spPr>
          <a:xfrm>
            <a:off x="707542" y="2650591"/>
            <a:ext cx="5929630" cy="2312035"/>
          </a:xfrm>
          <a:prstGeom prst="rect">
            <a:avLst/>
          </a:prstGeom>
        </p:spPr>
        <p:txBody>
          <a:bodyPr vert="horz" wrap="square" lIns="0" tIns="165100" rIns="0" bIns="0" rtlCol="0">
            <a:spAutoFit/>
          </a:bodyPr>
          <a:lstStyle/>
          <a:p>
            <a:pPr marL="285115">
              <a:lnSpc>
                <a:spcPct val="100000"/>
              </a:lnSpc>
              <a:spcBef>
                <a:spcPts val="1300"/>
              </a:spcBef>
            </a:pPr>
            <a:r>
              <a:rPr sz="2000" dirty="0">
                <a:solidFill>
                  <a:srgbClr val="1F4E79"/>
                </a:solidFill>
                <a:latin typeface="Microsoft Sans Serif"/>
                <a:cs typeface="Microsoft Sans Serif"/>
              </a:rPr>
              <a:t>karbondioksit</a:t>
            </a:r>
            <a:r>
              <a:rPr sz="2000" spc="-35" dirty="0">
                <a:solidFill>
                  <a:srgbClr val="1F4E79"/>
                </a:solidFill>
                <a:latin typeface="Microsoft Sans Serif"/>
                <a:cs typeface="Microsoft Sans Serif"/>
              </a:rPr>
              <a:t> </a:t>
            </a:r>
            <a:r>
              <a:rPr sz="2000" spc="-5" dirty="0">
                <a:solidFill>
                  <a:srgbClr val="1F4E79"/>
                </a:solidFill>
                <a:latin typeface="Microsoft Sans Serif"/>
                <a:cs typeface="Microsoft Sans Serif"/>
              </a:rPr>
              <a:t>ve</a:t>
            </a:r>
            <a:r>
              <a:rPr sz="2000" spc="5" dirty="0">
                <a:solidFill>
                  <a:srgbClr val="1F4E79"/>
                </a:solidFill>
                <a:latin typeface="Microsoft Sans Serif"/>
                <a:cs typeface="Microsoft Sans Serif"/>
              </a:rPr>
              <a:t> </a:t>
            </a:r>
            <a:r>
              <a:rPr sz="2000" spc="10" dirty="0">
                <a:solidFill>
                  <a:srgbClr val="1F4E79"/>
                </a:solidFill>
                <a:latin typeface="Microsoft Sans Serif"/>
                <a:cs typeface="Microsoft Sans Serif"/>
              </a:rPr>
              <a:t>hormonları</a:t>
            </a:r>
            <a:r>
              <a:rPr sz="2000" spc="-30" dirty="0">
                <a:solidFill>
                  <a:srgbClr val="1F4E79"/>
                </a:solidFill>
                <a:latin typeface="Microsoft Sans Serif"/>
                <a:cs typeface="Microsoft Sans Serif"/>
              </a:rPr>
              <a:t> </a:t>
            </a:r>
            <a:r>
              <a:rPr sz="2000" spc="5" dirty="0">
                <a:solidFill>
                  <a:srgbClr val="1F4E79"/>
                </a:solidFill>
                <a:latin typeface="Microsoft Sans Serif"/>
                <a:cs typeface="Microsoft Sans Serif"/>
              </a:rPr>
              <a:t>taşımaktır.</a:t>
            </a:r>
            <a:endParaRPr sz="2000">
              <a:latin typeface="Microsoft Sans Serif"/>
              <a:cs typeface="Microsoft Sans Serif"/>
            </a:endParaRPr>
          </a:p>
          <a:p>
            <a:pPr marL="285115" indent="-273050">
              <a:lnSpc>
                <a:spcPct val="100000"/>
              </a:lnSpc>
              <a:spcBef>
                <a:spcPts val="1200"/>
              </a:spcBef>
              <a:buChar char="•"/>
              <a:tabLst>
                <a:tab pos="285115" algn="l"/>
                <a:tab pos="285750" algn="l"/>
              </a:tabLst>
            </a:pPr>
            <a:r>
              <a:rPr sz="2000" spc="5" dirty="0">
                <a:solidFill>
                  <a:srgbClr val="1F4E79"/>
                </a:solidFill>
                <a:latin typeface="Microsoft Sans Serif"/>
                <a:cs typeface="Microsoft Sans Serif"/>
              </a:rPr>
              <a:t>Dolaşım</a:t>
            </a:r>
            <a:r>
              <a:rPr sz="2000" spc="15" dirty="0">
                <a:solidFill>
                  <a:srgbClr val="1F4E79"/>
                </a:solidFill>
                <a:latin typeface="Microsoft Sans Serif"/>
                <a:cs typeface="Microsoft Sans Serif"/>
              </a:rPr>
              <a:t> </a:t>
            </a:r>
            <a:r>
              <a:rPr sz="2000" spc="-5" dirty="0">
                <a:solidFill>
                  <a:srgbClr val="1F4E79"/>
                </a:solidFill>
                <a:latin typeface="Microsoft Sans Serif"/>
                <a:cs typeface="Microsoft Sans Serif"/>
              </a:rPr>
              <a:t>sistemi</a:t>
            </a:r>
            <a:r>
              <a:rPr sz="2000" spc="5" dirty="0">
                <a:solidFill>
                  <a:srgbClr val="1F4E79"/>
                </a:solidFill>
                <a:latin typeface="Microsoft Sans Serif"/>
                <a:cs typeface="Microsoft Sans Serif"/>
              </a:rPr>
              <a:t> </a:t>
            </a:r>
            <a:r>
              <a:rPr sz="2000" dirty="0">
                <a:solidFill>
                  <a:srgbClr val="1F4E79"/>
                </a:solidFill>
                <a:latin typeface="Microsoft Sans Serif"/>
                <a:cs typeface="Microsoft Sans Serif"/>
              </a:rPr>
              <a:t>üç</a:t>
            </a:r>
            <a:r>
              <a:rPr sz="2000" spc="15" dirty="0">
                <a:solidFill>
                  <a:srgbClr val="1F4E79"/>
                </a:solidFill>
                <a:latin typeface="Microsoft Sans Serif"/>
                <a:cs typeface="Microsoft Sans Serif"/>
              </a:rPr>
              <a:t> </a:t>
            </a:r>
            <a:r>
              <a:rPr sz="2000" spc="20" dirty="0">
                <a:solidFill>
                  <a:srgbClr val="1F4E79"/>
                </a:solidFill>
                <a:latin typeface="Microsoft Sans Serif"/>
                <a:cs typeface="Microsoft Sans Serif"/>
              </a:rPr>
              <a:t>bağımsız </a:t>
            </a:r>
            <a:r>
              <a:rPr sz="2000" spc="-5" dirty="0">
                <a:solidFill>
                  <a:srgbClr val="1F4E79"/>
                </a:solidFill>
                <a:latin typeface="Microsoft Sans Serif"/>
                <a:cs typeface="Microsoft Sans Serif"/>
              </a:rPr>
              <a:t>alt</a:t>
            </a:r>
            <a:r>
              <a:rPr sz="2000" spc="5" dirty="0">
                <a:solidFill>
                  <a:srgbClr val="1F4E79"/>
                </a:solidFill>
                <a:latin typeface="Microsoft Sans Serif"/>
                <a:cs typeface="Microsoft Sans Serif"/>
              </a:rPr>
              <a:t> </a:t>
            </a:r>
            <a:r>
              <a:rPr sz="2000" dirty="0">
                <a:solidFill>
                  <a:srgbClr val="1F4E79"/>
                </a:solidFill>
                <a:latin typeface="Microsoft Sans Serif"/>
                <a:cs typeface="Microsoft Sans Serif"/>
              </a:rPr>
              <a:t>sistemden</a:t>
            </a:r>
            <a:r>
              <a:rPr sz="2000" spc="5" dirty="0">
                <a:solidFill>
                  <a:srgbClr val="1F4E79"/>
                </a:solidFill>
                <a:latin typeface="Microsoft Sans Serif"/>
                <a:cs typeface="Microsoft Sans Serif"/>
              </a:rPr>
              <a:t> </a:t>
            </a:r>
            <a:r>
              <a:rPr sz="2000" spc="-5" dirty="0">
                <a:solidFill>
                  <a:srgbClr val="1F4E79"/>
                </a:solidFill>
                <a:latin typeface="Microsoft Sans Serif"/>
                <a:cs typeface="Microsoft Sans Serif"/>
              </a:rPr>
              <a:t>oluşur;</a:t>
            </a:r>
            <a:endParaRPr sz="2000">
              <a:latin typeface="Microsoft Sans Serif"/>
              <a:cs typeface="Microsoft Sans Serif"/>
            </a:endParaRPr>
          </a:p>
          <a:p>
            <a:pPr marL="527685" lvl="1" indent="-243204">
              <a:lnSpc>
                <a:spcPct val="100000"/>
              </a:lnSpc>
              <a:spcBef>
                <a:spcPts val="1200"/>
              </a:spcBef>
              <a:buChar char="•"/>
              <a:tabLst>
                <a:tab pos="527685" algn="l"/>
                <a:tab pos="528320" algn="l"/>
              </a:tabLst>
            </a:pPr>
            <a:r>
              <a:rPr sz="2000" spc="-5" dirty="0">
                <a:solidFill>
                  <a:srgbClr val="1F4E79"/>
                </a:solidFill>
                <a:latin typeface="Microsoft Sans Serif"/>
                <a:cs typeface="Microsoft Sans Serif"/>
              </a:rPr>
              <a:t>Kalp</a:t>
            </a:r>
            <a:r>
              <a:rPr sz="2000" dirty="0">
                <a:solidFill>
                  <a:srgbClr val="1F4E79"/>
                </a:solidFill>
                <a:latin typeface="Microsoft Sans Serif"/>
                <a:cs typeface="Microsoft Sans Serif"/>
              </a:rPr>
              <a:t> </a:t>
            </a:r>
            <a:r>
              <a:rPr sz="2000" spc="-5" dirty="0">
                <a:solidFill>
                  <a:srgbClr val="1F4E79"/>
                </a:solidFill>
                <a:latin typeface="Microsoft Sans Serif"/>
                <a:cs typeface="Microsoft Sans Serif"/>
              </a:rPr>
              <a:t>(kardiyovasküler)</a:t>
            </a:r>
            <a:endParaRPr sz="2000">
              <a:latin typeface="Microsoft Sans Serif"/>
              <a:cs typeface="Microsoft Sans Serif"/>
            </a:endParaRPr>
          </a:p>
          <a:p>
            <a:pPr marL="527685" lvl="1" indent="-243204">
              <a:lnSpc>
                <a:spcPct val="100000"/>
              </a:lnSpc>
              <a:spcBef>
                <a:spcPts val="1200"/>
              </a:spcBef>
              <a:buChar char="•"/>
              <a:tabLst>
                <a:tab pos="527685" algn="l"/>
                <a:tab pos="528320" algn="l"/>
              </a:tabLst>
            </a:pPr>
            <a:r>
              <a:rPr sz="2000" spc="-5" dirty="0">
                <a:solidFill>
                  <a:srgbClr val="1F4E79"/>
                </a:solidFill>
                <a:latin typeface="Microsoft Sans Serif"/>
                <a:cs typeface="Microsoft Sans Serif"/>
              </a:rPr>
              <a:t>Akciğerler</a:t>
            </a:r>
            <a:r>
              <a:rPr sz="2000" spc="-35" dirty="0">
                <a:solidFill>
                  <a:srgbClr val="1F4E79"/>
                </a:solidFill>
                <a:latin typeface="Microsoft Sans Serif"/>
                <a:cs typeface="Microsoft Sans Serif"/>
              </a:rPr>
              <a:t> </a:t>
            </a:r>
            <a:r>
              <a:rPr sz="2000" dirty="0">
                <a:solidFill>
                  <a:srgbClr val="1F4E79"/>
                </a:solidFill>
                <a:latin typeface="Microsoft Sans Serif"/>
                <a:cs typeface="Microsoft Sans Serif"/>
              </a:rPr>
              <a:t>(pulmoner)</a:t>
            </a:r>
            <a:endParaRPr sz="2000">
              <a:latin typeface="Microsoft Sans Serif"/>
              <a:cs typeface="Microsoft Sans Serif"/>
            </a:endParaRPr>
          </a:p>
          <a:p>
            <a:pPr marL="527685" lvl="1" indent="-243204">
              <a:lnSpc>
                <a:spcPct val="100000"/>
              </a:lnSpc>
              <a:spcBef>
                <a:spcPts val="1200"/>
              </a:spcBef>
              <a:buChar char="•"/>
              <a:tabLst>
                <a:tab pos="527685" algn="l"/>
                <a:tab pos="528320" algn="l"/>
              </a:tabLst>
            </a:pPr>
            <a:r>
              <a:rPr sz="2000" spc="-20" dirty="0">
                <a:solidFill>
                  <a:srgbClr val="1F4E79"/>
                </a:solidFill>
                <a:latin typeface="Microsoft Sans Serif"/>
                <a:cs typeface="Microsoft Sans Serif"/>
              </a:rPr>
              <a:t>Arter,</a:t>
            </a:r>
            <a:r>
              <a:rPr sz="2000" spc="-15" dirty="0">
                <a:solidFill>
                  <a:srgbClr val="1F4E79"/>
                </a:solidFill>
                <a:latin typeface="Microsoft Sans Serif"/>
                <a:cs typeface="Microsoft Sans Serif"/>
              </a:rPr>
              <a:t> </a:t>
            </a:r>
            <a:r>
              <a:rPr sz="2000" spc="-20" dirty="0">
                <a:solidFill>
                  <a:srgbClr val="1F4E79"/>
                </a:solidFill>
                <a:latin typeface="Microsoft Sans Serif"/>
                <a:cs typeface="Microsoft Sans Serif"/>
              </a:rPr>
              <a:t>damar, </a:t>
            </a:r>
            <a:r>
              <a:rPr sz="2000" dirty="0">
                <a:solidFill>
                  <a:srgbClr val="1F4E79"/>
                </a:solidFill>
                <a:latin typeface="Microsoft Sans Serif"/>
                <a:cs typeface="Microsoft Sans Serif"/>
              </a:rPr>
              <a:t>koroner</a:t>
            </a:r>
            <a:r>
              <a:rPr sz="2000" spc="-10" dirty="0">
                <a:solidFill>
                  <a:srgbClr val="1F4E79"/>
                </a:solidFill>
                <a:latin typeface="Microsoft Sans Serif"/>
                <a:cs typeface="Microsoft Sans Serif"/>
              </a:rPr>
              <a:t> </a:t>
            </a:r>
            <a:r>
              <a:rPr sz="2000" spc="-5" dirty="0">
                <a:solidFill>
                  <a:srgbClr val="1F4E79"/>
                </a:solidFill>
                <a:latin typeface="Microsoft Sans Serif"/>
                <a:cs typeface="Microsoft Sans Serif"/>
              </a:rPr>
              <a:t>ve</a:t>
            </a:r>
            <a:r>
              <a:rPr sz="2000" spc="20" dirty="0">
                <a:solidFill>
                  <a:srgbClr val="1F4E79"/>
                </a:solidFill>
                <a:latin typeface="Microsoft Sans Serif"/>
                <a:cs typeface="Microsoft Sans Serif"/>
              </a:rPr>
              <a:t> </a:t>
            </a:r>
            <a:r>
              <a:rPr sz="2000" dirty="0">
                <a:solidFill>
                  <a:srgbClr val="1F4E79"/>
                </a:solidFill>
                <a:latin typeface="Microsoft Sans Serif"/>
                <a:cs typeface="Microsoft Sans Serif"/>
              </a:rPr>
              <a:t>portal</a:t>
            </a:r>
            <a:r>
              <a:rPr sz="2000" spc="-15" dirty="0">
                <a:solidFill>
                  <a:srgbClr val="1F4E79"/>
                </a:solidFill>
                <a:latin typeface="Microsoft Sans Serif"/>
                <a:cs typeface="Microsoft Sans Serif"/>
              </a:rPr>
              <a:t> </a:t>
            </a:r>
            <a:r>
              <a:rPr sz="2000" spc="5" dirty="0">
                <a:solidFill>
                  <a:srgbClr val="1F4E79"/>
                </a:solidFill>
                <a:latin typeface="Microsoft Sans Serif"/>
                <a:cs typeface="Microsoft Sans Serif"/>
              </a:rPr>
              <a:t>damarları.</a:t>
            </a:r>
            <a:endParaRPr sz="2000">
              <a:latin typeface="Microsoft Sans Serif"/>
              <a:cs typeface="Microsoft Sans Serif"/>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179514" y="1177594"/>
            <a:ext cx="8640445" cy="5203190"/>
          </a:xfrm>
          <a:custGeom>
            <a:avLst/>
            <a:gdLst/>
            <a:ahLst/>
            <a:cxnLst/>
            <a:rect l="l" t="t" r="r" b="b"/>
            <a:pathLst>
              <a:path w="8640445" h="5203190">
                <a:moveTo>
                  <a:pt x="8639937" y="0"/>
                </a:moveTo>
                <a:lnTo>
                  <a:pt x="0" y="0"/>
                </a:lnTo>
                <a:lnTo>
                  <a:pt x="0" y="5203063"/>
                </a:lnTo>
                <a:lnTo>
                  <a:pt x="8639937" y="5203063"/>
                </a:lnTo>
                <a:lnTo>
                  <a:pt x="8639937" y="0"/>
                </a:lnTo>
                <a:close/>
              </a:path>
            </a:pathLst>
          </a:custGeom>
          <a:solidFill>
            <a:srgbClr val="FFFFFF"/>
          </a:solidFill>
        </p:spPr>
        <p:txBody>
          <a:bodyPr wrap="square" lIns="0" tIns="0" rIns="0" bIns="0" rtlCol="0"/>
          <a:lstStyle/>
          <a:p>
            <a:endParaRPr/>
          </a:p>
        </p:txBody>
      </p:sp>
      <p:sp>
        <p:nvSpPr>
          <p:cNvPr id="5" name="object 5"/>
          <p:cNvSpPr txBox="1">
            <a:spLocks noGrp="1"/>
          </p:cNvSpPr>
          <p:nvPr>
            <p:ph type="title"/>
          </p:nvPr>
        </p:nvSpPr>
        <p:spPr>
          <a:xfrm>
            <a:off x="3558666" y="636778"/>
            <a:ext cx="2025650" cy="345440"/>
          </a:xfrm>
          <a:prstGeom prst="rect">
            <a:avLst/>
          </a:prstGeom>
        </p:spPr>
        <p:txBody>
          <a:bodyPr vert="horz" wrap="square" lIns="0" tIns="12700" rIns="0" bIns="0" rtlCol="0">
            <a:spAutoFit/>
          </a:bodyPr>
          <a:lstStyle/>
          <a:p>
            <a:pPr marL="12700">
              <a:lnSpc>
                <a:spcPct val="100000"/>
              </a:lnSpc>
              <a:spcBef>
                <a:spcPts val="100"/>
              </a:spcBef>
            </a:pPr>
            <a:r>
              <a:rPr dirty="0"/>
              <a:t>dolaşım</a:t>
            </a:r>
            <a:r>
              <a:rPr spc="-70" dirty="0"/>
              <a:t> </a:t>
            </a:r>
            <a:r>
              <a:rPr spc="-5" dirty="0"/>
              <a:t>sistemi</a:t>
            </a:r>
          </a:p>
        </p:txBody>
      </p:sp>
      <p:sp>
        <p:nvSpPr>
          <p:cNvPr id="6" name="object 6"/>
          <p:cNvSpPr txBox="1"/>
          <p:nvPr/>
        </p:nvSpPr>
        <p:spPr>
          <a:xfrm>
            <a:off x="4379721" y="1177544"/>
            <a:ext cx="4361815" cy="546735"/>
          </a:xfrm>
          <a:prstGeom prst="rect">
            <a:avLst/>
          </a:prstGeom>
        </p:spPr>
        <p:txBody>
          <a:bodyPr vert="horz" wrap="square" lIns="0" tIns="43815" rIns="0" bIns="0" rtlCol="0">
            <a:spAutoFit/>
          </a:bodyPr>
          <a:lstStyle/>
          <a:p>
            <a:pPr marL="201930" marR="5080" indent="-189865">
              <a:lnSpc>
                <a:spcPts val="1939"/>
              </a:lnSpc>
              <a:spcBef>
                <a:spcPts val="345"/>
              </a:spcBef>
              <a:buFont typeface="Microsoft Sans Serif"/>
              <a:buChar char="•"/>
              <a:tabLst>
                <a:tab pos="202565" algn="l"/>
                <a:tab pos="1151255" algn="l"/>
                <a:tab pos="1596390" algn="l"/>
                <a:tab pos="2547620" algn="l"/>
                <a:tab pos="2583815" algn="l"/>
                <a:tab pos="3053080" algn="l"/>
                <a:tab pos="3319779" algn="l"/>
              </a:tabLst>
            </a:pPr>
            <a:r>
              <a:rPr sz="1800" i="1" dirty="0">
                <a:solidFill>
                  <a:srgbClr val="1F4E79"/>
                </a:solidFill>
                <a:latin typeface="Arial"/>
                <a:cs typeface="Arial"/>
              </a:rPr>
              <a:t>B</a:t>
            </a:r>
            <a:r>
              <a:rPr sz="1800" i="1" spc="-10" dirty="0">
                <a:solidFill>
                  <a:srgbClr val="1F4E79"/>
                </a:solidFill>
                <a:latin typeface="Arial"/>
                <a:cs typeface="Arial"/>
              </a:rPr>
              <a:t>ü</a:t>
            </a:r>
            <a:r>
              <a:rPr sz="1800" i="1" dirty="0">
                <a:solidFill>
                  <a:srgbClr val="1F4E79"/>
                </a:solidFill>
                <a:latin typeface="Arial"/>
                <a:cs typeface="Arial"/>
              </a:rPr>
              <a:t>yük	</a:t>
            </a:r>
            <a:r>
              <a:rPr sz="1800" i="1" spc="-5" dirty="0">
                <a:solidFill>
                  <a:srgbClr val="1F4E79"/>
                </a:solidFill>
                <a:latin typeface="Arial"/>
                <a:cs typeface="Arial"/>
              </a:rPr>
              <a:t>dol</a:t>
            </a:r>
            <a:r>
              <a:rPr sz="1800" i="1" spc="-10" dirty="0">
                <a:solidFill>
                  <a:srgbClr val="1F4E79"/>
                </a:solidFill>
                <a:latin typeface="Arial"/>
                <a:cs typeface="Arial"/>
              </a:rPr>
              <a:t>a</a:t>
            </a:r>
            <a:r>
              <a:rPr sz="1800" i="1" spc="10" dirty="0">
                <a:solidFill>
                  <a:srgbClr val="1F4E79"/>
                </a:solidFill>
                <a:latin typeface="Arial"/>
                <a:cs typeface="Arial"/>
              </a:rPr>
              <a:t>ş</a:t>
            </a:r>
            <a:r>
              <a:rPr sz="1800" i="1" dirty="0">
                <a:solidFill>
                  <a:srgbClr val="1F4E79"/>
                </a:solidFill>
                <a:latin typeface="Arial"/>
                <a:cs typeface="Arial"/>
              </a:rPr>
              <a:t>ı</a:t>
            </a:r>
            <a:r>
              <a:rPr sz="1800" i="1" spc="-10" dirty="0">
                <a:solidFill>
                  <a:srgbClr val="1F4E79"/>
                </a:solidFill>
                <a:latin typeface="Arial"/>
                <a:cs typeface="Arial"/>
              </a:rPr>
              <a:t>m</a:t>
            </a:r>
            <a:r>
              <a:rPr sz="1800" i="1" spc="-5" dirty="0">
                <a:solidFill>
                  <a:srgbClr val="1F4E79"/>
                </a:solidFill>
                <a:latin typeface="Arial"/>
                <a:cs typeface="Arial"/>
              </a:rPr>
              <a:t>d</a:t>
            </a:r>
            <a:r>
              <a:rPr sz="1800" i="1" spc="-10" dirty="0">
                <a:solidFill>
                  <a:srgbClr val="1F4E79"/>
                </a:solidFill>
                <a:latin typeface="Arial"/>
                <a:cs typeface="Arial"/>
              </a:rPr>
              <a:t>a</a:t>
            </a:r>
            <a:r>
              <a:rPr sz="1800" dirty="0">
                <a:solidFill>
                  <a:srgbClr val="1F4E79"/>
                </a:solidFill>
                <a:latin typeface="Microsoft Sans Serif"/>
                <a:cs typeface="Microsoft Sans Serif"/>
              </a:rPr>
              <a:t>,		</a:t>
            </a:r>
            <a:r>
              <a:rPr sz="1800" spc="-5" dirty="0">
                <a:solidFill>
                  <a:srgbClr val="1F4E79"/>
                </a:solidFill>
                <a:latin typeface="Microsoft Sans Serif"/>
                <a:cs typeface="Microsoft Sans Serif"/>
              </a:rPr>
              <a:t>k</a:t>
            </a:r>
            <a:r>
              <a:rPr sz="1800" dirty="0">
                <a:solidFill>
                  <a:srgbClr val="1F4E79"/>
                </a:solidFill>
                <a:latin typeface="Microsoft Sans Serif"/>
                <a:cs typeface="Microsoft Sans Serif"/>
              </a:rPr>
              <a:t>a</a:t>
            </a:r>
            <a:r>
              <a:rPr sz="1800" spc="-10" dirty="0">
                <a:solidFill>
                  <a:srgbClr val="1F4E79"/>
                </a:solidFill>
                <a:latin typeface="Microsoft Sans Serif"/>
                <a:cs typeface="Microsoft Sans Serif"/>
              </a:rPr>
              <a:t>lp</a:t>
            </a:r>
            <a:r>
              <a:rPr sz="1800" dirty="0">
                <a:solidFill>
                  <a:srgbClr val="1F4E79"/>
                </a:solidFill>
                <a:latin typeface="Microsoft Sans Serif"/>
                <a:cs typeface="Microsoft Sans Serif"/>
              </a:rPr>
              <a:t>		tar</a:t>
            </a:r>
            <a:r>
              <a:rPr sz="1800" spc="-10" dirty="0">
                <a:solidFill>
                  <a:srgbClr val="1F4E79"/>
                </a:solidFill>
                <a:latin typeface="Microsoft Sans Serif"/>
                <a:cs typeface="Microsoft Sans Serif"/>
              </a:rPr>
              <a:t>a</a:t>
            </a:r>
            <a:r>
              <a:rPr sz="1800" spc="20" dirty="0">
                <a:solidFill>
                  <a:srgbClr val="1F4E79"/>
                </a:solidFill>
                <a:latin typeface="Microsoft Sans Serif"/>
                <a:cs typeface="Microsoft Sans Serif"/>
              </a:rPr>
              <a:t>fı</a:t>
            </a:r>
            <a:r>
              <a:rPr sz="1800" spc="35" dirty="0">
                <a:solidFill>
                  <a:srgbClr val="1F4E79"/>
                </a:solidFill>
                <a:latin typeface="Microsoft Sans Serif"/>
                <a:cs typeface="Microsoft Sans Serif"/>
              </a:rPr>
              <a:t>n</a:t>
            </a:r>
            <a:r>
              <a:rPr sz="1800" spc="5" dirty="0">
                <a:solidFill>
                  <a:srgbClr val="1F4E79"/>
                </a:solidFill>
                <a:latin typeface="Microsoft Sans Serif"/>
                <a:cs typeface="Microsoft Sans Serif"/>
              </a:rPr>
              <a:t>d</a:t>
            </a:r>
            <a:r>
              <a:rPr sz="1800" spc="-5" dirty="0">
                <a:solidFill>
                  <a:srgbClr val="1F4E79"/>
                </a:solidFill>
                <a:latin typeface="Microsoft Sans Serif"/>
                <a:cs typeface="Microsoft Sans Serif"/>
              </a:rPr>
              <a:t>an  p</a:t>
            </a:r>
            <a:r>
              <a:rPr sz="1800" spc="-15" dirty="0">
                <a:solidFill>
                  <a:srgbClr val="1F4E79"/>
                </a:solidFill>
                <a:latin typeface="Microsoft Sans Serif"/>
                <a:cs typeface="Microsoft Sans Serif"/>
              </a:rPr>
              <a:t>o</a:t>
            </a:r>
            <a:r>
              <a:rPr sz="1800" spc="-5" dirty="0">
                <a:solidFill>
                  <a:srgbClr val="1F4E79"/>
                </a:solidFill>
                <a:latin typeface="Microsoft Sans Serif"/>
                <a:cs typeface="Microsoft Sans Serif"/>
              </a:rPr>
              <a:t>mpal</a:t>
            </a:r>
            <a:r>
              <a:rPr sz="1800" spc="-15" dirty="0">
                <a:solidFill>
                  <a:srgbClr val="1F4E79"/>
                </a:solidFill>
                <a:latin typeface="Microsoft Sans Serif"/>
                <a:cs typeface="Microsoft Sans Serif"/>
              </a:rPr>
              <a:t>a</a:t>
            </a:r>
            <a:r>
              <a:rPr sz="1800" dirty="0">
                <a:solidFill>
                  <a:srgbClr val="1F4E79"/>
                </a:solidFill>
                <a:latin typeface="Microsoft Sans Serif"/>
                <a:cs typeface="Microsoft Sans Serif"/>
              </a:rPr>
              <a:t>n</a:t>
            </a:r>
            <a:r>
              <a:rPr sz="1800" spc="-5" dirty="0">
                <a:solidFill>
                  <a:srgbClr val="1F4E79"/>
                </a:solidFill>
                <a:latin typeface="Microsoft Sans Serif"/>
                <a:cs typeface="Microsoft Sans Serif"/>
              </a:rPr>
              <a:t>an</a:t>
            </a:r>
            <a:r>
              <a:rPr sz="1800" dirty="0">
                <a:solidFill>
                  <a:srgbClr val="1F4E79"/>
                </a:solidFill>
                <a:latin typeface="Microsoft Sans Serif"/>
                <a:cs typeface="Microsoft Sans Serif"/>
              </a:rPr>
              <a:t>	o</a:t>
            </a:r>
            <a:r>
              <a:rPr sz="1800" spc="-10" dirty="0">
                <a:solidFill>
                  <a:srgbClr val="1F4E79"/>
                </a:solidFill>
                <a:latin typeface="Microsoft Sans Serif"/>
                <a:cs typeface="Microsoft Sans Serif"/>
              </a:rPr>
              <a:t>ksi</a:t>
            </a:r>
            <a:r>
              <a:rPr sz="1800" spc="-15" dirty="0">
                <a:solidFill>
                  <a:srgbClr val="1F4E79"/>
                </a:solidFill>
                <a:latin typeface="Microsoft Sans Serif"/>
                <a:cs typeface="Microsoft Sans Serif"/>
              </a:rPr>
              <a:t>j</a:t>
            </a:r>
            <a:r>
              <a:rPr sz="1800" spc="-10" dirty="0">
                <a:solidFill>
                  <a:srgbClr val="1F4E79"/>
                </a:solidFill>
                <a:latin typeface="Microsoft Sans Serif"/>
                <a:cs typeface="Microsoft Sans Serif"/>
              </a:rPr>
              <a:t>enli</a:t>
            </a:r>
            <a:r>
              <a:rPr sz="1800" dirty="0">
                <a:solidFill>
                  <a:srgbClr val="1F4E79"/>
                </a:solidFill>
                <a:latin typeface="Microsoft Sans Serif"/>
                <a:cs typeface="Microsoft Sans Serif"/>
              </a:rPr>
              <a:t>	</a:t>
            </a:r>
            <a:r>
              <a:rPr sz="1800" spc="-5" dirty="0">
                <a:solidFill>
                  <a:srgbClr val="1F4E79"/>
                </a:solidFill>
                <a:latin typeface="Microsoft Sans Serif"/>
                <a:cs typeface="Microsoft Sans Serif"/>
              </a:rPr>
              <a:t>kan</a:t>
            </a:r>
            <a:r>
              <a:rPr sz="1800" dirty="0">
                <a:solidFill>
                  <a:srgbClr val="1F4E79"/>
                </a:solidFill>
                <a:latin typeface="Microsoft Sans Serif"/>
                <a:cs typeface="Microsoft Sans Serif"/>
              </a:rPr>
              <a:t>	at</a:t>
            </a:r>
            <a:r>
              <a:rPr sz="1800" spc="-10" dirty="0">
                <a:solidFill>
                  <a:srgbClr val="1F4E79"/>
                </a:solidFill>
                <a:latin typeface="Microsoft Sans Serif"/>
                <a:cs typeface="Microsoft Sans Serif"/>
              </a:rPr>
              <a:t>a</a:t>
            </a:r>
            <a:r>
              <a:rPr sz="1800" spc="-5" dirty="0">
                <a:solidFill>
                  <a:srgbClr val="1F4E79"/>
                </a:solidFill>
                <a:latin typeface="Microsoft Sans Serif"/>
                <a:cs typeface="Microsoft Sans Serif"/>
              </a:rPr>
              <a:t>rd</a:t>
            </a:r>
            <a:r>
              <a:rPr sz="1800" spc="-15" dirty="0">
                <a:solidFill>
                  <a:srgbClr val="1F4E79"/>
                </a:solidFill>
                <a:latin typeface="Microsoft Sans Serif"/>
                <a:cs typeface="Microsoft Sans Serif"/>
              </a:rPr>
              <a:t>a</a:t>
            </a:r>
            <a:r>
              <a:rPr sz="1800" spc="-5" dirty="0">
                <a:solidFill>
                  <a:srgbClr val="1F4E79"/>
                </a:solidFill>
                <a:latin typeface="Microsoft Sans Serif"/>
                <a:cs typeface="Microsoft Sans Serif"/>
              </a:rPr>
              <a:t>ma</a:t>
            </a:r>
            <a:r>
              <a:rPr sz="1800" dirty="0">
                <a:solidFill>
                  <a:srgbClr val="1F4E79"/>
                </a:solidFill>
                <a:latin typeface="Microsoft Sans Serif"/>
                <a:cs typeface="Microsoft Sans Serif"/>
              </a:rPr>
              <a:t>r</a:t>
            </a:r>
            <a:r>
              <a:rPr sz="1800" spc="-5" dirty="0">
                <a:solidFill>
                  <a:srgbClr val="1F4E79"/>
                </a:solidFill>
                <a:latin typeface="Microsoft Sans Serif"/>
                <a:cs typeface="Microsoft Sans Serif"/>
              </a:rPr>
              <a:t>l</a:t>
            </a:r>
            <a:r>
              <a:rPr sz="1800" spc="-20" dirty="0">
                <a:solidFill>
                  <a:srgbClr val="1F4E79"/>
                </a:solidFill>
                <a:latin typeface="Microsoft Sans Serif"/>
                <a:cs typeface="Microsoft Sans Serif"/>
              </a:rPr>
              <a:t>a</a:t>
            </a:r>
            <a:r>
              <a:rPr sz="1800" dirty="0">
                <a:solidFill>
                  <a:srgbClr val="1F4E79"/>
                </a:solidFill>
                <a:latin typeface="Microsoft Sans Serif"/>
                <a:cs typeface="Microsoft Sans Serif"/>
              </a:rPr>
              <a:t>r</a:t>
            </a:r>
            <a:endParaRPr sz="1800">
              <a:latin typeface="Microsoft Sans Serif"/>
              <a:cs typeface="Microsoft Sans Serif"/>
            </a:endParaRPr>
          </a:p>
        </p:txBody>
      </p:sp>
      <p:sp>
        <p:nvSpPr>
          <p:cNvPr id="7" name="object 7"/>
          <p:cNvSpPr txBox="1"/>
          <p:nvPr/>
        </p:nvSpPr>
        <p:spPr>
          <a:xfrm>
            <a:off x="4569078" y="1671320"/>
            <a:ext cx="2586990" cy="299720"/>
          </a:xfrm>
          <a:prstGeom prst="rect">
            <a:avLst/>
          </a:prstGeom>
        </p:spPr>
        <p:txBody>
          <a:bodyPr vert="horz" wrap="square" lIns="0" tIns="12700" rIns="0" bIns="0" rtlCol="0">
            <a:spAutoFit/>
          </a:bodyPr>
          <a:lstStyle/>
          <a:p>
            <a:pPr marL="12700">
              <a:lnSpc>
                <a:spcPct val="100000"/>
              </a:lnSpc>
              <a:spcBef>
                <a:spcPts val="100"/>
              </a:spcBef>
              <a:tabLst>
                <a:tab pos="1609725" algn="l"/>
              </a:tabLst>
            </a:pPr>
            <a:r>
              <a:rPr sz="1800" spc="25" dirty="0">
                <a:solidFill>
                  <a:srgbClr val="1F4E79"/>
                </a:solidFill>
                <a:latin typeface="Microsoft Sans Serif"/>
                <a:cs typeface="Microsoft Sans Serif"/>
              </a:rPr>
              <a:t>vas</a:t>
            </a:r>
            <a:r>
              <a:rPr sz="1800" spc="-5" dirty="0">
                <a:solidFill>
                  <a:srgbClr val="1F4E79"/>
                </a:solidFill>
                <a:latin typeface="Microsoft Sans Serif"/>
                <a:cs typeface="Microsoft Sans Serif"/>
              </a:rPr>
              <a:t>ı</a:t>
            </a:r>
            <a:r>
              <a:rPr sz="1800" dirty="0">
                <a:solidFill>
                  <a:srgbClr val="1F4E79"/>
                </a:solidFill>
                <a:latin typeface="Microsoft Sans Serif"/>
                <a:cs typeface="Microsoft Sans Serif"/>
              </a:rPr>
              <a:t>ta</a:t>
            </a:r>
            <a:r>
              <a:rPr sz="1800" spc="5" dirty="0">
                <a:solidFill>
                  <a:srgbClr val="1F4E79"/>
                </a:solidFill>
                <a:latin typeface="Microsoft Sans Serif"/>
                <a:cs typeface="Microsoft Sans Serif"/>
              </a:rPr>
              <a:t>s</a:t>
            </a:r>
            <a:r>
              <a:rPr sz="1800" spc="25" dirty="0">
                <a:solidFill>
                  <a:srgbClr val="1F4E79"/>
                </a:solidFill>
                <a:latin typeface="Microsoft Sans Serif"/>
                <a:cs typeface="Microsoft Sans Serif"/>
              </a:rPr>
              <a:t>ı</a:t>
            </a:r>
            <a:r>
              <a:rPr sz="1800" spc="50" dirty="0">
                <a:solidFill>
                  <a:srgbClr val="1F4E79"/>
                </a:solidFill>
                <a:latin typeface="Microsoft Sans Serif"/>
                <a:cs typeface="Microsoft Sans Serif"/>
              </a:rPr>
              <a:t>y</a:t>
            </a:r>
            <a:r>
              <a:rPr sz="1800" spc="-10" dirty="0">
                <a:solidFill>
                  <a:srgbClr val="1F4E79"/>
                </a:solidFill>
                <a:latin typeface="Microsoft Sans Serif"/>
                <a:cs typeface="Microsoft Sans Serif"/>
              </a:rPr>
              <a:t>la</a:t>
            </a:r>
            <a:r>
              <a:rPr sz="1800" dirty="0">
                <a:solidFill>
                  <a:srgbClr val="1F4E79"/>
                </a:solidFill>
                <a:latin typeface="Microsoft Sans Serif"/>
                <a:cs typeface="Microsoft Sans Serif"/>
              </a:rPr>
              <a:t>	</a:t>
            </a:r>
            <a:r>
              <a:rPr sz="1800" spc="-5" dirty="0">
                <a:solidFill>
                  <a:srgbClr val="1F4E79"/>
                </a:solidFill>
                <a:latin typeface="Microsoft Sans Serif"/>
                <a:cs typeface="Microsoft Sans Serif"/>
              </a:rPr>
              <a:t>or</a:t>
            </a:r>
            <a:r>
              <a:rPr sz="1800" spc="-15" dirty="0">
                <a:solidFill>
                  <a:srgbClr val="1F4E79"/>
                </a:solidFill>
                <a:latin typeface="Microsoft Sans Serif"/>
                <a:cs typeface="Microsoft Sans Serif"/>
              </a:rPr>
              <a:t>g</a:t>
            </a:r>
            <a:r>
              <a:rPr sz="1800" spc="-5" dirty="0">
                <a:solidFill>
                  <a:srgbClr val="1F4E79"/>
                </a:solidFill>
                <a:latin typeface="Microsoft Sans Serif"/>
                <a:cs typeface="Microsoft Sans Serif"/>
              </a:rPr>
              <a:t>a</a:t>
            </a:r>
            <a:r>
              <a:rPr sz="1800" spc="-15" dirty="0">
                <a:solidFill>
                  <a:srgbClr val="1F4E79"/>
                </a:solidFill>
                <a:latin typeface="Microsoft Sans Serif"/>
                <a:cs typeface="Microsoft Sans Serif"/>
              </a:rPr>
              <a:t>n</a:t>
            </a:r>
            <a:r>
              <a:rPr sz="1800" spc="-10" dirty="0">
                <a:solidFill>
                  <a:srgbClr val="1F4E79"/>
                </a:solidFill>
                <a:latin typeface="Microsoft Sans Serif"/>
                <a:cs typeface="Microsoft Sans Serif"/>
              </a:rPr>
              <a:t>l</a:t>
            </a:r>
            <a:r>
              <a:rPr sz="1800" spc="-5" dirty="0">
                <a:solidFill>
                  <a:srgbClr val="1F4E79"/>
                </a:solidFill>
                <a:latin typeface="Microsoft Sans Serif"/>
                <a:cs typeface="Microsoft Sans Serif"/>
              </a:rPr>
              <a:t>ara</a:t>
            </a:r>
            <a:endParaRPr sz="1800">
              <a:latin typeface="Microsoft Sans Serif"/>
              <a:cs typeface="Microsoft Sans Serif"/>
            </a:endParaRPr>
          </a:p>
        </p:txBody>
      </p:sp>
      <p:sp>
        <p:nvSpPr>
          <p:cNvPr id="8" name="object 8"/>
          <p:cNvSpPr txBox="1"/>
          <p:nvPr/>
        </p:nvSpPr>
        <p:spPr>
          <a:xfrm>
            <a:off x="4569078" y="1671320"/>
            <a:ext cx="4172585" cy="546735"/>
          </a:xfrm>
          <a:prstGeom prst="rect">
            <a:avLst/>
          </a:prstGeom>
        </p:spPr>
        <p:txBody>
          <a:bodyPr vert="horz" wrap="square" lIns="0" tIns="43815" rIns="0" bIns="0" rtlCol="0">
            <a:spAutoFit/>
          </a:bodyPr>
          <a:lstStyle/>
          <a:p>
            <a:pPr marL="12700" marR="5080" indent="3079750">
              <a:lnSpc>
                <a:spcPts val="1939"/>
              </a:lnSpc>
              <a:spcBef>
                <a:spcPts val="345"/>
              </a:spcBef>
              <a:tabLst>
                <a:tab pos="1572895" algn="l"/>
                <a:tab pos="2028825" algn="l"/>
                <a:tab pos="3045460" algn="l"/>
                <a:tab pos="3790950" algn="l"/>
              </a:tabLst>
            </a:pPr>
            <a:r>
              <a:rPr sz="1800" spc="25" dirty="0">
                <a:solidFill>
                  <a:srgbClr val="1F4E79"/>
                </a:solidFill>
                <a:latin typeface="Microsoft Sans Serif"/>
                <a:cs typeface="Microsoft Sans Serif"/>
              </a:rPr>
              <a:t>taş</a:t>
            </a:r>
            <a:r>
              <a:rPr sz="1800" dirty="0">
                <a:solidFill>
                  <a:srgbClr val="1F4E79"/>
                </a:solidFill>
                <a:latin typeface="Microsoft Sans Serif"/>
                <a:cs typeface="Microsoft Sans Serif"/>
              </a:rPr>
              <a:t>ı</a:t>
            </a:r>
            <a:r>
              <a:rPr sz="1800" spc="55" dirty="0">
                <a:solidFill>
                  <a:srgbClr val="1F4E79"/>
                </a:solidFill>
                <a:latin typeface="Microsoft Sans Serif"/>
                <a:cs typeface="Microsoft Sans Serif"/>
              </a:rPr>
              <a:t>n</a:t>
            </a:r>
            <a:r>
              <a:rPr sz="1800" spc="10" dirty="0">
                <a:solidFill>
                  <a:srgbClr val="1F4E79"/>
                </a:solidFill>
                <a:latin typeface="Microsoft Sans Serif"/>
                <a:cs typeface="Microsoft Sans Serif"/>
              </a:rPr>
              <a:t>ı</a:t>
            </a:r>
            <a:r>
              <a:rPr sz="1800" dirty="0">
                <a:solidFill>
                  <a:srgbClr val="1F4E79"/>
                </a:solidFill>
                <a:latin typeface="Microsoft Sans Serif"/>
                <a:cs typeface="Microsoft Sans Serif"/>
              </a:rPr>
              <a:t>r</a:t>
            </a:r>
            <a:r>
              <a:rPr sz="1800" spc="10" dirty="0">
                <a:solidFill>
                  <a:srgbClr val="1F4E79"/>
                </a:solidFill>
                <a:latin typeface="Microsoft Sans Serif"/>
                <a:cs typeface="Microsoft Sans Serif"/>
              </a:rPr>
              <a:t>k</a:t>
            </a:r>
            <a:r>
              <a:rPr sz="1800" spc="-5" dirty="0">
                <a:solidFill>
                  <a:srgbClr val="1F4E79"/>
                </a:solidFill>
                <a:latin typeface="Microsoft Sans Serif"/>
                <a:cs typeface="Microsoft Sans Serif"/>
              </a:rPr>
              <a:t>en,  kar</a:t>
            </a:r>
            <a:r>
              <a:rPr sz="1800" spc="-15" dirty="0">
                <a:solidFill>
                  <a:srgbClr val="1F4E79"/>
                </a:solidFill>
                <a:latin typeface="Microsoft Sans Serif"/>
                <a:cs typeface="Microsoft Sans Serif"/>
              </a:rPr>
              <a:t>b</a:t>
            </a:r>
            <a:r>
              <a:rPr sz="1800" spc="-5" dirty="0">
                <a:solidFill>
                  <a:srgbClr val="1F4E79"/>
                </a:solidFill>
                <a:latin typeface="Microsoft Sans Serif"/>
                <a:cs typeface="Microsoft Sans Serif"/>
              </a:rPr>
              <a:t>ond</a:t>
            </a:r>
            <a:r>
              <a:rPr sz="1800" spc="-15" dirty="0">
                <a:solidFill>
                  <a:srgbClr val="1F4E79"/>
                </a:solidFill>
                <a:latin typeface="Microsoft Sans Serif"/>
                <a:cs typeface="Microsoft Sans Serif"/>
              </a:rPr>
              <a:t>i</a:t>
            </a:r>
            <a:r>
              <a:rPr sz="1800" spc="-5" dirty="0">
                <a:solidFill>
                  <a:srgbClr val="1F4E79"/>
                </a:solidFill>
                <a:latin typeface="Microsoft Sans Serif"/>
                <a:cs typeface="Microsoft Sans Serif"/>
              </a:rPr>
              <a:t>ok</a:t>
            </a:r>
            <a:r>
              <a:rPr sz="1800" dirty="0">
                <a:solidFill>
                  <a:srgbClr val="1F4E79"/>
                </a:solidFill>
                <a:latin typeface="Microsoft Sans Serif"/>
                <a:cs typeface="Microsoft Sans Serif"/>
              </a:rPr>
              <a:t>s</a:t>
            </a:r>
            <a:r>
              <a:rPr sz="1800" spc="-10" dirty="0">
                <a:solidFill>
                  <a:srgbClr val="1F4E79"/>
                </a:solidFill>
                <a:latin typeface="Microsoft Sans Serif"/>
                <a:cs typeface="Microsoft Sans Serif"/>
              </a:rPr>
              <a:t>it</a:t>
            </a:r>
            <a:r>
              <a:rPr sz="1800" dirty="0">
                <a:solidFill>
                  <a:srgbClr val="1F4E79"/>
                </a:solidFill>
                <a:latin typeface="Microsoft Sans Serif"/>
                <a:cs typeface="Microsoft Sans Serif"/>
              </a:rPr>
              <a:t>	</a:t>
            </a:r>
            <a:r>
              <a:rPr sz="1800" spc="-5" dirty="0">
                <a:solidFill>
                  <a:srgbClr val="1F4E79"/>
                </a:solidFill>
                <a:latin typeface="Microsoft Sans Serif"/>
                <a:cs typeface="Microsoft Sans Serif"/>
              </a:rPr>
              <a:t>ve</a:t>
            </a:r>
            <a:r>
              <a:rPr sz="1800" dirty="0">
                <a:solidFill>
                  <a:srgbClr val="1F4E79"/>
                </a:solidFill>
                <a:latin typeface="Microsoft Sans Serif"/>
                <a:cs typeface="Microsoft Sans Serif"/>
              </a:rPr>
              <a:t>	</a:t>
            </a:r>
            <a:r>
              <a:rPr sz="1800" spc="30" dirty="0">
                <a:solidFill>
                  <a:srgbClr val="1F4E79"/>
                </a:solidFill>
                <a:latin typeface="Microsoft Sans Serif"/>
                <a:cs typeface="Microsoft Sans Serif"/>
              </a:rPr>
              <a:t>at</a:t>
            </a:r>
            <a:r>
              <a:rPr sz="1800" spc="5" dirty="0">
                <a:solidFill>
                  <a:srgbClr val="1F4E79"/>
                </a:solidFill>
                <a:latin typeface="Microsoft Sans Serif"/>
                <a:cs typeface="Microsoft Sans Serif"/>
              </a:rPr>
              <a:t>ı</a:t>
            </a:r>
            <a:r>
              <a:rPr sz="1800" spc="-5" dirty="0">
                <a:solidFill>
                  <a:srgbClr val="1F4E79"/>
                </a:solidFill>
                <a:latin typeface="Microsoft Sans Serif"/>
                <a:cs typeface="Microsoft Sans Serif"/>
              </a:rPr>
              <a:t>kl</a:t>
            </a:r>
            <a:r>
              <a:rPr sz="1800" spc="-15" dirty="0">
                <a:solidFill>
                  <a:srgbClr val="1F4E79"/>
                </a:solidFill>
                <a:latin typeface="Microsoft Sans Serif"/>
                <a:cs typeface="Microsoft Sans Serif"/>
              </a:rPr>
              <a:t>a</a:t>
            </a:r>
            <a:r>
              <a:rPr sz="1800" spc="-10" dirty="0">
                <a:solidFill>
                  <a:srgbClr val="1F4E79"/>
                </a:solidFill>
                <a:latin typeface="Microsoft Sans Serif"/>
                <a:cs typeface="Microsoft Sans Serif"/>
              </a:rPr>
              <a:t>r</a:t>
            </a:r>
            <a:r>
              <a:rPr sz="1800" dirty="0">
                <a:solidFill>
                  <a:srgbClr val="1F4E79"/>
                </a:solidFill>
                <a:latin typeface="Microsoft Sans Serif"/>
                <a:cs typeface="Microsoft Sans Serif"/>
              </a:rPr>
              <a:t>la	</a:t>
            </a:r>
            <a:r>
              <a:rPr sz="1800" spc="-25" dirty="0">
                <a:solidFill>
                  <a:srgbClr val="1F4E79"/>
                </a:solidFill>
                <a:latin typeface="Microsoft Sans Serif"/>
                <a:cs typeface="Microsoft Sans Serif"/>
              </a:rPr>
              <a:t>y</a:t>
            </a:r>
            <a:r>
              <a:rPr sz="1800" spc="-10" dirty="0">
                <a:solidFill>
                  <a:srgbClr val="1F4E79"/>
                </a:solidFill>
                <a:latin typeface="Microsoft Sans Serif"/>
                <a:cs typeface="Microsoft Sans Serif"/>
              </a:rPr>
              <a:t>ükl</a:t>
            </a:r>
            <a:r>
              <a:rPr sz="1800" spc="-5" dirty="0">
                <a:solidFill>
                  <a:srgbClr val="1F4E79"/>
                </a:solidFill>
                <a:latin typeface="Microsoft Sans Serif"/>
                <a:cs typeface="Microsoft Sans Serif"/>
              </a:rPr>
              <a:t>ü</a:t>
            </a:r>
            <a:r>
              <a:rPr sz="1800" dirty="0">
                <a:solidFill>
                  <a:srgbClr val="1F4E79"/>
                </a:solidFill>
                <a:latin typeface="Microsoft Sans Serif"/>
                <a:cs typeface="Microsoft Sans Serif"/>
              </a:rPr>
              <a:t>	</a:t>
            </a:r>
            <a:r>
              <a:rPr sz="1800" spc="-5" dirty="0">
                <a:solidFill>
                  <a:srgbClr val="1F4E79"/>
                </a:solidFill>
                <a:latin typeface="Microsoft Sans Serif"/>
                <a:cs typeface="Microsoft Sans Serif"/>
              </a:rPr>
              <a:t>kan</a:t>
            </a:r>
            <a:endParaRPr sz="1800">
              <a:latin typeface="Microsoft Sans Serif"/>
              <a:cs typeface="Microsoft Sans Serif"/>
            </a:endParaRPr>
          </a:p>
        </p:txBody>
      </p:sp>
      <p:sp>
        <p:nvSpPr>
          <p:cNvPr id="9" name="object 9"/>
          <p:cNvSpPr txBox="1"/>
          <p:nvPr/>
        </p:nvSpPr>
        <p:spPr>
          <a:xfrm>
            <a:off x="4379721" y="2039874"/>
            <a:ext cx="4362450" cy="1318260"/>
          </a:xfrm>
          <a:prstGeom prst="rect">
            <a:avLst/>
          </a:prstGeom>
        </p:spPr>
        <p:txBody>
          <a:bodyPr vert="horz" wrap="square" lIns="0" tIns="137795" rIns="0" bIns="0" rtlCol="0">
            <a:spAutoFit/>
          </a:bodyPr>
          <a:lstStyle/>
          <a:p>
            <a:pPr marL="201930">
              <a:lnSpc>
                <a:spcPct val="100000"/>
              </a:lnSpc>
              <a:spcBef>
                <a:spcPts val="1085"/>
              </a:spcBef>
            </a:pPr>
            <a:r>
              <a:rPr sz="1800" spc="-10" dirty="0">
                <a:solidFill>
                  <a:srgbClr val="1F4E79"/>
                </a:solidFill>
                <a:latin typeface="Microsoft Sans Serif"/>
                <a:cs typeface="Microsoft Sans Serif"/>
              </a:rPr>
              <a:t>toplardamarlarla</a:t>
            </a:r>
            <a:r>
              <a:rPr sz="1800" spc="50" dirty="0">
                <a:solidFill>
                  <a:srgbClr val="1F4E79"/>
                </a:solidFill>
                <a:latin typeface="Microsoft Sans Serif"/>
                <a:cs typeface="Microsoft Sans Serif"/>
              </a:rPr>
              <a:t> </a:t>
            </a:r>
            <a:r>
              <a:rPr sz="1800" spc="-5" dirty="0">
                <a:solidFill>
                  <a:srgbClr val="1F4E79"/>
                </a:solidFill>
                <a:latin typeface="Microsoft Sans Serif"/>
                <a:cs typeface="Microsoft Sans Serif"/>
              </a:rPr>
              <a:t>kalbe</a:t>
            </a:r>
            <a:r>
              <a:rPr sz="1800" spc="25" dirty="0">
                <a:solidFill>
                  <a:srgbClr val="1F4E79"/>
                </a:solidFill>
                <a:latin typeface="Microsoft Sans Serif"/>
                <a:cs typeface="Microsoft Sans Serif"/>
              </a:rPr>
              <a:t> </a:t>
            </a:r>
            <a:r>
              <a:rPr sz="1800" spc="5" dirty="0">
                <a:solidFill>
                  <a:srgbClr val="1F4E79"/>
                </a:solidFill>
                <a:latin typeface="Microsoft Sans Serif"/>
                <a:cs typeface="Microsoft Sans Serif"/>
              </a:rPr>
              <a:t>taşınır.</a:t>
            </a:r>
            <a:endParaRPr sz="1800">
              <a:latin typeface="Microsoft Sans Serif"/>
              <a:cs typeface="Microsoft Sans Serif"/>
            </a:endParaRPr>
          </a:p>
          <a:p>
            <a:pPr marL="201930" marR="5080" indent="-189865" algn="just">
              <a:lnSpc>
                <a:spcPts val="1939"/>
              </a:lnSpc>
              <a:spcBef>
                <a:spcPts val="1235"/>
              </a:spcBef>
              <a:buFont typeface="Microsoft Sans Serif"/>
              <a:buChar char="•"/>
              <a:tabLst>
                <a:tab pos="202565" algn="l"/>
              </a:tabLst>
            </a:pPr>
            <a:r>
              <a:rPr sz="1800" i="1" spc="-5" dirty="0">
                <a:solidFill>
                  <a:srgbClr val="1F4E79"/>
                </a:solidFill>
                <a:latin typeface="Arial"/>
                <a:cs typeface="Arial"/>
              </a:rPr>
              <a:t>Küçük</a:t>
            </a:r>
            <a:r>
              <a:rPr sz="1800" i="1" dirty="0">
                <a:solidFill>
                  <a:srgbClr val="1F4E79"/>
                </a:solidFill>
                <a:latin typeface="Arial"/>
                <a:cs typeface="Arial"/>
              </a:rPr>
              <a:t> </a:t>
            </a:r>
            <a:r>
              <a:rPr sz="1800" i="1" spc="-5" dirty="0">
                <a:solidFill>
                  <a:srgbClr val="1F4E79"/>
                </a:solidFill>
                <a:latin typeface="Arial"/>
                <a:cs typeface="Arial"/>
              </a:rPr>
              <a:t>dolaşım</a:t>
            </a:r>
            <a:r>
              <a:rPr sz="1800" spc="-5" dirty="0">
                <a:solidFill>
                  <a:srgbClr val="1F4E79"/>
                </a:solidFill>
                <a:latin typeface="Microsoft Sans Serif"/>
                <a:cs typeface="Microsoft Sans Serif"/>
              </a:rPr>
              <a:t>la,</a:t>
            </a:r>
            <a:r>
              <a:rPr sz="1800" dirty="0">
                <a:solidFill>
                  <a:srgbClr val="1F4E79"/>
                </a:solidFill>
                <a:latin typeface="Microsoft Sans Serif"/>
                <a:cs typeface="Microsoft Sans Serif"/>
              </a:rPr>
              <a:t> </a:t>
            </a:r>
            <a:r>
              <a:rPr sz="1800" spc="-5" dirty="0">
                <a:solidFill>
                  <a:srgbClr val="1F4E79"/>
                </a:solidFill>
                <a:latin typeface="Microsoft Sans Serif"/>
                <a:cs typeface="Microsoft Sans Serif"/>
              </a:rPr>
              <a:t>kalbe</a:t>
            </a:r>
            <a:r>
              <a:rPr sz="1800" dirty="0">
                <a:solidFill>
                  <a:srgbClr val="1F4E79"/>
                </a:solidFill>
                <a:latin typeface="Microsoft Sans Serif"/>
                <a:cs typeface="Microsoft Sans Serif"/>
              </a:rPr>
              <a:t> </a:t>
            </a:r>
            <a:r>
              <a:rPr sz="1800" spc="-5" dirty="0">
                <a:solidFill>
                  <a:srgbClr val="1F4E79"/>
                </a:solidFill>
                <a:latin typeface="Microsoft Sans Serif"/>
                <a:cs typeface="Microsoft Sans Serif"/>
              </a:rPr>
              <a:t>gelen</a:t>
            </a:r>
            <a:r>
              <a:rPr sz="1800" dirty="0">
                <a:solidFill>
                  <a:srgbClr val="1F4E79"/>
                </a:solidFill>
                <a:latin typeface="Microsoft Sans Serif"/>
                <a:cs typeface="Microsoft Sans Serif"/>
              </a:rPr>
              <a:t> </a:t>
            </a:r>
            <a:r>
              <a:rPr sz="1800" spc="-5" dirty="0">
                <a:solidFill>
                  <a:srgbClr val="1F4E79"/>
                </a:solidFill>
                <a:latin typeface="Microsoft Sans Serif"/>
                <a:cs typeface="Microsoft Sans Serif"/>
              </a:rPr>
              <a:t>kan </a:t>
            </a:r>
            <a:r>
              <a:rPr sz="1800" dirty="0">
                <a:solidFill>
                  <a:srgbClr val="1F4E79"/>
                </a:solidFill>
                <a:latin typeface="Microsoft Sans Serif"/>
                <a:cs typeface="Microsoft Sans Serif"/>
              </a:rPr>
              <a:t> </a:t>
            </a:r>
            <a:r>
              <a:rPr sz="1800" spc="-10" dirty="0">
                <a:solidFill>
                  <a:srgbClr val="1F4E79"/>
                </a:solidFill>
                <a:latin typeface="Microsoft Sans Serif"/>
                <a:cs typeface="Microsoft Sans Serif"/>
              </a:rPr>
              <a:t>akciğerlere </a:t>
            </a:r>
            <a:r>
              <a:rPr sz="1800" spc="5" dirty="0">
                <a:solidFill>
                  <a:srgbClr val="1F4E79"/>
                </a:solidFill>
                <a:latin typeface="Microsoft Sans Serif"/>
                <a:cs typeface="Microsoft Sans Serif"/>
              </a:rPr>
              <a:t>ulaştırılarak </a:t>
            </a:r>
            <a:r>
              <a:rPr sz="1800" spc="-5" dirty="0">
                <a:solidFill>
                  <a:srgbClr val="1F4E79"/>
                </a:solidFill>
                <a:latin typeface="Microsoft Sans Serif"/>
                <a:cs typeface="Microsoft Sans Serif"/>
              </a:rPr>
              <a:t>karbondioksitten </a:t>
            </a:r>
            <a:r>
              <a:rPr sz="1800" dirty="0">
                <a:solidFill>
                  <a:srgbClr val="1F4E79"/>
                </a:solidFill>
                <a:latin typeface="Microsoft Sans Serif"/>
                <a:cs typeface="Microsoft Sans Serif"/>
              </a:rPr>
              <a:t> </a:t>
            </a:r>
            <a:r>
              <a:rPr sz="1800" spc="10" dirty="0">
                <a:solidFill>
                  <a:srgbClr val="1F4E79"/>
                </a:solidFill>
                <a:latin typeface="Microsoft Sans Serif"/>
                <a:cs typeface="Microsoft Sans Serif"/>
              </a:rPr>
              <a:t>arındırılır.</a:t>
            </a:r>
            <a:endParaRPr sz="1800">
              <a:latin typeface="Microsoft Sans Serif"/>
              <a:cs typeface="Microsoft Sans Serif"/>
            </a:endParaRPr>
          </a:p>
        </p:txBody>
      </p:sp>
      <p:sp>
        <p:nvSpPr>
          <p:cNvPr id="10" name="object 10"/>
          <p:cNvSpPr txBox="1"/>
          <p:nvPr/>
        </p:nvSpPr>
        <p:spPr>
          <a:xfrm>
            <a:off x="4367021" y="3457702"/>
            <a:ext cx="4412615" cy="2428240"/>
          </a:xfrm>
          <a:prstGeom prst="rect">
            <a:avLst/>
          </a:prstGeom>
        </p:spPr>
        <p:txBody>
          <a:bodyPr vert="horz" wrap="square" lIns="0" tIns="43180" rIns="0" bIns="0" rtlCol="0">
            <a:spAutoFit/>
          </a:bodyPr>
          <a:lstStyle/>
          <a:p>
            <a:pPr marL="214629" marR="43815" indent="-189865" algn="just">
              <a:lnSpc>
                <a:spcPts val="1950"/>
              </a:lnSpc>
              <a:spcBef>
                <a:spcPts val="340"/>
              </a:spcBef>
              <a:buChar char="•"/>
              <a:tabLst>
                <a:tab pos="215265" algn="l"/>
              </a:tabLst>
            </a:pPr>
            <a:r>
              <a:rPr sz="1800" spc="-40" dirty="0">
                <a:solidFill>
                  <a:srgbClr val="1F4E79"/>
                </a:solidFill>
                <a:latin typeface="Microsoft Sans Serif"/>
                <a:cs typeface="Microsoft Sans Serif"/>
              </a:rPr>
              <a:t>Toplam </a:t>
            </a:r>
            <a:r>
              <a:rPr sz="1800" spc="-5" dirty="0">
                <a:solidFill>
                  <a:srgbClr val="1F4E79"/>
                </a:solidFill>
                <a:latin typeface="Microsoft Sans Serif"/>
                <a:cs typeface="Microsoft Sans Serif"/>
              </a:rPr>
              <a:t>kan hacmi erkeklerde 4.7</a:t>
            </a:r>
            <a:r>
              <a:rPr sz="1800" spc="-5" dirty="0">
                <a:solidFill>
                  <a:srgbClr val="1F4E79"/>
                </a:solidFill>
                <a:latin typeface="Symbol"/>
                <a:cs typeface="Symbol"/>
              </a:rPr>
              <a:t></a:t>
            </a:r>
            <a:r>
              <a:rPr sz="1800" spc="-5" dirty="0">
                <a:solidFill>
                  <a:srgbClr val="1F4E79"/>
                </a:solidFill>
                <a:latin typeface="Microsoft Sans Serif"/>
                <a:cs typeface="Microsoft Sans Serif"/>
              </a:rPr>
              <a:t>1 </a:t>
            </a:r>
            <a:r>
              <a:rPr sz="1800" spc="-10" dirty="0">
                <a:solidFill>
                  <a:srgbClr val="1F4E79"/>
                </a:solidFill>
                <a:latin typeface="Microsoft Sans Serif"/>
                <a:cs typeface="Microsoft Sans Serif"/>
              </a:rPr>
              <a:t>litre, </a:t>
            </a:r>
            <a:r>
              <a:rPr sz="1800" spc="-5" dirty="0">
                <a:solidFill>
                  <a:srgbClr val="1F4E79"/>
                </a:solidFill>
                <a:latin typeface="Microsoft Sans Serif"/>
                <a:cs typeface="Microsoft Sans Serif"/>
              </a:rPr>
              <a:t> </a:t>
            </a:r>
            <a:r>
              <a:rPr sz="1800" dirty="0">
                <a:solidFill>
                  <a:srgbClr val="1F4E79"/>
                </a:solidFill>
                <a:latin typeface="Microsoft Sans Serif"/>
                <a:cs typeface="Microsoft Sans Serif"/>
              </a:rPr>
              <a:t>kadınlarda</a:t>
            </a:r>
            <a:r>
              <a:rPr sz="1800" spc="50" dirty="0">
                <a:solidFill>
                  <a:srgbClr val="1F4E79"/>
                </a:solidFill>
                <a:latin typeface="Microsoft Sans Serif"/>
                <a:cs typeface="Microsoft Sans Serif"/>
              </a:rPr>
              <a:t> </a:t>
            </a:r>
            <a:r>
              <a:rPr sz="1800" spc="-5" dirty="0">
                <a:solidFill>
                  <a:srgbClr val="1F4E79"/>
                </a:solidFill>
                <a:latin typeface="Microsoft Sans Serif"/>
                <a:cs typeface="Microsoft Sans Serif"/>
              </a:rPr>
              <a:t>ise</a:t>
            </a:r>
            <a:r>
              <a:rPr sz="1800" spc="15" dirty="0">
                <a:solidFill>
                  <a:srgbClr val="1F4E79"/>
                </a:solidFill>
                <a:latin typeface="Microsoft Sans Serif"/>
                <a:cs typeface="Microsoft Sans Serif"/>
              </a:rPr>
              <a:t> </a:t>
            </a:r>
            <a:r>
              <a:rPr sz="1800" spc="-5" dirty="0">
                <a:solidFill>
                  <a:srgbClr val="1F4E79"/>
                </a:solidFill>
                <a:latin typeface="Microsoft Sans Serif"/>
                <a:cs typeface="Microsoft Sans Serif"/>
              </a:rPr>
              <a:t>3.7</a:t>
            </a:r>
            <a:r>
              <a:rPr sz="1800" spc="-5" dirty="0">
                <a:solidFill>
                  <a:srgbClr val="1F4E79"/>
                </a:solidFill>
                <a:latin typeface="Symbol"/>
                <a:cs typeface="Symbol"/>
              </a:rPr>
              <a:t></a:t>
            </a:r>
            <a:r>
              <a:rPr sz="1800" spc="-5" dirty="0">
                <a:solidFill>
                  <a:srgbClr val="1F4E79"/>
                </a:solidFill>
                <a:latin typeface="Microsoft Sans Serif"/>
                <a:cs typeface="Microsoft Sans Serif"/>
              </a:rPr>
              <a:t>0.8</a:t>
            </a:r>
            <a:r>
              <a:rPr sz="1800" spc="30" dirty="0">
                <a:solidFill>
                  <a:srgbClr val="1F4E79"/>
                </a:solidFill>
                <a:latin typeface="Microsoft Sans Serif"/>
                <a:cs typeface="Microsoft Sans Serif"/>
              </a:rPr>
              <a:t> </a:t>
            </a:r>
            <a:r>
              <a:rPr sz="1800" spc="-20" dirty="0">
                <a:solidFill>
                  <a:srgbClr val="1F4E79"/>
                </a:solidFill>
                <a:latin typeface="Microsoft Sans Serif"/>
                <a:cs typeface="Microsoft Sans Serif"/>
              </a:rPr>
              <a:t>litredir.</a:t>
            </a:r>
            <a:endParaRPr sz="1800">
              <a:latin typeface="Microsoft Sans Serif"/>
              <a:cs typeface="Microsoft Sans Serif"/>
            </a:endParaRPr>
          </a:p>
          <a:p>
            <a:pPr marL="214629" marR="42545" indent="-189865" algn="just">
              <a:lnSpc>
                <a:spcPts val="1939"/>
              </a:lnSpc>
              <a:spcBef>
                <a:spcPts val="1200"/>
              </a:spcBef>
              <a:buChar char="•"/>
              <a:tabLst>
                <a:tab pos="215265" algn="l"/>
              </a:tabLst>
            </a:pPr>
            <a:r>
              <a:rPr sz="1800" spc="-10" dirty="0">
                <a:solidFill>
                  <a:srgbClr val="1F4E79"/>
                </a:solidFill>
                <a:latin typeface="Microsoft Sans Serif"/>
                <a:cs typeface="Microsoft Sans Serif"/>
              </a:rPr>
              <a:t>Kalbin</a:t>
            </a:r>
            <a:r>
              <a:rPr sz="1800" spc="-5" dirty="0">
                <a:solidFill>
                  <a:srgbClr val="1F4E79"/>
                </a:solidFill>
                <a:latin typeface="Microsoft Sans Serif"/>
                <a:cs typeface="Microsoft Sans Serif"/>
              </a:rPr>
              <a:t> </a:t>
            </a:r>
            <a:r>
              <a:rPr sz="1800" spc="10" dirty="0">
                <a:solidFill>
                  <a:srgbClr val="1F4E79"/>
                </a:solidFill>
                <a:latin typeface="Microsoft Sans Serif"/>
                <a:cs typeface="Microsoft Sans Serif"/>
              </a:rPr>
              <a:t>kasılma</a:t>
            </a:r>
            <a:r>
              <a:rPr sz="1800" spc="15" dirty="0">
                <a:solidFill>
                  <a:srgbClr val="1F4E79"/>
                </a:solidFill>
                <a:latin typeface="Microsoft Sans Serif"/>
                <a:cs typeface="Microsoft Sans Serif"/>
              </a:rPr>
              <a:t> </a:t>
            </a:r>
            <a:r>
              <a:rPr sz="1800" spc="25" dirty="0">
                <a:solidFill>
                  <a:srgbClr val="1F4E79"/>
                </a:solidFill>
                <a:latin typeface="Microsoft Sans Serif"/>
                <a:cs typeface="Microsoft Sans Serif"/>
              </a:rPr>
              <a:t>sayısı</a:t>
            </a:r>
            <a:r>
              <a:rPr sz="1800" spc="30" dirty="0">
                <a:solidFill>
                  <a:srgbClr val="1F4E79"/>
                </a:solidFill>
                <a:latin typeface="Microsoft Sans Serif"/>
                <a:cs typeface="Microsoft Sans Serif"/>
              </a:rPr>
              <a:t> </a:t>
            </a:r>
            <a:r>
              <a:rPr sz="1800" spc="-10" dirty="0">
                <a:solidFill>
                  <a:srgbClr val="1F4E79"/>
                </a:solidFill>
                <a:latin typeface="Microsoft Sans Serif"/>
                <a:cs typeface="Microsoft Sans Serif"/>
              </a:rPr>
              <a:t>erişkinler</a:t>
            </a:r>
            <a:r>
              <a:rPr sz="1800" spc="-5" dirty="0">
                <a:solidFill>
                  <a:srgbClr val="1F4E79"/>
                </a:solidFill>
                <a:latin typeface="Microsoft Sans Serif"/>
                <a:cs typeface="Microsoft Sans Serif"/>
              </a:rPr>
              <a:t> </a:t>
            </a:r>
            <a:r>
              <a:rPr sz="1800" spc="-10" dirty="0">
                <a:solidFill>
                  <a:srgbClr val="1F4E79"/>
                </a:solidFill>
                <a:latin typeface="Microsoft Sans Serif"/>
                <a:cs typeface="Microsoft Sans Serif"/>
              </a:rPr>
              <a:t>için </a:t>
            </a:r>
            <a:r>
              <a:rPr sz="1800" spc="-5" dirty="0">
                <a:solidFill>
                  <a:srgbClr val="1F4E79"/>
                </a:solidFill>
                <a:latin typeface="Microsoft Sans Serif"/>
                <a:cs typeface="Microsoft Sans Serif"/>
              </a:rPr>
              <a:t> dakikada</a:t>
            </a:r>
            <a:r>
              <a:rPr sz="1800" dirty="0">
                <a:solidFill>
                  <a:srgbClr val="1F4E79"/>
                </a:solidFill>
                <a:latin typeface="Microsoft Sans Serif"/>
                <a:cs typeface="Microsoft Sans Serif"/>
              </a:rPr>
              <a:t> 70</a:t>
            </a:r>
            <a:r>
              <a:rPr sz="1800" spc="5" dirty="0">
                <a:solidFill>
                  <a:srgbClr val="1F4E79"/>
                </a:solidFill>
                <a:latin typeface="Microsoft Sans Serif"/>
                <a:cs typeface="Microsoft Sans Serif"/>
              </a:rPr>
              <a:t> </a:t>
            </a:r>
            <a:r>
              <a:rPr sz="1800" spc="470" dirty="0">
                <a:solidFill>
                  <a:srgbClr val="1F4E79"/>
                </a:solidFill>
                <a:latin typeface="Microsoft Sans Serif"/>
                <a:cs typeface="Microsoft Sans Serif"/>
              </a:rPr>
              <a:t>– </a:t>
            </a:r>
            <a:r>
              <a:rPr sz="1800" spc="-5" dirty="0">
                <a:solidFill>
                  <a:srgbClr val="1F4E79"/>
                </a:solidFill>
                <a:latin typeface="Microsoft Sans Serif"/>
                <a:cs typeface="Microsoft Sans Serif"/>
              </a:rPr>
              <a:t>80</a:t>
            </a:r>
            <a:r>
              <a:rPr sz="1800" dirty="0">
                <a:solidFill>
                  <a:srgbClr val="1F4E79"/>
                </a:solidFill>
                <a:latin typeface="Microsoft Sans Serif"/>
                <a:cs typeface="Microsoft Sans Serif"/>
              </a:rPr>
              <a:t> </a:t>
            </a:r>
            <a:r>
              <a:rPr sz="1800" spc="-5" dirty="0">
                <a:solidFill>
                  <a:srgbClr val="1F4E79"/>
                </a:solidFill>
                <a:latin typeface="Microsoft Sans Serif"/>
                <a:cs typeface="Microsoft Sans Serif"/>
              </a:rPr>
              <a:t>olup,</a:t>
            </a:r>
            <a:r>
              <a:rPr sz="1800" dirty="0">
                <a:solidFill>
                  <a:srgbClr val="1F4E79"/>
                </a:solidFill>
                <a:latin typeface="Microsoft Sans Serif"/>
                <a:cs typeface="Microsoft Sans Serif"/>
              </a:rPr>
              <a:t> her</a:t>
            </a:r>
            <a:r>
              <a:rPr sz="1800" spc="475" dirty="0">
                <a:solidFill>
                  <a:srgbClr val="1F4E79"/>
                </a:solidFill>
                <a:latin typeface="Microsoft Sans Serif"/>
                <a:cs typeface="Microsoft Sans Serif"/>
              </a:rPr>
              <a:t> </a:t>
            </a:r>
            <a:r>
              <a:rPr sz="1800" spc="15" dirty="0">
                <a:solidFill>
                  <a:srgbClr val="1F4E79"/>
                </a:solidFill>
                <a:latin typeface="Microsoft Sans Serif"/>
                <a:cs typeface="Microsoft Sans Serif"/>
              </a:rPr>
              <a:t>kasılışta </a:t>
            </a:r>
            <a:r>
              <a:rPr sz="1800" spc="20" dirty="0">
                <a:solidFill>
                  <a:srgbClr val="1F4E79"/>
                </a:solidFill>
                <a:latin typeface="Microsoft Sans Serif"/>
                <a:cs typeface="Microsoft Sans Serif"/>
              </a:rPr>
              <a:t> </a:t>
            </a:r>
            <a:r>
              <a:rPr sz="1800" spc="-5" dirty="0">
                <a:solidFill>
                  <a:srgbClr val="1F4E79"/>
                </a:solidFill>
                <a:latin typeface="Microsoft Sans Serif"/>
                <a:cs typeface="Microsoft Sans Serif"/>
              </a:rPr>
              <a:t>aorta</a:t>
            </a:r>
            <a:r>
              <a:rPr sz="1800" spc="295" dirty="0">
                <a:solidFill>
                  <a:srgbClr val="1F4E79"/>
                </a:solidFill>
                <a:latin typeface="Microsoft Sans Serif"/>
                <a:cs typeface="Microsoft Sans Serif"/>
              </a:rPr>
              <a:t> </a:t>
            </a:r>
            <a:r>
              <a:rPr sz="1800" spc="-5" dirty="0">
                <a:solidFill>
                  <a:srgbClr val="1F4E79"/>
                </a:solidFill>
                <a:latin typeface="Microsoft Sans Serif"/>
                <a:cs typeface="Microsoft Sans Serif"/>
              </a:rPr>
              <a:t>60</a:t>
            </a:r>
            <a:r>
              <a:rPr sz="1800" spc="290" dirty="0">
                <a:solidFill>
                  <a:srgbClr val="1F4E79"/>
                </a:solidFill>
                <a:latin typeface="Microsoft Sans Serif"/>
                <a:cs typeface="Microsoft Sans Serif"/>
              </a:rPr>
              <a:t> </a:t>
            </a:r>
            <a:r>
              <a:rPr sz="1800" spc="470" dirty="0">
                <a:solidFill>
                  <a:srgbClr val="1F4E79"/>
                </a:solidFill>
                <a:latin typeface="Microsoft Sans Serif"/>
                <a:cs typeface="Microsoft Sans Serif"/>
              </a:rPr>
              <a:t>–</a:t>
            </a:r>
            <a:r>
              <a:rPr sz="1800" spc="295" dirty="0">
                <a:solidFill>
                  <a:srgbClr val="1F4E79"/>
                </a:solidFill>
                <a:latin typeface="Microsoft Sans Serif"/>
                <a:cs typeface="Microsoft Sans Serif"/>
              </a:rPr>
              <a:t> </a:t>
            </a:r>
            <a:r>
              <a:rPr sz="1800" spc="-5" dirty="0">
                <a:solidFill>
                  <a:srgbClr val="1F4E79"/>
                </a:solidFill>
                <a:latin typeface="Microsoft Sans Serif"/>
                <a:cs typeface="Microsoft Sans Serif"/>
              </a:rPr>
              <a:t>70</a:t>
            </a:r>
            <a:r>
              <a:rPr sz="1800" spc="290" dirty="0">
                <a:solidFill>
                  <a:srgbClr val="1F4E79"/>
                </a:solidFill>
                <a:latin typeface="Microsoft Sans Serif"/>
                <a:cs typeface="Microsoft Sans Serif"/>
              </a:rPr>
              <a:t> </a:t>
            </a:r>
            <a:r>
              <a:rPr sz="1800" dirty="0">
                <a:solidFill>
                  <a:srgbClr val="1F4E79"/>
                </a:solidFill>
                <a:latin typeface="Microsoft Sans Serif"/>
                <a:cs typeface="Microsoft Sans Serif"/>
              </a:rPr>
              <a:t>cm</a:t>
            </a:r>
            <a:r>
              <a:rPr sz="1800" baseline="25462" dirty="0">
                <a:solidFill>
                  <a:srgbClr val="1F4E79"/>
                </a:solidFill>
                <a:latin typeface="Microsoft Sans Serif"/>
                <a:cs typeface="Microsoft Sans Serif"/>
              </a:rPr>
              <a:t>3</a:t>
            </a:r>
            <a:r>
              <a:rPr sz="1800" dirty="0">
                <a:solidFill>
                  <a:srgbClr val="1F4E79"/>
                </a:solidFill>
                <a:latin typeface="Microsoft Sans Serif"/>
                <a:cs typeface="Microsoft Sans Serif"/>
              </a:rPr>
              <a:t>,</a:t>
            </a:r>
            <a:r>
              <a:rPr sz="1800" spc="290" dirty="0">
                <a:solidFill>
                  <a:srgbClr val="1F4E79"/>
                </a:solidFill>
                <a:latin typeface="Microsoft Sans Serif"/>
                <a:cs typeface="Microsoft Sans Serif"/>
              </a:rPr>
              <a:t> </a:t>
            </a:r>
            <a:r>
              <a:rPr sz="1800" spc="-10" dirty="0">
                <a:solidFill>
                  <a:srgbClr val="1F4E79"/>
                </a:solidFill>
                <a:latin typeface="Microsoft Sans Serif"/>
                <a:cs typeface="Microsoft Sans Serif"/>
              </a:rPr>
              <a:t>akciğerlere</a:t>
            </a:r>
            <a:r>
              <a:rPr sz="1800" spc="295" dirty="0">
                <a:solidFill>
                  <a:srgbClr val="1F4E79"/>
                </a:solidFill>
                <a:latin typeface="Microsoft Sans Serif"/>
                <a:cs typeface="Microsoft Sans Serif"/>
              </a:rPr>
              <a:t> </a:t>
            </a:r>
            <a:r>
              <a:rPr sz="1800" spc="-5" dirty="0">
                <a:solidFill>
                  <a:srgbClr val="1F4E79"/>
                </a:solidFill>
                <a:latin typeface="Microsoft Sans Serif"/>
                <a:cs typeface="Microsoft Sans Serif"/>
              </a:rPr>
              <a:t>de</a:t>
            </a:r>
            <a:r>
              <a:rPr sz="1800" spc="295" dirty="0">
                <a:solidFill>
                  <a:srgbClr val="1F4E79"/>
                </a:solidFill>
                <a:latin typeface="Microsoft Sans Serif"/>
                <a:cs typeface="Microsoft Sans Serif"/>
              </a:rPr>
              <a:t> </a:t>
            </a:r>
            <a:r>
              <a:rPr sz="1800" spc="-5" dirty="0">
                <a:solidFill>
                  <a:srgbClr val="1F4E79"/>
                </a:solidFill>
                <a:latin typeface="Microsoft Sans Serif"/>
                <a:cs typeface="Microsoft Sans Serif"/>
              </a:rPr>
              <a:t>60</a:t>
            </a:r>
            <a:r>
              <a:rPr sz="1800" spc="290" dirty="0">
                <a:solidFill>
                  <a:srgbClr val="1F4E79"/>
                </a:solidFill>
                <a:latin typeface="Microsoft Sans Serif"/>
                <a:cs typeface="Microsoft Sans Serif"/>
              </a:rPr>
              <a:t> </a:t>
            </a:r>
            <a:r>
              <a:rPr sz="1800" spc="470" dirty="0">
                <a:solidFill>
                  <a:srgbClr val="1F4E79"/>
                </a:solidFill>
                <a:latin typeface="Microsoft Sans Serif"/>
                <a:cs typeface="Microsoft Sans Serif"/>
              </a:rPr>
              <a:t>–</a:t>
            </a:r>
            <a:endParaRPr sz="1800">
              <a:latin typeface="Microsoft Sans Serif"/>
              <a:cs typeface="Microsoft Sans Serif"/>
            </a:endParaRPr>
          </a:p>
          <a:p>
            <a:pPr marL="214629" marR="43180" algn="just">
              <a:lnSpc>
                <a:spcPts val="1939"/>
              </a:lnSpc>
              <a:spcBef>
                <a:spcPts val="10"/>
              </a:spcBef>
            </a:pPr>
            <a:r>
              <a:rPr sz="1800" spc="-5" dirty="0">
                <a:solidFill>
                  <a:srgbClr val="1F4E79"/>
                </a:solidFill>
                <a:latin typeface="Microsoft Sans Serif"/>
                <a:cs typeface="Microsoft Sans Serif"/>
              </a:rPr>
              <a:t>70</a:t>
            </a:r>
            <a:r>
              <a:rPr sz="1800" dirty="0">
                <a:solidFill>
                  <a:srgbClr val="1F4E79"/>
                </a:solidFill>
                <a:latin typeface="Microsoft Sans Serif"/>
                <a:cs typeface="Microsoft Sans Serif"/>
              </a:rPr>
              <a:t> </a:t>
            </a:r>
            <a:r>
              <a:rPr sz="1800" spc="-5" dirty="0">
                <a:solidFill>
                  <a:srgbClr val="1F4E79"/>
                </a:solidFill>
                <a:latin typeface="Microsoft Sans Serif"/>
                <a:cs typeface="Microsoft Sans Serif"/>
              </a:rPr>
              <a:t>cm</a:t>
            </a:r>
            <a:r>
              <a:rPr sz="1800" spc="-7" baseline="25462" dirty="0">
                <a:solidFill>
                  <a:srgbClr val="1F4E79"/>
                </a:solidFill>
                <a:latin typeface="Microsoft Sans Serif"/>
                <a:cs typeface="Microsoft Sans Serif"/>
              </a:rPr>
              <a:t>3</a:t>
            </a:r>
            <a:r>
              <a:rPr sz="1800" baseline="25462" dirty="0">
                <a:solidFill>
                  <a:srgbClr val="1F4E79"/>
                </a:solidFill>
                <a:latin typeface="Microsoft Sans Serif"/>
                <a:cs typeface="Microsoft Sans Serif"/>
              </a:rPr>
              <a:t> </a:t>
            </a:r>
            <a:r>
              <a:rPr sz="1800" spc="-10" dirty="0">
                <a:solidFill>
                  <a:srgbClr val="1F4E79"/>
                </a:solidFill>
                <a:latin typeface="Microsoft Sans Serif"/>
                <a:cs typeface="Microsoft Sans Serif"/>
              </a:rPr>
              <a:t>olmak</a:t>
            </a:r>
            <a:r>
              <a:rPr sz="1800" spc="-5" dirty="0">
                <a:solidFill>
                  <a:srgbClr val="1F4E79"/>
                </a:solidFill>
                <a:latin typeface="Microsoft Sans Serif"/>
                <a:cs typeface="Microsoft Sans Serif"/>
              </a:rPr>
              <a:t> üzere,</a:t>
            </a:r>
            <a:r>
              <a:rPr sz="1800" dirty="0">
                <a:solidFill>
                  <a:srgbClr val="1F4E79"/>
                </a:solidFill>
                <a:latin typeface="Microsoft Sans Serif"/>
                <a:cs typeface="Microsoft Sans Serif"/>
              </a:rPr>
              <a:t> </a:t>
            </a:r>
            <a:r>
              <a:rPr sz="1800" spc="-10" dirty="0">
                <a:solidFill>
                  <a:srgbClr val="1F4E79"/>
                </a:solidFill>
                <a:latin typeface="Microsoft Sans Serif"/>
                <a:cs typeface="Microsoft Sans Serif"/>
              </a:rPr>
              <a:t>her</a:t>
            </a:r>
            <a:r>
              <a:rPr sz="1800" spc="-5" dirty="0">
                <a:solidFill>
                  <a:srgbClr val="1F4E79"/>
                </a:solidFill>
                <a:latin typeface="Microsoft Sans Serif"/>
                <a:cs typeface="Microsoft Sans Serif"/>
              </a:rPr>
              <a:t> </a:t>
            </a:r>
            <a:r>
              <a:rPr sz="1800" spc="5" dirty="0">
                <a:solidFill>
                  <a:srgbClr val="1F4E79"/>
                </a:solidFill>
                <a:latin typeface="Microsoft Sans Serif"/>
                <a:cs typeface="Microsoft Sans Serif"/>
              </a:rPr>
              <a:t>kasılmasında </a:t>
            </a:r>
            <a:r>
              <a:rPr sz="1800" spc="-470" dirty="0">
                <a:solidFill>
                  <a:srgbClr val="1F4E79"/>
                </a:solidFill>
                <a:latin typeface="Microsoft Sans Serif"/>
                <a:cs typeface="Microsoft Sans Serif"/>
              </a:rPr>
              <a:t> </a:t>
            </a:r>
            <a:r>
              <a:rPr sz="1800" spc="-10" dirty="0">
                <a:solidFill>
                  <a:srgbClr val="1F4E79"/>
                </a:solidFill>
                <a:latin typeface="Microsoft Sans Serif"/>
                <a:cs typeface="Microsoft Sans Serif"/>
              </a:rPr>
              <a:t>toplam</a:t>
            </a:r>
            <a:r>
              <a:rPr sz="1800" spc="-5" dirty="0">
                <a:solidFill>
                  <a:srgbClr val="1F4E79"/>
                </a:solidFill>
                <a:latin typeface="Microsoft Sans Serif"/>
                <a:cs typeface="Microsoft Sans Serif"/>
              </a:rPr>
              <a:t> </a:t>
            </a:r>
            <a:r>
              <a:rPr sz="1800" dirty="0">
                <a:solidFill>
                  <a:srgbClr val="1F4E79"/>
                </a:solidFill>
                <a:latin typeface="Microsoft Sans Serif"/>
                <a:cs typeface="Microsoft Sans Serif"/>
              </a:rPr>
              <a:t>120</a:t>
            </a:r>
            <a:r>
              <a:rPr sz="1800" spc="5" dirty="0">
                <a:solidFill>
                  <a:srgbClr val="1F4E79"/>
                </a:solidFill>
                <a:latin typeface="Microsoft Sans Serif"/>
                <a:cs typeface="Microsoft Sans Serif"/>
              </a:rPr>
              <a:t> </a:t>
            </a:r>
            <a:r>
              <a:rPr sz="1800" spc="470" dirty="0">
                <a:solidFill>
                  <a:srgbClr val="1F4E79"/>
                </a:solidFill>
                <a:latin typeface="Microsoft Sans Serif"/>
                <a:cs typeface="Microsoft Sans Serif"/>
              </a:rPr>
              <a:t>– </a:t>
            </a:r>
            <a:r>
              <a:rPr sz="1800" spc="-5" dirty="0">
                <a:solidFill>
                  <a:srgbClr val="1F4E79"/>
                </a:solidFill>
                <a:latin typeface="Microsoft Sans Serif"/>
                <a:cs typeface="Microsoft Sans Serif"/>
              </a:rPr>
              <a:t>140</a:t>
            </a:r>
            <a:r>
              <a:rPr sz="1800" dirty="0">
                <a:solidFill>
                  <a:srgbClr val="1F4E79"/>
                </a:solidFill>
                <a:latin typeface="Microsoft Sans Serif"/>
                <a:cs typeface="Microsoft Sans Serif"/>
              </a:rPr>
              <a:t> </a:t>
            </a:r>
            <a:r>
              <a:rPr sz="1800" spc="-5" dirty="0">
                <a:solidFill>
                  <a:srgbClr val="1F4E79"/>
                </a:solidFill>
                <a:latin typeface="Microsoft Sans Serif"/>
                <a:cs typeface="Microsoft Sans Serif"/>
              </a:rPr>
              <a:t>cm</a:t>
            </a:r>
            <a:r>
              <a:rPr sz="1800" spc="-7" baseline="25462" dirty="0">
                <a:solidFill>
                  <a:srgbClr val="1F4E79"/>
                </a:solidFill>
                <a:latin typeface="Microsoft Sans Serif"/>
                <a:cs typeface="Microsoft Sans Serif"/>
              </a:rPr>
              <a:t>3</a:t>
            </a:r>
            <a:r>
              <a:rPr sz="1800" baseline="25462" dirty="0">
                <a:solidFill>
                  <a:srgbClr val="1F4E79"/>
                </a:solidFill>
                <a:latin typeface="Microsoft Sans Serif"/>
                <a:cs typeface="Microsoft Sans Serif"/>
              </a:rPr>
              <a:t> </a:t>
            </a:r>
            <a:r>
              <a:rPr sz="1800" spc="-5" dirty="0">
                <a:solidFill>
                  <a:srgbClr val="1F4E79"/>
                </a:solidFill>
                <a:latin typeface="Microsoft Sans Serif"/>
                <a:cs typeface="Microsoft Sans Serif"/>
              </a:rPr>
              <a:t>kan</a:t>
            </a:r>
            <a:r>
              <a:rPr sz="1800" dirty="0">
                <a:solidFill>
                  <a:srgbClr val="1F4E79"/>
                </a:solidFill>
                <a:latin typeface="Microsoft Sans Serif"/>
                <a:cs typeface="Microsoft Sans Serif"/>
              </a:rPr>
              <a:t> </a:t>
            </a:r>
            <a:r>
              <a:rPr sz="1800" spc="20" dirty="0">
                <a:solidFill>
                  <a:srgbClr val="1F4E79"/>
                </a:solidFill>
                <a:latin typeface="Microsoft Sans Serif"/>
                <a:cs typeface="Microsoft Sans Serif"/>
              </a:rPr>
              <a:t>basılır</a:t>
            </a:r>
            <a:r>
              <a:rPr sz="1800" spc="25" dirty="0">
                <a:solidFill>
                  <a:srgbClr val="1F4E79"/>
                </a:solidFill>
                <a:latin typeface="Microsoft Sans Serif"/>
                <a:cs typeface="Microsoft Sans Serif"/>
              </a:rPr>
              <a:t> </a:t>
            </a:r>
            <a:r>
              <a:rPr sz="1800" spc="-5" dirty="0">
                <a:solidFill>
                  <a:srgbClr val="1F4E79"/>
                </a:solidFill>
                <a:latin typeface="Microsoft Sans Serif"/>
                <a:cs typeface="Microsoft Sans Serif"/>
              </a:rPr>
              <a:t>ve </a:t>
            </a:r>
            <a:r>
              <a:rPr sz="1800" dirty="0">
                <a:solidFill>
                  <a:srgbClr val="1F4E79"/>
                </a:solidFill>
                <a:latin typeface="Microsoft Sans Serif"/>
                <a:cs typeface="Microsoft Sans Serif"/>
              </a:rPr>
              <a:t> </a:t>
            </a:r>
            <a:r>
              <a:rPr sz="1800" spc="-10" dirty="0">
                <a:solidFill>
                  <a:srgbClr val="1F4E79"/>
                </a:solidFill>
                <a:latin typeface="Microsoft Sans Serif"/>
                <a:cs typeface="Microsoft Sans Serif"/>
              </a:rPr>
              <a:t>enerji</a:t>
            </a:r>
            <a:r>
              <a:rPr sz="1800" spc="-5" dirty="0">
                <a:solidFill>
                  <a:srgbClr val="1F4E79"/>
                </a:solidFill>
                <a:latin typeface="Microsoft Sans Serif"/>
                <a:cs typeface="Microsoft Sans Serif"/>
              </a:rPr>
              <a:t> gerektiren</a:t>
            </a:r>
            <a:r>
              <a:rPr sz="1800" dirty="0">
                <a:solidFill>
                  <a:srgbClr val="1F4E79"/>
                </a:solidFill>
                <a:latin typeface="Microsoft Sans Serif"/>
                <a:cs typeface="Microsoft Sans Serif"/>
              </a:rPr>
              <a:t> </a:t>
            </a:r>
            <a:r>
              <a:rPr sz="1800" spc="-5" dirty="0">
                <a:solidFill>
                  <a:srgbClr val="1F4E79"/>
                </a:solidFill>
                <a:latin typeface="Microsoft Sans Serif"/>
                <a:cs typeface="Microsoft Sans Serif"/>
              </a:rPr>
              <a:t>hareketli</a:t>
            </a:r>
            <a:r>
              <a:rPr sz="1800" dirty="0">
                <a:solidFill>
                  <a:srgbClr val="1F4E79"/>
                </a:solidFill>
                <a:latin typeface="Microsoft Sans Serif"/>
                <a:cs typeface="Microsoft Sans Serif"/>
              </a:rPr>
              <a:t> </a:t>
            </a:r>
            <a:r>
              <a:rPr sz="1800" spc="-5" dirty="0">
                <a:solidFill>
                  <a:srgbClr val="1F4E79"/>
                </a:solidFill>
                <a:latin typeface="Microsoft Sans Serif"/>
                <a:cs typeface="Microsoft Sans Serif"/>
              </a:rPr>
              <a:t>işlerde</a:t>
            </a:r>
            <a:r>
              <a:rPr sz="1800" dirty="0">
                <a:solidFill>
                  <a:srgbClr val="1F4E79"/>
                </a:solidFill>
                <a:latin typeface="Microsoft Sans Serif"/>
                <a:cs typeface="Microsoft Sans Serif"/>
              </a:rPr>
              <a:t> </a:t>
            </a:r>
            <a:r>
              <a:rPr sz="1800" spc="-10" dirty="0">
                <a:solidFill>
                  <a:srgbClr val="1F4E79"/>
                </a:solidFill>
                <a:latin typeface="Microsoft Sans Serif"/>
                <a:cs typeface="Microsoft Sans Serif"/>
              </a:rPr>
              <a:t>bir </a:t>
            </a:r>
            <a:r>
              <a:rPr sz="1800" spc="-5" dirty="0">
                <a:solidFill>
                  <a:srgbClr val="1F4E79"/>
                </a:solidFill>
                <a:latin typeface="Microsoft Sans Serif"/>
                <a:cs typeface="Microsoft Sans Serif"/>
              </a:rPr>
              <a:t> miktar</a:t>
            </a:r>
            <a:r>
              <a:rPr sz="1800" spc="15" dirty="0">
                <a:solidFill>
                  <a:srgbClr val="1F4E79"/>
                </a:solidFill>
                <a:latin typeface="Microsoft Sans Serif"/>
                <a:cs typeface="Microsoft Sans Serif"/>
              </a:rPr>
              <a:t> </a:t>
            </a:r>
            <a:r>
              <a:rPr sz="1800" spc="-20" dirty="0">
                <a:solidFill>
                  <a:srgbClr val="1F4E79"/>
                </a:solidFill>
                <a:latin typeface="Microsoft Sans Serif"/>
                <a:cs typeface="Microsoft Sans Serif"/>
              </a:rPr>
              <a:t>artar.</a:t>
            </a:r>
            <a:endParaRPr sz="1800">
              <a:latin typeface="Microsoft Sans Serif"/>
              <a:cs typeface="Microsoft Sans Serif"/>
            </a:endParaRPr>
          </a:p>
        </p:txBody>
      </p:sp>
      <p:pic>
        <p:nvPicPr>
          <p:cNvPr id="11" name="object 11"/>
          <p:cNvPicPr/>
          <p:nvPr/>
        </p:nvPicPr>
        <p:blipFill>
          <a:blip r:embed="rId2" cstate="print"/>
          <a:stretch>
            <a:fillRect/>
          </a:stretch>
        </p:blipFill>
        <p:spPr>
          <a:xfrm>
            <a:off x="629386" y="1177594"/>
            <a:ext cx="3681349" cy="4887340"/>
          </a:xfrm>
          <a:prstGeom prst="rect">
            <a:avLst/>
          </a:prstGeom>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3558666" y="636778"/>
            <a:ext cx="2025650" cy="345440"/>
          </a:xfrm>
          <a:prstGeom prst="rect">
            <a:avLst/>
          </a:prstGeom>
        </p:spPr>
        <p:txBody>
          <a:bodyPr vert="horz" wrap="square" lIns="0" tIns="12700" rIns="0" bIns="0" rtlCol="0">
            <a:spAutoFit/>
          </a:bodyPr>
          <a:lstStyle/>
          <a:p>
            <a:pPr marL="12700">
              <a:lnSpc>
                <a:spcPct val="100000"/>
              </a:lnSpc>
              <a:spcBef>
                <a:spcPts val="100"/>
              </a:spcBef>
            </a:pPr>
            <a:r>
              <a:rPr dirty="0"/>
              <a:t>dolaşım</a:t>
            </a:r>
            <a:r>
              <a:rPr spc="-65" dirty="0"/>
              <a:t> </a:t>
            </a:r>
            <a:r>
              <a:rPr spc="-10" dirty="0"/>
              <a:t>sistemi</a:t>
            </a:r>
          </a:p>
        </p:txBody>
      </p:sp>
      <p:sp>
        <p:nvSpPr>
          <p:cNvPr id="4" name="object 4"/>
          <p:cNvSpPr txBox="1"/>
          <p:nvPr/>
        </p:nvSpPr>
        <p:spPr>
          <a:xfrm>
            <a:off x="707542" y="1304250"/>
            <a:ext cx="7731759" cy="3785235"/>
          </a:xfrm>
          <a:prstGeom prst="rect">
            <a:avLst/>
          </a:prstGeom>
        </p:spPr>
        <p:txBody>
          <a:bodyPr vert="horz" wrap="square" lIns="0" tIns="139065" rIns="0" bIns="0" rtlCol="0">
            <a:spAutoFit/>
          </a:bodyPr>
          <a:lstStyle/>
          <a:p>
            <a:pPr marL="12700">
              <a:lnSpc>
                <a:spcPct val="100000"/>
              </a:lnSpc>
              <a:spcBef>
                <a:spcPts val="1095"/>
              </a:spcBef>
            </a:pPr>
            <a:r>
              <a:rPr sz="2000" b="1" spc="-5" dirty="0">
                <a:solidFill>
                  <a:srgbClr val="1F4E79"/>
                </a:solidFill>
                <a:latin typeface="Arial"/>
                <a:cs typeface="Arial"/>
              </a:rPr>
              <a:t>Kanın</a:t>
            </a:r>
            <a:r>
              <a:rPr sz="2000" b="1" spc="-40" dirty="0">
                <a:solidFill>
                  <a:srgbClr val="1F4E79"/>
                </a:solidFill>
                <a:latin typeface="Arial"/>
                <a:cs typeface="Arial"/>
              </a:rPr>
              <a:t> </a:t>
            </a:r>
            <a:r>
              <a:rPr sz="2000" b="1" spc="-5" dirty="0">
                <a:solidFill>
                  <a:srgbClr val="1F4E79"/>
                </a:solidFill>
                <a:latin typeface="Arial"/>
                <a:cs typeface="Arial"/>
              </a:rPr>
              <a:t>Görevleri:</a:t>
            </a:r>
            <a:endParaRPr sz="2000">
              <a:latin typeface="Arial"/>
              <a:cs typeface="Arial"/>
            </a:endParaRPr>
          </a:p>
          <a:p>
            <a:pPr marL="367665" indent="-355600">
              <a:lnSpc>
                <a:spcPct val="100000"/>
              </a:lnSpc>
              <a:spcBef>
                <a:spcPts val="1000"/>
              </a:spcBef>
              <a:buChar char="-"/>
              <a:tabLst>
                <a:tab pos="367665" algn="l"/>
                <a:tab pos="368300" algn="l"/>
              </a:tabLst>
            </a:pPr>
            <a:r>
              <a:rPr sz="2000" spc="-5" dirty="0">
                <a:solidFill>
                  <a:srgbClr val="1F4E79"/>
                </a:solidFill>
                <a:latin typeface="Microsoft Sans Serif"/>
                <a:cs typeface="Microsoft Sans Serif"/>
              </a:rPr>
              <a:t>Oksijeni</a:t>
            </a:r>
            <a:r>
              <a:rPr sz="2000" spc="10" dirty="0">
                <a:solidFill>
                  <a:srgbClr val="1F4E79"/>
                </a:solidFill>
                <a:latin typeface="Microsoft Sans Serif"/>
                <a:cs typeface="Microsoft Sans Serif"/>
              </a:rPr>
              <a:t> </a:t>
            </a:r>
            <a:r>
              <a:rPr sz="2000" spc="-5" dirty="0">
                <a:solidFill>
                  <a:srgbClr val="1F4E79"/>
                </a:solidFill>
                <a:latin typeface="Microsoft Sans Serif"/>
                <a:cs typeface="Microsoft Sans Serif"/>
              </a:rPr>
              <a:t>akciğerlerden</a:t>
            </a:r>
            <a:r>
              <a:rPr sz="2000" spc="-20" dirty="0">
                <a:solidFill>
                  <a:srgbClr val="1F4E79"/>
                </a:solidFill>
                <a:latin typeface="Microsoft Sans Serif"/>
                <a:cs typeface="Microsoft Sans Serif"/>
              </a:rPr>
              <a:t> </a:t>
            </a:r>
            <a:r>
              <a:rPr sz="2000" dirty="0">
                <a:solidFill>
                  <a:srgbClr val="1F4E79"/>
                </a:solidFill>
                <a:latin typeface="Microsoft Sans Serif"/>
                <a:cs typeface="Microsoft Sans Serif"/>
              </a:rPr>
              <a:t>dokulara</a:t>
            </a:r>
            <a:r>
              <a:rPr sz="2000" spc="-5" dirty="0">
                <a:solidFill>
                  <a:srgbClr val="1F4E79"/>
                </a:solidFill>
                <a:latin typeface="Microsoft Sans Serif"/>
                <a:cs typeface="Microsoft Sans Serif"/>
              </a:rPr>
              <a:t> </a:t>
            </a:r>
            <a:r>
              <a:rPr sz="2000" spc="10" dirty="0">
                <a:solidFill>
                  <a:srgbClr val="1F4E79"/>
                </a:solidFill>
                <a:latin typeface="Microsoft Sans Serif"/>
                <a:cs typeface="Microsoft Sans Serif"/>
              </a:rPr>
              <a:t>taşımak,</a:t>
            </a:r>
            <a:endParaRPr sz="2000">
              <a:latin typeface="Microsoft Sans Serif"/>
              <a:cs typeface="Microsoft Sans Serif"/>
            </a:endParaRPr>
          </a:p>
          <a:p>
            <a:pPr marL="367665" indent="-355600">
              <a:lnSpc>
                <a:spcPct val="100000"/>
              </a:lnSpc>
              <a:spcBef>
                <a:spcPts val="1005"/>
              </a:spcBef>
              <a:buChar char="-"/>
              <a:tabLst>
                <a:tab pos="367665" algn="l"/>
                <a:tab pos="368300" algn="l"/>
                <a:tab pos="1449705" algn="l"/>
                <a:tab pos="2827655" algn="l"/>
                <a:tab pos="4305935" algn="l"/>
                <a:tab pos="5217795" algn="l"/>
                <a:tab pos="6127750" algn="l"/>
                <a:tab pos="6983095" algn="l"/>
              </a:tabLst>
            </a:pPr>
            <a:r>
              <a:rPr sz="2000" spc="-5" dirty="0">
                <a:solidFill>
                  <a:srgbClr val="1F4E79"/>
                </a:solidFill>
                <a:latin typeface="Microsoft Sans Serif"/>
                <a:cs typeface="Microsoft Sans Serif"/>
              </a:rPr>
              <a:t>Sindirim	sisteminde	besinlerden	emilen	</a:t>
            </a:r>
            <a:r>
              <a:rPr sz="2000" spc="-20" dirty="0">
                <a:solidFill>
                  <a:srgbClr val="1F4E79"/>
                </a:solidFill>
                <a:latin typeface="Microsoft Sans Serif"/>
                <a:cs typeface="Microsoft Sans Serif"/>
              </a:rPr>
              <a:t>yağlar,	</a:t>
            </a:r>
            <a:r>
              <a:rPr sz="2000" spc="-5" dirty="0">
                <a:solidFill>
                  <a:srgbClr val="1F4E79"/>
                </a:solidFill>
                <a:latin typeface="Microsoft Sans Serif"/>
                <a:cs typeface="Microsoft Sans Serif"/>
              </a:rPr>
              <a:t>amino	</a:t>
            </a:r>
            <a:r>
              <a:rPr sz="2000" spc="-20" dirty="0">
                <a:solidFill>
                  <a:srgbClr val="1F4E79"/>
                </a:solidFill>
                <a:latin typeface="Microsoft Sans Serif"/>
                <a:cs typeface="Microsoft Sans Serif"/>
              </a:rPr>
              <a:t>asitler,</a:t>
            </a:r>
            <a:endParaRPr sz="2000">
              <a:latin typeface="Microsoft Sans Serif"/>
              <a:cs typeface="Microsoft Sans Serif"/>
            </a:endParaRPr>
          </a:p>
          <a:p>
            <a:pPr marL="367665">
              <a:lnSpc>
                <a:spcPct val="100000"/>
              </a:lnSpc>
              <a:spcBef>
                <a:spcPts val="5"/>
              </a:spcBef>
            </a:pPr>
            <a:r>
              <a:rPr sz="2000" spc="-5" dirty="0">
                <a:solidFill>
                  <a:srgbClr val="1F4E79"/>
                </a:solidFill>
                <a:latin typeface="Microsoft Sans Serif"/>
                <a:cs typeface="Microsoft Sans Serif"/>
              </a:rPr>
              <a:t>glikoz</a:t>
            </a:r>
            <a:r>
              <a:rPr sz="2000" spc="10" dirty="0">
                <a:solidFill>
                  <a:srgbClr val="1F4E79"/>
                </a:solidFill>
                <a:latin typeface="Microsoft Sans Serif"/>
                <a:cs typeface="Microsoft Sans Serif"/>
              </a:rPr>
              <a:t> </a:t>
            </a:r>
            <a:r>
              <a:rPr sz="2000" spc="-5" dirty="0">
                <a:solidFill>
                  <a:srgbClr val="1F4E79"/>
                </a:solidFill>
                <a:latin typeface="Microsoft Sans Serif"/>
                <a:cs typeface="Microsoft Sans Serif"/>
              </a:rPr>
              <a:t>ve</a:t>
            </a:r>
            <a:r>
              <a:rPr sz="2000" spc="15" dirty="0">
                <a:solidFill>
                  <a:srgbClr val="1F4E79"/>
                </a:solidFill>
                <a:latin typeface="Microsoft Sans Serif"/>
                <a:cs typeface="Microsoft Sans Serif"/>
              </a:rPr>
              <a:t> </a:t>
            </a:r>
            <a:r>
              <a:rPr sz="2000" dirty="0">
                <a:solidFill>
                  <a:srgbClr val="1F4E79"/>
                </a:solidFill>
                <a:latin typeface="Microsoft Sans Serif"/>
                <a:cs typeface="Microsoft Sans Serif"/>
              </a:rPr>
              <a:t>suyu dokulara</a:t>
            </a:r>
            <a:r>
              <a:rPr sz="2000" spc="-15" dirty="0">
                <a:solidFill>
                  <a:srgbClr val="1F4E79"/>
                </a:solidFill>
                <a:latin typeface="Microsoft Sans Serif"/>
                <a:cs typeface="Microsoft Sans Serif"/>
              </a:rPr>
              <a:t> </a:t>
            </a:r>
            <a:r>
              <a:rPr sz="2000" spc="10" dirty="0">
                <a:solidFill>
                  <a:srgbClr val="1F4E79"/>
                </a:solidFill>
                <a:latin typeface="Microsoft Sans Serif"/>
                <a:cs typeface="Microsoft Sans Serif"/>
              </a:rPr>
              <a:t>taşımak,</a:t>
            </a:r>
            <a:endParaRPr sz="2000">
              <a:latin typeface="Microsoft Sans Serif"/>
              <a:cs typeface="Microsoft Sans Serif"/>
            </a:endParaRPr>
          </a:p>
          <a:p>
            <a:pPr marL="367665" indent="-355600">
              <a:lnSpc>
                <a:spcPct val="100000"/>
              </a:lnSpc>
              <a:spcBef>
                <a:spcPts val="994"/>
              </a:spcBef>
              <a:buChar char="-"/>
              <a:tabLst>
                <a:tab pos="367665" algn="l"/>
                <a:tab pos="368300" algn="l"/>
              </a:tabLst>
            </a:pPr>
            <a:r>
              <a:rPr sz="2000" dirty="0">
                <a:solidFill>
                  <a:srgbClr val="1F4E79"/>
                </a:solidFill>
                <a:latin typeface="Microsoft Sans Serif"/>
                <a:cs typeface="Microsoft Sans Serif"/>
              </a:rPr>
              <a:t>Vücudun </a:t>
            </a:r>
            <a:r>
              <a:rPr sz="2000" spc="-5" dirty="0">
                <a:solidFill>
                  <a:srgbClr val="1F4E79"/>
                </a:solidFill>
                <a:latin typeface="Microsoft Sans Serif"/>
                <a:cs typeface="Microsoft Sans Serif"/>
              </a:rPr>
              <a:t>kimyasal</a:t>
            </a:r>
            <a:r>
              <a:rPr sz="2000" spc="5" dirty="0">
                <a:solidFill>
                  <a:srgbClr val="1F4E79"/>
                </a:solidFill>
                <a:latin typeface="Microsoft Sans Serif"/>
                <a:cs typeface="Microsoft Sans Serif"/>
              </a:rPr>
              <a:t> </a:t>
            </a:r>
            <a:r>
              <a:rPr sz="2000" spc="10" dirty="0">
                <a:solidFill>
                  <a:srgbClr val="1F4E79"/>
                </a:solidFill>
                <a:latin typeface="Microsoft Sans Serif"/>
                <a:cs typeface="Microsoft Sans Serif"/>
              </a:rPr>
              <a:t>reaksiyonlarını</a:t>
            </a:r>
            <a:r>
              <a:rPr sz="2000" spc="-10" dirty="0">
                <a:solidFill>
                  <a:srgbClr val="1F4E79"/>
                </a:solidFill>
                <a:latin typeface="Microsoft Sans Serif"/>
                <a:cs typeface="Microsoft Sans Serif"/>
              </a:rPr>
              <a:t> </a:t>
            </a:r>
            <a:r>
              <a:rPr sz="2000" dirty="0">
                <a:solidFill>
                  <a:srgbClr val="1F4E79"/>
                </a:solidFill>
                <a:latin typeface="Microsoft Sans Serif"/>
                <a:cs typeface="Microsoft Sans Serif"/>
              </a:rPr>
              <a:t>hormonlar</a:t>
            </a:r>
            <a:r>
              <a:rPr sz="2000" spc="-5" dirty="0">
                <a:solidFill>
                  <a:srgbClr val="1F4E79"/>
                </a:solidFill>
                <a:latin typeface="Microsoft Sans Serif"/>
                <a:cs typeface="Microsoft Sans Serif"/>
              </a:rPr>
              <a:t> yoluyla</a:t>
            </a:r>
            <a:r>
              <a:rPr sz="2000" spc="30" dirty="0">
                <a:solidFill>
                  <a:srgbClr val="1F4E79"/>
                </a:solidFill>
                <a:latin typeface="Microsoft Sans Serif"/>
                <a:cs typeface="Microsoft Sans Serif"/>
              </a:rPr>
              <a:t> </a:t>
            </a:r>
            <a:r>
              <a:rPr sz="2000" dirty="0">
                <a:solidFill>
                  <a:srgbClr val="1F4E79"/>
                </a:solidFill>
                <a:latin typeface="Microsoft Sans Serif"/>
                <a:cs typeface="Microsoft Sans Serif"/>
              </a:rPr>
              <a:t>idare</a:t>
            </a:r>
            <a:r>
              <a:rPr sz="2000" spc="5" dirty="0">
                <a:solidFill>
                  <a:srgbClr val="1F4E79"/>
                </a:solidFill>
                <a:latin typeface="Microsoft Sans Serif"/>
                <a:cs typeface="Microsoft Sans Serif"/>
              </a:rPr>
              <a:t> </a:t>
            </a:r>
            <a:r>
              <a:rPr sz="2000" dirty="0">
                <a:solidFill>
                  <a:srgbClr val="1F4E79"/>
                </a:solidFill>
                <a:latin typeface="Microsoft Sans Serif"/>
                <a:cs typeface="Microsoft Sans Serif"/>
              </a:rPr>
              <a:t>etmek,</a:t>
            </a:r>
            <a:endParaRPr sz="2000">
              <a:latin typeface="Microsoft Sans Serif"/>
              <a:cs typeface="Microsoft Sans Serif"/>
            </a:endParaRPr>
          </a:p>
          <a:p>
            <a:pPr marL="367665" indent="-355600">
              <a:lnSpc>
                <a:spcPct val="100000"/>
              </a:lnSpc>
              <a:spcBef>
                <a:spcPts val="994"/>
              </a:spcBef>
              <a:buChar char="-"/>
              <a:tabLst>
                <a:tab pos="367665" algn="l"/>
                <a:tab pos="368300" algn="l"/>
              </a:tabLst>
            </a:pPr>
            <a:r>
              <a:rPr sz="2000" dirty="0">
                <a:solidFill>
                  <a:srgbClr val="1F4E79"/>
                </a:solidFill>
                <a:latin typeface="Microsoft Sans Serif"/>
                <a:cs typeface="Microsoft Sans Serif"/>
              </a:rPr>
              <a:t>Vücut </a:t>
            </a:r>
            <a:r>
              <a:rPr sz="2000" spc="-10" dirty="0">
                <a:solidFill>
                  <a:srgbClr val="1F4E79"/>
                </a:solidFill>
                <a:latin typeface="Microsoft Sans Serif"/>
                <a:cs typeface="Microsoft Sans Serif"/>
              </a:rPr>
              <a:t>için</a:t>
            </a:r>
            <a:r>
              <a:rPr sz="2000" spc="25" dirty="0">
                <a:solidFill>
                  <a:srgbClr val="1F4E79"/>
                </a:solidFill>
                <a:latin typeface="Microsoft Sans Serif"/>
                <a:cs typeface="Microsoft Sans Serif"/>
              </a:rPr>
              <a:t> </a:t>
            </a:r>
            <a:r>
              <a:rPr sz="2000" dirty="0">
                <a:solidFill>
                  <a:srgbClr val="1F4E79"/>
                </a:solidFill>
                <a:latin typeface="Microsoft Sans Serif"/>
                <a:cs typeface="Microsoft Sans Serif"/>
              </a:rPr>
              <a:t>gereksiz</a:t>
            </a:r>
            <a:r>
              <a:rPr sz="2000" spc="-15" dirty="0">
                <a:solidFill>
                  <a:srgbClr val="1F4E79"/>
                </a:solidFill>
                <a:latin typeface="Microsoft Sans Serif"/>
                <a:cs typeface="Microsoft Sans Serif"/>
              </a:rPr>
              <a:t> </a:t>
            </a:r>
            <a:r>
              <a:rPr sz="2000" spc="-5" dirty="0">
                <a:solidFill>
                  <a:srgbClr val="1F4E79"/>
                </a:solidFill>
                <a:latin typeface="Microsoft Sans Serif"/>
                <a:cs typeface="Microsoft Sans Serif"/>
              </a:rPr>
              <a:t>maddeleri</a:t>
            </a:r>
            <a:r>
              <a:rPr sz="2000" spc="10" dirty="0">
                <a:solidFill>
                  <a:srgbClr val="1F4E79"/>
                </a:solidFill>
                <a:latin typeface="Microsoft Sans Serif"/>
                <a:cs typeface="Microsoft Sans Serif"/>
              </a:rPr>
              <a:t> </a:t>
            </a:r>
            <a:r>
              <a:rPr sz="2000" spc="15" dirty="0">
                <a:solidFill>
                  <a:srgbClr val="1F4E79"/>
                </a:solidFill>
                <a:latin typeface="Microsoft Sans Serif"/>
                <a:cs typeface="Microsoft Sans Serif"/>
              </a:rPr>
              <a:t>alıp</a:t>
            </a:r>
            <a:r>
              <a:rPr sz="2000" spc="20" dirty="0">
                <a:solidFill>
                  <a:srgbClr val="1F4E79"/>
                </a:solidFill>
                <a:latin typeface="Microsoft Sans Serif"/>
                <a:cs typeface="Microsoft Sans Serif"/>
              </a:rPr>
              <a:t> </a:t>
            </a:r>
            <a:r>
              <a:rPr sz="2000" spc="30" dirty="0">
                <a:solidFill>
                  <a:srgbClr val="1F4E79"/>
                </a:solidFill>
                <a:latin typeface="Microsoft Sans Serif"/>
                <a:cs typeface="Microsoft Sans Serif"/>
              </a:rPr>
              <a:t>dışarı</a:t>
            </a:r>
            <a:r>
              <a:rPr sz="2000" spc="10" dirty="0">
                <a:solidFill>
                  <a:srgbClr val="1F4E79"/>
                </a:solidFill>
                <a:latin typeface="Microsoft Sans Serif"/>
                <a:cs typeface="Microsoft Sans Serif"/>
              </a:rPr>
              <a:t> </a:t>
            </a:r>
            <a:r>
              <a:rPr sz="2000" dirty="0">
                <a:solidFill>
                  <a:srgbClr val="1F4E79"/>
                </a:solidFill>
                <a:latin typeface="Microsoft Sans Serif"/>
                <a:cs typeface="Microsoft Sans Serif"/>
              </a:rPr>
              <a:t>atmak,</a:t>
            </a:r>
            <a:endParaRPr sz="2000">
              <a:latin typeface="Microsoft Sans Serif"/>
              <a:cs typeface="Microsoft Sans Serif"/>
            </a:endParaRPr>
          </a:p>
          <a:p>
            <a:pPr marL="367665" indent="-355600">
              <a:lnSpc>
                <a:spcPct val="100000"/>
              </a:lnSpc>
              <a:spcBef>
                <a:spcPts val="1010"/>
              </a:spcBef>
              <a:buChar char="-"/>
              <a:tabLst>
                <a:tab pos="367665" algn="l"/>
                <a:tab pos="368300" algn="l"/>
              </a:tabLst>
            </a:pPr>
            <a:r>
              <a:rPr sz="2000" spc="-5" dirty="0">
                <a:solidFill>
                  <a:srgbClr val="1F4E79"/>
                </a:solidFill>
                <a:latin typeface="Microsoft Sans Serif"/>
                <a:cs typeface="Microsoft Sans Serif"/>
              </a:rPr>
              <a:t>Vücuttaki</a:t>
            </a:r>
            <a:r>
              <a:rPr sz="2000" spc="-10" dirty="0">
                <a:solidFill>
                  <a:srgbClr val="1F4E79"/>
                </a:solidFill>
                <a:latin typeface="Microsoft Sans Serif"/>
                <a:cs typeface="Microsoft Sans Serif"/>
              </a:rPr>
              <a:t> </a:t>
            </a:r>
            <a:r>
              <a:rPr sz="2000" dirty="0">
                <a:solidFill>
                  <a:srgbClr val="1F4E79"/>
                </a:solidFill>
                <a:latin typeface="Microsoft Sans Serif"/>
                <a:cs typeface="Microsoft Sans Serif"/>
              </a:rPr>
              <a:t>fazla</a:t>
            </a:r>
            <a:r>
              <a:rPr sz="2000" spc="5" dirty="0">
                <a:solidFill>
                  <a:srgbClr val="1F4E79"/>
                </a:solidFill>
                <a:latin typeface="Microsoft Sans Serif"/>
                <a:cs typeface="Microsoft Sans Serif"/>
              </a:rPr>
              <a:t> </a:t>
            </a:r>
            <a:r>
              <a:rPr sz="2000" spc="50" dirty="0">
                <a:solidFill>
                  <a:srgbClr val="1F4E79"/>
                </a:solidFill>
                <a:latin typeface="Microsoft Sans Serif"/>
                <a:cs typeface="Microsoft Sans Serif"/>
              </a:rPr>
              <a:t>ısıyı</a:t>
            </a:r>
            <a:r>
              <a:rPr sz="2000" spc="20" dirty="0">
                <a:solidFill>
                  <a:srgbClr val="1F4E79"/>
                </a:solidFill>
                <a:latin typeface="Microsoft Sans Serif"/>
                <a:cs typeface="Microsoft Sans Serif"/>
              </a:rPr>
              <a:t> </a:t>
            </a:r>
            <a:r>
              <a:rPr sz="2000" spc="-5" dirty="0">
                <a:solidFill>
                  <a:srgbClr val="1F4E79"/>
                </a:solidFill>
                <a:latin typeface="Microsoft Sans Serif"/>
                <a:cs typeface="Microsoft Sans Serif"/>
              </a:rPr>
              <a:t>cilt</a:t>
            </a:r>
            <a:r>
              <a:rPr sz="2000" spc="15" dirty="0">
                <a:solidFill>
                  <a:srgbClr val="1F4E79"/>
                </a:solidFill>
                <a:latin typeface="Microsoft Sans Serif"/>
                <a:cs typeface="Microsoft Sans Serif"/>
              </a:rPr>
              <a:t> </a:t>
            </a:r>
            <a:r>
              <a:rPr sz="2000" spc="-5" dirty="0">
                <a:solidFill>
                  <a:srgbClr val="1F4E79"/>
                </a:solidFill>
                <a:latin typeface="Microsoft Sans Serif"/>
                <a:cs typeface="Microsoft Sans Serif"/>
              </a:rPr>
              <a:t>yoluyla</a:t>
            </a:r>
            <a:r>
              <a:rPr sz="2000" spc="25" dirty="0">
                <a:solidFill>
                  <a:srgbClr val="1F4E79"/>
                </a:solidFill>
                <a:latin typeface="Microsoft Sans Serif"/>
                <a:cs typeface="Microsoft Sans Serif"/>
              </a:rPr>
              <a:t> </a:t>
            </a:r>
            <a:r>
              <a:rPr sz="2000" spc="30" dirty="0">
                <a:solidFill>
                  <a:srgbClr val="1F4E79"/>
                </a:solidFill>
                <a:latin typeface="Microsoft Sans Serif"/>
                <a:cs typeface="Microsoft Sans Serif"/>
              </a:rPr>
              <a:t>dışarı</a:t>
            </a:r>
            <a:r>
              <a:rPr sz="2000" spc="-10" dirty="0">
                <a:solidFill>
                  <a:srgbClr val="1F4E79"/>
                </a:solidFill>
                <a:latin typeface="Microsoft Sans Serif"/>
                <a:cs typeface="Microsoft Sans Serif"/>
              </a:rPr>
              <a:t> </a:t>
            </a:r>
            <a:r>
              <a:rPr sz="2000" spc="10" dirty="0">
                <a:solidFill>
                  <a:srgbClr val="1F4E79"/>
                </a:solidFill>
                <a:latin typeface="Microsoft Sans Serif"/>
                <a:cs typeface="Microsoft Sans Serif"/>
              </a:rPr>
              <a:t>çıkarmak,</a:t>
            </a:r>
            <a:endParaRPr sz="2000">
              <a:latin typeface="Microsoft Sans Serif"/>
              <a:cs typeface="Microsoft Sans Serif"/>
            </a:endParaRPr>
          </a:p>
          <a:p>
            <a:pPr marL="367665" indent="-355600">
              <a:lnSpc>
                <a:spcPct val="100000"/>
              </a:lnSpc>
              <a:spcBef>
                <a:spcPts val="994"/>
              </a:spcBef>
              <a:buChar char="-"/>
              <a:tabLst>
                <a:tab pos="367665" algn="l"/>
                <a:tab pos="368300" algn="l"/>
              </a:tabLst>
            </a:pPr>
            <a:r>
              <a:rPr sz="2000" spc="-5" dirty="0">
                <a:solidFill>
                  <a:srgbClr val="1F4E79"/>
                </a:solidFill>
                <a:latin typeface="Microsoft Sans Serif"/>
                <a:cs typeface="Microsoft Sans Serif"/>
              </a:rPr>
              <a:t>Mikroplarla mücadele</a:t>
            </a:r>
            <a:r>
              <a:rPr sz="2000" spc="10" dirty="0">
                <a:solidFill>
                  <a:srgbClr val="1F4E79"/>
                </a:solidFill>
                <a:latin typeface="Microsoft Sans Serif"/>
                <a:cs typeface="Microsoft Sans Serif"/>
              </a:rPr>
              <a:t> </a:t>
            </a:r>
            <a:r>
              <a:rPr sz="2000" dirty="0">
                <a:solidFill>
                  <a:srgbClr val="1F4E79"/>
                </a:solidFill>
                <a:latin typeface="Microsoft Sans Serif"/>
                <a:cs typeface="Microsoft Sans Serif"/>
              </a:rPr>
              <a:t>eden</a:t>
            </a:r>
            <a:r>
              <a:rPr sz="2000" spc="20" dirty="0">
                <a:solidFill>
                  <a:srgbClr val="1F4E79"/>
                </a:solidFill>
                <a:latin typeface="Microsoft Sans Serif"/>
                <a:cs typeface="Microsoft Sans Serif"/>
              </a:rPr>
              <a:t> </a:t>
            </a:r>
            <a:r>
              <a:rPr sz="2000" spc="-5" dirty="0">
                <a:solidFill>
                  <a:srgbClr val="1F4E79"/>
                </a:solidFill>
                <a:latin typeface="Microsoft Sans Serif"/>
                <a:cs typeface="Microsoft Sans Serif"/>
              </a:rPr>
              <a:t>hücreleri </a:t>
            </a:r>
            <a:r>
              <a:rPr sz="2000" dirty="0">
                <a:solidFill>
                  <a:srgbClr val="1F4E79"/>
                </a:solidFill>
                <a:latin typeface="Microsoft Sans Serif"/>
                <a:cs typeface="Microsoft Sans Serif"/>
              </a:rPr>
              <a:t>harekete</a:t>
            </a:r>
            <a:r>
              <a:rPr sz="2000" spc="-5" dirty="0">
                <a:solidFill>
                  <a:srgbClr val="1F4E79"/>
                </a:solidFill>
                <a:latin typeface="Microsoft Sans Serif"/>
                <a:cs typeface="Microsoft Sans Serif"/>
              </a:rPr>
              <a:t> geçirmek,</a:t>
            </a:r>
            <a:endParaRPr sz="2000">
              <a:latin typeface="Microsoft Sans Serif"/>
              <a:cs typeface="Microsoft Sans Serif"/>
            </a:endParaRPr>
          </a:p>
          <a:p>
            <a:pPr marL="367665" indent="-355600">
              <a:lnSpc>
                <a:spcPct val="100000"/>
              </a:lnSpc>
              <a:spcBef>
                <a:spcPts val="1000"/>
              </a:spcBef>
              <a:buChar char="-"/>
              <a:tabLst>
                <a:tab pos="367665" algn="l"/>
                <a:tab pos="368300" algn="l"/>
              </a:tabLst>
            </a:pPr>
            <a:r>
              <a:rPr sz="2000" spc="-5" dirty="0">
                <a:solidFill>
                  <a:srgbClr val="1F4E79"/>
                </a:solidFill>
                <a:latin typeface="Microsoft Sans Serif"/>
                <a:cs typeface="Microsoft Sans Serif"/>
              </a:rPr>
              <a:t>Bir</a:t>
            </a:r>
            <a:r>
              <a:rPr sz="2000" spc="20" dirty="0">
                <a:solidFill>
                  <a:srgbClr val="1F4E79"/>
                </a:solidFill>
                <a:latin typeface="Microsoft Sans Serif"/>
                <a:cs typeface="Microsoft Sans Serif"/>
              </a:rPr>
              <a:t> </a:t>
            </a:r>
            <a:r>
              <a:rPr sz="2000" spc="5" dirty="0">
                <a:solidFill>
                  <a:srgbClr val="1F4E79"/>
                </a:solidFill>
                <a:latin typeface="Microsoft Sans Serif"/>
                <a:cs typeface="Microsoft Sans Serif"/>
              </a:rPr>
              <a:t>hastalık</a:t>
            </a:r>
            <a:r>
              <a:rPr sz="2000" spc="25" dirty="0">
                <a:solidFill>
                  <a:srgbClr val="1F4E79"/>
                </a:solidFill>
                <a:latin typeface="Microsoft Sans Serif"/>
                <a:cs typeface="Microsoft Sans Serif"/>
              </a:rPr>
              <a:t> </a:t>
            </a:r>
            <a:r>
              <a:rPr sz="2000" spc="-5" dirty="0">
                <a:solidFill>
                  <a:srgbClr val="1F4E79"/>
                </a:solidFill>
                <a:latin typeface="Microsoft Sans Serif"/>
                <a:cs typeface="Microsoft Sans Serif"/>
              </a:rPr>
              <a:t>veya</a:t>
            </a:r>
            <a:r>
              <a:rPr sz="2000" spc="25" dirty="0">
                <a:solidFill>
                  <a:srgbClr val="1F4E79"/>
                </a:solidFill>
                <a:latin typeface="Microsoft Sans Serif"/>
                <a:cs typeface="Microsoft Sans Serif"/>
              </a:rPr>
              <a:t> </a:t>
            </a:r>
            <a:r>
              <a:rPr sz="2000" spc="15" dirty="0">
                <a:solidFill>
                  <a:srgbClr val="1F4E79"/>
                </a:solidFill>
                <a:latin typeface="Microsoft Sans Serif"/>
                <a:cs typeface="Microsoft Sans Serif"/>
              </a:rPr>
              <a:t>arıza </a:t>
            </a:r>
            <a:r>
              <a:rPr sz="2000" dirty="0">
                <a:solidFill>
                  <a:srgbClr val="1F4E79"/>
                </a:solidFill>
                <a:latin typeface="Microsoft Sans Serif"/>
                <a:cs typeface="Microsoft Sans Serif"/>
              </a:rPr>
              <a:t>sonucu</a:t>
            </a:r>
            <a:r>
              <a:rPr sz="2000" spc="5" dirty="0">
                <a:solidFill>
                  <a:srgbClr val="1F4E79"/>
                </a:solidFill>
                <a:latin typeface="Microsoft Sans Serif"/>
                <a:cs typeface="Microsoft Sans Serif"/>
              </a:rPr>
              <a:t> </a:t>
            </a:r>
            <a:r>
              <a:rPr sz="2000" dirty="0">
                <a:solidFill>
                  <a:srgbClr val="1F4E79"/>
                </a:solidFill>
                <a:latin typeface="Microsoft Sans Serif"/>
                <a:cs typeface="Microsoft Sans Serif"/>
              </a:rPr>
              <a:t>hasara </a:t>
            </a:r>
            <a:r>
              <a:rPr sz="2000" spc="-5" dirty="0">
                <a:solidFill>
                  <a:srgbClr val="1F4E79"/>
                </a:solidFill>
                <a:latin typeface="Microsoft Sans Serif"/>
                <a:cs typeface="Microsoft Sans Serif"/>
              </a:rPr>
              <a:t>uğrayan</a:t>
            </a:r>
            <a:r>
              <a:rPr sz="2000" spc="5" dirty="0">
                <a:solidFill>
                  <a:srgbClr val="1F4E79"/>
                </a:solidFill>
                <a:latin typeface="Microsoft Sans Serif"/>
                <a:cs typeface="Microsoft Sans Serif"/>
              </a:rPr>
              <a:t> </a:t>
            </a:r>
            <a:r>
              <a:rPr sz="2000" spc="10" dirty="0">
                <a:solidFill>
                  <a:srgbClr val="1F4E79"/>
                </a:solidFill>
                <a:latin typeface="Microsoft Sans Serif"/>
                <a:cs typeface="Microsoft Sans Serif"/>
              </a:rPr>
              <a:t>dokuları</a:t>
            </a:r>
            <a:r>
              <a:rPr sz="2000" spc="-5" dirty="0">
                <a:solidFill>
                  <a:srgbClr val="1F4E79"/>
                </a:solidFill>
                <a:latin typeface="Microsoft Sans Serif"/>
                <a:cs typeface="Microsoft Sans Serif"/>
              </a:rPr>
              <a:t> </a:t>
            </a:r>
            <a:r>
              <a:rPr sz="2000" dirty="0">
                <a:solidFill>
                  <a:srgbClr val="1F4E79"/>
                </a:solidFill>
                <a:latin typeface="Microsoft Sans Serif"/>
                <a:cs typeface="Microsoft Sans Serif"/>
              </a:rPr>
              <a:t>onarmak.</a:t>
            </a:r>
            <a:endParaRPr sz="2000">
              <a:latin typeface="Microsoft Sans Serif"/>
              <a:cs typeface="Microsoft Sans Serif"/>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3543427" y="636778"/>
            <a:ext cx="2055495" cy="345440"/>
          </a:xfrm>
          <a:prstGeom prst="rect">
            <a:avLst/>
          </a:prstGeom>
        </p:spPr>
        <p:txBody>
          <a:bodyPr vert="horz" wrap="square" lIns="0" tIns="12700" rIns="0" bIns="0" rtlCol="0">
            <a:spAutoFit/>
          </a:bodyPr>
          <a:lstStyle/>
          <a:p>
            <a:pPr marL="12700">
              <a:lnSpc>
                <a:spcPct val="100000"/>
              </a:lnSpc>
              <a:spcBef>
                <a:spcPts val="100"/>
              </a:spcBef>
            </a:pPr>
            <a:r>
              <a:rPr spc="-5" dirty="0"/>
              <a:t>sindirim</a:t>
            </a:r>
            <a:r>
              <a:rPr spc="-40" dirty="0"/>
              <a:t> </a:t>
            </a:r>
            <a:r>
              <a:rPr spc="-5" dirty="0"/>
              <a:t>sistemi</a:t>
            </a:r>
          </a:p>
        </p:txBody>
      </p:sp>
      <p:sp>
        <p:nvSpPr>
          <p:cNvPr id="4" name="object 4"/>
          <p:cNvSpPr txBox="1"/>
          <p:nvPr/>
        </p:nvSpPr>
        <p:spPr>
          <a:xfrm>
            <a:off x="707542" y="1430223"/>
            <a:ext cx="2416810" cy="331470"/>
          </a:xfrm>
          <a:prstGeom prst="rect">
            <a:avLst/>
          </a:prstGeom>
        </p:spPr>
        <p:txBody>
          <a:bodyPr vert="horz" wrap="square" lIns="0" tIns="13335" rIns="0" bIns="0" rtlCol="0">
            <a:spAutoFit/>
          </a:bodyPr>
          <a:lstStyle/>
          <a:p>
            <a:pPr marL="285115" indent="-273050">
              <a:lnSpc>
                <a:spcPct val="100000"/>
              </a:lnSpc>
              <a:spcBef>
                <a:spcPts val="105"/>
              </a:spcBef>
              <a:buChar char="•"/>
              <a:tabLst>
                <a:tab pos="285115" algn="l"/>
                <a:tab pos="285750" algn="l"/>
                <a:tab pos="1541145" algn="l"/>
              </a:tabLst>
            </a:pPr>
            <a:r>
              <a:rPr sz="2000" spc="-10" dirty="0">
                <a:solidFill>
                  <a:srgbClr val="1F4E79"/>
                </a:solidFill>
                <a:latin typeface="Microsoft Sans Serif"/>
                <a:cs typeface="Microsoft Sans Serif"/>
              </a:rPr>
              <a:t>S</a:t>
            </a:r>
            <a:r>
              <a:rPr sz="2000" spc="-5" dirty="0">
                <a:solidFill>
                  <a:srgbClr val="1F4E79"/>
                </a:solidFill>
                <a:latin typeface="Microsoft Sans Serif"/>
                <a:cs typeface="Microsoft Sans Serif"/>
              </a:rPr>
              <a:t>indirim</a:t>
            </a:r>
            <a:r>
              <a:rPr sz="2000" dirty="0">
                <a:solidFill>
                  <a:srgbClr val="1F4E79"/>
                </a:solidFill>
                <a:latin typeface="Microsoft Sans Serif"/>
                <a:cs typeface="Microsoft Sans Serif"/>
              </a:rPr>
              <a:t>	</a:t>
            </a:r>
            <a:r>
              <a:rPr sz="2000" spc="-5" dirty="0">
                <a:solidFill>
                  <a:srgbClr val="1F4E79"/>
                </a:solidFill>
                <a:latin typeface="Microsoft Sans Serif"/>
                <a:cs typeface="Microsoft Sans Serif"/>
              </a:rPr>
              <a:t>si</a:t>
            </a:r>
            <a:r>
              <a:rPr sz="2000" dirty="0">
                <a:solidFill>
                  <a:srgbClr val="1F4E79"/>
                </a:solidFill>
                <a:latin typeface="Microsoft Sans Serif"/>
                <a:cs typeface="Microsoft Sans Serif"/>
              </a:rPr>
              <a:t>st</a:t>
            </a:r>
            <a:r>
              <a:rPr sz="2000" spc="-20" dirty="0">
                <a:solidFill>
                  <a:srgbClr val="1F4E79"/>
                </a:solidFill>
                <a:latin typeface="Microsoft Sans Serif"/>
                <a:cs typeface="Microsoft Sans Serif"/>
              </a:rPr>
              <a:t>e</a:t>
            </a:r>
            <a:r>
              <a:rPr sz="2000" spc="-5" dirty="0">
                <a:solidFill>
                  <a:srgbClr val="1F4E79"/>
                </a:solidFill>
                <a:latin typeface="Microsoft Sans Serif"/>
                <a:cs typeface="Microsoft Sans Serif"/>
              </a:rPr>
              <a:t>mi,</a:t>
            </a:r>
            <a:endParaRPr sz="2000">
              <a:latin typeface="Microsoft Sans Serif"/>
              <a:cs typeface="Microsoft Sans Serif"/>
            </a:endParaRPr>
          </a:p>
        </p:txBody>
      </p:sp>
      <p:sp>
        <p:nvSpPr>
          <p:cNvPr id="5" name="object 5"/>
          <p:cNvSpPr txBox="1"/>
          <p:nvPr/>
        </p:nvSpPr>
        <p:spPr>
          <a:xfrm>
            <a:off x="3434334" y="1430223"/>
            <a:ext cx="5003165" cy="331470"/>
          </a:xfrm>
          <a:prstGeom prst="rect">
            <a:avLst/>
          </a:prstGeom>
        </p:spPr>
        <p:txBody>
          <a:bodyPr vert="horz" wrap="square" lIns="0" tIns="13335" rIns="0" bIns="0" rtlCol="0">
            <a:spAutoFit/>
          </a:bodyPr>
          <a:lstStyle/>
          <a:p>
            <a:pPr marL="12700">
              <a:lnSpc>
                <a:spcPct val="100000"/>
              </a:lnSpc>
              <a:spcBef>
                <a:spcPts val="105"/>
              </a:spcBef>
              <a:tabLst>
                <a:tab pos="1537970" algn="l"/>
                <a:tab pos="3045460" algn="l"/>
                <a:tab pos="4230370" algn="l"/>
              </a:tabLst>
            </a:pPr>
            <a:r>
              <a:rPr sz="2000" spc="-5" dirty="0">
                <a:solidFill>
                  <a:srgbClr val="1F4E79"/>
                </a:solidFill>
                <a:latin typeface="Microsoft Sans Serif"/>
                <a:cs typeface="Microsoft Sans Serif"/>
              </a:rPr>
              <a:t>yiyecekleri	</a:t>
            </a:r>
            <a:r>
              <a:rPr sz="2000" spc="5" dirty="0">
                <a:solidFill>
                  <a:srgbClr val="1F4E79"/>
                </a:solidFill>
                <a:latin typeface="Microsoft Sans Serif"/>
                <a:cs typeface="Microsoft Sans Serif"/>
              </a:rPr>
              <a:t>parçalayıp	</a:t>
            </a:r>
            <a:r>
              <a:rPr sz="2000" spc="-5" dirty="0">
                <a:solidFill>
                  <a:srgbClr val="1F4E79"/>
                </a:solidFill>
                <a:latin typeface="Microsoft Sans Serif"/>
                <a:cs typeface="Microsoft Sans Serif"/>
              </a:rPr>
              <a:t>emerek	</a:t>
            </a:r>
            <a:r>
              <a:rPr sz="2000" spc="15" dirty="0">
                <a:solidFill>
                  <a:srgbClr val="1F4E79"/>
                </a:solidFill>
                <a:latin typeface="Microsoft Sans Serif"/>
                <a:cs typeface="Microsoft Sans Serif"/>
              </a:rPr>
              <a:t>atıkları</a:t>
            </a:r>
            <a:endParaRPr sz="2000">
              <a:latin typeface="Microsoft Sans Serif"/>
              <a:cs typeface="Microsoft Sans Serif"/>
            </a:endParaRPr>
          </a:p>
        </p:txBody>
      </p:sp>
      <p:sp>
        <p:nvSpPr>
          <p:cNvPr id="6" name="object 6"/>
          <p:cNvSpPr txBox="1"/>
          <p:nvPr/>
        </p:nvSpPr>
        <p:spPr>
          <a:xfrm>
            <a:off x="980338" y="1583537"/>
            <a:ext cx="7458709" cy="1550035"/>
          </a:xfrm>
          <a:prstGeom prst="rect">
            <a:avLst/>
          </a:prstGeom>
        </p:spPr>
        <p:txBody>
          <a:bodyPr vert="horz" wrap="square" lIns="0" tIns="165100" rIns="0" bIns="0" rtlCol="0">
            <a:spAutoFit/>
          </a:bodyPr>
          <a:lstStyle/>
          <a:p>
            <a:pPr marL="12700">
              <a:lnSpc>
                <a:spcPct val="100000"/>
              </a:lnSpc>
              <a:spcBef>
                <a:spcPts val="1300"/>
              </a:spcBef>
            </a:pPr>
            <a:r>
              <a:rPr sz="2000" spc="5" dirty="0">
                <a:solidFill>
                  <a:srgbClr val="1F4E79"/>
                </a:solidFill>
                <a:latin typeface="Microsoft Sans Serif"/>
                <a:cs typeface="Microsoft Sans Serif"/>
              </a:rPr>
              <a:t>uzaklaştıran</a:t>
            </a:r>
            <a:r>
              <a:rPr sz="2000" spc="-10" dirty="0">
                <a:solidFill>
                  <a:srgbClr val="1F4E79"/>
                </a:solidFill>
                <a:latin typeface="Microsoft Sans Serif"/>
                <a:cs typeface="Microsoft Sans Serif"/>
              </a:rPr>
              <a:t> </a:t>
            </a:r>
            <a:r>
              <a:rPr sz="2000" spc="-5" dirty="0">
                <a:solidFill>
                  <a:srgbClr val="1F4E79"/>
                </a:solidFill>
                <a:latin typeface="Microsoft Sans Serif"/>
                <a:cs typeface="Microsoft Sans Serif"/>
              </a:rPr>
              <a:t>birbirine</a:t>
            </a:r>
            <a:r>
              <a:rPr sz="2000" dirty="0">
                <a:solidFill>
                  <a:srgbClr val="1F4E79"/>
                </a:solidFill>
                <a:latin typeface="Microsoft Sans Serif"/>
                <a:cs typeface="Microsoft Sans Serif"/>
              </a:rPr>
              <a:t> </a:t>
            </a:r>
            <a:r>
              <a:rPr sz="2000" spc="15" dirty="0">
                <a:solidFill>
                  <a:srgbClr val="1F4E79"/>
                </a:solidFill>
                <a:latin typeface="Microsoft Sans Serif"/>
                <a:cs typeface="Microsoft Sans Serif"/>
              </a:rPr>
              <a:t>bağlı</a:t>
            </a:r>
            <a:r>
              <a:rPr sz="2000" spc="20" dirty="0">
                <a:solidFill>
                  <a:srgbClr val="1F4E79"/>
                </a:solidFill>
                <a:latin typeface="Microsoft Sans Serif"/>
                <a:cs typeface="Microsoft Sans Serif"/>
              </a:rPr>
              <a:t> </a:t>
            </a:r>
            <a:r>
              <a:rPr sz="2000" dirty="0">
                <a:solidFill>
                  <a:srgbClr val="1F4E79"/>
                </a:solidFill>
                <a:latin typeface="Microsoft Sans Serif"/>
                <a:cs typeface="Microsoft Sans Serif"/>
              </a:rPr>
              <a:t>organlardan</a:t>
            </a:r>
            <a:r>
              <a:rPr sz="2000" spc="-15" dirty="0">
                <a:solidFill>
                  <a:srgbClr val="1F4E79"/>
                </a:solidFill>
                <a:latin typeface="Microsoft Sans Serif"/>
                <a:cs typeface="Microsoft Sans Serif"/>
              </a:rPr>
              <a:t> </a:t>
            </a:r>
            <a:r>
              <a:rPr sz="2000" dirty="0">
                <a:solidFill>
                  <a:srgbClr val="1F4E79"/>
                </a:solidFill>
                <a:latin typeface="Microsoft Sans Serif"/>
                <a:cs typeface="Microsoft Sans Serif"/>
              </a:rPr>
              <a:t>meydana</a:t>
            </a:r>
            <a:r>
              <a:rPr sz="2000" spc="-5" dirty="0">
                <a:solidFill>
                  <a:srgbClr val="1F4E79"/>
                </a:solidFill>
                <a:latin typeface="Microsoft Sans Serif"/>
                <a:cs typeface="Microsoft Sans Serif"/>
              </a:rPr>
              <a:t> </a:t>
            </a:r>
            <a:r>
              <a:rPr sz="2000" spc="-25" dirty="0">
                <a:solidFill>
                  <a:srgbClr val="1F4E79"/>
                </a:solidFill>
                <a:latin typeface="Microsoft Sans Serif"/>
                <a:cs typeface="Microsoft Sans Serif"/>
              </a:rPr>
              <a:t>gelir.</a:t>
            </a:r>
            <a:endParaRPr sz="2000">
              <a:latin typeface="Microsoft Sans Serif"/>
              <a:cs typeface="Microsoft Sans Serif"/>
            </a:endParaRPr>
          </a:p>
          <a:p>
            <a:pPr marL="4133850" marR="5080" indent="-273050" algn="just">
              <a:lnSpc>
                <a:spcPct val="100000"/>
              </a:lnSpc>
              <a:spcBef>
                <a:spcPts val="1200"/>
              </a:spcBef>
              <a:buChar char="•"/>
              <a:tabLst>
                <a:tab pos="4134485" algn="l"/>
              </a:tabLst>
            </a:pPr>
            <a:r>
              <a:rPr sz="2000" spc="15" dirty="0">
                <a:solidFill>
                  <a:srgbClr val="1F4E79"/>
                </a:solidFill>
                <a:latin typeface="Microsoft Sans Serif"/>
                <a:cs typeface="Microsoft Sans Serif"/>
              </a:rPr>
              <a:t>Ağız,</a:t>
            </a:r>
            <a:r>
              <a:rPr sz="2000" spc="20" dirty="0">
                <a:solidFill>
                  <a:srgbClr val="1F4E79"/>
                </a:solidFill>
                <a:latin typeface="Microsoft Sans Serif"/>
                <a:cs typeface="Microsoft Sans Serif"/>
              </a:rPr>
              <a:t> </a:t>
            </a:r>
            <a:r>
              <a:rPr sz="2000" dirty="0">
                <a:solidFill>
                  <a:srgbClr val="1F4E79"/>
                </a:solidFill>
                <a:latin typeface="Microsoft Sans Serif"/>
                <a:cs typeface="Microsoft Sans Serif"/>
              </a:rPr>
              <a:t>yemek</a:t>
            </a:r>
            <a:r>
              <a:rPr sz="2000" spc="5" dirty="0">
                <a:solidFill>
                  <a:srgbClr val="1F4E79"/>
                </a:solidFill>
                <a:latin typeface="Microsoft Sans Serif"/>
                <a:cs typeface="Microsoft Sans Serif"/>
              </a:rPr>
              <a:t> </a:t>
            </a:r>
            <a:r>
              <a:rPr sz="2000" dirty="0">
                <a:solidFill>
                  <a:srgbClr val="1F4E79"/>
                </a:solidFill>
                <a:latin typeface="Microsoft Sans Serif"/>
                <a:cs typeface="Microsoft Sans Serif"/>
              </a:rPr>
              <a:t>borusu,</a:t>
            </a:r>
            <a:r>
              <a:rPr sz="2000" spc="5" dirty="0">
                <a:solidFill>
                  <a:srgbClr val="1F4E79"/>
                </a:solidFill>
                <a:latin typeface="Microsoft Sans Serif"/>
                <a:cs typeface="Microsoft Sans Serif"/>
              </a:rPr>
              <a:t> </a:t>
            </a:r>
            <a:r>
              <a:rPr sz="2000" spc="-5" dirty="0">
                <a:solidFill>
                  <a:srgbClr val="1F4E79"/>
                </a:solidFill>
                <a:latin typeface="Microsoft Sans Serif"/>
                <a:cs typeface="Microsoft Sans Serif"/>
              </a:rPr>
              <a:t>mide, </a:t>
            </a:r>
            <a:r>
              <a:rPr sz="2000" dirty="0">
                <a:solidFill>
                  <a:srgbClr val="1F4E79"/>
                </a:solidFill>
                <a:latin typeface="Microsoft Sans Serif"/>
                <a:cs typeface="Microsoft Sans Serif"/>
              </a:rPr>
              <a:t> </a:t>
            </a:r>
            <a:r>
              <a:rPr sz="2000" spc="-5" dirty="0">
                <a:solidFill>
                  <a:srgbClr val="1F4E79"/>
                </a:solidFill>
                <a:latin typeface="Microsoft Sans Serif"/>
                <a:cs typeface="Microsoft Sans Serif"/>
              </a:rPr>
              <a:t>ince </a:t>
            </a:r>
            <a:r>
              <a:rPr sz="2000" spc="5" dirty="0">
                <a:solidFill>
                  <a:srgbClr val="1F4E79"/>
                </a:solidFill>
                <a:latin typeface="Microsoft Sans Serif"/>
                <a:cs typeface="Microsoft Sans Serif"/>
              </a:rPr>
              <a:t>bağırsak, </a:t>
            </a:r>
            <a:r>
              <a:rPr sz="2000" spc="15" dirty="0">
                <a:solidFill>
                  <a:srgbClr val="1F4E79"/>
                </a:solidFill>
                <a:latin typeface="Microsoft Sans Serif"/>
                <a:cs typeface="Microsoft Sans Serif"/>
              </a:rPr>
              <a:t>kalın </a:t>
            </a:r>
            <a:r>
              <a:rPr sz="2000" spc="10" dirty="0">
                <a:solidFill>
                  <a:srgbClr val="1F4E79"/>
                </a:solidFill>
                <a:latin typeface="Microsoft Sans Serif"/>
                <a:cs typeface="Microsoft Sans Serif"/>
              </a:rPr>
              <a:t>bağırsak </a:t>
            </a:r>
            <a:r>
              <a:rPr sz="2000" spc="15" dirty="0">
                <a:solidFill>
                  <a:srgbClr val="1F4E79"/>
                </a:solidFill>
                <a:latin typeface="Microsoft Sans Serif"/>
                <a:cs typeface="Microsoft Sans Serif"/>
              </a:rPr>
              <a:t> </a:t>
            </a:r>
            <a:r>
              <a:rPr sz="2000" spc="-5" dirty="0">
                <a:solidFill>
                  <a:srgbClr val="1F4E79"/>
                </a:solidFill>
                <a:latin typeface="Microsoft Sans Serif"/>
                <a:cs typeface="Microsoft Sans Serif"/>
              </a:rPr>
              <a:t>ve</a:t>
            </a:r>
            <a:r>
              <a:rPr sz="2000" spc="15" dirty="0">
                <a:solidFill>
                  <a:srgbClr val="1F4E79"/>
                </a:solidFill>
                <a:latin typeface="Microsoft Sans Serif"/>
                <a:cs typeface="Microsoft Sans Serif"/>
              </a:rPr>
              <a:t> </a:t>
            </a:r>
            <a:r>
              <a:rPr sz="2000" dirty="0">
                <a:solidFill>
                  <a:srgbClr val="1F4E79"/>
                </a:solidFill>
                <a:latin typeface="Microsoft Sans Serif"/>
                <a:cs typeface="Microsoft Sans Serif"/>
              </a:rPr>
              <a:t>rektumu</a:t>
            </a:r>
            <a:r>
              <a:rPr sz="2000" spc="-15" dirty="0">
                <a:solidFill>
                  <a:srgbClr val="1F4E79"/>
                </a:solidFill>
                <a:latin typeface="Microsoft Sans Serif"/>
                <a:cs typeface="Microsoft Sans Serif"/>
              </a:rPr>
              <a:t> </a:t>
            </a:r>
            <a:r>
              <a:rPr sz="2000" spc="-20" dirty="0">
                <a:solidFill>
                  <a:srgbClr val="1F4E79"/>
                </a:solidFill>
                <a:latin typeface="Microsoft Sans Serif"/>
                <a:cs typeface="Microsoft Sans Serif"/>
              </a:rPr>
              <a:t>içerir.</a:t>
            </a:r>
            <a:endParaRPr sz="2000">
              <a:latin typeface="Microsoft Sans Serif"/>
              <a:cs typeface="Microsoft Sans Serif"/>
            </a:endParaRPr>
          </a:p>
        </p:txBody>
      </p:sp>
      <p:sp>
        <p:nvSpPr>
          <p:cNvPr id="7" name="object 7"/>
          <p:cNvSpPr txBox="1"/>
          <p:nvPr/>
        </p:nvSpPr>
        <p:spPr>
          <a:xfrm>
            <a:off x="4829047" y="3259582"/>
            <a:ext cx="3609340" cy="941069"/>
          </a:xfrm>
          <a:prstGeom prst="rect">
            <a:avLst/>
          </a:prstGeom>
        </p:spPr>
        <p:txBody>
          <a:bodyPr vert="horz" wrap="square" lIns="0" tIns="13335" rIns="0" bIns="0" rtlCol="0">
            <a:spAutoFit/>
          </a:bodyPr>
          <a:lstStyle/>
          <a:p>
            <a:pPr marL="285115" marR="5080" indent="-273050" algn="just">
              <a:lnSpc>
                <a:spcPct val="100000"/>
              </a:lnSpc>
              <a:spcBef>
                <a:spcPts val="105"/>
              </a:spcBef>
              <a:buChar char="•"/>
              <a:tabLst>
                <a:tab pos="285750" algn="l"/>
              </a:tabLst>
            </a:pPr>
            <a:r>
              <a:rPr sz="2000" spc="-5" dirty="0">
                <a:solidFill>
                  <a:srgbClr val="1F4E79"/>
                </a:solidFill>
                <a:latin typeface="Microsoft Sans Serif"/>
                <a:cs typeface="Microsoft Sans Serif"/>
              </a:rPr>
              <a:t>Karaciğer</a:t>
            </a:r>
            <a:r>
              <a:rPr sz="2000" dirty="0">
                <a:solidFill>
                  <a:srgbClr val="1F4E79"/>
                </a:solidFill>
                <a:latin typeface="Microsoft Sans Serif"/>
                <a:cs typeface="Microsoft Sans Serif"/>
              </a:rPr>
              <a:t> </a:t>
            </a:r>
            <a:r>
              <a:rPr sz="2000" spc="-5" dirty="0">
                <a:solidFill>
                  <a:srgbClr val="1F4E79"/>
                </a:solidFill>
                <a:latin typeface="Microsoft Sans Serif"/>
                <a:cs typeface="Microsoft Sans Serif"/>
              </a:rPr>
              <a:t>ve</a:t>
            </a:r>
            <a:r>
              <a:rPr sz="2000" dirty="0">
                <a:solidFill>
                  <a:srgbClr val="1F4E79"/>
                </a:solidFill>
                <a:latin typeface="Microsoft Sans Serif"/>
                <a:cs typeface="Microsoft Sans Serif"/>
              </a:rPr>
              <a:t> </a:t>
            </a:r>
            <a:r>
              <a:rPr sz="2000" spc="-5" dirty="0">
                <a:solidFill>
                  <a:srgbClr val="1F4E79"/>
                </a:solidFill>
                <a:latin typeface="Microsoft Sans Serif"/>
                <a:cs typeface="Microsoft Sans Serif"/>
              </a:rPr>
              <a:t>pankreas</a:t>
            </a:r>
            <a:r>
              <a:rPr sz="2000" dirty="0">
                <a:solidFill>
                  <a:srgbClr val="1F4E79"/>
                </a:solidFill>
                <a:latin typeface="Microsoft Sans Serif"/>
                <a:cs typeface="Microsoft Sans Serif"/>
              </a:rPr>
              <a:t> da </a:t>
            </a:r>
            <a:r>
              <a:rPr sz="2000" spc="-520" dirty="0">
                <a:solidFill>
                  <a:srgbClr val="1F4E79"/>
                </a:solidFill>
                <a:latin typeface="Microsoft Sans Serif"/>
                <a:cs typeface="Microsoft Sans Serif"/>
              </a:rPr>
              <a:t> </a:t>
            </a:r>
            <a:r>
              <a:rPr sz="2000" spc="-5" dirty="0">
                <a:solidFill>
                  <a:srgbClr val="1F4E79"/>
                </a:solidFill>
                <a:latin typeface="Microsoft Sans Serif"/>
                <a:cs typeface="Microsoft Sans Serif"/>
              </a:rPr>
              <a:t>sindirim</a:t>
            </a:r>
            <a:r>
              <a:rPr sz="2000" dirty="0">
                <a:solidFill>
                  <a:srgbClr val="1F4E79"/>
                </a:solidFill>
                <a:latin typeface="Microsoft Sans Serif"/>
                <a:cs typeface="Microsoft Sans Serif"/>
              </a:rPr>
              <a:t> </a:t>
            </a:r>
            <a:r>
              <a:rPr sz="2000" spc="20" dirty="0">
                <a:solidFill>
                  <a:srgbClr val="1F4E79"/>
                </a:solidFill>
                <a:latin typeface="Microsoft Sans Serif"/>
                <a:cs typeface="Microsoft Sans Serif"/>
              </a:rPr>
              <a:t>sularını</a:t>
            </a:r>
            <a:r>
              <a:rPr sz="2000" spc="25" dirty="0">
                <a:solidFill>
                  <a:srgbClr val="1F4E79"/>
                </a:solidFill>
                <a:latin typeface="Microsoft Sans Serif"/>
                <a:cs typeface="Microsoft Sans Serif"/>
              </a:rPr>
              <a:t> </a:t>
            </a:r>
            <a:r>
              <a:rPr sz="2000" spc="-10" dirty="0">
                <a:solidFill>
                  <a:srgbClr val="1F4E79"/>
                </a:solidFill>
                <a:latin typeface="Microsoft Sans Serif"/>
                <a:cs typeface="Microsoft Sans Serif"/>
              </a:rPr>
              <a:t>üreterek </a:t>
            </a:r>
            <a:r>
              <a:rPr sz="2000" spc="-520" dirty="0">
                <a:solidFill>
                  <a:srgbClr val="1F4E79"/>
                </a:solidFill>
                <a:latin typeface="Microsoft Sans Serif"/>
                <a:cs typeface="Microsoft Sans Serif"/>
              </a:rPr>
              <a:t> </a:t>
            </a:r>
            <a:r>
              <a:rPr sz="2000" spc="-5" dirty="0">
                <a:solidFill>
                  <a:srgbClr val="1F4E79"/>
                </a:solidFill>
                <a:latin typeface="Microsoft Sans Serif"/>
                <a:cs typeface="Microsoft Sans Serif"/>
              </a:rPr>
              <a:t>sindirim</a:t>
            </a:r>
            <a:r>
              <a:rPr sz="2000" spc="-10" dirty="0">
                <a:solidFill>
                  <a:srgbClr val="1F4E79"/>
                </a:solidFill>
                <a:latin typeface="Microsoft Sans Serif"/>
                <a:cs typeface="Microsoft Sans Serif"/>
              </a:rPr>
              <a:t> </a:t>
            </a:r>
            <a:r>
              <a:rPr sz="2000" dirty="0">
                <a:solidFill>
                  <a:srgbClr val="1F4E79"/>
                </a:solidFill>
                <a:latin typeface="Microsoft Sans Serif"/>
                <a:cs typeface="Microsoft Sans Serif"/>
              </a:rPr>
              <a:t>sisteminde</a:t>
            </a:r>
            <a:r>
              <a:rPr sz="2000" spc="-10" dirty="0">
                <a:solidFill>
                  <a:srgbClr val="1F4E79"/>
                </a:solidFill>
                <a:latin typeface="Microsoft Sans Serif"/>
                <a:cs typeface="Microsoft Sans Serif"/>
              </a:rPr>
              <a:t> </a:t>
            </a:r>
            <a:r>
              <a:rPr sz="2000" spc="-5" dirty="0">
                <a:solidFill>
                  <a:srgbClr val="1F4E79"/>
                </a:solidFill>
                <a:latin typeface="Microsoft Sans Serif"/>
                <a:cs typeface="Microsoft Sans Serif"/>
              </a:rPr>
              <a:t>rol </a:t>
            </a:r>
            <a:r>
              <a:rPr sz="2000" spc="-20" dirty="0">
                <a:solidFill>
                  <a:srgbClr val="1F4E79"/>
                </a:solidFill>
                <a:latin typeface="Microsoft Sans Serif"/>
                <a:cs typeface="Microsoft Sans Serif"/>
              </a:rPr>
              <a:t>oynar.</a:t>
            </a:r>
            <a:endParaRPr sz="2000">
              <a:latin typeface="Microsoft Sans Serif"/>
              <a:cs typeface="Microsoft Sans Serif"/>
            </a:endParaRPr>
          </a:p>
        </p:txBody>
      </p:sp>
      <p:pic>
        <p:nvPicPr>
          <p:cNvPr id="8" name="object 8"/>
          <p:cNvPicPr/>
          <p:nvPr/>
        </p:nvPicPr>
        <p:blipFill>
          <a:blip r:embed="rId2" cstate="print"/>
          <a:stretch>
            <a:fillRect/>
          </a:stretch>
        </p:blipFill>
        <p:spPr>
          <a:xfrm>
            <a:off x="976734" y="2303843"/>
            <a:ext cx="3540585" cy="3507104"/>
          </a:xfrm>
          <a:prstGeom prst="rect">
            <a:avLst/>
          </a:prstGeom>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3506851" y="636778"/>
            <a:ext cx="2131060" cy="345440"/>
          </a:xfrm>
          <a:prstGeom prst="rect">
            <a:avLst/>
          </a:prstGeom>
        </p:spPr>
        <p:txBody>
          <a:bodyPr vert="horz" wrap="square" lIns="0" tIns="12700" rIns="0" bIns="0" rtlCol="0">
            <a:spAutoFit/>
          </a:bodyPr>
          <a:lstStyle/>
          <a:p>
            <a:pPr marL="12700">
              <a:lnSpc>
                <a:spcPct val="100000"/>
              </a:lnSpc>
              <a:spcBef>
                <a:spcPts val="100"/>
              </a:spcBef>
            </a:pPr>
            <a:r>
              <a:rPr spc="-5" dirty="0"/>
              <a:t>solunum</a:t>
            </a:r>
            <a:r>
              <a:rPr spc="-25" dirty="0"/>
              <a:t> </a:t>
            </a:r>
            <a:r>
              <a:rPr spc="-5" dirty="0"/>
              <a:t>sistemi</a:t>
            </a:r>
          </a:p>
        </p:txBody>
      </p:sp>
      <p:sp>
        <p:nvSpPr>
          <p:cNvPr id="4" name="object 4"/>
          <p:cNvSpPr txBox="1"/>
          <p:nvPr/>
        </p:nvSpPr>
        <p:spPr>
          <a:xfrm>
            <a:off x="682142" y="1278311"/>
            <a:ext cx="7793990" cy="1245235"/>
          </a:xfrm>
          <a:prstGeom prst="rect">
            <a:avLst/>
          </a:prstGeom>
        </p:spPr>
        <p:txBody>
          <a:bodyPr vert="horz" wrap="square" lIns="0" tIns="165100" rIns="0" bIns="0" rtlCol="0">
            <a:spAutoFit/>
          </a:bodyPr>
          <a:lstStyle/>
          <a:p>
            <a:pPr marL="310515" indent="-273050">
              <a:lnSpc>
                <a:spcPct val="100000"/>
              </a:lnSpc>
              <a:spcBef>
                <a:spcPts val="1300"/>
              </a:spcBef>
              <a:buChar char="•"/>
              <a:tabLst>
                <a:tab pos="310515" algn="l"/>
                <a:tab pos="311150" algn="l"/>
              </a:tabLst>
            </a:pPr>
            <a:r>
              <a:rPr sz="2000" dirty="0">
                <a:solidFill>
                  <a:srgbClr val="1F4E79"/>
                </a:solidFill>
                <a:latin typeface="Microsoft Sans Serif"/>
                <a:cs typeface="Microsoft Sans Serif"/>
              </a:rPr>
              <a:t>Solunum </a:t>
            </a:r>
            <a:r>
              <a:rPr sz="2000" spc="-5" dirty="0">
                <a:solidFill>
                  <a:srgbClr val="1F4E79"/>
                </a:solidFill>
                <a:latin typeface="Microsoft Sans Serif"/>
                <a:cs typeface="Microsoft Sans Serif"/>
              </a:rPr>
              <a:t>sisteminin</a:t>
            </a:r>
            <a:r>
              <a:rPr sz="2000" spc="5" dirty="0">
                <a:solidFill>
                  <a:srgbClr val="1F4E79"/>
                </a:solidFill>
                <a:latin typeface="Microsoft Sans Serif"/>
                <a:cs typeface="Microsoft Sans Serif"/>
              </a:rPr>
              <a:t> </a:t>
            </a:r>
            <a:r>
              <a:rPr sz="2000" spc="-5" dirty="0">
                <a:solidFill>
                  <a:srgbClr val="1F4E79"/>
                </a:solidFill>
                <a:latin typeface="Microsoft Sans Serif"/>
                <a:cs typeface="Microsoft Sans Serif"/>
              </a:rPr>
              <a:t>temel</a:t>
            </a:r>
            <a:r>
              <a:rPr sz="2000" dirty="0">
                <a:solidFill>
                  <a:srgbClr val="1F4E79"/>
                </a:solidFill>
                <a:latin typeface="Microsoft Sans Serif"/>
                <a:cs typeface="Microsoft Sans Serif"/>
              </a:rPr>
              <a:t> </a:t>
            </a:r>
            <a:r>
              <a:rPr sz="2000" spc="-10" dirty="0">
                <a:solidFill>
                  <a:srgbClr val="1F4E79"/>
                </a:solidFill>
                <a:latin typeface="Microsoft Sans Serif"/>
                <a:cs typeface="Microsoft Sans Serif"/>
              </a:rPr>
              <a:t>işlevi</a:t>
            </a:r>
            <a:r>
              <a:rPr sz="2000" spc="25" dirty="0">
                <a:solidFill>
                  <a:srgbClr val="1F4E79"/>
                </a:solidFill>
                <a:latin typeface="Microsoft Sans Serif"/>
                <a:cs typeface="Microsoft Sans Serif"/>
              </a:rPr>
              <a:t> </a:t>
            </a:r>
            <a:r>
              <a:rPr sz="2000" dirty="0">
                <a:solidFill>
                  <a:srgbClr val="1F4E79"/>
                </a:solidFill>
                <a:latin typeface="Microsoft Sans Serif"/>
                <a:cs typeface="Microsoft Sans Serif"/>
              </a:rPr>
              <a:t>hava </a:t>
            </a:r>
            <a:r>
              <a:rPr sz="2000" spc="-15" dirty="0">
                <a:solidFill>
                  <a:srgbClr val="1F4E79"/>
                </a:solidFill>
                <a:latin typeface="Microsoft Sans Serif"/>
                <a:cs typeface="Microsoft Sans Serif"/>
              </a:rPr>
              <a:t>değişimidir.</a:t>
            </a:r>
            <a:endParaRPr sz="2000">
              <a:latin typeface="Microsoft Sans Serif"/>
              <a:cs typeface="Microsoft Sans Serif"/>
            </a:endParaRPr>
          </a:p>
          <a:p>
            <a:pPr marL="310515" marR="43180" indent="-273050">
              <a:lnSpc>
                <a:spcPct val="100000"/>
              </a:lnSpc>
              <a:spcBef>
                <a:spcPts val="1200"/>
              </a:spcBef>
              <a:buChar char="•"/>
              <a:tabLst>
                <a:tab pos="310515" algn="l"/>
                <a:tab pos="311150" algn="l"/>
                <a:tab pos="1718945" algn="l"/>
                <a:tab pos="1828800" algn="l"/>
                <a:tab pos="3040380" algn="l"/>
                <a:tab pos="3429000" algn="l"/>
                <a:tab pos="3672840" algn="l"/>
                <a:tab pos="4261485" algn="l"/>
                <a:tab pos="4666615" algn="l"/>
                <a:tab pos="5581650" algn="l"/>
                <a:tab pos="5650230" algn="l"/>
                <a:tab pos="6336030" algn="l"/>
                <a:tab pos="6622415" algn="l"/>
                <a:tab pos="7262495" algn="l"/>
                <a:tab pos="7329805" algn="l"/>
              </a:tabLst>
            </a:pPr>
            <a:r>
              <a:rPr sz="2000" spc="-5" dirty="0">
                <a:solidFill>
                  <a:srgbClr val="1F4E79"/>
                </a:solidFill>
                <a:latin typeface="Microsoft Sans Serif"/>
                <a:cs typeface="Microsoft Sans Serif"/>
              </a:rPr>
              <a:t>H</a:t>
            </a:r>
            <a:r>
              <a:rPr sz="2000" dirty="0">
                <a:solidFill>
                  <a:srgbClr val="1F4E79"/>
                </a:solidFill>
                <a:latin typeface="Microsoft Sans Serif"/>
                <a:cs typeface="Microsoft Sans Serif"/>
              </a:rPr>
              <a:t>ü</a:t>
            </a:r>
            <a:r>
              <a:rPr sz="2000" spc="-5" dirty="0">
                <a:solidFill>
                  <a:srgbClr val="1F4E79"/>
                </a:solidFill>
                <a:latin typeface="Microsoft Sans Serif"/>
                <a:cs typeface="Microsoft Sans Serif"/>
              </a:rPr>
              <a:t>crel</a:t>
            </a:r>
            <a:r>
              <a:rPr sz="2000" spc="-15" dirty="0">
                <a:solidFill>
                  <a:srgbClr val="1F4E79"/>
                </a:solidFill>
                <a:latin typeface="Microsoft Sans Serif"/>
                <a:cs typeface="Microsoft Sans Serif"/>
              </a:rPr>
              <a:t>e</a:t>
            </a:r>
            <a:r>
              <a:rPr sz="2000" spc="-5" dirty="0">
                <a:solidFill>
                  <a:srgbClr val="1F4E79"/>
                </a:solidFill>
                <a:latin typeface="Microsoft Sans Serif"/>
                <a:cs typeface="Microsoft Sans Serif"/>
              </a:rPr>
              <a:t>rin</a:t>
            </a:r>
            <a:r>
              <a:rPr sz="2000" dirty="0">
                <a:solidFill>
                  <a:srgbClr val="1F4E79"/>
                </a:solidFill>
                <a:latin typeface="Microsoft Sans Serif"/>
                <a:cs typeface="Microsoft Sans Serif"/>
              </a:rPr>
              <a:t>	</a:t>
            </a:r>
            <a:r>
              <a:rPr sz="2000" spc="25" dirty="0">
                <a:solidFill>
                  <a:srgbClr val="1F4E79"/>
                </a:solidFill>
                <a:latin typeface="Microsoft Sans Serif"/>
                <a:cs typeface="Microsoft Sans Serif"/>
              </a:rPr>
              <a:t>çal</a:t>
            </a:r>
            <a:r>
              <a:rPr sz="2000" spc="-15" dirty="0">
                <a:solidFill>
                  <a:srgbClr val="1F4E79"/>
                </a:solidFill>
                <a:latin typeface="Microsoft Sans Serif"/>
                <a:cs typeface="Microsoft Sans Serif"/>
              </a:rPr>
              <a:t>ı</a:t>
            </a:r>
            <a:r>
              <a:rPr sz="2000" dirty="0">
                <a:solidFill>
                  <a:srgbClr val="1F4E79"/>
                </a:solidFill>
                <a:latin typeface="Microsoft Sans Serif"/>
                <a:cs typeface="Microsoft Sans Serif"/>
              </a:rPr>
              <a:t>şma</a:t>
            </a:r>
            <a:r>
              <a:rPr sz="2000" spc="50" dirty="0">
                <a:solidFill>
                  <a:srgbClr val="1F4E79"/>
                </a:solidFill>
                <a:latin typeface="Microsoft Sans Serif"/>
                <a:cs typeface="Microsoft Sans Serif"/>
              </a:rPr>
              <a:t>sı</a:t>
            </a:r>
            <a:r>
              <a:rPr sz="2000" dirty="0">
                <a:solidFill>
                  <a:srgbClr val="1F4E79"/>
                </a:solidFill>
                <a:latin typeface="Microsoft Sans Serif"/>
                <a:cs typeface="Microsoft Sans Serif"/>
              </a:rPr>
              <a:t>	</a:t>
            </a:r>
            <a:r>
              <a:rPr sz="2000" spc="-10" dirty="0">
                <a:solidFill>
                  <a:srgbClr val="1F4E79"/>
                </a:solidFill>
                <a:latin typeface="Microsoft Sans Serif"/>
                <a:cs typeface="Microsoft Sans Serif"/>
              </a:rPr>
              <a:t>için</a:t>
            </a:r>
            <a:r>
              <a:rPr sz="2000" dirty="0">
                <a:solidFill>
                  <a:srgbClr val="1F4E79"/>
                </a:solidFill>
                <a:latin typeface="Microsoft Sans Serif"/>
                <a:cs typeface="Microsoft Sans Serif"/>
              </a:rPr>
              <a:t>		</a:t>
            </a:r>
            <a:r>
              <a:rPr sz="2000" spc="65" dirty="0">
                <a:solidFill>
                  <a:srgbClr val="1F4E79"/>
                </a:solidFill>
                <a:latin typeface="Microsoft Sans Serif"/>
                <a:cs typeface="Microsoft Sans Serif"/>
              </a:rPr>
              <a:t>d</a:t>
            </a:r>
            <a:r>
              <a:rPr sz="2000" spc="5" dirty="0">
                <a:solidFill>
                  <a:srgbClr val="1F4E79"/>
                </a:solidFill>
                <a:latin typeface="Microsoft Sans Serif"/>
                <a:cs typeface="Microsoft Sans Serif"/>
              </a:rPr>
              <a:t>ı</a:t>
            </a:r>
            <a:r>
              <a:rPr sz="2000" dirty="0">
                <a:solidFill>
                  <a:srgbClr val="1F4E79"/>
                </a:solidFill>
                <a:latin typeface="Microsoft Sans Serif"/>
                <a:cs typeface="Microsoft Sans Serif"/>
              </a:rPr>
              <a:t>ş	</a:t>
            </a:r>
            <a:r>
              <a:rPr sz="2000" spc="-10" dirty="0">
                <a:solidFill>
                  <a:srgbClr val="1F4E79"/>
                </a:solidFill>
                <a:latin typeface="Microsoft Sans Serif"/>
                <a:cs typeface="Microsoft Sans Serif"/>
              </a:rPr>
              <a:t>o</a:t>
            </a:r>
            <a:r>
              <a:rPr sz="2000" dirty="0">
                <a:solidFill>
                  <a:srgbClr val="1F4E79"/>
                </a:solidFill>
                <a:latin typeface="Microsoft Sans Serif"/>
                <a:cs typeface="Microsoft Sans Serif"/>
              </a:rPr>
              <a:t>r</a:t>
            </a:r>
            <a:r>
              <a:rPr sz="2000" spc="-15" dirty="0">
                <a:solidFill>
                  <a:srgbClr val="1F4E79"/>
                </a:solidFill>
                <a:latin typeface="Microsoft Sans Serif"/>
                <a:cs typeface="Microsoft Sans Serif"/>
              </a:rPr>
              <a:t>t</a:t>
            </a:r>
            <a:r>
              <a:rPr sz="2000" spc="-10" dirty="0">
                <a:solidFill>
                  <a:srgbClr val="1F4E79"/>
                </a:solidFill>
                <a:latin typeface="Microsoft Sans Serif"/>
                <a:cs typeface="Microsoft Sans Serif"/>
              </a:rPr>
              <a:t>a</a:t>
            </a:r>
            <a:r>
              <a:rPr sz="2000" dirty="0">
                <a:solidFill>
                  <a:srgbClr val="1F4E79"/>
                </a:solidFill>
                <a:latin typeface="Microsoft Sans Serif"/>
                <a:cs typeface="Microsoft Sans Serif"/>
              </a:rPr>
              <a:t>mdan	</a:t>
            </a:r>
            <a:r>
              <a:rPr sz="2000" spc="-10" dirty="0">
                <a:solidFill>
                  <a:srgbClr val="1F4E79"/>
                </a:solidFill>
                <a:latin typeface="Microsoft Sans Serif"/>
                <a:cs typeface="Microsoft Sans Serif"/>
              </a:rPr>
              <a:t>o</a:t>
            </a:r>
            <a:r>
              <a:rPr sz="2000" dirty="0">
                <a:solidFill>
                  <a:srgbClr val="1F4E79"/>
                </a:solidFill>
                <a:latin typeface="Microsoft Sans Serif"/>
                <a:cs typeface="Microsoft Sans Serif"/>
              </a:rPr>
              <a:t>k</a:t>
            </a:r>
            <a:r>
              <a:rPr sz="2000" spc="10" dirty="0">
                <a:solidFill>
                  <a:srgbClr val="1F4E79"/>
                </a:solidFill>
                <a:latin typeface="Microsoft Sans Serif"/>
                <a:cs typeface="Microsoft Sans Serif"/>
              </a:rPr>
              <a:t>s</a:t>
            </a:r>
            <a:r>
              <a:rPr sz="2000" spc="-5" dirty="0">
                <a:solidFill>
                  <a:srgbClr val="1F4E79"/>
                </a:solidFill>
                <a:latin typeface="Microsoft Sans Serif"/>
                <a:cs typeface="Microsoft Sans Serif"/>
              </a:rPr>
              <a:t>ij</a:t>
            </a:r>
            <a:r>
              <a:rPr sz="2000" spc="-30" dirty="0">
                <a:solidFill>
                  <a:srgbClr val="1F4E79"/>
                </a:solidFill>
                <a:latin typeface="Microsoft Sans Serif"/>
                <a:cs typeface="Microsoft Sans Serif"/>
              </a:rPr>
              <a:t>e</a:t>
            </a:r>
            <a:r>
              <a:rPr sz="2000" dirty="0">
                <a:solidFill>
                  <a:srgbClr val="1F4E79"/>
                </a:solidFill>
                <a:latin typeface="Microsoft Sans Serif"/>
                <a:cs typeface="Microsoft Sans Serif"/>
              </a:rPr>
              <a:t>n	</a:t>
            </a:r>
            <a:r>
              <a:rPr sz="2000" spc="-10" dirty="0">
                <a:solidFill>
                  <a:srgbClr val="1F4E79"/>
                </a:solidFill>
                <a:latin typeface="Microsoft Sans Serif"/>
                <a:cs typeface="Microsoft Sans Serif"/>
              </a:rPr>
              <a:t>(</a:t>
            </a:r>
            <a:r>
              <a:rPr sz="2000" spc="-15" dirty="0">
                <a:solidFill>
                  <a:srgbClr val="1F4E79"/>
                </a:solidFill>
                <a:latin typeface="Microsoft Sans Serif"/>
                <a:cs typeface="Microsoft Sans Serif"/>
              </a:rPr>
              <a:t>O</a:t>
            </a:r>
            <a:r>
              <a:rPr sz="1950" spc="7" baseline="-21367" dirty="0">
                <a:solidFill>
                  <a:srgbClr val="1F4E79"/>
                </a:solidFill>
                <a:latin typeface="Microsoft Sans Serif"/>
                <a:cs typeface="Microsoft Sans Serif"/>
              </a:rPr>
              <a:t>2</a:t>
            </a:r>
            <a:r>
              <a:rPr sz="2000" dirty="0">
                <a:solidFill>
                  <a:srgbClr val="1F4E79"/>
                </a:solidFill>
                <a:latin typeface="Microsoft Sans Serif"/>
                <a:cs typeface="Microsoft Sans Serif"/>
              </a:rPr>
              <a:t>)		k</a:t>
            </a:r>
            <a:r>
              <a:rPr sz="2000" spc="5" dirty="0">
                <a:solidFill>
                  <a:srgbClr val="1F4E79"/>
                </a:solidFill>
                <a:latin typeface="Microsoft Sans Serif"/>
                <a:cs typeface="Microsoft Sans Serif"/>
              </a:rPr>
              <a:t>a</a:t>
            </a:r>
            <a:r>
              <a:rPr sz="2000" dirty="0">
                <a:solidFill>
                  <a:srgbClr val="1F4E79"/>
                </a:solidFill>
                <a:latin typeface="Microsoft Sans Serif"/>
                <a:cs typeface="Microsoft Sans Serif"/>
              </a:rPr>
              <a:t>n  </a:t>
            </a:r>
            <a:r>
              <a:rPr sz="2000" spc="-10" dirty="0">
                <a:solidFill>
                  <a:srgbClr val="1F4E79"/>
                </a:solidFill>
                <a:latin typeface="Microsoft Sans Serif"/>
                <a:cs typeface="Microsoft Sans Serif"/>
              </a:rPr>
              <a:t>dola</a:t>
            </a:r>
            <a:r>
              <a:rPr sz="2000" dirty="0">
                <a:solidFill>
                  <a:srgbClr val="1F4E79"/>
                </a:solidFill>
                <a:latin typeface="Microsoft Sans Serif"/>
                <a:cs typeface="Microsoft Sans Serif"/>
              </a:rPr>
              <a:t>ş</a:t>
            </a:r>
            <a:r>
              <a:rPr sz="2000" spc="80" dirty="0">
                <a:solidFill>
                  <a:srgbClr val="1F4E79"/>
                </a:solidFill>
                <a:latin typeface="Microsoft Sans Serif"/>
                <a:cs typeface="Microsoft Sans Serif"/>
              </a:rPr>
              <a:t>ım</a:t>
            </a:r>
            <a:r>
              <a:rPr sz="2000" dirty="0">
                <a:solidFill>
                  <a:srgbClr val="1F4E79"/>
                </a:solidFill>
                <a:latin typeface="Microsoft Sans Serif"/>
                <a:cs typeface="Microsoft Sans Serif"/>
              </a:rPr>
              <a:t>ı</a:t>
            </a:r>
            <a:r>
              <a:rPr sz="2000" spc="-5" dirty="0">
                <a:solidFill>
                  <a:srgbClr val="1F4E79"/>
                </a:solidFill>
                <a:latin typeface="Microsoft Sans Serif"/>
                <a:cs typeface="Microsoft Sans Serif"/>
              </a:rPr>
              <a:t>n</a:t>
            </a:r>
            <a:r>
              <a:rPr sz="2000" dirty="0">
                <a:solidFill>
                  <a:srgbClr val="1F4E79"/>
                </a:solidFill>
                <a:latin typeface="Microsoft Sans Serif"/>
                <a:cs typeface="Microsoft Sans Serif"/>
              </a:rPr>
              <a:t>a		</a:t>
            </a:r>
            <a:r>
              <a:rPr sz="2000" spc="-5" dirty="0">
                <a:solidFill>
                  <a:srgbClr val="1F4E79"/>
                </a:solidFill>
                <a:latin typeface="Microsoft Sans Serif"/>
                <a:cs typeface="Microsoft Sans Serif"/>
              </a:rPr>
              <a:t>a</a:t>
            </a:r>
            <a:r>
              <a:rPr sz="2000" spc="5" dirty="0">
                <a:solidFill>
                  <a:srgbClr val="1F4E79"/>
                </a:solidFill>
                <a:latin typeface="Microsoft Sans Serif"/>
                <a:cs typeface="Microsoft Sans Serif"/>
              </a:rPr>
              <a:t>k</a:t>
            </a:r>
            <a:r>
              <a:rPr sz="2000" dirty="0">
                <a:solidFill>
                  <a:srgbClr val="1F4E79"/>
                </a:solidFill>
                <a:latin typeface="Microsoft Sans Serif"/>
                <a:cs typeface="Microsoft Sans Serif"/>
              </a:rPr>
              <a:t>t</a:t>
            </a:r>
            <a:r>
              <a:rPr sz="2000" spc="-20" dirty="0">
                <a:solidFill>
                  <a:srgbClr val="1F4E79"/>
                </a:solidFill>
                <a:latin typeface="Microsoft Sans Serif"/>
                <a:cs typeface="Microsoft Sans Serif"/>
              </a:rPr>
              <a:t>a</a:t>
            </a:r>
            <a:r>
              <a:rPr sz="2000" spc="60" dirty="0">
                <a:solidFill>
                  <a:srgbClr val="1F4E79"/>
                </a:solidFill>
                <a:latin typeface="Microsoft Sans Serif"/>
                <a:cs typeface="Microsoft Sans Serif"/>
              </a:rPr>
              <a:t>r</a:t>
            </a:r>
            <a:r>
              <a:rPr sz="2000" spc="25" dirty="0">
                <a:solidFill>
                  <a:srgbClr val="1F4E79"/>
                </a:solidFill>
                <a:latin typeface="Microsoft Sans Serif"/>
                <a:cs typeface="Microsoft Sans Serif"/>
              </a:rPr>
              <a:t>ı</a:t>
            </a:r>
            <a:r>
              <a:rPr sz="2000" spc="35" dirty="0">
                <a:solidFill>
                  <a:srgbClr val="1F4E79"/>
                </a:solidFill>
                <a:latin typeface="Microsoft Sans Serif"/>
                <a:cs typeface="Microsoft Sans Serif"/>
              </a:rPr>
              <a:t>l</a:t>
            </a:r>
            <a:r>
              <a:rPr sz="2000" spc="20" dirty="0">
                <a:solidFill>
                  <a:srgbClr val="1F4E79"/>
                </a:solidFill>
                <a:latin typeface="Microsoft Sans Serif"/>
                <a:cs typeface="Microsoft Sans Serif"/>
              </a:rPr>
              <a:t>ı</a:t>
            </a:r>
            <a:r>
              <a:rPr sz="2000" dirty="0">
                <a:solidFill>
                  <a:srgbClr val="1F4E79"/>
                </a:solidFill>
                <a:latin typeface="Microsoft Sans Serif"/>
                <a:cs typeface="Microsoft Sans Serif"/>
              </a:rPr>
              <a:t>r</a:t>
            </a:r>
            <a:r>
              <a:rPr sz="2000" spc="5" dirty="0">
                <a:solidFill>
                  <a:srgbClr val="1F4E79"/>
                </a:solidFill>
                <a:latin typeface="Microsoft Sans Serif"/>
                <a:cs typeface="Microsoft Sans Serif"/>
              </a:rPr>
              <a:t>k</a:t>
            </a:r>
            <a:r>
              <a:rPr sz="2000" spc="-5" dirty="0">
                <a:solidFill>
                  <a:srgbClr val="1F4E79"/>
                </a:solidFill>
                <a:latin typeface="Microsoft Sans Serif"/>
                <a:cs typeface="Microsoft Sans Serif"/>
              </a:rPr>
              <a:t>en</a:t>
            </a:r>
            <a:r>
              <a:rPr sz="2000" dirty="0">
                <a:solidFill>
                  <a:srgbClr val="1F4E79"/>
                </a:solidFill>
                <a:latin typeface="Microsoft Sans Serif"/>
                <a:cs typeface="Microsoft Sans Serif"/>
              </a:rPr>
              <a:t>,	</a:t>
            </a:r>
            <a:r>
              <a:rPr sz="2000" spc="-5" dirty="0">
                <a:solidFill>
                  <a:srgbClr val="1F4E79"/>
                </a:solidFill>
                <a:latin typeface="Microsoft Sans Serif"/>
                <a:cs typeface="Microsoft Sans Serif"/>
              </a:rPr>
              <a:t>hücr</a:t>
            </a:r>
            <a:r>
              <a:rPr sz="2000" spc="-10" dirty="0">
                <a:solidFill>
                  <a:srgbClr val="1F4E79"/>
                </a:solidFill>
                <a:latin typeface="Microsoft Sans Serif"/>
                <a:cs typeface="Microsoft Sans Serif"/>
              </a:rPr>
              <a:t>e</a:t>
            </a:r>
            <a:r>
              <a:rPr sz="2000" dirty="0">
                <a:solidFill>
                  <a:srgbClr val="1F4E79"/>
                </a:solidFill>
                <a:latin typeface="Microsoft Sans Serif"/>
                <a:cs typeface="Microsoft Sans Serif"/>
              </a:rPr>
              <a:t>s</a:t>
            </a:r>
            <a:r>
              <a:rPr sz="2000" spc="5" dirty="0">
                <a:solidFill>
                  <a:srgbClr val="1F4E79"/>
                </a:solidFill>
                <a:latin typeface="Microsoft Sans Serif"/>
                <a:cs typeface="Microsoft Sans Serif"/>
              </a:rPr>
              <a:t>e</a:t>
            </a:r>
            <a:r>
              <a:rPr sz="2000" spc="-15" dirty="0">
                <a:solidFill>
                  <a:srgbClr val="1F4E79"/>
                </a:solidFill>
                <a:latin typeface="Microsoft Sans Serif"/>
                <a:cs typeface="Microsoft Sans Serif"/>
              </a:rPr>
              <a:t>l</a:t>
            </a:r>
            <a:r>
              <a:rPr sz="2000" dirty="0">
                <a:solidFill>
                  <a:srgbClr val="1F4E79"/>
                </a:solidFill>
                <a:latin typeface="Microsoft Sans Serif"/>
                <a:cs typeface="Microsoft Sans Serif"/>
              </a:rPr>
              <a:t>	</a:t>
            </a:r>
            <a:r>
              <a:rPr sz="2000" spc="-10" dirty="0">
                <a:solidFill>
                  <a:srgbClr val="1F4E79"/>
                </a:solidFill>
                <a:latin typeface="Microsoft Sans Serif"/>
                <a:cs typeface="Microsoft Sans Serif"/>
              </a:rPr>
              <a:t>işlevi</a:t>
            </a:r>
            <a:r>
              <a:rPr sz="2000" spc="-5" dirty="0">
                <a:solidFill>
                  <a:srgbClr val="1F4E79"/>
                </a:solidFill>
                <a:latin typeface="Microsoft Sans Serif"/>
                <a:cs typeface="Microsoft Sans Serif"/>
              </a:rPr>
              <a:t>n</a:t>
            </a:r>
            <a:r>
              <a:rPr sz="2000" dirty="0">
                <a:solidFill>
                  <a:srgbClr val="1F4E79"/>
                </a:solidFill>
                <a:latin typeface="Microsoft Sans Serif"/>
                <a:cs typeface="Microsoft Sans Serif"/>
              </a:rPr>
              <a:t>		</a:t>
            </a:r>
            <a:r>
              <a:rPr sz="2000" spc="35" dirty="0">
                <a:solidFill>
                  <a:srgbClr val="1F4E79"/>
                </a:solidFill>
                <a:latin typeface="Microsoft Sans Serif"/>
                <a:cs typeface="Microsoft Sans Serif"/>
              </a:rPr>
              <a:t>at</a:t>
            </a:r>
            <a:r>
              <a:rPr sz="2000" spc="-5" dirty="0">
                <a:solidFill>
                  <a:srgbClr val="1F4E79"/>
                </a:solidFill>
                <a:latin typeface="Microsoft Sans Serif"/>
                <a:cs typeface="Microsoft Sans Serif"/>
              </a:rPr>
              <a:t>ı</a:t>
            </a:r>
            <a:r>
              <a:rPr sz="2000" dirty="0">
                <a:solidFill>
                  <a:srgbClr val="1F4E79"/>
                </a:solidFill>
                <a:latin typeface="Microsoft Sans Serif"/>
                <a:cs typeface="Microsoft Sans Serif"/>
              </a:rPr>
              <a:t>k	</a:t>
            </a:r>
            <a:r>
              <a:rPr sz="2000" spc="-5" dirty="0">
                <a:solidFill>
                  <a:srgbClr val="1F4E79"/>
                </a:solidFill>
                <a:latin typeface="Microsoft Sans Serif"/>
                <a:cs typeface="Microsoft Sans Serif"/>
              </a:rPr>
              <a:t>ü</a:t>
            </a:r>
            <a:r>
              <a:rPr sz="2000" dirty="0">
                <a:solidFill>
                  <a:srgbClr val="1F4E79"/>
                </a:solidFill>
                <a:latin typeface="Microsoft Sans Serif"/>
                <a:cs typeface="Microsoft Sans Serif"/>
              </a:rPr>
              <a:t>r</a:t>
            </a:r>
            <a:r>
              <a:rPr sz="2000" spc="-5" dirty="0">
                <a:solidFill>
                  <a:srgbClr val="1F4E79"/>
                </a:solidFill>
                <a:latin typeface="Microsoft Sans Serif"/>
                <a:cs typeface="Microsoft Sans Serif"/>
              </a:rPr>
              <a:t>ü</a:t>
            </a:r>
            <a:r>
              <a:rPr sz="2000" spc="-10" dirty="0">
                <a:solidFill>
                  <a:srgbClr val="1F4E79"/>
                </a:solidFill>
                <a:latin typeface="Microsoft Sans Serif"/>
                <a:cs typeface="Microsoft Sans Serif"/>
              </a:rPr>
              <a:t>n</a:t>
            </a:r>
            <a:r>
              <a:rPr sz="2000" dirty="0">
                <a:solidFill>
                  <a:srgbClr val="1F4E79"/>
                </a:solidFill>
                <a:latin typeface="Microsoft Sans Serif"/>
                <a:cs typeface="Microsoft Sans Serif"/>
              </a:rPr>
              <a:t>ü	</a:t>
            </a:r>
            <a:r>
              <a:rPr sz="2000" spc="-5" dirty="0">
                <a:solidFill>
                  <a:srgbClr val="1F4E79"/>
                </a:solidFill>
                <a:latin typeface="Microsoft Sans Serif"/>
                <a:cs typeface="Microsoft Sans Serif"/>
              </a:rPr>
              <a:t>ol</a:t>
            </a:r>
            <a:r>
              <a:rPr sz="2000" spc="-15" dirty="0">
                <a:solidFill>
                  <a:srgbClr val="1F4E79"/>
                </a:solidFill>
                <a:latin typeface="Microsoft Sans Serif"/>
                <a:cs typeface="Microsoft Sans Serif"/>
              </a:rPr>
              <a:t>a</a:t>
            </a:r>
            <a:r>
              <a:rPr sz="2000" dirty="0">
                <a:solidFill>
                  <a:srgbClr val="1F4E79"/>
                </a:solidFill>
                <a:latin typeface="Microsoft Sans Serif"/>
                <a:cs typeface="Microsoft Sans Serif"/>
              </a:rPr>
              <a:t>n</a:t>
            </a:r>
            <a:endParaRPr sz="2000">
              <a:latin typeface="Microsoft Sans Serif"/>
              <a:cs typeface="Microsoft Sans Serif"/>
            </a:endParaRPr>
          </a:p>
        </p:txBody>
      </p:sp>
      <p:sp>
        <p:nvSpPr>
          <p:cNvPr id="5" name="object 5"/>
          <p:cNvSpPr txBox="1"/>
          <p:nvPr/>
        </p:nvSpPr>
        <p:spPr>
          <a:xfrm>
            <a:off x="682142" y="2345283"/>
            <a:ext cx="7793990" cy="940435"/>
          </a:xfrm>
          <a:prstGeom prst="rect">
            <a:avLst/>
          </a:prstGeom>
        </p:spPr>
        <p:txBody>
          <a:bodyPr vert="horz" wrap="square" lIns="0" tIns="165100" rIns="0" bIns="0" rtlCol="0">
            <a:spAutoFit/>
          </a:bodyPr>
          <a:lstStyle/>
          <a:p>
            <a:pPr marL="310515">
              <a:lnSpc>
                <a:spcPct val="100000"/>
              </a:lnSpc>
              <a:spcBef>
                <a:spcPts val="1300"/>
              </a:spcBef>
            </a:pPr>
            <a:r>
              <a:rPr sz="2000" dirty="0">
                <a:solidFill>
                  <a:srgbClr val="1F4E79"/>
                </a:solidFill>
                <a:latin typeface="Microsoft Sans Serif"/>
                <a:cs typeface="Microsoft Sans Serif"/>
              </a:rPr>
              <a:t>karbondioksit</a:t>
            </a:r>
            <a:r>
              <a:rPr sz="2000" spc="-30" dirty="0">
                <a:solidFill>
                  <a:srgbClr val="1F4E79"/>
                </a:solidFill>
                <a:latin typeface="Microsoft Sans Serif"/>
                <a:cs typeface="Microsoft Sans Serif"/>
              </a:rPr>
              <a:t> </a:t>
            </a:r>
            <a:r>
              <a:rPr sz="2000" spc="5" dirty="0">
                <a:solidFill>
                  <a:srgbClr val="1F4E79"/>
                </a:solidFill>
                <a:latin typeface="Microsoft Sans Serif"/>
                <a:cs typeface="Microsoft Sans Serif"/>
              </a:rPr>
              <a:t>(CO</a:t>
            </a:r>
            <a:r>
              <a:rPr sz="1950" spc="7" baseline="-21367" dirty="0">
                <a:solidFill>
                  <a:srgbClr val="1F4E79"/>
                </a:solidFill>
                <a:latin typeface="Microsoft Sans Serif"/>
                <a:cs typeface="Microsoft Sans Serif"/>
              </a:rPr>
              <a:t>2</a:t>
            </a:r>
            <a:r>
              <a:rPr sz="2000" spc="5" dirty="0">
                <a:solidFill>
                  <a:srgbClr val="1F4E79"/>
                </a:solidFill>
                <a:latin typeface="Microsoft Sans Serif"/>
                <a:cs typeface="Microsoft Sans Serif"/>
              </a:rPr>
              <a:t>)</a:t>
            </a:r>
            <a:r>
              <a:rPr sz="2000" spc="-25" dirty="0">
                <a:solidFill>
                  <a:srgbClr val="1F4E79"/>
                </a:solidFill>
                <a:latin typeface="Microsoft Sans Serif"/>
                <a:cs typeface="Microsoft Sans Serif"/>
              </a:rPr>
              <a:t> </a:t>
            </a:r>
            <a:r>
              <a:rPr sz="2000" spc="20" dirty="0">
                <a:solidFill>
                  <a:srgbClr val="1F4E79"/>
                </a:solidFill>
                <a:latin typeface="Microsoft Sans Serif"/>
                <a:cs typeface="Microsoft Sans Serif"/>
              </a:rPr>
              <a:t>dışarıya</a:t>
            </a:r>
            <a:r>
              <a:rPr sz="2000" spc="-5" dirty="0">
                <a:solidFill>
                  <a:srgbClr val="1F4E79"/>
                </a:solidFill>
                <a:latin typeface="Microsoft Sans Serif"/>
                <a:cs typeface="Microsoft Sans Serif"/>
              </a:rPr>
              <a:t> </a:t>
            </a:r>
            <a:r>
              <a:rPr sz="2000" dirty="0">
                <a:solidFill>
                  <a:srgbClr val="1F4E79"/>
                </a:solidFill>
                <a:latin typeface="Microsoft Sans Serif"/>
                <a:cs typeface="Microsoft Sans Serif"/>
              </a:rPr>
              <a:t>atılır.</a:t>
            </a:r>
            <a:endParaRPr sz="2000">
              <a:latin typeface="Microsoft Sans Serif"/>
              <a:cs typeface="Microsoft Sans Serif"/>
            </a:endParaRPr>
          </a:p>
          <a:p>
            <a:pPr marL="310515" indent="-273050">
              <a:lnSpc>
                <a:spcPct val="100000"/>
              </a:lnSpc>
              <a:spcBef>
                <a:spcPts val="1200"/>
              </a:spcBef>
              <a:buChar char="•"/>
              <a:tabLst>
                <a:tab pos="310515" algn="l"/>
                <a:tab pos="311150" algn="l"/>
              </a:tabLst>
            </a:pPr>
            <a:r>
              <a:rPr sz="2000" spc="-5" dirty="0">
                <a:solidFill>
                  <a:srgbClr val="1F4E79"/>
                </a:solidFill>
                <a:latin typeface="Microsoft Sans Serif"/>
                <a:cs typeface="Microsoft Sans Serif"/>
              </a:rPr>
              <a:t>İnsanda</a:t>
            </a:r>
            <a:r>
              <a:rPr sz="2000" spc="55" dirty="0">
                <a:solidFill>
                  <a:srgbClr val="1F4E79"/>
                </a:solidFill>
                <a:latin typeface="Microsoft Sans Serif"/>
                <a:cs typeface="Microsoft Sans Serif"/>
              </a:rPr>
              <a:t> </a:t>
            </a:r>
            <a:r>
              <a:rPr sz="2000" spc="-5" dirty="0">
                <a:solidFill>
                  <a:srgbClr val="1F4E79"/>
                </a:solidFill>
                <a:latin typeface="Microsoft Sans Serif"/>
                <a:cs typeface="Microsoft Sans Serif"/>
              </a:rPr>
              <a:t>solunum</a:t>
            </a:r>
            <a:r>
              <a:rPr sz="2000" spc="65" dirty="0">
                <a:solidFill>
                  <a:srgbClr val="1F4E79"/>
                </a:solidFill>
                <a:latin typeface="Microsoft Sans Serif"/>
                <a:cs typeface="Microsoft Sans Serif"/>
              </a:rPr>
              <a:t> </a:t>
            </a:r>
            <a:r>
              <a:rPr sz="2000" spc="10" dirty="0">
                <a:solidFill>
                  <a:srgbClr val="1F4E79"/>
                </a:solidFill>
                <a:latin typeface="Microsoft Sans Serif"/>
                <a:cs typeface="Microsoft Sans Serif"/>
              </a:rPr>
              <a:t>yolları</a:t>
            </a:r>
            <a:r>
              <a:rPr sz="2000" spc="45" dirty="0">
                <a:solidFill>
                  <a:srgbClr val="1F4E79"/>
                </a:solidFill>
                <a:latin typeface="Microsoft Sans Serif"/>
                <a:cs typeface="Microsoft Sans Serif"/>
              </a:rPr>
              <a:t> </a:t>
            </a:r>
            <a:r>
              <a:rPr sz="2000" dirty="0">
                <a:solidFill>
                  <a:srgbClr val="1F4E79"/>
                </a:solidFill>
                <a:latin typeface="Microsoft Sans Serif"/>
                <a:cs typeface="Microsoft Sans Serif"/>
              </a:rPr>
              <a:t>burun</a:t>
            </a:r>
            <a:r>
              <a:rPr sz="2000" spc="65" dirty="0">
                <a:solidFill>
                  <a:srgbClr val="1F4E79"/>
                </a:solidFill>
                <a:latin typeface="Microsoft Sans Serif"/>
                <a:cs typeface="Microsoft Sans Serif"/>
              </a:rPr>
              <a:t> </a:t>
            </a:r>
            <a:r>
              <a:rPr sz="2000" spc="-5" dirty="0">
                <a:solidFill>
                  <a:srgbClr val="1F4E79"/>
                </a:solidFill>
                <a:latin typeface="Microsoft Sans Serif"/>
                <a:cs typeface="Microsoft Sans Serif"/>
              </a:rPr>
              <a:t>delikleri</a:t>
            </a:r>
            <a:r>
              <a:rPr sz="2000" spc="70" dirty="0">
                <a:solidFill>
                  <a:srgbClr val="1F4E79"/>
                </a:solidFill>
                <a:latin typeface="Microsoft Sans Serif"/>
                <a:cs typeface="Microsoft Sans Serif"/>
              </a:rPr>
              <a:t> </a:t>
            </a:r>
            <a:r>
              <a:rPr sz="2000" spc="-15" dirty="0">
                <a:solidFill>
                  <a:srgbClr val="1F4E79"/>
                </a:solidFill>
                <a:latin typeface="Microsoft Sans Serif"/>
                <a:cs typeface="Microsoft Sans Serif"/>
              </a:rPr>
              <a:t>ile</a:t>
            </a:r>
            <a:r>
              <a:rPr sz="2000" spc="60" dirty="0">
                <a:solidFill>
                  <a:srgbClr val="1F4E79"/>
                </a:solidFill>
                <a:latin typeface="Microsoft Sans Serif"/>
                <a:cs typeface="Microsoft Sans Serif"/>
              </a:rPr>
              <a:t> </a:t>
            </a:r>
            <a:r>
              <a:rPr sz="2000" spc="-5" dirty="0">
                <a:solidFill>
                  <a:srgbClr val="1F4E79"/>
                </a:solidFill>
                <a:latin typeface="Microsoft Sans Serif"/>
                <a:cs typeface="Microsoft Sans Serif"/>
              </a:rPr>
              <a:t>başlar</a:t>
            </a:r>
            <a:r>
              <a:rPr sz="2000" spc="65" dirty="0">
                <a:solidFill>
                  <a:srgbClr val="1F4E79"/>
                </a:solidFill>
                <a:latin typeface="Microsoft Sans Serif"/>
                <a:cs typeface="Microsoft Sans Serif"/>
              </a:rPr>
              <a:t> </a:t>
            </a:r>
            <a:r>
              <a:rPr sz="2000" spc="-5" dirty="0">
                <a:solidFill>
                  <a:srgbClr val="1F4E79"/>
                </a:solidFill>
                <a:latin typeface="Microsoft Sans Serif"/>
                <a:cs typeface="Microsoft Sans Serif"/>
              </a:rPr>
              <a:t>ve</a:t>
            </a:r>
            <a:r>
              <a:rPr sz="2000" spc="60" dirty="0">
                <a:solidFill>
                  <a:srgbClr val="1F4E79"/>
                </a:solidFill>
                <a:latin typeface="Microsoft Sans Serif"/>
                <a:cs typeface="Microsoft Sans Serif"/>
              </a:rPr>
              <a:t> </a:t>
            </a:r>
            <a:r>
              <a:rPr sz="2000" dirty="0">
                <a:solidFill>
                  <a:srgbClr val="1F4E79"/>
                </a:solidFill>
                <a:latin typeface="Microsoft Sans Serif"/>
                <a:cs typeface="Microsoft Sans Serif"/>
              </a:rPr>
              <a:t>bundan</a:t>
            </a:r>
            <a:r>
              <a:rPr sz="2000" spc="70" dirty="0">
                <a:solidFill>
                  <a:srgbClr val="1F4E79"/>
                </a:solidFill>
                <a:latin typeface="Microsoft Sans Serif"/>
                <a:cs typeface="Microsoft Sans Serif"/>
              </a:rPr>
              <a:t> </a:t>
            </a:r>
            <a:r>
              <a:rPr sz="2000" spc="-5" dirty="0">
                <a:solidFill>
                  <a:srgbClr val="1F4E79"/>
                </a:solidFill>
                <a:latin typeface="Microsoft Sans Serif"/>
                <a:cs typeface="Microsoft Sans Serif"/>
              </a:rPr>
              <a:t>sonra</a:t>
            </a:r>
            <a:endParaRPr sz="2000">
              <a:latin typeface="Microsoft Sans Serif"/>
              <a:cs typeface="Microsoft Sans Serif"/>
            </a:endParaRPr>
          </a:p>
        </p:txBody>
      </p:sp>
      <p:sp>
        <p:nvSpPr>
          <p:cNvPr id="6" name="object 6"/>
          <p:cNvSpPr txBox="1"/>
          <p:nvPr/>
        </p:nvSpPr>
        <p:spPr>
          <a:xfrm>
            <a:off x="980338" y="3259582"/>
            <a:ext cx="7458709" cy="635635"/>
          </a:xfrm>
          <a:prstGeom prst="rect">
            <a:avLst/>
          </a:prstGeom>
        </p:spPr>
        <p:txBody>
          <a:bodyPr vert="horz" wrap="square" lIns="0" tIns="13335" rIns="0" bIns="0" rtlCol="0">
            <a:spAutoFit/>
          </a:bodyPr>
          <a:lstStyle/>
          <a:p>
            <a:pPr marL="12700" marR="5080">
              <a:lnSpc>
                <a:spcPct val="100000"/>
              </a:lnSpc>
              <a:spcBef>
                <a:spcPts val="105"/>
              </a:spcBef>
              <a:tabLst>
                <a:tab pos="855344" algn="l"/>
                <a:tab pos="2207260" algn="l"/>
                <a:tab pos="3006090" algn="l"/>
                <a:tab pos="4185920" algn="l"/>
                <a:tab pos="4773930" algn="l"/>
                <a:tab pos="5714365" algn="l"/>
                <a:tab pos="6813550" algn="l"/>
              </a:tabLst>
            </a:pPr>
            <a:r>
              <a:rPr sz="2000" dirty="0">
                <a:solidFill>
                  <a:srgbClr val="1F4E79"/>
                </a:solidFill>
                <a:latin typeface="Microsoft Sans Serif"/>
                <a:cs typeface="Microsoft Sans Serif"/>
              </a:rPr>
              <a:t>burun	</a:t>
            </a:r>
            <a:r>
              <a:rPr sz="2000" spc="-5" dirty="0">
                <a:solidFill>
                  <a:srgbClr val="1F4E79"/>
                </a:solidFill>
                <a:latin typeface="Microsoft Sans Serif"/>
                <a:cs typeface="Microsoft Sans Serif"/>
              </a:rPr>
              <a:t>b</a:t>
            </a:r>
            <a:r>
              <a:rPr sz="2000" spc="-10" dirty="0">
                <a:solidFill>
                  <a:srgbClr val="1F4E79"/>
                </a:solidFill>
                <a:latin typeface="Microsoft Sans Serif"/>
                <a:cs typeface="Microsoft Sans Serif"/>
              </a:rPr>
              <a:t>o</a:t>
            </a:r>
            <a:r>
              <a:rPr sz="2000" spc="-5" dirty="0">
                <a:solidFill>
                  <a:srgbClr val="1F4E79"/>
                </a:solidFill>
                <a:latin typeface="Microsoft Sans Serif"/>
                <a:cs typeface="Microsoft Sans Serif"/>
              </a:rPr>
              <a:t>şlukla</a:t>
            </a:r>
            <a:r>
              <a:rPr sz="2000" spc="60" dirty="0">
                <a:solidFill>
                  <a:srgbClr val="1F4E79"/>
                </a:solidFill>
                <a:latin typeface="Microsoft Sans Serif"/>
                <a:cs typeface="Microsoft Sans Serif"/>
              </a:rPr>
              <a:t>r</a:t>
            </a:r>
            <a:r>
              <a:rPr sz="2000" spc="25" dirty="0">
                <a:solidFill>
                  <a:srgbClr val="1F4E79"/>
                </a:solidFill>
                <a:latin typeface="Microsoft Sans Serif"/>
                <a:cs typeface="Microsoft Sans Serif"/>
              </a:rPr>
              <a:t>ı</a:t>
            </a:r>
            <a:r>
              <a:rPr sz="2000" dirty="0">
                <a:solidFill>
                  <a:srgbClr val="1F4E79"/>
                </a:solidFill>
                <a:latin typeface="Microsoft Sans Serif"/>
                <a:cs typeface="Microsoft Sans Serif"/>
              </a:rPr>
              <a:t>,	yu</a:t>
            </a:r>
            <a:r>
              <a:rPr sz="2000" spc="-10" dirty="0">
                <a:solidFill>
                  <a:srgbClr val="1F4E79"/>
                </a:solidFill>
                <a:latin typeface="Microsoft Sans Serif"/>
                <a:cs typeface="Microsoft Sans Serif"/>
              </a:rPr>
              <a:t>ta</a:t>
            </a:r>
            <a:r>
              <a:rPr sz="2000" dirty="0">
                <a:solidFill>
                  <a:srgbClr val="1F4E79"/>
                </a:solidFill>
                <a:latin typeface="Microsoft Sans Serif"/>
                <a:cs typeface="Microsoft Sans Serif"/>
              </a:rPr>
              <a:t>k	(f</a:t>
            </a:r>
            <a:r>
              <a:rPr sz="2000" spc="-10" dirty="0">
                <a:solidFill>
                  <a:srgbClr val="1F4E79"/>
                </a:solidFill>
                <a:latin typeface="Microsoft Sans Serif"/>
                <a:cs typeface="Microsoft Sans Serif"/>
              </a:rPr>
              <a:t>a</a:t>
            </a:r>
            <a:r>
              <a:rPr sz="2000" spc="-5" dirty="0">
                <a:solidFill>
                  <a:srgbClr val="1F4E79"/>
                </a:solidFill>
                <a:latin typeface="Microsoft Sans Serif"/>
                <a:cs typeface="Microsoft Sans Serif"/>
              </a:rPr>
              <a:t>ri</a:t>
            </a:r>
            <a:r>
              <a:rPr sz="2000" spc="-15" dirty="0">
                <a:solidFill>
                  <a:srgbClr val="1F4E79"/>
                </a:solidFill>
                <a:latin typeface="Microsoft Sans Serif"/>
                <a:cs typeface="Microsoft Sans Serif"/>
              </a:rPr>
              <a:t>n</a:t>
            </a:r>
            <a:r>
              <a:rPr sz="2000" dirty="0">
                <a:solidFill>
                  <a:srgbClr val="1F4E79"/>
                </a:solidFill>
                <a:latin typeface="Microsoft Sans Serif"/>
                <a:cs typeface="Microsoft Sans Serif"/>
              </a:rPr>
              <a:t>ks),	ses	k</a:t>
            </a:r>
            <a:r>
              <a:rPr sz="2000" spc="5" dirty="0">
                <a:solidFill>
                  <a:srgbClr val="1F4E79"/>
                </a:solidFill>
                <a:latin typeface="Microsoft Sans Serif"/>
                <a:cs typeface="Microsoft Sans Serif"/>
              </a:rPr>
              <a:t>u</a:t>
            </a:r>
            <a:r>
              <a:rPr sz="2000" dirty="0">
                <a:solidFill>
                  <a:srgbClr val="1F4E79"/>
                </a:solidFill>
                <a:latin typeface="Microsoft Sans Serif"/>
                <a:cs typeface="Microsoft Sans Serif"/>
              </a:rPr>
              <a:t>t</a:t>
            </a:r>
            <a:r>
              <a:rPr sz="2000" spc="-20" dirty="0">
                <a:solidFill>
                  <a:srgbClr val="1F4E79"/>
                </a:solidFill>
                <a:latin typeface="Microsoft Sans Serif"/>
                <a:cs typeface="Microsoft Sans Serif"/>
              </a:rPr>
              <a:t>u</a:t>
            </a:r>
            <a:r>
              <a:rPr sz="2000" dirty="0">
                <a:solidFill>
                  <a:srgbClr val="1F4E79"/>
                </a:solidFill>
                <a:latin typeface="Microsoft Sans Serif"/>
                <a:cs typeface="Microsoft Sans Serif"/>
              </a:rPr>
              <a:t>su	</a:t>
            </a:r>
            <a:r>
              <a:rPr sz="2000" spc="-5" dirty="0">
                <a:solidFill>
                  <a:srgbClr val="1F4E79"/>
                </a:solidFill>
                <a:latin typeface="Microsoft Sans Serif"/>
                <a:cs typeface="Microsoft Sans Serif"/>
              </a:rPr>
              <a:t>(la</a:t>
            </a:r>
            <a:r>
              <a:rPr sz="2000" dirty="0">
                <a:solidFill>
                  <a:srgbClr val="1F4E79"/>
                </a:solidFill>
                <a:latin typeface="Microsoft Sans Serif"/>
                <a:cs typeface="Microsoft Sans Serif"/>
              </a:rPr>
              <a:t>r</a:t>
            </a:r>
            <a:r>
              <a:rPr sz="2000" spc="-5" dirty="0">
                <a:solidFill>
                  <a:srgbClr val="1F4E79"/>
                </a:solidFill>
                <a:latin typeface="Microsoft Sans Serif"/>
                <a:cs typeface="Microsoft Sans Serif"/>
              </a:rPr>
              <a:t>ink</a:t>
            </a:r>
            <a:r>
              <a:rPr sz="2000" spc="-20" dirty="0">
                <a:solidFill>
                  <a:srgbClr val="1F4E79"/>
                </a:solidFill>
                <a:latin typeface="Microsoft Sans Serif"/>
                <a:cs typeface="Microsoft Sans Serif"/>
              </a:rPr>
              <a:t>s</a:t>
            </a:r>
            <a:r>
              <a:rPr sz="2000" dirty="0">
                <a:solidFill>
                  <a:srgbClr val="1F4E79"/>
                </a:solidFill>
                <a:latin typeface="Microsoft Sans Serif"/>
                <a:cs typeface="Microsoft Sans Serif"/>
              </a:rPr>
              <a:t>)	</a:t>
            </a:r>
            <a:r>
              <a:rPr sz="2000" spc="-20" dirty="0">
                <a:solidFill>
                  <a:srgbClr val="1F4E79"/>
                </a:solidFill>
                <a:latin typeface="Microsoft Sans Serif"/>
                <a:cs typeface="Microsoft Sans Serif"/>
              </a:rPr>
              <a:t>t</a:t>
            </a:r>
            <a:r>
              <a:rPr sz="2000" dirty="0">
                <a:solidFill>
                  <a:srgbClr val="1F4E79"/>
                </a:solidFill>
                <a:latin typeface="Microsoft Sans Serif"/>
                <a:cs typeface="Microsoft Sans Serif"/>
              </a:rPr>
              <a:t>ra</a:t>
            </a:r>
            <a:r>
              <a:rPr sz="2000" spc="-15" dirty="0">
                <a:solidFill>
                  <a:srgbClr val="1F4E79"/>
                </a:solidFill>
                <a:latin typeface="Microsoft Sans Serif"/>
                <a:cs typeface="Microsoft Sans Serif"/>
              </a:rPr>
              <a:t>k</a:t>
            </a:r>
            <a:r>
              <a:rPr sz="2000" spc="-10" dirty="0">
                <a:solidFill>
                  <a:srgbClr val="1F4E79"/>
                </a:solidFill>
                <a:latin typeface="Microsoft Sans Serif"/>
                <a:cs typeface="Microsoft Sans Serif"/>
              </a:rPr>
              <a:t>e</a:t>
            </a:r>
            <a:r>
              <a:rPr sz="2000" dirty="0">
                <a:solidFill>
                  <a:srgbClr val="1F4E79"/>
                </a:solidFill>
                <a:latin typeface="Microsoft Sans Serif"/>
                <a:cs typeface="Microsoft Sans Serif"/>
              </a:rPr>
              <a:t>,  </a:t>
            </a:r>
            <a:r>
              <a:rPr sz="2000" spc="-5" dirty="0">
                <a:solidFill>
                  <a:srgbClr val="1F4E79"/>
                </a:solidFill>
                <a:latin typeface="Microsoft Sans Serif"/>
                <a:cs typeface="Microsoft Sans Serif"/>
              </a:rPr>
              <a:t>bronşlar </a:t>
            </a:r>
            <a:r>
              <a:rPr sz="2000" dirty="0">
                <a:solidFill>
                  <a:srgbClr val="1F4E79"/>
                </a:solidFill>
                <a:latin typeface="Microsoft Sans Serif"/>
                <a:cs typeface="Microsoft Sans Serif"/>
              </a:rPr>
              <a:t>(hava</a:t>
            </a:r>
            <a:r>
              <a:rPr sz="2000" spc="-5" dirty="0">
                <a:solidFill>
                  <a:srgbClr val="1F4E79"/>
                </a:solidFill>
                <a:latin typeface="Microsoft Sans Serif"/>
                <a:cs typeface="Microsoft Sans Serif"/>
              </a:rPr>
              <a:t> </a:t>
            </a:r>
            <a:r>
              <a:rPr sz="2000" dirty="0">
                <a:solidFill>
                  <a:srgbClr val="1F4E79"/>
                </a:solidFill>
                <a:latin typeface="Microsoft Sans Serif"/>
                <a:cs typeface="Microsoft Sans Serif"/>
              </a:rPr>
              <a:t>borusu)</a:t>
            </a:r>
            <a:r>
              <a:rPr sz="2000" spc="-5" dirty="0">
                <a:solidFill>
                  <a:srgbClr val="1F4E79"/>
                </a:solidFill>
                <a:latin typeface="Microsoft Sans Serif"/>
                <a:cs typeface="Microsoft Sans Serif"/>
              </a:rPr>
              <a:t> ve</a:t>
            </a:r>
            <a:r>
              <a:rPr sz="2000" spc="25" dirty="0">
                <a:solidFill>
                  <a:srgbClr val="1F4E79"/>
                </a:solidFill>
                <a:latin typeface="Microsoft Sans Serif"/>
                <a:cs typeface="Microsoft Sans Serif"/>
              </a:rPr>
              <a:t> </a:t>
            </a:r>
            <a:r>
              <a:rPr sz="2000" spc="-5" dirty="0">
                <a:solidFill>
                  <a:srgbClr val="1F4E79"/>
                </a:solidFill>
                <a:latin typeface="Microsoft Sans Serif"/>
                <a:cs typeface="Microsoft Sans Serif"/>
              </a:rPr>
              <a:t>alveoller</a:t>
            </a:r>
            <a:r>
              <a:rPr sz="2000" spc="10" dirty="0">
                <a:solidFill>
                  <a:srgbClr val="1F4E79"/>
                </a:solidFill>
                <a:latin typeface="Microsoft Sans Serif"/>
                <a:cs typeface="Microsoft Sans Serif"/>
              </a:rPr>
              <a:t> </a:t>
            </a:r>
            <a:r>
              <a:rPr sz="2000" dirty="0">
                <a:solidFill>
                  <a:srgbClr val="1F4E79"/>
                </a:solidFill>
                <a:latin typeface="Microsoft Sans Serif"/>
                <a:cs typeface="Microsoft Sans Serif"/>
              </a:rPr>
              <a:t>(hava</a:t>
            </a:r>
            <a:r>
              <a:rPr sz="2000" spc="10" dirty="0">
                <a:solidFill>
                  <a:srgbClr val="1F4E79"/>
                </a:solidFill>
                <a:latin typeface="Microsoft Sans Serif"/>
                <a:cs typeface="Microsoft Sans Serif"/>
              </a:rPr>
              <a:t> </a:t>
            </a:r>
            <a:r>
              <a:rPr sz="2000" spc="-5" dirty="0">
                <a:solidFill>
                  <a:srgbClr val="1F4E79"/>
                </a:solidFill>
                <a:latin typeface="Microsoft Sans Serif"/>
                <a:cs typeface="Microsoft Sans Serif"/>
              </a:rPr>
              <a:t>keseciği) </a:t>
            </a:r>
            <a:r>
              <a:rPr sz="2000" spc="-20" dirty="0">
                <a:solidFill>
                  <a:srgbClr val="1F4E79"/>
                </a:solidFill>
                <a:latin typeface="Microsoft Sans Serif"/>
                <a:cs typeface="Microsoft Sans Serif"/>
              </a:rPr>
              <a:t>gelir.</a:t>
            </a:r>
            <a:endParaRPr sz="2000">
              <a:latin typeface="Microsoft Sans Serif"/>
              <a:cs typeface="Microsoft Sans Serif"/>
            </a:endParaRPr>
          </a:p>
        </p:txBody>
      </p:sp>
      <p:sp>
        <p:nvSpPr>
          <p:cNvPr id="7" name="object 7"/>
          <p:cNvSpPr txBox="1"/>
          <p:nvPr/>
        </p:nvSpPr>
        <p:spPr>
          <a:xfrm>
            <a:off x="707542" y="4021963"/>
            <a:ext cx="7729855" cy="330835"/>
          </a:xfrm>
          <a:prstGeom prst="rect">
            <a:avLst/>
          </a:prstGeom>
        </p:spPr>
        <p:txBody>
          <a:bodyPr vert="horz" wrap="square" lIns="0" tIns="12700" rIns="0" bIns="0" rtlCol="0">
            <a:spAutoFit/>
          </a:bodyPr>
          <a:lstStyle/>
          <a:p>
            <a:pPr marL="285115" indent="-273050">
              <a:lnSpc>
                <a:spcPct val="100000"/>
              </a:lnSpc>
              <a:spcBef>
                <a:spcPts val="100"/>
              </a:spcBef>
              <a:buChar char="•"/>
              <a:tabLst>
                <a:tab pos="285115" algn="l"/>
                <a:tab pos="285750" algn="l"/>
                <a:tab pos="1482090" algn="l"/>
                <a:tab pos="2806065" algn="l"/>
                <a:tab pos="3563620" algn="l"/>
                <a:tab pos="4519295" algn="l"/>
                <a:tab pos="5673090" algn="l"/>
                <a:tab pos="6967855" algn="l"/>
              </a:tabLst>
            </a:pPr>
            <a:r>
              <a:rPr sz="2000" dirty="0">
                <a:solidFill>
                  <a:srgbClr val="1F4E79"/>
                </a:solidFill>
                <a:latin typeface="Microsoft Sans Serif"/>
                <a:cs typeface="Microsoft Sans Serif"/>
              </a:rPr>
              <a:t>Solunum	</a:t>
            </a:r>
            <a:r>
              <a:rPr sz="2000" spc="-5" dirty="0">
                <a:solidFill>
                  <a:srgbClr val="1F4E79"/>
                </a:solidFill>
                <a:latin typeface="Microsoft Sans Serif"/>
                <a:cs typeface="Microsoft Sans Serif"/>
              </a:rPr>
              <a:t>sisteminin	</a:t>
            </a:r>
            <a:r>
              <a:rPr sz="2000" spc="-10" dirty="0">
                <a:solidFill>
                  <a:srgbClr val="1F4E79"/>
                </a:solidFill>
                <a:latin typeface="Microsoft Sans Serif"/>
                <a:cs typeface="Microsoft Sans Serif"/>
              </a:rPr>
              <a:t>ikinci	</a:t>
            </a:r>
            <a:r>
              <a:rPr sz="2000" spc="-5" dirty="0">
                <a:solidFill>
                  <a:srgbClr val="1F4E79"/>
                </a:solidFill>
                <a:latin typeface="Microsoft Sans Serif"/>
                <a:cs typeface="Microsoft Sans Serif"/>
              </a:rPr>
              <a:t>görevi,	solunum	</a:t>
            </a:r>
            <a:r>
              <a:rPr sz="2000" spc="5" dirty="0">
                <a:solidFill>
                  <a:srgbClr val="1F4E79"/>
                </a:solidFill>
                <a:latin typeface="Microsoft Sans Serif"/>
                <a:cs typeface="Microsoft Sans Serif"/>
              </a:rPr>
              <a:t>yollarında	</a:t>
            </a:r>
            <a:r>
              <a:rPr sz="2000" spc="10" dirty="0">
                <a:solidFill>
                  <a:srgbClr val="1F4E79"/>
                </a:solidFill>
                <a:latin typeface="Microsoft Sans Serif"/>
                <a:cs typeface="Microsoft Sans Serif"/>
              </a:rPr>
              <a:t>havayı</a:t>
            </a:r>
            <a:endParaRPr sz="2000">
              <a:latin typeface="Microsoft Sans Serif"/>
              <a:cs typeface="Microsoft Sans Serif"/>
            </a:endParaRPr>
          </a:p>
        </p:txBody>
      </p:sp>
      <p:sp>
        <p:nvSpPr>
          <p:cNvPr id="8" name="object 8"/>
          <p:cNvSpPr txBox="1"/>
          <p:nvPr/>
        </p:nvSpPr>
        <p:spPr>
          <a:xfrm>
            <a:off x="707542" y="4174972"/>
            <a:ext cx="7593330" cy="1550035"/>
          </a:xfrm>
          <a:prstGeom prst="rect">
            <a:avLst/>
          </a:prstGeom>
        </p:spPr>
        <p:txBody>
          <a:bodyPr vert="horz" wrap="square" lIns="0" tIns="165100" rIns="0" bIns="0" rtlCol="0">
            <a:spAutoFit/>
          </a:bodyPr>
          <a:lstStyle/>
          <a:p>
            <a:pPr marL="285115">
              <a:lnSpc>
                <a:spcPct val="100000"/>
              </a:lnSpc>
              <a:spcBef>
                <a:spcPts val="1300"/>
              </a:spcBef>
            </a:pPr>
            <a:r>
              <a:rPr sz="2000" dirty="0">
                <a:solidFill>
                  <a:srgbClr val="1F4E79"/>
                </a:solidFill>
                <a:latin typeface="Microsoft Sans Serif"/>
                <a:cs typeface="Microsoft Sans Serif"/>
              </a:rPr>
              <a:t>süzmek,</a:t>
            </a:r>
            <a:r>
              <a:rPr sz="2000" spc="-15" dirty="0">
                <a:solidFill>
                  <a:srgbClr val="1F4E79"/>
                </a:solidFill>
                <a:latin typeface="Microsoft Sans Serif"/>
                <a:cs typeface="Microsoft Sans Serif"/>
              </a:rPr>
              <a:t> </a:t>
            </a:r>
            <a:r>
              <a:rPr sz="2000" spc="20" dirty="0">
                <a:solidFill>
                  <a:srgbClr val="1F4E79"/>
                </a:solidFill>
                <a:latin typeface="Microsoft Sans Serif"/>
                <a:cs typeface="Microsoft Sans Serif"/>
              </a:rPr>
              <a:t>ısıtmak</a:t>
            </a:r>
            <a:r>
              <a:rPr sz="2000" spc="10" dirty="0">
                <a:solidFill>
                  <a:srgbClr val="1F4E79"/>
                </a:solidFill>
                <a:latin typeface="Microsoft Sans Serif"/>
                <a:cs typeface="Microsoft Sans Serif"/>
              </a:rPr>
              <a:t> </a:t>
            </a:r>
            <a:r>
              <a:rPr sz="2000" spc="-5" dirty="0">
                <a:solidFill>
                  <a:srgbClr val="1F4E79"/>
                </a:solidFill>
                <a:latin typeface="Microsoft Sans Serif"/>
                <a:cs typeface="Microsoft Sans Serif"/>
              </a:rPr>
              <a:t>ve</a:t>
            </a:r>
            <a:r>
              <a:rPr sz="2000" spc="15" dirty="0">
                <a:solidFill>
                  <a:srgbClr val="1F4E79"/>
                </a:solidFill>
                <a:latin typeface="Microsoft Sans Serif"/>
                <a:cs typeface="Microsoft Sans Serif"/>
              </a:rPr>
              <a:t> </a:t>
            </a:r>
            <a:r>
              <a:rPr sz="2000" spc="-10" dirty="0">
                <a:solidFill>
                  <a:srgbClr val="1F4E79"/>
                </a:solidFill>
                <a:latin typeface="Microsoft Sans Serif"/>
                <a:cs typeface="Microsoft Sans Serif"/>
              </a:rPr>
              <a:t>nemlendirmektir.</a:t>
            </a:r>
            <a:endParaRPr sz="2000">
              <a:latin typeface="Microsoft Sans Serif"/>
              <a:cs typeface="Microsoft Sans Serif"/>
            </a:endParaRPr>
          </a:p>
          <a:p>
            <a:pPr marL="285115" marR="5080" indent="-273050">
              <a:lnSpc>
                <a:spcPct val="100000"/>
              </a:lnSpc>
              <a:spcBef>
                <a:spcPts val="1200"/>
              </a:spcBef>
              <a:buChar char="•"/>
              <a:tabLst>
                <a:tab pos="285115" algn="l"/>
                <a:tab pos="285750" algn="l"/>
              </a:tabLst>
            </a:pPr>
            <a:r>
              <a:rPr sz="2000" dirty="0">
                <a:solidFill>
                  <a:srgbClr val="1F4E79"/>
                </a:solidFill>
                <a:latin typeface="Microsoft Sans Serif"/>
                <a:cs typeface="Microsoft Sans Serif"/>
              </a:rPr>
              <a:t>Solunum</a:t>
            </a:r>
            <a:r>
              <a:rPr sz="2000" spc="10" dirty="0">
                <a:solidFill>
                  <a:srgbClr val="1F4E79"/>
                </a:solidFill>
                <a:latin typeface="Microsoft Sans Serif"/>
                <a:cs typeface="Microsoft Sans Serif"/>
              </a:rPr>
              <a:t> </a:t>
            </a:r>
            <a:r>
              <a:rPr sz="2000" spc="-5" dirty="0">
                <a:solidFill>
                  <a:srgbClr val="1F4E79"/>
                </a:solidFill>
                <a:latin typeface="Microsoft Sans Serif"/>
                <a:cs typeface="Microsoft Sans Serif"/>
              </a:rPr>
              <a:t>sisteminin</a:t>
            </a:r>
            <a:r>
              <a:rPr sz="2000" spc="10" dirty="0">
                <a:solidFill>
                  <a:srgbClr val="1F4E79"/>
                </a:solidFill>
                <a:latin typeface="Microsoft Sans Serif"/>
                <a:cs typeface="Microsoft Sans Serif"/>
              </a:rPr>
              <a:t> </a:t>
            </a:r>
            <a:r>
              <a:rPr sz="2000" dirty="0">
                <a:solidFill>
                  <a:srgbClr val="1F4E79"/>
                </a:solidFill>
                <a:latin typeface="Microsoft Sans Serif"/>
                <a:cs typeface="Microsoft Sans Serif"/>
              </a:rPr>
              <a:t>üçüncü</a:t>
            </a:r>
            <a:r>
              <a:rPr sz="2000" spc="-10" dirty="0">
                <a:solidFill>
                  <a:srgbClr val="1F4E79"/>
                </a:solidFill>
                <a:latin typeface="Microsoft Sans Serif"/>
                <a:cs typeface="Microsoft Sans Serif"/>
              </a:rPr>
              <a:t> </a:t>
            </a:r>
            <a:r>
              <a:rPr sz="2000" spc="-5" dirty="0">
                <a:solidFill>
                  <a:srgbClr val="1F4E79"/>
                </a:solidFill>
                <a:latin typeface="Microsoft Sans Serif"/>
                <a:cs typeface="Microsoft Sans Serif"/>
              </a:rPr>
              <a:t>görevi,</a:t>
            </a:r>
            <a:r>
              <a:rPr sz="2000" dirty="0">
                <a:solidFill>
                  <a:srgbClr val="1F4E79"/>
                </a:solidFill>
                <a:latin typeface="Microsoft Sans Serif"/>
                <a:cs typeface="Microsoft Sans Serif"/>
              </a:rPr>
              <a:t> ses</a:t>
            </a:r>
            <a:r>
              <a:rPr sz="2000" spc="10" dirty="0">
                <a:solidFill>
                  <a:srgbClr val="1F4E79"/>
                </a:solidFill>
                <a:latin typeface="Microsoft Sans Serif"/>
                <a:cs typeface="Microsoft Sans Serif"/>
              </a:rPr>
              <a:t> </a:t>
            </a:r>
            <a:r>
              <a:rPr sz="2000" spc="-10" dirty="0">
                <a:solidFill>
                  <a:srgbClr val="1F4E79"/>
                </a:solidFill>
                <a:latin typeface="Microsoft Sans Serif"/>
                <a:cs typeface="Microsoft Sans Serif"/>
              </a:rPr>
              <a:t>üretimi</a:t>
            </a:r>
            <a:r>
              <a:rPr sz="2000" spc="5" dirty="0">
                <a:solidFill>
                  <a:srgbClr val="1F4E79"/>
                </a:solidFill>
                <a:latin typeface="Microsoft Sans Serif"/>
                <a:cs typeface="Microsoft Sans Serif"/>
              </a:rPr>
              <a:t> </a:t>
            </a:r>
            <a:r>
              <a:rPr sz="2000" spc="-10" dirty="0">
                <a:solidFill>
                  <a:srgbClr val="1F4E79"/>
                </a:solidFill>
                <a:latin typeface="Microsoft Sans Serif"/>
                <a:cs typeface="Microsoft Sans Serif"/>
              </a:rPr>
              <a:t>için</a:t>
            </a:r>
            <a:r>
              <a:rPr sz="2000" spc="30" dirty="0">
                <a:solidFill>
                  <a:srgbClr val="1F4E79"/>
                </a:solidFill>
                <a:latin typeface="Microsoft Sans Serif"/>
                <a:cs typeface="Microsoft Sans Serif"/>
              </a:rPr>
              <a:t> </a:t>
            </a:r>
            <a:r>
              <a:rPr sz="2000" spc="5" dirty="0">
                <a:solidFill>
                  <a:srgbClr val="1F4E79"/>
                </a:solidFill>
                <a:latin typeface="Microsoft Sans Serif"/>
                <a:cs typeface="Microsoft Sans Serif"/>
              </a:rPr>
              <a:t>gırtlaktaki </a:t>
            </a:r>
            <a:r>
              <a:rPr sz="2000" dirty="0">
                <a:solidFill>
                  <a:srgbClr val="1F4E79"/>
                </a:solidFill>
                <a:latin typeface="Microsoft Sans Serif"/>
                <a:cs typeface="Microsoft Sans Serif"/>
              </a:rPr>
              <a:t>ses </a:t>
            </a:r>
            <a:r>
              <a:rPr sz="2000" spc="-520" dirty="0">
                <a:solidFill>
                  <a:srgbClr val="1F4E79"/>
                </a:solidFill>
                <a:latin typeface="Microsoft Sans Serif"/>
                <a:cs typeface="Microsoft Sans Serif"/>
              </a:rPr>
              <a:t> </a:t>
            </a:r>
            <a:r>
              <a:rPr sz="2000" spc="-10" dirty="0">
                <a:solidFill>
                  <a:srgbClr val="1F4E79"/>
                </a:solidFill>
                <a:latin typeface="Microsoft Sans Serif"/>
                <a:cs typeface="Microsoft Sans Serif"/>
              </a:rPr>
              <a:t>tellerine,</a:t>
            </a:r>
            <a:r>
              <a:rPr sz="2000" dirty="0">
                <a:solidFill>
                  <a:srgbClr val="1F4E79"/>
                </a:solidFill>
                <a:latin typeface="Microsoft Sans Serif"/>
                <a:cs typeface="Microsoft Sans Serif"/>
              </a:rPr>
              <a:t> </a:t>
            </a:r>
            <a:r>
              <a:rPr sz="2000" spc="-5" dirty="0">
                <a:solidFill>
                  <a:srgbClr val="1F4E79"/>
                </a:solidFill>
                <a:latin typeface="Microsoft Sans Serif"/>
                <a:cs typeface="Microsoft Sans Serif"/>
              </a:rPr>
              <a:t>vücuttaki</a:t>
            </a:r>
            <a:r>
              <a:rPr sz="2000" spc="-10" dirty="0">
                <a:solidFill>
                  <a:srgbClr val="1F4E79"/>
                </a:solidFill>
                <a:latin typeface="Microsoft Sans Serif"/>
                <a:cs typeface="Microsoft Sans Serif"/>
              </a:rPr>
              <a:t> </a:t>
            </a:r>
            <a:r>
              <a:rPr sz="2000" dirty="0">
                <a:solidFill>
                  <a:srgbClr val="1F4E79"/>
                </a:solidFill>
                <a:latin typeface="Microsoft Sans Serif"/>
                <a:cs typeface="Microsoft Sans Serif"/>
              </a:rPr>
              <a:t>pH</a:t>
            </a:r>
            <a:r>
              <a:rPr sz="2000" spc="25" dirty="0">
                <a:solidFill>
                  <a:srgbClr val="1F4E79"/>
                </a:solidFill>
                <a:latin typeface="Microsoft Sans Serif"/>
                <a:cs typeface="Microsoft Sans Serif"/>
              </a:rPr>
              <a:t> </a:t>
            </a:r>
            <a:r>
              <a:rPr sz="2000" spc="-5" dirty="0">
                <a:solidFill>
                  <a:srgbClr val="1F4E79"/>
                </a:solidFill>
                <a:latin typeface="Microsoft Sans Serif"/>
                <a:cs typeface="Microsoft Sans Serif"/>
              </a:rPr>
              <a:t>seviyelerinin</a:t>
            </a:r>
            <a:r>
              <a:rPr sz="2000" spc="10" dirty="0">
                <a:solidFill>
                  <a:srgbClr val="1F4E79"/>
                </a:solidFill>
                <a:latin typeface="Microsoft Sans Serif"/>
                <a:cs typeface="Microsoft Sans Serif"/>
              </a:rPr>
              <a:t> </a:t>
            </a:r>
            <a:r>
              <a:rPr sz="2000" dirty="0">
                <a:solidFill>
                  <a:srgbClr val="1F4E79"/>
                </a:solidFill>
                <a:latin typeface="Microsoft Sans Serif"/>
                <a:cs typeface="Microsoft Sans Serif"/>
              </a:rPr>
              <a:t>kontrolü </a:t>
            </a:r>
            <a:r>
              <a:rPr sz="2000" spc="-10" dirty="0">
                <a:solidFill>
                  <a:srgbClr val="1F4E79"/>
                </a:solidFill>
                <a:latin typeface="Microsoft Sans Serif"/>
                <a:cs typeface="Microsoft Sans Serif"/>
              </a:rPr>
              <a:t>için</a:t>
            </a:r>
            <a:r>
              <a:rPr sz="2000" spc="25" dirty="0">
                <a:solidFill>
                  <a:srgbClr val="1F4E79"/>
                </a:solidFill>
                <a:latin typeface="Microsoft Sans Serif"/>
                <a:cs typeface="Microsoft Sans Serif"/>
              </a:rPr>
              <a:t> </a:t>
            </a:r>
            <a:r>
              <a:rPr sz="2000" spc="-5" dirty="0">
                <a:solidFill>
                  <a:srgbClr val="1F4E79"/>
                </a:solidFill>
                <a:latin typeface="Microsoft Sans Serif"/>
                <a:cs typeface="Microsoft Sans Serif"/>
              </a:rPr>
              <a:t>akciğerlere</a:t>
            </a:r>
            <a:r>
              <a:rPr sz="2000" spc="-25" dirty="0">
                <a:solidFill>
                  <a:srgbClr val="1F4E79"/>
                </a:solidFill>
                <a:latin typeface="Microsoft Sans Serif"/>
                <a:cs typeface="Microsoft Sans Serif"/>
              </a:rPr>
              <a:t> </a:t>
            </a:r>
            <a:r>
              <a:rPr sz="2000" spc="-5" dirty="0">
                <a:solidFill>
                  <a:srgbClr val="1F4E79"/>
                </a:solidFill>
                <a:latin typeface="Microsoft Sans Serif"/>
                <a:cs typeface="Microsoft Sans Serif"/>
              </a:rPr>
              <a:t>ve </a:t>
            </a:r>
            <a:r>
              <a:rPr sz="2000" dirty="0">
                <a:solidFill>
                  <a:srgbClr val="1F4E79"/>
                </a:solidFill>
                <a:latin typeface="Microsoft Sans Serif"/>
                <a:cs typeface="Microsoft Sans Serif"/>
              </a:rPr>
              <a:t> burun</a:t>
            </a:r>
            <a:r>
              <a:rPr sz="2000" spc="-10" dirty="0">
                <a:solidFill>
                  <a:srgbClr val="1F4E79"/>
                </a:solidFill>
                <a:latin typeface="Microsoft Sans Serif"/>
                <a:cs typeface="Microsoft Sans Serif"/>
              </a:rPr>
              <a:t> </a:t>
            </a:r>
            <a:r>
              <a:rPr sz="2000" spc="-5" dirty="0">
                <a:solidFill>
                  <a:srgbClr val="1F4E79"/>
                </a:solidFill>
                <a:latin typeface="Microsoft Sans Serif"/>
                <a:cs typeface="Microsoft Sans Serif"/>
              </a:rPr>
              <a:t>içindeki</a:t>
            </a:r>
            <a:r>
              <a:rPr sz="2000" spc="5" dirty="0">
                <a:solidFill>
                  <a:srgbClr val="1F4E79"/>
                </a:solidFill>
                <a:latin typeface="Microsoft Sans Serif"/>
                <a:cs typeface="Microsoft Sans Serif"/>
              </a:rPr>
              <a:t> </a:t>
            </a:r>
            <a:r>
              <a:rPr sz="2000" dirty="0">
                <a:solidFill>
                  <a:srgbClr val="1F4E79"/>
                </a:solidFill>
                <a:latin typeface="Microsoft Sans Serif"/>
                <a:cs typeface="Microsoft Sans Serif"/>
              </a:rPr>
              <a:t>koku</a:t>
            </a:r>
            <a:r>
              <a:rPr sz="2000" spc="-5" dirty="0">
                <a:solidFill>
                  <a:srgbClr val="1F4E79"/>
                </a:solidFill>
                <a:latin typeface="Microsoft Sans Serif"/>
                <a:cs typeface="Microsoft Sans Serif"/>
              </a:rPr>
              <a:t> alma</a:t>
            </a:r>
            <a:r>
              <a:rPr sz="2000" spc="5" dirty="0">
                <a:solidFill>
                  <a:srgbClr val="1F4E79"/>
                </a:solidFill>
                <a:latin typeface="Microsoft Sans Serif"/>
                <a:cs typeface="Microsoft Sans Serif"/>
              </a:rPr>
              <a:t> </a:t>
            </a:r>
            <a:r>
              <a:rPr sz="2000" spc="-5" dirty="0">
                <a:solidFill>
                  <a:srgbClr val="1F4E79"/>
                </a:solidFill>
                <a:latin typeface="Microsoft Sans Serif"/>
                <a:cs typeface="Microsoft Sans Serif"/>
              </a:rPr>
              <a:t>ampullerine</a:t>
            </a:r>
            <a:r>
              <a:rPr sz="2000" spc="10" dirty="0">
                <a:solidFill>
                  <a:srgbClr val="1F4E79"/>
                </a:solidFill>
                <a:latin typeface="Microsoft Sans Serif"/>
                <a:cs typeface="Microsoft Sans Serif"/>
              </a:rPr>
              <a:t> </a:t>
            </a:r>
            <a:r>
              <a:rPr sz="2000" spc="-5" dirty="0">
                <a:solidFill>
                  <a:srgbClr val="1F4E79"/>
                </a:solidFill>
                <a:latin typeface="Microsoft Sans Serif"/>
                <a:cs typeface="Microsoft Sans Serif"/>
              </a:rPr>
              <a:t>sahip</a:t>
            </a:r>
            <a:r>
              <a:rPr sz="2000" spc="-10" dirty="0">
                <a:solidFill>
                  <a:srgbClr val="1F4E79"/>
                </a:solidFill>
                <a:latin typeface="Microsoft Sans Serif"/>
                <a:cs typeface="Microsoft Sans Serif"/>
              </a:rPr>
              <a:t> </a:t>
            </a:r>
            <a:r>
              <a:rPr sz="2000" spc="5" dirty="0">
                <a:solidFill>
                  <a:srgbClr val="1F4E79"/>
                </a:solidFill>
                <a:latin typeface="Microsoft Sans Serif"/>
                <a:cs typeface="Microsoft Sans Serif"/>
              </a:rPr>
              <a:t>olmasıdır.</a:t>
            </a:r>
            <a:endParaRPr sz="2000">
              <a:latin typeface="Microsoft Sans Serif"/>
              <a:cs typeface="Microsoft Sans Serif"/>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1234363"/>
            <a:ext cx="6694297" cy="5547437"/>
          </a:xfrm>
          <a:prstGeom prst="rect">
            <a:avLst/>
          </a:prstGeom>
        </p:spPr>
      </p:pic>
      <p:sp>
        <p:nvSpPr>
          <p:cNvPr id="3" name="object 3"/>
          <p:cNvSpPr txBox="1">
            <a:spLocks noGrp="1"/>
          </p:cNvSpPr>
          <p:nvPr>
            <p:ph type="title"/>
          </p:nvPr>
        </p:nvSpPr>
        <p:spPr>
          <a:xfrm>
            <a:off x="3506851" y="636778"/>
            <a:ext cx="2130425" cy="345440"/>
          </a:xfrm>
          <a:prstGeom prst="rect">
            <a:avLst/>
          </a:prstGeom>
        </p:spPr>
        <p:txBody>
          <a:bodyPr vert="horz" wrap="square" lIns="0" tIns="12700" rIns="0" bIns="0" rtlCol="0">
            <a:spAutoFit/>
          </a:bodyPr>
          <a:lstStyle/>
          <a:p>
            <a:pPr marL="12700">
              <a:lnSpc>
                <a:spcPct val="100000"/>
              </a:lnSpc>
              <a:spcBef>
                <a:spcPts val="100"/>
              </a:spcBef>
            </a:pPr>
            <a:r>
              <a:rPr spc="-5" dirty="0"/>
              <a:t>solunum</a:t>
            </a:r>
            <a:r>
              <a:rPr spc="-25" dirty="0"/>
              <a:t> </a:t>
            </a:r>
            <a:r>
              <a:rPr spc="-5" dirty="0"/>
              <a:t>sistemi</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3514471" y="636778"/>
            <a:ext cx="2115820" cy="345440"/>
          </a:xfrm>
          <a:prstGeom prst="rect">
            <a:avLst/>
          </a:prstGeom>
        </p:spPr>
        <p:txBody>
          <a:bodyPr vert="horz" wrap="square" lIns="0" tIns="12700" rIns="0" bIns="0" rtlCol="0">
            <a:spAutoFit/>
          </a:bodyPr>
          <a:lstStyle/>
          <a:p>
            <a:pPr marL="12700">
              <a:lnSpc>
                <a:spcPct val="100000"/>
              </a:lnSpc>
              <a:spcBef>
                <a:spcPts val="100"/>
              </a:spcBef>
            </a:pPr>
            <a:r>
              <a:rPr spc="-5" dirty="0"/>
              <a:t>boşaltım</a:t>
            </a:r>
            <a:r>
              <a:rPr spc="-55" dirty="0"/>
              <a:t> </a:t>
            </a:r>
            <a:r>
              <a:rPr spc="-5" dirty="0"/>
              <a:t>sistemi</a:t>
            </a:r>
          </a:p>
        </p:txBody>
      </p:sp>
      <p:sp>
        <p:nvSpPr>
          <p:cNvPr id="4" name="object 4"/>
          <p:cNvSpPr txBox="1"/>
          <p:nvPr/>
        </p:nvSpPr>
        <p:spPr>
          <a:xfrm>
            <a:off x="707542" y="1430223"/>
            <a:ext cx="7731125" cy="3532504"/>
          </a:xfrm>
          <a:prstGeom prst="rect">
            <a:avLst/>
          </a:prstGeom>
        </p:spPr>
        <p:txBody>
          <a:bodyPr vert="horz" wrap="square" lIns="0" tIns="13335" rIns="0" bIns="0" rtlCol="0">
            <a:spAutoFit/>
          </a:bodyPr>
          <a:lstStyle/>
          <a:p>
            <a:pPr marL="285115" marR="5080" indent="-273050" algn="just">
              <a:lnSpc>
                <a:spcPct val="100000"/>
              </a:lnSpc>
              <a:spcBef>
                <a:spcPts val="105"/>
              </a:spcBef>
              <a:buChar char="•"/>
              <a:tabLst>
                <a:tab pos="285750" algn="l"/>
              </a:tabLst>
            </a:pPr>
            <a:r>
              <a:rPr sz="2000" spc="15" dirty="0">
                <a:solidFill>
                  <a:srgbClr val="1F4E79"/>
                </a:solidFill>
                <a:latin typeface="Microsoft Sans Serif"/>
                <a:cs typeface="Microsoft Sans Serif"/>
              </a:rPr>
              <a:t>Canlı</a:t>
            </a:r>
            <a:r>
              <a:rPr sz="2000" spc="20" dirty="0">
                <a:solidFill>
                  <a:srgbClr val="1F4E79"/>
                </a:solidFill>
                <a:latin typeface="Microsoft Sans Serif"/>
                <a:cs typeface="Microsoft Sans Serif"/>
              </a:rPr>
              <a:t> </a:t>
            </a:r>
            <a:r>
              <a:rPr sz="2000" spc="-5" dirty="0">
                <a:solidFill>
                  <a:srgbClr val="1F4E79"/>
                </a:solidFill>
                <a:latin typeface="Microsoft Sans Serif"/>
                <a:cs typeface="Microsoft Sans Serif"/>
              </a:rPr>
              <a:t>hücrelerin,</a:t>
            </a:r>
            <a:r>
              <a:rPr sz="2000" dirty="0">
                <a:solidFill>
                  <a:srgbClr val="1F4E79"/>
                </a:solidFill>
                <a:latin typeface="Microsoft Sans Serif"/>
                <a:cs typeface="Microsoft Sans Serif"/>
              </a:rPr>
              <a:t> </a:t>
            </a:r>
            <a:r>
              <a:rPr sz="2000" spc="-5" dirty="0">
                <a:solidFill>
                  <a:srgbClr val="1F4E79"/>
                </a:solidFill>
                <a:latin typeface="Microsoft Sans Serif"/>
                <a:cs typeface="Microsoft Sans Serif"/>
              </a:rPr>
              <a:t>biyokimyasal</a:t>
            </a:r>
            <a:r>
              <a:rPr sz="2000" dirty="0">
                <a:solidFill>
                  <a:srgbClr val="1F4E79"/>
                </a:solidFill>
                <a:latin typeface="Microsoft Sans Serif"/>
                <a:cs typeface="Microsoft Sans Serif"/>
              </a:rPr>
              <a:t> </a:t>
            </a:r>
            <a:r>
              <a:rPr sz="2000" spc="-5" dirty="0">
                <a:solidFill>
                  <a:srgbClr val="1F4E79"/>
                </a:solidFill>
                <a:latin typeface="Microsoft Sans Serif"/>
                <a:cs typeface="Microsoft Sans Serif"/>
              </a:rPr>
              <a:t>etkinliklerle</a:t>
            </a:r>
            <a:r>
              <a:rPr sz="2000" dirty="0">
                <a:solidFill>
                  <a:srgbClr val="1F4E79"/>
                </a:solidFill>
                <a:latin typeface="Microsoft Sans Serif"/>
                <a:cs typeface="Microsoft Sans Serif"/>
              </a:rPr>
              <a:t> </a:t>
            </a:r>
            <a:r>
              <a:rPr sz="2000" spc="-5" dirty="0">
                <a:solidFill>
                  <a:srgbClr val="1F4E79"/>
                </a:solidFill>
                <a:latin typeface="Microsoft Sans Serif"/>
                <a:cs typeface="Microsoft Sans Serif"/>
              </a:rPr>
              <a:t>oluşan</a:t>
            </a:r>
            <a:r>
              <a:rPr sz="2000" dirty="0">
                <a:solidFill>
                  <a:srgbClr val="1F4E79"/>
                </a:solidFill>
                <a:latin typeface="Microsoft Sans Serif"/>
                <a:cs typeface="Microsoft Sans Serif"/>
              </a:rPr>
              <a:t> su, </a:t>
            </a:r>
            <a:r>
              <a:rPr sz="2000" spc="5" dirty="0">
                <a:solidFill>
                  <a:srgbClr val="1F4E79"/>
                </a:solidFill>
                <a:latin typeface="Microsoft Sans Serif"/>
                <a:cs typeface="Microsoft Sans Serif"/>
              </a:rPr>
              <a:t> </a:t>
            </a:r>
            <a:r>
              <a:rPr sz="2000" spc="-5" dirty="0">
                <a:solidFill>
                  <a:srgbClr val="1F4E79"/>
                </a:solidFill>
                <a:latin typeface="Microsoft Sans Serif"/>
                <a:cs typeface="Microsoft Sans Serif"/>
              </a:rPr>
              <a:t>karbondioksit, çeşitli azotlu maddeler (ürik asit), madensel tuzlar </a:t>
            </a:r>
            <a:r>
              <a:rPr sz="2000" dirty="0">
                <a:solidFill>
                  <a:srgbClr val="1F4E79"/>
                </a:solidFill>
                <a:latin typeface="Microsoft Sans Serif"/>
                <a:cs typeface="Microsoft Sans Serif"/>
              </a:rPr>
              <a:t> </a:t>
            </a:r>
            <a:r>
              <a:rPr sz="2000" spc="-5" dirty="0">
                <a:solidFill>
                  <a:srgbClr val="1F4E79"/>
                </a:solidFill>
                <a:latin typeface="Microsoft Sans Serif"/>
                <a:cs typeface="Microsoft Sans Serif"/>
              </a:rPr>
              <a:t>gibi birikici </a:t>
            </a:r>
            <a:r>
              <a:rPr sz="2000" dirty="0">
                <a:solidFill>
                  <a:srgbClr val="1F4E79"/>
                </a:solidFill>
                <a:latin typeface="Microsoft Sans Serif"/>
                <a:cs typeface="Microsoft Sans Serif"/>
              </a:rPr>
              <a:t>ya da </a:t>
            </a:r>
            <a:r>
              <a:rPr sz="2000" spc="-5" dirty="0">
                <a:solidFill>
                  <a:srgbClr val="1F4E79"/>
                </a:solidFill>
                <a:latin typeface="Microsoft Sans Serif"/>
                <a:cs typeface="Microsoft Sans Serif"/>
              </a:rPr>
              <a:t>zehirleyici ürünlerin </a:t>
            </a:r>
            <a:r>
              <a:rPr sz="2000" spc="30" dirty="0">
                <a:solidFill>
                  <a:srgbClr val="1F4E79"/>
                </a:solidFill>
                <a:latin typeface="Microsoft Sans Serif"/>
                <a:cs typeface="Microsoft Sans Serif"/>
              </a:rPr>
              <a:t>dışarı </a:t>
            </a:r>
            <a:r>
              <a:rPr sz="2000" spc="10" dirty="0">
                <a:solidFill>
                  <a:srgbClr val="1F4E79"/>
                </a:solidFill>
                <a:latin typeface="Microsoft Sans Serif"/>
                <a:cs typeface="Microsoft Sans Serif"/>
              </a:rPr>
              <a:t>atılmasına </a:t>
            </a:r>
            <a:r>
              <a:rPr sz="2000" spc="5" dirty="0">
                <a:solidFill>
                  <a:srgbClr val="1F4E79"/>
                </a:solidFill>
                <a:latin typeface="Microsoft Sans Serif"/>
                <a:cs typeface="Microsoft Sans Serif"/>
              </a:rPr>
              <a:t>boşaltım </a:t>
            </a:r>
            <a:r>
              <a:rPr sz="2000" spc="10" dirty="0">
                <a:solidFill>
                  <a:srgbClr val="1F4E79"/>
                </a:solidFill>
                <a:latin typeface="Microsoft Sans Serif"/>
                <a:cs typeface="Microsoft Sans Serif"/>
              </a:rPr>
              <a:t> </a:t>
            </a:r>
            <a:r>
              <a:rPr sz="2000" spc="-20" dirty="0">
                <a:solidFill>
                  <a:srgbClr val="1F4E79"/>
                </a:solidFill>
                <a:latin typeface="Microsoft Sans Serif"/>
                <a:cs typeface="Microsoft Sans Serif"/>
              </a:rPr>
              <a:t>denir.</a:t>
            </a:r>
            <a:endParaRPr sz="2000">
              <a:latin typeface="Microsoft Sans Serif"/>
              <a:cs typeface="Microsoft Sans Serif"/>
            </a:endParaRPr>
          </a:p>
          <a:p>
            <a:pPr marL="285115" indent="-273050" algn="just">
              <a:lnSpc>
                <a:spcPct val="100000"/>
              </a:lnSpc>
              <a:spcBef>
                <a:spcPts val="600"/>
              </a:spcBef>
              <a:buChar char="•"/>
              <a:tabLst>
                <a:tab pos="285750" algn="l"/>
              </a:tabLst>
            </a:pPr>
            <a:r>
              <a:rPr sz="2000" spc="-5" dirty="0">
                <a:solidFill>
                  <a:srgbClr val="1F4E79"/>
                </a:solidFill>
                <a:latin typeface="Microsoft Sans Serif"/>
                <a:cs typeface="Microsoft Sans Serif"/>
              </a:rPr>
              <a:t>Bu</a:t>
            </a:r>
            <a:r>
              <a:rPr sz="2000" spc="5" dirty="0">
                <a:solidFill>
                  <a:srgbClr val="1F4E79"/>
                </a:solidFill>
                <a:latin typeface="Microsoft Sans Serif"/>
                <a:cs typeface="Microsoft Sans Serif"/>
              </a:rPr>
              <a:t> </a:t>
            </a:r>
            <a:r>
              <a:rPr sz="2000" spc="10" dirty="0">
                <a:solidFill>
                  <a:srgbClr val="1F4E79"/>
                </a:solidFill>
                <a:latin typeface="Microsoft Sans Serif"/>
                <a:cs typeface="Microsoft Sans Serif"/>
              </a:rPr>
              <a:t>zararlı</a:t>
            </a:r>
            <a:r>
              <a:rPr sz="2000" spc="-30" dirty="0">
                <a:solidFill>
                  <a:srgbClr val="1F4E79"/>
                </a:solidFill>
                <a:latin typeface="Microsoft Sans Serif"/>
                <a:cs typeface="Microsoft Sans Serif"/>
              </a:rPr>
              <a:t> </a:t>
            </a:r>
            <a:r>
              <a:rPr sz="2000" dirty="0">
                <a:solidFill>
                  <a:srgbClr val="1F4E79"/>
                </a:solidFill>
                <a:latin typeface="Microsoft Sans Serif"/>
                <a:cs typeface="Microsoft Sans Serif"/>
              </a:rPr>
              <a:t>maddelerden;</a:t>
            </a:r>
            <a:endParaRPr sz="2000">
              <a:latin typeface="Microsoft Sans Serif"/>
              <a:cs typeface="Microsoft Sans Serif"/>
            </a:endParaRPr>
          </a:p>
          <a:p>
            <a:pPr marL="527685" lvl="1" indent="-243204">
              <a:lnSpc>
                <a:spcPct val="100000"/>
              </a:lnSpc>
              <a:spcBef>
                <a:spcPts val="600"/>
              </a:spcBef>
              <a:buChar char="•"/>
              <a:tabLst>
                <a:tab pos="527685" algn="l"/>
                <a:tab pos="528320" algn="l"/>
              </a:tabLst>
            </a:pPr>
            <a:r>
              <a:rPr sz="2000" dirty="0">
                <a:solidFill>
                  <a:srgbClr val="1F4E79"/>
                </a:solidFill>
                <a:latin typeface="Microsoft Sans Serif"/>
                <a:cs typeface="Microsoft Sans Serif"/>
              </a:rPr>
              <a:t>su </a:t>
            </a:r>
            <a:r>
              <a:rPr sz="2000" spc="-20" dirty="0">
                <a:solidFill>
                  <a:srgbClr val="1F4E79"/>
                </a:solidFill>
                <a:latin typeface="Microsoft Sans Serif"/>
                <a:cs typeface="Microsoft Sans Serif"/>
              </a:rPr>
              <a:t>idrar,</a:t>
            </a:r>
            <a:r>
              <a:rPr sz="2000" spc="-10" dirty="0">
                <a:solidFill>
                  <a:srgbClr val="1F4E79"/>
                </a:solidFill>
                <a:latin typeface="Microsoft Sans Serif"/>
                <a:cs typeface="Microsoft Sans Serif"/>
              </a:rPr>
              <a:t> </a:t>
            </a:r>
            <a:r>
              <a:rPr sz="2000" dirty="0">
                <a:solidFill>
                  <a:srgbClr val="1F4E79"/>
                </a:solidFill>
                <a:latin typeface="Microsoft Sans Serif"/>
                <a:cs typeface="Microsoft Sans Serif"/>
              </a:rPr>
              <a:t>terleme</a:t>
            </a:r>
            <a:r>
              <a:rPr sz="2000" spc="-15" dirty="0">
                <a:solidFill>
                  <a:srgbClr val="1F4E79"/>
                </a:solidFill>
                <a:latin typeface="Microsoft Sans Serif"/>
                <a:cs typeface="Microsoft Sans Serif"/>
              </a:rPr>
              <a:t> </a:t>
            </a:r>
            <a:r>
              <a:rPr sz="2000" spc="-5" dirty="0">
                <a:solidFill>
                  <a:srgbClr val="1F4E79"/>
                </a:solidFill>
                <a:latin typeface="Microsoft Sans Serif"/>
                <a:cs typeface="Microsoft Sans Serif"/>
              </a:rPr>
              <a:t>ve</a:t>
            </a:r>
            <a:r>
              <a:rPr sz="2000" spc="15" dirty="0">
                <a:solidFill>
                  <a:srgbClr val="1F4E79"/>
                </a:solidFill>
                <a:latin typeface="Microsoft Sans Serif"/>
                <a:cs typeface="Microsoft Sans Serif"/>
              </a:rPr>
              <a:t> </a:t>
            </a:r>
            <a:r>
              <a:rPr sz="2000" dirty="0">
                <a:solidFill>
                  <a:srgbClr val="1F4E79"/>
                </a:solidFill>
                <a:latin typeface="Microsoft Sans Serif"/>
                <a:cs typeface="Microsoft Sans Serif"/>
              </a:rPr>
              <a:t>solunum</a:t>
            </a:r>
            <a:r>
              <a:rPr sz="2000" spc="-10" dirty="0">
                <a:solidFill>
                  <a:srgbClr val="1F4E79"/>
                </a:solidFill>
                <a:latin typeface="Microsoft Sans Serif"/>
                <a:cs typeface="Microsoft Sans Serif"/>
              </a:rPr>
              <a:t> </a:t>
            </a:r>
            <a:r>
              <a:rPr sz="2000" spc="-5" dirty="0">
                <a:solidFill>
                  <a:srgbClr val="1F4E79"/>
                </a:solidFill>
                <a:latin typeface="Microsoft Sans Serif"/>
                <a:cs typeface="Microsoft Sans Serif"/>
              </a:rPr>
              <a:t>yoluyla,</a:t>
            </a:r>
            <a:endParaRPr sz="2000">
              <a:latin typeface="Microsoft Sans Serif"/>
              <a:cs typeface="Microsoft Sans Serif"/>
            </a:endParaRPr>
          </a:p>
          <a:p>
            <a:pPr marL="527685" lvl="1" indent="-243204">
              <a:lnSpc>
                <a:spcPct val="100000"/>
              </a:lnSpc>
              <a:spcBef>
                <a:spcPts val="600"/>
              </a:spcBef>
              <a:buChar char="•"/>
              <a:tabLst>
                <a:tab pos="527685" algn="l"/>
                <a:tab pos="528320" algn="l"/>
              </a:tabLst>
            </a:pPr>
            <a:r>
              <a:rPr sz="2000" dirty="0">
                <a:solidFill>
                  <a:srgbClr val="1F4E79"/>
                </a:solidFill>
                <a:latin typeface="Microsoft Sans Serif"/>
                <a:cs typeface="Microsoft Sans Serif"/>
              </a:rPr>
              <a:t>karbondioksit</a:t>
            </a:r>
            <a:r>
              <a:rPr sz="2000" spc="-60" dirty="0">
                <a:solidFill>
                  <a:srgbClr val="1F4E79"/>
                </a:solidFill>
                <a:latin typeface="Microsoft Sans Serif"/>
                <a:cs typeface="Microsoft Sans Serif"/>
              </a:rPr>
              <a:t> </a:t>
            </a:r>
            <a:r>
              <a:rPr sz="2000" dirty="0">
                <a:solidFill>
                  <a:srgbClr val="1F4E79"/>
                </a:solidFill>
                <a:latin typeface="Microsoft Sans Serif"/>
                <a:cs typeface="Microsoft Sans Serif"/>
              </a:rPr>
              <a:t>solunumla;</a:t>
            </a:r>
            <a:endParaRPr sz="2000">
              <a:latin typeface="Microsoft Sans Serif"/>
              <a:cs typeface="Microsoft Sans Serif"/>
            </a:endParaRPr>
          </a:p>
          <a:p>
            <a:pPr marL="527685" lvl="1" indent="-243204">
              <a:lnSpc>
                <a:spcPct val="100000"/>
              </a:lnSpc>
              <a:spcBef>
                <a:spcPts val="605"/>
              </a:spcBef>
              <a:buChar char="•"/>
              <a:tabLst>
                <a:tab pos="527685" algn="l"/>
                <a:tab pos="528320" algn="l"/>
              </a:tabLst>
            </a:pPr>
            <a:r>
              <a:rPr sz="2000" dirty="0">
                <a:solidFill>
                  <a:srgbClr val="1F4E79"/>
                </a:solidFill>
                <a:latin typeface="Microsoft Sans Serif"/>
                <a:cs typeface="Microsoft Sans Serif"/>
              </a:rPr>
              <a:t>madensel</a:t>
            </a:r>
            <a:r>
              <a:rPr sz="2000" spc="-15" dirty="0">
                <a:solidFill>
                  <a:srgbClr val="1F4E79"/>
                </a:solidFill>
                <a:latin typeface="Microsoft Sans Serif"/>
                <a:cs typeface="Microsoft Sans Serif"/>
              </a:rPr>
              <a:t> </a:t>
            </a:r>
            <a:r>
              <a:rPr sz="2000" dirty="0">
                <a:solidFill>
                  <a:srgbClr val="1F4E79"/>
                </a:solidFill>
                <a:latin typeface="Microsoft Sans Serif"/>
                <a:cs typeface="Microsoft Sans Serif"/>
              </a:rPr>
              <a:t>tuzlar</a:t>
            </a:r>
            <a:r>
              <a:rPr sz="2000" spc="-20" dirty="0">
                <a:solidFill>
                  <a:srgbClr val="1F4E79"/>
                </a:solidFill>
                <a:latin typeface="Microsoft Sans Serif"/>
                <a:cs typeface="Microsoft Sans Serif"/>
              </a:rPr>
              <a:t> </a:t>
            </a:r>
            <a:r>
              <a:rPr sz="2000" dirty="0">
                <a:solidFill>
                  <a:srgbClr val="1F4E79"/>
                </a:solidFill>
                <a:latin typeface="Microsoft Sans Serif"/>
                <a:cs typeface="Microsoft Sans Serif"/>
              </a:rPr>
              <a:t>idrar</a:t>
            </a:r>
            <a:r>
              <a:rPr sz="2000" spc="-10" dirty="0">
                <a:solidFill>
                  <a:srgbClr val="1F4E79"/>
                </a:solidFill>
                <a:latin typeface="Microsoft Sans Serif"/>
                <a:cs typeface="Microsoft Sans Serif"/>
              </a:rPr>
              <a:t> </a:t>
            </a:r>
            <a:r>
              <a:rPr sz="2000" spc="-5" dirty="0">
                <a:solidFill>
                  <a:srgbClr val="1F4E79"/>
                </a:solidFill>
                <a:latin typeface="Microsoft Sans Serif"/>
                <a:cs typeface="Microsoft Sans Serif"/>
              </a:rPr>
              <a:t>ve</a:t>
            </a:r>
            <a:r>
              <a:rPr sz="2000" spc="5" dirty="0">
                <a:solidFill>
                  <a:srgbClr val="1F4E79"/>
                </a:solidFill>
                <a:latin typeface="Microsoft Sans Serif"/>
                <a:cs typeface="Microsoft Sans Serif"/>
              </a:rPr>
              <a:t> </a:t>
            </a:r>
            <a:r>
              <a:rPr sz="2000" dirty="0">
                <a:solidFill>
                  <a:srgbClr val="1F4E79"/>
                </a:solidFill>
                <a:latin typeface="Microsoft Sans Serif"/>
                <a:cs typeface="Microsoft Sans Serif"/>
              </a:rPr>
              <a:t>terle,</a:t>
            </a:r>
            <a:endParaRPr sz="2000">
              <a:latin typeface="Microsoft Sans Serif"/>
              <a:cs typeface="Microsoft Sans Serif"/>
            </a:endParaRPr>
          </a:p>
          <a:p>
            <a:pPr marL="12700" marR="1268095" lvl="1" indent="272415">
              <a:lnSpc>
                <a:spcPct val="125000"/>
              </a:lnSpc>
              <a:buChar char="•"/>
              <a:tabLst>
                <a:tab pos="527685" algn="l"/>
                <a:tab pos="528320" algn="l"/>
              </a:tabLst>
            </a:pPr>
            <a:r>
              <a:rPr sz="2000" dirty="0">
                <a:solidFill>
                  <a:srgbClr val="1F4E79"/>
                </a:solidFill>
                <a:latin typeface="Microsoft Sans Serif"/>
                <a:cs typeface="Microsoft Sans Serif"/>
              </a:rPr>
              <a:t>azotlu</a:t>
            </a:r>
            <a:r>
              <a:rPr sz="2000" spc="10" dirty="0">
                <a:solidFill>
                  <a:srgbClr val="1F4E79"/>
                </a:solidFill>
                <a:latin typeface="Microsoft Sans Serif"/>
                <a:cs typeface="Microsoft Sans Serif"/>
              </a:rPr>
              <a:t> </a:t>
            </a:r>
            <a:r>
              <a:rPr sz="2000" spc="5" dirty="0">
                <a:solidFill>
                  <a:srgbClr val="1F4E79"/>
                </a:solidFill>
                <a:latin typeface="Microsoft Sans Serif"/>
                <a:cs typeface="Microsoft Sans Serif"/>
              </a:rPr>
              <a:t>atıklar</a:t>
            </a:r>
            <a:r>
              <a:rPr sz="2000" spc="15" dirty="0">
                <a:solidFill>
                  <a:srgbClr val="1F4E79"/>
                </a:solidFill>
                <a:latin typeface="Microsoft Sans Serif"/>
                <a:cs typeface="Microsoft Sans Serif"/>
              </a:rPr>
              <a:t> </a:t>
            </a:r>
            <a:r>
              <a:rPr sz="2000" spc="-5" dirty="0">
                <a:solidFill>
                  <a:srgbClr val="1F4E79"/>
                </a:solidFill>
                <a:latin typeface="Microsoft Sans Serif"/>
                <a:cs typeface="Microsoft Sans Serif"/>
              </a:rPr>
              <a:t>ise</a:t>
            </a:r>
            <a:r>
              <a:rPr sz="2000" spc="15" dirty="0">
                <a:solidFill>
                  <a:srgbClr val="1F4E79"/>
                </a:solidFill>
                <a:latin typeface="Microsoft Sans Serif"/>
                <a:cs typeface="Microsoft Sans Serif"/>
              </a:rPr>
              <a:t> </a:t>
            </a:r>
            <a:r>
              <a:rPr sz="2000" spc="-5" dirty="0">
                <a:solidFill>
                  <a:srgbClr val="1F4E79"/>
                </a:solidFill>
                <a:latin typeface="Microsoft Sans Serif"/>
                <a:cs typeface="Microsoft Sans Serif"/>
              </a:rPr>
              <a:t>ürik</a:t>
            </a:r>
            <a:r>
              <a:rPr sz="2000" spc="15" dirty="0">
                <a:solidFill>
                  <a:srgbClr val="1F4E79"/>
                </a:solidFill>
                <a:latin typeface="Microsoft Sans Serif"/>
                <a:cs typeface="Microsoft Sans Serif"/>
              </a:rPr>
              <a:t> </a:t>
            </a:r>
            <a:r>
              <a:rPr sz="2000" dirty="0">
                <a:solidFill>
                  <a:srgbClr val="1F4E79"/>
                </a:solidFill>
                <a:latin typeface="Microsoft Sans Serif"/>
                <a:cs typeface="Microsoft Sans Serif"/>
              </a:rPr>
              <a:t>aside dönüştükten</a:t>
            </a:r>
            <a:r>
              <a:rPr sz="2000" spc="-25" dirty="0">
                <a:solidFill>
                  <a:srgbClr val="1F4E79"/>
                </a:solidFill>
                <a:latin typeface="Microsoft Sans Serif"/>
                <a:cs typeface="Microsoft Sans Serif"/>
              </a:rPr>
              <a:t> </a:t>
            </a:r>
            <a:r>
              <a:rPr sz="2000" dirty="0">
                <a:solidFill>
                  <a:srgbClr val="1F4E79"/>
                </a:solidFill>
                <a:latin typeface="Microsoft Sans Serif"/>
                <a:cs typeface="Microsoft Sans Serif"/>
              </a:rPr>
              <a:t>sonra </a:t>
            </a:r>
            <a:r>
              <a:rPr sz="2000" spc="-5" dirty="0">
                <a:solidFill>
                  <a:srgbClr val="1F4E79"/>
                </a:solidFill>
                <a:latin typeface="Microsoft Sans Serif"/>
                <a:cs typeface="Microsoft Sans Serif"/>
              </a:rPr>
              <a:t>idrarla </a:t>
            </a:r>
            <a:r>
              <a:rPr sz="2000" spc="-515" dirty="0">
                <a:solidFill>
                  <a:srgbClr val="1F4E79"/>
                </a:solidFill>
                <a:latin typeface="Microsoft Sans Serif"/>
                <a:cs typeface="Microsoft Sans Serif"/>
              </a:rPr>
              <a:t> </a:t>
            </a:r>
            <a:r>
              <a:rPr sz="2000" spc="30" dirty="0">
                <a:solidFill>
                  <a:srgbClr val="1F4E79"/>
                </a:solidFill>
                <a:latin typeface="Microsoft Sans Serif"/>
                <a:cs typeface="Microsoft Sans Serif"/>
              </a:rPr>
              <a:t>dışarı</a:t>
            </a:r>
            <a:r>
              <a:rPr sz="2000" spc="-10" dirty="0">
                <a:solidFill>
                  <a:srgbClr val="1F4E79"/>
                </a:solidFill>
                <a:latin typeface="Microsoft Sans Serif"/>
                <a:cs typeface="Microsoft Sans Serif"/>
              </a:rPr>
              <a:t> </a:t>
            </a:r>
            <a:r>
              <a:rPr sz="2000" spc="5" dirty="0">
                <a:solidFill>
                  <a:srgbClr val="1F4E79"/>
                </a:solidFill>
                <a:latin typeface="Microsoft Sans Serif"/>
                <a:cs typeface="Microsoft Sans Serif"/>
              </a:rPr>
              <a:t>atılır.</a:t>
            </a:r>
            <a:endParaRPr sz="2000">
              <a:latin typeface="Microsoft Sans Serif"/>
              <a:cs typeface="Microsoft Sans Serif"/>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3604386" y="636778"/>
            <a:ext cx="1936750" cy="345440"/>
          </a:xfrm>
          <a:prstGeom prst="rect">
            <a:avLst/>
          </a:prstGeom>
        </p:spPr>
        <p:txBody>
          <a:bodyPr vert="horz" wrap="square" lIns="0" tIns="12700" rIns="0" bIns="0" rtlCol="0">
            <a:spAutoFit/>
          </a:bodyPr>
          <a:lstStyle/>
          <a:p>
            <a:pPr marL="12700">
              <a:lnSpc>
                <a:spcPct val="100000"/>
              </a:lnSpc>
              <a:spcBef>
                <a:spcPts val="100"/>
              </a:spcBef>
            </a:pPr>
            <a:r>
              <a:rPr spc="-10" dirty="0"/>
              <a:t>hayati </a:t>
            </a:r>
            <a:r>
              <a:rPr spc="-5" dirty="0"/>
              <a:t>organlar</a:t>
            </a:r>
          </a:p>
        </p:txBody>
      </p:sp>
      <p:sp>
        <p:nvSpPr>
          <p:cNvPr id="4" name="object 4"/>
          <p:cNvSpPr txBox="1"/>
          <p:nvPr/>
        </p:nvSpPr>
        <p:spPr>
          <a:xfrm>
            <a:off x="707542" y="1431747"/>
            <a:ext cx="7729220" cy="4460875"/>
          </a:xfrm>
          <a:prstGeom prst="rect">
            <a:avLst/>
          </a:prstGeom>
        </p:spPr>
        <p:txBody>
          <a:bodyPr vert="horz" wrap="square" lIns="0" tIns="12065" rIns="0" bIns="0" rtlCol="0">
            <a:spAutoFit/>
          </a:bodyPr>
          <a:lstStyle/>
          <a:p>
            <a:pPr marL="285115" indent="-273050" algn="just">
              <a:lnSpc>
                <a:spcPct val="100000"/>
              </a:lnSpc>
              <a:spcBef>
                <a:spcPts val="95"/>
              </a:spcBef>
              <a:buChar char="•"/>
              <a:tabLst>
                <a:tab pos="285750" algn="l"/>
              </a:tabLst>
            </a:pPr>
            <a:r>
              <a:rPr sz="1900" spc="-5" dirty="0">
                <a:solidFill>
                  <a:srgbClr val="1F4E79"/>
                </a:solidFill>
                <a:latin typeface="Microsoft Sans Serif"/>
                <a:cs typeface="Microsoft Sans Serif"/>
              </a:rPr>
              <a:t>İnsanlar</a:t>
            </a:r>
            <a:r>
              <a:rPr sz="1900" spc="685" dirty="0">
                <a:solidFill>
                  <a:srgbClr val="1F4E79"/>
                </a:solidFill>
                <a:latin typeface="Microsoft Sans Serif"/>
                <a:cs typeface="Microsoft Sans Serif"/>
              </a:rPr>
              <a:t> </a:t>
            </a:r>
            <a:r>
              <a:rPr sz="1900" dirty="0">
                <a:solidFill>
                  <a:srgbClr val="1F4E79"/>
                </a:solidFill>
                <a:latin typeface="Microsoft Sans Serif"/>
                <a:cs typeface="Microsoft Sans Serif"/>
              </a:rPr>
              <a:t>hayatta</a:t>
            </a:r>
            <a:r>
              <a:rPr sz="1900" spc="680" dirty="0">
                <a:solidFill>
                  <a:srgbClr val="1F4E79"/>
                </a:solidFill>
                <a:latin typeface="Microsoft Sans Serif"/>
                <a:cs typeface="Microsoft Sans Serif"/>
              </a:rPr>
              <a:t> </a:t>
            </a:r>
            <a:r>
              <a:rPr sz="1900" spc="-5" dirty="0">
                <a:solidFill>
                  <a:srgbClr val="1F4E79"/>
                </a:solidFill>
                <a:latin typeface="Microsoft Sans Serif"/>
                <a:cs typeface="Microsoft Sans Serif"/>
              </a:rPr>
              <a:t>kalabilmek</a:t>
            </a:r>
            <a:r>
              <a:rPr sz="1900" spc="680" dirty="0">
                <a:solidFill>
                  <a:srgbClr val="1F4E79"/>
                </a:solidFill>
                <a:latin typeface="Microsoft Sans Serif"/>
                <a:cs typeface="Microsoft Sans Serif"/>
              </a:rPr>
              <a:t> </a:t>
            </a:r>
            <a:r>
              <a:rPr sz="1900" spc="-10" dirty="0">
                <a:solidFill>
                  <a:srgbClr val="1F4E79"/>
                </a:solidFill>
                <a:latin typeface="Microsoft Sans Serif"/>
                <a:cs typeface="Microsoft Sans Serif"/>
              </a:rPr>
              <a:t>için</a:t>
            </a:r>
            <a:r>
              <a:rPr sz="1900" spc="695" dirty="0">
                <a:solidFill>
                  <a:srgbClr val="1F4E79"/>
                </a:solidFill>
                <a:latin typeface="Microsoft Sans Serif"/>
                <a:cs typeface="Microsoft Sans Serif"/>
              </a:rPr>
              <a:t> </a:t>
            </a:r>
            <a:r>
              <a:rPr sz="1900" spc="-5" dirty="0">
                <a:solidFill>
                  <a:srgbClr val="1F4E79"/>
                </a:solidFill>
                <a:latin typeface="Microsoft Sans Serif"/>
                <a:cs typeface="Microsoft Sans Serif"/>
              </a:rPr>
              <a:t>hayati</a:t>
            </a:r>
            <a:r>
              <a:rPr sz="1900" spc="690" dirty="0">
                <a:solidFill>
                  <a:srgbClr val="1F4E79"/>
                </a:solidFill>
                <a:latin typeface="Microsoft Sans Serif"/>
                <a:cs typeface="Microsoft Sans Serif"/>
              </a:rPr>
              <a:t> </a:t>
            </a:r>
            <a:r>
              <a:rPr sz="1900" spc="-5" dirty="0">
                <a:solidFill>
                  <a:srgbClr val="1F4E79"/>
                </a:solidFill>
                <a:latin typeface="Microsoft Sans Serif"/>
                <a:cs typeface="Microsoft Sans Serif"/>
              </a:rPr>
              <a:t>önem</a:t>
            </a:r>
            <a:r>
              <a:rPr sz="1900" spc="680" dirty="0">
                <a:solidFill>
                  <a:srgbClr val="1F4E79"/>
                </a:solidFill>
                <a:latin typeface="Microsoft Sans Serif"/>
                <a:cs typeface="Microsoft Sans Serif"/>
              </a:rPr>
              <a:t> </a:t>
            </a:r>
            <a:r>
              <a:rPr sz="1900" spc="10" dirty="0">
                <a:solidFill>
                  <a:srgbClr val="1F4E79"/>
                </a:solidFill>
                <a:latin typeface="Microsoft Sans Serif"/>
                <a:cs typeface="Microsoft Sans Serif"/>
              </a:rPr>
              <a:t>taşıyan </a:t>
            </a:r>
            <a:r>
              <a:rPr sz="1900" spc="175" dirty="0">
                <a:solidFill>
                  <a:srgbClr val="1F4E79"/>
                </a:solidFill>
                <a:latin typeface="Microsoft Sans Serif"/>
                <a:cs typeface="Microsoft Sans Serif"/>
              </a:rPr>
              <a:t> </a:t>
            </a:r>
            <a:r>
              <a:rPr sz="1900" dirty="0">
                <a:solidFill>
                  <a:srgbClr val="1F4E79"/>
                </a:solidFill>
                <a:latin typeface="Microsoft Sans Serif"/>
                <a:cs typeface="Microsoft Sans Serif"/>
              </a:rPr>
              <a:t>beş</a:t>
            </a:r>
            <a:r>
              <a:rPr sz="1900" spc="685" dirty="0">
                <a:solidFill>
                  <a:srgbClr val="1F4E79"/>
                </a:solidFill>
                <a:latin typeface="Microsoft Sans Serif"/>
                <a:cs typeface="Microsoft Sans Serif"/>
              </a:rPr>
              <a:t> </a:t>
            </a:r>
            <a:r>
              <a:rPr sz="1900" spc="-5" dirty="0">
                <a:solidFill>
                  <a:srgbClr val="1F4E79"/>
                </a:solidFill>
                <a:latin typeface="Microsoft Sans Serif"/>
                <a:cs typeface="Microsoft Sans Serif"/>
              </a:rPr>
              <a:t>hayati</a:t>
            </a:r>
            <a:endParaRPr sz="1900">
              <a:latin typeface="Microsoft Sans Serif"/>
              <a:cs typeface="Microsoft Sans Serif"/>
            </a:endParaRPr>
          </a:p>
          <a:p>
            <a:pPr marL="285115" algn="just">
              <a:lnSpc>
                <a:spcPct val="100000"/>
              </a:lnSpc>
            </a:pPr>
            <a:r>
              <a:rPr sz="1900" spc="-5" dirty="0">
                <a:solidFill>
                  <a:srgbClr val="1F4E79"/>
                </a:solidFill>
                <a:latin typeface="Microsoft Sans Serif"/>
                <a:cs typeface="Microsoft Sans Serif"/>
              </a:rPr>
              <a:t>organa</a:t>
            </a:r>
            <a:r>
              <a:rPr sz="1900" spc="70" dirty="0">
                <a:solidFill>
                  <a:srgbClr val="1F4E79"/>
                </a:solidFill>
                <a:latin typeface="Microsoft Sans Serif"/>
                <a:cs typeface="Microsoft Sans Serif"/>
              </a:rPr>
              <a:t> </a:t>
            </a:r>
            <a:r>
              <a:rPr sz="1900" spc="-5" dirty="0">
                <a:solidFill>
                  <a:srgbClr val="1F4E79"/>
                </a:solidFill>
                <a:latin typeface="Microsoft Sans Serif"/>
                <a:cs typeface="Microsoft Sans Serif"/>
              </a:rPr>
              <a:t>sahiptirler;</a:t>
            </a:r>
            <a:r>
              <a:rPr sz="1900" spc="70" dirty="0">
                <a:solidFill>
                  <a:srgbClr val="1F4E79"/>
                </a:solidFill>
                <a:latin typeface="Microsoft Sans Serif"/>
                <a:cs typeface="Microsoft Sans Serif"/>
              </a:rPr>
              <a:t> </a:t>
            </a:r>
            <a:r>
              <a:rPr sz="1900" spc="-5" dirty="0">
                <a:solidFill>
                  <a:srgbClr val="1F4E79"/>
                </a:solidFill>
                <a:latin typeface="Microsoft Sans Serif"/>
                <a:cs typeface="Microsoft Sans Serif"/>
              </a:rPr>
              <a:t>beyin,</a:t>
            </a:r>
            <a:r>
              <a:rPr sz="1900" spc="50" dirty="0">
                <a:solidFill>
                  <a:srgbClr val="1F4E79"/>
                </a:solidFill>
                <a:latin typeface="Microsoft Sans Serif"/>
                <a:cs typeface="Microsoft Sans Serif"/>
              </a:rPr>
              <a:t> </a:t>
            </a:r>
            <a:r>
              <a:rPr sz="1900" spc="-5" dirty="0">
                <a:solidFill>
                  <a:srgbClr val="1F4E79"/>
                </a:solidFill>
                <a:latin typeface="Microsoft Sans Serif"/>
                <a:cs typeface="Microsoft Sans Serif"/>
              </a:rPr>
              <a:t>kalp,</a:t>
            </a:r>
            <a:r>
              <a:rPr sz="1900" spc="60" dirty="0">
                <a:solidFill>
                  <a:srgbClr val="1F4E79"/>
                </a:solidFill>
                <a:latin typeface="Microsoft Sans Serif"/>
                <a:cs typeface="Microsoft Sans Serif"/>
              </a:rPr>
              <a:t> </a:t>
            </a:r>
            <a:r>
              <a:rPr sz="1900" spc="-20" dirty="0">
                <a:solidFill>
                  <a:srgbClr val="1F4E79"/>
                </a:solidFill>
                <a:latin typeface="Microsoft Sans Serif"/>
                <a:cs typeface="Microsoft Sans Serif"/>
              </a:rPr>
              <a:t>böbrekler,</a:t>
            </a:r>
            <a:r>
              <a:rPr sz="1900" spc="75" dirty="0">
                <a:solidFill>
                  <a:srgbClr val="1F4E79"/>
                </a:solidFill>
                <a:latin typeface="Microsoft Sans Serif"/>
                <a:cs typeface="Microsoft Sans Serif"/>
              </a:rPr>
              <a:t> </a:t>
            </a:r>
            <a:r>
              <a:rPr sz="1900" spc="-10" dirty="0">
                <a:solidFill>
                  <a:srgbClr val="1F4E79"/>
                </a:solidFill>
                <a:latin typeface="Microsoft Sans Serif"/>
                <a:cs typeface="Microsoft Sans Serif"/>
              </a:rPr>
              <a:t>karaciğer</a:t>
            </a:r>
            <a:r>
              <a:rPr sz="1900" spc="80" dirty="0">
                <a:solidFill>
                  <a:srgbClr val="1F4E79"/>
                </a:solidFill>
                <a:latin typeface="Microsoft Sans Serif"/>
                <a:cs typeface="Microsoft Sans Serif"/>
              </a:rPr>
              <a:t> </a:t>
            </a:r>
            <a:r>
              <a:rPr sz="1900" spc="-5" dirty="0">
                <a:solidFill>
                  <a:srgbClr val="1F4E79"/>
                </a:solidFill>
                <a:latin typeface="Microsoft Sans Serif"/>
                <a:cs typeface="Microsoft Sans Serif"/>
              </a:rPr>
              <a:t>ve</a:t>
            </a:r>
            <a:r>
              <a:rPr sz="1900" spc="30" dirty="0">
                <a:solidFill>
                  <a:srgbClr val="1F4E79"/>
                </a:solidFill>
                <a:latin typeface="Microsoft Sans Serif"/>
                <a:cs typeface="Microsoft Sans Serif"/>
              </a:rPr>
              <a:t> </a:t>
            </a:r>
            <a:r>
              <a:rPr sz="1900" spc="-20" dirty="0">
                <a:solidFill>
                  <a:srgbClr val="1F4E79"/>
                </a:solidFill>
                <a:latin typeface="Microsoft Sans Serif"/>
                <a:cs typeface="Microsoft Sans Serif"/>
              </a:rPr>
              <a:t>akciğerler.</a:t>
            </a:r>
            <a:endParaRPr sz="1900">
              <a:latin typeface="Microsoft Sans Serif"/>
              <a:cs typeface="Microsoft Sans Serif"/>
            </a:endParaRPr>
          </a:p>
          <a:p>
            <a:pPr marL="285115" marR="6985" indent="-273050" algn="just">
              <a:lnSpc>
                <a:spcPct val="100000"/>
              </a:lnSpc>
              <a:spcBef>
                <a:spcPts val="600"/>
              </a:spcBef>
              <a:buFont typeface="Microsoft Sans Serif"/>
              <a:buChar char="•"/>
              <a:tabLst>
                <a:tab pos="285750" algn="l"/>
              </a:tabLst>
            </a:pPr>
            <a:r>
              <a:rPr sz="1900" b="1" spc="-5" dirty="0">
                <a:solidFill>
                  <a:srgbClr val="1F4E79"/>
                </a:solidFill>
                <a:latin typeface="Arial"/>
                <a:cs typeface="Arial"/>
              </a:rPr>
              <a:t>Beyin</a:t>
            </a:r>
            <a:r>
              <a:rPr sz="1900" spc="-5" dirty="0">
                <a:solidFill>
                  <a:srgbClr val="1F4E79"/>
                </a:solidFill>
                <a:latin typeface="Microsoft Sans Serif"/>
                <a:cs typeface="Microsoft Sans Serif"/>
              </a:rPr>
              <a:t>,</a:t>
            </a:r>
            <a:r>
              <a:rPr sz="1900" dirty="0">
                <a:solidFill>
                  <a:srgbClr val="1F4E79"/>
                </a:solidFill>
                <a:latin typeface="Microsoft Sans Serif"/>
                <a:cs typeface="Microsoft Sans Serif"/>
              </a:rPr>
              <a:t> vücudun</a:t>
            </a:r>
            <a:r>
              <a:rPr sz="1900" spc="5" dirty="0">
                <a:solidFill>
                  <a:srgbClr val="1F4E79"/>
                </a:solidFill>
                <a:latin typeface="Microsoft Sans Serif"/>
                <a:cs typeface="Microsoft Sans Serif"/>
              </a:rPr>
              <a:t> </a:t>
            </a:r>
            <a:r>
              <a:rPr sz="1900" spc="-5" dirty="0">
                <a:solidFill>
                  <a:srgbClr val="1F4E79"/>
                </a:solidFill>
                <a:latin typeface="Microsoft Sans Serif"/>
                <a:cs typeface="Microsoft Sans Serif"/>
              </a:rPr>
              <a:t>kontrol</a:t>
            </a:r>
            <a:r>
              <a:rPr sz="1900" dirty="0">
                <a:solidFill>
                  <a:srgbClr val="1F4E79"/>
                </a:solidFill>
                <a:latin typeface="Microsoft Sans Serif"/>
                <a:cs typeface="Microsoft Sans Serif"/>
              </a:rPr>
              <a:t> </a:t>
            </a:r>
            <a:r>
              <a:rPr sz="1900" spc="-5" dirty="0">
                <a:solidFill>
                  <a:srgbClr val="1F4E79"/>
                </a:solidFill>
                <a:latin typeface="Microsoft Sans Serif"/>
                <a:cs typeface="Microsoft Sans Serif"/>
              </a:rPr>
              <a:t>merkezidir;</a:t>
            </a:r>
            <a:r>
              <a:rPr sz="1900" dirty="0">
                <a:solidFill>
                  <a:srgbClr val="1F4E79"/>
                </a:solidFill>
                <a:latin typeface="Microsoft Sans Serif"/>
                <a:cs typeface="Microsoft Sans Serif"/>
              </a:rPr>
              <a:t> </a:t>
            </a:r>
            <a:r>
              <a:rPr sz="1900" spc="-10" dirty="0">
                <a:solidFill>
                  <a:srgbClr val="1F4E79"/>
                </a:solidFill>
                <a:latin typeface="Microsoft Sans Serif"/>
                <a:cs typeface="Microsoft Sans Serif"/>
              </a:rPr>
              <a:t>sinir</a:t>
            </a:r>
            <a:r>
              <a:rPr sz="1900" spc="-5" dirty="0">
                <a:solidFill>
                  <a:srgbClr val="1F4E79"/>
                </a:solidFill>
                <a:latin typeface="Microsoft Sans Serif"/>
                <a:cs typeface="Microsoft Sans Serif"/>
              </a:rPr>
              <a:t> sistemi</a:t>
            </a:r>
            <a:r>
              <a:rPr sz="1900" dirty="0">
                <a:solidFill>
                  <a:srgbClr val="1F4E79"/>
                </a:solidFill>
                <a:latin typeface="Microsoft Sans Serif"/>
                <a:cs typeface="Microsoft Sans Serif"/>
              </a:rPr>
              <a:t> ve</a:t>
            </a:r>
            <a:r>
              <a:rPr sz="1900" spc="5" dirty="0">
                <a:solidFill>
                  <a:srgbClr val="1F4E79"/>
                </a:solidFill>
                <a:latin typeface="Microsoft Sans Serif"/>
                <a:cs typeface="Microsoft Sans Serif"/>
              </a:rPr>
              <a:t> salgılanan </a:t>
            </a:r>
            <a:r>
              <a:rPr sz="1900" spc="-490" dirty="0">
                <a:solidFill>
                  <a:srgbClr val="1F4E79"/>
                </a:solidFill>
                <a:latin typeface="Microsoft Sans Serif"/>
                <a:cs typeface="Microsoft Sans Serif"/>
              </a:rPr>
              <a:t> </a:t>
            </a:r>
            <a:r>
              <a:rPr sz="1900" dirty="0">
                <a:solidFill>
                  <a:srgbClr val="1F4E79"/>
                </a:solidFill>
                <a:latin typeface="Microsoft Sans Serif"/>
                <a:cs typeface="Microsoft Sans Serif"/>
              </a:rPr>
              <a:t>hormonlar </a:t>
            </a:r>
            <a:r>
              <a:rPr sz="1900" spc="-5" dirty="0">
                <a:solidFill>
                  <a:srgbClr val="1F4E79"/>
                </a:solidFill>
                <a:latin typeface="Microsoft Sans Serif"/>
                <a:cs typeface="Microsoft Sans Serif"/>
              </a:rPr>
              <a:t>yoluyla diğer </a:t>
            </a:r>
            <a:r>
              <a:rPr sz="1900" dirty="0">
                <a:solidFill>
                  <a:srgbClr val="1F4E79"/>
                </a:solidFill>
                <a:latin typeface="Microsoft Sans Serif"/>
                <a:cs typeface="Microsoft Sans Serif"/>
              </a:rPr>
              <a:t>organlara </a:t>
            </a:r>
            <a:r>
              <a:rPr sz="1900" spc="-5" dirty="0">
                <a:solidFill>
                  <a:srgbClr val="1F4E79"/>
                </a:solidFill>
                <a:latin typeface="Microsoft Sans Serif"/>
                <a:cs typeface="Microsoft Sans Serif"/>
              </a:rPr>
              <a:t>sinyal gönderir </a:t>
            </a:r>
            <a:r>
              <a:rPr sz="1900" dirty="0">
                <a:solidFill>
                  <a:srgbClr val="1F4E79"/>
                </a:solidFill>
                <a:latin typeface="Microsoft Sans Serif"/>
                <a:cs typeface="Microsoft Sans Serif"/>
              </a:rPr>
              <a:t>ve </a:t>
            </a:r>
            <a:r>
              <a:rPr sz="1900" spc="-5" dirty="0">
                <a:solidFill>
                  <a:srgbClr val="1F4E79"/>
                </a:solidFill>
                <a:latin typeface="Microsoft Sans Serif"/>
                <a:cs typeface="Microsoft Sans Serif"/>
              </a:rPr>
              <a:t>gelen sinyalleri </a:t>
            </a:r>
            <a:r>
              <a:rPr sz="1900" dirty="0">
                <a:solidFill>
                  <a:srgbClr val="1F4E79"/>
                </a:solidFill>
                <a:latin typeface="Microsoft Sans Serif"/>
                <a:cs typeface="Microsoft Sans Serif"/>
              </a:rPr>
              <a:t> </a:t>
            </a:r>
            <a:r>
              <a:rPr sz="1900" spc="-10" dirty="0">
                <a:solidFill>
                  <a:srgbClr val="1F4E79"/>
                </a:solidFill>
                <a:latin typeface="Microsoft Sans Serif"/>
                <a:cs typeface="Microsoft Sans Serif"/>
              </a:rPr>
              <a:t>alır.</a:t>
            </a:r>
            <a:endParaRPr sz="1900">
              <a:latin typeface="Microsoft Sans Serif"/>
              <a:cs typeface="Microsoft Sans Serif"/>
            </a:endParaRPr>
          </a:p>
          <a:p>
            <a:pPr marL="285115" indent="-273050" algn="just">
              <a:lnSpc>
                <a:spcPct val="100000"/>
              </a:lnSpc>
              <a:spcBef>
                <a:spcPts val="605"/>
              </a:spcBef>
              <a:buFont typeface="Microsoft Sans Serif"/>
              <a:buChar char="•"/>
              <a:tabLst>
                <a:tab pos="285750" algn="l"/>
              </a:tabLst>
            </a:pPr>
            <a:r>
              <a:rPr sz="1900" b="1" spc="-5" dirty="0">
                <a:solidFill>
                  <a:srgbClr val="1F4E79"/>
                </a:solidFill>
                <a:latin typeface="Arial"/>
                <a:cs typeface="Arial"/>
              </a:rPr>
              <a:t>Kalp</a:t>
            </a:r>
            <a:r>
              <a:rPr sz="1900" spc="-5" dirty="0">
                <a:solidFill>
                  <a:srgbClr val="1F4E79"/>
                </a:solidFill>
                <a:latin typeface="Microsoft Sans Serif"/>
                <a:cs typeface="Microsoft Sans Serif"/>
              </a:rPr>
              <a:t>,</a:t>
            </a:r>
            <a:r>
              <a:rPr sz="1900" spc="15" dirty="0">
                <a:solidFill>
                  <a:srgbClr val="1F4E79"/>
                </a:solidFill>
                <a:latin typeface="Microsoft Sans Serif"/>
                <a:cs typeface="Microsoft Sans Serif"/>
              </a:rPr>
              <a:t> </a:t>
            </a:r>
            <a:r>
              <a:rPr sz="1900" spc="-5" dirty="0">
                <a:solidFill>
                  <a:srgbClr val="1F4E79"/>
                </a:solidFill>
                <a:latin typeface="Microsoft Sans Serif"/>
                <a:cs typeface="Microsoft Sans Serif"/>
              </a:rPr>
              <a:t>vücudun</a:t>
            </a:r>
            <a:r>
              <a:rPr sz="1900" spc="55" dirty="0">
                <a:solidFill>
                  <a:srgbClr val="1F4E79"/>
                </a:solidFill>
                <a:latin typeface="Microsoft Sans Serif"/>
                <a:cs typeface="Microsoft Sans Serif"/>
              </a:rPr>
              <a:t> </a:t>
            </a:r>
            <a:r>
              <a:rPr sz="1900" spc="-5" dirty="0">
                <a:solidFill>
                  <a:srgbClr val="1F4E79"/>
                </a:solidFill>
                <a:latin typeface="Microsoft Sans Serif"/>
                <a:cs typeface="Microsoft Sans Serif"/>
              </a:rPr>
              <a:t>her</a:t>
            </a:r>
            <a:r>
              <a:rPr sz="1900" spc="35" dirty="0">
                <a:solidFill>
                  <a:srgbClr val="1F4E79"/>
                </a:solidFill>
                <a:latin typeface="Microsoft Sans Serif"/>
                <a:cs typeface="Microsoft Sans Serif"/>
              </a:rPr>
              <a:t> </a:t>
            </a:r>
            <a:r>
              <a:rPr sz="1900" spc="-5" dirty="0">
                <a:solidFill>
                  <a:srgbClr val="1F4E79"/>
                </a:solidFill>
                <a:latin typeface="Microsoft Sans Serif"/>
                <a:cs typeface="Microsoft Sans Serif"/>
              </a:rPr>
              <a:t>yerine</a:t>
            </a:r>
            <a:r>
              <a:rPr sz="1900" spc="50" dirty="0">
                <a:solidFill>
                  <a:srgbClr val="1F4E79"/>
                </a:solidFill>
                <a:latin typeface="Microsoft Sans Serif"/>
                <a:cs typeface="Microsoft Sans Serif"/>
              </a:rPr>
              <a:t> </a:t>
            </a:r>
            <a:r>
              <a:rPr sz="1900" spc="-5" dirty="0">
                <a:solidFill>
                  <a:srgbClr val="1F4E79"/>
                </a:solidFill>
                <a:latin typeface="Microsoft Sans Serif"/>
                <a:cs typeface="Microsoft Sans Serif"/>
              </a:rPr>
              <a:t>kan</a:t>
            </a:r>
            <a:r>
              <a:rPr sz="1900" spc="30" dirty="0">
                <a:solidFill>
                  <a:srgbClr val="1F4E79"/>
                </a:solidFill>
                <a:latin typeface="Microsoft Sans Serif"/>
                <a:cs typeface="Microsoft Sans Serif"/>
              </a:rPr>
              <a:t> </a:t>
            </a:r>
            <a:r>
              <a:rPr sz="1900" spc="-15" dirty="0">
                <a:solidFill>
                  <a:srgbClr val="1F4E79"/>
                </a:solidFill>
                <a:latin typeface="Microsoft Sans Serif"/>
                <a:cs typeface="Microsoft Sans Serif"/>
              </a:rPr>
              <a:t>pompalar.</a:t>
            </a:r>
            <a:endParaRPr sz="1900">
              <a:latin typeface="Microsoft Sans Serif"/>
              <a:cs typeface="Microsoft Sans Serif"/>
            </a:endParaRPr>
          </a:p>
          <a:p>
            <a:pPr marL="285115" marR="6350" indent="-273050" algn="just">
              <a:lnSpc>
                <a:spcPct val="100000"/>
              </a:lnSpc>
              <a:spcBef>
                <a:spcPts val="600"/>
              </a:spcBef>
              <a:buFont typeface="Microsoft Sans Serif"/>
              <a:buChar char="•"/>
              <a:tabLst>
                <a:tab pos="285750" algn="l"/>
              </a:tabLst>
            </a:pPr>
            <a:r>
              <a:rPr sz="1900" b="1" spc="-5" dirty="0">
                <a:solidFill>
                  <a:srgbClr val="1F4E79"/>
                </a:solidFill>
                <a:latin typeface="Arial"/>
                <a:cs typeface="Arial"/>
              </a:rPr>
              <a:t>Böbrekler</a:t>
            </a:r>
            <a:r>
              <a:rPr sz="1900" spc="-5" dirty="0">
                <a:solidFill>
                  <a:srgbClr val="1F4E79"/>
                </a:solidFill>
                <a:latin typeface="Microsoft Sans Serif"/>
                <a:cs typeface="Microsoft Sans Serif"/>
              </a:rPr>
              <a:t>, </a:t>
            </a:r>
            <a:r>
              <a:rPr sz="1900" spc="20" dirty="0">
                <a:solidFill>
                  <a:srgbClr val="1F4E79"/>
                </a:solidFill>
                <a:latin typeface="Microsoft Sans Serif"/>
                <a:cs typeface="Microsoft Sans Serif"/>
              </a:rPr>
              <a:t>atık </a:t>
            </a:r>
            <a:r>
              <a:rPr sz="1900" spc="-5" dirty="0">
                <a:solidFill>
                  <a:srgbClr val="1F4E79"/>
                </a:solidFill>
                <a:latin typeface="Microsoft Sans Serif"/>
                <a:cs typeface="Microsoft Sans Serif"/>
              </a:rPr>
              <a:t>ve ekstra </a:t>
            </a:r>
            <a:r>
              <a:rPr sz="1900" spc="30" dirty="0">
                <a:solidFill>
                  <a:srgbClr val="1F4E79"/>
                </a:solidFill>
                <a:latin typeface="Microsoft Sans Serif"/>
                <a:cs typeface="Microsoft Sans Serif"/>
              </a:rPr>
              <a:t>sıvıları </a:t>
            </a:r>
            <a:r>
              <a:rPr sz="1900" dirty="0">
                <a:solidFill>
                  <a:srgbClr val="1F4E79"/>
                </a:solidFill>
                <a:latin typeface="Microsoft Sans Serif"/>
                <a:cs typeface="Microsoft Sans Serif"/>
              </a:rPr>
              <a:t>kandan uzaklaştırır. </a:t>
            </a:r>
            <a:r>
              <a:rPr sz="1900" spc="-5" dirty="0">
                <a:solidFill>
                  <a:srgbClr val="1F4E79"/>
                </a:solidFill>
                <a:latin typeface="Microsoft Sans Serif"/>
                <a:cs typeface="Microsoft Sans Serif"/>
              </a:rPr>
              <a:t>Böbrekler üreyi </a:t>
            </a:r>
            <a:r>
              <a:rPr sz="1900" dirty="0">
                <a:solidFill>
                  <a:srgbClr val="1F4E79"/>
                </a:solidFill>
                <a:latin typeface="Microsoft Sans Serif"/>
                <a:cs typeface="Microsoft Sans Serif"/>
              </a:rPr>
              <a:t> </a:t>
            </a:r>
            <a:r>
              <a:rPr sz="1900" spc="10" dirty="0">
                <a:solidFill>
                  <a:srgbClr val="1F4E79"/>
                </a:solidFill>
                <a:latin typeface="Microsoft Sans Serif"/>
                <a:cs typeface="Microsoft Sans Serif"/>
              </a:rPr>
              <a:t>kanından</a:t>
            </a:r>
            <a:r>
              <a:rPr sz="1900" spc="15" dirty="0">
                <a:solidFill>
                  <a:srgbClr val="1F4E79"/>
                </a:solidFill>
                <a:latin typeface="Microsoft Sans Serif"/>
                <a:cs typeface="Microsoft Sans Serif"/>
              </a:rPr>
              <a:t> </a:t>
            </a:r>
            <a:r>
              <a:rPr sz="1900" spc="25" dirty="0">
                <a:solidFill>
                  <a:srgbClr val="1F4E79"/>
                </a:solidFill>
                <a:latin typeface="Microsoft Sans Serif"/>
                <a:cs typeface="Microsoft Sans Serif"/>
              </a:rPr>
              <a:t>çıkarır</a:t>
            </a:r>
            <a:r>
              <a:rPr sz="1900" spc="30" dirty="0">
                <a:solidFill>
                  <a:srgbClr val="1F4E79"/>
                </a:solidFill>
                <a:latin typeface="Microsoft Sans Serif"/>
                <a:cs typeface="Microsoft Sans Serif"/>
              </a:rPr>
              <a:t> </a:t>
            </a:r>
            <a:r>
              <a:rPr sz="1900" spc="-5" dirty="0">
                <a:solidFill>
                  <a:srgbClr val="1F4E79"/>
                </a:solidFill>
                <a:latin typeface="Microsoft Sans Serif"/>
                <a:cs typeface="Microsoft Sans Serif"/>
              </a:rPr>
              <a:t>ve</a:t>
            </a:r>
            <a:r>
              <a:rPr sz="1900" dirty="0">
                <a:solidFill>
                  <a:srgbClr val="1F4E79"/>
                </a:solidFill>
                <a:latin typeface="Microsoft Sans Serif"/>
                <a:cs typeface="Microsoft Sans Serif"/>
              </a:rPr>
              <a:t> </a:t>
            </a:r>
            <a:r>
              <a:rPr sz="1900" spc="-5" dirty="0">
                <a:solidFill>
                  <a:srgbClr val="1F4E79"/>
                </a:solidFill>
                <a:latin typeface="Microsoft Sans Serif"/>
                <a:cs typeface="Microsoft Sans Serif"/>
              </a:rPr>
              <a:t>idrar</a:t>
            </a:r>
            <a:r>
              <a:rPr sz="1900" dirty="0">
                <a:solidFill>
                  <a:srgbClr val="1F4E79"/>
                </a:solidFill>
                <a:latin typeface="Microsoft Sans Serif"/>
                <a:cs typeface="Microsoft Sans Serif"/>
              </a:rPr>
              <a:t> yapmak</a:t>
            </a:r>
            <a:r>
              <a:rPr sz="1900" spc="5" dirty="0">
                <a:solidFill>
                  <a:srgbClr val="1F4E79"/>
                </a:solidFill>
                <a:latin typeface="Microsoft Sans Serif"/>
                <a:cs typeface="Microsoft Sans Serif"/>
              </a:rPr>
              <a:t> </a:t>
            </a:r>
            <a:r>
              <a:rPr sz="1900" spc="-10" dirty="0">
                <a:solidFill>
                  <a:srgbClr val="1F4E79"/>
                </a:solidFill>
                <a:latin typeface="Microsoft Sans Serif"/>
                <a:cs typeface="Microsoft Sans Serif"/>
              </a:rPr>
              <a:t>için</a:t>
            </a:r>
            <a:r>
              <a:rPr sz="1900" spc="-5" dirty="0">
                <a:solidFill>
                  <a:srgbClr val="1F4E79"/>
                </a:solidFill>
                <a:latin typeface="Microsoft Sans Serif"/>
                <a:cs typeface="Microsoft Sans Serif"/>
              </a:rPr>
              <a:t> su</a:t>
            </a:r>
            <a:r>
              <a:rPr sz="1900" dirty="0">
                <a:solidFill>
                  <a:srgbClr val="1F4E79"/>
                </a:solidFill>
                <a:latin typeface="Microsoft Sans Serif"/>
                <a:cs typeface="Microsoft Sans Serif"/>
              </a:rPr>
              <a:t> </a:t>
            </a:r>
            <a:r>
              <a:rPr sz="1900" spc="-5" dirty="0">
                <a:solidFill>
                  <a:srgbClr val="1F4E79"/>
                </a:solidFill>
                <a:latin typeface="Microsoft Sans Serif"/>
                <a:cs typeface="Microsoft Sans Serif"/>
              </a:rPr>
              <a:t>ve</a:t>
            </a:r>
            <a:r>
              <a:rPr sz="1900" spc="490" dirty="0">
                <a:solidFill>
                  <a:srgbClr val="1F4E79"/>
                </a:solidFill>
                <a:latin typeface="Microsoft Sans Serif"/>
                <a:cs typeface="Microsoft Sans Serif"/>
              </a:rPr>
              <a:t> </a:t>
            </a:r>
            <a:r>
              <a:rPr sz="1900" spc="-5" dirty="0">
                <a:solidFill>
                  <a:srgbClr val="1F4E79"/>
                </a:solidFill>
                <a:latin typeface="Microsoft Sans Serif"/>
                <a:cs typeface="Microsoft Sans Serif"/>
              </a:rPr>
              <a:t>diğer</a:t>
            </a:r>
            <a:r>
              <a:rPr sz="1900" spc="495" dirty="0">
                <a:solidFill>
                  <a:srgbClr val="1F4E79"/>
                </a:solidFill>
                <a:latin typeface="Microsoft Sans Serif"/>
                <a:cs typeface="Microsoft Sans Serif"/>
              </a:rPr>
              <a:t> </a:t>
            </a:r>
            <a:r>
              <a:rPr sz="1900" spc="-5" dirty="0">
                <a:solidFill>
                  <a:srgbClr val="1F4E79"/>
                </a:solidFill>
                <a:latin typeface="Microsoft Sans Serif"/>
                <a:cs typeface="Microsoft Sans Serif"/>
              </a:rPr>
              <a:t>maddelerle </a:t>
            </a:r>
            <a:r>
              <a:rPr sz="1900" dirty="0">
                <a:solidFill>
                  <a:srgbClr val="1F4E79"/>
                </a:solidFill>
                <a:latin typeface="Microsoft Sans Serif"/>
                <a:cs typeface="Microsoft Sans Serif"/>
              </a:rPr>
              <a:t> </a:t>
            </a:r>
            <a:r>
              <a:rPr sz="1900" spc="-20" dirty="0">
                <a:solidFill>
                  <a:srgbClr val="1F4E79"/>
                </a:solidFill>
                <a:latin typeface="Microsoft Sans Serif"/>
                <a:cs typeface="Microsoft Sans Serif"/>
              </a:rPr>
              <a:t>birleştirir.</a:t>
            </a:r>
            <a:endParaRPr sz="1900">
              <a:latin typeface="Microsoft Sans Serif"/>
              <a:cs typeface="Microsoft Sans Serif"/>
            </a:endParaRPr>
          </a:p>
          <a:p>
            <a:pPr marL="285115" marR="5080" indent="-273050" algn="just">
              <a:lnSpc>
                <a:spcPct val="100000"/>
              </a:lnSpc>
              <a:spcBef>
                <a:spcPts val="600"/>
              </a:spcBef>
              <a:buFont typeface="Microsoft Sans Serif"/>
              <a:buChar char="•"/>
              <a:tabLst>
                <a:tab pos="285750" algn="l"/>
              </a:tabLst>
            </a:pPr>
            <a:r>
              <a:rPr sz="1900" b="1" spc="-5" dirty="0">
                <a:solidFill>
                  <a:srgbClr val="1F4E79"/>
                </a:solidFill>
                <a:latin typeface="Arial"/>
                <a:cs typeface="Arial"/>
              </a:rPr>
              <a:t>Karaciğer</a:t>
            </a:r>
            <a:r>
              <a:rPr sz="1900" spc="-5" dirty="0">
                <a:solidFill>
                  <a:srgbClr val="1F4E79"/>
                </a:solidFill>
                <a:latin typeface="Microsoft Sans Serif"/>
                <a:cs typeface="Microsoft Sans Serif"/>
              </a:rPr>
              <a:t>,</a:t>
            </a:r>
            <a:r>
              <a:rPr sz="1900" dirty="0">
                <a:solidFill>
                  <a:srgbClr val="1F4E79"/>
                </a:solidFill>
                <a:latin typeface="Microsoft Sans Serif"/>
                <a:cs typeface="Microsoft Sans Serif"/>
              </a:rPr>
              <a:t> </a:t>
            </a:r>
            <a:r>
              <a:rPr sz="1900" spc="10" dirty="0">
                <a:solidFill>
                  <a:srgbClr val="1F4E79"/>
                </a:solidFill>
                <a:latin typeface="Microsoft Sans Serif"/>
                <a:cs typeface="Microsoft Sans Serif"/>
              </a:rPr>
              <a:t>zararlı</a:t>
            </a:r>
            <a:r>
              <a:rPr sz="1900" spc="15" dirty="0">
                <a:solidFill>
                  <a:srgbClr val="1F4E79"/>
                </a:solidFill>
                <a:latin typeface="Microsoft Sans Serif"/>
                <a:cs typeface="Microsoft Sans Serif"/>
              </a:rPr>
              <a:t> </a:t>
            </a:r>
            <a:r>
              <a:rPr sz="1900" dirty="0">
                <a:solidFill>
                  <a:srgbClr val="1F4E79"/>
                </a:solidFill>
                <a:latin typeface="Microsoft Sans Serif"/>
                <a:cs typeface="Microsoft Sans Serif"/>
              </a:rPr>
              <a:t>kimyasalların</a:t>
            </a:r>
            <a:r>
              <a:rPr sz="1900" spc="5" dirty="0">
                <a:solidFill>
                  <a:srgbClr val="1F4E79"/>
                </a:solidFill>
                <a:latin typeface="Microsoft Sans Serif"/>
                <a:cs typeface="Microsoft Sans Serif"/>
              </a:rPr>
              <a:t> </a:t>
            </a:r>
            <a:r>
              <a:rPr sz="1900" spc="-5" dirty="0">
                <a:solidFill>
                  <a:srgbClr val="1F4E79"/>
                </a:solidFill>
                <a:latin typeface="Microsoft Sans Serif"/>
                <a:cs typeface="Microsoft Sans Serif"/>
              </a:rPr>
              <a:t>detoksifikasyonu</a:t>
            </a:r>
            <a:r>
              <a:rPr sz="1900" dirty="0">
                <a:solidFill>
                  <a:srgbClr val="1F4E79"/>
                </a:solidFill>
                <a:latin typeface="Microsoft Sans Serif"/>
                <a:cs typeface="Microsoft Sans Serif"/>
              </a:rPr>
              <a:t> </a:t>
            </a:r>
            <a:r>
              <a:rPr sz="1900" spc="-5" dirty="0">
                <a:solidFill>
                  <a:srgbClr val="1F4E79"/>
                </a:solidFill>
                <a:latin typeface="Microsoft Sans Serif"/>
                <a:cs typeface="Microsoft Sans Serif"/>
              </a:rPr>
              <a:t>(toksinlerden </a:t>
            </a:r>
            <a:r>
              <a:rPr sz="1900" dirty="0">
                <a:solidFill>
                  <a:srgbClr val="1F4E79"/>
                </a:solidFill>
                <a:latin typeface="Microsoft Sans Serif"/>
                <a:cs typeface="Microsoft Sans Serif"/>
              </a:rPr>
              <a:t> </a:t>
            </a:r>
            <a:r>
              <a:rPr sz="1900" spc="15" dirty="0">
                <a:solidFill>
                  <a:srgbClr val="1F4E79"/>
                </a:solidFill>
                <a:latin typeface="Microsoft Sans Serif"/>
                <a:cs typeface="Microsoft Sans Serif"/>
              </a:rPr>
              <a:t>arındırma), </a:t>
            </a:r>
            <a:r>
              <a:rPr sz="1900" spc="5" dirty="0">
                <a:solidFill>
                  <a:srgbClr val="1F4E79"/>
                </a:solidFill>
                <a:latin typeface="Microsoft Sans Serif"/>
                <a:cs typeface="Microsoft Sans Serif"/>
              </a:rPr>
              <a:t>ilaçların parçalanması, </a:t>
            </a:r>
            <a:r>
              <a:rPr sz="1900" spc="-5" dirty="0">
                <a:solidFill>
                  <a:srgbClr val="1F4E79"/>
                </a:solidFill>
                <a:latin typeface="Microsoft Sans Serif"/>
                <a:cs typeface="Microsoft Sans Serif"/>
              </a:rPr>
              <a:t>kan filtrelemesi, safra </a:t>
            </a:r>
            <a:r>
              <a:rPr sz="1900" spc="20" dirty="0">
                <a:solidFill>
                  <a:srgbClr val="1F4E79"/>
                </a:solidFill>
                <a:latin typeface="Microsoft Sans Serif"/>
                <a:cs typeface="Microsoft Sans Serif"/>
              </a:rPr>
              <a:t>salgısı </a:t>
            </a:r>
            <a:r>
              <a:rPr sz="1900" spc="-5" dirty="0">
                <a:solidFill>
                  <a:srgbClr val="1F4E79"/>
                </a:solidFill>
                <a:latin typeface="Microsoft Sans Serif"/>
                <a:cs typeface="Microsoft Sans Serif"/>
              </a:rPr>
              <a:t>ve </a:t>
            </a:r>
            <a:r>
              <a:rPr sz="1900" dirty="0">
                <a:solidFill>
                  <a:srgbClr val="1F4E79"/>
                </a:solidFill>
                <a:latin typeface="Microsoft Sans Serif"/>
                <a:cs typeface="Microsoft Sans Serif"/>
              </a:rPr>
              <a:t> </a:t>
            </a:r>
            <a:r>
              <a:rPr sz="1900" spc="-5" dirty="0">
                <a:solidFill>
                  <a:srgbClr val="1F4E79"/>
                </a:solidFill>
                <a:latin typeface="Microsoft Sans Serif"/>
                <a:cs typeface="Microsoft Sans Serif"/>
              </a:rPr>
              <a:t>kan</a:t>
            </a:r>
            <a:r>
              <a:rPr sz="1900" spc="35" dirty="0">
                <a:solidFill>
                  <a:srgbClr val="1F4E79"/>
                </a:solidFill>
                <a:latin typeface="Microsoft Sans Serif"/>
                <a:cs typeface="Microsoft Sans Serif"/>
              </a:rPr>
              <a:t> </a:t>
            </a:r>
            <a:r>
              <a:rPr sz="1900" spc="10" dirty="0">
                <a:solidFill>
                  <a:srgbClr val="1F4E79"/>
                </a:solidFill>
                <a:latin typeface="Microsoft Sans Serif"/>
                <a:cs typeface="Microsoft Sans Serif"/>
              </a:rPr>
              <a:t>pıhtılaşma</a:t>
            </a:r>
            <a:r>
              <a:rPr sz="1900" spc="65" dirty="0">
                <a:solidFill>
                  <a:srgbClr val="1F4E79"/>
                </a:solidFill>
                <a:latin typeface="Microsoft Sans Serif"/>
                <a:cs typeface="Microsoft Sans Serif"/>
              </a:rPr>
              <a:t> </a:t>
            </a:r>
            <a:r>
              <a:rPr sz="1900" spc="-5" dirty="0">
                <a:solidFill>
                  <a:srgbClr val="1F4E79"/>
                </a:solidFill>
                <a:latin typeface="Microsoft Sans Serif"/>
                <a:cs typeface="Microsoft Sans Serif"/>
              </a:rPr>
              <a:t>proteinlerinin</a:t>
            </a:r>
            <a:r>
              <a:rPr sz="1900" spc="80" dirty="0">
                <a:solidFill>
                  <a:srgbClr val="1F4E79"/>
                </a:solidFill>
                <a:latin typeface="Microsoft Sans Serif"/>
                <a:cs typeface="Microsoft Sans Serif"/>
              </a:rPr>
              <a:t> </a:t>
            </a:r>
            <a:r>
              <a:rPr sz="1900" spc="-10" dirty="0">
                <a:solidFill>
                  <a:srgbClr val="1F4E79"/>
                </a:solidFill>
                <a:latin typeface="Microsoft Sans Serif"/>
                <a:cs typeface="Microsoft Sans Serif"/>
              </a:rPr>
              <a:t>üretilmesi</a:t>
            </a:r>
            <a:r>
              <a:rPr sz="1900" spc="65" dirty="0">
                <a:solidFill>
                  <a:srgbClr val="1F4E79"/>
                </a:solidFill>
                <a:latin typeface="Microsoft Sans Serif"/>
                <a:cs typeface="Microsoft Sans Serif"/>
              </a:rPr>
              <a:t> </a:t>
            </a:r>
            <a:r>
              <a:rPr sz="1900" spc="-10" dirty="0">
                <a:solidFill>
                  <a:srgbClr val="1F4E79"/>
                </a:solidFill>
                <a:latin typeface="Microsoft Sans Serif"/>
                <a:cs typeface="Microsoft Sans Serif"/>
              </a:rPr>
              <a:t>gibi</a:t>
            </a:r>
            <a:r>
              <a:rPr sz="1900" spc="55" dirty="0">
                <a:solidFill>
                  <a:srgbClr val="1F4E79"/>
                </a:solidFill>
                <a:latin typeface="Microsoft Sans Serif"/>
                <a:cs typeface="Microsoft Sans Serif"/>
              </a:rPr>
              <a:t> </a:t>
            </a:r>
            <a:r>
              <a:rPr sz="1900" spc="-10" dirty="0">
                <a:solidFill>
                  <a:srgbClr val="1F4E79"/>
                </a:solidFill>
                <a:latin typeface="Microsoft Sans Serif"/>
                <a:cs typeface="Microsoft Sans Serif"/>
              </a:rPr>
              <a:t>birçok</a:t>
            </a:r>
            <a:r>
              <a:rPr sz="1900" spc="45" dirty="0">
                <a:solidFill>
                  <a:srgbClr val="1F4E79"/>
                </a:solidFill>
                <a:latin typeface="Microsoft Sans Serif"/>
                <a:cs typeface="Microsoft Sans Serif"/>
              </a:rPr>
              <a:t> </a:t>
            </a:r>
            <a:r>
              <a:rPr sz="1900" spc="-10" dirty="0">
                <a:solidFill>
                  <a:srgbClr val="1F4E79"/>
                </a:solidFill>
                <a:latin typeface="Microsoft Sans Serif"/>
                <a:cs typeface="Microsoft Sans Serif"/>
              </a:rPr>
              <a:t>işleve</a:t>
            </a:r>
            <a:r>
              <a:rPr sz="1900" spc="50" dirty="0">
                <a:solidFill>
                  <a:srgbClr val="1F4E79"/>
                </a:solidFill>
                <a:latin typeface="Microsoft Sans Serif"/>
                <a:cs typeface="Microsoft Sans Serif"/>
              </a:rPr>
              <a:t> </a:t>
            </a:r>
            <a:r>
              <a:rPr sz="1900" spc="-20" dirty="0">
                <a:solidFill>
                  <a:srgbClr val="1F4E79"/>
                </a:solidFill>
                <a:latin typeface="Microsoft Sans Serif"/>
                <a:cs typeface="Microsoft Sans Serif"/>
              </a:rPr>
              <a:t>sahiptir.</a:t>
            </a:r>
            <a:endParaRPr sz="1900">
              <a:latin typeface="Microsoft Sans Serif"/>
              <a:cs typeface="Microsoft Sans Serif"/>
            </a:endParaRPr>
          </a:p>
          <a:p>
            <a:pPr marL="285115" marR="5080" indent="-273050" algn="just">
              <a:lnSpc>
                <a:spcPct val="100000"/>
              </a:lnSpc>
              <a:spcBef>
                <a:spcPts val="605"/>
              </a:spcBef>
              <a:buFont typeface="Microsoft Sans Serif"/>
              <a:buChar char="•"/>
              <a:tabLst>
                <a:tab pos="285750" algn="l"/>
              </a:tabLst>
            </a:pPr>
            <a:r>
              <a:rPr sz="1900" b="1" spc="-5" dirty="0">
                <a:solidFill>
                  <a:srgbClr val="1F4E79"/>
                </a:solidFill>
                <a:latin typeface="Arial"/>
                <a:cs typeface="Arial"/>
              </a:rPr>
              <a:t>Akciğerler</a:t>
            </a:r>
            <a:r>
              <a:rPr sz="1900" spc="-5" dirty="0">
                <a:solidFill>
                  <a:srgbClr val="1F4E79"/>
                </a:solidFill>
                <a:latin typeface="Microsoft Sans Serif"/>
                <a:cs typeface="Microsoft Sans Serif"/>
              </a:rPr>
              <a:t>,</a:t>
            </a:r>
            <a:r>
              <a:rPr sz="1900" dirty="0">
                <a:solidFill>
                  <a:srgbClr val="1F4E79"/>
                </a:solidFill>
                <a:latin typeface="Microsoft Sans Serif"/>
                <a:cs typeface="Microsoft Sans Serif"/>
              </a:rPr>
              <a:t> havadan</a:t>
            </a:r>
            <a:r>
              <a:rPr sz="1900" spc="5" dirty="0">
                <a:solidFill>
                  <a:srgbClr val="1F4E79"/>
                </a:solidFill>
                <a:latin typeface="Microsoft Sans Serif"/>
                <a:cs typeface="Microsoft Sans Serif"/>
              </a:rPr>
              <a:t> </a:t>
            </a:r>
            <a:r>
              <a:rPr sz="1900" spc="15" dirty="0">
                <a:solidFill>
                  <a:srgbClr val="1F4E79"/>
                </a:solidFill>
                <a:latin typeface="Microsoft Sans Serif"/>
                <a:cs typeface="Microsoft Sans Serif"/>
              </a:rPr>
              <a:t>alınan</a:t>
            </a:r>
            <a:r>
              <a:rPr sz="1900" spc="20" dirty="0">
                <a:solidFill>
                  <a:srgbClr val="1F4E79"/>
                </a:solidFill>
                <a:latin typeface="Microsoft Sans Serif"/>
                <a:cs typeface="Microsoft Sans Serif"/>
              </a:rPr>
              <a:t> </a:t>
            </a:r>
            <a:r>
              <a:rPr sz="1900" spc="-5" dirty="0">
                <a:solidFill>
                  <a:srgbClr val="1F4E79"/>
                </a:solidFill>
                <a:latin typeface="Microsoft Sans Serif"/>
                <a:cs typeface="Microsoft Sans Serif"/>
              </a:rPr>
              <a:t>oksijeni</a:t>
            </a:r>
            <a:r>
              <a:rPr sz="1900" dirty="0">
                <a:solidFill>
                  <a:srgbClr val="1F4E79"/>
                </a:solidFill>
                <a:latin typeface="Microsoft Sans Serif"/>
                <a:cs typeface="Microsoft Sans Serif"/>
              </a:rPr>
              <a:t> </a:t>
            </a:r>
            <a:r>
              <a:rPr sz="1900" spc="-5" dirty="0">
                <a:solidFill>
                  <a:srgbClr val="1F4E79"/>
                </a:solidFill>
                <a:latin typeface="Microsoft Sans Serif"/>
                <a:cs typeface="Microsoft Sans Serif"/>
              </a:rPr>
              <a:t>hücrelere</a:t>
            </a:r>
            <a:r>
              <a:rPr sz="1900" dirty="0">
                <a:solidFill>
                  <a:srgbClr val="1F4E79"/>
                </a:solidFill>
                <a:latin typeface="Microsoft Sans Serif"/>
                <a:cs typeface="Microsoft Sans Serif"/>
              </a:rPr>
              <a:t> </a:t>
            </a:r>
            <a:r>
              <a:rPr sz="1900" spc="-5" dirty="0">
                <a:solidFill>
                  <a:srgbClr val="1F4E79"/>
                </a:solidFill>
                <a:latin typeface="Microsoft Sans Serif"/>
                <a:cs typeface="Microsoft Sans Serif"/>
              </a:rPr>
              <a:t>gönderir</a:t>
            </a:r>
            <a:r>
              <a:rPr sz="1900" dirty="0">
                <a:solidFill>
                  <a:srgbClr val="1F4E79"/>
                </a:solidFill>
                <a:latin typeface="Microsoft Sans Serif"/>
                <a:cs typeface="Microsoft Sans Serif"/>
              </a:rPr>
              <a:t> ve</a:t>
            </a:r>
            <a:r>
              <a:rPr sz="1900" spc="5" dirty="0">
                <a:solidFill>
                  <a:srgbClr val="1F4E79"/>
                </a:solidFill>
                <a:latin typeface="Microsoft Sans Serif"/>
                <a:cs typeface="Microsoft Sans Serif"/>
              </a:rPr>
              <a:t> </a:t>
            </a:r>
            <a:r>
              <a:rPr sz="1900" dirty="0">
                <a:solidFill>
                  <a:srgbClr val="1F4E79"/>
                </a:solidFill>
                <a:latin typeface="Microsoft Sans Serif"/>
                <a:cs typeface="Microsoft Sans Serif"/>
              </a:rPr>
              <a:t>kana </a:t>
            </a:r>
            <a:r>
              <a:rPr sz="1900" spc="5" dirty="0">
                <a:solidFill>
                  <a:srgbClr val="1F4E79"/>
                </a:solidFill>
                <a:latin typeface="Microsoft Sans Serif"/>
                <a:cs typeface="Microsoft Sans Serif"/>
              </a:rPr>
              <a:t> </a:t>
            </a:r>
            <a:r>
              <a:rPr sz="1900" spc="15" dirty="0">
                <a:solidFill>
                  <a:srgbClr val="1F4E79"/>
                </a:solidFill>
                <a:latin typeface="Microsoft Sans Serif"/>
                <a:cs typeface="Microsoft Sans Serif"/>
              </a:rPr>
              <a:t>aktarılmasını</a:t>
            </a:r>
            <a:r>
              <a:rPr sz="1900" spc="50" dirty="0">
                <a:solidFill>
                  <a:srgbClr val="1F4E79"/>
                </a:solidFill>
                <a:latin typeface="Microsoft Sans Serif"/>
                <a:cs typeface="Microsoft Sans Serif"/>
              </a:rPr>
              <a:t> </a:t>
            </a:r>
            <a:r>
              <a:rPr sz="1900" spc="-20" dirty="0">
                <a:solidFill>
                  <a:srgbClr val="1F4E79"/>
                </a:solidFill>
                <a:latin typeface="Microsoft Sans Serif"/>
                <a:cs typeface="Microsoft Sans Serif"/>
              </a:rPr>
              <a:t>sağlar,</a:t>
            </a:r>
            <a:r>
              <a:rPr sz="1900" spc="45" dirty="0">
                <a:solidFill>
                  <a:srgbClr val="1F4E79"/>
                </a:solidFill>
                <a:latin typeface="Microsoft Sans Serif"/>
                <a:cs typeface="Microsoft Sans Serif"/>
              </a:rPr>
              <a:t> </a:t>
            </a:r>
            <a:r>
              <a:rPr sz="1900" spc="-5" dirty="0">
                <a:solidFill>
                  <a:srgbClr val="1F4E79"/>
                </a:solidFill>
                <a:latin typeface="Microsoft Sans Serif"/>
                <a:cs typeface="Microsoft Sans Serif"/>
              </a:rPr>
              <a:t>karbondioksiti</a:t>
            </a:r>
            <a:r>
              <a:rPr sz="1900" spc="85" dirty="0">
                <a:solidFill>
                  <a:srgbClr val="1F4E79"/>
                </a:solidFill>
                <a:latin typeface="Microsoft Sans Serif"/>
                <a:cs typeface="Microsoft Sans Serif"/>
              </a:rPr>
              <a:t> </a:t>
            </a:r>
            <a:r>
              <a:rPr sz="1900" spc="25" dirty="0">
                <a:solidFill>
                  <a:srgbClr val="1F4E79"/>
                </a:solidFill>
                <a:latin typeface="Microsoft Sans Serif"/>
                <a:cs typeface="Microsoft Sans Serif"/>
              </a:rPr>
              <a:t>dışarı </a:t>
            </a:r>
            <a:r>
              <a:rPr sz="1900" spc="-25" dirty="0">
                <a:solidFill>
                  <a:srgbClr val="1F4E79"/>
                </a:solidFill>
                <a:latin typeface="Microsoft Sans Serif"/>
                <a:cs typeface="Microsoft Sans Serif"/>
              </a:rPr>
              <a:t>atar.</a:t>
            </a:r>
            <a:endParaRPr sz="1900">
              <a:latin typeface="Microsoft Sans Serif"/>
              <a:cs typeface="Microsoft Sans Serif"/>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2585973" y="636778"/>
            <a:ext cx="3969385" cy="345440"/>
          </a:xfrm>
          <a:prstGeom prst="rect">
            <a:avLst/>
          </a:prstGeom>
        </p:spPr>
        <p:txBody>
          <a:bodyPr vert="horz" wrap="square" lIns="0" tIns="12700" rIns="0" bIns="0" rtlCol="0">
            <a:spAutoFit/>
          </a:bodyPr>
          <a:lstStyle/>
          <a:p>
            <a:pPr marL="12700">
              <a:lnSpc>
                <a:spcPct val="100000"/>
              </a:lnSpc>
              <a:spcBef>
                <a:spcPts val="100"/>
              </a:spcBef>
            </a:pPr>
            <a:r>
              <a:rPr spc="-5" dirty="0"/>
              <a:t>insan</a:t>
            </a:r>
            <a:r>
              <a:rPr spc="-15" dirty="0"/>
              <a:t> </a:t>
            </a:r>
            <a:r>
              <a:rPr spc="-5" dirty="0"/>
              <a:t>vücudunda</a:t>
            </a:r>
            <a:r>
              <a:rPr dirty="0"/>
              <a:t> </a:t>
            </a:r>
            <a:r>
              <a:rPr spc="-5" dirty="0"/>
              <a:t>enerji</a:t>
            </a:r>
            <a:r>
              <a:rPr spc="-20" dirty="0"/>
              <a:t> </a:t>
            </a:r>
            <a:r>
              <a:rPr spc="-5" dirty="0"/>
              <a:t>üretimi</a:t>
            </a:r>
          </a:p>
        </p:txBody>
      </p:sp>
      <p:sp>
        <p:nvSpPr>
          <p:cNvPr id="4" name="object 4"/>
          <p:cNvSpPr txBox="1"/>
          <p:nvPr/>
        </p:nvSpPr>
        <p:spPr>
          <a:xfrm>
            <a:off x="631342" y="1430223"/>
            <a:ext cx="7896225" cy="4218305"/>
          </a:xfrm>
          <a:prstGeom prst="rect">
            <a:avLst/>
          </a:prstGeom>
        </p:spPr>
        <p:txBody>
          <a:bodyPr vert="horz" wrap="square" lIns="0" tIns="13335" rIns="0" bIns="0" rtlCol="0">
            <a:spAutoFit/>
          </a:bodyPr>
          <a:lstStyle/>
          <a:p>
            <a:pPr marL="361315" indent="-273050" algn="just">
              <a:lnSpc>
                <a:spcPct val="100000"/>
              </a:lnSpc>
              <a:spcBef>
                <a:spcPts val="105"/>
              </a:spcBef>
              <a:buChar char="•"/>
              <a:tabLst>
                <a:tab pos="361950" algn="l"/>
              </a:tabLst>
            </a:pPr>
            <a:r>
              <a:rPr sz="2000" dirty="0">
                <a:solidFill>
                  <a:srgbClr val="1F4E79"/>
                </a:solidFill>
                <a:latin typeface="Microsoft Sans Serif"/>
                <a:cs typeface="Microsoft Sans Serif"/>
              </a:rPr>
              <a:t>İnsan</a:t>
            </a:r>
            <a:r>
              <a:rPr sz="2000" spc="15" dirty="0">
                <a:solidFill>
                  <a:srgbClr val="1F4E79"/>
                </a:solidFill>
                <a:latin typeface="Microsoft Sans Serif"/>
                <a:cs typeface="Microsoft Sans Serif"/>
              </a:rPr>
              <a:t> </a:t>
            </a:r>
            <a:r>
              <a:rPr sz="2000" spc="-5" dirty="0">
                <a:solidFill>
                  <a:srgbClr val="1F4E79"/>
                </a:solidFill>
                <a:latin typeface="Microsoft Sans Serif"/>
                <a:cs typeface="Microsoft Sans Serif"/>
              </a:rPr>
              <a:t>vücudu,</a:t>
            </a:r>
            <a:r>
              <a:rPr sz="2000" spc="540" dirty="0">
                <a:solidFill>
                  <a:srgbClr val="1F4E79"/>
                </a:solidFill>
                <a:latin typeface="Microsoft Sans Serif"/>
                <a:cs typeface="Microsoft Sans Serif"/>
              </a:rPr>
              <a:t> </a:t>
            </a:r>
            <a:r>
              <a:rPr sz="2000" spc="-5" dirty="0">
                <a:solidFill>
                  <a:srgbClr val="1F4E79"/>
                </a:solidFill>
                <a:latin typeface="Microsoft Sans Serif"/>
                <a:cs typeface="Microsoft Sans Serif"/>
              </a:rPr>
              <a:t>ürettiği</a:t>
            </a:r>
            <a:r>
              <a:rPr sz="2000" spc="540" dirty="0">
                <a:solidFill>
                  <a:srgbClr val="1F4E79"/>
                </a:solidFill>
                <a:latin typeface="Microsoft Sans Serif"/>
                <a:cs typeface="Microsoft Sans Serif"/>
              </a:rPr>
              <a:t> </a:t>
            </a:r>
            <a:r>
              <a:rPr sz="2000" spc="-5" dirty="0">
                <a:solidFill>
                  <a:srgbClr val="1F4E79"/>
                </a:solidFill>
                <a:latin typeface="Microsoft Sans Serif"/>
                <a:cs typeface="Microsoft Sans Serif"/>
              </a:rPr>
              <a:t>enerji</a:t>
            </a:r>
            <a:r>
              <a:rPr sz="2000" spc="545" dirty="0">
                <a:solidFill>
                  <a:srgbClr val="1F4E79"/>
                </a:solidFill>
                <a:latin typeface="Microsoft Sans Serif"/>
                <a:cs typeface="Microsoft Sans Serif"/>
              </a:rPr>
              <a:t> </a:t>
            </a:r>
            <a:r>
              <a:rPr sz="2000" spc="-10" dirty="0">
                <a:solidFill>
                  <a:srgbClr val="1F4E79"/>
                </a:solidFill>
                <a:latin typeface="Microsoft Sans Serif"/>
                <a:cs typeface="Microsoft Sans Serif"/>
              </a:rPr>
              <a:t>ile</a:t>
            </a:r>
            <a:r>
              <a:rPr sz="2000" spc="540" dirty="0">
                <a:solidFill>
                  <a:srgbClr val="1F4E79"/>
                </a:solidFill>
                <a:latin typeface="Microsoft Sans Serif"/>
                <a:cs typeface="Microsoft Sans Serif"/>
              </a:rPr>
              <a:t> </a:t>
            </a:r>
            <a:r>
              <a:rPr sz="2000" spc="-5" dirty="0">
                <a:solidFill>
                  <a:srgbClr val="1F4E79"/>
                </a:solidFill>
                <a:latin typeface="Microsoft Sans Serif"/>
                <a:cs typeface="Microsoft Sans Serif"/>
              </a:rPr>
              <a:t>faaliyetlerini</a:t>
            </a:r>
            <a:r>
              <a:rPr sz="2000" spc="540" dirty="0">
                <a:solidFill>
                  <a:srgbClr val="1F4E79"/>
                </a:solidFill>
                <a:latin typeface="Microsoft Sans Serif"/>
                <a:cs typeface="Microsoft Sans Serif"/>
              </a:rPr>
              <a:t> </a:t>
            </a:r>
            <a:r>
              <a:rPr sz="2000" spc="-15" dirty="0">
                <a:solidFill>
                  <a:srgbClr val="1F4E79"/>
                </a:solidFill>
                <a:latin typeface="Microsoft Sans Serif"/>
                <a:cs typeface="Microsoft Sans Serif"/>
              </a:rPr>
              <a:t>sürdürür.</a:t>
            </a:r>
            <a:r>
              <a:rPr sz="2000" spc="540" dirty="0">
                <a:solidFill>
                  <a:srgbClr val="1F4E79"/>
                </a:solidFill>
                <a:latin typeface="Microsoft Sans Serif"/>
                <a:cs typeface="Microsoft Sans Serif"/>
              </a:rPr>
              <a:t> </a:t>
            </a:r>
            <a:r>
              <a:rPr sz="2000" spc="-5" dirty="0">
                <a:solidFill>
                  <a:srgbClr val="1F4E79"/>
                </a:solidFill>
                <a:latin typeface="Microsoft Sans Serif"/>
                <a:cs typeface="Microsoft Sans Serif"/>
              </a:rPr>
              <a:t>Besinleri</a:t>
            </a:r>
            <a:endParaRPr sz="2000">
              <a:latin typeface="Microsoft Sans Serif"/>
              <a:cs typeface="Microsoft Sans Serif"/>
            </a:endParaRPr>
          </a:p>
          <a:p>
            <a:pPr marL="361315" algn="just">
              <a:lnSpc>
                <a:spcPct val="100000"/>
              </a:lnSpc>
            </a:pPr>
            <a:r>
              <a:rPr sz="2000" spc="15" dirty="0">
                <a:solidFill>
                  <a:srgbClr val="1F4E79"/>
                </a:solidFill>
                <a:latin typeface="Microsoft Sans Serif"/>
                <a:cs typeface="Microsoft Sans Serif"/>
              </a:rPr>
              <a:t>dışarıdan</a:t>
            </a:r>
            <a:r>
              <a:rPr sz="2000" spc="5" dirty="0">
                <a:solidFill>
                  <a:srgbClr val="1F4E79"/>
                </a:solidFill>
                <a:latin typeface="Microsoft Sans Serif"/>
                <a:cs typeface="Microsoft Sans Serif"/>
              </a:rPr>
              <a:t> </a:t>
            </a:r>
            <a:r>
              <a:rPr sz="2000" spc="15" dirty="0">
                <a:solidFill>
                  <a:srgbClr val="1F4E79"/>
                </a:solidFill>
                <a:latin typeface="Microsoft Sans Serif"/>
                <a:cs typeface="Microsoft Sans Serif"/>
              </a:rPr>
              <a:t>hazır</a:t>
            </a:r>
            <a:r>
              <a:rPr sz="2000" spc="-10" dirty="0">
                <a:solidFill>
                  <a:srgbClr val="1F4E79"/>
                </a:solidFill>
                <a:latin typeface="Microsoft Sans Serif"/>
                <a:cs typeface="Microsoft Sans Serif"/>
              </a:rPr>
              <a:t> </a:t>
            </a:r>
            <a:r>
              <a:rPr sz="2000" dirty="0">
                <a:solidFill>
                  <a:srgbClr val="1F4E79"/>
                </a:solidFill>
                <a:latin typeface="Microsoft Sans Serif"/>
                <a:cs typeface="Microsoft Sans Serif"/>
              </a:rPr>
              <a:t>olarak</a:t>
            </a:r>
            <a:r>
              <a:rPr sz="2000" spc="-5" dirty="0">
                <a:solidFill>
                  <a:srgbClr val="1F4E79"/>
                </a:solidFill>
                <a:latin typeface="Microsoft Sans Serif"/>
                <a:cs typeface="Microsoft Sans Serif"/>
              </a:rPr>
              <a:t> </a:t>
            </a:r>
            <a:r>
              <a:rPr sz="2000" spc="15" dirty="0">
                <a:solidFill>
                  <a:srgbClr val="1F4E79"/>
                </a:solidFill>
                <a:latin typeface="Microsoft Sans Serif"/>
                <a:cs typeface="Microsoft Sans Serif"/>
              </a:rPr>
              <a:t>alır </a:t>
            </a:r>
            <a:r>
              <a:rPr sz="2000" dirty="0">
                <a:solidFill>
                  <a:srgbClr val="1F4E79"/>
                </a:solidFill>
                <a:latin typeface="Microsoft Sans Serif"/>
                <a:cs typeface="Microsoft Sans Serif"/>
              </a:rPr>
              <a:t>(heterotrof).</a:t>
            </a:r>
            <a:endParaRPr sz="2000">
              <a:latin typeface="Microsoft Sans Serif"/>
              <a:cs typeface="Microsoft Sans Serif"/>
            </a:endParaRPr>
          </a:p>
          <a:p>
            <a:pPr marL="361315" marR="93980" indent="-273050" algn="just">
              <a:lnSpc>
                <a:spcPct val="100000"/>
              </a:lnSpc>
              <a:spcBef>
                <a:spcPts val="600"/>
              </a:spcBef>
              <a:buChar char="•"/>
              <a:tabLst>
                <a:tab pos="361950" algn="l"/>
              </a:tabLst>
            </a:pPr>
            <a:r>
              <a:rPr sz="2000" spc="-5" dirty="0">
                <a:solidFill>
                  <a:srgbClr val="1F4E79"/>
                </a:solidFill>
                <a:latin typeface="Microsoft Sans Serif"/>
                <a:cs typeface="Microsoft Sans Serif"/>
              </a:rPr>
              <a:t>Sindirim</a:t>
            </a:r>
            <a:r>
              <a:rPr sz="2000" dirty="0">
                <a:solidFill>
                  <a:srgbClr val="1F4E79"/>
                </a:solidFill>
                <a:latin typeface="Microsoft Sans Serif"/>
                <a:cs typeface="Microsoft Sans Serif"/>
              </a:rPr>
              <a:t> </a:t>
            </a:r>
            <a:r>
              <a:rPr sz="2000" spc="-5" dirty="0">
                <a:solidFill>
                  <a:srgbClr val="1F4E79"/>
                </a:solidFill>
                <a:latin typeface="Microsoft Sans Serif"/>
                <a:cs typeface="Microsoft Sans Serif"/>
              </a:rPr>
              <a:t>sisteminde</a:t>
            </a:r>
            <a:r>
              <a:rPr sz="2000" dirty="0">
                <a:solidFill>
                  <a:srgbClr val="1F4E79"/>
                </a:solidFill>
                <a:latin typeface="Microsoft Sans Serif"/>
                <a:cs typeface="Microsoft Sans Serif"/>
              </a:rPr>
              <a:t> </a:t>
            </a:r>
            <a:r>
              <a:rPr sz="2000" spc="-10" dirty="0">
                <a:solidFill>
                  <a:srgbClr val="1F4E79"/>
                </a:solidFill>
                <a:latin typeface="Microsoft Sans Serif"/>
                <a:cs typeface="Microsoft Sans Serif"/>
              </a:rPr>
              <a:t>temel</a:t>
            </a:r>
            <a:r>
              <a:rPr sz="2000" spc="-5" dirty="0">
                <a:solidFill>
                  <a:srgbClr val="1F4E79"/>
                </a:solidFill>
                <a:latin typeface="Microsoft Sans Serif"/>
                <a:cs typeface="Microsoft Sans Serif"/>
              </a:rPr>
              <a:t> </a:t>
            </a:r>
            <a:r>
              <a:rPr sz="2000" spc="10" dirty="0">
                <a:solidFill>
                  <a:srgbClr val="1F4E79"/>
                </a:solidFill>
                <a:latin typeface="Microsoft Sans Serif"/>
                <a:cs typeface="Microsoft Sans Serif"/>
              </a:rPr>
              <a:t>parçacıklarına</a:t>
            </a:r>
            <a:r>
              <a:rPr sz="2000" spc="15" dirty="0">
                <a:solidFill>
                  <a:srgbClr val="1F4E79"/>
                </a:solidFill>
                <a:latin typeface="Microsoft Sans Serif"/>
                <a:cs typeface="Microsoft Sans Serif"/>
              </a:rPr>
              <a:t> </a:t>
            </a:r>
            <a:r>
              <a:rPr sz="2000" spc="5" dirty="0">
                <a:solidFill>
                  <a:srgbClr val="1F4E79"/>
                </a:solidFill>
                <a:latin typeface="Microsoft Sans Serif"/>
                <a:cs typeface="Microsoft Sans Serif"/>
              </a:rPr>
              <a:t>ayrılan</a:t>
            </a:r>
            <a:r>
              <a:rPr sz="2000" spc="10" dirty="0">
                <a:solidFill>
                  <a:srgbClr val="1F4E79"/>
                </a:solidFill>
                <a:latin typeface="Microsoft Sans Serif"/>
                <a:cs typeface="Microsoft Sans Serif"/>
              </a:rPr>
              <a:t> </a:t>
            </a:r>
            <a:r>
              <a:rPr sz="2000" spc="-5" dirty="0">
                <a:solidFill>
                  <a:srgbClr val="1F4E79"/>
                </a:solidFill>
                <a:latin typeface="Microsoft Sans Serif"/>
                <a:cs typeface="Microsoft Sans Serif"/>
              </a:rPr>
              <a:t>besinler</a:t>
            </a:r>
            <a:r>
              <a:rPr sz="2000" dirty="0">
                <a:solidFill>
                  <a:srgbClr val="1F4E79"/>
                </a:solidFill>
                <a:latin typeface="Microsoft Sans Serif"/>
                <a:cs typeface="Microsoft Sans Serif"/>
              </a:rPr>
              <a:t> kana </a:t>
            </a:r>
            <a:r>
              <a:rPr sz="2000" spc="5" dirty="0">
                <a:solidFill>
                  <a:srgbClr val="1F4E79"/>
                </a:solidFill>
                <a:latin typeface="Microsoft Sans Serif"/>
                <a:cs typeface="Microsoft Sans Serif"/>
              </a:rPr>
              <a:t> </a:t>
            </a:r>
            <a:r>
              <a:rPr sz="2000" spc="25" dirty="0">
                <a:solidFill>
                  <a:srgbClr val="1F4E79"/>
                </a:solidFill>
                <a:latin typeface="Microsoft Sans Serif"/>
                <a:cs typeface="Microsoft Sans Serif"/>
              </a:rPr>
              <a:t>karışır</a:t>
            </a:r>
            <a:r>
              <a:rPr sz="2000" spc="30" dirty="0">
                <a:solidFill>
                  <a:srgbClr val="1F4E79"/>
                </a:solidFill>
                <a:latin typeface="Microsoft Sans Serif"/>
                <a:cs typeface="Microsoft Sans Serif"/>
              </a:rPr>
              <a:t> </a:t>
            </a:r>
            <a:r>
              <a:rPr sz="2000" spc="-5" dirty="0">
                <a:solidFill>
                  <a:srgbClr val="1F4E79"/>
                </a:solidFill>
                <a:latin typeface="Microsoft Sans Serif"/>
                <a:cs typeface="Microsoft Sans Serif"/>
              </a:rPr>
              <a:t>ve</a:t>
            </a:r>
            <a:r>
              <a:rPr sz="2000" dirty="0">
                <a:solidFill>
                  <a:srgbClr val="1F4E79"/>
                </a:solidFill>
                <a:latin typeface="Microsoft Sans Serif"/>
                <a:cs typeface="Microsoft Sans Serif"/>
              </a:rPr>
              <a:t> </a:t>
            </a:r>
            <a:r>
              <a:rPr sz="2000" spc="-10" dirty="0">
                <a:solidFill>
                  <a:srgbClr val="1F4E79"/>
                </a:solidFill>
                <a:latin typeface="Microsoft Sans Serif"/>
                <a:cs typeface="Microsoft Sans Serif"/>
              </a:rPr>
              <a:t>insülin</a:t>
            </a:r>
            <a:r>
              <a:rPr sz="2000" spc="-5" dirty="0">
                <a:solidFill>
                  <a:srgbClr val="1F4E79"/>
                </a:solidFill>
                <a:latin typeface="Microsoft Sans Serif"/>
                <a:cs typeface="Microsoft Sans Serif"/>
              </a:rPr>
              <a:t> hormonu</a:t>
            </a:r>
            <a:r>
              <a:rPr sz="2000" dirty="0">
                <a:solidFill>
                  <a:srgbClr val="1F4E79"/>
                </a:solidFill>
                <a:latin typeface="Microsoft Sans Serif"/>
                <a:cs typeface="Microsoft Sans Serif"/>
              </a:rPr>
              <a:t> </a:t>
            </a:r>
            <a:r>
              <a:rPr sz="2000" spc="-5" dirty="0">
                <a:solidFill>
                  <a:srgbClr val="1F4E79"/>
                </a:solidFill>
                <a:latin typeface="Microsoft Sans Serif"/>
                <a:cs typeface="Microsoft Sans Serif"/>
              </a:rPr>
              <a:t>enerji</a:t>
            </a:r>
            <a:r>
              <a:rPr sz="2000" dirty="0">
                <a:solidFill>
                  <a:srgbClr val="1F4E79"/>
                </a:solidFill>
                <a:latin typeface="Microsoft Sans Serif"/>
                <a:cs typeface="Microsoft Sans Serif"/>
              </a:rPr>
              <a:t> </a:t>
            </a:r>
            <a:r>
              <a:rPr sz="2000" spc="-5" dirty="0">
                <a:solidFill>
                  <a:srgbClr val="1F4E79"/>
                </a:solidFill>
                <a:latin typeface="Microsoft Sans Serif"/>
                <a:cs typeface="Microsoft Sans Serif"/>
              </a:rPr>
              <a:t>verici</a:t>
            </a:r>
            <a:r>
              <a:rPr sz="2000" dirty="0">
                <a:solidFill>
                  <a:srgbClr val="1F4E79"/>
                </a:solidFill>
                <a:latin typeface="Microsoft Sans Serif"/>
                <a:cs typeface="Microsoft Sans Serif"/>
              </a:rPr>
              <a:t> </a:t>
            </a:r>
            <a:r>
              <a:rPr sz="2000" spc="-5" dirty="0">
                <a:solidFill>
                  <a:srgbClr val="1F4E79"/>
                </a:solidFill>
                <a:latin typeface="Microsoft Sans Serif"/>
                <a:cs typeface="Microsoft Sans Serif"/>
              </a:rPr>
              <a:t>besinlerin</a:t>
            </a:r>
            <a:r>
              <a:rPr sz="2000" dirty="0">
                <a:solidFill>
                  <a:srgbClr val="1F4E79"/>
                </a:solidFill>
                <a:latin typeface="Microsoft Sans Serif"/>
                <a:cs typeface="Microsoft Sans Serif"/>
              </a:rPr>
              <a:t> </a:t>
            </a:r>
            <a:r>
              <a:rPr sz="2000" spc="-5" dirty="0">
                <a:solidFill>
                  <a:srgbClr val="1F4E79"/>
                </a:solidFill>
                <a:latin typeface="Microsoft Sans Serif"/>
                <a:cs typeface="Microsoft Sans Serif"/>
              </a:rPr>
              <a:t>hücre</a:t>
            </a:r>
            <a:r>
              <a:rPr sz="2000" dirty="0">
                <a:solidFill>
                  <a:srgbClr val="1F4E79"/>
                </a:solidFill>
                <a:latin typeface="Microsoft Sans Serif"/>
                <a:cs typeface="Microsoft Sans Serif"/>
              </a:rPr>
              <a:t> </a:t>
            </a:r>
            <a:r>
              <a:rPr sz="2000" spc="-10" dirty="0">
                <a:solidFill>
                  <a:srgbClr val="1F4E79"/>
                </a:solidFill>
                <a:latin typeface="Microsoft Sans Serif"/>
                <a:cs typeface="Microsoft Sans Serif"/>
              </a:rPr>
              <a:t>içine </a:t>
            </a:r>
            <a:r>
              <a:rPr sz="2000" spc="-5" dirty="0">
                <a:solidFill>
                  <a:srgbClr val="1F4E79"/>
                </a:solidFill>
                <a:latin typeface="Microsoft Sans Serif"/>
                <a:cs typeface="Microsoft Sans Serif"/>
              </a:rPr>
              <a:t> </a:t>
            </a:r>
            <a:r>
              <a:rPr sz="2000" spc="20" dirty="0">
                <a:solidFill>
                  <a:srgbClr val="1F4E79"/>
                </a:solidFill>
                <a:latin typeface="Microsoft Sans Serif"/>
                <a:cs typeface="Microsoft Sans Serif"/>
              </a:rPr>
              <a:t>alınmasını </a:t>
            </a:r>
            <a:r>
              <a:rPr sz="2000" spc="-5" dirty="0">
                <a:solidFill>
                  <a:srgbClr val="1F4E79"/>
                </a:solidFill>
                <a:latin typeface="Microsoft Sans Serif"/>
                <a:cs typeface="Microsoft Sans Serif"/>
              </a:rPr>
              <a:t>sağlar ve havadan </a:t>
            </a:r>
            <a:r>
              <a:rPr sz="2000" spc="10" dirty="0">
                <a:solidFill>
                  <a:srgbClr val="1F4E79"/>
                </a:solidFill>
                <a:latin typeface="Microsoft Sans Serif"/>
                <a:cs typeface="Microsoft Sans Serif"/>
              </a:rPr>
              <a:t>alınan </a:t>
            </a:r>
            <a:r>
              <a:rPr sz="2000" dirty="0">
                <a:solidFill>
                  <a:srgbClr val="1F4E79"/>
                </a:solidFill>
                <a:latin typeface="Microsoft Sans Serif"/>
                <a:cs typeface="Microsoft Sans Serif"/>
              </a:rPr>
              <a:t>O</a:t>
            </a:r>
            <a:r>
              <a:rPr sz="1950" baseline="-21367" dirty="0">
                <a:solidFill>
                  <a:srgbClr val="1F4E79"/>
                </a:solidFill>
                <a:latin typeface="Microsoft Sans Serif"/>
                <a:cs typeface="Microsoft Sans Serif"/>
              </a:rPr>
              <a:t>2 </a:t>
            </a:r>
            <a:r>
              <a:rPr sz="2000" spc="20" dirty="0">
                <a:solidFill>
                  <a:srgbClr val="1F4E79"/>
                </a:solidFill>
                <a:latin typeface="Microsoft Sans Serif"/>
                <a:cs typeface="Microsoft Sans Serif"/>
              </a:rPr>
              <a:t>gazı </a:t>
            </a:r>
            <a:r>
              <a:rPr sz="2000" spc="-5" dirty="0">
                <a:solidFill>
                  <a:srgbClr val="1F4E79"/>
                </a:solidFill>
                <a:latin typeface="Microsoft Sans Serif"/>
                <a:cs typeface="Microsoft Sans Serif"/>
              </a:rPr>
              <a:t>kandaki hemoglobin </a:t>
            </a:r>
            <a:r>
              <a:rPr sz="2000" dirty="0">
                <a:solidFill>
                  <a:srgbClr val="1F4E79"/>
                </a:solidFill>
                <a:latin typeface="Microsoft Sans Serif"/>
                <a:cs typeface="Microsoft Sans Serif"/>
              </a:rPr>
              <a:t> </a:t>
            </a:r>
            <a:r>
              <a:rPr sz="2000" spc="-15" dirty="0">
                <a:solidFill>
                  <a:srgbClr val="1F4E79"/>
                </a:solidFill>
                <a:latin typeface="Microsoft Sans Serif"/>
                <a:cs typeface="Microsoft Sans Serif"/>
              </a:rPr>
              <a:t>ile</a:t>
            </a:r>
            <a:r>
              <a:rPr sz="2000" spc="25" dirty="0">
                <a:solidFill>
                  <a:srgbClr val="1F4E79"/>
                </a:solidFill>
                <a:latin typeface="Microsoft Sans Serif"/>
                <a:cs typeface="Microsoft Sans Serif"/>
              </a:rPr>
              <a:t> </a:t>
            </a:r>
            <a:r>
              <a:rPr sz="2000" spc="-20" dirty="0">
                <a:solidFill>
                  <a:srgbClr val="1F4E79"/>
                </a:solidFill>
                <a:latin typeface="Microsoft Sans Serif"/>
                <a:cs typeface="Microsoft Sans Serif"/>
              </a:rPr>
              <a:t>birleşir.</a:t>
            </a:r>
            <a:endParaRPr sz="2000">
              <a:latin typeface="Microsoft Sans Serif"/>
              <a:cs typeface="Microsoft Sans Serif"/>
            </a:endParaRPr>
          </a:p>
          <a:p>
            <a:pPr marL="361315" indent="-273050" algn="just">
              <a:lnSpc>
                <a:spcPct val="100000"/>
              </a:lnSpc>
              <a:spcBef>
                <a:spcPts val="600"/>
              </a:spcBef>
              <a:buChar char="•"/>
              <a:tabLst>
                <a:tab pos="361950" algn="l"/>
              </a:tabLst>
            </a:pPr>
            <a:r>
              <a:rPr sz="2000" spc="-5" dirty="0">
                <a:solidFill>
                  <a:srgbClr val="1F4E79"/>
                </a:solidFill>
                <a:latin typeface="Microsoft Sans Serif"/>
                <a:cs typeface="Microsoft Sans Serif"/>
              </a:rPr>
              <a:t>Oksijenli</a:t>
            </a:r>
            <a:r>
              <a:rPr sz="2000" dirty="0">
                <a:solidFill>
                  <a:srgbClr val="1F4E79"/>
                </a:solidFill>
                <a:latin typeface="Microsoft Sans Serif"/>
                <a:cs typeface="Microsoft Sans Serif"/>
              </a:rPr>
              <a:t> solunum</a:t>
            </a:r>
            <a:r>
              <a:rPr sz="2000" spc="-10" dirty="0">
                <a:solidFill>
                  <a:srgbClr val="1F4E79"/>
                </a:solidFill>
                <a:latin typeface="Microsoft Sans Serif"/>
                <a:cs typeface="Microsoft Sans Serif"/>
              </a:rPr>
              <a:t> </a:t>
            </a:r>
            <a:r>
              <a:rPr sz="2000" spc="-5" dirty="0">
                <a:solidFill>
                  <a:srgbClr val="1F4E79"/>
                </a:solidFill>
                <a:latin typeface="Microsoft Sans Serif"/>
                <a:cs typeface="Microsoft Sans Serif"/>
              </a:rPr>
              <a:t>denilen</a:t>
            </a:r>
            <a:r>
              <a:rPr sz="2000" spc="15" dirty="0">
                <a:solidFill>
                  <a:srgbClr val="1F4E79"/>
                </a:solidFill>
                <a:latin typeface="Microsoft Sans Serif"/>
                <a:cs typeface="Microsoft Sans Serif"/>
              </a:rPr>
              <a:t> </a:t>
            </a:r>
            <a:r>
              <a:rPr sz="2000" dirty="0">
                <a:solidFill>
                  <a:srgbClr val="1F4E79"/>
                </a:solidFill>
                <a:latin typeface="Microsoft Sans Serif"/>
                <a:cs typeface="Microsoft Sans Serif"/>
              </a:rPr>
              <a:t>bu tepkime</a:t>
            </a:r>
            <a:endParaRPr sz="2000">
              <a:latin typeface="Microsoft Sans Serif"/>
              <a:cs typeface="Microsoft Sans Serif"/>
            </a:endParaRPr>
          </a:p>
          <a:p>
            <a:pPr marR="1270" algn="ctr">
              <a:lnSpc>
                <a:spcPct val="100000"/>
              </a:lnSpc>
              <a:spcBef>
                <a:spcPts val="1205"/>
              </a:spcBef>
            </a:pPr>
            <a:r>
              <a:rPr sz="2000" b="1" spc="10" dirty="0">
                <a:solidFill>
                  <a:srgbClr val="1F4E79"/>
                </a:solidFill>
                <a:latin typeface="Arial"/>
                <a:cs typeface="Arial"/>
              </a:rPr>
              <a:t>C</a:t>
            </a:r>
            <a:r>
              <a:rPr sz="1950" b="1" spc="15" baseline="-21367" dirty="0">
                <a:solidFill>
                  <a:srgbClr val="1F4E79"/>
                </a:solidFill>
                <a:latin typeface="Arial"/>
                <a:cs typeface="Arial"/>
              </a:rPr>
              <a:t>6</a:t>
            </a:r>
            <a:r>
              <a:rPr sz="2000" b="1" spc="10" dirty="0">
                <a:solidFill>
                  <a:srgbClr val="1F4E79"/>
                </a:solidFill>
                <a:latin typeface="Arial"/>
                <a:cs typeface="Arial"/>
              </a:rPr>
              <a:t>H</a:t>
            </a:r>
            <a:r>
              <a:rPr sz="1950" b="1" spc="15" baseline="-21367" dirty="0">
                <a:solidFill>
                  <a:srgbClr val="1F4E79"/>
                </a:solidFill>
                <a:latin typeface="Arial"/>
                <a:cs typeface="Arial"/>
              </a:rPr>
              <a:t>12</a:t>
            </a:r>
            <a:r>
              <a:rPr sz="2000" b="1" spc="10" dirty="0">
                <a:solidFill>
                  <a:srgbClr val="1F4E79"/>
                </a:solidFill>
                <a:latin typeface="Arial"/>
                <a:cs typeface="Arial"/>
              </a:rPr>
              <a:t>O</a:t>
            </a:r>
            <a:r>
              <a:rPr sz="1950" b="1" spc="15" baseline="-21367" dirty="0">
                <a:solidFill>
                  <a:srgbClr val="1F4E79"/>
                </a:solidFill>
                <a:latin typeface="Arial"/>
                <a:cs typeface="Arial"/>
              </a:rPr>
              <a:t>6</a:t>
            </a:r>
            <a:r>
              <a:rPr sz="1950" b="1" spc="209" baseline="-21367" dirty="0">
                <a:solidFill>
                  <a:srgbClr val="1F4E79"/>
                </a:solidFill>
                <a:latin typeface="Arial"/>
                <a:cs typeface="Arial"/>
              </a:rPr>
              <a:t> </a:t>
            </a:r>
            <a:r>
              <a:rPr sz="2000" b="1" dirty="0">
                <a:solidFill>
                  <a:srgbClr val="1F4E79"/>
                </a:solidFill>
                <a:latin typeface="Arial"/>
                <a:cs typeface="Arial"/>
              </a:rPr>
              <a:t>(s)</a:t>
            </a:r>
            <a:r>
              <a:rPr sz="2000" b="1" spc="-25" dirty="0">
                <a:solidFill>
                  <a:srgbClr val="1F4E79"/>
                </a:solidFill>
                <a:latin typeface="Arial"/>
                <a:cs typeface="Arial"/>
              </a:rPr>
              <a:t> </a:t>
            </a:r>
            <a:r>
              <a:rPr sz="2000" b="1" dirty="0">
                <a:solidFill>
                  <a:srgbClr val="1F4E79"/>
                </a:solidFill>
                <a:latin typeface="Arial"/>
                <a:cs typeface="Arial"/>
              </a:rPr>
              <a:t>+</a:t>
            </a:r>
            <a:r>
              <a:rPr sz="2000" b="1" spc="-10" dirty="0">
                <a:solidFill>
                  <a:srgbClr val="1F4E79"/>
                </a:solidFill>
                <a:latin typeface="Arial"/>
                <a:cs typeface="Arial"/>
              </a:rPr>
              <a:t> </a:t>
            </a:r>
            <a:r>
              <a:rPr sz="2000" b="1" dirty="0">
                <a:solidFill>
                  <a:srgbClr val="1F4E79"/>
                </a:solidFill>
                <a:latin typeface="Arial"/>
                <a:cs typeface="Arial"/>
              </a:rPr>
              <a:t>6</a:t>
            </a:r>
            <a:r>
              <a:rPr sz="2000" b="1" spc="-5" dirty="0">
                <a:solidFill>
                  <a:srgbClr val="1F4E79"/>
                </a:solidFill>
                <a:latin typeface="Arial"/>
                <a:cs typeface="Arial"/>
              </a:rPr>
              <a:t> </a:t>
            </a:r>
            <a:r>
              <a:rPr sz="2000" b="1" spc="5" dirty="0">
                <a:solidFill>
                  <a:srgbClr val="1F4E79"/>
                </a:solidFill>
                <a:latin typeface="Arial"/>
                <a:cs typeface="Arial"/>
              </a:rPr>
              <a:t>O</a:t>
            </a:r>
            <a:r>
              <a:rPr sz="1950" b="1" spc="7" baseline="-21367" dirty="0">
                <a:solidFill>
                  <a:srgbClr val="1F4E79"/>
                </a:solidFill>
                <a:latin typeface="Arial"/>
                <a:cs typeface="Arial"/>
              </a:rPr>
              <a:t>2</a:t>
            </a:r>
            <a:r>
              <a:rPr sz="1950" b="1" spc="254" baseline="-21367" dirty="0">
                <a:solidFill>
                  <a:srgbClr val="1F4E79"/>
                </a:solidFill>
                <a:latin typeface="Arial"/>
                <a:cs typeface="Arial"/>
              </a:rPr>
              <a:t> </a:t>
            </a:r>
            <a:r>
              <a:rPr sz="2000" b="1" dirty="0">
                <a:solidFill>
                  <a:srgbClr val="1F4E79"/>
                </a:solidFill>
                <a:latin typeface="Arial"/>
                <a:cs typeface="Arial"/>
              </a:rPr>
              <a:t>(g)</a:t>
            </a:r>
            <a:r>
              <a:rPr sz="2000" b="1" spc="-10" dirty="0">
                <a:solidFill>
                  <a:srgbClr val="1F4E79"/>
                </a:solidFill>
                <a:latin typeface="Arial"/>
                <a:cs typeface="Arial"/>
              </a:rPr>
              <a:t> </a:t>
            </a:r>
            <a:r>
              <a:rPr sz="2000" b="1" spc="5" dirty="0">
                <a:solidFill>
                  <a:srgbClr val="1F4E79"/>
                </a:solidFill>
                <a:latin typeface="Arial"/>
                <a:cs typeface="Arial"/>
              </a:rPr>
              <a:t>→</a:t>
            </a:r>
            <a:r>
              <a:rPr sz="2000" b="1" spc="-20" dirty="0">
                <a:solidFill>
                  <a:srgbClr val="1F4E79"/>
                </a:solidFill>
                <a:latin typeface="Arial"/>
                <a:cs typeface="Arial"/>
              </a:rPr>
              <a:t> </a:t>
            </a:r>
            <a:r>
              <a:rPr sz="2000" b="1" dirty="0">
                <a:solidFill>
                  <a:srgbClr val="1F4E79"/>
                </a:solidFill>
                <a:latin typeface="Arial"/>
                <a:cs typeface="Arial"/>
              </a:rPr>
              <a:t>6</a:t>
            </a:r>
            <a:r>
              <a:rPr sz="2000" b="1" spc="-5" dirty="0">
                <a:solidFill>
                  <a:srgbClr val="1F4E79"/>
                </a:solidFill>
                <a:latin typeface="Arial"/>
                <a:cs typeface="Arial"/>
              </a:rPr>
              <a:t> </a:t>
            </a:r>
            <a:r>
              <a:rPr sz="2000" b="1" spc="5" dirty="0">
                <a:solidFill>
                  <a:srgbClr val="1F4E79"/>
                </a:solidFill>
                <a:latin typeface="Arial"/>
                <a:cs typeface="Arial"/>
              </a:rPr>
              <a:t>CO</a:t>
            </a:r>
            <a:r>
              <a:rPr sz="1950" b="1" spc="7" baseline="-21367" dirty="0">
                <a:solidFill>
                  <a:srgbClr val="1F4E79"/>
                </a:solidFill>
                <a:latin typeface="Arial"/>
                <a:cs typeface="Arial"/>
              </a:rPr>
              <a:t>2</a:t>
            </a:r>
            <a:r>
              <a:rPr sz="1950" b="1" spc="247" baseline="-21367" dirty="0">
                <a:solidFill>
                  <a:srgbClr val="1F4E79"/>
                </a:solidFill>
                <a:latin typeface="Arial"/>
                <a:cs typeface="Arial"/>
              </a:rPr>
              <a:t> </a:t>
            </a:r>
            <a:r>
              <a:rPr sz="2000" b="1" dirty="0">
                <a:solidFill>
                  <a:srgbClr val="1F4E79"/>
                </a:solidFill>
                <a:latin typeface="Arial"/>
                <a:cs typeface="Arial"/>
              </a:rPr>
              <a:t>(g)</a:t>
            </a:r>
            <a:r>
              <a:rPr sz="2000" b="1" spc="-25" dirty="0">
                <a:solidFill>
                  <a:srgbClr val="1F4E79"/>
                </a:solidFill>
                <a:latin typeface="Arial"/>
                <a:cs typeface="Arial"/>
              </a:rPr>
              <a:t> </a:t>
            </a:r>
            <a:r>
              <a:rPr sz="2000" b="1" dirty="0">
                <a:solidFill>
                  <a:srgbClr val="1F4E79"/>
                </a:solidFill>
                <a:latin typeface="Arial"/>
                <a:cs typeface="Arial"/>
              </a:rPr>
              <a:t>+</a:t>
            </a:r>
            <a:r>
              <a:rPr sz="2000" b="1" spc="-10" dirty="0">
                <a:solidFill>
                  <a:srgbClr val="1F4E79"/>
                </a:solidFill>
                <a:latin typeface="Arial"/>
                <a:cs typeface="Arial"/>
              </a:rPr>
              <a:t> </a:t>
            </a:r>
            <a:r>
              <a:rPr sz="2000" b="1" dirty="0">
                <a:solidFill>
                  <a:srgbClr val="1F4E79"/>
                </a:solidFill>
                <a:latin typeface="Arial"/>
                <a:cs typeface="Arial"/>
              </a:rPr>
              <a:t>6</a:t>
            </a:r>
            <a:r>
              <a:rPr sz="2000" b="1" spc="-20" dirty="0">
                <a:solidFill>
                  <a:srgbClr val="1F4E79"/>
                </a:solidFill>
                <a:latin typeface="Arial"/>
                <a:cs typeface="Arial"/>
              </a:rPr>
              <a:t> </a:t>
            </a:r>
            <a:r>
              <a:rPr sz="2000" b="1" spc="5" dirty="0">
                <a:solidFill>
                  <a:srgbClr val="1F4E79"/>
                </a:solidFill>
                <a:latin typeface="Arial"/>
                <a:cs typeface="Arial"/>
              </a:rPr>
              <a:t>H</a:t>
            </a:r>
            <a:r>
              <a:rPr sz="1950" b="1" spc="7" baseline="-21367" dirty="0">
                <a:solidFill>
                  <a:srgbClr val="1F4E79"/>
                </a:solidFill>
                <a:latin typeface="Arial"/>
                <a:cs typeface="Arial"/>
              </a:rPr>
              <a:t>2</a:t>
            </a:r>
            <a:r>
              <a:rPr sz="2000" b="1" spc="5" dirty="0">
                <a:solidFill>
                  <a:srgbClr val="1F4E79"/>
                </a:solidFill>
                <a:latin typeface="Arial"/>
                <a:cs typeface="Arial"/>
              </a:rPr>
              <a:t>O</a:t>
            </a:r>
            <a:r>
              <a:rPr sz="2000" b="1" spc="-20" dirty="0">
                <a:solidFill>
                  <a:srgbClr val="1F4E79"/>
                </a:solidFill>
                <a:latin typeface="Arial"/>
                <a:cs typeface="Arial"/>
              </a:rPr>
              <a:t> </a:t>
            </a:r>
            <a:r>
              <a:rPr sz="2000" b="1" dirty="0">
                <a:solidFill>
                  <a:srgbClr val="1F4E79"/>
                </a:solidFill>
                <a:latin typeface="Arial"/>
                <a:cs typeface="Arial"/>
              </a:rPr>
              <a:t>+38</a:t>
            </a:r>
            <a:r>
              <a:rPr sz="2000" b="1" spc="-100" dirty="0">
                <a:solidFill>
                  <a:srgbClr val="1F4E79"/>
                </a:solidFill>
                <a:latin typeface="Arial"/>
                <a:cs typeface="Arial"/>
              </a:rPr>
              <a:t> </a:t>
            </a:r>
            <a:r>
              <a:rPr sz="2000" b="1" spc="-45" dirty="0">
                <a:solidFill>
                  <a:srgbClr val="1F4E79"/>
                </a:solidFill>
                <a:latin typeface="Arial"/>
                <a:cs typeface="Arial"/>
              </a:rPr>
              <a:t>ATP</a:t>
            </a:r>
            <a:endParaRPr sz="2000">
              <a:latin typeface="Arial"/>
              <a:cs typeface="Arial"/>
            </a:endParaRPr>
          </a:p>
          <a:p>
            <a:pPr marL="88900" algn="just">
              <a:lnSpc>
                <a:spcPct val="100000"/>
              </a:lnSpc>
              <a:spcBef>
                <a:spcPts val="1200"/>
              </a:spcBef>
            </a:pPr>
            <a:r>
              <a:rPr sz="2000" dirty="0">
                <a:solidFill>
                  <a:srgbClr val="1F4E79"/>
                </a:solidFill>
                <a:latin typeface="Microsoft Sans Serif"/>
                <a:cs typeface="Microsoft Sans Serif"/>
              </a:rPr>
              <a:t>şeklinde</a:t>
            </a:r>
            <a:r>
              <a:rPr sz="2000" spc="-5" dirty="0">
                <a:solidFill>
                  <a:srgbClr val="1F4E79"/>
                </a:solidFill>
                <a:latin typeface="Microsoft Sans Serif"/>
                <a:cs typeface="Microsoft Sans Serif"/>
              </a:rPr>
              <a:t> gerçekleşir</a:t>
            </a:r>
            <a:r>
              <a:rPr sz="2000" spc="-10" dirty="0">
                <a:solidFill>
                  <a:srgbClr val="1F4E79"/>
                </a:solidFill>
                <a:latin typeface="Microsoft Sans Serif"/>
                <a:cs typeface="Microsoft Sans Serif"/>
              </a:rPr>
              <a:t> </a:t>
            </a:r>
            <a:r>
              <a:rPr sz="2000" dirty="0">
                <a:solidFill>
                  <a:srgbClr val="1F4E79"/>
                </a:solidFill>
                <a:latin typeface="Microsoft Sans Serif"/>
                <a:cs typeface="Microsoft Sans Serif"/>
              </a:rPr>
              <a:t>(1</a:t>
            </a:r>
            <a:r>
              <a:rPr sz="2000" spc="-105" dirty="0">
                <a:solidFill>
                  <a:srgbClr val="1F4E79"/>
                </a:solidFill>
                <a:latin typeface="Microsoft Sans Serif"/>
                <a:cs typeface="Microsoft Sans Serif"/>
              </a:rPr>
              <a:t> </a:t>
            </a:r>
            <a:r>
              <a:rPr sz="2000" spc="-50" dirty="0">
                <a:solidFill>
                  <a:srgbClr val="1F4E79"/>
                </a:solidFill>
                <a:latin typeface="Microsoft Sans Serif"/>
                <a:cs typeface="Microsoft Sans Serif"/>
              </a:rPr>
              <a:t>ATP</a:t>
            </a:r>
            <a:r>
              <a:rPr sz="2000" spc="-20" dirty="0">
                <a:solidFill>
                  <a:srgbClr val="1F4E79"/>
                </a:solidFill>
                <a:latin typeface="Microsoft Sans Serif"/>
                <a:cs typeface="Microsoft Sans Serif"/>
              </a:rPr>
              <a:t> </a:t>
            </a:r>
            <a:r>
              <a:rPr sz="2000" dirty="0">
                <a:solidFill>
                  <a:srgbClr val="1F4E79"/>
                </a:solidFill>
                <a:latin typeface="Microsoft Sans Serif"/>
                <a:cs typeface="Microsoft Sans Serif"/>
              </a:rPr>
              <a:t>=</a:t>
            </a:r>
            <a:r>
              <a:rPr sz="2000" spc="10" dirty="0">
                <a:solidFill>
                  <a:srgbClr val="1F4E79"/>
                </a:solidFill>
                <a:latin typeface="Microsoft Sans Serif"/>
                <a:cs typeface="Microsoft Sans Serif"/>
              </a:rPr>
              <a:t> </a:t>
            </a:r>
            <a:r>
              <a:rPr sz="2000" dirty="0">
                <a:solidFill>
                  <a:srgbClr val="1F4E79"/>
                </a:solidFill>
                <a:latin typeface="Microsoft Sans Serif"/>
                <a:cs typeface="Microsoft Sans Serif"/>
              </a:rPr>
              <a:t>7-12</a:t>
            </a:r>
            <a:r>
              <a:rPr sz="2000" spc="-10" dirty="0">
                <a:solidFill>
                  <a:srgbClr val="1F4E79"/>
                </a:solidFill>
                <a:latin typeface="Microsoft Sans Serif"/>
                <a:cs typeface="Microsoft Sans Serif"/>
              </a:rPr>
              <a:t> </a:t>
            </a:r>
            <a:r>
              <a:rPr sz="2000" dirty="0">
                <a:solidFill>
                  <a:srgbClr val="1F4E79"/>
                </a:solidFill>
                <a:latin typeface="Microsoft Sans Serif"/>
                <a:cs typeface="Microsoft Sans Serif"/>
              </a:rPr>
              <a:t>kCal).</a:t>
            </a:r>
            <a:endParaRPr sz="2000">
              <a:latin typeface="Microsoft Sans Serif"/>
              <a:cs typeface="Microsoft Sans Serif"/>
            </a:endParaRPr>
          </a:p>
          <a:p>
            <a:pPr marL="361315" marR="95885" indent="-273050" algn="just">
              <a:lnSpc>
                <a:spcPct val="100000"/>
              </a:lnSpc>
              <a:spcBef>
                <a:spcPts val="600"/>
              </a:spcBef>
              <a:buChar char="•"/>
              <a:tabLst>
                <a:tab pos="361950" algn="l"/>
              </a:tabLst>
            </a:pPr>
            <a:r>
              <a:rPr sz="2000" dirty="0">
                <a:solidFill>
                  <a:srgbClr val="1F4E79"/>
                </a:solidFill>
                <a:latin typeface="Microsoft Sans Serif"/>
                <a:cs typeface="Microsoft Sans Serif"/>
              </a:rPr>
              <a:t>Oluşan</a:t>
            </a:r>
            <a:r>
              <a:rPr sz="2000" spc="5" dirty="0">
                <a:solidFill>
                  <a:srgbClr val="1F4E79"/>
                </a:solidFill>
                <a:latin typeface="Microsoft Sans Serif"/>
                <a:cs typeface="Microsoft Sans Serif"/>
              </a:rPr>
              <a:t> </a:t>
            </a:r>
            <a:r>
              <a:rPr sz="2000" spc="-50" dirty="0">
                <a:solidFill>
                  <a:srgbClr val="1F4E79"/>
                </a:solidFill>
                <a:latin typeface="Microsoft Sans Serif"/>
                <a:cs typeface="Microsoft Sans Serif"/>
              </a:rPr>
              <a:t>ATP</a:t>
            </a:r>
            <a:r>
              <a:rPr sz="2000" spc="-45" dirty="0">
                <a:solidFill>
                  <a:srgbClr val="1F4E79"/>
                </a:solidFill>
                <a:latin typeface="Microsoft Sans Serif"/>
                <a:cs typeface="Microsoft Sans Serif"/>
              </a:rPr>
              <a:t> </a:t>
            </a:r>
            <a:r>
              <a:rPr sz="2000" spc="-5" dirty="0">
                <a:solidFill>
                  <a:srgbClr val="1F4E79"/>
                </a:solidFill>
                <a:latin typeface="Microsoft Sans Serif"/>
                <a:cs typeface="Microsoft Sans Serif"/>
              </a:rPr>
              <a:t>molekülleri</a:t>
            </a:r>
            <a:r>
              <a:rPr sz="2000" dirty="0">
                <a:solidFill>
                  <a:srgbClr val="1F4E79"/>
                </a:solidFill>
                <a:latin typeface="Microsoft Sans Serif"/>
                <a:cs typeface="Microsoft Sans Serif"/>
              </a:rPr>
              <a:t> </a:t>
            </a:r>
            <a:r>
              <a:rPr sz="2000" spc="-5" dirty="0">
                <a:solidFill>
                  <a:srgbClr val="1F4E79"/>
                </a:solidFill>
                <a:latin typeface="Microsoft Sans Serif"/>
                <a:cs typeface="Microsoft Sans Serif"/>
              </a:rPr>
              <a:t>vücutta</a:t>
            </a:r>
            <a:r>
              <a:rPr sz="2000" dirty="0">
                <a:solidFill>
                  <a:srgbClr val="1F4E79"/>
                </a:solidFill>
                <a:latin typeface="Microsoft Sans Serif"/>
                <a:cs typeface="Microsoft Sans Serif"/>
              </a:rPr>
              <a:t> kas</a:t>
            </a:r>
            <a:r>
              <a:rPr sz="2000" spc="5" dirty="0">
                <a:solidFill>
                  <a:srgbClr val="1F4E79"/>
                </a:solidFill>
                <a:latin typeface="Microsoft Sans Serif"/>
                <a:cs typeface="Microsoft Sans Serif"/>
              </a:rPr>
              <a:t> </a:t>
            </a:r>
            <a:r>
              <a:rPr sz="2000" dirty="0">
                <a:solidFill>
                  <a:srgbClr val="1F4E79"/>
                </a:solidFill>
                <a:latin typeface="Microsoft Sans Serif"/>
                <a:cs typeface="Microsoft Sans Serif"/>
              </a:rPr>
              <a:t>dokusu</a:t>
            </a:r>
            <a:r>
              <a:rPr sz="2000" spc="535" dirty="0">
                <a:solidFill>
                  <a:srgbClr val="1F4E79"/>
                </a:solidFill>
                <a:latin typeface="Microsoft Sans Serif"/>
                <a:cs typeface="Microsoft Sans Serif"/>
              </a:rPr>
              <a:t> </a:t>
            </a:r>
            <a:r>
              <a:rPr sz="2000" spc="-5" dirty="0">
                <a:solidFill>
                  <a:srgbClr val="1F4E79"/>
                </a:solidFill>
                <a:latin typeface="Microsoft Sans Serif"/>
                <a:cs typeface="Microsoft Sans Serif"/>
              </a:rPr>
              <a:t>hücrelerinde </a:t>
            </a:r>
            <a:r>
              <a:rPr sz="2000" dirty="0">
                <a:solidFill>
                  <a:srgbClr val="1F4E79"/>
                </a:solidFill>
                <a:latin typeface="Microsoft Sans Serif"/>
                <a:cs typeface="Microsoft Sans Serif"/>
              </a:rPr>
              <a:t> </a:t>
            </a:r>
            <a:r>
              <a:rPr sz="2000" spc="-10" dirty="0">
                <a:solidFill>
                  <a:srgbClr val="1F4E79"/>
                </a:solidFill>
                <a:latin typeface="Microsoft Sans Serif"/>
                <a:cs typeface="Microsoft Sans Serif"/>
              </a:rPr>
              <a:t>depolanır.</a:t>
            </a:r>
            <a:r>
              <a:rPr sz="2000" spc="-5" dirty="0">
                <a:solidFill>
                  <a:srgbClr val="1F4E79"/>
                </a:solidFill>
                <a:latin typeface="Microsoft Sans Serif"/>
                <a:cs typeface="Microsoft Sans Serif"/>
              </a:rPr>
              <a:t> Sonra</a:t>
            </a:r>
            <a:r>
              <a:rPr sz="2000" dirty="0">
                <a:solidFill>
                  <a:srgbClr val="1F4E79"/>
                </a:solidFill>
                <a:latin typeface="Microsoft Sans Serif"/>
                <a:cs typeface="Microsoft Sans Serif"/>
              </a:rPr>
              <a:t> </a:t>
            </a:r>
            <a:r>
              <a:rPr sz="2000" spc="-5" dirty="0">
                <a:solidFill>
                  <a:srgbClr val="1F4E79"/>
                </a:solidFill>
                <a:latin typeface="Microsoft Sans Serif"/>
                <a:cs typeface="Microsoft Sans Serif"/>
              </a:rPr>
              <a:t>fosfat</a:t>
            </a:r>
            <a:r>
              <a:rPr sz="2000" dirty="0">
                <a:solidFill>
                  <a:srgbClr val="1F4E79"/>
                </a:solidFill>
                <a:latin typeface="Microsoft Sans Serif"/>
                <a:cs typeface="Microsoft Sans Serif"/>
              </a:rPr>
              <a:t> </a:t>
            </a:r>
            <a:r>
              <a:rPr sz="2000" spc="10" dirty="0">
                <a:solidFill>
                  <a:srgbClr val="1F4E79"/>
                </a:solidFill>
                <a:latin typeface="Microsoft Sans Serif"/>
                <a:cs typeface="Microsoft Sans Serif"/>
              </a:rPr>
              <a:t>bağlarının</a:t>
            </a:r>
            <a:r>
              <a:rPr sz="2000" spc="15" dirty="0">
                <a:solidFill>
                  <a:srgbClr val="1F4E79"/>
                </a:solidFill>
                <a:latin typeface="Microsoft Sans Serif"/>
                <a:cs typeface="Microsoft Sans Serif"/>
              </a:rPr>
              <a:t> </a:t>
            </a:r>
            <a:r>
              <a:rPr sz="2000" spc="10" dirty="0">
                <a:solidFill>
                  <a:srgbClr val="1F4E79"/>
                </a:solidFill>
                <a:latin typeface="Microsoft Sans Serif"/>
                <a:cs typeface="Microsoft Sans Serif"/>
              </a:rPr>
              <a:t>kopması</a:t>
            </a:r>
            <a:r>
              <a:rPr sz="2000" spc="15" dirty="0">
                <a:solidFill>
                  <a:srgbClr val="1F4E79"/>
                </a:solidFill>
                <a:latin typeface="Microsoft Sans Serif"/>
                <a:cs typeface="Microsoft Sans Serif"/>
              </a:rPr>
              <a:t> </a:t>
            </a:r>
            <a:r>
              <a:rPr sz="2000" spc="-10" dirty="0">
                <a:solidFill>
                  <a:srgbClr val="1F4E79"/>
                </a:solidFill>
                <a:latin typeface="Microsoft Sans Serif"/>
                <a:cs typeface="Microsoft Sans Serif"/>
              </a:rPr>
              <a:t>ile</a:t>
            </a:r>
            <a:r>
              <a:rPr sz="2000" spc="-5" dirty="0">
                <a:solidFill>
                  <a:srgbClr val="1F4E79"/>
                </a:solidFill>
                <a:latin typeface="Microsoft Sans Serif"/>
                <a:cs typeface="Microsoft Sans Serif"/>
              </a:rPr>
              <a:t> gerekli</a:t>
            </a:r>
            <a:r>
              <a:rPr sz="2000" dirty="0">
                <a:solidFill>
                  <a:srgbClr val="1F4E79"/>
                </a:solidFill>
                <a:latin typeface="Microsoft Sans Serif"/>
                <a:cs typeface="Microsoft Sans Serif"/>
              </a:rPr>
              <a:t> </a:t>
            </a:r>
            <a:r>
              <a:rPr sz="2000" spc="-5" dirty="0">
                <a:solidFill>
                  <a:srgbClr val="1F4E79"/>
                </a:solidFill>
                <a:latin typeface="Microsoft Sans Serif"/>
                <a:cs typeface="Microsoft Sans Serif"/>
              </a:rPr>
              <a:t>enerjiyi </a:t>
            </a:r>
            <a:r>
              <a:rPr sz="2000" dirty="0">
                <a:solidFill>
                  <a:srgbClr val="1F4E79"/>
                </a:solidFill>
                <a:latin typeface="Microsoft Sans Serif"/>
                <a:cs typeface="Microsoft Sans Serif"/>
              </a:rPr>
              <a:t> </a:t>
            </a:r>
            <a:r>
              <a:rPr sz="2000" spc="-20" dirty="0">
                <a:solidFill>
                  <a:srgbClr val="1F4E79"/>
                </a:solidFill>
                <a:latin typeface="Microsoft Sans Serif"/>
                <a:cs typeface="Microsoft Sans Serif"/>
              </a:rPr>
              <a:t>sağlar.</a:t>
            </a:r>
            <a:endParaRPr sz="2000">
              <a:latin typeface="Microsoft Sans Serif"/>
              <a:cs typeface="Microsoft Sans Serif"/>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prstGeom prst="rect">
            <a:avLst/>
          </a:prstGeom>
        </p:spPr>
        <p:txBody>
          <a:bodyPr vert="horz" wrap="square" lIns="0" tIns="12700" rIns="0" bIns="0" rtlCol="0">
            <a:spAutoFit/>
          </a:bodyPr>
          <a:lstStyle/>
          <a:p>
            <a:pPr marL="14604">
              <a:lnSpc>
                <a:spcPct val="100000"/>
              </a:lnSpc>
              <a:spcBef>
                <a:spcPts val="100"/>
              </a:spcBef>
            </a:pPr>
            <a:r>
              <a:rPr dirty="0"/>
              <a:t>gir</a:t>
            </a:r>
            <a:r>
              <a:rPr spc="5" dirty="0"/>
              <a:t>i</a:t>
            </a:r>
            <a:r>
              <a:rPr dirty="0"/>
              <a:t>ş</a:t>
            </a:r>
          </a:p>
        </p:txBody>
      </p:sp>
      <p:sp>
        <p:nvSpPr>
          <p:cNvPr id="4" name="object 4"/>
          <p:cNvSpPr txBox="1"/>
          <p:nvPr/>
        </p:nvSpPr>
        <p:spPr>
          <a:xfrm>
            <a:off x="707542" y="1278311"/>
            <a:ext cx="6450965" cy="4142104"/>
          </a:xfrm>
          <a:prstGeom prst="rect">
            <a:avLst/>
          </a:prstGeom>
        </p:spPr>
        <p:txBody>
          <a:bodyPr vert="horz" wrap="square" lIns="0" tIns="165100" rIns="0" bIns="0" rtlCol="0">
            <a:spAutoFit/>
          </a:bodyPr>
          <a:lstStyle/>
          <a:p>
            <a:pPr marL="285115" indent="-273050">
              <a:lnSpc>
                <a:spcPct val="100000"/>
              </a:lnSpc>
              <a:spcBef>
                <a:spcPts val="1300"/>
              </a:spcBef>
              <a:buChar char="•"/>
              <a:tabLst>
                <a:tab pos="285115" algn="l"/>
                <a:tab pos="285750" algn="l"/>
              </a:tabLst>
            </a:pPr>
            <a:r>
              <a:rPr sz="2000" dirty="0">
                <a:solidFill>
                  <a:srgbClr val="1F4E79"/>
                </a:solidFill>
                <a:latin typeface="Microsoft Sans Serif"/>
                <a:cs typeface="Microsoft Sans Serif"/>
              </a:rPr>
              <a:t>İnsan</a:t>
            </a:r>
            <a:r>
              <a:rPr sz="2000" spc="-15" dirty="0">
                <a:solidFill>
                  <a:srgbClr val="1F4E79"/>
                </a:solidFill>
                <a:latin typeface="Microsoft Sans Serif"/>
                <a:cs typeface="Microsoft Sans Serif"/>
              </a:rPr>
              <a:t> </a:t>
            </a:r>
            <a:r>
              <a:rPr sz="2000" spc="-5" dirty="0">
                <a:solidFill>
                  <a:srgbClr val="1F4E79"/>
                </a:solidFill>
                <a:latin typeface="Microsoft Sans Serif"/>
                <a:cs typeface="Microsoft Sans Serif"/>
              </a:rPr>
              <a:t>vücudunda</a:t>
            </a:r>
            <a:r>
              <a:rPr sz="2000" spc="-10" dirty="0">
                <a:solidFill>
                  <a:srgbClr val="1F4E79"/>
                </a:solidFill>
                <a:latin typeface="Microsoft Sans Serif"/>
                <a:cs typeface="Microsoft Sans Serif"/>
              </a:rPr>
              <a:t> </a:t>
            </a:r>
            <a:r>
              <a:rPr sz="2000" spc="-5" dirty="0">
                <a:solidFill>
                  <a:srgbClr val="1F4E79"/>
                </a:solidFill>
                <a:latin typeface="Microsoft Sans Serif"/>
                <a:cs typeface="Microsoft Sans Serif"/>
              </a:rPr>
              <a:t>yer</a:t>
            </a:r>
            <a:r>
              <a:rPr sz="2000" spc="5" dirty="0">
                <a:solidFill>
                  <a:srgbClr val="1F4E79"/>
                </a:solidFill>
                <a:latin typeface="Microsoft Sans Serif"/>
                <a:cs typeface="Microsoft Sans Serif"/>
              </a:rPr>
              <a:t> </a:t>
            </a:r>
            <a:r>
              <a:rPr sz="2000" dirty="0">
                <a:solidFill>
                  <a:srgbClr val="1F4E79"/>
                </a:solidFill>
                <a:latin typeface="Microsoft Sans Serif"/>
                <a:cs typeface="Microsoft Sans Serif"/>
              </a:rPr>
              <a:t>alan;</a:t>
            </a:r>
            <a:endParaRPr sz="2000">
              <a:latin typeface="Microsoft Sans Serif"/>
              <a:cs typeface="Microsoft Sans Serif"/>
            </a:endParaRPr>
          </a:p>
          <a:p>
            <a:pPr marL="527685" lvl="1" indent="-243204">
              <a:lnSpc>
                <a:spcPct val="100000"/>
              </a:lnSpc>
              <a:spcBef>
                <a:spcPts val="1200"/>
              </a:spcBef>
              <a:buChar char="•"/>
              <a:tabLst>
                <a:tab pos="527685" algn="l"/>
                <a:tab pos="528320" algn="l"/>
              </a:tabLst>
            </a:pPr>
            <a:r>
              <a:rPr sz="2000" spc="15" dirty="0">
                <a:solidFill>
                  <a:srgbClr val="1F4E79"/>
                </a:solidFill>
                <a:latin typeface="Microsoft Sans Serif"/>
                <a:cs typeface="Microsoft Sans Serif"/>
              </a:rPr>
              <a:t>algı</a:t>
            </a:r>
            <a:r>
              <a:rPr sz="2000" spc="-15" dirty="0">
                <a:solidFill>
                  <a:srgbClr val="1F4E79"/>
                </a:solidFill>
                <a:latin typeface="Microsoft Sans Serif"/>
                <a:cs typeface="Microsoft Sans Serif"/>
              </a:rPr>
              <a:t> </a:t>
            </a:r>
            <a:r>
              <a:rPr sz="2000" spc="5" dirty="0">
                <a:solidFill>
                  <a:srgbClr val="1F4E79"/>
                </a:solidFill>
                <a:latin typeface="Microsoft Sans Serif"/>
                <a:cs typeface="Microsoft Sans Serif"/>
              </a:rPr>
              <a:t>organları,</a:t>
            </a:r>
            <a:endParaRPr sz="2000">
              <a:latin typeface="Microsoft Sans Serif"/>
              <a:cs typeface="Microsoft Sans Serif"/>
            </a:endParaRPr>
          </a:p>
          <a:p>
            <a:pPr marL="527685" lvl="1" indent="-243204">
              <a:lnSpc>
                <a:spcPct val="100000"/>
              </a:lnSpc>
              <a:spcBef>
                <a:spcPts val="1200"/>
              </a:spcBef>
              <a:buChar char="•"/>
              <a:tabLst>
                <a:tab pos="527685" algn="l"/>
                <a:tab pos="528320" algn="l"/>
              </a:tabLst>
            </a:pPr>
            <a:r>
              <a:rPr sz="2000" spc="-5" dirty="0">
                <a:solidFill>
                  <a:srgbClr val="1F4E79"/>
                </a:solidFill>
                <a:latin typeface="Microsoft Sans Serif"/>
                <a:cs typeface="Microsoft Sans Serif"/>
              </a:rPr>
              <a:t>sinir</a:t>
            </a:r>
            <a:r>
              <a:rPr sz="2000" spc="-30" dirty="0">
                <a:solidFill>
                  <a:srgbClr val="1F4E79"/>
                </a:solidFill>
                <a:latin typeface="Microsoft Sans Serif"/>
                <a:cs typeface="Microsoft Sans Serif"/>
              </a:rPr>
              <a:t> </a:t>
            </a:r>
            <a:r>
              <a:rPr sz="2000" dirty="0">
                <a:solidFill>
                  <a:srgbClr val="1F4E79"/>
                </a:solidFill>
                <a:latin typeface="Microsoft Sans Serif"/>
                <a:cs typeface="Microsoft Sans Serif"/>
              </a:rPr>
              <a:t>sistemi,</a:t>
            </a:r>
            <a:endParaRPr sz="2000">
              <a:latin typeface="Microsoft Sans Serif"/>
              <a:cs typeface="Microsoft Sans Serif"/>
            </a:endParaRPr>
          </a:p>
          <a:p>
            <a:pPr marL="527685" lvl="1" indent="-243204">
              <a:lnSpc>
                <a:spcPct val="100000"/>
              </a:lnSpc>
              <a:spcBef>
                <a:spcPts val="1205"/>
              </a:spcBef>
              <a:buChar char="•"/>
              <a:tabLst>
                <a:tab pos="527685" algn="l"/>
                <a:tab pos="528320" algn="l"/>
              </a:tabLst>
            </a:pPr>
            <a:r>
              <a:rPr sz="2000" spc="5" dirty="0">
                <a:solidFill>
                  <a:srgbClr val="1F4E79"/>
                </a:solidFill>
                <a:latin typeface="Microsoft Sans Serif"/>
                <a:cs typeface="Microsoft Sans Serif"/>
              </a:rPr>
              <a:t>dolaşım</a:t>
            </a:r>
            <a:r>
              <a:rPr sz="2000" spc="-60" dirty="0">
                <a:solidFill>
                  <a:srgbClr val="1F4E79"/>
                </a:solidFill>
                <a:latin typeface="Microsoft Sans Serif"/>
                <a:cs typeface="Microsoft Sans Serif"/>
              </a:rPr>
              <a:t> </a:t>
            </a:r>
            <a:r>
              <a:rPr sz="2000" dirty="0">
                <a:solidFill>
                  <a:srgbClr val="1F4E79"/>
                </a:solidFill>
                <a:latin typeface="Microsoft Sans Serif"/>
                <a:cs typeface="Microsoft Sans Serif"/>
              </a:rPr>
              <a:t>sistemi,</a:t>
            </a:r>
            <a:endParaRPr sz="2000">
              <a:latin typeface="Microsoft Sans Serif"/>
              <a:cs typeface="Microsoft Sans Serif"/>
            </a:endParaRPr>
          </a:p>
          <a:p>
            <a:pPr marL="527685" lvl="1" indent="-243204">
              <a:lnSpc>
                <a:spcPct val="100000"/>
              </a:lnSpc>
              <a:spcBef>
                <a:spcPts val="1200"/>
              </a:spcBef>
              <a:buChar char="•"/>
              <a:tabLst>
                <a:tab pos="527685" algn="l"/>
                <a:tab pos="528320" algn="l"/>
              </a:tabLst>
            </a:pPr>
            <a:r>
              <a:rPr sz="2000" spc="-5" dirty="0">
                <a:solidFill>
                  <a:srgbClr val="1F4E79"/>
                </a:solidFill>
                <a:latin typeface="Microsoft Sans Serif"/>
                <a:cs typeface="Microsoft Sans Serif"/>
              </a:rPr>
              <a:t>sindirim</a:t>
            </a:r>
            <a:r>
              <a:rPr sz="2000" spc="-70" dirty="0">
                <a:solidFill>
                  <a:srgbClr val="1F4E79"/>
                </a:solidFill>
                <a:latin typeface="Microsoft Sans Serif"/>
                <a:cs typeface="Microsoft Sans Serif"/>
              </a:rPr>
              <a:t> </a:t>
            </a:r>
            <a:r>
              <a:rPr sz="2000" dirty="0">
                <a:solidFill>
                  <a:srgbClr val="1F4E79"/>
                </a:solidFill>
                <a:latin typeface="Microsoft Sans Serif"/>
                <a:cs typeface="Microsoft Sans Serif"/>
              </a:rPr>
              <a:t>sistemi,</a:t>
            </a:r>
            <a:endParaRPr sz="2000">
              <a:latin typeface="Microsoft Sans Serif"/>
              <a:cs typeface="Microsoft Sans Serif"/>
            </a:endParaRPr>
          </a:p>
          <a:p>
            <a:pPr marL="527685" lvl="1" indent="-243204">
              <a:lnSpc>
                <a:spcPct val="100000"/>
              </a:lnSpc>
              <a:spcBef>
                <a:spcPts val="1200"/>
              </a:spcBef>
              <a:buChar char="•"/>
              <a:tabLst>
                <a:tab pos="527685" algn="l"/>
                <a:tab pos="528320" algn="l"/>
              </a:tabLst>
            </a:pPr>
            <a:r>
              <a:rPr sz="2000" dirty="0">
                <a:solidFill>
                  <a:srgbClr val="1F4E79"/>
                </a:solidFill>
                <a:latin typeface="Microsoft Sans Serif"/>
                <a:cs typeface="Microsoft Sans Serif"/>
              </a:rPr>
              <a:t>solunum</a:t>
            </a:r>
            <a:r>
              <a:rPr sz="2000" spc="-95" dirty="0">
                <a:solidFill>
                  <a:srgbClr val="1F4E79"/>
                </a:solidFill>
                <a:latin typeface="Microsoft Sans Serif"/>
                <a:cs typeface="Microsoft Sans Serif"/>
              </a:rPr>
              <a:t> </a:t>
            </a:r>
            <a:r>
              <a:rPr sz="2000" dirty="0">
                <a:solidFill>
                  <a:srgbClr val="1F4E79"/>
                </a:solidFill>
                <a:latin typeface="Microsoft Sans Serif"/>
                <a:cs typeface="Microsoft Sans Serif"/>
              </a:rPr>
              <a:t>sistemi,</a:t>
            </a:r>
            <a:endParaRPr sz="2000">
              <a:latin typeface="Microsoft Sans Serif"/>
              <a:cs typeface="Microsoft Sans Serif"/>
            </a:endParaRPr>
          </a:p>
          <a:p>
            <a:pPr marL="527685" lvl="1" indent="-243204">
              <a:lnSpc>
                <a:spcPct val="100000"/>
              </a:lnSpc>
              <a:spcBef>
                <a:spcPts val="1200"/>
              </a:spcBef>
              <a:buChar char="•"/>
              <a:tabLst>
                <a:tab pos="527685" algn="l"/>
                <a:tab pos="528320" algn="l"/>
              </a:tabLst>
            </a:pPr>
            <a:r>
              <a:rPr sz="2000" spc="5" dirty="0">
                <a:solidFill>
                  <a:srgbClr val="1F4E79"/>
                </a:solidFill>
                <a:latin typeface="Microsoft Sans Serif"/>
                <a:cs typeface="Microsoft Sans Serif"/>
              </a:rPr>
              <a:t>boşaltım</a:t>
            </a:r>
            <a:r>
              <a:rPr sz="2000" spc="-75" dirty="0">
                <a:solidFill>
                  <a:srgbClr val="1F4E79"/>
                </a:solidFill>
                <a:latin typeface="Microsoft Sans Serif"/>
                <a:cs typeface="Microsoft Sans Serif"/>
              </a:rPr>
              <a:t> </a:t>
            </a:r>
            <a:r>
              <a:rPr sz="2000" dirty="0">
                <a:solidFill>
                  <a:srgbClr val="1F4E79"/>
                </a:solidFill>
                <a:latin typeface="Microsoft Sans Serif"/>
                <a:cs typeface="Microsoft Sans Serif"/>
              </a:rPr>
              <a:t>sistemi,</a:t>
            </a:r>
            <a:endParaRPr sz="2000">
              <a:latin typeface="Microsoft Sans Serif"/>
              <a:cs typeface="Microsoft Sans Serif"/>
            </a:endParaRPr>
          </a:p>
          <a:p>
            <a:pPr marL="527685" lvl="1" indent="-243204">
              <a:lnSpc>
                <a:spcPct val="100000"/>
              </a:lnSpc>
              <a:spcBef>
                <a:spcPts val="1200"/>
              </a:spcBef>
              <a:buChar char="•"/>
              <a:tabLst>
                <a:tab pos="527685" algn="l"/>
                <a:tab pos="528320" algn="l"/>
              </a:tabLst>
            </a:pPr>
            <a:r>
              <a:rPr sz="2000" dirty="0">
                <a:solidFill>
                  <a:srgbClr val="1F4E79"/>
                </a:solidFill>
                <a:latin typeface="Microsoft Sans Serif"/>
                <a:cs typeface="Microsoft Sans Serif"/>
              </a:rPr>
              <a:t>kas</a:t>
            </a:r>
            <a:r>
              <a:rPr sz="2000" spc="-10" dirty="0">
                <a:solidFill>
                  <a:srgbClr val="1F4E79"/>
                </a:solidFill>
                <a:latin typeface="Microsoft Sans Serif"/>
                <a:cs typeface="Microsoft Sans Serif"/>
              </a:rPr>
              <a:t> </a:t>
            </a:r>
            <a:r>
              <a:rPr sz="2000" dirty="0">
                <a:solidFill>
                  <a:srgbClr val="1F4E79"/>
                </a:solidFill>
                <a:latin typeface="Microsoft Sans Serif"/>
                <a:cs typeface="Microsoft Sans Serif"/>
              </a:rPr>
              <a:t>-</a:t>
            </a:r>
            <a:r>
              <a:rPr sz="2000" spc="10" dirty="0">
                <a:solidFill>
                  <a:srgbClr val="1F4E79"/>
                </a:solidFill>
                <a:latin typeface="Microsoft Sans Serif"/>
                <a:cs typeface="Microsoft Sans Serif"/>
              </a:rPr>
              <a:t> </a:t>
            </a:r>
            <a:r>
              <a:rPr sz="2000" spc="-5" dirty="0">
                <a:solidFill>
                  <a:srgbClr val="1F4E79"/>
                </a:solidFill>
                <a:latin typeface="Microsoft Sans Serif"/>
                <a:cs typeface="Microsoft Sans Serif"/>
              </a:rPr>
              <a:t>iskelet</a:t>
            </a:r>
            <a:r>
              <a:rPr sz="2000" dirty="0">
                <a:solidFill>
                  <a:srgbClr val="1F4E79"/>
                </a:solidFill>
                <a:latin typeface="Microsoft Sans Serif"/>
                <a:cs typeface="Microsoft Sans Serif"/>
              </a:rPr>
              <a:t> </a:t>
            </a:r>
            <a:r>
              <a:rPr sz="2000" spc="-5" dirty="0">
                <a:solidFill>
                  <a:srgbClr val="1F4E79"/>
                </a:solidFill>
                <a:latin typeface="Microsoft Sans Serif"/>
                <a:cs typeface="Microsoft Sans Serif"/>
              </a:rPr>
              <a:t>sistemi</a:t>
            </a:r>
            <a:endParaRPr sz="2000">
              <a:latin typeface="Microsoft Sans Serif"/>
              <a:cs typeface="Microsoft Sans Serif"/>
            </a:endParaRPr>
          </a:p>
          <a:p>
            <a:pPr marL="12700">
              <a:lnSpc>
                <a:spcPct val="100000"/>
              </a:lnSpc>
              <a:spcBef>
                <a:spcPts val="1205"/>
              </a:spcBef>
            </a:pPr>
            <a:r>
              <a:rPr sz="2000" spc="-5" dirty="0">
                <a:solidFill>
                  <a:srgbClr val="1F4E79"/>
                </a:solidFill>
                <a:latin typeface="Microsoft Sans Serif"/>
                <a:cs typeface="Microsoft Sans Serif"/>
              </a:rPr>
              <a:t>gibi</a:t>
            </a:r>
            <a:r>
              <a:rPr sz="2000" spc="10" dirty="0">
                <a:solidFill>
                  <a:srgbClr val="1F4E79"/>
                </a:solidFill>
                <a:latin typeface="Microsoft Sans Serif"/>
                <a:cs typeface="Microsoft Sans Serif"/>
              </a:rPr>
              <a:t> </a:t>
            </a:r>
            <a:r>
              <a:rPr sz="2000" spc="5" dirty="0">
                <a:solidFill>
                  <a:srgbClr val="1F4E79"/>
                </a:solidFill>
                <a:latin typeface="Microsoft Sans Serif"/>
                <a:cs typeface="Microsoft Sans Serif"/>
              </a:rPr>
              <a:t>aygıtlar</a:t>
            </a:r>
            <a:r>
              <a:rPr sz="2000" spc="25" dirty="0">
                <a:solidFill>
                  <a:srgbClr val="1F4E79"/>
                </a:solidFill>
                <a:latin typeface="Microsoft Sans Serif"/>
                <a:cs typeface="Microsoft Sans Serif"/>
              </a:rPr>
              <a:t> </a:t>
            </a:r>
            <a:r>
              <a:rPr sz="2000" dirty="0">
                <a:solidFill>
                  <a:srgbClr val="1F4E79"/>
                </a:solidFill>
                <a:latin typeface="Microsoft Sans Serif"/>
                <a:cs typeface="Microsoft Sans Serif"/>
              </a:rPr>
              <a:t>ergonomik</a:t>
            </a:r>
            <a:r>
              <a:rPr sz="2000" spc="-15" dirty="0">
                <a:solidFill>
                  <a:srgbClr val="1F4E79"/>
                </a:solidFill>
                <a:latin typeface="Microsoft Sans Serif"/>
                <a:cs typeface="Microsoft Sans Serif"/>
              </a:rPr>
              <a:t> </a:t>
            </a:r>
            <a:r>
              <a:rPr sz="2000" spc="10" dirty="0">
                <a:solidFill>
                  <a:srgbClr val="1F4E79"/>
                </a:solidFill>
                <a:latin typeface="Microsoft Sans Serif"/>
                <a:cs typeface="Microsoft Sans Serif"/>
              </a:rPr>
              <a:t>açıdan </a:t>
            </a:r>
            <a:r>
              <a:rPr sz="2000" spc="-5" dirty="0">
                <a:solidFill>
                  <a:srgbClr val="1F4E79"/>
                </a:solidFill>
                <a:latin typeface="Microsoft Sans Serif"/>
                <a:cs typeface="Microsoft Sans Serif"/>
              </a:rPr>
              <a:t>önemli</a:t>
            </a:r>
            <a:r>
              <a:rPr sz="2000" dirty="0">
                <a:solidFill>
                  <a:srgbClr val="1F4E79"/>
                </a:solidFill>
                <a:latin typeface="Microsoft Sans Serif"/>
                <a:cs typeface="Microsoft Sans Serif"/>
              </a:rPr>
              <a:t> </a:t>
            </a:r>
            <a:r>
              <a:rPr sz="2000" spc="-5" dirty="0">
                <a:solidFill>
                  <a:srgbClr val="1F4E79"/>
                </a:solidFill>
                <a:latin typeface="Microsoft Sans Serif"/>
                <a:cs typeface="Microsoft Sans Serif"/>
              </a:rPr>
              <a:t>görevler</a:t>
            </a:r>
            <a:r>
              <a:rPr sz="2000" dirty="0">
                <a:solidFill>
                  <a:srgbClr val="1F4E79"/>
                </a:solidFill>
                <a:latin typeface="Microsoft Sans Serif"/>
                <a:cs typeface="Microsoft Sans Serif"/>
              </a:rPr>
              <a:t> </a:t>
            </a:r>
            <a:r>
              <a:rPr sz="2000" spc="-15" dirty="0">
                <a:solidFill>
                  <a:srgbClr val="1F4E79"/>
                </a:solidFill>
                <a:latin typeface="Microsoft Sans Serif"/>
                <a:cs typeface="Microsoft Sans Serif"/>
              </a:rPr>
              <a:t>üstlenirler.</a:t>
            </a:r>
            <a:endParaRPr sz="2000">
              <a:latin typeface="Microsoft Sans Serif"/>
              <a:cs typeface="Microsoft Sans Serif"/>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2509773" y="636778"/>
            <a:ext cx="4123054" cy="345440"/>
          </a:xfrm>
          <a:prstGeom prst="rect">
            <a:avLst/>
          </a:prstGeom>
        </p:spPr>
        <p:txBody>
          <a:bodyPr vert="horz" wrap="square" lIns="0" tIns="12700" rIns="0" bIns="0" rtlCol="0">
            <a:spAutoFit/>
          </a:bodyPr>
          <a:lstStyle/>
          <a:p>
            <a:pPr marL="12700">
              <a:lnSpc>
                <a:spcPct val="100000"/>
              </a:lnSpc>
              <a:spcBef>
                <a:spcPts val="100"/>
              </a:spcBef>
            </a:pPr>
            <a:r>
              <a:rPr spc="-5" dirty="0"/>
              <a:t>insan</a:t>
            </a:r>
            <a:r>
              <a:rPr spc="-10" dirty="0"/>
              <a:t> </a:t>
            </a:r>
            <a:r>
              <a:rPr spc="-5" dirty="0"/>
              <a:t>vücudunun</a:t>
            </a:r>
            <a:r>
              <a:rPr spc="20" dirty="0"/>
              <a:t> </a:t>
            </a:r>
            <a:r>
              <a:rPr dirty="0"/>
              <a:t>bazı</a:t>
            </a:r>
            <a:r>
              <a:rPr spc="5" dirty="0"/>
              <a:t> </a:t>
            </a:r>
            <a:r>
              <a:rPr spc="-5" dirty="0"/>
              <a:t>özellikleri</a:t>
            </a:r>
          </a:p>
        </p:txBody>
      </p:sp>
      <p:sp>
        <p:nvSpPr>
          <p:cNvPr id="4" name="object 4"/>
          <p:cNvSpPr txBox="1">
            <a:spLocks noGrp="1"/>
          </p:cNvSpPr>
          <p:nvPr>
            <p:ph type="body" idx="1"/>
          </p:nvPr>
        </p:nvSpPr>
        <p:spPr>
          <a:prstGeom prst="rect">
            <a:avLst/>
          </a:prstGeom>
        </p:spPr>
        <p:txBody>
          <a:bodyPr vert="horz" wrap="square" lIns="0" tIns="165100" rIns="0" bIns="0" rtlCol="0">
            <a:spAutoFit/>
          </a:bodyPr>
          <a:lstStyle/>
          <a:p>
            <a:pPr marL="286385" indent="-273050">
              <a:lnSpc>
                <a:spcPct val="100000"/>
              </a:lnSpc>
              <a:spcBef>
                <a:spcPts val="1300"/>
              </a:spcBef>
              <a:buChar char="•"/>
              <a:tabLst>
                <a:tab pos="286385" algn="l"/>
                <a:tab pos="287020" algn="l"/>
              </a:tabLst>
            </a:pPr>
            <a:r>
              <a:rPr dirty="0"/>
              <a:t>İnsan</a:t>
            </a:r>
            <a:r>
              <a:rPr spc="-10" dirty="0"/>
              <a:t> </a:t>
            </a:r>
            <a:r>
              <a:rPr spc="-5" dirty="0"/>
              <a:t>vücudu</a:t>
            </a:r>
            <a:r>
              <a:rPr dirty="0"/>
              <a:t> </a:t>
            </a:r>
            <a:r>
              <a:rPr spc="5" dirty="0"/>
              <a:t>yaklaşık</a:t>
            </a:r>
            <a:r>
              <a:rPr spc="15" dirty="0"/>
              <a:t> </a:t>
            </a:r>
            <a:r>
              <a:rPr dirty="0"/>
              <a:t>10</a:t>
            </a:r>
            <a:r>
              <a:rPr spc="20" dirty="0"/>
              <a:t> </a:t>
            </a:r>
            <a:r>
              <a:rPr spc="-5" dirty="0"/>
              <a:t>trilyon</a:t>
            </a:r>
            <a:r>
              <a:rPr spc="5" dirty="0"/>
              <a:t> </a:t>
            </a:r>
            <a:r>
              <a:rPr dirty="0"/>
              <a:t>hücre</a:t>
            </a:r>
            <a:r>
              <a:rPr spc="-5" dirty="0"/>
              <a:t> </a:t>
            </a:r>
            <a:r>
              <a:rPr spc="-15" dirty="0"/>
              <a:t>içeriyor.</a:t>
            </a:r>
          </a:p>
          <a:p>
            <a:pPr marL="286385" indent="-273050">
              <a:lnSpc>
                <a:spcPct val="100000"/>
              </a:lnSpc>
              <a:spcBef>
                <a:spcPts val="1200"/>
              </a:spcBef>
              <a:buChar char="•"/>
              <a:tabLst>
                <a:tab pos="286385" algn="l"/>
                <a:tab pos="287020" algn="l"/>
              </a:tabLst>
            </a:pPr>
            <a:r>
              <a:rPr dirty="0"/>
              <a:t>İnsan</a:t>
            </a:r>
            <a:r>
              <a:rPr spc="-5" dirty="0"/>
              <a:t> </a:t>
            </a:r>
            <a:r>
              <a:rPr dirty="0"/>
              <a:t>vücudunda </a:t>
            </a:r>
            <a:r>
              <a:rPr spc="-5" dirty="0"/>
              <a:t>hücrelerin </a:t>
            </a:r>
            <a:r>
              <a:rPr dirty="0"/>
              <a:t>10</a:t>
            </a:r>
            <a:r>
              <a:rPr spc="5" dirty="0"/>
              <a:t> </a:t>
            </a:r>
            <a:r>
              <a:rPr spc="25" dirty="0"/>
              <a:t>katı</a:t>
            </a:r>
            <a:r>
              <a:rPr dirty="0"/>
              <a:t> bakteri</a:t>
            </a:r>
            <a:r>
              <a:rPr spc="-15" dirty="0"/>
              <a:t> </a:t>
            </a:r>
            <a:r>
              <a:rPr spc="-5" dirty="0"/>
              <a:t>vardır.</a:t>
            </a:r>
          </a:p>
          <a:p>
            <a:pPr marL="286385" indent="-273050">
              <a:lnSpc>
                <a:spcPct val="100000"/>
              </a:lnSpc>
              <a:spcBef>
                <a:spcPts val="1200"/>
              </a:spcBef>
              <a:buChar char="•"/>
              <a:tabLst>
                <a:tab pos="286385" algn="l"/>
                <a:tab pos="287020" algn="l"/>
              </a:tabLst>
            </a:pPr>
            <a:r>
              <a:rPr dirty="0"/>
              <a:t>Ortalama</a:t>
            </a:r>
            <a:r>
              <a:rPr spc="-20" dirty="0"/>
              <a:t> </a:t>
            </a:r>
            <a:r>
              <a:rPr spc="-5" dirty="0"/>
              <a:t>yetişkin</a:t>
            </a:r>
            <a:r>
              <a:rPr dirty="0"/>
              <a:t> günde 20.000</a:t>
            </a:r>
            <a:r>
              <a:rPr spc="-10" dirty="0"/>
              <a:t> </a:t>
            </a:r>
            <a:r>
              <a:rPr dirty="0"/>
              <a:t>nefes</a:t>
            </a:r>
            <a:r>
              <a:rPr spc="-10" dirty="0"/>
              <a:t> alır.</a:t>
            </a:r>
          </a:p>
          <a:p>
            <a:pPr marL="286385" marR="5715" indent="-273050">
              <a:lnSpc>
                <a:spcPct val="100000"/>
              </a:lnSpc>
              <a:spcBef>
                <a:spcPts val="1205"/>
              </a:spcBef>
              <a:buChar char="•"/>
              <a:tabLst>
                <a:tab pos="286385" algn="l"/>
                <a:tab pos="287020" algn="l"/>
                <a:tab pos="1534795" algn="l"/>
                <a:tab pos="2062480" algn="l"/>
                <a:tab pos="2646045" algn="l"/>
                <a:tab pos="3722370" algn="l"/>
                <a:tab pos="4023995" algn="l"/>
                <a:tab pos="4593590" algn="l"/>
                <a:tab pos="5162550" algn="l"/>
                <a:tab pos="5589270" algn="l"/>
                <a:tab pos="6019165" algn="l"/>
                <a:tab pos="7336155" algn="l"/>
              </a:tabLst>
            </a:pPr>
            <a:r>
              <a:rPr dirty="0"/>
              <a:t>Böbr</a:t>
            </a:r>
            <a:r>
              <a:rPr spc="-10" dirty="0"/>
              <a:t>e</a:t>
            </a:r>
            <a:r>
              <a:rPr spc="-5" dirty="0"/>
              <a:t>kle</a:t>
            </a:r>
            <a:r>
              <a:rPr dirty="0"/>
              <a:t>r	h</a:t>
            </a:r>
            <a:r>
              <a:rPr spc="-10" dirty="0"/>
              <a:t>e</a:t>
            </a:r>
            <a:r>
              <a:rPr dirty="0"/>
              <a:t>r	</a:t>
            </a:r>
            <a:r>
              <a:rPr spc="-5" dirty="0"/>
              <a:t>g</a:t>
            </a:r>
            <a:r>
              <a:rPr spc="-10" dirty="0"/>
              <a:t>ü</a:t>
            </a:r>
            <a:r>
              <a:rPr dirty="0"/>
              <a:t>n	</a:t>
            </a:r>
            <a:r>
              <a:rPr spc="-5" dirty="0"/>
              <a:t>yakl</a:t>
            </a:r>
            <a:r>
              <a:rPr spc="-15" dirty="0"/>
              <a:t>a</a:t>
            </a:r>
            <a:r>
              <a:rPr spc="70" dirty="0"/>
              <a:t>ş</a:t>
            </a:r>
            <a:r>
              <a:rPr spc="5" dirty="0"/>
              <a:t>ı</a:t>
            </a:r>
            <a:r>
              <a:rPr dirty="0"/>
              <a:t>k	2	</a:t>
            </a:r>
            <a:r>
              <a:rPr spc="-10" dirty="0"/>
              <a:t>li</a:t>
            </a:r>
            <a:r>
              <a:rPr spc="-20" dirty="0"/>
              <a:t>t</a:t>
            </a:r>
            <a:r>
              <a:rPr dirty="0"/>
              <a:t>re	</a:t>
            </a:r>
            <a:r>
              <a:rPr spc="35" dirty="0"/>
              <a:t>at</a:t>
            </a:r>
            <a:r>
              <a:rPr spc="-5" dirty="0"/>
              <a:t>ı</a:t>
            </a:r>
            <a:r>
              <a:rPr dirty="0"/>
              <a:t>k	</a:t>
            </a:r>
            <a:r>
              <a:rPr spc="-10" dirty="0"/>
              <a:t>v</a:t>
            </a:r>
            <a:r>
              <a:rPr dirty="0"/>
              <a:t>e	</a:t>
            </a:r>
            <a:r>
              <a:rPr spc="5" dirty="0"/>
              <a:t>s</a:t>
            </a:r>
            <a:r>
              <a:rPr dirty="0"/>
              <a:t>u	</a:t>
            </a:r>
            <a:r>
              <a:rPr spc="-10" dirty="0"/>
              <a:t>fi</a:t>
            </a:r>
            <a:r>
              <a:rPr spc="-20" dirty="0"/>
              <a:t>l</a:t>
            </a:r>
            <a:r>
              <a:rPr dirty="0"/>
              <a:t>t</a:t>
            </a:r>
            <a:r>
              <a:rPr spc="-15" dirty="0"/>
              <a:t>r</a:t>
            </a:r>
            <a:r>
              <a:rPr spc="-5" dirty="0"/>
              <a:t>elem</a:t>
            </a:r>
            <a:r>
              <a:rPr spc="-15" dirty="0"/>
              <a:t>e</a:t>
            </a:r>
            <a:r>
              <a:rPr dirty="0"/>
              <a:t>k	</a:t>
            </a:r>
            <a:r>
              <a:rPr spc="-10" dirty="0"/>
              <a:t>için  </a:t>
            </a:r>
            <a:r>
              <a:rPr spc="10" dirty="0"/>
              <a:t>yaklaşık</a:t>
            </a:r>
            <a:r>
              <a:rPr spc="15" dirty="0"/>
              <a:t> </a:t>
            </a:r>
            <a:r>
              <a:rPr dirty="0"/>
              <a:t>200</a:t>
            </a:r>
            <a:r>
              <a:rPr spc="10" dirty="0"/>
              <a:t> </a:t>
            </a:r>
            <a:r>
              <a:rPr spc="-10" dirty="0"/>
              <a:t>litre</a:t>
            </a:r>
            <a:r>
              <a:rPr spc="10" dirty="0"/>
              <a:t> </a:t>
            </a:r>
            <a:r>
              <a:rPr spc="25" dirty="0"/>
              <a:t>kanı</a:t>
            </a:r>
            <a:r>
              <a:rPr spc="5" dirty="0"/>
              <a:t> </a:t>
            </a:r>
            <a:r>
              <a:rPr spc="-10" dirty="0"/>
              <a:t>işleme</a:t>
            </a:r>
            <a:r>
              <a:rPr spc="15" dirty="0"/>
              <a:t> </a:t>
            </a:r>
            <a:r>
              <a:rPr spc="-5" dirty="0"/>
              <a:t>tabi</a:t>
            </a:r>
            <a:r>
              <a:rPr spc="15" dirty="0"/>
              <a:t> </a:t>
            </a:r>
            <a:r>
              <a:rPr spc="-20" dirty="0"/>
              <a:t>tutar.</a:t>
            </a:r>
          </a:p>
          <a:p>
            <a:pPr marL="286385" indent="-273050">
              <a:lnSpc>
                <a:spcPct val="100000"/>
              </a:lnSpc>
              <a:spcBef>
                <a:spcPts val="1200"/>
              </a:spcBef>
              <a:buChar char="•"/>
              <a:tabLst>
                <a:tab pos="286385" algn="l"/>
                <a:tab pos="287020" algn="l"/>
              </a:tabLst>
            </a:pPr>
            <a:r>
              <a:rPr spc="-30" dirty="0"/>
              <a:t>Yetişkinler,</a:t>
            </a:r>
            <a:r>
              <a:rPr spc="-5" dirty="0"/>
              <a:t> </a:t>
            </a:r>
            <a:r>
              <a:rPr dirty="0"/>
              <a:t>her gün</a:t>
            </a:r>
            <a:r>
              <a:rPr spc="10" dirty="0"/>
              <a:t> yaklaşık</a:t>
            </a:r>
            <a:r>
              <a:rPr spc="15" dirty="0"/>
              <a:t> </a:t>
            </a:r>
            <a:r>
              <a:rPr spc="65" dirty="0"/>
              <a:t>0,25–1,5</a:t>
            </a:r>
            <a:r>
              <a:rPr spc="-5" dirty="0"/>
              <a:t> </a:t>
            </a:r>
            <a:r>
              <a:rPr spc="-10" dirty="0"/>
              <a:t>litre</a:t>
            </a:r>
            <a:r>
              <a:rPr spc="25" dirty="0"/>
              <a:t> </a:t>
            </a:r>
            <a:r>
              <a:rPr spc="10" dirty="0"/>
              <a:t>arasında</a:t>
            </a:r>
            <a:r>
              <a:rPr spc="-5" dirty="0"/>
              <a:t> </a:t>
            </a:r>
            <a:r>
              <a:rPr dirty="0"/>
              <a:t>idrar</a:t>
            </a:r>
            <a:r>
              <a:rPr spc="15" dirty="0"/>
              <a:t> </a:t>
            </a:r>
            <a:r>
              <a:rPr spc="-10" dirty="0"/>
              <a:t>salgılar.</a:t>
            </a:r>
          </a:p>
          <a:p>
            <a:pPr marL="286385" indent="-273050">
              <a:lnSpc>
                <a:spcPct val="100000"/>
              </a:lnSpc>
              <a:spcBef>
                <a:spcPts val="1200"/>
              </a:spcBef>
              <a:buChar char="•"/>
              <a:tabLst>
                <a:tab pos="286385" algn="l"/>
                <a:tab pos="287020" algn="l"/>
              </a:tabLst>
            </a:pPr>
            <a:r>
              <a:rPr dirty="0"/>
              <a:t>İnsan </a:t>
            </a:r>
            <a:r>
              <a:rPr spc="-5" dirty="0"/>
              <a:t>beyni</a:t>
            </a:r>
            <a:r>
              <a:rPr spc="20" dirty="0"/>
              <a:t> </a:t>
            </a:r>
            <a:r>
              <a:rPr spc="10" dirty="0"/>
              <a:t>yaklaşık</a:t>
            </a:r>
            <a:r>
              <a:rPr spc="15" dirty="0"/>
              <a:t> </a:t>
            </a:r>
            <a:r>
              <a:rPr dirty="0"/>
              <a:t>100</a:t>
            </a:r>
            <a:r>
              <a:rPr spc="10" dirty="0"/>
              <a:t> </a:t>
            </a:r>
            <a:r>
              <a:rPr spc="-5" dirty="0"/>
              <a:t>milyar</a:t>
            </a:r>
            <a:r>
              <a:rPr spc="15" dirty="0"/>
              <a:t> </a:t>
            </a:r>
            <a:r>
              <a:rPr spc="-5" dirty="0"/>
              <a:t>sinir</a:t>
            </a:r>
            <a:r>
              <a:rPr spc="30" dirty="0"/>
              <a:t> </a:t>
            </a:r>
            <a:r>
              <a:rPr spc="-5" dirty="0"/>
              <a:t>hücresi </a:t>
            </a:r>
            <a:r>
              <a:rPr spc="-20" dirty="0"/>
              <a:t>içerir.</a:t>
            </a:r>
          </a:p>
          <a:p>
            <a:pPr marL="286385" marR="5080" indent="-273050">
              <a:lnSpc>
                <a:spcPct val="100000"/>
              </a:lnSpc>
              <a:spcBef>
                <a:spcPts val="1200"/>
              </a:spcBef>
              <a:buChar char="•"/>
              <a:tabLst>
                <a:tab pos="286385" algn="l"/>
                <a:tab pos="287020" algn="l"/>
              </a:tabLst>
            </a:pPr>
            <a:r>
              <a:rPr dirty="0"/>
              <a:t>Su,</a:t>
            </a:r>
            <a:r>
              <a:rPr spc="450" dirty="0"/>
              <a:t> </a:t>
            </a:r>
            <a:r>
              <a:rPr spc="-5" dirty="0"/>
              <a:t>ortalama</a:t>
            </a:r>
            <a:r>
              <a:rPr spc="459" dirty="0"/>
              <a:t> </a:t>
            </a:r>
            <a:r>
              <a:rPr spc="-10" dirty="0"/>
              <a:t>yetişkinlerin</a:t>
            </a:r>
            <a:r>
              <a:rPr spc="470" dirty="0"/>
              <a:t> </a:t>
            </a:r>
            <a:r>
              <a:rPr dirty="0"/>
              <a:t>vücut</a:t>
            </a:r>
            <a:r>
              <a:rPr spc="450" dirty="0"/>
              <a:t> </a:t>
            </a:r>
            <a:r>
              <a:rPr spc="25" dirty="0"/>
              <a:t>ağırlığının</a:t>
            </a:r>
            <a:r>
              <a:rPr spc="465" dirty="0"/>
              <a:t> </a:t>
            </a:r>
            <a:r>
              <a:rPr dirty="0"/>
              <a:t>%50'sinden</a:t>
            </a:r>
            <a:r>
              <a:rPr spc="459" dirty="0"/>
              <a:t> </a:t>
            </a:r>
            <a:r>
              <a:rPr spc="15" dirty="0"/>
              <a:t>fazlasını </a:t>
            </a:r>
            <a:r>
              <a:rPr spc="-515" dirty="0"/>
              <a:t> </a:t>
            </a:r>
            <a:r>
              <a:rPr spc="-15" dirty="0"/>
              <a:t>oluşturur.</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3535807" y="636778"/>
            <a:ext cx="2072005" cy="345440"/>
          </a:xfrm>
          <a:prstGeom prst="rect">
            <a:avLst/>
          </a:prstGeom>
        </p:spPr>
        <p:txBody>
          <a:bodyPr vert="horz" wrap="square" lIns="0" tIns="12700" rIns="0" bIns="0" rtlCol="0">
            <a:spAutoFit/>
          </a:bodyPr>
          <a:lstStyle/>
          <a:p>
            <a:pPr marL="12700">
              <a:lnSpc>
                <a:spcPct val="100000"/>
              </a:lnSpc>
              <a:spcBef>
                <a:spcPts val="100"/>
              </a:spcBef>
            </a:pPr>
            <a:r>
              <a:rPr spc="-5" dirty="0"/>
              <a:t>vücut</a:t>
            </a:r>
            <a:r>
              <a:rPr spc="-70" dirty="0"/>
              <a:t> </a:t>
            </a:r>
            <a:r>
              <a:rPr dirty="0"/>
              <a:t>boşlukları</a:t>
            </a:r>
          </a:p>
        </p:txBody>
      </p:sp>
      <p:sp>
        <p:nvSpPr>
          <p:cNvPr id="4" name="object 4"/>
          <p:cNvSpPr txBox="1"/>
          <p:nvPr/>
        </p:nvSpPr>
        <p:spPr>
          <a:xfrm>
            <a:off x="707542" y="1278311"/>
            <a:ext cx="7729855" cy="3836670"/>
          </a:xfrm>
          <a:prstGeom prst="rect">
            <a:avLst/>
          </a:prstGeom>
        </p:spPr>
        <p:txBody>
          <a:bodyPr vert="horz" wrap="square" lIns="0" tIns="165100" rIns="0" bIns="0" rtlCol="0">
            <a:spAutoFit/>
          </a:bodyPr>
          <a:lstStyle/>
          <a:p>
            <a:pPr marL="285115" indent="-273050">
              <a:lnSpc>
                <a:spcPct val="100000"/>
              </a:lnSpc>
              <a:spcBef>
                <a:spcPts val="1300"/>
              </a:spcBef>
              <a:buChar char="•"/>
              <a:tabLst>
                <a:tab pos="285115" algn="l"/>
                <a:tab pos="285750" algn="l"/>
              </a:tabLst>
            </a:pPr>
            <a:r>
              <a:rPr sz="2000" spc="-5" dirty="0">
                <a:solidFill>
                  <a:srgbClr val="1F4E79"/>
                </a:solidFill>
                <a:latin typeface="Microsoft Sans Serif"/>
                <a:cs typeface="Microsoft Sans Serif"/>
              </a:rPr>
              <a:t>Vücudun</a:t>
            </a:r>
            <a:r>
              <a:rPr sz="2000" spc="5" dirty="0">
                <a:solidFill>
                  <a:srgbClr val="1F4E79"/>
                </a:solidFill>
                <a:latin typeface="Microsoft Sans Serif"/>
                <a:cs typeface="Microsoft Sans Serif"/>
              </a:rPr>
              <a:t> boşlukları,</a:t>
            </a:r>
            <a:r>
              <a:rPr sz="2000" spc="-5" dirty="0">
                <a:solidFill>
                  <a:srgbClr val="1F4E79"/>
                </a:solidFill>
                <a:latin typeface="Microsoft Sans Serif"/>
                <a:cs typeface="Microsoft Sans Serif"/>
              </a:rPr>
              <a:t> genellikle</a:t>
            </a:r>
            <a:r>
              <a:rPr sz="2000" spc="25" dirty="0">
                <a:solidFill>
                  <a:srgbClr val="1F4E79"/>
                </a:solidFill>
                <a:latin typeface="Microsoft Sans Serif"/>
                <a:cs typeface="Microsoft Sans Serif"/>
              </a:rPr>
              <a:t> </a:t>
            </a:r>
            <a:r>
              <a:rPr sz="2000" spc="-10" dirty="0">
                <a:solidFill>
                  <a:srgbClr val="1F4E79"/>
                </a:solidFill>
                <a:latin typeface="Microsoft Sans Serif"/>
                <a:cs typeface="Microsoft Sans Serif"/>
              </a:rPr>
              <a:t>iç</a:t>
            </a:r>
            <a:r>
              <a:rPr sz="2000" spc="35" dirty="0">
                <a:solidFill>
                  <a:srgbClr val="1F4E79"/>
                </a:solidFill>
                <a:latin typeface="Microsoft Sans Serif"/>
                <a:cs typeface="Microsoft Sans Serif"/>
              </a:rPr>
              <a:t> </a:t>
            </a:r>
            <a:r>
              <a:rPr sz="2000" spc="5" dirty="0">
                <a:solidFill>
                  <a:srgbClr val="1F4E79"/>
                </a:solidFill>
                <a:latin typeface="Microsoft Sans Serif"/>
                <a:cs typeface="Microsoft Sans Serif"/>
              </a:rPr>
              <a:t>organları</a:t>
            </a:r>
            <a:r>
              <a:rPr sz="2000" spc="-15" dirty="0">
                <a:solidFill>
                  <a:srgbClr val="1F4E79"/>
                </a:solidFill>
                <a:latin typeface="Microsoft Sans Serif"/>
                <a:cs typeface="Microsoft Sans Serif"/>
              </a:rPr>
              <a:t> </a:t>
            </a:r>
            <a:r>
              <a:rPr sz="2000" spc="10" dirty="0">
                <a:solidFill>
                  <a:srgbClr val="1F4E79"/>
                </a:solidFill>
                <a:latin typeface="Microsoft Sans Serif"/>
                <a:cs typeface="Microsoft Sans Serif"/>
              </a:rPr>
              <a:t>barındırır.</a:t>
            </a:r>
            <a:endParaRPr sz="2000">
              <a:latin typeface="Microsoft Sans Serif"/>
              <a:cs typeface="Microsoft Sans Serif"/>
            </a:endParaRPr>
          </a:p>
          <a:p>
            <a:pPr marL="527685" lvl="1" indent="-243204">
              <a:lnSpc>
                <a:spcPct val="100000"/>
              </a:lnSpc>
              <a:spcBef>
                <a:spcPts val="1200"/>
              </a:spcBef>
              <a:buChar char="•"/>
              <a:tabLst>
                <a:tab pos="527685" algn="l"/>
                <a:tab pos="528320" algn="l"/>
              </a:tabLst>
            </a:pPr>
            <a:r>
              <a:rPr sz="2000" dirty="0">
                <a:solidFill>
                  <a:srgbClr val="1F4E79"/>
                </a:solidFill>
                <a:latin typeface="Microsoft Sans Serif"/>
                <a:cs typeface="Microsoft Sans Serif"/>
              </a:rPr>
              <a:t>Göğüs</a:t>
            </a:r>
            <a:r>
              <a:rPr sz="2000" spc="-15" dirty="0">
                <a:solidFill>
                  <a:srgbClr val="1F4E79"/>
                </a:solidFill>
                <a:latin typeface="Microsoft Sans Serif"/>
                <a:cs typeface="Microsoft Sans Serif"/>
              </a:rPr>
              <a:t> </a:t>
            </a:r>
            <a:r>
              <a:rPr sz="2000" spc="-5" dirty="0">
                <a:solidFill>
                  <a:srgbClr val="1F4E79"/>
                </a:solidFill>
                <a:latin typeface="Microsoft Sans Serif"/>
                <a:cs typeface="Microsoft Sans Serif"/>
              </a:rPr>
              <a:t>boşluğunda;</a:t>
            </a:r>
            <a:r>
              <a:rPr sz="2000" spc="-10" dirty="0">
                <a:solidFill>
                  <a:srgbClr val="1F4E79"/>
                </a:solidFill>
                <a:latin typeface="Microsoft Sans Serif"/>
                <a:cs typeface="Microsoft Sans Serif"/>
              </a:rPr>
              <a:t> </a:t>
            </a:r>
            <a:r>
              <a:rPr sz="2000" spc="-5" dirty="0">
                <a:solidFill>
                  <a:srgbClr val="1F4E79"/>
                </a:solidFill>
                <a:latin typeface="Microsoft Sans Serif"/>
                <a:cs typeface="Microsoft Sans Serif"/>
              </a:rPr>
              <a:t>akciğer</a:t>
            </a:r>
            <a:r>
              <a:rPr sz="2000" spc="-10" dirty="0">
                <a:solidFill>
                  <a:srgbClr val="1F4E79"/>
                </a:solidFill>
                <a:latin typeface="Microsoft Sans Serif"/>
                <a:cs typeface="Microsoft Sans Serif"/>
              </a:rPr>
              <a:t> </a:t>
            </a:r>
            <a:r>
              <a:rPr sz="2000" spc="-5" dirty="0">
                <a:solidFill>
                  <a:srgbClr val="1F4E79"/>
                </a:solidFill>
                <a:latin typeface="Microsoft Sans Serif"/>
                <a:cs typeface="Microsoft Sans Serif"/>
              </a:rPr>
              <a:t>ve</a:t>
            </a:r>
            <a:r>
              <a:rPr sz="2000" spc="20" dirty="0">
                <a:solidFill>
                  <a:srgbClr val="1F4E79"/>
                </a:solidFill>
                <a:latin typeface="Microsoft Sans Serif"/>
                <a:cs typeface="Microsoft Sans Serif"/>
              </a:rPr>
              <a:t> </a:t>
            </a:r>
            <a:r>
              <a:rPr sz="2000" dirty="0">
                <a:solidFill>
                  <a:srgbClr val="1F4E79"/>
                </a:solidFill>
                <a:latin typeface="Microsoft Sans Serif"/>
                <a:cs typeface="Microsoft Sans Serif"/>
              </a:rPr>
              <a:t>kalp.</a:t>
            </a:r>
            <a:endParaRPr sz="2000">
              <a:latin typeface="Microsoft Sans Serif"/>
              <a:cs typeface="Microsoft Sans Serif"/>
            </a:endParaRPr>
          </a:p>
          <a:p>
            <a:pPr marL="527685" lvl="1" indent="-243204">
              <a:lnSpc>
                <a:spcPct val="100000"/>
              </a:lnSpc>
              <a:spcBef>
                <a:spcPts val="1200"/>
              </a:spcBef>
              <a:buChar char="•"/>
              <a:tabLst>
                <a:tab pos="527685" algn="l"/>
                <a:tab pos="528320" algn="l"/>
                <a:tab pos="1276350" algn="l"/>
                <a:tab pos="2802890" algn="l"/>
                <a:tab pos="3565525" algn="l"/>
                <a:tab pos="4751070" algn="l"/>
                <a:tab pos="5995035" algn="l"/>
                <a:tab pos="6743700" algn="l"/>
                <a:tab pos="7153275" algn="l"/>
              </a:tabLst>
            </a:pPr>
            <a:r>
              <a:rPr sz="2000" spc="30" dirty="0">
                <a:solidFill>
                  <a:srgbClr val="1F4E79"/>
                </a:solidFill>
                <a:latin typeface="Microsoft Sans Serif"/>
                <a:cs typeface="Microsoft Sans Serif"/>
              </a:rPr>
              <a:t>Kar</a:t>
            </a:r>
            <a:r>
              <a:rPr sz="2000" spc="-10" dirty="0">
                <a:solidFill>
                  <a:srgbClr val="1F4E79"/>
                </a:solidFill>
                <a:latin typeface="Microsoft Sans Serif"/>
                <a:cs typeface="Microsoft Sans Serif"/>
              </a:rPr>
              <a:t>ı</a:t>
            </a:r>
            <a:r>
              <a:rPr sz="2000" dirty="0">
                <a:solidFill>
                  <a:srgbClr val="1F4E79"/>
                </a:solidFill>
                <a:latin typeface="Microsoft Sans Serif"/>
                <a:cs typeface="Microsoft Sans Serif"/>
              </a:rPr>
              <a:t>n	</a:t>
            </a:r>
            <a:r>
              <a:rPr sz="2000" spc="-5" dirty="0">
                <a:solidFill>
                  <a:srgbClr val="1F4E79"/>
                </a:solidFill>
                <a:latin typeface="Microsoft Sans Serif"/>
                <a:cs typeface="Microsoft Sans Serif"/>
              </a:rPr>
              <a:t>bo</a:t>
            </a:r>
            <a:r>
              <a:rPr sz="2000" spc="5" dirty="0">
                <a:solidFill>
                  <a:srgbClr val="1F4E79"/>
                </a:solidFill>
                <a:latin typeface="Microsoft Sans Serif"/>
                <a:cs typeface="Microsoft Sans Serif"/>
              </a:rPr>
              <a:t>ş</a:t>
            </a:r>
            <a:r>
              <a:rPr sz="2000" spc="-10" dirty="0">
                <a:solidFill>
                  <a:srgbClr val="1F4E79"/>
                </a:solidFill>
                <a:latin typeface="Microsoft Sans Serif"/>
                <a:cs typeface="Microsoft Sans Serif"/>
              </a:rPr>
              <a:t>lu</a:t>
            </a:r>
            <a:r>
              <a:rPr sz="2000" spc="-20" dirty="0">
                <a:solidFill>
                  <a:srgbClr val="1F4E79"/>
                </a:solidFill>
                <a:latin typeface="Microsoft Sans Serif"/>
                <a:cs typeface="Microsoft Sans Serif"/>
              </a:rPr>
              <a:t>ğ</a:t>
            </a:r>
            <a:r>
              <a:rPr sz="2000" spc="-5" dirty="0">
                <a:solidFill>
                  <a:srgbClr val="1F4E79"/>
                </a:solidFill>
                <a:latin typeface="Microsoft Sans Serif"/>
                <a:cs typeface="Microsoft Sans Serif"/>
              </a:rPr>
              <a:t>und</a:t>
            </a:r>
            <a:r>
              <a:rPr sz="2000" spc="5" dirty="0">
                <a:solidFill>
                  <a:srgbClr val="1F4E79"/>
                </a:solidFill>
                <a:latin typeface="Microsoft Sans Serif"/>
                <a:cs typeface="Microsoft Sans Serif"/>
              </a:rPr>
              <a:t>a</a:t>
            </a:r>
            <a:r>
              <a:rPr sz="2000" dirty="0">
                <a:solidFill>
                  <a:srgbClr val="1F4E79"/>
                </a:solidFill>
                <a:latin typeface="Microsoft Sans Serif"/>
                <a:cs typeface="Microsoft Sans Serif"/>
              </a:rPr>
              <a:t>;	</a:t>
            </a:r>
            <a:r>
              <a:rPr sz="2000" spc="-5" dirty="0">
                <a:solidFill>
                  <a:srgbClr val="1F4E79"/>
                </a:solidFill>
                <a:latin typeface="Microsoft Sans Serif"/>
                <a:cs typeface="Microsoft Sans Serif"/>
              </a:rPr>
              <a:t>mide,</a:t>
            </a:r>
            <a:r>
              <a:rPr sz="2000" dirty="0">
                <a:solidFill>
                  <a:srgbClr val="1F4E79"/>
                </a:solidFill>
                <a:latin typeface="Microsoft Sans Serif"/>
                <a:cs typeface="Microsoft Sans Serif"/>
              </a:rPr>
              <a:t>	</a:t>
            </a:r>
            <a:r>
              <a:rPr sz="2000" spc="25" dirty="0">
                <a:solidFill>
                  <a:srgbClr val="1F4E79"/>
                </a:solidFill>
                <a:latin typeface="Microsoft Sans Serif"/>
                <a:cs typeface="Microsoft Sans Serif"/>
              </a:rPr>
              <a:t>bağ</a:t>
            </a:r>
            <a:r>
              <a:rPr sz="2000" spc="-5" dirty="0">
                <a:solidFill>
                  <a:srgbClr val="1F4E79"/>
                </a:solidFill>
                <a:latin typeface="Microsoft Sans Serif"/>
                <a:cs typeface="Microsoft Sans Serif"/>
              </a:rPr>
              <a:t>ı</a:t>
            </a:r>
            <a:r>
              <a:rPr sz="2000" spc="-10" dirty="0">
                <a:solidFill>
                  <a:srgbClr val="1F4E79"/>
                </a:solidFill>
                <a:latin typeface="Microsoft Sans Serif"/>
                <a:cs typeface="Microsoft Sans Serif"/>
              </a:rPr>
              <a:t>r</a:t>
            </a:r>
            <a:r>
              <a:rPr sz="2000" dirty="0">
                <a:solidFill>
                  <a:srgbClr val="1F4E79"/>
                </a:solidFill>
                <a:latin typeface="Microsoft Sans Serif"/>
                <a:cs typeface="Microsoft Sans Serif"/>
              </a:rPr>
              <a:t>s</a:t>
            </a:r>
            <a:r>
              <a:rPr sz="2000" spc="5" dirty="0">
                <a:solidFill>
                  <a:srgbClr val="1F4E79"/>
                </a:solidFill>
                <a:latin typeface="Microsoft Sans Serif"/>
                <a:cs typeface="Microsoft Sans Serif"/>
              </a:rPr>
              <a:t>a</a:t>
            </a:r>
            <a:r>
              <a:rPr sz="2000" dirty="0">
                <a:solidFill>
                  <a:srgbClr val="1F4E79"/>
                </a:solidFill>
                <a:latin typeface="Microsoft Sans Serif"/>
                <a:cs typeface="Microsoft Sans Serif"/>
              </a:rPr>
              <a:t>k,	ka</a:t>
            </a:r>
            <a:r>
              <a:rPr sz="2000" spc="-15" dirty="0">
                <a:solidFill>
                  <a:srgbClr val="1F4E79"/>
                </a:solidFill>
                <a:latin typeface="Microsoft Sans Serif"/>
                <a:cs typeface="Microsoft Sans Serif"/>
              </a:rPr>
              <a:t>r</a:t>
            </a:r>
            <a:r>
              <a:rPr sz="2000" spc="-5" dirty="0">
                <a:solidFill>
                  <a:srgbClr val="1F4E79"/>
                </a:solidFill>
                <a:latin typeface="Microsoft Sans Serif"/>
                <a:cs typeface="Microsoft Sans Serif"/>
              </a:rPr>
              <a:t>a</a:t>
            </a:r>
            <a:r>
              <a:rPr sz="2000" spc="5" dirty="0">
                <a:solidFill>
                  <a:srgbClr val="1F4E79"/>
                </a:solidFill>
                <a:latin typeface="Microsoft Sans Serif"/>
                <a:cs typeface="Microsoft Sans Serif"/>
              </a:rPr>
              <a:t>c</a:t>
            </a:r>
            <a:r>
              <a:rPr sz="2000" spc="-10" dirty="0">
                <a:solidFill>
                  <a:srgbClr val="1F4E79"/>
                </a:solidFill>
                <a:latin typeface="Microsoft Sans Serif"/>
                <a:cs typeface="Microsoft Sans Serif"/>
              </a:rPr>
              <a:t>iğ</a:t>
            </a:r>
            <a:r>
              <a:rPr sz="2000" spc="-20" dirty="0">
                <a:solidFill>
                  <a:srgbClr val="1F4E79"/>
                </a:solidFill>
                <a:latin typeface="Microsoft Sans Serif"/>
                <a:cs typeface="Microsoft Sans Serif"/>
              </a:rPr>
              <a:t>e</a:t>
            </a:r>
            <a:r>
              <a:rPr sz="2000" spc="-105" dirty="0">
                <a:solidFill>
                  <a:srgbClr val="1F4E79"/>
                </a:solidFill>
                <a:latin typeface="Microsoft Sans Serif"/>
                <a:cs typeface="Microsoft Sans Serif"/>
              </a:rPr>
              <a:t>r</a:t>
            </a:r>
            <a:r>
              <a:rPr sz="2000" dirty="0">
                <a:solidFill>
                  <a:srgbClr val="1F4E79"/>
                </a:solidFill>
                <a:latin typeface="Microsoft Sans Serif"/>
                <a:cs typeface="Microsoft Sans Serif"/>
              </a:rPr>
              <a:t>,	</a:t>
            </a:r>
            <a:r>
              <a:rPr sz="2000" spc="-10" dirty="0">
                <a:solidFill>
                  <a:srgbClr val="1F4E79"/>
                </a:solidFill>
                <a:latin typeface="Microsoft Sans Serif"/>
                <a:cs typeface="Microsoft Sans Serif"/>
              </a:rPr>
              <a:t>d</a:t>
            </a:r>
            <a:r>
              <a:rPr sz="2000" spc="-5" dirty="0">
                <a:solidFill>
                  <a:srgbClr val="1F4E79"/>
                </a:solidFill>
                <a:latin typeface="Microsoft Sans Serif"/>
                <a:cs typeface="Microsoft Sans Serif"/>
              </a:rPr>
              <a:t>alak</a:t>
            </a:r>
            <a:r>
              <a:rPr sz="2000" dirty="0">
                <a:solidFill>
                  <a:srgbClr val="1F4E79"/>
                </a:solidFill>
                <a:latin typeface="Microsoft Sans Serif"/>
                <a:cs typeface="Microsoft Sans Serif"/>
              </a:rPr>
              <a:t>	</a:t>
            </a:r>
            <a:r>
              <a:rPr sz="2000" spc="-10" dirty="0">
                <a:solidFill>
                  <a:srgbClr val="1F4E79"/>
                </a:solidFill>
                <a:latin typeface="Microsoft Sans Serif"/>
                <a:cs typeface="Microsoft Sans Serif"/>
              </a:rPr>
              <a:t>v</a:t>
            </a:r>
            <a:r>
              <a:rPr sz="2000" dirty="0">
                <a:solidFill>
                  <a:srgbClr val="1F4E79"/>
                </a:solidFill>
                <a:latin typeface="Microsoft Sans Serif"/>
                <a:cs typeface="Microsoft Sans Serif"/>
              </a:rPr>
              <a:t>e	s</a:t>
            </a:r>
            <a:r>
              <a:rPr sz="2000" spc="5" dirty="0">
                <a:solidFill>
                  <a:srgbClr val="1F4E79"/>
                </a:solidFill>
                <a:latin typeface="Microsoft Sans Serif"/>
                <a:cs typeface="Microsoft Sans Serif"/>
              </a:rPr>
              <a:t>a</a:t>
            </a:r>
            <a:r>
              <a:rPr sz="2000" spc="-20" dirty="0">
                <a:solidFill>
                  <a:srgbClr val="1F4E79"/>
                </a:solidFill>
                <a:latin typeface="Microsoft Sans Serif"/>
                <a:cs typeface="Microsoft Sans Serif"/>
              </a:rPr>
              <a:t>f</a:t>
            </a:r>
            <a:r>
              <a:rPr sz="2000" spc="-10" dirty="0">
                <a:solidFill>
                  <a:srgbClr val="1F4E79"/>
                </a:solidFill>
                <a:latin typeface="Microsoft Sans Serif"/>
                <a:cs typeface="Microsoft Sans Serif"/>
              </a:rPr>
              <a:t>r</a:t>
            </a:r>
            <a:r>
              <a:rPr sz="2000" dirty="0">
                <a:solidFill>
                  <a:srgbClr val="1F4E79"/>
                </a:solidFill>
                <a:latin typeface="Microsoft Sans Serif"/>
                <a:cs typeface="Microsoft Sans Serif"/>
              </a:rPr>
              <a:t>a</a:t>
            </a:r>
            <a:endParaRPr sz="2000">
              <a:latin typeface="Microsoft Sans Serif"/>
              <a:cs typeface="Microsoft Sans Serif"/>
            </a:endParaRPr>
          </a:p>
          <a:p>
            <a:pPr marL="527685">
              <a:lnSpc>
                <a:spcPct val="100000"/>
              </a:lnSpc>
              <a:spcBef>
                <a:spcPts val="5"/>
              </a:spcBef>
            </a:pPr>
            <a:r>
              <a:rPr sz="2000" dirty="0">
                <a:solidFill>
                  <a:srgbClr val="1F4E79"/>
                </a:solidFill>
                <a:latin typeface="Microsoft Sans Serif"/>
                <a:cs typeface="Microsoft Sans Serif"/>
              </a:rPr>
              <a:t>kesesi.</a:t>
            </a:r>
            <a:endParaRPr sz="2000">
              <a:latin typeface="Microsoft Sans Serif"/>
              <a:cs typeface="Microsoft Sans Serif"/>
            </a:endParaRPr>
          </a:p>
          <a:p>
            <a:pPr marL="527685" marR="5080" lvl="1" indent="-242570">
              <a:lnSpc>
                <a:spcPct val="100000"/>
              </a:lnSpc>
              <a:spcBef>
                <a:spcPts val="1200"/>
              </a:spcBef>
              <a:buChar char="•"/>
              <a:tabLst>
                <a:tab pos="527685" algn="l"/>
                <a:tab pos="528320" algn="l"/>
              </a:tabLst>
            </a:pPr>
            <a:r>
              <a:rPr sz="2000" spc="-5" dirty="0">
                <a:solidFill>
                  <a:srgbClr val="1F4E79"/>
                </a:solidFill>
                <a:latin typeface="Microsoft Sans Serif"/>
                <a:cs typeface="Microsoft Sans Serif"/>
              </a:rPr>
              <a:t>Pelvik</a:t>
            </a:r>
            <a:r>
              <a:rPr sz="2000" spc="254" dirty="0">
                <a:solidFill>
                  <a:srgbClr val="1F4E79"/>
                </a:solidFill>
                <a:latin typeface="Microsoft Sans Serif"/>
                <a:cs typeface="Microsoft Sans Serif"/>
              </a:rPr>
              <a:t> </a:t>
            </a:r>
            <a:r>
              <a:rPr sz="2000" spc="-5" dirty="0">
                <a:solidFill>
                  <a:srgbClr val="1F4E79"/>
                </a:solidFill>
                <a:latin typeface="Microsoft Sans Serif"/>
                <a:cs typeface="Microsoft Sans Serif"/>
              </a:rPr>
              <a:t>boşlukta;</a:t>
            </a:r>
            <a:r>
              <a:rPr sz="2000" spc="245" dirty="0">
                <a:solidFill>
                  <a:srgbClr val="1F4E79"/>
                </a:solidFill>
                <a:latin typeface="Microsoft Sans Serif"/>
                <a:cs typeface="Microsoft Sans Serif"/>
              </a:rPr>
              <a:t> </a:t>
            </a:r>
            <a:r>
              <a:rPr sz="2000" spc="-5" dirty="0">
                <a:solidFill>
                  <a:srgbClr val="1F4E79"/>
                </a:solidFill>
                <a:latin typeface="Microsoft Sans Serif"/>
                <a:cs typeface="Microsoft Sans Serif"/>
              </a:rPr>
              <a:t>idrar</a:t>
            </a:r>
            <a:r>
              <a:rPr sz="2000" spc="235" dirty="0">
                <a:solidFill>
                  <a:srgbClr val="1F4E79"/>
                </a:solidFill>
                <a:latin typeface="Microsoft Sans Serif"/>
                <a:cs typeface="Microsoft Sans Serif"/>
              </a:rPr>
              <a:t> </a:t>
            </a:r>
            <a:r>
              <a:rPr sz="2000" spc="-5" dirty="0">
                <a:solidFill>
                  <a:srgbClr val="1F4E79"/>
                </a:solidFill>
                <a:latin typeface="Microsoft Sans Serif"/>
                <a:cs typeface="Microsoft Sans Serif"/>
              </a:rPr>
              <a:t>kesesi,</a:t>
            </a:r>
            <a:r>
              <a:rPr sz="2000" spc="250" dirty="0">
                <a:solidFill>
                  <a:srgbClr val="1F4E79"/>
                </a:solidFill>
                <a:latin typeface="Microsoft Sans Serif"/>
                <a:cs typeface="Microsoft Sans Serif"/>
              </a:rPr>
              <a:t> </a:t>
            </a:r>
            <a:r>
              <a:rPr sz="2000" spc="-5" dirty="0">
                <a:solidFill>
                  <a:srgbClr val="1F4E79"/>
                </a:solidFill>
                <a:latin typeface="Microsoft Sans Serif"/>
                <a:cs typeface="Microsoft Sans Serif"/>
              </a:rPr>
              <a:t>rektum</a:t>
            </a:r>
            <a:r>
              <a:rPr sz="2000" spc="245" dirty="0">
                <a:solidFill>
                  <a:srgbClr val="1F4E79"/>
                </a:solidFill>
                <a:latin typeface="Microsoft Sans Serif"/>
                <a:cs typeface="Microsoft Sans Serif"/>
              </a:rPr>
              <a:t> </a:t>
            </a:r>
            <a:r>
              <a:rPr sz="2000" spc="-5" dirty="0">
                <a:solidFill>
                  <a:srgbClr val="1F4E79"/>
                </a:solidFill>
                <a:latin typeface="Microsoft Sans Serif"/>
                <a:cs typeface="Microsoft Sans Serif"/>
              </a:rPr>
              <a:t>ve</a:t>
            </a:r>
            <a:r>
              <a:rPr sz="2000" spc="254" dirty="0">
                <a:solidFill>
                  <a:srgbClr val="1F4E79"/>
                </a:solidFill>
                <a:latin typeface="Microsoft Sans Serif"/>
                <a:cs typeface="Microsoft Sans Serif"/>
              </a:rPr>
              <a:t> </a:t>
            </a:r>
            <a:r>
              <a:rPr sz="2000" spc="-5" dirty="0">
                <a:solidFill>
                  <a:srgbClr val="1F4E79"/>
                </a:solidFill>
                <a:latin typeface="Microsoft Sans Serif"/>
                <a:cs typeface="Microsoft Sans Serif"/>
              </a:rPr>
              <a:t>üreme</a:t>
            </a:r>
            <a:r>
              <a:rPr sz="2000" spc="254" dirty="0">
                <a:solidFill>
                  <a:srgbClr val="1F4E79"/>
                </a:solidFill>
                <a:latin typeface="Microsoft Sans Serif"/>
                <a:cs typeface="Microsoft Sans Serif"/>
              </a:rPr>
              <a:t> </a:t>
            </a:r>
            <a:r>
              <a:rPr sz="2000" spc="10" dirty="0">
                <a:solidFill>
                  <a:srgbClr val="1F4E79"/>
                </a:solidFill>
                <a:latin typeface="Microsoft Sans Serif"/>
                <a:cs typeface="Microsoft Sans Serif"/>
              </a:rPr>
              <a:t>organlarının</a:t>
            </a:r>
            <a:r>
              <a:rPr sz="2000" spc="254" dirty="0">
                <a:solidFill>
                  <a:srgbClr val="1F4E79"/>
                </a:solidFill>
                <a:latin typeface="Microsoft Sans Serif"/>
                <a:cs typeface="Microsoft Sans Serif"/>
              </a:rPr>
              <a:t> </a:t>
            </a:r>
            <a:r>
              <a:rPr sz="2000" spc="-5" dirty="0">
                <a:solidFill>
                  <a:srgbClr val="1F4E79"/>
                </a:solidFill>
                <a:latin typeface="Microsoft Sans Serif"/>
                <a:cs typeface="Microsoft Sans Serif"/>
              </a:rPr>
              <a:t>bir </a:t>
            </a:r>
            <a:r>
              <a:rPr sz="2000" spc="-515" dirty="0">
                <a:solidFill>
                  <a:srgbClr val="1F4E79"/>
                </a:solidFill>
                <a:latin typeface="Microsoft Sans Serif"/>
                <a:cs typeface="Microsoft Sans Serif"/>
              </a:rPr>
              <a:t> </a:t>
            </a:r>
            <a:r>
              <a:rPr sz="2000" spc="-5" dirty="0">
                <a:solidFill>
                  <a:srgbClr val="1F4E79"/>
                </a:solidFill>
                <a:latin typeface="Microsoft Sans Serif"/>
                <a:cs typeface="Microsoft Sans Serif"/>
              </a:rPr>
              <a:t>bölümü.</a:t>
            </a:r>
            <a:endParaRPr sz="2000">
              <a:latin typeface="Microsoft Sans Serif"/>
              <a:cs typeface="Microsoft Sans Serif"/>
            </a:endParaRPr>
          </a:p>
          <a:p>
            <a:pPr marL="527685" lvl="1" indent="-243204">
              <a:lnSpc>
                <a:spcPct val="100000"/>
              </a:lnSpc>
              <a:spcBef>
                <a:spcPts val="1200"/>
              </a:spcBef>
              <a:buChar char="•"/>
              <a:tabLst>
                <a:tab pos="527685" algn="l"/>
                <a:tab pos="528320" algn="l"/>
              </a:tabLst>
            </a:pPr>
            <a:r>
              <a:rPr sz="2000" spc="5" dirty="0">
                <a:solidFill>
                  <a:srgbClr val="1F4E79"/>
                </a:solidFill>
                <a:latin typeface="Microsoft Sans Serif"/>
                <a:cs typeface="Microsoft Sans Serif"/>
              </a:rPr>
              <a:t>Kafatasında;</a:t>
            </a:r>
            <a:r>
              <a:rPr sz="2000" spc="-90" dirty="0">
                <a:solidFill>
                  <a:srgbClr val="1F4E79"/>
                </a:solidFill>
                <a:latin typeface="Microsoft Sans Serif"/>
                <a:cs typeface="Microsoft Sans Serif"/>
              </a:rPr>
              <a:t> </a:t>
            </a:r>
            <a:r>
              <a:rPr sz="2000" spc="-5" dirty="0">
                <a:solidFill>
                  <a:srgbClr val="1F4E79"/>
                </a:solidFill>
                <a:latin typeface="Microsoft Sans Serif"/>
                <a:cs typeface="Microsoft Sans Serif"/>
              </a:rPr>
              <a:t>beyin.</a:t>
            </a:r>
            <a:endParaRPr sz="2000">
              <a:latin typeface="Microsoft Sans Serif"/>
              <a:cs typeface="Microsoft Sans Serif"/>
            </a:endParaRPr>
          </a:p>
          <a:p>
            <a:pPr marL="12700" marR="4300220" lvl="1" indent="272415">
              <a:lnSpc>
                <a:spcPct val="150000"/>
              </a:lnSpc>
              <a:buChar char="•"/>
              <a:tabLst>
                <a:tab pos="527685" algn="l"/>
                <a:tab pos="528320" algn="l"/>
              </a:tabLst>
            </a:pPr>
            <a:r>
              <a:rPr sz="2000" dirty="0">
                <a:solidFill>
                  <a:srgbClr val="1F4E79"/>
                </a:solidFill>
                <a:latin typeface="Microsoft Sans Serif"/>
                <a:cs typeface="Microsoft Sans Serif"/>
              </a:rPr>
              <a:t>Omur</a:t>
            </a:r>
            <a:r>
              <a:rPr sz="2000" spc="-30" dirty="0">
                <a:solidFill>
                  <a:srgbClr val="1F4E79"/>
                </a:solidFill>
                <a:latin typeface="Microsoft Sans Serif"/>
                <a:cs typeface="Microsoft Sans Serif"/>
              </a:rPr>
              <a:t> </a:t>
            </a:r>
            <a:r>
              <a:rPr sz="2000" spc="5" dirty="0">
                <a:solidFill>
                  <a:srgbClr val="1F4E79"/>
                </a:solidFill>
                <a:latin typeface="Microsoft Sans Serif"/>
                <a:cs typeface="Microsoft Sans Serif"/>
              </a:rPr>
              <a:t>kanalında;</a:t>
            </a:r>
            <a:r>
              <a:rPr sz="2000" spc="-15" dirty="0">
                <a:solidFill>
                  <a:srgbClr val="1F4E79"/>
                </a:solidFill>
                <a:latin typeface="Microsoft Sans Serif"/>
                <a:cs typeface="Microsoft Sans Serif"/>
              </a:rPr>
              <a:t> </a:t>
            </a:r>
            <a:r>
              <a:rPr sz="2000" spc="-5" dirty="0">
                <a:solidFill>
                  <a:srgbClr val="1F4E79"/>
                </a:solidFill>
                <a:latin typeface="Microsoft Sans Serif"/>
                <a:cs typeface="Microsoft Sans Serif"/>
              </a:rPr>
              <a:t>omurilik. </a:t>
            </a:r>
            <a:r>
              <a:rPr sz="2000" spc="-515" dirty="0">
                <a:solidFill>
                  <a:srgbClr val="1F4E79"/>
                </a:solidFill>
                <a:latin typeface="Microsoft Sans Serif"/>
                <a:cs typeface="Microsoft Sans Serif"/>
              </a:rPr>
              <a:t> </a:t>
            </a:r>
            <a:r>
              <a:rPr sz="2000" spc="-15" dirty="0">
                <a:solidFill>
                  <a:srgbClr val="1F4E79"/>
                </a:solidFill>
                <a:latin typeface="Microsoft Sans Serif"/>
                <a:cs typeface="Microsoft Sans Serif"/>
              </a:rPr>
              <a:t>bulunur.</a:t>
            </a:r>
            <a:endParaRPr sz="2000">
              <a:latin typeface="Microsoft Sans Serif"/>
              <a:cs typeface="Microsoft Sans Serif"/>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3721734" y="636778"/>
            <a:ext cx="1701800" cy="345440"/>
          </a:xfrm>
          <a:prstGeom prst="rect">
            <a:avLst/>
          </a:prstGeom>
        </p:spPr>
        <p:txBody>
          <a:bodyPr vert="horz" wrap="square" lIns="0" tIns="12700" rIns="0" bIns="0" rtlCol="0">
            <a:spAutoFit/>
          </a:bodyPr>
          <a:lstStyle/>
          <a:p>
            <a:pPr marL="12700">
              <a:lnSpc>
                <a:spcPct val="100000"/>
              </a:lnSpc>
              <a:spcBef>
                <a:spcPts val="100"/>
              </a:spcBef>
            </a:pPr>
            <a:r>
              <a:rPr spc="-5" dirty="0"/>
              <a:t>algı</a:t>
            </a:r>
            <a:r>
              <a:rPr spc="-75" dirty="0"/>
              <a:t> </a:t>
            </a:r>
            <a:r>
              <a:rPr dirty="0"/>
              <a:t>organları</a:t>
            </a:r>
          </a:p>
        </p:txBody>
      </p:sp>
      <p:sp>
        <p:nvSpPr>
          <p:cNvPr id="4" name="object 4"/>
          <p:cNvSpPr txBox="1"/>
          <p:nvPr/>
        </p:nvSpPr>
        <p:spPr>
          <a:xfrm>
            <a:off x="707542" y="1278311"/>
            <a:ext cx="7731759" cy="4477385"/>
          </a:xfrm>
          <a:prstGeom prst="rect">
            <a:avLst/>
          </a:prstGeom>
        </p:spPr>
        <p:txBody>
          <a:bodyPr vert="horz" wrap="square" lIns="0" tIns="165100" rIns="0" bIns="0" rtlCol="0">
            <a:spAutoFit/>
          </a:bodyPr>
          <a:lstStyle/>
          <a:p>
            <a:pPr marL="285115" indent="-273050" algn="just">
              <a:lnSpc>
                <a:spcPct val="100000"/>
              </a:lnSpc>
              <a:spcBef>
                <a:spcPts val="1300"/>
              </a:spcBef>
              <a:buChar char="•"/>
              <a:tabLst>
                <a:tab pos="285750" algn="l"/>
              </a:tabLst>
            </a:pPr>
            <a:r>
              <a:rPr sz="2000" dirty="0">
                <a:solidFill>
                  <a:srgbClr val="1F4E79"/>
                </a:solidFill>
                <a:latin typeface="Microsoft Sans Serif"/>
                <a:cs typeface="Microsoft Sans Serif"/>
              </a:rPr>
              <a:t>İnsan </a:t>
            </a:r>
            <a:r>
              <a:rPr sz="2000" spc="-5" dirty="0">
                <a:solidFill>
                  <a:srgbClr val="1F4E79"/>
                </a:solidFill>
                <a:latin typeface="Microsoft Sans Serif"/>
                <a:cs typeface="Microsoft Sans Serif"/>
              </a:rPr>
              <a:t>vücudu,</a:t>
            </a:r>
            <a:r>
              <a:rPr sz="2000" spc="5" dirty="0">
                <a:solidFill>
                  <a:srgbClr val="1F4E79"/>
                </a:solidFill>
                <a:latin typeface="Microsoft Sans Serif"/>
                <a:cs typeface="Microsoft Sans Serif"/>
              </a:rPr>
              <a:t> </a:t>
            </a:r>
            <a:r>
              <a:rPr sz="2000" spc="25" dirty="0">
                <a:solidFill>
                  <a:srgbClr val="1F4E79"/>
                </a:solidFill>
                <a:latin typeface="Microsoft Sans Serif"/>
                <a:cs typeface="Microsoft Sans Serif"/>
              </a:rPr>
              <a:t>dış</a:t>
            </a:r>
            <a:r>
              <a:rPr sz="2000" spc="35" dirty="0">
                <a:solidFill>
                  <a:srgbClr val="1F4E79"/>
                </a:solidFill>
                <a:latin typeface="Microsoft Sans Serif"/>
                <a:cs typeface="Microsoft Sans Serif"/>
              </a:rPr>
              <a:t> </a:t>
            </a:r>
            <a:r>
              <a:rPr sz="2000" spc="5" dirty="0">
                <a:solidFill>
                  <a:srgbClr val="1F4E79"/>
                </a:solidFill>
                <a:latin typeface="Microsoft Sans Serif"/>
                <a:cs typeface="Microsoft Sans Serif"/>
              </a:rPr>
              <a:t>dünyanın</a:t>
            </a:r>
            <a:r>
              <a:rPr sz="2000" spc="20" dirty="0">
                <a:solidFill>
                  <a:srgbClr val="1F4E79"/>
                </a:solidFill>
                <a:latin typeface="Microsoft Sans Serif"/>
                <a:cs typeface="Microsoft Sans Serif"/>
              </a:rPr>
              <a:t> </a:t>
            </a:r>
            <a:r>
              <a:rPr sz="2000" spc="10" dirty="0">
                <a:solidFill>
                  <a:srgbClr val="1F4E79"/>
                </a:solidFill>
                <a:latin typeface="Microsoft Sans Serif"/>
                <a:cs typeface="Microsoft Sans Serif"/>
              </a:rPr>
              <a:t>uyarımlarına</a:t>
            </a:r>
            <a:r>
              <a:rPr sz="2000" spc="20" dirty="0">
                <a:solidFill>
                  <a:srgbClr val="1F4E79"/>
                </a:solidFill>
                <a:latin typeface="Microsoft Sans Serif"/>
                <a:cs typeface="Microsoft Sans Serif"/>
              </a:rPr>
              <a:t> </a:t>
            </a:r>
            <a:r>
              <a:rPr sz="2000" spc="10" dirty="0">
                <a:solidFill>
                  <a:srgbClr val="1F4E79"/>
                </a:solidFill>
                <a:latin typeface="Microsoft Sans Serif"/>
                <a:cs typeface="Microsoft Sans Serif"/>
              </a:rPr>
              <a:t>ayarlı </a:t>
            </a:r>
            <a:r>
              <a:rPr sz="2000" spc="-5" dirty="0">
                <a:solidFill>
                  <a:srgbClr val="1F4E79"/>
                </a:solidFill>
                <a:latin typeface="Microsoft Sans Serif"/>
                <a:cs typeface="Microsoft Sans Serif"/>
              </a:rPr>
              <a:t>bir</a:t>
            </a:r>
            <a:r>
              <a:rPr sz="2000" spc="20" dirty="0">
                <a:solidFill>
                  <a:srgbClr val="1F4E79"/>
                </a:solidFill>
                <a:latin typeface="Microsoft Sans Serif"/>
                <a:cs typeface="Microsoft Sans Serif"/>
              </a:rPr>
              <a:t> </a:t>
            </a:r>
            <a:r>
              <a:rPr sz="2000" dirty="0">
                <a:solidFill>
                  <a:srgbClr val="1F4E79"/>
                </a:solidFill>
                <a:latin typeface="Microsoft Sans Serif"/>
                <a:cs typeface="Microsoft Sans Serif"/>
              </a:rPr>
              <a:t>makina</a:t>
            </a:r>
            <a:r>
              <a:rPr sz="2000" spc="20" dirty="0">
                <a:solidFill>
                  <a:srgbClr val="1F4E79"/>
                </a:solidFill>
                <a:latin typeface="Microsoft Sans Serif"/>
                <a:cs typeface="Microsoft Sans Serif"/>
              </a:rPr>
              <a:t> </a:t>
            </a:r>
            <a:r>
              <a:rPr sz="2000" spc="-20" dirty="0">
                <a:solidFill>
                  <a:srgbClr val="1F4E79"/>
                </a:solidFill>
                <a:latin typeface="Microsoft Sans Serif"/>
                <a:cs typeface="Microsoft Sans Serif"/>
              </a:rPr>
              <a:t>gibidir.</a:t>
            </a:r>
            <a:endParaRPr sz="2000">
              <a:latin typeface="Microsoft Sans Serif"/>
              <a:cs typeface="Microsoft Sans Serif"/>
            </a:endParaRPr>
          </a:p>
          <a:p>
            <a:pPr marL="285115" marR="5080" indent="-273050" algn="just">
              <a:lnSpc>
                <a:spcPct val="100000"/>
              </a:lnSpc>
              <a:spcBef>
                <a:spcPts val="1200"/>
              </a:spcBef>
              <a:buChar char="•"/>
              <a:tabLst>
                <a:tab pos="285750" algn="l"/>
              </a:tabLst>
            </a:pPr>
            <a:r>
              <a:rPr sz="2000" spc="15" dirty="0">
                <a:solidFill>
                  <a:srgbClr val="1F4E79"/>
                </a:solidFill>
                <a:latin typeface="Microsoft Sans Serif"/>
                <a:cs typeface="Microsoft Sans Serif"/>
              </a:rPr>
              <a:t>Algı,</a:t>
            </a:r>
            <a:r>
              <a:rPr sz="2000" spc="20" dirty="0">
                <a:solidFill>
                  <a:srgbClr val="1F4E79"/>
                </a:solidFill>
                <a:latin typeface="Microsoft Sans Serif"/>
                <a:cs typeface="Microsoft Sans Serif"/>
              </a:rPr>
              <a:t> </a:t>
            </a:r>
            <a:r>
              <a:rPr sz="2000" dirty="0">
                <a:solidFill>
                  <a:srgbClr val="1F4E79"/>
                </a:solidFill>
                <a:latin typeface="Microsoft Sans Serif"/>
                <a:cs typeface="Microsoft Sans Serif"/>
              </a:rPr>
              <a:t>çevre</a:t>
            </a:r>
            <a:r>
              <a:rPr sz="2000" spc="5" dirty="0">
                <a:solidFill>
                  <a:srgbClr val="1F4E79"/>
                </a:solidFill>
                <a:latin typeface="Microsoft Sans Serif"/>
                <a:cs typeface="Microsoft Sans Serif"/>
              </a:rPr>
              <a:t> </a:t>
            </a:r>
            <a:r>
              <a:rPr sz="2000" spc="10" dirty="0">
                <a:solidFill>
                  <a:srgbClr val="1F4E79"/>
                </a:solidFill>
                <a:latin typeface="Microsoft Sans Serif"/>
                <a:cs typeface="Microsoft Sans Serif"/>
              </a:rPr>
              <a:t>kaynaklı</a:t>
            </a:r>
            <a:r>
              <a:rPr sz="2000" spc="15" dirty="0">
                <a:solidFill>
                  <a:srgbClr val="1F4E79"/>
                </a:solidFill>
                <a:latin typeface="Microsoft Sans Serif"/>
                <a:cs typeface="Microsoft Sans Serif"/>
              </a:rPr>
              <a:t> </a:t>
            </a:r>
            <a:r>
              <a:rPr sz="2000" spc="-10" dirty="0">
                <a:solidFill>
                  <a:srgbClr val="1F4E79"/>
                </a:solidFill>
                <a:latin typeface="Microsoft Sans Serif"/>
                <a:cs typeface="Microsoft Sans Serif"/>
              </a:rPr>
              <a:t>üretilen</a:t>
            </a:r>
            <a:r>
              <a:rPr sz="2000" spc="-5" dirty="0">
                <a:solidFill>
                  <a:srgbClr val="1F4E79"/>
                </a:solidFill>
                <a:latin typeface="Microsoft Sans Serif"/>
                <a:cs typeface="Microsoft Sans Serif"/>
              </a:rPr>
              <a:t> sinyalleri</a:t>
            </a:r>
            <a:r>
              <a:rPr sz="2000" dirty="0">
                <a:solidFill>
                  <a:srgbClr val="1F4E79"/>
                </a:solidFill>
                <a:latin typeface="Microsoft Sans Serif"/>
                <a:cs typeface="Microsoft Sans Serif"/>
              </a:rPr>
              <a:t> </a:t>
            </a:r>
            <a:r>
              <a:rPr sz="2000" spc="5" dirty="0">
                <a:solidFill>
                  <a:srgbClr val="1F4E79"/>
                </a:solidFill>
                <a:latin typeface="Microsoft Sans Serif"/>
                <a:cs typeface="Microsoft Sans Serif"/>
              </a:rPr>
              <a:t>insanın</a:t>
            </a:r>
            <a:r>
              <a:rPr sz="2000" spc="10" dirty="0">
                <a:solidFill>
                  <a:srgbClr val="1F4E79"/>
                </a:solidFill>
                <a:latin typeface="Microsoft Sans Serif"/>
                <a:cs typeface="Microsoft Sans Serif"/>
              </a:rPr>
              <a:t> </a:t>
            </a:r>
            <a:r>
              <a:rPr sz="2000" b="1" spc="-5" dirty="0">
                <a:solidFill>
                  <a:srgbClr val="1F4E79"/>
                </a:solidFill>
                <a:latin typeface="Arial"/>
                <a:cs typeface="Arial"/>
              </a:rPr>
              <a:t>görme,</a:t>
            </a:r>
            <a:r>
              <a:rPr sz="2000" b="1" dirty="0">
                <a:solidFill>
                  <a:srgbClr val="1F4E79"/>
                </a:solidFill>
                <a:latin typeface="Arial"/>
                <a:cs typeface="Arial"/>
              </a:rPr>
              <a:t> </a:t>
            </a:r>
            <a:r>
              <a:rPr sz="2000" b="1" spc="-5" dirty="0">
                <a:solidFill>
                  <a:srgbClr val="1F4E79"/>
                </a:solidFill>
                <a:latin typeface="Arial"/>
                <a:cs typeface="Arial"/>
              </a:rPr>
              <a:t>işitme, </a:t>
            </a:r>
            <a:r>
              <a:rPr sz="2000" b="1" dirty="0">
                <a:solidFill>
                  <a:srgbClr val="1F4E79"/>
                </a:solidFill>
                <a:latin typeface="Arial"/>
                <a:cs typeface="Arial"/>
              </a:rPr>
              <a:t> dokunma,</a:t>
            </a:r>
            <a:r>
              <a:rPr sz="2000" b="1" spc="-25" dirty="0">
                <a:solidFill>
                  <a:srgbClr val="1F4E79"/>
                </a:solidFill>
                <a:latin typeface="Arial"/>
                <a:cs typeface="Arial"/>
              </a:rPr>
              <a:t> </a:t>
            </a:r>
            <a:r>
              <a:rPr sz="2000" b="1" dirty="0">
                <a:solidFill>
                  <a:srgbClr val="1F4E79"/>
                </a:solidFill>
                <a:latin typeface="Arial"/>
                <a:cs typeface="Arial"/>
              </a:rPr>
              <a:t>koku</a:t>
            </a:r>
            <a:r>
              <a:rPr sz="2000" b="1" spc="-5" dirty="0">
                <a:solidFill>
                  <a:srgbClr val="1F4E79"/>
                </a:solidFill>
                <a:latin typeface="Arial"/>
                <a:cs typeface="Arial"/>
              </a:rPr>
              <a:t> </a:t>
            </a:r>
            <a:r>
              <a:rPr sz="2000" b="1" spc="-15" dirty="0">
                <a:solidFill>
                  <a:srgbClr val="1F4E79"/>
                </a:solidFill>
                <a:latin typeface="Arial"/>
                <a:cs typeface="Arial"/>
              </a:rPr>
              <a:t>ve</a:t>
            </a:r>
            <a:r>
              <a:rPr sz="2000" b="1" spc="15" dirty="0">
                <a:solidFill>
                  <a:srgbClr val="1F4E79"/>
                </a:solidFill>
                <a:latin typeface="Arial"/>
                <a:cs typeface="Arial"/>
              </a:rPr>
              <a:t> </a:t>
            </a:r>
            <a:r>
              <a:rPr sz="2000" b="1" dirty="0">
                <a:solidFill>
                  <a:srgbClr val="1F4E79"/>
                </a:solidFill>
                <a:latin typeface="Arial"/>
                <a:cs typeface="Arial"/>
              </a:rPr>
              <a:t>tat</a:t>
            </a:r>
            <a:r>
              <a:rPr sz="2000" b="1" spc="-20" dirty="0">
                <a:solidFill>
                  <a:srgbClr val="1F4E79"/>
                </a:solidFill>
                <a:latin typeface="Arial"/>
                <a:cs typeface="Arial"/>
              </a:rPr>
              <a:t> </a:t>
            </a:r>
            <a:r>
              <a:rPr sz="2000" b="1" spc="-5" dirty="0">
                <a:solidFill>
                  <a:srgbClr val="1F4E79"/>
                </a:solidFill>
                <a:latin typeface="Arial"/>
                <a:cs typeface="Arial"/>
              </a:rPr>
              <a:t>alma</a:t>
            </a:r>
            <a:r>
              <a:rPr sz="2000" b="1" spc="-10" dirty="0">
                <a:solidFill>
                  <a:srgbClr val="1F4E79"/>
                </a:solidFill>
                <a:latin typeface="Arial"/>
                <a:cs typeface="Arial"/>
              </a:rPr>
              <a:t> </a:t>
            </a:r>
            <a:r>
              <a:rPr sz="2000" spc="5" dirty="0">
                <a:solidFill>
                  <a:srgbClr val="1F4E79"/>
                </a:solidFill>
                <a:latin typeface="Microsoft Sans Serif"/>
                <a:cs typeface="Microsoft Sans Serif"/>
              </a:rPr>
              <a:t>duyuları </a:t>
            </a:r>
            <a:r>
              <a:rPr sz="2000" spc="-15" dirty="0">
                <a:solidFill>
                  <a:srgbClr val="1F4E79"/>
                </a:solidFill>
                <a:latin typeface="Microsoft Sans Serif"/>
                <a:cs typeface="Microsoft Sans Serif"/>
              </a:rPr>
              <a:t>ile</a:t>
            </a:r>
            <a:r>
              <a:rPr sz="2000" spc="25" dirty="0">
                <a:solidFill>
                  <a:srgbClr val="1F4E79"/>
                </a:solidFill>
                <a:latin typeface="Microsoft Sans Serif"/>
                <a:cs typeface="Microsoft Sans Serif"/>
              </a:rPr>
              <a:t> </a:t>
            </a:r>
            <a:r>
              <a:rPr sz="2000" spc="15" dirty="0">
                <a:solidFill>
                  <a:srgbClr val="1F4E79"/>
                </a:solidFill>
                <a:latin typeface="Microsoft Sans Serif"/>
                <a:cs typeface="Microsoft Sans Serif"/>
              </a:rPr>
              <a:t>anlamasını</a:t>
            </a:r>
            <a:r>
              <a:rPr sz="2000" spc="-5" dirty="0">
                <a:solidFill>
                  <a:srgbClr val="1F4E79"/>
                </a:solidFill>
                <a:latin typeface="Microsoft Sans Serif"/>
                <a:cs typeface="Microsoft Sans Serif"/>
              </a:rPr>
              <a:t> ifade</a:t>
            </a:r>
            <a:r>
              <a:rPr sz="2000" spc="25" dirty="0">
                <a:solidFill>
                  <a:srgbClr val="1F4E79"/>
                </a:solidFill>
                <a:latin typeface="Microsoft Sans Serif"/>
                <a:cs typeface="Microsoft Sans Serif"/>
              </a:rPr>
              <a:t> </a:t>
            </a:r>
            <a:r>
              <a:rPr sz="2000" spc="-20" dirty="0">
                <a:solidFill>
                  <a:srgbClr val="1F4E79"/>
                </a:solidFill>
                <a:latin typeface="Microsoft Sans Serif"/>
                <a:cs typeface="Microsoft Sans Serif"/>
              </a:rPr>
              <a:t>eder.</a:t>
            </a:r>
            <a:endParaRPr sz="2000">
              <a:latin typeface="Microsoft Sans Serif"/>
              <a:cs typeface="Microsoft Sans Serif"/>
            </a:endParaRPr>
          </a:p>
          <a:p>
            <a:pPr marL="285115" indent="-273050" algn="just">
              <a:lnSpc>
                <a:spcPct val="100000"/>
              </a:lnSpc>
              <a:spcBef>
                <a:spcPts val="1205"/>
              </a:spcBef>
              <a:buChar char="•"/>
              <a:tabLst>
                <a:tab pos="285750" algn="l"/>
              </a:tabLst>
            </a:pPr>
            <a:r>
              <a:rPr sz="2000" dirty="0">
                <a:solidFill>
                  <a:srgbClr val="1F4E79"/>
                </a:solidFill>
                <a:latin typeface="Microsoft Sans Serif"/>
                <a:cs typeface="Microsoft Sans Serif"/>
              </a:rPr>
              <a:t>Algılama,</a:t>
            </a:r>
            <a:r>
              <a:rPr sz="2000" spc="25" dirty="0">
                <a:solidFill>
                  <a:srgbClr val="1F4E79"/>
                </a:solidFill>
                <a:latin typeface="Microsoft Sans Serif"/>
                <a:cs typeface="Microsoft Sans Serif"/>
              </a:rPr>
              <a:t> </a:t>
            </a:r>
            <a:r>
              <a:rPr sz="2000" dirty="0">
                <a:solidFill>
                  <a:srgbClr val="1F4E79"/>
                </a:solidFill>
                <a:latin typeface="Microsoft Sans Serif"/>
                <a:cs typeface="Microsoft Sans Serif"/>
              </a:rPr>
              <a:t>çevremizdeki</a:t>
            </a:r>
            <a:r>
              <a:rPr sz="2000" spc="-25" dirty="0">
                <a:solidFill>
                  <a:srgbClr val="1F4E79"/>
                </a:solidFill>
                <a:latin typeface="Microsoft Sans Serif"/>
                <a:cs typeface="Microsoft Sans Serif"/>
              </a:rPr>
              <a:t> </a:t>
            </a:r>
            <a:r>
              <a:rPr sz="2000" spc="10" dirty="0">
                <a:solidFill>
                  <a:srgbClr val="1F4E79"/>
                </a:solidFill>
                <a:latin typeface="Microsoft Sans Serif"/>
                <a:cs typeface="Microsoft Sans Serif"/>
              </a:rPr>
              <a:t>dünyayı</a:t>
            </a:r>
            <a:r>
              <a:rPr sz="2000" spc="15" dirty="0">
                <a:solidFill>
                  <a:srgbClr val="1F4E79"/>
                </a:solidFill>
                <a:latin typeface="Microsoft Sans Serif"/>
                <a:cs typeface="Microsoft Sans Serif"/>
              </a:rPr>
              <a:t> yorumladığımız </a:t>
            </a:r>
            <a:r>
              <a:rPr sz="2000" spc="-15" dirty="0">
                <a:solidFill>
                  <a:srgbClr val="1F4E79"/>
                </a:solidFill>
                <a:latin typeface="Microsoft Sans Serif"/>
                <a:cs typeface="Microsoft Sans Serif"/>
              </a:rPr>
              <a:t>süreçtir.</a:t>
            </a:r>
            <a:endParaRPr sz="2000">
              <a:latin typeface="Microsoft Sans Serif"/>
              <a:cs typeface="Microsoft Sans Serif"/>
            </a:endParaRPr>
          </a:p>
          <a:p>
            <a:pPr marL="285115" marR="6350" indent="-273050" algn="just">
              <a:lnSpc>
                <a:spcPct val="100000"/>
              </a:lnSpc>
              <a:spcBef>
                <a:spcPts val="1200"/>
              </a:spcBef>
              <a:buChar char="•"/>
              <a:tabLst>
                <a:tab pos="285750" algn="l"/>
              </a:tabLst>
            </a:pPr>
            <a:r>
              <a:rPr sz="2000" spc="-5" dirty="0">
                <a:solidFill>
                  <a:srgbClr val="1F4E79"/>
                </a:solidFill>
                <a:latin typeface="Microsoft Sans Serif"/>
                <a:cs typeface="Microsoft Sans Serif"/>
              </a:rPr>
              <a:t>İşgören,</a:t>
            </a:r>
            <a:r>
              <a:rPr sz="2000" dirty="0">
                <a:solidFill>
                  <a:srgbClr val="1F4E79"/>
                </a:solidFill>
                <a:latin typeface="Microsoft Sans Serif"/>
                <a:cs typeface="Microsoft Sans Serif"/>
              </a:rPr>
              <a:t> </a:t>
            </a:r>
            <a:r>
              <a:rPr sz="2000" spc="-5" dirty="0">
                <a:solidFill>
                  <a:srgbClr val="1F4E79"/>
                </a:solidFill>
                <a:latin typeface="Microsoft Sans Serif"/>
                <a:cs typeface="Microsoft Sans Serif"/>
              </a:rPr>
              <a:t>insan</a:t>
            </a:r>
            <a:r>
              <a:rPr sz="2000" dirty="0">
                <a:solidFill>
                  <a:srgbClr val="1F4E79"/>
                </a:solidFill>
                <a:latin typeface="Microsoft Sans Serif"/>
                <a:cs typeface="Microsoft Sans Serif"/>
              </a:rPr>
              <a:t> </a:t>
            </a:r>
            <a:r>
              <a:rPr sz="2000" spc="525" dirty="0">
                <a:solidFill>
                  <a:srgbClr val="1F4E79"/>
                </a:solidFill>
                <a:latin typeface="Microsoft Sans Serif"/>
                <a:cs typeface="Microsoft Sans Serif"/>
              </a:rPr>
              <a:t>– </a:t>
            </a:r>
            <a:r>
              <a:rPr sz="2000" spc="-5" dirty="0">
                <a:solidFill>
                  <a:srgbClr val="1F4E79"/>
                </a:solidFill>
                <a:latin typeface="Microsoft Sans Serif"/>
                <a:cs typeface="Microsoft Sans Serif"/>
              </a:rPr>
              <a:t>insan,</a:t>
            </a:r>
            <a:r>
              <a:rPr sz="2000" dirty="0">
                <a:solidFill>
                  <a:srgbClr val="1F4E79"/>
                </a:solidFill>
                <a:latin typeface="Microsoft Sans Serif"/>
                <a:cs typeface="Microsoft Sans Serif"/>
              </a:rPr>
              <a:t> </a:t>
            </a:r>
            <a:r>
              <a:rPr sz="2000" spc="-5" dirty="0">
                <a:solidFill>
                  <a:srgbClr val="1F4E79"/>
                </a:solidFill>
                <a:latin typeface="Microsoft Sans Serif"/>
                <a:cs typeface="Microsoft Sans Serif"/>
              </a:rPr>
              <a:t>insan</a:t>
            </a:r>
            <a:r>
              <a:rPr sz="2000" dirty="0">
                <a:solidFill>
                  <a:srgbClr val="1F4E79"/>
                </a:solidFill>
                <a:latin typeface="Microsoft Sans Serif"/>
                <a:cs typeface="Microsoft Sans Serif"/>
              </a:rPr>
              <a:t> </a:t>
            </a:r>
            <a:r>
              <a:rPr sz="2000" spc="525" dirty="0">
                <a:solidFill>
                  <a:srgbClr val="1F4E79"/>
                </a:solidFill>
                <a:latin typeface="Microsoft Sans Serif"/>
                <a:cs typeface="Microsoft Sans Serif"/>
              </a:rPr>
              <a:t>– </a:t>
            </a:r>
            <a:r>
              <a:rPr sz="2000" dirty="0">
                <a:solidFill>
                  <a:srgbClr val="1F4E79"/>
                </a:solidFill>
                <a:latin typeface="Microsoft Sans Serif"/>
                <a:cs typeface="Microsoft Sans Serif"/>
              </a:rPr>
              <a:t>çevre</a:t>
            </a:r>
            <a:r>
              <a:rPr sz="2000" spc="5" dirty="0">
                <a:solidFill>
                  <a:srgbClr val="1F4E79"/>
                </a:solidFill>
                <a:latin typeface="Microsoft Sans Serif"/>
                <a:cs typeface="Microsoft Sans Serif"/>
              </a:rPr>
              <a:t> </a:t>
            </a:r>
            <a:r>
              <a:rPr sz="2000" spc="-5" dirty="0">
                <a:solidFill>
                  <a:srgbClr val="1F4E79"/>
                </a:solidFill>
                <a:latin typeface="Microsoft Sans Serif"/>
                <a:cs typeface="Microsoft Sans Serif"/>
              </a:rPr>
              <a:t>ve</a:t>
            </a:r>
            <a:r>
              <a:rPr sz="2000" dirty="0">
                <a:solidFill>
                  <a:srgbClr val="1F4E79"/>
                </a:solidFill>
                <a:latin typeface="Microsoft Sans Serif"/>
                <a:cs typeface="Microsoft Sans Serif"/>
              </a:rPr>
              <a:t> </a:t>
            </a:r>
            <a:r>
              <a:rPr sz="2000" spc="-5" dirty="0">
                <a:solidFill>
                  <a:srgbClr val="1F4E79"/>
                </a:solidFill>
                <a:latin typeface="Microsoft Sans Serif"/>
                <a:cs typeface="Microsoft Sans Serif"/>
              </a:rPr>
              <a:t>insan</a:t>
            </a:r>
            <a:r>
              <a:rPr sz="2000" dirty="0">
                <a:solidFill>
                  <a:srgbClr val="1F4E79"/>
                </a:solidFill>
                <a:latin typeface="Microsoft Sans Serif"/>
                <a:cs typeface="Microsoft Sans Serif"/>
              </a:rPr>
              <a:t> </a:t>
            </a:r>
            <a:r>
              <a:rPr sz="2000" spc="525" dirty="0">
                <a:solidFill>
                  <a:srgbClr val="1F4E79"/>
                </a:solidFill>
                <a:latin typeface="Microsoft Sans Serif"/>
                <a:cs typeface="Microsoft Sans Serif"/>
              </a:rPr>
              <a:t>– </a:t>
            </a:r>
            <a:r>
              <a:rPr sz="2000" spc="-5" dirty="0">
                <a:solidFill>
                  <a:srgbClr val="1F4E79"/>
                </a:solidFill>
                <a:latin typeface="Microsoft Sans Serif"/>
                <a:cs typeface="Microsoft Sans Serif"/>
              </a:rPr>
              <a:t>makina </a:t>
            </a:r>
            <a:r>
              <a:rPr sz="2000" dirty="0">
                <a:solidFill>
                  <a:srgbClr val="1F4E79"/>
                </a:solidFill>
                <a:latin typeface="Microsoft Sans Serif"/>
                <a:cs typeface="Microsoft Sans Serif"/>
              </a:rPr>
              <a:t> uyumunun </a:t>
            </a:r>
            <a:r>
              <a:rPr sz="2000" spc="5" dirty="0">
                <a:solidFill>
                  <a:srgbClr val="1F4E79"/>
                </a:solidFill>
                <a:latin typeface="Microsoft Sans Serif"/>
                <a:cs typeface="Microsoft Sans Serif"/>
              </a:rPr>
              <a:t>sağlanması </a:t>
            </a:r>
            <a:r>
              <a:rPr sz="2000" spc="10" dirty="0">
                <a:solidFill>
                  <a:srgbClr val="1F4E79"/>
                </a:solidFill>
                <a:latin typeface="Microsoft Sans Serif"/>
                <a:cs typeface="Microsoft Sans Serif"/>
              </a:rPr>
              <a:t>bakımından </a:t>
            </a:r>
            <a:r>
              <a:rPr sz="2000" spc="15" dirty="0">
                <a:solidFill>
                  <a:srgbClr val="1F4E79"/>
                </a:solidFill>
                <a:latin typeface="Microsoft Sans Serif"/>
                <a:cs typeface="Microsoft Sans Serif"/>
              </a:rPr>
              <a:t>algı </a:t>
            </a:r>
            <a:r>
              <a:rPr sz="2000" spc="10" dirty="0">
                <a:solidFill>
                  <a:srgbClr val="1F4E79"/>
                </a:solidFill>
                <a:latin typeface="Microsoft Sans Serif"/>
                <a:cs typeface="Microsoft Sans Serif"/>
              </a:rPr>
              <a:t>organlarını </a:t>
            </a:r>
            <a:r>
              <a:rPr sz="2000" spc="-5" dirty="0">
                <a:solidFill>
                  <a:srgbClr val="1F4E79"/>
                </a:solidFill>
                <a:latin typeface="Microsoft Sans Serif"/>
                <a:cs typeface="Microsoft Sans Serif"/>
              </a:rPr>
              <a:t>etkin </a:t>
            </a:r>
            <a:r>
              <a:rPr sz="2000" spc="-10" dirty="0">
                <a:solidFill>
                  <a:srgbClr val="1F4E79"/>
                </a:solidFill>
                <a:latin typeface="Microsoft Sans Serif"/>
                <a:cs typeface="Microsoft Sans Serif"/>
              </a:rPr>
              <a:t>biçimde </a:t>
            </a:r>
            <a:r>
              <a:rPr sz="2000" spc="-5" dirty="0">
                <a:solidFill>
                  <a:srgbClr val="1F4E79"/>
                </a:solidFill>
                <a:latin typeface="Microsoft Sans Serif"/>
                <a:cs typeface="Microsoft Sans Serif"/>
              </a:rPr>
              <a:t> </a:t>
            </a:r>
            <a:r>
              <a:rPr sz="2000" dirty="0">
                <a:solidFill>
                  <a:srgbClr val="1F4E79"/>
                </a:solidFill>
                <a:latin typeface="Microsoft Sans Serif"/>
                <a:cs typeface="Microsoft Sans Serif"/>
              </a:rPr>
              <a:t>kullanarak</a:t>
            </a:r>
            <a:r>
              <a:rPr sz="2000" spc="-10" dirty="0">
                <a:solidFill>
                  <a:srgbClr val="1F4E79"/>
                </a:solidFill>
                <a:latin typeface="Microsoft Sans Serif"/>
                <a:cs typeface="Microsoft Sans Serif"/>
              </a:rPr>
              <a:t> </a:t>
            </a:r>
            <a:r>
              <a:rPr sz="2000" dirty="0">
                <a:solidFill>
                  <a:srgbClr val="1F4E79"/>
                </a:solidFill>
                <a:latin typeface="Microsoft Sans Serif"/>
                <a:cs typeface="Microsoft Sans Serif"/>
              </a:rPr>
              <a:t>çevresi</a:t>
            </a:r>
            <a:r>
              <a:rPr sz="2000" spc="-5" dirty="0">
                <a:solidFill>
                  <a:srgbClr val="1F4E79"/>
                </a:solidFill>
                <a:latin typeface="Microsoft Sans Serif"/>
                <a:cs typeface="Microsoft Sans Serif"/>
              </a:rPr>
              <a:t> </a:t>
            </a:r>
            <a:r>
              <a:rPr sz="2000" spc="-15" dirty="0">
                <a:solidFill>
                  <a:srgbClr val="1F4E79"/>
                </a:solidFill>
                <a:latin typeface="Microsoft Sans Serif"/>
                <a:cs typeface="Microsoft Sans Serif"/>
              </a:rPr>
              <a:t>ile</a:t>
            </a:r>
            <a:r>
              <a:rPr sz="2000" spc="30" dirty="0">
                <a:solidFill>
                  <a:srgbClr val="1F4E79"/>
                </a:solidFill>
                <a:latin typeface="Microsoft Sans Serif"/>
                <a:cs typeface="Microsoft Sans Serif"/>
              </a:rPr>
              <a:t> </a:t>
            </a:r>
            <a:r>
              <a:rPr sz="2000" dirty="0">
                <a:solidFill>
                  <a:srgbClr val="1F4E79"/>
                </a:solidFill>
                <a:latin typeface="Microsoft Sans Serif"/>
                <a:cs typeface="Microsoft Sans Serif"/>
              </a:rPr>
              <a:t>uygun</a:t>
            </a:r>
            <a:r>
              <a:rPr sz="2000" spc="5" dirty="0">
                <a:solidFill>
                  <a:srgbClr val="1F4E79"/>
                </a:solidFill>
                <a:latin typeface="Microsoft Sans Serif"/>
                <a:cs typeface="Microsoft Sans Serif"/>
              </a:rPr>
              <a:t> </a:t>
            </a:r>
            <a:r>
              <a:rPr sz="2000" spc="-10" dirty="0">
                <a:solidFill>
                  <a:srgbClr val="1F4E79"/>
                </a:solidFill>
                <a:latin typeface="Microsoft Sans Serif"/>
                <a:cs typeface="Microsoft Sans Serif"/>
              </a:rPr>
              <a:t>iletişimi</a:t>
            </a:r>
            <a:r>
              <a:rPr sz="2000" spc="30" dirty="0">
                <a:solidFill>
                  <a:srgbClr val="1F4E79"/>
                </a:solidFill>
                <a:latin typeface="Microsoft Sans Serif"/>
                <a:cs typeface="Microsoft Sans Serif"/>
              </a:rPr>
              <a:t> </a:t>
            </a:r>
            <a:r>
              <a:rPr sz="2000" spc="-10" dirty="0">
                <a:solidFill>
                  <a:srgbClr val="1F4E79"/>
                </a:solidFill>
                <a:latin typeface="Microsoft Sans Serif"/>
                <a:cs typeface="Microsoft Sans Serif"/>
              </a:rPr>
              <a:t>kurabilmelidir.</a:t>
            </a:r>
            <a:endParaRPr sz="2000">
              <a:latin typeface="Microsoft Sans Serif"/>
              <a:cs typeface="Microsoft Sans Serif"/>
            </a:endParaRPr>
          </a:p>
          <a:p>
            <a:pPr marL="285115" indent="-273050" algn="just">
              <a:lnSpc>
                <a:spcPct val="100000"/>
              </a:lnSpc>
              <a:spcBef>
                <a:spcPts val="960"/>
              </a:spcBef>
              <a:buChar char="•"/>
              <a:tabLst>
                <a:tab pos="285750" algn="l"/>
              </a:tabLst>
            </a:pPr>
            <a:r>
              <a:rPr sz="2000" spc="-5" dirty="0">
                <a:solidFill>
                  <a:srgbClr val="1F4E79"/>
                </a:solidFill>
                <a:latin typeface="Microsoft Sans Serif"/>
                <a:cs typeface="Microsoft Sans Serif"/>
              </a:rPr>
              <a:t>Bütün</a:t>
            </a:r>
            <a:r>
              <a:rPr sz="2000" spc="15" dirty="0">
                <a:solidFill>
                  <a:srgbClr val="1F4E79"/>
                </a:solidFill>
                <a:latin typeface="Microsoft Sans Serif"/>
                <a:cs typeface="Microsoft Sans Serif"/>
              </a:rPr>
              <a:t> </a:t>
            </a:r>
            <a:r>
              <a:rPr sz="2000" spc="-15" dirty="0">
                <a:solidFill>
                  <a:srgbClr val="1F4E79"/>
                </a:solidFill>
                <a:latin typeface="Microsoft Sans Serif"/>
                <a:cs typeface="Microsoft Sans Serif"/>
              </a:rPr>
              <a:t>duyular,</a:t>
            </a:r>
            <a:r>
              <a:rPr sz="2000" spc="10" dirty="0">
                <a:solidFill>
                  <a:srgbClr val="1F4E79"/>
                </a:solidFill>
                <a:latin typeface="Microsoft Sans Serif"/>
                <a:cs typeface="Microsoft Sans Serif"/>
              </a:rPr>
              <a:t> </a:t>
            </a:r>
            <a:r>
              <a:rPr sz="2000" spc="-10" dirty="0">
                <a:solidFill>
                  <a:srgbClr val="1F4E79"/>
                </a:solidFill>
                <a:latin typeface="Microsoft Sans Serif"/>
                <a:cs typeface="Microsoft Sans Serif"/>
              </a:rPr>
              <a:t>işlevlerini</a:t>
            </a:r>
            <a:r>
              <a:rPr sz="2000" spc="35" dirty="0">
                <a:solidFill>
                  <a:srgbClr val="1F4E79"/>
                </a:solidFill>
                <a:latin typeface="Microsoft Sans Serif"/>
                <a:cs typeface="Microsoft Sans Serif"/>
              </a:rPr>
              <a:t> </a:t>
            </a:r>
            <a:r>
              <a:rPr sz="2000" dirty="0">
                <a:solidFill>
                  <a:srgbClr val="1F4E79"/>
                </a:solidFill>
                <a:latin typeface="Microsoft Sans Serif"/>
                <a:cs typeface="Microsoft Sans Serif"/>
              </a:rPr>
              <a:t>üç</a:t>
            </a:r>
            <a:r>
              <a:rPr sz="2000" spc="15" dirty="0">
                <a:solidFill>
                  <a:srgbClr val="1F4E79"/>
                </a:solidFill>
                <a:latin typeface="Microsoft Sans Serif"/>
                <a:cs typeface="Microsoft Sans Serif"/>
              </a:rPr>
              <a:t> </a:t>
            </a:r>
            <a:r>
              <a:rPr sz="2000" spc="-5" dirty="0">
                <a:solidFill>
                  <a:srgbClr val="1F4E79"/>
                </a:solidFill>
                <a:latin typeface="Microsoft Sans Serif"/>
                <a:cs typeface="Microsoft Sans Serif"/>
              </a:rPr>
              <a:t>elemanla</a:t>
            </a:r>
            <a:r>
              <a:rPr sz="2000" spc="15" dirty="0">
                <a:solidFill>
                  <a:srgbClr val="1F4E79"/>
                </a:solidFill>
                <a:latin typeface="Microsoft Sans Serif"/>
                <a:cs typeface="Microsoft Sans Serif"/>
              </a:rPr>
              <a:t> </a:t>
            </a:r>
            <a:r>
              <a:rPr sz="2000" spc="-5" dirty="0">
                <a:solidFill>
                  <a:srgbClr val="1F4E79"/>
                </a:solidFill>
                <a:latin typeface="Microsoft Sans Serif"/>
                <a:cs typeface="Microsoft Sans Serif"/>
              </a:rPr>
              <a:t>gerçekleştirir:</a:t>
            </a:r>
            <a:endParaRPr sz="2000">
              <a:latin typeface="Microsoft Sans Serif"/>
              <a:cs typeface="Microsoft Sans Serif"/>
            </a:endParaRPr>
          </a:p>
          <a:p>
            <a:pPr marL="641985" lvl="1" indent="-357505">
              <a:lnSpc>
                <a:spcPct val="100000"/>
              </a:lnSpc>
              <a:spcBef>
                <a:spcPts val="960"/>
              </a:spcBef>
              <a:buChar char="•"/>
              <a:tabLst>
                <a:tab pos="641985" algn="l"/>
                <a:tab pos="642620" algn="l"/>
              </a:tabLst>
            </a:pPr>
            <a:r>
              <a:rPr sz="2000" spc="30" dirty="0">
                <a:solidFill>
                  <a:srgbClr val="1F4E79"/>
                </a:solidFill>
                <a:latin typeface="Microsoft Sans Serif"/>
                <a:cs typeface="Microsoft Sans Serif"/>
              </a:rPr>
              <a:t>alıcı</a:t>
            </a:r>
            <a:r>
              <a:rPr sz="2000" spc="5" dirty="0">
                <a:solidFill>
                  <a:srgbClr val="1F4E79"/>
                </a:solidFill>
                <a:latin typeface="Microsoft Sans Serif"/>
                <a:cs typeface="Microsoft Sans Serif"/>
              </a:rPr>
              <a:t> </a:t>
            </a:r>
            <a:r>
              <a:rPr sz="2000" spc="-5" dirty="0">
                <a:solidFill>
                  <a:srgbClr val="1F4E79"/>
                </a:solidFill>
                <a:latin typeface="Microsoft Sans Serif"/>
                <a:cs typeface="Microsoft Sans Serif"/>
              </a:rPr>
              <a:t>(reseptör),</a:t>
            </a:r>
            <a:endParaRPr sz="2000">
              <a:latin typeface="Microsoft Sans Serif"/>
              <a:cs typeface="Microsoft Sans Serif"/>
            </a:endParaRPr>
          </a:p>
          <a:p>
            <a:pPr marL="641985" lvl="1" indent="-357505">
              <a:lnSpc>
                <a:spcPct val="100000"/>
              </a:lnSpc>
              <a:spcBef>
                <a:spcPts val="960"/>
              </a:spcBef>
              <a:buChar char="•"/>
              <a:tabLst>
                <a:tab pos="641985" algn="l"/>
                <a:tab pos="642620" algn="l"/>
              </a:tabLst>
            </a:pPr>
            <a:r>
              <a:rPr sz="2000" spc="30" dirty="0">
                <a:solidFill>
                  <a:srgbClr val="1F4E79"/>
                </a:solidFill>
                <a:latin typeface="Microsoft Sans Serif"/>
                <a:cs typeface="Microsoft Sans Serif"/>
              </a:rPr>
              <a:t>taşıyıcı</a:t>
            </a:r>
            <a:r>
              <a:rPr sz="2000" spc="15" dirty="0">
                <a:solidFill>
                  <a:srgbClr val="1F4E79"/>
                </a:solidFill>
                <a:latin typeface="Microsoft Sans Serif"/>
                <a:cs typeface="Microsoft Sans Serif"/>
              </a:rPr>
              <a:t> </a:t>
            </a:r>
            <a:r>
              <a:rPr sz="2000" dirty="0">
                <a:solidFill>
                  <a:srgbClr val="1F4E79"/>
                </a:solidFill>
                <a:latin typeface="Microsoft Sans Serif"/>
                <a:cs typeface="Microsoft Sans Serif"/>
              </a:rPr>
              <a:t>(duyusal</a:t>
            </a:r>
            <a:r>
              <a:rPr sz="2000" spc="-5" dirty="0">
                <a:solidFill>
                  <a:srgbClr val="1F4E79"/>
                </a:solidFill>
                <a:latin typeface="Microsoft Sans Serif"/>
                <a:cs typeface="Microsoft Sans Serif"/>
              </a:rPr>
              <a:t> sinir</a:t>
            </a:r>
            <a:r>
              <a:rPr sz="2000" spc="15" dirty="0">
                <a:solidFill>
                  <a:srgbClr val="1F4E79"/>
                </a:solidFill>
                <a:latin typeface="Microsoft Sans Serif"/>
                <a:cs typeface="Microsoft Sans Serif"/>
              </a:rPr>
              <a:t> </a:t>
            </a:r>
            <a:r>
              <a:rPr sz="2000" spc="-10" dirty="0">
                <a:solidFill>
                  <a:srgbClr val="1F4E79"/>
                </a:solidFill>
                <a:latin typeface="Microsoft Sans Serif"/>
                <a:cs typeface="Microsoft Sans Serif"/>
              </a:rPr>
              <a:t>lifleri)</a:t>
            </a:r>
            <a:r>
              <a:rPr sz="2000" spc="25" dirty="0">
                <a:solidFill>
                  <a:srgbClr val="1F4E79"/>
                </a:solidFill>
                <a:latin typeface="Microsoft Sans Serif"/>
                <a:cs typeface="Microsoft Sans Serif"/>
              </a:rPr>
              <a:t> </a:t>
            </a:r>
            <a:r>
              <a:rPr sz="2000" spc="-10" dirty="0">
                <a:solidFill>
                  <a:srgbClr val="1F4E79"/>
                </a:solidFill>
                <a:latin typeface="Microsoft Sans Serif"/>
                <a:cs typeface="Microsoft Sans Serif"/>
              </a:rPr>
              <a:t>ve</a:t>
            </a:r>
            <a:endParaRPr sz="2000">
              <a:latin typeface="Microsoft Sans Serif"/>
              <a:cs typeface="Microsoft Sans Serif"/>
            </a:endParaRPr>
          </a:p>
          <a:p>
            <a:pPr marL="641985" lvl="1" indent="-357505">
              <a:lnSpc>
                <a:spcPct val="100000"/>
              </a:lnSpc>
              <a:spcBef>
                <a:spcPts val="965"/>
              </a:spcBef>
              <a:buChar char="•"/>
              <a:tabLst>
                <a:tab pos="641985" algn="l"/>
                <a:tab pos="642620" algn="l"/>
              </a:tabLst>
            </a:pPr>
            <a:r>
              <a:rPr sz="2000" spc="20" dirty="0">
                <a:solidFill>
                  <a:srgbClr val="1F4E79"/>
                </a:solidFill>
                <a:latin typeface="Microsoft Sans Serif"/>
                <a:cs typeface="Microsoft Sans Serif"/>
              </a:rPr>
              <a:t>algılayıcı</a:t>
            </a:r>
            <a:r>
              <a:rPr sz="2000" spc="-5" dirty="0">
                <a:solidFill>
                  <a:srgbClr val="1F4E79"/>
                </a:solidFill>
                <a:latin typeface="Microsoft Sans Serif"/>
                <a:cs typeface="Microsoft Sans Serif"/>
              </a:rPr>
              <a:t> </a:t>
            </a:r>
            <a:r>
              <a:rPr sz="2000" dirty="0">
                <a:solidFill>
                  <a:srgbClr val="1F4E79"/>
                </a:solidFill>
                <a:latin typeface="Microsoft Sans Serif"/>
                <a:cs typeface="Microsoft Sans Serif"/>
              </a:rPr>
              <a:t>(beyin).</a:t>
            </a:r>
            <a:endParaRPr sz="2000">
              <a:latin typeface="Microsoft Sans Serif"/>
              <a:cs typeface="Microsoft Sans Serif"/>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3721734" y="636778"/>
            <a:ext cx="1702435" cy="345440"/>
          </a:xfrm>
          <a:prstGeom prst="rect">
            <a:avLst/>
          </a:prstGeom>
        </p:spPr>
        <p:txBody>
          <a:bodyPr vert="horz" wrap="square" lIns="0" tIns="12700" rIns="0" bIns="0" rtlCol="0">
            <a:spAutoFit/>
          </a:bodyPr>
          <a:lstStyle/>
          <a:p>
            <a:pPr marL="12700">
              <a:lnSpc>
                <a:spcPct val="100000"/>
              </a:lnSpc>
              <a:spcBef>
                <a:spcPts val="100"/>
              </a:spcBef>
            </a:pPr>
            <a:r>
              <a:rPr spc="-5" dirty="0"/>
              <a:t>algı</a:t>
            </a:r>
            <a:r>
              <a:rPr spc="-70" dirty="0"/>
              <a:t> </a:t>
            </a:r>
            <a:r>
              <a:rPr dirty="0"/>
              <a:t>organları</a:t>
            </a:r>
          </a:p>
        </p:txBody>
      </p:sp>
      <p:pic>
        <p:nvPicPr>
          <p:cNvPr id="4" name="object 4"/>
          <p:cNvPicPr/>
          <p:nvPr/>
        </p:nvPicPr>
        <p:blipFill>
          <a:blip r:embed="rId2" cstate="print"/>
          <a:stretch>
            <a:fillRect/>
          </a:stretch>
        </p:blipFill>
        <p:spPr>
          <a:xfrm>
            <a:off x="4755515" y="1425028"/>
            <a:ext cx="3958844" cy="4176014"/>
          </a:xfrm>
          <a:prstGeom prst="rect">
            <a:avLst/>
          </a:prstGeom>
        </p:spPr>
      </p:pic>
      <p:sp>
        <p:nvSpPr>
          <p:cNvPr id="5" name="object 5"/>
          <p:cNvSpPr txBox="1"/>
          <p:nvPr/>
        </p:nvSpPr>
        <p:spPr>
          <a:xfrm>
            <a:off x="791362" y="1320164"/>
            <a:ext cx="2681605" cy="330835"/>
          </a:xfrm>
          <a:prstGeom prst="rect">
            <a:avLst/>
          </a:prstGeom>
        </p:spPr>
        <p:txBody>
          <a:bodyPr vert="horz" wrap="square" lIns="0" tIns="13335" rIns="0" bIns="0" rtlCol="0">
            <a:spAutoFit/>
          </a:bodyPr>
          <a:lstStyle/>
          <a:p>
            <a:pPr marL="285115" indent="-273050">
              <a:lnSpc>
                <a:spcPct val="100000"/>
              </a:lnSpc>
              <a:spcBef>
                <a:spcPts val="105"/>
              </a:spcBef>
              <a:buFont typeface="Wingdings"/>
              <a:buChar char=""/>
              <a:tabLst>
                <a:tab pos="285750" algn="l"/>
              </a:tabLst>
            </a:pPr>
            <a:r>
              <a:rPr sz="2000" spc="-5" dirty="0">
                <a:solidFill>
                  <a:srgbClr val="1F4E79"/>
                </a:solidFill>
                <a:latin typeface="Microsoft Sans Serif"/>
                <a:cs typeface="Microsoft Sans Serif"/>
              </a:rPr>
              <a:t>İki</a:t>
            </a:r>
            <a:r>
              <a:rPr sz="2000" spc="-15" dirty="0">
                <a:solidFill>
                  <a:srgbClr val="1F4E79"/>
                </a:solidFill>
                <a:latin typeface="Microsoft Sans Serif"/>
                <a:cs typeface="Microsoft Sans Serif"/>
              </a:rPr>
              <a:t> </a:t>
            </a:r>
            <a:r>
              <a:rPr sz="2000" spc="-5" dirty="0">
                <a:solidFill>
                  <a:srgbClr val="1F4E79"/>
                </a:solidFill>
                <a:latin typeface="Microsoft Sans Serif"/>
                <a:cs typeface="Microsoft Sans Serif"/>
              </a:rPr>
              <a:t>tip</a:t>
            </a:r>
            <a:r>
              <a:rPr sz="2000" dirty="0">
                <a:solidFill>
                  <a:srgbClr val="1F4E79"/>
                </a:solidFill>
                <a:latin typeface="Microsoft Sans Serif"/>
                <a:cs typeface="Microsoft Sans Serif"/>
              </a:rPr>
              <a:t> reseptör</a:t>
            </a:r>
            <a:r>
              <a:rPr sz="2000" spc="-25" dirty="0">
                <a:solidFill>
                  <a:srgbClr val="1F4E79"/>
                </a:solidFill>
                <a:latin typeface="Microsoft Sans Serif"/>
                <a:cs typeface="Microsoft Sans Serif"/>
              </a:rPr>
              <a:t> </a:t>
            </a:r>
            <a:r>
              <a:rPr sz="2000" spc="10" dirty="0">
                <a:solidFill>
                  <a:srgbClr val="1F4E79"/>
                </a:solidFill>
                <a:latin typeface="Microsoft Sans Serif"/>
                <a:cs typeface="Microsoft Sans Serif"/>
              </a:rPr>
              <a:t>vardır;</a:t>
            </a:r>
            <a:endParaRPr sz="2000">
              <a:latin typeface="Microsoft Sans Serif"/>
              <a:cs typeface="Microsoft Sans Serif"/>
            </a:endParaRPr>
          </a:p>
        </p:txBody>
      </p:sp>
      <p:sp>
        <p:nvSpPr>
          <p:cNvPr id="6" name="object 6"/>
          <p:cNvSpPr txBox="1"/>
          <p:nvPr/>
        </p:nvSpPr>
        <p:spPr>
          <a:xfrm>
            <a:off x="1064158" y="1777364"/>
            <a:ext cx="2032000" cy="330835"/>
          </a:xfrm>
          <a:prstGeom prst="rect">
            <a:avLst/>
          </a:prstGeom>
        </p:spPr>
        <p:txBody>
          <a:bodyPr vert="horz" wrap="square" lIns="0" tIns="13335" rIns="0" bIns="0" rtlCol="0">
            <a:spAutoFit/>
          </a:bodyPr>
          <a:lstStyle/>
          <a:p>
            <a:pPr marL="12700">
              <a:lnSpc>
                <a:spcPct val="100000"/>
              </a:lnSpc>
              <a:spcBef>
                <a:spcPts val="105"/>
              </a:spcBef>
              <a:tabLst>
                <a:tab pos="1200150" algn="l"/>
              </a:tabLst>
            </a:pPr>
            <a:r>
              <a:rPr sz="2000" spc="525" dirty="0">
                <a:solidFill>
                  <a:srgbClr val="1F4E79"/>
                </a:solidFill>
                <a:latin typeface="Microsoft Sans Serif"/>
                <a:cs typeface="Microsoft Sans Serif"/>
              </a:rPr>
              <a:t>–</a:t>
            </a:r>
            <a:r>
              <a:rPr sz="2000" spc="420" dirty="0">
                <a:solidFill>
                  <a:srgbClr val="1F4E79"/>
                </a:solidFill>
                <a:latin typeface="Microsoft Sans Serif"/>
                <a:cs typeface="Microsoft Sans Serif"/>
              </a:rPr>
              <a:t> </a:t>
            </a:r>
            <a:r>
              <a:rPr sz="2000" spc="-5" dirty="0">
                <a:solidFill>
                  <a:srgbClr val="1F4E79"/>
                </a:solidFill>
                <a:latin typeface="Microsoft Sans Serif"/>
                <a:cs typeface="Microsoft Sans Serif"/>
              </a:rPr>
              <a:t>İç	</a:t>
            </a:r>
            <a:r>
              <a:rPr sz="2000" spc="15" dirty="0">
                <a:solidFill>
                  <a:srgbClr val="1F4E79"/>
                </a:solidFill>
                <a:latin typeface="Microsoft Sans Serif"/>
                <a:cs typeface="Microsoft Sans Serif"/>
              </a:rPr>
              <a:t>alıcılar:</a:t>
            </a:r>
            <a:endParaRPr sz="2000">
              <a:latin typeface="Microsoft Sans Serif"/>
              <a:cs typeface="Microsoft Sans Serif"/>
            </a:endParaRPr>
          </a:p>
        </p:txBody>
      </p:sp>
      <p:sp>
        <p:nvSpPr>
          <p:cNvPr id="7" name="object 7"/>
          <p:cNvSpPr txBox="1"/>
          <p:nvPr/>
        </p:nvSpPr>
        <p:spPr>
          <a:xfrm>
            <a:off x="1326261" y="2082241"/>
            <a:ext cx="1524000" cy="331470"/>
          </a:xfrm>
          <a:prstGeom prst="rect">
            <a:avLst/>
          </a:prstGeom>
        </p:spPr>
        <p:txBody>
          <a:bodyPr vert="horz" wrap="square" lIns="0" tIns="13335" rIns="0" bIns="0" rtlCol="0">
            <a:spAutoFit/>
          </a:bodyPr>
          <a:lstStyle/>
          <a:p>
            <a:pPr marL="12700">
              <a:lnSpc>
                <a:spcPct val="100000"/>
              </a:lnSpc>
              <a:spcBef>
                <a:spcPts val="105"/>
              </a:spcBef>
            </a:pPr>
            <a:r>
              <a:rPr sz="2000" spc="-5" dirty="0">
                <a:solidFill>
                  <a:srgbClr val="1F4E79"/>
                </a:solidFill>
                <a:latin typeface="Microsoft Sans Serif"/>
                <a:cs typeface="Microsoft Sans Serif"/>
              </a:rPr>
              <a:t>pozisyonunu,</a:t>
            </a:r>
            <a:endParaRPr sz="2000">
              <a:latin typeface="Microsoft Sans Serif"/>
              <a:cs typeface="Microsoft Sans Serif"/>
            </a:endParaRPr>
          </a:p>
        </p:txBody>
      </p:sp>
      <p:sp>
        <p:nvSpPr>
          <p:cNvPr id="8" name="object 8"/>
          <p:cNvSpPr txBox="1"/>
          <p:nvPr/>
        </p:nvSpPr>
        <p:spPr>
          <a:xfrm>
            <a:off x="3487928" y="1777364"/>
            <a:ext cx="984250" cy="941069"/>
          </a:xfrm>
          <a:prstGeom prst="rect">
            <a:avLst/>
          </a:prstGeom>
        </p:spPr>
        <p:txBody>
          <a:bodyPr vert="horz" wrap="square" lIns="0" tIns="13335" rIns="0" bIns="0" rtlCol="0">
            <a:spAutoFit/>
          </a:bodyPr>
          <a:lstStyle/>
          <a:p>
            <a:pPr marL="12700" marR="5080" indent="309245" algn="just">
              <a:lnSpc>
                <a:spcPct val="100000"/>
              </a:lnSpc>
              <a:spcBef>
                <a:spcPts val="105"/>
              </a:spcBef>
            </a:pPr>
            <a:r>
              <a:rPr sz="2000" dirty="0">
                <a:solidFill>
                  <a:srgbClr val="1F4E79"/>
                </a:solidFill>
                <a:latin typeface="Microsoft Sans Serif"/>
                <a:cs typeface="Microsoft Sans Serif"/>
              </a:rPr>
              <a:t>V</a:t>
            </a:r>
            <a:r>
              <a:rPr sz="2000" spc="-15" dirty="0">
                <a:solidFill>
                  <a:srgbClr val="1F4E79"/>
                </a:solidFill>
                <a:latin typeface="Microsoft Sans Serif"/>
                <a:cs typeface="Microsoft Sans Serif"/>
              </a:rPr>
              <a:t>ü</a:t>
            </a:r>
            <a:r>
              <a:rPr sz="2000" dirty="0">
                <a:solidFill>
                  <a:srgbClr val="1F4E79"/>
                </a:solidFill>
                <a:latin typeface="Microsoft Sans Serif"/>
                <a:cs typeface="Microsoft Sans Serif"/>
              </a:rPr>
              <a:t>cut  </a:t>
            </a:r>
            <a:r>
              <a:rPr sz="2000" spc="10" dirty="0">
                <a:solidFill>
                  <a:srgbClr val="1F4E79"/>
                </a:solidFill>
                <a:latin typeface="Microsoft Sans Serif"/>
                <a:cs typeface="Microsoft Sans Serif"/>
              </a:rPr>
              <a:t>dolaşım </a:t>
            </a:r>
            <a:r>
              <a:rPr sz="2000" spc="-520" dirty="0">
                <a:solidFill>
                  <a:srgbClr val="1F4E79"/>
                </a:solidFill>
                <a:latin typeface="Microsoft Sans Serif"/>
                <a:cs typeface="Microsoft Sans Serif"/>
              </a:rPr>
              <a:t> </a:t>
            </a:r>
            <a:r>
              <a:rPr sz="2000" spc="-5" dirty="0">
                <a:solidFill>
                  <a:srgbClr val="1F4E79"/>
                </a:solidFill>
                <a:latin typeface="Microsoft Sans Serif"/>
                <a:cs typeface="Microsoft Sans Serif"/>
              </a:rPr>
              <a:t>b</a:t>
            </a:r>
            <a:r>
              <a:rPr sz="2000" spc="-10" dirty="0">
                <a:solidFill>
                  <a:srgbClr val="1F4E79"/>
                </a:solidFill>
                <a:latin typeface="Microsoft Sans Serif"/>
                <a:cs typeface="Microsoft Sans Serif"/>
              </a:rPr>
              <a:t>a</a:t>
            </a:r>
            <a:r>
              <a:rPr sz="2000" spc="70" dirty="0">
                <a:solidFill>
                  <a:srgbClr val="1F4E79"/>
                </a:solidFill>
                <a:latin typeface="Microsoft Sans Serif"/>
                <a:cs typeface="Microsoft Sans Serif"/>
              </a:rPr>
              <a:t>s</a:t>
            </a:r>
            <a:r>
              <a:rPr sz="2000" spc="15" dirty="0">
                <a:solidFill>
                  <a:srgbClr val="1F4E79"/>
                </a:solidFill>
                <a:latin typeface="Microsoft Sans Serif"/>
                <a:cs typeface="Microsoft Sans Serif"/>
              </a:rPr>
              <a:t>ı</a:t>
            </a:r>
            <a:r>
              <a:rPr sz="2000" spc="70" dirty="0">
                <a:solidFill>
                  <a:srgbClr val="1F4E79"/>
                </a:solidFill>
                <a:latin typeface="Microsoft Sans Serif"/>
                <a:cs typeface="Microsoft Sans Serif"/>
              </a:rPr>
              <a:t>c</a:t>
            </a:r>
            <a:r>
              <a:rPr sz="2000" spc="15" dirty="0">
                <a:solidFill>
                  <a:srgbClr val="1F4E79"/>
                </a:solidFill>
                <a:latin typeface="Microsoft Sans Serif"/>
                <a:cs typeface="Microsoft Sans Serif"/>
              </a:rPr>
              <a:t>ı</a:t>
            </a:r>
            <a:r>
              <a:rPr sz="2000" spc="65" dirty="0">
                <a:solidFill>
                  <a:srgbClr val="1F4E79"/>
                </a:solidFill>
                <a:latin typeface="Microsoft Sans Serif"/>
                <a:cs typeface="Microsoft Sans Serif"/>
              </a:rPr>
              <a:t>n</a:t>
            </a:r>
            <a:r>
              <a:rPr sz="2000" spc="5" dirty="0">
                <a:solidFill>
                  <a:srgbClr val="1F4E79"/>
                </a:solidFill>
                <a:latin typeface="Microsoft Sans Serif"/>
                <a:cs typeface="Microsoft Sans Serif"/>
              </a:rPr>
              <a:t>ı</a:t>
            </a:r>
            <a:r>
              <a:rPr sz="2000" dirty="0">
                <a:solidFill>
                  <a:srgbClr val="1F4E79"/>
                </a:solidFill>
                <a:latin typeface="Microsoft Sans Serif"/>
                <a:cs typeface="Microsoft Sans Serif"/>
              </a:rPr>
              <a:t>,</a:t>
            </a:r>
            <a:endParaRPr sz="2000">
              <a:latin typeface="Microsoft Sans Serif"/>
              <a:cs typeface="Microsoft Sans Serif"/>
            </a:endParaRPr>
          </a:p>
        </p:txBody>
      </p:sp>
      <p:sp>
        <p:nvSpPr>
          <p:cNvPr id="9" name="object 9"/>
          <p:cNvSpPr txBox="1"/>
          <p:nvPr/>
        </p:nvSpPr>
        <p:spPr>
          <a:xfrm>
            <a:off x="1326261" y="2387345"/>
            <a:ext cx="2016125" cy="635635"/>
          </a:xfrm>
          <a:prstGeom prst="rect">
            <a:avLst/>
          </a:prstGeom>
        </p:spPr>
        <p:txBody>
          <a:bodyPr vert="horz" wrap="square" lIns="0" tIns="13335" rIns="0" bIns="0" rtlCol="0">
            <a:spAutoFit/>
          </a:bodyPr>
          <a:lstStyle/>
          <a:p>
            <a:pPr marL="12700" marR="5080">
              <a:lnSpc>
                <a:spcPct val="100000"/>
              </a:lnSpc>
              <a:spcBef>
                <a:spcPts val="105"/>
              </a:spcBef>
              <a:tabLst>
                <a:tab pos="1126490" algn="l"/>
              </a:tabLst>
            </a:pPr>
            <a:r>
              <a:rPr sz="2000" spc="70" dirty="0">
                <a:solidFill>
                  <a:srgbClr val="1F4E79"/>
                </a:solidFill>
                <a:latin typeface="Microsoft Sans Serif"/>
                <a:cs typeface="Microsoft Sans Serif"/>
              </a:rPr>
              <a:t>s</a:t>
            </a:r>
            <a:r>
              <a:rPr sz="2000" spc="15" dirty="0">
                <a:solidFill>
                  <a:srgbClr val="1F4E79"/>
                </a:solidFill>
                <a:latin typeface="Microsoft Sans Serif"/>
                <a:cs typeface="Microsoft Sans Serif"/>
              </a:rPr>
              <a:t>ı</a:t>
            </a:r>
            <a:r>
              <a:rPr sz="2000" spc="70" dirty="0">
                <a:solidFill>
                  <a:srgbClr val="1F4E79"/>
                </a:solidFill>
                <a:latin typeface="Microsoft Sans Serif"/>
                <a:cs typeface="Microsoft Sans Serif"/>
              </a:rPr>
              <a:t>v</a:t>
            </a:r>
            <a:r>
              <a:rPr sz="2000" spc="5" dirty="0">
                <a:solidFill>
                  <a:srgbClr val="1F4E79"/>
                </a:solidFill>
                <a:latin typeface="Microsoft Sans Serif"/>
                <a:cs typeface="Microsoft Sans Serif"/>
              </a:rPr>
              <a:t>ı</a:t>
            </a:r>
            <a:r>
              <a:rPr sz="2000" spc="70" dirty="0">
                <a:solidFill>
                  <a:srgbClr val="1F4E79"/>
                </a:solidFill>
                <a:latin typeface="Microsoft Sans Serif"/>
                <a:cs typeface="Microsoft Sans Serif"/>
              </a:rPr>
              <a:t>s</a:t>
            </a:r>
            <a:r>
              <a:rPr sz="2000" spc="15" dirty="0">
                <a:solidFill>
                  <a:srgbClr val="1F4E79"/>
                </a:solidFill>
                <a:latin typeface="Microsoft Sans Serif"/>
                <a:cs typeface="Microsoft Sans Serif"/>
              </a:rPr>
              <a:t>ı</a:t>
            </a:r>
            <a:r>
              <a:rPr sz="2000" spc="10" dirty="0">
                <a:solidFill>
                  <a:srgbClr val="1F4E79"/>
                </a:solidFill>
                <a:latin typeface="Microsoft Sans Serif"/>
                <a:cs typeface="Microsoft Sans Serif"/>
              </a:rPr>
              <a:t>n</a:t>
            </a:r>
            <a:r>
              <a:rPr sz="2000" spc="80" dirty="0">
                <a:solidFill>
                  <a:srgbClr val="1F4E79"/>
                </a:solidFill>
                <a:latin typeface="Microsoft Sans Serif"/>
                <a:cs typeface="Microsoft Sans Serif"/>
              </a:rPr>
              <a:t>ı</a:t>
            </a:r>
            <a:r>
              <a:rPr sz="2000" dirty="0">
                <a:solidFill>
                  <a:srgbClr val="1F4E79"/>
                </a:solidFill>
                <a:latin typeface="Microsoft Sans Serif"/>
                <a:cs typeface="Microsoft Sans Serif"/>
              </a:rPr>
              <a:t>n	ozmo</a:t>
            </a:r>
            <a:r>
              <a:rPr sz="2000" spc="-10" dirty="0">
                <a:solidFill>
                  <a:srgbClr val="1F4E79"/>
                </a:solidFill>
                <a:latin typeface="Microsoft Sans Serif"/>
                <a:cs typeface="Microsoft Sans Serif"/>
              </a:rPr>
              <a:t>t</a:t>
            </a:r>
            <a:r>
              <a:rPr sz="2000" spc="-5" dirty="0">
                <a:solidFill>
                  <a:srgbClr val="1F4E79"/>
                </a:solidFill>
                <a:latin typeface="Microsoft Sans Serif"/>
                <a:cs typeface="Microsoft Sans Serif"/>
              </a:rPr>
              <a:t>ik  kandaki</a:t>
            </a:r>
            <a:endParaRPr sz="2000">
              <a:latin typeface="Microsoft Sans Serif"/>
              <a:cs typeface="Microsoft Sans Serif"/>
            </a:endParaRPr>
          </a:p>
        </p:txBody>
      </p:sp>
      <p:sp>
        <p:nvSpPr>
          <p:cNvPr id="10" name="object 10"/>
          <p:cNvSpPr txBox="1"/>
          <p:nvPr/>
        </p:nvSpPr>
        <p:spPr>
          <a:xfrm>
            <a:off x="2864357" y="2692145"/>
            <a:ext cx="676910" cy="330835"/>
          </a:xfrm>
          <a:prstGeom prst="rect">
            <a:avLst/>
          </a:prstGeom>
        </p:spPr>
        <p:txBody>
          <a:bodyPr vert="horz" wrap="square" lIns="0" tIns="13335" rIns="0" bIns="0" rtlCol="0">
            <a:spAutoFit/>
          </a:bodyPr>
          <a:lstStyle/>
          <a:p>
            <a:pPr marL="12700">
              <a:lnSpc>
                <a:spcPct val="100000"/>
              </a:lnSpc>
              <a:spcBef>
                <a:spcPts val="105"/>
              </a:spcBef>
            </a:pPr>
            <a:r>
              <a:rPr sz="2000" spc="-5" dirty="0">
                <a:solidFill>
                  <a:srgbClr val="1F4E79"/>
                </a:solidFill>
                <a:latin typeface="Microsoft Sans Serif"/>
                <a:cs typeface="Microsoft Sans Serif"/>
              </a:rPr>
              <a:t>glik</a:t>
            </a:r>
            <a:r>
              <a:rPr sz="2000" dirty="0">
                <a:solidFill>
                  <a:srgbClr val="1F4E79"/>
                </a:solidFill>
                <a:latin typeface="Microsoft Sans Serif"/>
                <a:cs typeface="Microsoft Sans Serif"/>
              </a:rPr>
              <a:t>oz</a:t>
            </a:r>
            <a:endParaRPr sz="2000">
              <a:latin typeface="Microsoft Sans Serif"/>
              <a:cs typeface="Microsoft Sans Serif"/>
            </a:endParaRPr>
          </a:p>
        </p:txBody>
      </p:sp>
      <p:sp>
        <p:nvSpPr>
          <p:cNvPr id="11" name="object 11"/>
          <p:cNvSpPr txBox="1"/>
          <p:nvPr/>
        </p:nvSpPr>
        <p:spPr>
          <a:xfrm>
            <a:off x="4178300" y="2692145"/>
            <a:ext cx="290195" cy="330835"/>
          </a:xfrm>
          <a:prstGeom prst="rect">
            <a:avLst/>
          </a:prstGeom>
        </p:spPr>
        <p:txBody>
          <a:bodyPr vert="horz" wrap="square" lIns="0" tIns="13335" rIns="0" bIns="0" rtlCol="0">
            <a:spAutoFit/>
          </a:bodyPr>
          <a:lstStyle/>
          <a:p>
            <a:pPr marL="12700">
              <a:lnSpc>
                <a:spcPct val="100000"/>
              </a:lnSpc>
              <a:spcBef>
                <a:spcPts val="105"/>
              </a:spcBef>
            </a:pPr>
            <a:r>
              <a:rPr sz="2000" spc="-20" dirty="0">
                <a:solidFill>
                  <a:srgbClr val="1F4E79"/>
                </a:solidFill>
                <a:latin typeface="Microsoft Sans Serif"/>
                <a:cs typeface="Microsoft Sans Serif"/>
              </a:rPr>
              <a:t>ve</a:t>
            </a:r>
            <a:endParaRPr sz="2000">
              <a:latin typeface="Microsoft Sans Serif"/>
              <a:cs typeface="Microsoft Sans Serif"/>
            </a:endParaRPr>
          </a:p>
        </p:txBody>
      </p:sp>
      <p:sp>
        <p:nvSpPr>
          <p:cNvPr id="12" name="object 12"/>
          <p:cNvSpPr txBox="1"/>
          <p:nvPr/>
        </p:nvSpPr>
        <p:spPr>
          <a:xfrm>
            <a:off x="1288161" y="2996945"/>
            <a:ext cx="1842770" cy="330835"/>
          </a:xfrm>
          <a:prstGeom prst="rect">
            <a:avLst/>
          </a:prstGeom>
        </p:spPr>
        <p:txBody>
          <a:bodyPr vert="horz" wrap="square" lIns="0" tIns="13335" rIns="0" bIns="0" rtlCol="0">
            <a:spAutoFit/>
          </a:bodyPr>
          <a:lstStyle/>
          <a:p>
            <a:pPr marL="50800">
              <a:lnSpc>
                <a:spcPct val="100000"/>
              </a:lnSpc>
              <a:spcBef>
                <a:spcPts val="105"/>
              </a:spcBef>
              <a:tabLst>
                <a:tab pos="831215" algn="l"/>
              </a:tabLst>
            </a:pPr>
            <a:r>
              <a:rPr sz="2000" spc="5" dirty="0">
                <a:solidFill>
                  <a:srgbClr val="1F4E79"/>
                </a:solidFill>
                <a:latin typeface="Microsoft Sans Serif"/>
                <a:cs typeface="Microsoft Sans Serif"/>
              </a:rPr>
              <a:t>CO</a:t>
            </a:r>
            <a:r>
              <a:rPr sz="1950" spc="7" baseline="-21367" dirty="0">
                <a:solidFill>
                  <a:srgbClr val="1F4E79"/>
                </a:solidFill>
                <a:latin typeface="Microsoft Sans Serif"/>
                <a:cs typeface="Microsoft Sans Serif"/>
              </a:rPr>
              <a:t>2	</a:t>
            </a:r>
            <a:r>
              <a:rPr sz="2000" spc="15" dirty="0">
                <a:solidFill>
                  <a:srgbClr val="1F4E79"/>
                </a:solidFill>
                <a:latin typeface="Microsoft Sans Serif"/>
                <a:cs typeface="Microsoft Sans Serif"/>
              </a:rPr>
              <a:t>miktarını</a:t>
            </a:r>
            <a:endParaRPr sz="2000">
              <a:latin typeface="Microsoft Sans Serif"/>
              <a:cs typeface="Microsoft Sans Serif"/>
            </a:endParaRPr>
          </a:p>
        </p:txBody>
      </p:sp>
      <p:sp>
        <p:nvSpPr>
          <p:cNvPr id="13" name="object 13"/>
          <p:cNvSpPr txBox="1"/>
          <p:nvPr/>
        </p:nvSpPr>
        <p:spPr>
          <a:xfrm>
            <a:off x="3426967" y="2996945"/>
            <a:ext cx="1043305" cy="330835"/>
          </a:xfrm>
          <a:prstGeom prst="rect">
            <a:avLst/>
          </a:prstGeom>
        </p:spPr>
        <p:txBody>
          <a:bodyPr vert="horz" wrap="square" lIns="0" tIns="13335" rIns="0" bIns="0" rtlCol="0">
            <a:spAutoFit/>
          </a:bodyPr>
          <a:lstStyle/>
          <a:p>
            <a:pPr marL="12700">
              <a:lnSpc>
                <a:spcPct val="100000"/>
              </a:lnSpc>
              <a:spcBef>
                <a:spcPts val="105"/>
              </a:spcBef>
            </a:pPr>
            <a:r>
              <a:rPr sz="2000" spc="20" dirty="0">
                <a:solidFill>
                  <a:srgbClr val="1F4E79"/>
                </a:solidFill>
                <a:latin typeface="Microsoft Sans Serif"/>
                <a:cs typeface="Microsoft Sans Serif"/>
              </a:rPr>
              <a:t>alg</a:t>
            </a:r>
            <a:r>
              <a:rPr sz="2000" spc="-5" dirty="0">
                <a:solidFill>
                  <a:srgbClr val="1F4E79"/>
                </a:solidFill>
                <a:latin typeface="Microsoft Sans Serif"/>
                <a:cs typeface="Microsoft Sans Serif"/>
              </a:rPr>
              <a:t>ı</a:t>
            </a:r>
            <a:r>
              <a:rPr sz="2000" spc="-10" dirty="0">
                <a:solidFill>
                  <a:srgbClr val="1F4E79"/>
                </a:solidFill>
                <a:latin typeface="Microsoft Sans Serif"/>
                <a:cs typeface="Microsoft Sans Serif"/>
              </a:rPr>
              <a:t>lay</a:t>
            </a:r>
            <a:r>
              <a:rPr sz="2000" dirty="0">
                <a:solidFill>
                  <a:srgbClr val="1F4E79"/>
                </a:solidFill>
                <a:latin typeface="Microsoft Sans Serif"/>
                <a:cs typeface="Microsoft Sans Serif"/>
              </a:rPr>
              <a:t>an</a:t>
            </a:r>
            <a:endParaRPr sz="2000">
              <a:latin typeface="Microsoft Sans Serif"/>
              <a:cs typeface="Microsoft Sans Serif"/>
            </a:endParaRPr>
          </a:p>
        </p:txBody>
      </p:sp>
      <p:sp>
        <p:nvSpPr>
          <p:cNvPr id="14" name="object 14"/>
          <p:cNvSpPr txBox="1"/>
          <p:nvPr/>
        </p:nvSpPr>
        <p:spPr>
          <a:xfrm>
            <a:off x="1064158" y="3149784"/>
            <a:ext cx="3407410" cy="1245235"/>
          </a:xfrm>
          <a:prstGeom prst="rect">
            <a:avLst/>
          </a:prstGeom>
        </p:spPr>
        <p:txBody>
          <a:bodyPr vert="horz" wrap="square" lIns="0" tIns="165100" rIns="0" bIns="0" rtlCol="0">
            <a:spAutoFit/>
          </a:bodyPr>
          <a:lstStyle/>
          <a:p>
            <a:pPr marL="274320">
              <a:lnSpc>
                <a:spcPct val="100000"/>
              </a:lnSpc>
              <a:spcBef>
                <a:spcPts val="1300"/>
              </a:spcBef>
            </a:pPr>
            <a:r>
              <a:rPr sz="2000" dirty="0">
                <a:solidFill>
                  <a:srgbClr val="1F4E79"/>
                </a:solidFill>
                <a:latin typeface="Microsoft Sans Serif"/>
                <a:cs typeface="Microsoft Sans Serif"/>
              </a:rPr>
              <a:t>alıcılar.</a:t>
            </a:r>
            <a:endParaRPr sz="2000">
              <a:latin typeface="Microsoft Sans Serif"/>
              <a:cs typeface="Microsoft Sans Serif"/>
            </a:endParaRPr>
          </a:p>
          <a:p>
            <a:pPr marL="274320" marR="5080" indent="-262255">
              <a:lnSpc>
                <a:spcPct val="100000"/>
              </a:lnSpc>
              <a:spcBef>
                <a:spcPts val="1200"/>
              </a:spcBef>
            </a:pPr>
            <a:r>
              <a:rPr sz="2000" spc="525" dirty="0">
                <a:solidFill>
                  <a:srgbClr val="1F4E79"/>
                </a:solidFill>
                <a:latin typeface="Microsoft Sans Serif"/>
                <a:cs typeface="Microsoft Sans Serif"/>
              </a:rPr>
              <a:t>–</a:t>
            </a:r>
            <a:r>
              <a:rPr sz="2000" spc="395" dirty="0">
                <a:solidFill>
                  <a:srgbClr val="1F4E79"/>
                </a:solidFill>
                <a:latin typeface="Microsoft Sans Serif"/>
                <a:cs typeface="Microsoft Sans Serif"/>
              </a:rPr>
              <a:t> </a:t>
            </a:r>
            <a:r>
              <a:rPr sz="2000" spc="25" dirty="0">
                <a:solidFill>
                  <a:srgbClr val="1F4E79"/>
                </a:solidFill>
                <a:latin typeface="Microsoft Sans Serif"/>
                <a:cs typeface="Microsoft Sans Serif"/>
              </a:rPr>
              <a:t>Dış</a:t>
            </a:r>
            <a:r>
              <a:rPr sz="2000" spc="135" dirty="0">
                <a:solidFill>
                  <a:srgbClr val="1F4E79"/>
                </a:solidFill>
                <a:latin typeface="Microsoft Sans Serif"/>
                <a:cs typeface="Microsoft Sans Serif"/>
              </a:rPr>
              <a:t> </a:t>
            </a:r>
            <a:r>
              <a:rPr sz="2000" spc="15" dirty="0">
                <a:solidFill>
                  <a:srgbClr val="1F4E79"/>
                </a:solidFill>
                <a:latin typeface="Microsoft Sans Serif"/>
                <a:cs typeface="Microsoft Sans Serif"/>
              </a:rPr>
              <a:t>alıcılar:</a:t>
            </a:r>
            <a:r>
              <a:rPr sz="2000" spc="120" dirty="0">
                <a:solidFill>
                  <a:srgbClr val="1F4E79"/>
                </a:solidFill>
                <a:latin typeface="Microsoft Sans Serif"/>
                <a:cs typeface="Microsoft Sans Serif"/>
              </a:rPr>
              <a:t> </a:t>
            </a:r>
            <a:r>
              <a:rPr sz="2000" spc="-5" dirty="0">
                <a:solidFill>
                  <a:srgbClr val="1F4E79"/>
                </a:solidFill>
                <a:latin typeface="Microsoft Sans Serif"/>
                <a:cs typeface="Microsoft Sans Serif"/>
              </a:rPr>
              <a:t>Duyu</a:t>
            </a:r>
            <a:r>
              <a:rPr sz="2000" spc="120" dirty="0">
                <a:solidFill>
                  <a:srgbClr val="1F4E79"/>
                </a:solidFill>
                <a:latin typeface="Microsoft Sans Serif"/>
                <a:cs typeface="Microsoft Sans Serif"/>
              </a:rPr>
              <a:t> </a:t>
            </a:r>
            <a:r>
              <a:rPr sz="2000" spc="5" dirty="0">
                <a:solidFill>
                  <a:srgbClr val="1F4E79"/>
                </a:solidFill>
                <a:latin typeface="Microsoft Sans Serif"/>
                <a:cs typeface="Microsoft Sans Serif"/>
              </a:rPr>
              <a:t>organları; </a:t>
            </a:r>
            <a:r>
              <a:rPr sz="2000" spc="-515" dirty="0">
                <a:solidFill>
                  <a:srgbClr val="1F4E79"/>
                </a:solidFill>
                <a:latin typeface="Microsoft Sans Serif"/>
                <a:cs typeface="Microsoft Sans Serif"/>
              </a:rPr>
              <a:t> </a:t>
            </a:r>
            <a:r>
              <a:rPr sz="2000" dirty="0">
                <a:solidFill>
                  <a:srgbClr val="1F4E79"/>
                </a:solidFill>
                <a:latin typeface="Microsoft Sans Serif"/>
                <a:cs typeface="Microsoft Sans Serif"/>
              </a:rPr>
              <a:t>göz,</a:t>
            </a:r>
            <a:r>
              <a:rPr sz="2000" spc="-20" dirty="0">
                <a:solidFill>
                  <a:srgbClr val="1F4E79"/>
                </a:solidFill>
                <a:latin typeface="Microsoft Sans Serif"/>
                <a:cs typeface="Microsoft Sans Serif"/>
              </a:rPr>
              <a:t> </a:t>
            </a:r>
            <a:r>
              <a:rPr sz="2000" dirty="0">
                <a:solidFill>
                  <a:srgbClr val="1F4E79"/>
                </a:solidFill>
                <a:latin typeface="Microsoft Sans Serif"/>
                <a:cs typeface="Microsoft Sans Serif"/>
              </a:rPr>
              <a:t>kulak,</a:t>
            </a:r>
            <a:r>
              <a:rPr sz="2000" spc="-5" dirty="0">
                <a:solidFill>
                  <a:srgbClr val="1F4E79"/>
                </a:solidFill>
                <a:latin typeface="Microsoft Sans Serif"/>
                <a:cs typeface="Microsoft Sans Serif"/>
              </a:rPr>
              <a:t> </a:t>
            </a:r>
            <a:r>
              <a:rPr sz="2000" dirty="0">
                <a:solidFill>
                  <a:srgbClr val="1F4E79"/>
                </a:solidFill>
                <a:latin typeface="Microsoft Sans Serif"/>
                <a:cs typeface="Microsoft Sans Serif"/>
              </a:rPr>
              <a:t>burun,</a:t>
            </a:r>
            <a:r>
              <a:rPr sz="2000" spc="-30" dirty="0">
                <a:solidFill>
                  <a:srgbClr val="1F4E79"/>
                </a:solidFill>
                <a:latin typeface="Microsoft Sans Serif"/>
                <a:cs typeface="Microsoft Sans Serif"/>
              </a:rPr>
              <a:t> </a:t>
            </a:r>
            <a:r>
              <a:rPr sz="2000" spc="-5" dirty="0">
                <a:solidFill>
                  <a:srgbClr val="1F4E79"/>
                </a:solidFill>
                <a:latin typeface="Microsoft Sans Serif"/>
                <a:cs typeface="Microsoft Sans Serif"/>
              </a:rPr>
              <a:t>dil,</a:t>
            </a:r>
            <a:r>
              <a:rPr sz="2000" spc="15" dirty="0">
                <a:solidFill>
                  <a:srgbClr val="1F4E79"/>
                </a:solidFill>
                <a:latin typeface="Microsoft Sans Serif"/>
                <a:cs typeface="Microsoft Sans Serif"/>
              </a:rPr>
              <a:t> </a:t>
            </a:r>
            <a:r>
              <a:rPr sz="2000" dirty="0">
                <a:solidFill>
                  <a:srgbClr val="1F4E79"/>
                </a:solidFill>
                <a:latin typeface="Microsoft Sans Serif"/>
                <a:cs typeface="Microsoft Sans Serif"/>
              </a:rPr>
              <a:t>deri.</a:t>
            </a:r>
            <a:endParaRPr sz="2000">
              <a:latin typeface="Microsoft Sans Serif"/>
              <a:cs typeface="Microsoft Sans Serif"/>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462C1"/>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TotalTime>
  <Words>2942</Words>
  <Application>Microsoft Office PowerPoint</Application>
  <PresentationFormat>Ekran Gösterisi (4:3)</PresentationFormat>
  <Paragraphs>457</Paragraphs>
  <Slides>60</Slides>
  <Notes>0</Notes>
  <HiddenSlides>0</HiddenSlides>
  <MMClips>0</MMClips>
  <ScaleCrop>false</ScaleCrop>
  <HeadingPairs>
    <vt:vector size="4" baseType="variant">
      <vt:variant>
        <vt:lpstr>Tema</vt:lpstr>
      </vt:variant>
      <vt:variant>
        <vt:i4>1</vt:i4>
      </vt:variant>
      <vt:variant>
        <vt:lpstr>Slayt Başlıkları</vt:lpstr>
      </vt:variant>
      <vt:variant>
        <vt:i4>60</vt:i4>
      </vt:variant>
    </vt:vector>
  </HeadingPairs>
  <TitlesOfParts>
    <vt:vector size="61" baseType="lpstr">
      <vt:lpstr>Office Theme</vt:lpstr>
      <vt:lpstr>PowerPoint Sunusu</vt:lpstr>
      <vt:lpstr>Giriş</vt:lpstr>
      <vt:lpstr>giriş</vt:lpstr>
      <vt:lpstr>giriş</vt:lpstr>
      <vt:lpstr>giriş</vt:lpstr>
      <vt:lpstr>giriş</vt:lpstr>
      <vt:lpstr>vücut boşlukları</vt:lpstr>
      <vt:lpstr>algı organları</vt:lpstr>
      <vt:lpstr>algı organları</vt:lpstr>
      <vt:lpstr>PowerPoint Sunusu</vt:lpstr>
      <vt:lpstr>PowerPoint Sunusu</vt:lpstr>
      <vt:lpstr>2- Damar Tabaka: Ön kısımda renkli iris, irisin ortasında göz  bebeği bulunur. İristeki düz kasların hareketi ile göz bebeğinin  daralıp genişlemesi ve buna bağlı olarak göze giren ışık miktarı  ayarlanır. İrisin hemen arkasında göz merceği yer alır. Mercek,  cisimden gelen ışınları kırarak ağ tabaka üzerine düşmesini sağlar.</vt:lpstr>
      <vt:lpstr>Görme Fizyolojisi: Görüntü, korneaya gelen ışığın beyin kabuğunda düz görüntünün oluşumu ile gerçekleşir.</vt:lpstr>
      <vt:lpstr>Göz uyumu (Akomodasyon): Nesneye, mesafeye, çevre ve yüzey  aydınlatmasının düzeyine göre göz bebeği açılır ya da kısalır ve  göz, içine giren ışık düzeyini ayarlar.</vt:lpstr>
      <vt:lpstr>Göz Sağlığının Korunması</vt:lpstr>
      <vt:lpstr>kulak</vt:lpstr>
      <vt:lpstr>kulak</vt:lpstr>
      <vt:lpstr>kulak</vt:lpstr>
      <vt:lpstr>burun</vt:lpstr>
      <vt:lpstr>burun</vt:lpstr>
      <vt:lpstr>PowerPoint Sunusu</vt:lpstr>
      <vt:lpstr>PowerPoint Sunusu</vt:lpstr>
      <vt:lpstr>deri</vt:lpstr>
      <vt:lpstr>deri</vt:lpstr>
      <vt:lpstr>kas-iskelet sistemi</vt:lpstr>
      <vt:lpstr>kas-iskelet sistemi</vt:lpstr>
      <vt:lpstr>kemikler</vt:lpstr>
      <vt:lpstr>kemikler</vt:lpstr>
      <vt:lpstr>kemikler</vt:lpstr>
      <vt:lpstr>eklemler ve eklem bağları</vt:lpstr>
      <vt:lpstr>eklemler ve eklem bağları</vt:lpstr>
      <vt:lpstr>kas sistemi</vt:lpstr>
      <vt:lpstr>kas sistemi</vt:lpstr>
      <vt:lpstr>kas sistemi</vt:lpstr>
      <vt:lpstr>kas sistemi</vt:lpstr>
      <vt:lpstr>kemik-kas sistemi</vt:lpstr>
      <vt:lpstr>iskeletin bölümleri</vt:lpstr>
      <vt:lpstr>PowerPoint Sunusu</vt:lpstr>
      <vt:lpstr>gövde (omurga, göğüs kafesi, omuz kemeri, kalça kemeri)</vt:lpstr>
      <vt:lpstr>gövde (omurga, göğüs kafesi, omuz kemeri, kalça kemeri)</vt:lpstr>
      <vt:lpstr>gövde (omurga, göğüs kafesi, omuz kemeri, kalça kemeri)</vt:lpstr>
      <vt:lpstr>gövde (omurga, göğüs kafesi, omuz kemeri, kalça kemeri)</vt:lpstr>
      <vt:lpstr>gövde (omurga, göğüs kafesi, omuz kemeri, kalça kemeri)</vt:lpstr>
      <vt:lpstr>üst ekstremite (kollar; üst kol, ön kol ve el)</vt:lpstr>
      <vt:lpstr>alt ekstremite (bacaklar; üst bacak, alt bacak ve ayak)</vt:lpstr>
      <vt:lpstr>kas - iskelet sistemi rahatsızlıkları (kisr)</vt:lpstr>
      <vt:lpstr>sinir sistemi</vt:lpstr>
      <vt:lpstr>sinir sistemi</vt:lpstr>
      <vt:lpstr>sinir sistemi</vt:lpstr>
      <vt:lpstr>sinir sistemi</vt:lpstr>
      <vt:lpstr>dolaşım sistemi</vt:lpstr>
      <vt:lpstr>dolaşım sistemi</vt:lpstr>
      <vt:lpstr>dolaşım sistemi</vt:lpstr>
      <vt:lpstr>sindirim sistemi</vt:lpstr>
      <vt:lpstr>solunum sistemi</vt:lpstr>
      <vt:lpstr>solunum sistemi</vt:lpstr>
      <vt:lpstr>boşaltım sistemi</vt:lpstr>
      <vt:lpstr>hayati organlar</vt:lpstr>
      <vt:lpstr>insan vücudunda enerji üretimi</vt:lpstr>
      <vt:lpstr>insan vücudunun bazı özellikleri</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Pardus Kurulum Medya’sı Hazırlama</dc:title>
  <dc:creator>eko</dc:creator>
  <cp:lastModifiedBy>Şeyda ÇAVMAK</cp:lastModifiedBy>
  <cp:revision>2</cp:revision>
  <dcterms:created xsi:type="dcterms:W3CDTF">2023-11-03T11:48:00Z</dcterms:created>
  <dcterms:modified xsi:type="dcterms:W3CDTF">2023-11-03T11:51:35Z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2020-05-13T00:00:00Z</vt:filetime>
  </property>
  <property fmtid="{D5CDD505-2E9C-101B-9397-08002B2CF9AE}" pid="3" name="Creator">
    <vt:lpwstr>Microsoft® PowerPoint® 2010</vt:lpwstr>
  </property>
  <property fmtid="{D5CDD505-2E9C-101B-9397-08002B2CF9AE}" pid="4" name="LastSaved">
    <vt:filetime>2023-11-03T00:00:00Z</vt:filetime>
  </property>
</Properties>
</file>