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13"/>
  </p:notesMasterIdLst>
  <p:sldIdLst>
    <p:sldId id="256" r:id="rId2"/>
    <p:sldId id="281" r:id="rId3"/>
    <p:sldId id="283" r:id="rId4"/>
    <p:sldId id="282" r:id="rId5"/>
    <p:sldId id="284" r:id="rId6"/>
    <p:sldId id="257" r:id="rId7"/>
    <p:sldId id="290" r:id="rId8"/>
    <p:sldId id="293" r:id="rId9"/>
    <p:sldId id="295" r:id="rId10"/>
    <p:sldId id="297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15EEF-51F5-4828-B6CD-B471FE2C86D2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87DD-1F92-460E-BD62-09FD3926E4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70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87DD-1F92-460E-BD62-09FD3926E4F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89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54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6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49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15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40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74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68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32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76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24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0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err="1"/>
              <a:t>Tables</a:t>
            </a:r>
            <a:r>
              <a:rPr lang="tr-TR" sz="5400" b="1" dirty="0"/>
              <a:t> </a:t>
            </a:r>
            <a:r>
              <a:rPr lang="tr-TR" sz="5400" b="1" dirty="0" err="1"/>
              <a:t>and</a:t>
            </a:r>
            <a:r>
              <a:rPr lang="tr-TR" sz="5400" b="1" dirty="0"/>
              <a:t> </a:t>
            </a:r>
            <a:br>
              <a:rPr lang="tr-TR" sz="5400" b="1" dirty="0"/>
            </a:br>
            <a:r>
              <a:rPr lang="tr-TR" sz="5400" b="1" dirty="0" err="1"/>
              <a:t>Interpretation</a:t>
            </a:r>
            <a:r>
              <a:rPr lang="tr-TR" sz="5400" b="1" dirty="0"/>
              <a:t> of </a:t>
            </a:r>
            <a:r>
              <a:rPr lang="tr-TR" sz="5400" b="1" dirty="0" err="1"/>
              <a:t>Tables</a:t>
            </a:r>
            <a:r>
              <a:rPr lang="tr-TR" sz="5400" b="1" dirty="0"/>
              <a:t>:</a:t>
            </a:r>
            <a:br>
              <a:rPr lang="tr-TR" sz="5400" b="1" dirty="0"/>
            </a:br>
            <a:r>
              <a:rPr lang="tr-TR" sz="5400" b="1" dirty="0" err="1"/>
              <a:t>Descriptive</a:t>
            </a:r>
            <a:r>
              <a:rPr lang="tr-TR" sz="5400" b="1" dirty="0"/>
              <a:t> </a:t>
            </a:r>
            <a:r>
              <a:rPr lang="tr-TR" sz="5400" b="1" dirty="0" err="1"/>
              <a:t>Statistics</a:t>
            </a:r>
            <a:endParaRPr lang="tr-TR" sz="5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186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5015A3D-EAD4-4D1D-95E8-88BFA4051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16633"/>
            <a:ext cx="8640960" cy="3024336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D68CFF0C-F171-4CC2-8625-6AC60410EEBB}"/>
              </a:ext>
            </a:extLst>
          </p:cNvPr>
          <p:cNvSpPr txBox="1"/>
          <p:nvPr/>
        </p:nvSpPr>
        <p:spPr>
          <a:xfrm>
            <a:off x="293936" y="3140969"/>
            <a:ext cx="55446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tr-TR" dirty="0"/>
              <a:t>	</a:t>
            </a:r>
            <a:r>
              <a:rPr lang="tr-TR" dirty="0" err="1"/>
              <a:t>Table</a:t>
            </a:r>
            <a:r>
              <a:rPr lang="tr-TR" dirty="0"/>
              <a:t> 1 </a:t>
            </a:r>
            <a:r>
              <a:rPr lang="tr-TR" dirty="0" err="1"/>
              <a:t>indicates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7(36.9%) </a:t>
            </a:r>
            <a:r>
              <a:rPr lang="tr-TR" dirty="0" err="1"/>
              <a:t>and</a:t>
            </a:r>
            <a:r>
              <a:rPr lang="tr-TR" dirty="0"/>
              <a:t> 10(52.6%)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respondents</a:t>
            </a:r>
            <a:r>
              <a:rPr lang="tr-TR" dirty="0"/>
              <a:t> </a:t>
            </a:r>
            <a:r>
              <a:rPr lang="tr-TR" dirty="0" err="1"/>
              <a:t>disagreed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strongly</a:t>
            </a:r>
            <a:r>
              <a:rPr lang="tr-TR" dirty="0"/>
              <a:t> </a:t>
            </a:r>
            <a:r>
              <a:rPr lang="tr-TR" dirty="0" err="1"/>
              <a:t>disagreed</a:t>
            </a:r>
            <a:r>
              <a:rPr lang="tr-TR" dirty="0"/>
              <a:t> </a:t>
            </a:r>
            <a:r>
              <a:rPr lang="tr-TR" dirty="0" err="1"/>
              <a:t>respectively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Item</a:t>
            </a:r>
            <a:r>
              <a:rPr lang="tr-TR" dirty="0"/>
              <a:t> 1;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teachers</a:t>
            </a:r>
            <a:r>
              <a:rPr lang="tr-TR" dirty="0"/>
              <a:t> </a:t>
            </a:r>
            <a:r>
              <a:rPr lang="tr-TR" dirty="0" err="1"/>
              <a:t>believe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can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writing</a:t>
            </a:r>
            <a:r>
              <a:rPr lang="tr-TR" dirty="0"/>
              <a:t> </a:t>
            </a:r>
            <a:r>
              <a:rPr lang="tr-TR" dirty="0" err="1"/>
              <a:t>skills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get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learn</a:t>
            </a:r>
            <a:r>
              <a:rPr lang="tr-TR" dirty="0"/>
              <a:t>. </a:t>
            </a:r>
            <a:r>
              <a:rPr lang="tr-TR" dirty="0" err="1"/>
              <a:t>Similarly</a:t>
            </a:r>
            <a:r>
              <a:rPr lang="tr-TR" dirty="0"/>
              <a:t>, 12(63.3%) </a:t>
            </a:r>
            <a:r>
              <a:rPr lang="tr-TR" dirty="0" err="1"/>
              <a:t>and</a:t>
            </a:r>
            <a:r>
              <a:rPr lang="tr-TR" dirty="0"/>
              <a:t> 7(36.9%)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teachers</a:t>
            </a:r>
            <a:r>
              <a:rPr lang="tr-TR" dirty="0"/>
              <a:t> </a:t>
            </a:r>
            <a:r>
              <a:rPr lang="tr-TR" dirty="0" err="1"/>
              <a:t>strongly</a:t>
            </a:r>
            <a:r>
              <a:rPr lang="tr-TR" dirty="0"/>
              <a:t> </a:t>
            </a:r>
            <a:r>
              <a:rPr lang="tr-TR" dirty="0" err="1"/>
              <a:t>agreed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agreed</a:t>
            </a:r>
            <a:r>
              <a:rPr lang="tr-TR" dirty="0"/>
              <a:t> </a:t>
            </a:r>
            <a:r>
              <a:rPr lang="tr-TR" dirty="0" err="1"/>
              <a:t>respectively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writing</a:t>
            </a:r>
            <a:r>
              <a:rPr lang="tr-TR" dirty="0"/>
              <a:t> </a:t>
            </a:r>
            <a:r>
              <a:rPr lang="tr-TR" dirty="0" err="1"/>
              <a:t>requires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. </a:t>
            </a:r>
            <a:r>
              <a:rPr lang="tr-TR" dirty="0" err="1"/>
              <a:t>Besides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18 (94.7%) </a:t>
            </a:r>
            <a:r>
              <a:rPr lang="tr-TR" dirty="0"/>
              <a:t>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respondents</a:t>
            </a:r>
            <a:r>
              <a:rPr lang="tr-TR" dirty="0"/>
              <a:t> </a:t>
            </a:r>
            <a:r>
              <a:rPr lang="tr-TR" dirty="0" err="1"/>
              <a:t>strongly</a:t>
            </a:r>
            <a:r>
              <a:rPr lang="tr-TR" dirty="0"/>
              <a:t> </a:t>
            </a:r>
            <a:r>
              <a:rPr lang="tr-TR" dirty="0" err="1"/>
              <a:t>agreed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agreed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writing</a:t>
            </a:r>
            <a:r>
              <a:rPr lang="tr-TR" dirty="0"/>
              <a:t> </a:t>
            </a:r>
            <a:r>
              <a:rPr lang="tr-TR" dirty="0" err="1"/>
              <a:t>requires</a:t>
            </a:r>
            <a:r>
              <a:rPr lang="tr-TR" dirty="0"/>
              <a:t> </a:t>
            </a:r>
            <a:r>
              <a:rPr lang="tr-TR" dirty="0" err="1"/>
              <a:t>critical</a:t>
            </a:r>
            <a:r>
              <a:rPr lang="tr-TR" dirty="0"/>
              <a:t> </a:t>
            </a:r>
            <a:r>
              <a:rPr lang="tr-TR" dirty="0" err="1"/>
              <a:t>thinking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short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teachers</a:t>
            </a:r>
            <a:r>
              <a:rPr lang="tr-TR" dirty="0"/>
              <a:t> in </a:t>
            </a:r>
            <a:r>
              <a:rPr lang="tr-TR" dirty="0" err="1"/>
              <a:t>focus</a:t>
            </a:r>
            <a:r>
              <a:rPr lang="tr-TR" dirty="0"/>
              <a:t> do not </a:t>
            </a:r>
            <a:r>
              <a:rPr lang="tr-TR" dirty="0" err="1"/>
              <a:t>seem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in </a:t>
            </a:r>
            <a:r>
              <a:rPr lang="tr-TR" dirty="0" err="1"/>
              <a:t>relation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belief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hold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writing</a:t>
            </a:r>
            <a:r>
              <a:rPr lang="tr-TR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8E7C90-2196-4C46-AB6D-DFBF34433940}"/>
              </a:ext>
            </a:extLst>
          </p:cNvPr>
          <p:cNvSpPr/>
          <p:nvPr/>
        </p:nvSpPr>
        <p:spPr>
          <a:xfrm>
            <a:off x="6948264" y="3410600"/>
            <a:ext cx="1512167" cy="2016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/>
              <a:t>Another </a:t>
            </a:r>
            <a:r>
              <a:rPr lang="tr-TR" sz="1100" dirty="0" err="1"/>
              <a:t>way</a:t>
            </a:r>
            <a:r>
              <a:rPr lang="tr-TR" sz="1100" dirty="0"/>
              <a:t> but not </a:t>
            </a:r>
            <a:r>
              <a:rPr lang="tr-TR" sz="1100" dirty="0" err="1"/>
              <a:t>recommended</a:t>
            </a:r>
            <a:r>
              <a:rPr lang="tr-TR" sz="1100" dirty="0"/>
              <a:t> a lot </a:t>
            </a:r>
            <a:r>
              <a:rPr lang="tr-TR" sz="1100" dirty="0" err="1"/>
              <a:t>because</a:t>
            </a:r>
            <a:r>
              <a:rPr lang="tr-TR" sz="1100" dirty="0"/>
              <a:t> </a:t>
            </a:r>
            <a:r>
              <a:rPr lang="tr-TR" sz="1100" dirty="0" err="1"/>
              <a:t>the</a:t>
            </a:r>
            <a:r>
              <a:rPr lang="tr-TR" sz="1100" dirty="0"/>
              <a:t> </a:t>
            </a:r>
            <a:r>
              <a:rPr lang="tr-TR" sz="1100" dirty="0" err="1"/>
              <a:t>number</a:t>
            </a:r>
            <a:r>
              <a:rPr lang="tr-TR" sz="1100" dirty="0"/>
              <a:t> (18/94.7%) is not </a:t>
            </a:r>
            <a:r>
              <a:rPr lang="tr-TR" sz="1100" dirty="0" err="1"/>
              <a:t>present</a:t>
            </a:r>
            <a:r>
              <a:rPr lang="tr-TR" sz="1100" dirty="0"/>
              <a:t> in </a:t>
            </a:r>
            <a:r>
              <a:rPr lang="tr-TR" sz="1100" dirty="0" err="1"/>
              <a:t>the</a:t>
            </a:r>
            <a:r>
              <a:rPr lang="tr-TR" sz="1100" dirty="0"/>
              <a:t> </a:t>
            </a:r>
            <a:r>
              <a:rPr lang="tr-TR" sz="1100" dirty="0" err="1"/>
              <a:t>table</a:t>
            </a:r>
            <a:endParaRPr lang="tr-TR" sz="1100" dirty="0"/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8822D651-7534-4493-B99E-BAEC5E5C1979}"/>
              </a:ext>
            </a:extLst>
          </p:cNvPr>
          <p:cNvCxnSpPr/>
          <p:nvPr/>
        </p:nvCxnSpPr>
        <p:spPr>
          <a:xfrm flipV="1">
            <a:off x="5364088" y="4077072"/>
            <a:ext cx="144016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5B89A071-5887-44FF-B193-5D2B006CC4E9}"/>
              </a:ext>
            </a:extLst>
          </p:cNvPr>
          <p:cNvCxnSpPr/>
          <p:nvPr/>
        </p:nvCxnSpPr>
        <p:spPr>
          <a:xfrm>
            <a:off x="3059832" y="1484784"/>
            <a:ext cx="3744416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25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B2290DE-0978-49B4-BB4D-11FB61C42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548681"/>
            <a:ext cx="8280920" cy="5320308"/>
          </a:xfrm>
        </p:spPr>
      </p:pic>
    </p:spTree>
    <p:extLst>
      <p:ext uri="{BB962C8B-B14F-4D97-AF65-F5344CB8AC3E}">
        <p14:creationId xmlns:p14="http://schemas.microsoft.com/office/powerpoint/2010/main" val="8469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32EE38-1B8B-4A3F-9923-EA25A794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pPr algn="ctr"/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Table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685531F-6F98-4BED-94EE-028574CE2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24745"/>
            <a:ext cx="7992888" cy="4744244"/>
          </a:xfrm>
        </p:spPr>
      </p:pic>
    </p:spTree>
    <p:extLst>
      <p:ext uri="{BB962C8B-B14F-4D97-AF65-F5344CB8AC3E}">
        <p14:creationId xmlns:p14="http://schemas.microsoft.com/office/powerpoint/2010/main" val="308178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D1F0CE-1495-48A9-803D-C2AF202A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Table</a:t>
            </a:r>
            <a:endParaRPr lang="tr-TR" dirty="0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9292BDC9-2DBC-4145-8139-A16DBB1D9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484784"/>
            <a:ext cx="7543800" cy="4392487"/>
          </a:xfrm>
        </p:spPr>
      </p:pic>
    </p:spTree>
    <p:extLst>
      <p:ext uri="{BB962C8B-B14F-4D97-AF65-F5344CB8AC3E}">
        <p14:creationId xmlns:p14="http://schemas.microsoft.com/office/powerpoint/2010/main" val="408059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FF8635-8637-4A03-A9EB-9CE06A9F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pPr algn="ctr"/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Table</a:t>
            </a:r>
            <a:endParaRPr lang="tr-TR" dirty="0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508EDAB3-AF78-46DF-861A-4EE070CDA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412776"/>
            <a:ext cx="7543800" cy="4464496"/>
          </a:xfrm>
        </p:spPr>
      </p:pic>
    </p:spTree>
    <p:extLst>
      <p:ext uri="{BB962C8B-B14F-4D97-AF65-F5344CB8AC3E}">
        <p14:creationId xmlns:p14="http://schemas.microsoft.com/office/powerpoint/2010/main" val="109927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184AB1-93D4-4345-9C61-FDE5E3D9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240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Table</a:t>
            </a:r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3F36494-9FF9-4770-A67B-D015966E3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68760"/>
            <a:ext cx="8496944" cy="4752527"/>
          </a:xfrm>
        </p:spPr>
      </p:pic>
    </p:spTree>
    <p:extLst>
      <p:ext uri="{BB962C8B-B14F-4D97-AF65-F5344CB8AC3E}">
        <p14:creationId xmlns:p14="http://schemas.microsoft.com/office/powerpoint/2010/main" val="267033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1296144"/>
          </a:xfrm>
        </p:spPr>
        <p:txBody>
          <a:bodyPr/>
          <a:lstStyle/>
          <a:p>
            <a:pPr algn="ctr"/>
            <a:r>
              <a:rPr lang="tr-TR" sz="1800" b="1" dirty="0" err="1"/>
              <a:t>Interpretation</a:t>
            </a:r>
            <a:r>
              <a:rPr lang="tr-TR" sz="1800" b="1" dirty="0"/>
              <a:t> of </a:t>
            </a:r>
            <a:r>
              <a:rPr lang="tr-TR" sz="1800" b="1" dirty="0" err="1"/>
              <a:t>Descriptive</a:t>
            </a:r>
            <a:r>
              <a:rPr lang="tr-TR" sz="1800" b="1" dirty="0"/>
              <a:t> </a:t>
            </a:r>
            <a:r>
              <a:rPr lang="tr-TR" sz="1800" b="1" dirty="0" err="1"/>
              <a:t>Tables</a:t>
            </a:r>
            <a:r>
              <a:rPr lang="tr-TR" sz="1800" b="1" dirty="0"/>
              <a:t>: </a:t>
            </a:r>
            <a:r>
              <a:rPr lang="tr-TR" sz="1800" b="1" dirty="0" err="1"/>
              <a:t>Example</a:t>
            </a:r>
            <a:r>
              <a:rPr lang="tr-TR" sz="1800" b="1" dirty="0"/>
              <a:t> 1</a:t>
            </a:r>
          </a:p>
          <a:p>
            <a:r>
              <a:rPr lang="en-US" sz="1800" dirty="0"/>
              <a:t>The main objective of the teachers’</a:t>
            </a:r>
            <a:r>
              <a:rPr lang="tr-TR" sz="1800" dirty="0"/>
              <a:t> </a:t>
            </a:r>
            <a:r>
              <a:rPr lang="en-US" sz="1800" dirty="0"/>
              <a:t>questionnaire was to gather data about the</a:t>
            </a:r>
            <a:r>
              <a:rPr lang="tr-TR" sz="1800" dirty="0"/>
              <a:t> </a:t>
            </a:r>
            <a:r>
              <a:rPr lang="en-US" sz="1800" dirty="0"/>
              <a:t>teachers’ beliefs on writing and teaching</a:t>
            </a:r>
            <a:r>
              <a:rPr lang="tr-TR" sz="1800" dirty="0"/>
              <a:t> </a:t>
            </a:r>
            <a:r>
              <a:rPr lang="en-US" sz="1800" dirty="0"/>
              <a:t>writing, and their practice of teaching the</a:t>
            </a:r>
            <a:r>
              <a:rPr lang="tr-TR" sz="1800" dirty="0"/>
              <a:t> </a:t>
            </a:r>
            <a:r>
              <a:rPr lang="en-US" sz="1800" dirty="0"/>
              <a:t>skill. </a:t>
            </a:r>
            <a:r>
              <a:rPr lang="tr-TR" sz="1800" dirty="0" err="1"/>
              <a:t>Table</a:t>
            </a:r>
            <a:r>
              <a:rPr lang="tr-TR" sz="1800" dirty="0"/>
              <a:t> 1 </a:t>
            </a:r>
            <a:r>
              <a:rPr lang="tr-TR" sz="1800" dirty="0" err="1"/>
              <a:t>presents</a:t>
            </a:r>
            <a:r>
              <a:rPr lang="tr-TR" sz="1800" dirty="0"/>
              <a:t> t</a:t>
            </a:r>
            <a:r>
              <a:rPr lang="en-US" sz="1800" dirty="0"/>
              <a:t>he analysis of</a:t>
            </a:r>
            <a:r>
              <a:rPr lang="tr-TR" sz="1800" dirty="0"/>
              <a:t> </a:t>
            </a:r>
            <a:r>
              <a:rPr lang="tr-TR" sz="1800" dirty="0" err="1"/>
              <a:t>teachers</a:t>
            </a:r>
            <a:r>
              <a:rPr lang="tr-TR" sz="1800" dirty="0"/>
              <a:t>’ </a:t>
            </a:r>
            <a:r>
              <a:rPr lang="tr-TR" sz="1800" dirty="0" err="1"/>
              <a:t>responses</a:t>
            </a:r>
            <a:r>
              <a:rPr lang="tr-TR" sz="1800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C2977B-1764-4958-8B4C-4B89B8F6F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712968" cy="42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6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75F69C9-9A7E-4989-9853-A4C66480D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10" y="260648"/>
            <a:ext cx="8535062" cy="5832648"/>
          </a:xfrm>
        </p:spPr>
      </p:pic>
    </p:spTree>
    <p:extLst>
      <p:ext uri="{BB962C8B-B14F-4D97-AF65-F5344CB8AC3E}">
        <p14:creationId xmlns:p14="http://schemas.microsoft.com/office/powerpoint/2010/main" val="166670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6CF1B-97B6-40C6-8B37-FACC87BB0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496944" cy="5904655"/>
          </a:xfrm>
        </p:spPr>
      </p:pic>
    </p:spTree>
    <p:extLst>
      <p:ext uri="{BB962C8B-B14F-4D97-AF65-F5344CB8AC3E}">
        <p14:creationId xmlns:p14="http://schemas.microsoft.com/office/powerpoint/2010/main" val="228137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BD8B4E6-B27A-47A9-A975-0A4540ED7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1"/>
            <a:ext cx="8568951" cy="5680348"/>
          </a:xfrm>
        </p:spPr>
      </p:pic>
    </p:spTree>
    <p:extLst>
      <p:ext uri="{BB962C8B-B14F-4D97-AF65-F5344CB8AC3E}">
        <p14:creationId xmlns:p14="http://schemas.microsoft.com/office/powerpoint/2010/main" val="3862288326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311</TotalTime>
  <Words>190</Words>
  <Application>Microsoft Office PowerPoint</Application>
  <PresentationFormat>Ekran Gösterisi (4:3)</PresentationFormat>
  <Paragraphs>10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Geçmişe bakış</vt:lpstr>
      <vt:lpstr>Tables and  Interpretation of Tables: Descriptive Statistics</vt:lpstr>
      <vt:lpstr>Sample Table</vt:lpstr>
      <vt:lpstr>Sample Table</vt:lpstr>
      <vt:lpstr>Sample Table</vt:lpstr>
      <vt:lpstr>Sample Table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 with descriptive statistics</dc:title>
  <dc:creator>Sony</dc:creator>
  <cp:lastModifiedBy>Sehnaz</cp:lastModifiedBy>
  <cp:revision>33</cp:revision>
  <dcterms:created xsi:type="dcterms:W3CDTF">2017-03-17T12:01:57Z</dcterms:created>
  <dcterms:modified xsi:type="dcterms:W3CDTF">2022-02-23T14:17:15Z</dcterms:modified>
</cp:coreProperties>
</file>