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0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5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6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5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0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0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4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89F6-7644-4ECB-8E1D-EA83AFC4F8D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FA26-9EBE-4ED4-AFED-F9ADD250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6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Statistics for Business</a:t>
            </a:r>
            <a:br>
              <a:rPr lang="en-US" dirty="0"/>
            </a:br>
            <a:r>
              <a:rPr lang="en-US" dirty="0"/>
              <a:t>Lecture 01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Asst. Prof Dr. </a:t>
            </a:r>
            <a:r>
              <a:rPr lang="en-US" dirty="0" err="1" smtClean="0"/>
              <a:t>Fatih</a:t>
            </a:r>
            <a:r>
              <a:rPr lang="en-US" dirty="0" smtClean="0"/>
              <a:t> </a:t>
            </a:r>
            <a:r>
              <a:rPr lang="en-US" dirty="0" err="1" smtClean="0"/>
              <a:t>Koc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9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numbers from 1 to 21 by 2 added up (</a:t>
            </a:r>
            <a:r>
              <a:rPr lang="en-US" dirty="0" err="1" smtClean="0"/>
              <a:t>e.g</a:t>
            </a:r>
            <a:r>
              <a:rPr lang="en-US" dirty="0" smtClean="0"/>
              <a:t> 1,3,5,7….21)</a:t>
            </a:r>
          </a:p>
          <a:p>
            <a:pPr marL="0" indent="0">
              <a:buNone/>
            </a:pPr>
            <a:r>
              <a:rPr lang="en-US" dirty="0" smtClean="0"/>
              <a:t>And sum them (SUM FORMULA)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455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A: Create random data set between 1 and 20 (n = 100)</a:t>
            </a:r>
          </a:p>
          <a:p>
            <a:r>
              <a:rPr lang="en-US" dirty="0" smtClean="0"/>
              <a:t>What is the frequency of each number? ( COUNTIF )</a:t>
            </a:r>
          </a:p>
          <a:p>
            <a:r>
              <a:rPr lang="en-US" dirty="0" smtClean="0"/>
              <a:t>B: SUM all your numbers in this data (Data A) </a:t>
            </a:r>
          </a:p>
          <a:p>
            <a:r>
              <a:rPr lang="en-US" dirty="0" smtClean="0"/>
              <a:t>C: SUM all</a:t>
            </a:r>
            <a:r>
              <a:rPr lang="en-US" dirty="0" smtClean="0"/>
              <a:t> your numbers in COUNTIF data. </a:t>
            </a:r>
          </a:p>
          <a:p>
            <a:endParaRPr lang="en-US" dirty="0" smtClean="0"/>
          </a:p>
          <a:p>
            <a:r>
              <a:rPr lang="en-US" dirty="0" smtClean="0"/>
              <a:t>Check if Data B and Data C are matching. </a:t>
            </a:r>
          </a:p>
          <a:p>
            <a:endParaRPr lang="en-US" dirty="0"/>
          </a:p>
          <a:p>
            <a:r>
              <a:rPr lang="en-US" dirty="0" smtClean="0"/>
              <a:t>Create a scatter diagram for [frequencies vs observations]. </a:t>
            </a:r>
          </a:p>
          <a:p>
            <a:r>
              <a:rPr lang="en-US" dirty="0" smtClean="0"/>
              <a:t>(major unit:1)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2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499" y="4253345"/>
            <a:ext cx="11222997" cy="19534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20231" y="1715631"/>
            <a:ext cx="107515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Create a line graph</a:t>
            </a:r>
          </a:p>
          <a:p>
            <a:endParaRPr lang="en-US" sz="2800" dirty="0"/>
          </a:p>
          <a:p>
            <a:r>
              <a:rPr lang="en-US" sz="2800" dirty="0" smtClean="0"/>
              <a:t>Create a 2D Column</a:t>
            </a:r>
          </a:p>
          <a:p>
            <a:endParaRPr lang="en-US" sz="2800" dirty="0"/>
          </a:p>
          <a:p>
            <a:r>
              <a:rPr lang="en-US" sz="2800" dirty="0" smtClean="0"/>
              <a:t>Create a 3D Column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226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latest data for Distribution of cars registered to the traffic according to fuel type, 2004 – 2023 in Turkey. </a:t>
            </a:r>
          </a:p>
          <a:p>
            <a:endParaRPr lang="en-US" dirty="0"/>
          </a:p>
          <a:p>
            <a:r>
              <a:rPr lang="en-US" dirty="0" smtClean="0"/>
              <a:t>Hint: Search in Google for “</a:t>
            </a:r>
            <a:r>
              <a:rPr lang="en-US" dirty="0" err="1" smtClean="0"/>
              <a:t>Motorlu</a:t>
            </a:r>
            <a:r>
              <a:rPr lang="en-US" dirty="0" smtClean="0"/>
              <a:t> Kara </a:t>
            </a:r>
            <a:r>
              <a:rPr lang="en-US" dirty="0" err="1" smtClean="0"/>
              <a:t>Taşıtları</a:t>
            </a:r>
            <a:r>
              <a:rPr lang="en-US" dirty="0" smtClean="0"/>
              <a:t>, </a:t>
            </a:r>
            <a:r>
              <a:rPr lang="en-US" dirty="0" err="1" smtClean="0"/>
              <a:t>Eylül</a:t>
            </a:r>
            <a:r>
              <a:rPr lang="en-US" dirty="0" smtClean="0"/>
              <a:t> 2023”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Make a comparison for gasoline vs diesel with 3D clustered graphs. </a:t>
            </a:r>
          </a:p>
          <a:p>
            <a:r>
              <a:rPr lang="en-US" dirty="0" smtClean="0"/>
              <a:t>What do you observe?</a:t>
            </a:r>
          </a:p>
        </p:txBody>
      </p:sp>
    </p:spTree>
    <p:extLst>
      <p:ext uri="{BB962C8B-B14F-4D97-AF65-F5344CB8AC3E}">
        <p14:creationId xmlns:p14="http://schemas.microsoft.com/office/powerpoint/2010/main" val="367777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Statistics for Business Lecture 01 </vt:lpstr>
      <vt:lpstr>Exercise 1</vt:lpstr>
      <vt:lpstr>Exercise 2</vt:lpstr>
      <vt:lpstr>Exercise 3</vt:lpstr>
      <vt:lpstr>PowerPoint Presentation</vt:lpstr>
    </vt:vector>
  </TitlesOfParts>
  <Company>Sabanci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for Business Lecture 01 </dc:title>
  <dc:creator>NewPC</dc:creator>
  <cp:lastModifiedBy>NewPC</cp:lastModifiedBy>
  <cp:revision>4</cp:revision>
  <dcterms:created xsi:type="dcterms:W3CDTF">2023-10-23T15:08:02Z</dcterms:created>
  <dcterms:modified xsi:type="dcterms:W3CDTF">2023-10-23T15:41:49Z</dcterms:modified>
</cp:coreProperties>
</file>