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7" r:id="rId17"/>
    <p:sldId id="272" r:id="rId18"/>
    <p:sldId id="273" r:id="rId19"/>
    <p:sldId id="274" r:id="rId20"/>
    <p:sldId id="275" r:id="rId21"/>
    <p:sldId id="276"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0EFD0D-2719-4081-8008-7551779BA313}" type="doc">
      <dgm:prSet loTypeId="urn:microsoft.com/office/officeart/2005/8/layout/orgChart1" loCatId="hierarchy" qsTypeId="urn:microsoft.com/office/officeart/2005/8/quickstyle/3d3" qsCatId="3D" csTypeId="urn:microsoft.com/office/officeart/2005/8/colors/colorful2" csCatId="colorful" phldr="1"/>
      <dgm:spPr/>
      <dgm:t>
        <a:bodyPr/>
        <a:lstStyle/>
        <a:p>
          <a:endParaRPr lang="tr-TR"/>
        </a:p>
      </dgm:t>
    </dgm:pt>
    <dgm:pt modelId="{74F89019-F887-4D61-B184-981ACF69A649}">
      <dgm:prSet phldrT="[Metin]" custT="1"/>
      <dgm:spPr/>
      <dgm:t>
        <a:bodyPr/>
        <a:lstStyle/>
        <a:p>
          <a:r>
            <a:rPr lang="tr-TR" sz="4000" dirty="0"/>
            <a:t>Hukuk Sistemleri</a:t>
          </a:r>
        </a:p>
      </dgm:t>
    </dgm:pt>
    <dgm:pt modelId="{7FC15922-CF39-4CAA-A37B-95268E13273B}" type="parTrans" cxnId="{105B9208-BC7D-47B5-84FE-7FDCD92C4DCE}">
      <dgm:prSet/>
      <dgm:spPr/>
      <dgm:t>
        <a:bodyPr/>
        <a:lstStyle/>
        <a:p>
          <a:endParaRPr lang="tr-TR"/>
        </a:p>
      </dgm:t>
    </dgm:pt>
    <dgm:pt modelId="{3445A67D-5C89-4C32-8682-BCCC4062691C}" type="sibTrans" cxnId="{105B9208-BC7D-47B5-84FE-7FDCD92C4DCE}">
      <dgm:prSet/>
      <dgm:spPr/>
      <dgm:t>
        <a:bodyPr/>
        <a:lstStyle/>
        <a:p>
          <a:endParaRPr lang="tr-TR"/>
        </a:p>
      </dgm:t>
    </dgm:pt>
    <dgm:pt modelId="{BB957C4B-A5F2-48A8-9FD9-26A1FD619120}">
      <dgm:prSet phldrT="[Metin]"/>
      <dgm:spPr/>
      <dgm:t>
        <a:bodyPr/>
        <a:lstStyle/>
        <a:p>
          <a:r>
            <a:rPr lang="tr-TR" dirty="0"/>
            <a:t>Roma/Germen Hukuk Sistemi</a:t>
          </a:r>
        </a:p>
      </dgm:t>
    </dgm:pt>
    <dgm:pt modelId="{E4A13857-9C46-41EF-A4DE-479E051DA491}" type="parTrans" cxnId="{E2A50F28-A89F-464B-AF51-D6C7A9029C8F}">
      <dgm:prSet/>
      <dgm:spPr/>
      <dgm:t>
        <a:bodyPr/>
        <a:lstStyle/>
        <a:p>
          <a:endParaRPr lang="tr-TR"/>
        </a:p>
      </dgm:t>
    </dgm:pt>
    <dgm:pt modelId="{BF56E8DD-D326-491E-BAFD-AA4A14EF39FE}" type="sibTrans" cxnId="{E2A50F28-A89F-464B-AF51-D6C7A9029C8F}">
      <dgm:prSet/>
      <dgm:spPr/>
      <dgm:t>
        <a:bodyPr/>
        <a:lstStyle/>
        <a:p>
          <a:endParaRPr lang="tr-TR"/>
        </a:p>
      </dgm:t>
    </dgm:pt>
    <dgm:pt modelId="{839D5798-0F6E-48C7-BBE9-BEEF19F2B731}">
      <dgm:prSet phldrT="[Metin]"/>
      <dgm:spPr/>
      <dgm:t>
        <a:bodyPr/>
        <a:lstStyle/>
        <a:p>
          <a:r>
            <a:rPr lang="tr-TR" dirty="0" err="1"/>
            <a:t>Anglo</a:t>
          </a:r>
          <a:r>
            <a:rPr lang="tr-TR" dirty="0"/>
            <a:t> </a:t>
          </a:r>
          <a:r>
            <a:rPr lang="tr-TR" dirty="0" err="1"/>
            <a:t>Sakson</a:t>
          </a:r>
          <a:r>
            <a:rPr lang="tr-TR" dirty="0"/>
            <a:t> Hukuk Sistemi</a:t>
          </a:r>
        </a:p>
      </dgm:t>
    </dgm:pt>
    <dgm:pt modelId="{323A4F8F-A765-40BF-B65B-4385946291E8}" type="parTrans" cxnId="{95C30D75-0F63-479E-B9C7-92F489E34E92}">
      <dgm:prSet/>
      <dgm:spPr/>
      <dgm:t>
        <a:bodyPr/>
        <a:lstStyle/>
        <a:p>
          <a:endParaRPr lang="tr-TR"/>
        </a:p>
      </dgm:t>
    </dgm:pt>
    <dgm:pt modelId="{CEBD6B92-104B-4CB4-8652-9D35C30329C7}" type="sibTrans" cxnId="{95C30D75-0F63-479E-B9C7-92F489E34E92}">
      <dgm:prSet/>
      <dgm:spPr/>
      <dgm:t>
        <a:bodyPr/>
        <a:lstStyle/>
        <a:p>
          <a:endParaRPr lang="tr-TR"/>
        </a:p>
      </dgm:t>
    </dgm:pt>
    <dgm:pt modelId="{85F728BF-BB06-4A15-A1FA-AA058B3E889D}">
      <dgm:prSet phldrT="[Metin]"/>
      <dgm:spPr/>
      <dgm:t>
        <a:bodyPr/>
        <a:lstStyle/>
        <a:p>
          <a:r>
            <a:rPr lang="tr-TR" dirty="0"/>
            <a:t>İslam Hukuk Sistemi</a:t>
          </a:r>
        </a:p>
      </dgm:t>
    </dgm:pt>
    <dgm:pt modelId="{2C088B98-22CA-42A3-BA0E-CE3A23655C1D}" type="parTrans" cxnId="{B9C265F4-94FC-4D69-AEE1-DAA7CB4C8409}">
      <dgm:prSet/>
      <dgm:spPr/>
      <dgm:t>
        <a:bodyPr/>
        <a:lstStyle/>
        <a:p>
          <a:endParaRPr lang="tr-TR"/>
        </a:p>
      </dgm:t>
    </dgm:pt>
    <dgm:pt modelId="{3102CE04-C603-4617-B5A0-16CB43DB4EF6}" type="sibTrans" cxnId="{B9C265F4-94FC-4D69-AEE1-DAA7CB4C8409}">
      <dgm:prSet/>
      <dgm:spPr/>
      <dgm:t>
        <a:bodyPr/>
        <a:lstStyle/>
        <a:p>
          <a:endParaRPr lang="tr-TR"/>
        </a:p>
      </dgm:t>
    </dgm:pt>
    <dgm:pt modelId="{E0D8AA68-9140-4B17-84D2-9BC46C265CB7}">
      <dgm:prSet custT="1"/>
      <dgm:spPr/>
      <dgm:t>
        <a:bodyPr/>
        <a:lstStyle/>
        <a:p>
          <a:r>
            <a:rPr lang="tr-TR" sz="2400" dirty="0"/>
            <a:t>Sosyalist Hukuk Sistemi</a:t>
          </a:r>
        </a:p>
      </dgm:t>
    </dgm:pt>
    <dgm:pt modelId="{EE909678-7B47-403F-A630-5D5ED1EB05CE}" type="parTrans" cxnId="{228C5D43-6CAF-498C-B5FE-230D264461E6}">
      <dgm:prSet/>
      <dgm:spPr/>
      <dgm:t>
        <a:bodyPr/>
        <a:lstStyle/>
        <a:p>
          <a:endParaRPr lang="tr-TR"/>
        </a:p>
      </dgm:t>
    </dgm:pt>
    <dgm:pt modelId="{D51AF409-C9C2-459F-8540-2AEADF8B5AF0}" type="sibTrans" cxnId="{228C5D43-6CAF-498C-B5FE-230D264461E6}">
      <dgm:prSet/>
      <dgm:spPr/>
      <dgm:t>
        <a:bodyPr/>
        <a:lstStyle/>
        <a:p>
          <a:endParaRPr lang="tr-TR"/>
        </a:p>
      </dgm:t>
    </dgm:pt>
    <dgm:pt modelId="{D8C83AEA-9E7B-4D26-AF8E-D9F5C6F51F3F}" type="pres">
      <dgm:prSet presAssocID="{BF0EFD0D-2719-4081-8008-7551779BA313}" presName="hierChild1" presStyleCnt="0">
        <dgm:presLayoutVars>
          <dgm:orgChart val="1"/>
          <dgm:chPref val="1"/>
          <dgm:dir/>
          <dgm:animOne val="branch"/>
          <dgm:animLvl val="lvl"/>
          <dgm:resizeHandles/>
        </dgm:presLayoutVars>
      </dgm:prSet>
      <dgm:spPr/>
      <dgm:t>
        <a:bodyPr/>
        <a:lstStyle/>
        <a:p>
          <a:endParaRPr lang="tr-TR"/>
        </a:p>
      </dgm:t>
    </dgm:pt>
    <dgm:pt modelId="{08D8F257-4C7A-42D2-9397-89785E78ECBD}" type="pres">
      <dgm:prSet presAssocID="{74F89019-F887-4D61-B184-981ACF69A649}" presName="hierRoot1" presStyleCnt="0">
        <dgm:presLayoutVars>
          <dgm:hierBranch val="init"/>
        </dgm:presLayoutVars>
      </dgm:prSet>
      <dgm:spPr/>
    </dgm:pt>
    <dgm:pt modelId="{B0C7AB99-29AA-4C17-8829-E200C0FDF55C}" type="pres">
      <dgm:prSet presAssocID="{74F89019-F887-4D61-B184-981ACF69A649}" presName="rootComposite1" presStyleCnt="0"/>
      <dgm:spPr/>
    </dgm:pt>
    <dgm:pt modelId="{967BAC75-D8DA-4501-ACD3-7850B57EBB5A}" type="pres">
      <dgm:prSet presAssocID="{74F89019-F887-4D61-B184-981ACF69A649}" presName="rootText1" presStyleLbl="node0" presStyleIdx="0" presStyleCnt="1" custScaleX="411917" custScaleY="246424">
        <dgm:presLayoutVars>
          <dgm:chPref val="3"/>
        </dgm:presLayoutVars>
      </dgm:prSet>
      <dgm:spPr/>
      <dgm:t>
        <a:bodyPr/>
        <a:lstStyle/>
        <a:p>
          <a:endParaRPr lang="tr-TR"/>
        </a:p>
      </dgm:t>
    </dgm:pt>
    <dgm:pt modelId="{0267659B-2331-4D1A-9AF6-65F15972BC63}" type="pres">
      <dgm:prSet presAssocID="{74F89019-F887-4D61-B184-981ACF69A649}" presName="rootConnector1" presStyleLbl="node1" presStyleIdx="0" presStyleCnt="0"/>
      <dgm:spPr/>
      <dgm:t>
        <a:bodyPr/>
        <a:lstStyle/>
        <a:p>
          <a:endParaRPr lang="tr-TR"/>
        </a:p>
      </dgm:t>
    </dgm:pt>
    <dgm:pt modelId="{C565B3EA-874B-4CC2-B01C-B359D1541019}" type="pres">
      <dgm:prSet presAssocID="{74F89019-F887-4D61-B184-981ACF69A649}" presName="hierChild2" presStyleCnt="0"/>
      <dgm:spPr/>
    </dgm:pt>
    <dgm:pt modelId="{848A50C9-4BB7-414D-98E6-669C9F4CE63D}" type="pres">
      <dgm:prSet presAssocID="{E4A13857-9C46-41EF-A4DE-479E051DA491}" presName="Name37" presStyleLbl="parChTrans1D2" presStyleIdx="0" presStyleCnt="4"/>
      <dgm:spPr/>
      <dgm:t>
        <a:bodyPr/>
        <a:lstStyle/>
        <a:p>
          <a:endParaRPr lang="tr-TR"/>
        </a:p>
      </dgm:t>
    </dgm:pt>
    <dgm:pt modelId="{657866C2-D686-449D-B993-4D6405512017}" type="pres">
      <dgm:prSet presAssocID="{BB957C4B-A5F2-48A8-9FD9-26A1FD619120}" presName="hierRoot2" presStyleCnt="0">
        <dgm:presLayoutVars>
          <dgm:hierBranch val="init"/>
        </dgm:presLayoutVars>
      </dgm:prSet>
      <dgm:spPr/>
    </dgm:pt>
    <dgm:pt modelId="{1351F57A-1C74-462A-88A7-E5FE58E402D6}" type="pres">
      <dgm:prSet presAssocID="{BB957C4B-A5F2-48A8-9FD9-26A1FD619120}" presName="rootComposite" presStyleCnt="0"/>
      <dgm:spPr/>
    </dgm:pt>
    <dgm:pt modelId="{FA9548E4-30B2-474C-AF7A-FC7AF4C66DAB}" type="pres">
      <dgm:prSet presAssocID="{BB957C4B-A5F2-48A8-9FD9-26A1FD619120}" presName="rootText" presStyleLbl="node2" presStyleIdx="0" presStyleCnt="4" custScaleX="127048" custScaleY="213209">
        <dgm:presLayoutVars>
          <dgm:chPref val="3"/>
        </dgm:presLayoutVars>
      </dgm:prSet>
      <dgm:spPr/>
      <dgm:t>
        <a:bodyPr/>
        <a:lstStyle/>
        <a:p>
          <a:endParaRPr lang="tr-TR"/>
        </a:p>
      </dgm:t>
    </dgm:pt>
    <dgm:pt modelId="{8A678434-44D4-4F5F-8960-632DB239CB67}" type="pres">
      <dgm:prSet presAssocID="{BB957C4B-A5F2-48A8-9FD9-26A1FD619120}" presName="rootConnector" presStyleLbl="node2" presStyleIdx="0" presStyleCnt="4"/>
      <dgm:spPr/>
      <dgm:t>
        <a:bodyPr/>
        <a:lstStyle/>
        <a:p>
          <a:endParaRPr lang="tr-TR"/>
        </a:p>
      </dgm:t>
    </dgm:pt>
    <dgm:pt modelId="{67D4A934-8F9B-4DCB-8DCD-7ABF8FFAA6E6}" type="pres">
      <dgm:prSet presAssocID="{BB957C4B-A5F2-48A8-9FD9-26A1FD619120}" presName="hierChild4" presStyleCnt="0"/>
      <dgm:spPr/>
    </dgm:pt>
    <dgm:pt modelId="{814A96F7-132F-4418-8CB3-E25AD90E879A}" type="pres">
      <dgm:prSet presAssocID="{BB957C4B-A5F2-48A8-9FD9-26A1FD619120}" presName="hierChild5" presStyleCnt="0"/>
      <dgm:spPr/>
    </dgm:pt>
    <dgm:pt modelId="{C17926C9-310F-475A-B64F-C881F0583384}" type="pres">
      <dgm:prSet presAssocID="{323A4F8F-A765-40BF-B65B-4385946291E8}" presName="Name37" presStyleLbl="parChTrans1D2" presStyleIdx="1" presStyleCnt="4"/>
      <dgm:spPr/>
      <dgm:t>
        <a:bodyPr/>
        <a:lstStyle/>
        <a:p>
          <a:endParaRPr lang="tr-TR"/>
        </a:p>
      </dgm:t>
    </dgm:pt>
    <dgm:pt modelId="{DAA99FA9-2D41-4C29-BF5D-142C6E596D6D}" type="pres">
      <dgm:prSet presAssocID="{839D5798-0F6E-48C7-BBE9-BEEF19F2B731}" presName="hierRoot2" presStyleCnt="0">
        <dgm:presLayoutVars>
          <dgm:hierBranch val="init"/>
        </dgm:presLayoutVars>
      </dgm:prSet>
      <dgm:spPr/>
    </dgm:pt>
    <dgm:pt modelId="{6358DD2A-DD42-4D9F-B407-6A53BA75D6AF}" type="pres">
      <dgm:prSet presAssocID="{839D5798-0F6E-48C7-BBE9-BEEF19F2B731}" presName="rootComposite" presStyleCnt="0"/>
      <dgm:spPr/>
    </dgm:pt>
    <dgm:pt modelId="{8EDDE5C9-C280-4308-AA74-2A8B8AEAEE97}" type="pres">
      <dgm:prSet presAssocID="{839D5798-0F6E-48C7-BBE9-BEEF19F2B731}" presName="rootText" presStyleLbl="node2" presStyleIdx="1" presStyleCnt="4" custScaleX="126830" custScaleY="213209">
        <dgm:presLayoutVars>
          <dgm:chPref val="3"/>
        </dgm:presLayoutVars>
      </dgm:prSet>
      <dgm:spPr/>
      <dgm:t>
        <a:bodyPr/>
        <a:lstStyle/>
        <a:p>
          <a:endParaRPr lang="tr-TR"/>
        </a:p>
      </dgm:t>
    </dgm:pt>
    <dgm:pt modelId="{376308E9-E90E-40DF-8F76-2E455D328863}" type="pres">
      <dgm:prSet presAssocID="{839D5798-0F6E-48C7-BBE9-BEEF19F2B731}" presName="rootConnector" presStyleLbl="node2" presStyleIdx="1" presStyleCnt="4"/>
      <dgm:spPr/>
      <dgm:t>
        <a:bodyPr/>
        <a:lstStyle/>
        <a:p>
          <a:endParaRPr lang="tr-TR"/>
        </a:p>
      </dgm:t>
    </dgm:pt>
    <dgm:pt modelId="{BB09EC68-1E54-4A33-8394-2B7B48350DBD}" type="pres">
      <dgm:prSet presAssocID="{839D5798-0F6E-48C7-BBE9-BEEF19F2B731}" presName="hierChild4" presStyleCnt="0"/>
      <dgm:spPr/>
    </dgm:pt>
    <dgm:pt modelId="{D5112BBA-D7BB-426F-B929-79265D9C97D7}" type="pres">
      <dgm:prSet presAssocID="{839D5798-0F6E-48C7-BBE9-BEEF19F2B731}" presName="hierChild5" presStyleCnt="0"/>
      <dgm:spPr/>
    </dgm:pt>
    <dgm:pt modelId="{153BD62D-EF14-4527-BAD3-C6A78D6F709F}" type="pres">
      <dgm:prSet presAssocID="{2C088B98-22CA-42A3-BA0E-CE3A23655C1D}" presName="Name37" presStyleLbl="parChTrans1D2" presStyleIdx="2" presStyleCnt="4"/>
      <dgm:spPr/>
      <dgm:t>
        <a:bodyPr/>
        <a:lstStyle/>
        <a:p>
          <a:endParaRPr lang="tr-TR"/>
        </a:p>
      </dgm:t>
    </dgm:pt>
    <dgm:pt modelId="{16216228-9AAE-4403-BD9F-E75BD215DE49}" type="pres">
      <dgm:prSet presAssocID="{85F728BF-BB06-4A15-A1FA-AA058B3E889D}" presName="hierRoot2" presStyleCnt="0">
        <dgm:presLayoutVars>
          <dgm:hierBranch val="init"/>
        </dgm:presLayoutVars>
      </dgm:prSet>
      <dgm:spPr/>
    </dgm:pt>
    <dgm:pt modelId="{1486A317-DF12-4B64-A333-D2FDE50A02EB}" type="pres">
      <dgm:prSet presAssocID="{85F728BF-BB06-4A15-A1FA-AA058B3E889D}" presName="rootComposite" presStyleCnt="0"/>
      <dgm:spPr/>
    </dgm:pt>
    <dgm:pt modelId="{0625C1ED-1F65-4D64-84CD-94A7CE1CA9AD}" type="pres">
      <dgm:prSet presAssocID="{85F728BF-BB06-4A15-A1FA-AA058B3E889D}" presName="rootText" presStyleLbl="node2" presStyleIdx="2" presStyleCnt="4" custScaleX="118286" custScaleY="213209">
        <dgm:presLayoutVars>
          <dgm:chPref val="3"/>
        </dgm:presLayoutVars>
      </dgm:prSet>
      <dgm:spPr/>
      <dgm:t>
        <a:bodyPr/>
        <a:lstStyle/>
        <a:p>
          <a:endParaRPr lang="tr-TR"/>
        </a:p>
      </dgm:t>
    </dgm:pt>
    <dgm:pt modelId="{22BD9C01-2E39-40CA-AB13-E2CD6ACD4BB8}" type="pres">
      <dgm:prSet presAssocID="{85F728BF-BB06-4A15-A1FA-AA058B3E889D}" presName="rootConnector" presStyleLbl="node2" presStyleIdx="2" presStyleCnt="4"/>
      <dgm:spPr/>
      <dgm:t>
        <a:bodyPr/>
        <a:lstStyle/>
        <a:p>
          <a:endParaRPr lang="tr-TR"/>
        </a:p>
      </dgm:t>
    </dgm:pt>
    <dgm:pt modelId="{8359A3D5-8519-4141-8791-C1DA0E49DA15}" type="pres">
      <dgm:prSet presAssocID="{85F728BF-BB06-4A15-A1FA-AA058B3E889D}" presName="hierChild4" presStyleCnt="0"/>
      <dgm:spPr/>
    </dgm:pt>
    <dgm:pt modelId="{6CDCF962-2A0B-4FA3-9401-EB09AA52EA26}" type="pres">
      <dgm:prSet presAssocID="{85F728BF-BB06-4A15-A1FA-AA058B3E889D}" presName="hierChild5" presStyleCnt="0"/>
      <dgm:spPr/>
    </dgm:pt>
    <dgm:pt modelId="{45E1D7B5-21A3-475B-8FAB-153AC7396787}" type="pres">
      <dgm:prSet presAssocID="{EE909678-7B47-403F-A630-5D5ED1EB05CE}" presName="Name37" presStyleLbl="parChTrans1D2" presStyleIdx="3" presStyleCnt="4"/>
      <dgm:spPr/>
      <dgm:t>
        <a:bodyPr/>
        <a:lstStyle/>
        <a:p>
          <a:endParaRPr lang="tr-TR"/>
        </a:p>
      </dgm:t>
    </dgm:pt>
    <dgm:pt modelId="{75BCE0CC-D75C-4684-89AB-E2BCB66E2868}" type="pres">
      <dgm:prSet presAssocID="{E0D8AA68-9140-4B17-84D2-9BC46C265CB7}" presName="hierRoot2" presStyleCnt="0">
        <dgm:presLayoutVars>
          <dgm:hierBranch val="init"/>
        </dgm:presLayoutVars>
      </dgm:prSet>
      <dgm:spPr/>
    </dgm:pt>
    <dgm:pt modelId="{2A060FE9-D45B-47D6-B2BC-ADAE500E0790}" type="pres">
      <dgm:prSet presAssocID="{E0D8AA68-9140-4B17-84D2-9BC46C265CB7}" presName="rootComposite" presStyleCnt="0"/>
      <dgm:spPr/>
    </dgm:pt>
    <dgm:pt modelId="{06E2FE24-D27D-4D9B-9FBF-E27D5C919D57}" type="pres">
      <dgm:prSet presAssocID="{E0D8AA68-9140-4B17-84D2-9BC46C265CB7}" presName="rootText" presStyleLbl="node2" presStyleIdx="3" presStyleCnt="4" custScaleX="118338" custScaleY="215692">
        <dgm:presLayoutVars>
          <dgm:chPref val="3"/>
        </dgm:presLayoutVars>
      </dgm:prSet>
      <dgm:spPr/>
      <dgm:t>
        <a:bodyPr/>
        <a:lstStyle/>
        <a:p>
          <a:endParaRPr lang="tr-TR"/>
        </a:p>
      </dgm:t>
    </dgm:pt>
    <dgm:pt modelId="{89EC133C-52CB-496D-A4F7-C35D923D1DA6}" type="pres">
      <dgm:prSet presAssocID="{E0D8AA68-9140-4B17-84D2-9BC46C265CB7}" presName="rootConnector" presStyleLbl="node2" presStyleIdx="3" presStyleCnt="4"/>
      <dgm:spPr/>
      <dgm:t>
        <a:bodyPr/>
        <a:lstStyle/>
        <a:p>
          <a:endParaRPr lang="tr-TR"/>
        </a:p>
      </dgm:t>
    </dgm:pt>
    <dgm:pt modelId="{25431736-6B60-41B5-8626-82C3BD3CAD12}" type="pres">
      <dgm:prSet presAssocID="{E0D8AA68-9140-4B17-84D2-9BC46C265CB7}" presName="hierChild4" presStyleCnt="0"/>
      <dgm:spPr/>
    </dgm:pt>
    <dgm:pt modelId="{F5943CDB-157D-4B97-AA66-E8887F688626}" type="pres">
      <dgm:prSet presAssocID="{E0D8AA68-9140-4B17-84D2-9BC46C265CB7}" presName="hierChild5" presStyleCnt="0"/>
      <dgm:spPr/>
    </dgm:pt>
    <dgm:pt modelId="{B0AEB422-09F9-4887-AC54-C424BF0B5230}" type="pres">
      <dgm:prSet presAssocID="{74F89019-F887-4D61-B184-981ACF69A649}" presName="hierChild3" presStyleCnt="0"/>
      <dgm:spPr/>
    </dgm:pt>
  </dgm:ptLst>
  <dgm:cxnLst>
    <dgm:cxn modelId="{D35AB5E7-5E99-414E-8130-EF3C91428D54}" type="presOf" srcId="{323A4F8F-A765-40BF-B65B-4385946291E8}" destId="{C17926C9-310F-475A-B64F-C881F0583384}" srcOrd="0" destOrd="0" presId="urn:microsoft.com/office/officeart/2005/8/layout/orgChart1"/>
    <dgm:cxn modelId="{F636404C-C69F-48B0-9401-31BD45A13374}" type="presOf" srcId="{74F89019-F887-4D61-B184-981ACF69A649}" destId="{967BAC75-D8DA-4501-ACD3-7850B57EBB5A}" srcOrd="0" destOrd="0" presId="urn:microsoft.com/office/officeart/2005/8/layout/orgChart1"/>
    <dgm:cxn modelId="{567C419E-5DB2-440C-94E3-0D33AEC2327A}" type="presOf" srcId="{85F728BF-BB06-4A15-A1FA-AA058B3E889D}" destId="{0625C1ED-1F65-4D64-84CD-94A7CE1CA9AD}" srcOrd="0" destOrd="0" presId="urn:microsoft.com/office/officeart/2005/8/layout/orgChart1"/>
    <dgm:cxn modelId="{D61130B3-B5F2-470A-B1CC-19F523D04661}" type="presOf" srcId="{E4A13857-9C46-41EF-A4DE-479E051DA491}" destId="{848A50C9-4BB7-414D-98E6-669C9F4CE63D}" srcOrd="0" destOrd="0" presId="urn:microsoft.com/office/officeart/2005/8/layout/orgChart1"/>
    <dgm:cxn modelId="{E2A50F28-A89F-464B-AF51-D6C7A9029C8F}" srcId="{74F89019-F887-4D61-B184-981ACF69A649}" destId="{BB957C4B-A5F2-48A8-9FD9-26A1FD619120}" srcOrd="0" destOrd="0" parTransId="{E4A13857-9C46-41EF-A4DE-479E051DA491}" sibTransId="{BF56E8DD-D326-491E-BAFD-AA4A14EF39FE}"/>
    <dgm:cxn modelId="{00E4D99B-9879-4EF5-BE3C-C5719F9D57BE}" type="presOf" srcId="{839D5798-0F6E-48C7-BBE9-BEEF19F2B731}" destId="{8EDDE5C9-C280-4308-AA74-2A8B8AEAEE97}" srcOrd="0" destOrd="0" presId="urn:microsoft.com/office/officeart/2005/8/layout/orgChart1"/>
    <dgm:cxn modelId="{6E8AE65F-1CE4-44F8-B972-14EE13F1E3FD}" type="presOf" srcId="{BB957C4B-A5F2-48A8-9FD9-26A1FD619120}" destId="{FA9548E4-30B2-474C-AF7A-FC7AF4C66DAB}" srcOrd="0" destOrd="0" presId="urn:microsoft.com/office/officeart/2005/8/layout/orgChart1"/>
    <dgm:cxn modelId="{6C2032F8-C369-4CAD-9914-DBA128FA3D22}" type="presOf" srcId="{85F728BF-BB06-4A15-A1FA-AA058B3E889D}" destId="{22BD9C01-2E39-40CA-AB13-E2CD6ACD4BB8}" srcOrd="1" destOrd="0" presId="urn:microsoft.com/office/officeart/2005/8/layout/orgChart1"/>
    <dgm:cxn modelId="{5A7B3644-0D4F-40A5-86C2-9B80CB4BDFC1}" type="presOf" srcId="{BF0EFD0D-2719-4081-8008-7551779BA313}" destId="{D8C83AEA-9E7B-4D26-AF8E-D9F5C6F51F3F}" srcOrd="0" destOrd="0" presId="urn:microsoft.com/office/officeart/2005/8/layout/orgChart1"/>
    <dgm:cxn modelId="{68F21879-7F24-4582-BD7F-4B7D19D10B18}" type="presOf" srcId="{E0D8AA68-9140-4B17-84D2-9BC46C265CB7}" destId="{89EC133C-52CB-496D-A4F7-C35D923D1DA6}" srcOrd="1" destOrd="0" presId="urn:microsoft.com/office/officeart/2005/8/layout/orgChart1"/>
    <dgm:cxn modelId="{2359A28C-46D9-44B8-872A-FE9E9BE85288}" type="presOf" srcId="{2C088B98-22CA-42A3-BA0E-CE3A23655C1D}" destId="{153BD62D-EF14-4527-BAD3-C6A78D6F709F}" srcOrd="0" destOrd="0" presId="urn:microsoft.com/office/officeart/2005/8/layout/orgChart1"/>
    <dgm:cxn modelId="{105B9208-BC7D-47B5-84FE-7FDCD92C4DCE}" srcId="{BF0EFD0D-2719-4081-8008-7551779BA313}" destId="{74F89019-F887-4D61-B184-981ACF69A649}" srcOrd="0" destOrd="0" parTransId="{7FC15922-CF39-4CAA-A37B-95268E13273B}" sibTransId="{3445A67D-5C89-4C32-8682-BCCC4062691C}"/>
    <dgm:cxn modelId="{95C30D75-0F63-479E-B9C7-92F489E34E92}" srcId="{74F89019-F887-4D61-B184-981ACF69A649}" destId="{839D5798-0F6E-48C7-BBE9-BEEF19F2B731}" srcOrd="1" destOrd="0" parTransId="{323A4F8F-A765-40BF-B65B-4385946291E8}" sibTransId="{CEBD6B92-104B-4CB4-8652-9D35C30329C7}"/>
    <dgm:cxn modelId="{B44A3556-9A03-4744-B97B-2E2C55CAE468}" type="presOf" srcId="{74F89019-F887-4D61-B184-981ACF69A649}" destId="{0267659B-2331-4D1A-9AF6-65F15972BC63}" srcOrd="1" destOrd="0" presId="urn:microsoft.com/office/officeart/2005/8/layout/orgChart1"/>
    <dgm:cxn modelId="{5EE92496-2B1B-4191-A42C-9F0D2C509682}" type="presOf" srcId="{E0D8AA68-9140-4B17-84D2-9BC46C265CB7}" destId="{06E2FE24-D27D-4D9B-9FBF-E27D5C919D57}" srcOrd="0" destOrd="0" presId="urn:microsoft.com/office/officeart/2005/8/layout/orgChart1"/>
    <dgm:cxn modelId="{C887DF23-CF60-467F-B541-DA09E039D1D0}" type="presOf" srcId="{839D5798-0F6E-48C7-BBE9-BEEF19F2B731}" destId="{376308E9-E90E-40DF-8F76-2E455D328863}" srcOrd="1" destOrd="0" presId="urn:microsoft.com/office/officeart/2005/8/layout/orgChart1"/>
    <dgm:cxn modelId="{1A38C1E6-16C8-4287-911E-03D36FDDB095}" type="presOf" srcId="{EE909678-7B47-403F-A630-5D5ED1EB05CE}" destId="{45E1D7B5-21A3-475B-8FAB-153AC7396787}" srcOrd="0" destOrd="0" presId="urn:microsoft.com/office/officeart/2005/8/layout/orgChart1"/>
    <dgm:cxn modelId="{4A27F9CF-1F49-4F94-BD40-42379539BC26}" type="presOf" srcId="{BB957C4B-A5F2-48A8-9FD9-26A1FD619120}" destId="{8A678434-44D4-4F5F-8960-632DB239CB67}" srcOrd="1" destOrd="0" presId="urn:microsoft.com/office/officeart/2005/8/layout/orgChart1"/>
    <dgm:cxn modelId="{B9C265F4-94FC-4D69-AEE1-DAA7CB4C8409}" srcId="{74F89019-F887-4D61-B184-981ACF69A649}" destId="{85F728BF-BB06-4A15-A1FA-AA058B3E889D}" srcOrd="2" destOrd="0" parTransId="{2C088B98-22CA-42A3-BA0E-CE3A23655C1D}" sibTransId="{3102CE04-C603-4617-B5A0-16CB43DB4EF6}"/>
    <dgm:cxn modelId="{228C5D43-6CAF-498C-B5FE-230D264461E6}" srcId="{74F89019-F887-4D61-B184-981ACF69A649}" destId="{E0D8AA68-9140-4B17-84D2-9BC46C265CB7}" srcOrd="3" destOrd="0" parTransId="{EE909678-7B47-403F-A630-5D5ED1EB05CE}" sibTransId="{D51AF409-C9C2-459F-8540-2AEADF8B5AF0}"/>
    <dgm:cxn modelId="{EA90693C-02BB-46A3-AFDE-5BC345D17B31}" type="presParOf" srcId="{D8C83AEA-9E7B-4D26-AF8E-D9F5C6F51F3F}" destId="{08D8F257-4C7A-42D2-9397-89785E78ECBD}" srcOrd="0" destOrd="0" presId="urn:microsoft.com/office/officeart/2005/8/layout/orgChart1"/>
    <dgm:cxn modelId="{CD2EE556-033C-4985-8504-FAC6EDD3F720}" type="presParOf" srcId="{08D8F257-4C7A-42D2-9397-89785E78ECBD}" destId="{B0C7AB99-29AA-4C17-8829-E200C0FDF55C}" srcOrd="0" destOrd="0" presId="urn:microsoft.com/office/officeart/2005/8/layout/orgChart1"/>
    <dgm:cxn modelId="{EAD1F266-C2CD-4A75-AFF7-CF380F460B17}" type="presParOf" srcId="{B0C7AB99-29AA-4C17-8829-E200C0FDF55C}" destId="{967BAC75-D8DA-4501-ACD3-7850B57EBB5A}" srcOrd="0" destOrd="0" presId="urn:microsoft.com/office/officeart/2005/8/layout/orgChart1"/>
    <dgm:cxn modelId="{8F4C79B7-E24D-473C-B9A3-F792B617DC9B}" type="presParOf" srcId="{B0C7AB99-29AA-4C17-8829-E200C0FDF55C}" destId="{0267659B-2331-4D1A-9AF6-65F15972BC63}" srcOrd="1" destOrd="0" presId="urn:microsoft.com/office/officeart/2005/8/layout/orgChart1"/>
    <dgm:cxn modelId="{2A6B2AC8-2679-4955-8915-2C6DF18B54C7}" type="presParOf" srcId="{08D8F257-4C7A-42D2-9397-89785E78ECBD}" destId="{C565B3EA-874B-4CC2-B01C-B359D1541019}" srcOrd="1" destOrd="0" presId="urn:microsoft.com/office/officeart/2005/8/layout/orgChart1"/>
    <dgm:cxn modelId="{DEB54757-6C6D-4E56-9D6A-982FD8F0BF8A}" type="presParOf" srcId="{C565B3EA-874B-4CC2-B01C-B359D1541019}" destId="{848A50C9-4BB7-414D-98E6-669C9F4CE63D}" srcOrd="0" destOrd="0" presId="urn:microsoft.com/office/officeart/2005/8/layout/orgChart1"/>
    <dgm:cxn modelId="{D6ACEE34-49D0-49A7-B050-E6F6B47AC0D0}" type="presParOf" srcId="{C565B3EA-874B-4CC2-B01C-B359D1541019}" destId="{657866C2-D686-449D-B993-4D6405512017}" srcOrd="1" destOrd="0" presId="urn:microsoft.com/office/officeart/2005/8/layout/orgChart1"/>
    <dgm:cxn modelId="{BD2B58A6-450D-4BE1-9AAA-F2CC20024068}" type="presParOf" srcId="{657866C2-D686-449D-B993-4D6405512017}" destId="{1351F57A-1C74-462A-88A7-E5FE58E402D6}" srcOrd="0" destOrd="0" presId="urn:microsoft.com/office/officeart/2005/8/layout/orgChart1"/>
    <dgm:cxn modelId="{CEF1941F-0028-4ABB-8B4A-E302FE1FFE72}" type="presParOf" srcId="{1351F57A-1C74-462A-88A7-E5FE58E402D6}" destId="{FA9548E4-30B2-474C-AF7A-FC7AF4C66DAB}" srcOrd="0" destOrd="0" presId="urn:microsoft.com/office/officeart/2005/8/layout/orgChart1"/>
    <dgm:cxn modelId="{B97B1F63-05C7-45D8-A14C-09B2C0EE7458}" type="presParOf" srcId="{1351F57A-1C74-462A-88A7-E5FE58E402D6}" destId="{8A678434-44D4-4F5F-8960-632DB239CB67}" srcOrd="1" destOrd="0" presId="urn:microsoft.com/office/officeart/2005/8/layout/orgChart1"/>
    <dgm:cxn modelId="{385A91BA-8E9D-45D8-9F41-034521854419}" type="presParOf" srcId="{657866C2-D686-449D-B993-4D6405512017}" destId="{67D4A934-8F9B-4DCB-8DCD-7ABF8FFAA6E6}" srcOrd="1" destOrd="0" presId="urn:microsoft.com/office/officeart/2005/8/layout/orgChart1"/>
    <dgm:cxn modelId="{57666D3C-CF3D-48F5-816E-8D485B57364B}" type="presParOf" srcId="{657866C2-D686-449D-B993-4D6405512017}" destId="{814A96F7-132F-4418-8CB3-E25AD90E879A}" srcOrd="2" destOrd="0" presId="urn:microsoft.com/office/officeart/2005/8/layout/orgChart1"/>
    <dgm:cxn modelId="{11C85E1C-AE0C-4025-B37B-BACC7E8450D0}" type="presParOf" srcId="{C565B3EA-874B-4CC2-B01C-B359D1541019}" destId="{C17926C9-310F-475A-B64F-C881F0583384}" srcOrd="2" destOrd="0" presId="urn:microsoft.com/office/officeart/2005/8/layout/orgChart1"/>
    <dgm:cxn modelId="{37AC30D0-4298-4970-8CF5-D8B4DB36F982}" type="presParOf" srcId="{C565B3EA-874B-4CC2-B01C-B359D1541019}" destId="{DAA99FA9-2D41-4C29-BF5D-142C6E596D6D}" srcOrd="3" destOrd="0" presId="urn:microsoft.com/office/officeart/2005/8/layout/orgChart1"/>
    <dgm:cxn modelId="{572E4D3D-5F10-47CE-AA41-A4B91329F29D}" type="presParOf" srcId="{DAA99FA9-2D41-4C29-BF5D-142C6E596D6D}" destId="{6358DD2A-DD42-4D9F-B407-6A53BA75D6AF}" srcOrd="0" destOrd="0" presId="urn:microsoft.com/office/officeart/2005/8/layout/orgChart1"/>
    <dgm:cxn modelId="{642E697B-C281-4704-9B99-A61E6C70D9D6}" type="presParOf" srcId="{6358DD2A-DD42-4D9F-B407-6A53BA75D6AF}" destId="{8EDDE5C9-C280-4308-AA74-2A8B8AEAEE97}" srcOrd="0" destOrd="0" presId="urn:microsoft.com/office/officeart/2005/8/layout/orgChart1"/>
    <dgm:cxn modelId="{2EBDDEA3-F279-47EC-AFB7-097FC5FE7406}" type="presParOf" srcId="{6358DD2A-DD42-4D9F-B407-6A53BA75D6AF}" destId="{376308E9-E90E-40DF-8F76-2E455D328863}" srcOrd="1" destOrd="0" presId="urn:microsoft.com/office/officeart/2005/8/layout/orgChart1"/>
    <dgm:cxn modelId="{001EC6A4-6FF8-4FF0-8B6B-8001CC15F2BA}" type="presParOf" srcId="{DAA99FA9-2D41-4C29-BF5D-142C6E596D6D}" destId="{BB09EC68-1E54-4A33-8394-2B7B48350DBD}" srcOrd="1" destOrd="0" presId="urn:microsoft.com/office/officeart/2005/8/layout/orgChart1"/>
    <dgm:cxn modelId="{62495A2D-4973-444A-A15F-9EE7E5E0E38C}" type="presParOf" srcId="{DAA99FA9-2D41-4C29-BF5D-142C6E596D6D}" destId="{D5112BBA-D7BB-426F-B929-79265D9C97D7}" srcOrd="2" destOrd="0" presId="urn:microsoft.com/office/officeart/2005/8/layout/orgChart1"/>
    <dgm:cxn modelId="{F1CFB730-AC5B-4655-9D84-42599C69B05A}" type="presParOf" srcId="{C565B3EA-874B-4CC2-B01C-B359D1541019}" destId="{153BD62D-EF14-4527-BAD3-C6A78D6F709F}" srcOrd="4" destOrd="0" presId="urn:microsoft.com/office/officeart/2005/8/layout/orgChart1"/>
    <dgm:cxn modelId="{44A91989-2152-4F80-8E35-8A4E5AFA0531}" type="presParOf" srcId="{C565B3EA-874B-4CC2-B01C-B359D1541019}" destId="{16216228-9AAE-4403-BD9F-E75BD215DE49}" srcOrd="5" destOrd="0" presId="urn:microsoft.com/office/officeart/2005/8/layout/orgChart1"/>
    <dgm:cxn modelId="{E4E93603-541B-420A-B5AD-E230F33BBED8}" type="presParOf" srcId="{16216228-9AAE-4403-BD9F-E75BD215DE49}" destId="{1486A317-DF12-4B64-A333-D2FDE50A02EB}" srcOrd="0" destOrd="0" presId="urn:microsoft.com/office/officeart/2005/8/layout/orgChart1"/>
    <dgm:cxn modelId="{10839454-8786-41ED-94B5-1E596AB849AF}" type="presParOf" srcId="{1486A317-DF12-4B64-A333-D2FDE50A02EB}" destId="{0625C1ED-1F65-4D64-84CD-94A7CE1CA9AD}" srcOrd="0" destOrd="0" presId="urn:microsoft.com/office/officeart/2005/8/layout/orgChart1"/>
    <dgm:cxn modelId="{2BD1341F-543F-4C88-A836-A2CD92685027}" type="presParOf" srcId="{1486A317-DF12-4B64-A333-D2FDE50A02EB}" destId="{22BD9C01-2E39-40CA-AB13-E2CD6ACD4BB8}" srcOrd="1" destOrd="0" presId="urn:microsoft.com/office/officeart/2005/8/layout/orgChart1"/>
    <dgm:cxn modelId="{55263C52-4C6A-4B41-8F37-00CB64BA4AFB}" type="presParOf" srcId="{16216228-9AAE-4403-BD9F-E75BD215DE49}" destId="{8359A3D5-8519-4141-8791-C1DA0E49DA15}" srcOrd="1" destOrd="0" presId="urn:microsoft.com/office/officeart/2005/8/layout/orgChart1"/>
    <dgm:cxn modelId="{D38DD958-5F50-4AD6-9596-10EC5BAD43DB}" type="presParOf" srcId="{16216228-9AAE-4403-BD9F-E75BD215DE49}" destId="{6CDCF962-2A0B-4FA3-9401-EB09AA52EA26}" srcOrd="2" destOrd="0" presId="urn:microsoft.com/office/officeart/2005/8/layout/orgChart1"/>
    <dgm:cxn modelId="{BB8601C2-BD8A-4C1B-86F1-FB40378FF437}" type="presParOf" srcId="{C565B3EA-874B-4CC2-B01C-B359D1541019}" destId="{45E1D7B5-21A3-475B-8FAB-153AC7396787}" srcOrd="6" destOrd="0" presId="urn:microsoft.com/office/officeart/2005/8/layout/orgChart1"/>
    <dgm:cxn modelId="{793CB0D5-3556-44E9-96DD-7122EFC6E93E}" type="presParOf" srcId="{C565B3EA-874B-4CC2-B01C-B359D1541019}" destId="{75BCE0CC-D75C-4684-89AB-E2BCB66E2868}" srcOrd="7" destOrd="0" presId="urn:microsoft.com/office/officeart/2005/8/layout/orgChart1"/>
    <dgm:cxn modelId="{A3A72372-2801-4D83-9715-89429DCB8284}" type="presParOf" srcId="{75BCE0CC-D75C-4684-89AB-E2BCB66E2868}" destId="{2A060FE9-D45B-47D6-B2BC-ADAE500E0790}" srcOrd="0" destOrd="0" presId="urn:microsoft.com/office/officeart/2005/8/layout/orgChart1"/>
    <dgm:cxn modelId="{0BB269ED-C3F5-4207-B7BD-FC801F3B5CF1}" type="presParOf" srcId="{2A060FE9-D45B-47D6-B2BC-ADAE500E0790}" destId="{06E2FE24-D27D-4D9B-9FBF-E27D5C919D57}" srcOrd="0" destOrd="0" presId="urn:microsoft.com/office/officeart/2005/8/layout/orgChart1"/>
    <dgm:cxn modelId="{53B388A6-9B9F-43E4-981A-00FEFFDD298D}" type="presParOf" srcId="{2A060FE9-D45B-47D6-B2BC-ADAE500E0790}" destId="{89EC133C-52CB-496D-A4F7-C35D923D1DA6}" srcOrd="1" destOrd="0" presId="urn:microsoft.com/office/officeart/2005/8/layout/orgChart1"/>
    <dgm:cxn modelId="{E2E33663-495B-401D-8157-B24F9AB0E257}" type="presParOf" srcId="{75BCE0CC-D75C-4684-89AB-E2BCB66E2868}" destId="{25431736-6B60-41B5-8626-82C3BD3CAD12}" srcOrd="1" destOrd="0" presId="urn:microsoft.com/office/officeart/2005/8/layout/orgChart1"/>
    <dgm:cxn modelId="{EC390AAA-8A44-4C9E-A401-31BD10883872}" type="presParOf" srcId="{75BCE0CC-D75C-4684-89AB-E2BCB66E2868}" destId="{F5943CDB-157D-4B97-AA66-E8887F688626}" srcOrd="2" destOrd="0" presId="urn:microsoft.com/office/officeart/2005/8/layout/orgChart1"/>
    <dgm:cxn modelId="{DAE53D5E-4BA5-4309-A572-A5D1C60B8091}" type="presParOf" srcId="{08D8F257-4C7A-42D2-9397-89785E78ECBD}" destId="{B0AEB422-09F9-4887-AC54-C424BF0B523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4E7878-1D79-4428-B725-5F9AEAF7711B}" type="doc">
      <dgm:prSet loTypeId="urn:microsoft.com/office/officeart/2005/8/layout/orgChart1" loCatId="hierarchy" qsTypeId="urn:microsoft.com/office/officeart/2005/8/quickstyle/3d4" qsCatId="3D" csTypeId="urn:microsoft.com/office/officeart/2005/8/colors/colorful2" csCatId="colorful" phldr="1"/>
      <dgm:spPr/>
      <dgm:t>
        <a:bodyPr/>
        <a:lstStyle/>
        <a:p>
          <a:endParaRPr lang="tr-TR"/>
        </a:p>
      </dgm:t>
    </dgm:pt>
    <dgm:pt modelId="{4D80E706-B1CC-4D30-87A5-0C1527165EA7}">
      <dgm:prSet phldrT="[Metin]" custT="1"/>
      <dgm:spPr/>
      <dgm:t>
        <a:bodyPr/>
        <a:lstStyle/>
        <a:p>
          <a:r>
            <a:rPr lang="tr-TR" sz="4000" dirty="0"/>
            <a:t>Pozitif Hukukun Dalları</a:t>
          </a:r>
        </a:p>
      </dgm:t>
    </dgm:pt>
    <dgm:pt modelId="{40462F80-21E0-4B47-83A9-068DD93AD3EF}" type="parTrans" cxnId="{76E943F0-A3C3-43FD-8EED-773A47751D9B}">
      <dgm:prSet/>
      <dgm:spPr/>
      <dgm:t>
        <a:bodyPr/>
        <a:lstStyle/>
        <a:p>
          <a:endParaRPr lang="tr-TR"/>
        </a:p>
      </dgm:t>
    </dgm:pt>
    <dgm:pt modelId="{C5814EB8-7CBF-4F64-9E23-38EC5CAA042D}" type="sibTrans" cxnId="{76E943F0-A3C3-43FD-8EED-773A47751D9B}">
      <dgm:prSet/>
      <dgm:spPr/>
      <dgm:t>
        <a:bodyPr/>
        <a:lstStyle/>
        <a:p>
          <a:endParaRPr lang="tr-TR"/>
        </a:p>
      </dgm:t>
    </dgm:pt>
    <dgm:pt modelId="{0F3DF36B-4A4B-44BC-9E13-EAB0D3970BF8}">
      <dgm:prSet phldrT="[Metin]"/>
      <dgm:spPr/>
      <dgm:t>
        <a:bodyPr/>
        <a:lstStyle/>
        <a:p>
          <a:r>
            <a:rPr lang="tr-TR" dirty="0"/>
            <a:t>Kamu Hukuku</a:t>
          </a:r>
        </a:p>
      </dgm:t>
    </dgm:pt>
    <dgm:pt modelId="{E7A0B56E-168A-4916-A86A-30707326F9C5}" type="parTrans" cxnId="{025E8830-3E34-4321-84B2-6EA03D4DB702}">
      <dgm:prSet/>
      <dgm:spPr/>
      <dgm:t>
        <a:bodyPr/>
        <a:lstStyle/>
        <a:p>
          <a:endParaRPr lang="tr-TR"/>
        </a:p>
      </dgm:t>
    </dgm:pt>
    <dgm:pt modelId="{D127B9FA-F80B-41B9-9682-3235DA01F759}" type="sibTrans" cxnId="{025E8830-3E34-4321-84B2-6EA03D4DB702}">
      <dgm:prSet/>
      <dgm:spPr/>
      <dgm:t>
        <a:bodyPr/>
        <a:lstStyle/>
        <a:p>
          <a:endParaRPr lang="tr-TR"/>
        </a:p>
      </dgm:t>
    </dgm:pt>
    <dgm:pt modelId="{79720A09-6BB5-4DC6-9A20-7A6A2BDB73F8}">
      <dgm:prSet phldrT="[Metin]"/>
      <dgm:spPr/>
      <dgm:t>
        <a:bodyPr/>
        <a:lstStyle/>
        <a:p>
          <a:r>
            <a:rPr lang="tr-TR" dirty="0"/>
            <a:t>Özel Hukuk</a:t>
          </a:r>
        </a:p>
      </dgm:t>
    </dgm:pt>
    <dgm:pt modelId="{6D326309-E403-4924-A6EA-9E95B8BCA421}" type="parTrans" cxnId="{F0D93C35-F4C8-4CE3-B382-9418AD6B8C6D}">
      <dgm:prSet/>
      <dgm:spPr/>
      <dgm:t>
        <a:bodyPr/>
        <a:lstStyle/>
        <a:p>
          <a:endParaRPr lang="tr-TR"/>
        </a:p>
      </dgm:t>
    </dgm:pt>
    <dgm:pt modelId="{DFA2E420-9844-455A-BFA7-4DFBCED7C0DA}" type="sibTrans" cxnId="{F0D93C35-F4C8-4CE3-B382-9418AD6B8C6D}">
      <dgm:prSet/>
      <dgm:spPr/>
      <dgm:t>
        <a:bodyPr/>
        <a:lstStyle/>
        <a:p>
          <a:endParaRPr lang="tr-TR"/>
        </a:p>
      </dgm:t>
    </dgm:pt>
    <dgm:pt modelId="{D2A171F8-4331-477A-A7FD-6C1C97BD5249}" type="pres">
      <dgm:prSet presAssocID="{8B4E7878-1D79-4428-B725-5F9AEAF7711B}" presName="hierChild1" presStyleCnt="0">
        <dgm:presLayoutVars>
          <dgm:orgChart val="1"/>
          <dgm:chPref val="1"/>
          <dgm:dir/>
          <dgm:animOne val="branch"/>
          <dgm:animLvl val="lvl"/>
          <dgm:resizeHandles/>
        </dgm:presLayoutVars>
      </dgm:prSet>
      <dgm:spPr/>
      <dgm:t>
        <a:bodyPr/>
        <a:lstStyle/>
        <a:p>
          <a:endParaRPr lang="tr-TR"/>
        </a:p>
      </dgm:t>
    </dgm:pt>
    <dgm:pt modelId="{EFBF7AE9-A68C-49B0-AD0D-2575066EB9A5}" type="pres">
      <dgm:prSet presAssocID="{4D80E706-B1CC-4D30-87A5-0C1527165EA7}" presName="hierRoot1" presStyleCnt="0">
        <dgm:presLayoutVars>
          <dgm:hierBranch val="init"/>
        </dgm:presLayoutVars>
      </dgm:prSet>
      <dgm:spPr/>
    </dgm:pt>
    <dgm:pt modelId="{556AF408-73BA-40C6-8747-BDD71E0B6C76}" type="pres">
      <dgm:prSet presAssocID="{4D80E706-B1CC-4D30-87A5-0C1527165EA7}" presName="rootComposite1" presStyleCnt="0"/>
      <dgm:spPr/>
    </dgm:pt>
    <dgm:pt modelId="{ECA30870-1852-407F-B705-75392DCAC92F}" type="pres">
      <dgm:prSet presAssocID="{4D80E706-B1CC-4D30-87A5-0C1527165EA7}" presName="rootText1" presStyleLbl="node0" presStyleIdx="0" presStyleCnt="1">
        <dgm:presLayoutVars>
          <dgm:chPref val="3"/>
        </dgm:presLayoutVars>
      </dgm:prSet>
      <dgm:spPr/>
      <dgm:t>
        <a:bodyPr/>
        <a:lstStyle/>
        <a:p>
          <a:endParaRPr lang="tr-TR"/>
        </a:p>
      </dgm:t>
    </dgm:pt>
    <dgm:pt modelId="{91501726-2DA2-498B-AFC9-2A6E3F413640}" type="pres">
      <dgm:prSet presAssocID="{4D80E706-B1CC-4D30-87A5-0C1527165EA7}" presName="rootConnector1" presStyleLbl="node1" presStyleIdx="0" presStyleCnt="0"/>
      <dgm:spPr/>
      <dgm:t>
        <a:bodyPr/>
        <a:lstStyle/>
        <a:p>
          <a:endParaRPr lang="tr-TR"/>
        </a:p>
      </dgm:t>
    </dgm:pt>
    <dgm:pt modelId="{0F2EED22-9E46-441A-9C88-3F9946640749}" type="pres">
      <dgm:prSet presAssocID="{4D80E706-B1CC-4D30-87A5-0C1527165EA7}" presName="hierChild2" presStyleCnt="0"/>
      <dgm:spPr/>
    </dgm:pt>
    <dgm:pt modelId="{12BDC955-52B0-4C27-B1E3-EE5FCB16FB8B}" type="pres">
      <dgm:prSet presAssocID="{E7A0B56E-168A-4916-A86A-30707326F9C5}" presName="Name37" presStyleLbl="parChTrans1D2" presStyleIdx="0" presStyleCnt="2"/>
      <dgm:spPr/>
      <dgm:t>
        <a:bodyPr/>
        <a:lstStyle/>
        <a:p>
          <a:endParaRPr lang="tr-TR"/>
        </a:p>
      </dgm:t>
    </dgm:pt>
    <dgm:pt modelId="{3682884E-0F65-4061-8FA8-3A26C03F0620}" type="pres">
      <dgm:prSet presAssocID="{0F3DF36B-4A4B-44BC-9E13-EAB0D3970BF8}" presName="hierRoot2" presStyleCnt="0">
        <dgm:presLayoutVars>
          <dgm:hierBranch val="init"/>
        </dgm:presLayoutVars>
      </dgm:prSet>
      <dgm:spPr/>
    </dgm:pt>
    <dgm:pt modelId="{C830FD46-A398-4C51-A352-BFA76A6280DD}" type="pres">
      <dgm:prSet presAssocID="{0F3DF36B-4A4B-44BC-9E13-EAB0D3970BF8}" presName="rootComposite" presStyleCnt="0"/>
      <dgm:spPr/>
    </dgm:pt>
    <dgm:pt modelId="{C9BBD145-3FAE-4302-B25F-0036A3BDD5C7}" type="pres">
      <dgm:prSet presAssocID="{0F3DF36B-4A4B-44BC-9E13-EAB0D3970BF8}" presName="rootText" presStyleLbl="node2" presStyleIdx="0" presStyleCnt="2">
        <dgm:presLayoutVars>
          <dgm:chPref val="3"/>
        </dgm:presLayoutVars>
      </dgm:prSet>
      <dgm:spPr/>
      <dgm:t>
        <a:bodyPr/>
        <a:lstStyle/>
        <a:p>
          <a:endParaRPr lang="tr-TR"/>
        </a:p>
      </dgm:t>
    </dgm:pt>
    <dgm:pt modelId="{D272B029-C032-4745-BF48-47AE17ED537C}" type="pres">
      <dgm:prSet presAssocID="{0F3DF36B-4A4B-44BC-9E13-EAB0D3970BF8}" presName="rootConnector" presStyleLbl="node2" presStyleIdx="0" presStyleCnt="2"/>
      <dgm:spPr/>
      <dgm:t>
        <a:bodyPr/>
        <a:lstStyle/>
        <a:p>
          <a:endParaRPr lang="tr-TR"/>
        </a:p>
      </dgm:t>
    </dgm:pt>
    <dgm:pt modelId="{5948774E-2773-4A4A-9D12-38487381D2FA}" type="pres">
      <dgm:prSet presAssocID="{0F3DF36B-4A4B-44BC-9E13-EAB0D3970BF8}" presName="hierChild4" presStyleCnt="0"/>
      <dgm:spPr/>
    </dgm:pt>
    <dgm:pt modelId="{C01733F5-7A17-4535-A510-4CA2F7FE4E75}" type="pres">
      <dgm:prSet presAssocID="{0F3DF36B-4A4B-44BC-9E13-EAB0D3970BF8}" presName="hierChild5" presStyleCnt="0"/>
      <dgm:spPr/>
    </dgm:pt>
    <dgm:pt modelId="{80522F15-ED53-4C61-AE7D-F5158BEE8904}" type="pres">
      <dgm:prSet presAssocID="{6D326309-E403-4924-A6EA-9E95B8BCA421}" presName="Name37" presStyleLbl="parChTrans1D2" presStyleIdx="1" presStyleCnt="2"/>
      <dgm:spPr/>
      <dgm:t>
        <a:bodyPr/>
        <a:lstStyle/>
        <a:p>
          <a:endParaRPr lang="tr-TR"/>
        </a:p>
      </dgm:t>
    </dgm:pt>
    <dgm:pt modelId="{DB764F4A-34E5-4F81-AE13-9D9CEC21EEFB}" type="pres">
      <dgm:prSet presAssocID="{79720A09-6BB5-4DC6-9A20-7A6A2BDB73F8}" presName="hierRoot2" presStyleCnt="0">
        <dgm:presLayoutVars>
          <dgm:hierBranch val="init"/>
        </dgm:presLayoutVars>
      </dgm:prSet>
      <dgm:spPr/>
    </dgm:pt>
    <dgm:pt modelId="{870F9EF8-A48D-4483-AC37-4513182F01B0}" type="pres">
      <dgm:prSet presAssocID="{79720A09-6BB5-4DC6-9A20-7A6A2BDB73F8}" presName="rootComposite" presStyleCnt="0"/>
      <dgm:spPr/>
    </dgm:pt>
    <dgm:pt modelId="{4D31E8CE-E51B-4AB7-A9C3-CB99B0561904}" type="pres">
      <dgm:prSet presAssocID="{79720A09-6BB5-4DC6-9A20-7A6A2BDB73F8}" presName="rootText" presStyleLbl="node2" presStyleIdx="1" presStyleCnt="2">
        <dgm:presLayoutVars>
          <dgm:chPref val="3"/>
        </dgm:presLayoutVars>
      </dgm:prSet>
      <dgm:spPr/>
      <dgm:t>
        <a:bodyPr/>
        <a:lstStyle/>
        <a:p>
          <a:endParaRPr lang="tr-TR"/>
        </a:p>
      </dgm:t>
    </dgm:pt>
    <dgm:pt modelId="{81BC9FBC-1AED-4BBA-A371-B3A141065B71}" type="pres">
      <dgm:prSet presAssocID="{79720A09-6BB5-4DC6-9A20-7A6A2BDB73F8}" presName="rootConnector" presStyleLbl="node2" presStyleIdx="1" presStyleCnt="2"/>
      <dgm:spPr/>
      <dgm:t>
        <a:bodyPr/>
        <a:lstStyle/>
        <a:p>
          <a:endParaRPr lang="tr-TR"/>
        </a:p>
      </dgm:t>
    </dgm:pt>
    <dgm:pt modelId="{448A11C3-3590-4326-9C5F-87D867F29FA8}" type="pres">
      <dgm:prSet presAssocID="{79720A09-6BB5-4DC6-9A20-7A6A2BDB73F8}" presName="hierChild4" presStyleCnt="0"/>
      <dgm:spPr/>
    </dgm:pt>
    <dgm:pt modelId="{67DDA3B9-C624-450B-84D6-AFAD61F82E70}" type="pres">
      <dgm:prSet presAssocID="{79720A09-6BB5-4DC6-9A20-7A6A2BDB73F8}" presName="hierChild5" presStyleCnt="0"/>
      <dgm:spPr/>
    </dgm:pt>
    <dgm:pt modelId="{D715B756-DD8C-402D-9AF0-C326B0FFA782}" type="pres">
      <dgm:prSet presAssocID="{4D80E706-B1CC-4D30-87A5-0C1527165EA7}" presName="hierChild3" presStyleCnt="0"/>
      <dgm:spPr/>
    </dgm:pt>
  </dgm:ptLst>
  <dgm:cxnLst>
    <dgm:cxn modelId="{025E8830-3E34-4321-84B2-6EA03D4DB702}" srcId="{4D80E706-B1CC-4D30-87A5-0C1527165EA7}" destId="{0F3DF36B-4A4B-44BC-9E13-EAB0D3970BF8}" srcOrd="0" destOrd="0" parTransId="{E7A0B56E-168A-4916-A86A-30707326F9C5}" sibTransId="{D127B9FA-F80B-41B9-9682-3235DA01F759}"/>
    <dgm:cxn modelId="{76E943F0-A3C3-43FD-8EED-773A47751D9B}" srcId="{8B4E7878-1D79-4428-B725-5F9AEAF7711B}" destId="{4D80E706-B1CC-4D30-87A5-0C1527165EA7}" srcOrd="0" destOrd="0" parTransId="{40462F80-21E0-4B47-83A9-068DD93AD3EF}" sibTransId="{C5814EB8-7CBF-4F64-9E23-38EC5CAA042D}"/>
    <dgm:cxn modelId="{395488BC-575A-4754-AA51-D0740E5A6E0B}" type="presOf" srcId="{0F3DF36B-4A4B-44BC-9E13-EAB0D3970BF8}" destId="{C9BBD145-3FAE-4302-B25F-0036A3BDD5C7}" srcOrd="0" destOrd="0" presId="urn:microsoft.com/office/officeart/2005/8/layout/orgChart1"/>
    <dgm:cxn modelId="{E74CE21F-1AEA-47A8-A750-9B7DCE688AA0}" type="presOf" srcId="{8B4E7878-1D79-4428-B725-5F9AEAF7711B}" destId="{D2A171F8-4331-477A-A7FD-6C1C97BD5249}" srcOrd="0" destOrd="0" presId="urn:microsoft.com/office/officeart/2005/8/layout/orgChart1"/>
    <dgm:cxn modelId="{B4C2B911-844D-4A48-A304-20686848AA0B}" type="presOf" srcId="{4D80E706-B1CC-4D30-87A5-0C1527165EA7}" destId="{91501726-2DA2-498B-AFC9-2A6E3F413640}" srcOrd="1" destOrd="0" presId="urn:microsoft.com/office/officeart/2005/8/layout/orgChart1"/>
    <dgm:cxn modelId="{EDAC77D8-F4F1-49EF-A40C-00F1FB020D1D}" type="presOf" srcId="{4D80E706-B1CC-4D30-87A5-0C1527165EA7}" destId="{ECA30870-1852-407F-B705-75392DCAC92F}" srcOrd="0" destOrd="0" presId="urn:microsoft.com/office/officeart/2005/8/layout/orgChart1"/>
    <dgm:cxn modelId="{05B33763-37B2-4F89-9120-BBC22B9735CC}" type="presOf" srcId="{6D326309-E403-4924-A6EA-9E95B8BCA421}" destId="{80522F15-ED53-4C61-AE7D-F5158BEE8904}" srcOrd="0" destOrd="0" presId="urn:microsoft.com/office/officeart/2005/8/layout/orgChart1"/>
    <dgm:cxn modelId="{C828C22B-F9F8-408F-8757-58B37DDD62A0}" type="presOf" srcId="{79720A09-6BB5-4DC6-9A20-7A6A2BDB73F8}" destId="{81BC9FBC-1AED-4BBA-A371-B3A141065B71}" srcOrd="1" destOrd="0" presId="urn:microsoft.com/office/officeart/2005/8/layout/orgChart1"/>
    <dgm:cxn modelId="{10687A41-18BA-449B-A430-D09845612A6D}" type="presOf" srcId="{E7A0B56E-168A-4916-A86A-30707326F9C5}" destId="{12BDC955-52B0-4C27-B1E3-EE5FCB16FB8B}" srcOrd="0" destOrd="0" presId="urn:microsoft.com/office/officeart/2005/8/layout/orgChart1"/>
    <dgm:cxn modelId="{2E16AD0F-CE8B-442C-9596-86EB27D1BFEE}" type="presOf" srcId="{0F3DF36B-4A4B-44BC-9E13-EAB0D3970BF8}" destId="{D272B029-C032-4745-BF48-47AE17ED537C}" srcOrd="1" destOrd="0" presId="urn:microsoft.com/office/officeart/2005/8/layout/orgChart1"/>
    <dgm:cxn modelId="{6D00AEE2-3CAE-439C-9ADB-D175C7DD2320}" type="presOf" srcId="{79720A09-6BB5-4DC6-9A20-7A6A2BDB73F8}" destId="{4D31E8CE-E51B-4AB7-A9C3-CB99B0561904}" srcOrd="0" destOrd="0" presId="urn:microsoft.com/office/officeart/2005/8/layout/orgChart1"/>
    <dgm:cxn modelId="{F0D93C35-F4C8-4CE3-B382-9418AD6B8C6D}" srcId="{4D80E706-B1CC-4D30-87A5-0C1527165EA7}" destId="{79720A09-6BB5-4DC6-9A20-7A6A2BDB73F8}" srcOrd="1" destOrd="0" parTransId="{6D326309-E403-4924-A6EA-9E95B8BCA421}" sibTransId="{DFA2E420-9844-455A-BFA7-4DFBCED7C0DA}"/>
    <dgm:cxn modelId="{166D743D-BE75-4FE9-B518-499D84C28C03}" type="presParOf" srcId="{D2A171F8-4331-477A-A7FD-6C1C97BD5249}" destId="{EFBF7AE9-A68C-49B0-AD0D-2575066EB9A5}" srcOrd="0" destOrd="0" presId="urn:microsoft.com/office/officeart/2005/8/layout/orgChart1"/>
    <dgm:cxn modelId="{966E5BB4-232A-4003-9ACD-6510301BE117}" type="presParOf" srcId="{EFBF7AE9-A68C-49B0-AD0D-2575066EB9A5}" destId="{556AF408-73BA-40C6-8747-BDD71E0B6C76}" srcOrd="0" destOrd="0" presId="urn:microsoft.com/office/officeart/2005/8/layout/orgChart1"/>
    <dgm:cxn modelId="{05F6FFB6-7820-4CC7-80D1-8915CDD488D9}" type="presParOf" srcId="{556AF408-73BA-40C6-8747-BDD71E0B6C76}" destId="{ECA30870-1852-407F-B705-75392DCAC92F}" srcOrd="0" destOrd="0" presId="urn:microsoft.com/office/officeart/2005/8/layout/orgChart1"/>
    <dgm:cxn modelId="{4AFF8F71-A07C-47B8-9D42-766EF8BF4022}" type="presParOf" srcId="{556AF408-73BA-40C6-8747-BDD71E0B6C76}" destId="{91501726-2DA2-498B-AFC9-2A6E3F413640}" srcOrd="1" destOrd="0" presId="urn:microsoft.com/office/officeart/2005/8/layout/orgChart1"/>
    <dgm:cxn modelId="{D06F69C6-C4DE-4082-92E8-9544D4F3EFAF}" type="presParOf" srcId="{EFBF7AE9-A68C-49B0-AD0D-2575066EB9A5}" destId="{0F2EED22-9E46-441A-9C88-3F9946640749}" srcOrd="1" destOrd="0" presId="urn:microsoft.com/office/officeart/2005/8/layout/orgChart1"/>
    <dgm:cxn modelId="{7AD4AC34-9CFB-4DF8-A08C-81335796056D}" type="presParOf" srcId="{0F2EED22-9E46-441A-9C88-3F9946640749}" destId="{12BDC955-52B0-4C27-B1E3-EE5FCB16FB8B}" srcOrd="0" destOrd="0" presId="urn:microsoft.com/office/officeart/2005/8/layout/orgChart1"/>
    <dgm:cxn modelId="{61590162-4610-4053-BC7A-DCB73F336262}" type="presParOf" srcId="{0F2EED22-9E46-441A-9C88-3F9946640749}" destId="{3682884E-0F65-4061-8FA8-3A26C03F0620}" srcOrd="1" destOrd="0" presId="urn:microsoft.com/office/officeart/2005/8/layout/orgChart1"/>
    <dgm:cxn modelId="{077F144C-2CD6-4FBF-8FDE-C692538C420C}" type="presParOf" srcId="{3682884E-0F65-4061-8FA8-3A26C03F0620}" destId="{C830FD46-A398-4C51-A352-BFA76A6280DD}" srcOrd="0" destOrd="0" presId="urn:microsoft.com/office/officeart/2005/8/layout/orgChart1"/>
    <dgm:cxn modelId="{8E218246-96A5-43B6-AB12-3627A4D755E5}" type="presParOf" srcId="{C830FD46-A398-4C51-A352-BFA76A6280DD}" destId="{C9BBD145-3FAE-4302-B25F-0036A3BDD5C7}" srcOrd="0" destOrd="0" presId="urn:microsoft.com/office/officeart/2005/8/layout/orgChart1"/>
    <dgm:cxn modelId="{33F64B52-4FBC-4F48-8EB2-BA08E87EC761}" type="presParOf" srcId="{C830FD46-A398-4C51-A352-BFA76A6280DD}" destId="{D272B029-C032-4745-BF48-47AE17ED537C}" srcOrd="1" destOrd="0" presId="urn:microsoft.com/office/officeart/2005/8/layout/orgChart1"/>
    <dgm:cxn modelId="{33EA02B3-7315-40F5-851F-FCD911418E36}" type="presParOf" srcId="{3682884E-0F65-4061-8FA8-3A26C03F0620}" destId="{5948774E-2773-4A4A-9D12-38487381D2FA}" srcOrd="1" destOrd="0" presId="urn:microsoft.com/office/officeart/2005/8/layout/orgChart1"/>
    <dgm:cxn modelId="{6BCA6FB6-AF3A-4A40-963F-5158354FE90C}" type="presParOf" srcId="{3682884E-0F65-4061-8FA8-3A26C03F0620}" destId="{C01733F5-7A17-4535-A510-4CA2F7FE4E75}" srcOrd="2" destOrd="0" presId="urn:microsoft.com/office/officeart/2005/8/layout/orgChart1"/>
    <dgm:cxn modelId="{18EB41F7-92EE-49DA-BD57-F0AEF5CBD225}" type="presParOf" srcId="{0F2EED22-9E46-441A-9C88-3F9946640749}" destId="{80522F15-ED53-4C61-AE7D-F5158BEE8904}" srcOrd="2" destOrd="0" presId="urn:microsoft.com/office/officeart/2005/8/layout/orgChart1"/>
    <dgm:cxn modelId="{6901A49D-7CA9-4FB7-84D1-9F8809B4DFF1}" type="presParOf" srcId="{0F2EED22-9E46-441A-9C88-3F9946640749}" destId="{DB764F4A-34E5-4F81-AE13-9D9CEC21EEFB}" srcOrd="3" destOrd="0" presId="urn:microsoft.com/office/officeart/2005/8/layout/orgChart1"/>
    <dgm:cxn modelId="{938EFA1F-CABE-4FE3-869C-720ADA5344A3}" type="presParOf" srcId="{DB764F4A-34E5-4F81-AE13-9D9CEC21EEFB}" destId="{870F9EF8-A48D-4483-AC37-4513182F01B0}" srcOrd="0" destOrd="0" presId="urn:microsoft.com/office/officeart/2005/8/layout/orgChart1"/>
    <dgm:cxn modelId="{291B7348-1F69-4971-A418-789417375EF2}" type="presParOf" srcId="{870F9EF8-A48D-4483-AC37-4513182F01B0}" destId="{4D31E8CE-E51B-4AB7-A9C3-CB99B0561904}" srcOrd="0" destOrd="0" presId="urn:microsoft.com/office/officeart/2005/8/layout/orgChart1"/>
    <dgm:cxn modelId="{8F4ECCB3-93A1-474C-B34D-B0A0E7C65597}" type="presParOf" srcId="{870F9EF8-A48D-4483-AC37-4513182F01B0}" destId="{81BC9FBC-1AED-4BBA-A371-B3A141065B71}" srcOrd="1" destOrd="0" presId="urn:microsoft.com/office/officeart/2005/8/layout/orgChart1"/>
    <dgm:cxn modelId="{8AECF11A-6FB9-4D73-85CC-B1F06F961198}" type="presParOf" srcId="{DB764F4A-34E5-4F81-AE13-9D9CEC21EEFB}" destId="{448A11C3-3590-4326-9C5F-87D867F29FA8}" srcOrd="1" destOrd="0" presId="urn:microsoft.com/office/officeart/2005/8/layout/orgChart1"/>
    <dgm:cxn modelId="{E2901337-713F-43B8-B92E-E4523CC654E2}" type="presParOf" srcId="{DB764F4A-34E5-4F81-AE13-9D9CEC21EEFB}" destId="{67DDA3B9-C624-450B-84D6-AFAD61F82E70}" srcOrd="2" destOrd="0" presId="urn:microsoft.com/office/officeart/2005/8/layout/orgChart1"/>
    <dgm:cxn modelId="{727F24EB-009C-4ACC-B3BA-DB2C9D594F70}" type="presParOf" srcId="{EFBF7AE9-A68C-49B0-AD0D-2575066EB9A5}" destId="{D715B756-DD8C-402D-9AF0-C326B0FFA78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2F3FD0-B759-41D1-ADE8-71B16462AA0F}" type="doc">
      <dgm:prSet loTypeId="urn:microsoft.com/office/officeart/2005/8/layout/orgChart1" loCatId="hierarchy" qsTypeId="urn:microsoft.com/office/officeart/2005/8/quickstyle/3d2#1" qsCatId="3D" csTypeId="urn:microsoft.com/office/officeart/2005/8/colors/accent1_2" csCatId="accent1" phldr="1"/>
      <dgm:spPr/>
      <dgm:t>
        <a:bodyPr/>
        <a:lstStyle/>
        <a:p>
          <a:endParaRPr lang="tr-TR"/>
        </a:p>
      </dgm:t>
    </dgm:pt>
    <dgm:pt modelId="{D0965634-CC84-4A7F-B89E-C7A58017396B}">
      <dgm:prSet phldrT="[Metin]" custT="1"/>
      <dgm:spPr/>
      <dgm:t>
        <a:bodyPr/>
        <a:lstStyle/>
        <a:p>
          <a:r>
            <a:rPr lang="tr-TR" sz="2400" dirty="0"/>
            <a:t>Kamu Hukukunun Dalları</a:t>
          </a:r>
        </a:p>
      </dgm:t>
    </dgm:pt>
    <dgm:pt modelId="{F18F79AD-4E6A-448A-AE2D-546FDD6226C5}" type="parTrans" cxnId="{AA739409-9D79-487E-8C10-32885997DD4E}">
      <dgm:prSet/>
      <dgm:spPr/>
      <dgm:t>
        <a:bodyPr/>
        <a:lstStyle/>
        <a:p>
          <a:endParaRPr lang="tr-TR"/>
        </a:p>
      </dgm:t>
    </dgm:pt>
    <dgm:pt modelId="{87B471BD-2C41-4AF6-96A0-8F4509E05931}" type="sibTrans" cxnId="{AA739409-9D79-487E-8C10-32885997DD4E}">
      <dgm:prSet/>
      <dgm:spPr/>
      <dgm:t>
        <a:bodyPr/>
        <a:lstStyle/>
        <a:p>
          <a:endParaRPr lang="tr-TR"/>
        </a:p>
      </dgm:t>
    </dgm:pt>
    <dgm:pt modelId="{1228EDC3-2B12-496D-8CCF-591A7FA8220C}">
      <dgm:prSet phldrT="[Metin]" custT="1"/>
      <dgm:spPr/>
      <dgm:t>
        <a:bodyPr/>
        <a:lstStyle/>
        <a:p>
          <a:r>
            <a:rPr lang="tr-TR" sz="2400" dirty="0"/>
            <a:t>Anayasa</a:t>
          </a:r>
          <a:r>
            <a:rPr lang="tr-TR" sz="2000" dirty="0"/>
            <a:t> Hukuku</a:t>
          </a:r>
        </a:p>
      </dgm:t>
    </dgm:pt>
    <dgm:pt modelId="{52ABCD45-3BB9-48EB-9D14-B8D1B9EE0CB1}" type="parTrans" cxnId="{B3140F39-D615-4FF4-AACA-5E01EAC2E16F}">
      <dgm:prSet/>
      <dgm:spPr/>
      <dgm:t>
        <a:bodyPr/>
        <a:lstStyle/>
        <a:p>
          <a:endParaRPr lang="tr-TR"/>
        </a:p>
      </dgm:t>
    </dgm:pt>
    <dgm:pt modelId="{3B6B3035-22C4-494D-A259-BF80AD2A16F0}" type="sibTrans" cxnId="{B3140F39-D615-4FF4-AACA-5E01EAC2E16F}">
      <dgm:prSet/>
      <dgm:spPr/>
      <dgm:t>
        <a:bodyPr/>
        <a:lstStyle/>
        <a:p>
          <a:endParaRPr lang="tr-TR"/>
        </a:p>
      </dgm:t>
    </dgm:pt>
    <dgm:pt modelId="{16708B18-4A70-4634-B2E0-13C4EC320C7F}">
      <dgm:prSet phldrT="[Metin]" custT="1"/>
      <dgm:spPr/>
      <dgm:t>
        <a:bodyPr/>
        <a:lstStyle/>
        <a:p>
          <a:r>
            <a:rPr lang="tr-TR" sz="2400" dirty="0"/>
            <a:t>İdare Hukuku</a:t>
          </a:r>
        </a:p>
      </dgm:t>
    </dgm:pt>
    <dgm:pt modelId="{53A72DA5-8396-4887-B0B7-A6D48C4F5B90}" type="parTrans" cxnId="{50A9202C-8A67-4578-AF13-88322922AB76}">
      <dgm:prSet/>
      <dgm:spPr/>
      <dgm:t>
        <a:bodyPr/>
        <a:lstStyle/>
        <a:p>
          <a:endParaRPr lang="tr-TR"/>
        </a:p>
      </dgm:t>
    </dgm:pt>
    <dgm:pt modelId="{5F8CFD1B-A774-462E-8186-257586A80099}" type="sibTrans" cxnId="{50A9202C-8A67-4578-AF13-88322922AB76}">
      <dgm:prSet/>
      <dgm:spPr/>
      <dgm:t>
        <a:bodyPr/>
        <a:lstStyle/>
        <a:p>
          <a:endParaRPr lang="tr-TR"/>
        </a:p>
      </dgm:t>
    </dgm:pt>
    <dgm:pt modelId="{D088131B-984E-451D-A9D9-09174FF7A7F1}">
      <dgm:prSet phldrT="[Metin]" custT="1"/>
      <dgm:spPr/>
      <dgm:t>
        <a:bodyPr/>
        <a:lstStyle/>
        <a:p>
          <a:r>
            <a:rPr lang="tr-TR" sz="2400" dirty="0"/>
            <a:t>Ceza Hukuku</a:t>
          </a:r>
        </a:p>
      </dgm:t>
    </dgm:pt>
    <dgm:pt modelId="{7D8CB6E8-926F-41E7-B224-80393100AFDB}" type="parTrans" cxnId="{1CF1778C-4C6D-4F3D-839B-0B6AB8AB77A5}">
      <dgm:prSet/>
      <dgm:spPr/>
      <dgm:t>
        <a:bodyPr/>
        <a:lstStyle/>
        <a:p>
          <a:endParaRPr lang="tr-TR"/>
        </a:p>
      </dgm:t>
    </dgm:pt>
    <dgm:pt modelId="{2DDB64B2-765F-4C69-B96B-22CB99B99B8F}" type="sibTrans" cxnId="{1CF1778C-4C6D-4F3D-839B-0B6AB8AB77A5}">
      <dgm:prSet/>
      <dgm:spPr/>
      <dgm:t>
        <a:bodyPr/>
        <a:lstStyle/>
        <a:p>
          <a:endParaRPr lang="tr-TR"/>
        </a:p>
      </dgm:t>
    </dgm:pt>
    <dgm:pt modelId="{63FACE00-5C0F-43F7-905C-132EEF099872}">
      <dgm:prSet custT="1"/>
      <dgm:spPr/>
      <dgm:t>
        <a:bodyPr/>
        <a:lstStyle/>
        <a:p>
          <a:r>
            <a:rPr lang="tr-TR" sz="2000" dirty="0"/>
            <a:t>Uluslararası Hukuk</a:t>
          </a:r>
        </a:p>
      </dgm:t>
    </dgm:pt>
    <dgm:pt modelId="{AA96E025-26AF-4A06-9DC8-0B0F7891C15D}" type="parTrans" cxnId="{8992A8E4-F536-4E8C-9F77-58BADE1A656C}">
      <dgm:prSet/>
      <dgm:spPr/>
      <dgm:t>
        <a:bodyPr/>
        <a:lstStyle/>
        <a:p>
          <a:endParaRPr lang="tr-TR"/>
        </a:p>
      </dgm:t>
    </dgm:pt>
    <dgm:pt modelId="{104A6EC8-A786-4E3C-8712-D3E3C7AC8784}" type="sibTrans" cxnId="{8992A8E4-F536-4E8C-9F77-58BADE1A656C}">
      <dgm:prSet/>
      <dgm:spPr/>
      <dgm:t>
        <a:bodyPr/>
        <a:lstStyle/>
        <a:p>
          <a:endParaRPr lang="tr-TR"/>
        </a:p>
      </dgm:t>
    </dgm:pt>
    <dgm:pt modelId="{3CBD8E61-F515-429D-9D73-9965A769A180}">
      <dgm:prSet/>
      <dgm:spPr/>
      <dgm:t>
        <a:bodyPr/>
        <a:lstStyle/>
        <a:p>
          <a:r>
            <a:rPr lang="tr-TR" dirty="0"/>
            <a:t>Vergi Hukuku</a:t>
          </a:r>
        </a:p>
      </dgm:t>
    </dgm:pt>
    <dgm:pt modelId="{FE405414-F387-44BB-9160-0E36A63328C7}" type="parTrans" cxnId="{23D99433-FC26-437C-8488-6318766C13F9}">
      <dgm:prSet/>
      <dgm:spPr/>
      <dgm:t>
        <a:bodyPr/>
        <a:lstStyle/>
        <a:p>
          <a:endParaRPr lang="tr-TR"/>
        </a:p>
      </dgm:t>
    </dgm:pt>
    <dgm:pt modelId="{287D74D7-7EE4-4B2C-96A0-0A627577DFEC}" type="sibTrans" cxnId="{23D99433-FC26-437C-8488-6318766C13F9}">
      <dgm:prSet/>
      <dgm:spPr/>
      <dgm:t>
        <a:bodyPr/>
        <a:lstStyle/>
        <a:p>
          <a:endParaRPr lang="tr-TR"/>
        </a:p>
      </dgm:t>
    </dgm:pt>
    <dgm:pt modelId="{C98A3565-3F0A-4BE3-B915-DAFB25B04BCC}">
      <dgm:prSet/>
      <dgm:spPr/>
      <dgm:t>
        <a:bodyPr/>
        <a:lstStyle/>
        <a:p>
          <a:r>
            <a:rPr lang="tr-TR" dirty="0"/>
            <a:t>Sosyal Güvenlik Hukuku</a:t>
          </a:r>
        </a:p>
      </dgm:t>
    </dgm:pt>
    <dgm:pt modelId="{FA36DBCA-1B41-4940-93A9-F7B75B1FB622}" type="parTrans" cxnId="{4B45E061-7374-47C5-8580-822924EF748C}">
      <dgm:prSet/>
      <dgm:spPr/>
      <dgm:t>
        <a:bodyPr/>
        <a:lstStyle/>
        <a:p>
          <a:endParaRPr lang="tr-TR"/>
        </a:p>
      </dgm:t>
    </dgm:pt>
    <dgm:pt modelId="{548258BF-5EC5-4B79-9FE3-AB332919289C}" type="sibTrans" cxnId="{4B45E061-7374-47C5-8580-822924EF748C}">
      <dgm:prSet/>
      <dgm:spPr/>
      <dgm:t>
        <a:bodyPr/>
        <a:lstStyle/>
        <a:p>
          <a:endParaRPr lang="tr-TR"/>
        </a:p>
      </dgm:t>
    </dgm:pt>
    <dgm:pt modelId="{AD57847B-17FF-42EF-8635-D6972943B4CA}" type="pres">
      <dgm:prSet presAssocID="{EE2F3FD0-B759-41D1-ADE8-71B16462AA0F}" presName="hierChild1" presStyleCnt="0">
        <dgm:presLayoutVars>
          <dgm:orgChart val="1"/>
          <dgm:chPref val="1"/>
          <dgm:dir/>
          <dgm:animOne val="branch"/>
          <dgm:animLvl val="lvl"/>
          <dgm:resizeHandles/>
        </dgm:presLayoutVars>
      </dgm:prSet>
      <dgm:spPr/>
      <dgm:t>
        <a:bodyPr/>
        <a:lstStyle/>
        <a:p>
          <a:endParaRPr lang="tr-TR"/>
        </a:p>
      </dgm:t>
    </dgm:pt>
    <dgm:pt modelId="{9A0B792B-D304-4558-844A-3BBCD395E104}" type="pres">
      <dgm:prSet presAssocID="{D0965634-CC84-4A7F-B89E-C7A58017396B}" presName="hierRoot1" presStyleCnt="0">
        <dgm:presLayoutVars>
          <dgm:hierBranch val="init"/>
        </dgm:presLayoutVars>
      </dgm:prSet>
      <dgm:spPr/>
    </dgm:pt>
    <dgm:pt modelId="{09D7CEAD-733B-43B1-B504-F15DBFCDAC5A}" type="pres">
      <dgm:prSet presAssocID="{D0965634-CC84-4A7F-B89E-C7A58017396B}" presName="rootComposite1" presStyleCnt="0"/>
      <dgm:spPr/>
    </dgm:pt>
    <dgm:pt modelId="{5484A6E4-5FF7-400E-A1EB-B314F8D8A2E8}" type="pres">
      <dgm:prSet presAssocID="{D0965634-CC84-4A7F-B89E-C7A58017396B}" presName="rootText1" presStyleLbl="node0" presStyleIdx="0" presStyleCnt="1" custScaleX="319965" custScaleY="252191" custLinFactY="-10464" custLinFactNeighborX="-12811" custLinFactNeighborY="-100000">
        <dgm:presLayoutVars>
          <dgm:chPref val="3"/>
        </dgm:presLayoutVars>
      </dgm:prSet>
      <dgm:spPr/>
      <dgm:t>
        <a:bodyPr/>
        <a:lstStyle/>
        <a:p>
          <a:endParaRPr lang="tr-TR"/>
        </a:p>
      </dgm:t>
    </dgm:pt>
    <dgm:pt modelId="{5020A2A7-E37B-4062-BD29-C5F176213994}" type="pres">
      <dgm:prSet presAssocID="{D0965634-CC84-4A7F-B89E-C7A58017396B}" presName="rootConnector1" presStyleLbl="node1" presStyleIdx="0" presStyleCnt="0"/>
      <dgm:spPr/>
      <dgm:t>
        <a:bodyPr/>
        <a:lstStyle/>
        <a:p>
          <a:endParaRPr lang="tr-TR"/>
        </a:p>
      </dgm:t>
    </dgm:pt>
    <dgm:pt modelId="{DC81A5EF-936C-4E37-A0C7-DDCF47E798E4}" type="pres">
      <dgm:prSet presAssocID="{D0965634-CC84-4A7F-B89E-C7A58017396B}" presName="hierChild2" presStyleCnt="0"/>
      <dgm:spPr/>
    </dgm:pt>
    <dgm:pt modelId="{7B6DFE21-49E0-4364-93EE-5503A3336245}" type="pres">
      <dgm:prSet presAssocID="{52ABCD45-3BB9-48EB-9D14-B8D1B9EE0CB1}" presName="Name37" presStyleLbl="parChTrans1D2" presStyleIdx="0" presStyleCnt="6"/>
      <dgm:spPr/>
      <dgm:t>
        <a:bodyPr/>
        <a:lstStyle/>
        <a:p>
          <a:endParaRPr lang="tr-TR"/>
        </a:p>
      </dgm:t>
    </dgm:pt>
    <dgm:pt modelId="{EF0A7424-BC0E-45A0-BB3F-0352C40CDF79}" type="pres">
      <dgm:prSet presAssocID="{1228EDC3-2B12-496D-8CCF-591A7FA8220C}" presName="hierRoot2" presStyleCnt="0">
        <dgm:presLayoutVars>
          <dgm:hierBranch val="init"/>
        </dgm:presLayoutVars>
      </dgm:prSet>
      <dgm:spPr/>
    </dgm:pt>
    <dgm:pt modelId="{9A3632F2-0492-48D9-9F07-40FBAE4B1296}" type="pres">
      <dgm:prSet presAssocID="{1228EDC3-2B12-496D-8CCF-591A7FA8220C}" presName="rootComposite" presStyleCnt="0"/>
      <dgm:spPr/>
    </dgm:pt>
    <dgm:pt modelId="{E26E3BDC-EA3F-4B85-9D75-4990B6EED7A7}" type="pres">
      <dgm:prSet presAssocID="{1228EDC3-2B12-496D-8CCF-591A7FA8220C}" presName="rootText" presStyleLbl="node2" presStyleIdx="0" presStyleCnt="6" custScaleY="177858">
        <dgm:presLayoutVars>
          <dgm:chPref val="3"/>
        </dgm:presLayoutVars>
      </dgm:prSet>
      <dgm:spPr/>
      <dgm:t>
        <a:bodyPr/>
        <a:lstStyle/>
        <a:p>
          <a:endParaRPr lang="tr-TR"/>
        </a:p>
      </dgm:t>
    </dgm:pt>
    <dgm:pt modelId="{AF28CBAB-007F-47D6-8B16-475042E72BCA}" type="pres">
      <dgm:prSet presAssocID="{1228EDC3-2B12-496D-8CCF-591A7FA8220C}" presName="rootConnector" presStyleLbl="node2" presStyleIdx="0" presStyleCnt="6"/>
      <dgm:spPr/>
      <dgm:t>
        <a:bodyPr/>
        <a:lstStyle/>
        <a:p>
          <a:endParaRPr lang="tr-TR"/>
        </a:p>
      </dgm:t>
    </dgm:pt>
    <dgm:pt modelId="{6DF66743-8B59-4CCD-90B9-5E3AB3697D37}" type="pres">
      <dgm:prSet presAssocID="{1228EDC3-2B12-496D-8CCF-591A7FA8220C}" presName="hierChild4" presStyleCnt="0"/>
      <dgm:spPr/>
    </dgm:pt>
    <dgm:pt modelId="{47B14FC0-38C4-4CA0-9075-91653DDEF09C}" type="pres">
      <dgm:prSet presAssocID="{1228EDC3-2B12-496D-8CCF-591A7FA8220C}" presName="hierChild5" presStyleCnt="0"/>
      <dgm:spPr/>
    </dgm:pt>
    <dgm:pt modelId="{D237C3EE-97CC-4F4F-985E-F7DE9729B16B}" type="pres">
      <dgm:prSet presAssocID="{53A72DA5-8396-4887-B0B7-A6D48C4F5B90}" presName="Name37" presStyleLbl="parChTrans1D2" presStyleIdx="1" presStyleCnt="6"/>
      <dgm:spPr/>
      <dgm:t>
        <a:bodyPr/>
        <a:lstStyle/>
        <a:p>
          <a:endParaRPr lang="tr-TR"/>
        </a:p>
      </dgm:t>
    </dgm:pt>
    <dgm:pt modelId="{0033D534-CB2C-43F8-B305-669007625AC6}" type="pres">
      <dgm:prSet presAssocID="{16708B18-4A70-4634-B2E0-13C4EC320C7F}" presName="hierRoot2" presStyleCnt="0">
        <dgm:presLayoutVars>
          <dgm:hierBranch val="init"/>
        </dgm:presLayoutVars>
      </dgm:prSet>
      <dgm:spPr/>
    </dgm:pt>
    <dgm:pt modelId="{ACA9EBB2-31ED-493A-A706-B0ADE84D9D86}" type="pres">
      <dgm:prSet presAssocID="{16708B18-4A70-4634-B2E0-13C4EC320C7F}" presName="rootComposite" presStyleCnt="0"/>
      <dgm:spPr/>
    </dgm:pt>
    <dgm:pt modelId="{6481DAA0-12B3-4D25-AC5C-F1B421F785EB}" type="pres">
      <dgm:prSet presAssocID="{16708B18-4A70-4634-B2E0-13C4EC320C7F}" presName="rootText" presStyleLbl="node2" presStyleIdx="1" presStyleCnt="6" custScaleY="177859">
        <dgm:presLayoutVars>
          <dgm:chPref val="3"/>
        </dgm:presLayoutVars>
      </dgm:prSet>
      <dgm:spPr/>
      <dgm:t>
        <a:bodyPr/>
        <a:lstStyle/>
        <a:p>
          <a:endParaRPr lang="tr-TR"/>
        </a:p>
      </dgm:t>
    </dgm:pt>
    <dgm:pt modelId="{2F41E5BE-56FB-4734-96E1-81F7AB4A593A}" type="pres">
      <dgm:prSet presAssocID="{16708B18-4A70-4634-B2E0-13C4EC320C7F}" presName="rootConnector" presStyleLbl="node2" presStyleIdx="1" presStyleCnt="6"/>
      <dgm:spPr/>
      <dgm:t>
        <a:bodyPr/>
        <a:lstStyle/>
        <a:p>
          <a:endParaRPr lang="tr-TR"/>
        </a:p>
      </dgm:t>
    </dgm:pt>
    <dgm:pt modelId="{1478AD48-F530-4DA8-A34C-28806226DD74}" type="pres">
      <dgm:prSet presAssocID="{16708B18-4A70-4634-B2E0-13C4EC320C7F}" presName="hierChild4" presStyleCnt="0"/>
      <dgm:spPr/>
    </dgm:pt>
    <dgm:pt modelId="{BC71A814-7B0D-4CD5-B134-4EBEFD48BAAC}" type="pres">
      <dgm:prSet presAssocID="{16708B18-4A70-4634-B2E0-13C4EC320C7F}" presName="hierChild5" presStyleCnt="0"/>
      <dgm:spPr/>
    </dgm:pt>
    <dgm:pt modelId="{F166DAB9-88DF-4C39-BF97-CA045BDC0E88}" type="pres">
      <dgm:prSet presAssocID="{7D8CB6E8-926F-41E7-B224-80393100AFDB}" presName="Name37" presStyleLbl="parChTrans1D2" presStyleIdx="2" presStyleCnt="6"/>
      <dgm:spPr/>
      <dgm:t>
        <a:bodyPr/>
        <a:lstStyle/>
        <a:p>
          <a:endParaRPr lang="tr-TR"/>
        </a:p>
      </dgm:t>
    </dgm:pt>
    <dgm:pt modelId="{A43943BF-C673-4C53-81A6-60937020880F}" type="pres">
      <dgm:prSet presAssocID="{D088131B-984E-451D-A9D9-09174FF7A7F1}" presName="hierRoot2" presStyleCnt="0">
        <dgm:presLayoutVars>
          <dgm:hierBranch val="init"/>
        </dgm:presLayoutVars>
      </dgm:prSet>
      <dgm:spPr/>
    </dgm:pt>
    <dgm:pt modelId="{4E9B1F56-8FE5-4407-B255-DB83B59ABEB3}" type="pres">
      <dgm:prSet presAssocID="{D088131B-984E-451D-A9D9-09174FF7A7F1}" presName="rootComposite" presStyleCnt="0"/>
      <dgm:spPr/>
    </dgm:pt>
    <dgm:pt modelId="{C182B92B-5485-493D-A455-4FC6BE5A8F34}" type="pres">
      <dgm:prSet presAssocID="{D088131B-984E-451D-A9D9-09174FF7A7F1}" presName="rootText" presStyleLbl="node2" presStyleIdx="2" presStyleCnt="6" custScaleY="177858">
        <dgm:presLayoutVars>
          <dgm:chPref val="3"/>
        </dgm:presLayoutVars>
      </dgm:prSet>
      <dgm:spPr/>
      <dgm:t>
        <a:bodyPr/>
        <a:lstStyle/>
        <a:p>
          <a:endParaRPr lang="tr-TR"/>
        </a:p>
      </dgm:t>
    </dgm:pt>
    <dgm:pt modelId="{F0596EC8-2555-4D3F-ACCA-1F9A10A107C7}" type="pres">
      <dgm:prSet presAssocID="{D088131B-984E-451D-A9D9-09174FF7A7F1}" presName="rootConnector" presStyleLbl="node2" presStyleIdx="2" presStyleCnt="6"/>
      <dgm:spPr/>
      <dgm:t>
        <a:bodyPr/>
        <a:lstStyle/>
        <a:p>
          <a:endParaRPr lang="tr-TR"/>
        </a:p>
      </dgm:t>
    </dgm:pt>
    <dgm:pt modelId="{0C38F197-1E71-4525-9C5B-2C7B98AD49E5}" type="pres">
      <dgm:prSet presAssocID="{D088131B-984E-451D-A9D9-09174FF7A7F1}" presName="hierChild4" presStyleCnt="0"/>
      <dgm:spPr/>
    </dgm:pt>
    <dgm:pt modelId="{033C585D-286C-4B41-93D3-686FD4CFD94A}" type="pres">
      <dgm:prSet presAssocID="{D088131B-984E-451D-A9D9-09174FF7A7F1}" presName="hierChild5" presStyleCnt="0"/>
      <dgm:spPr/>
    </dgm:pt>
    <dgm:pt modelId="{5A208026-A65C-4810-BB66-C0845A5AFC63}" type="pres">
      <dgm:prSet presAssocID="{AA96E025-26AF-4A06-9DC8-0B0F7891C15D}" presName="Name37" presStyleLbl="parChTrans1D2" presStyleIdx="3" presStyleCnt="6"/>
      <dgm:spPr/>
      <dgm:t>
        <a:bodyPr/>
        <a:lstStyle/>
        <a:p>
          <a:endParaRPr lang="tr-TR"/>
        </a:p>
      </dgm:t>
    </dgm:pt>
    <dgm:pt modelId="{2B72D0E8-5983-492A-B21C-014FE183BDD4}" type="pres">
      <dgm:prSet presAssocID="{63FACE00-5C0F-43F7-905C-132EEF099872}" presName="hierRoot2" presStyleCnt="0">
        <dgm:presLayoutVars>
          <dgm:hierBranch val="init"/>
        </dgm:presLayoutVars>
      </dgm:prSet>
      <dgm:spPr/>
    </dgm:pt>
    <dgm:pt modelId="{3B726920-1834-4906-A270-2259BE0B7BA2}" type="pres">
      <dgm:prSet presAssocID="{63FACE00-5C0F-43F7-905C-132EEF099872}" presName="rootComposite" presStyleCnt="0"/>
      <dgm:spPr/>
    </dgm:pt>
    <dgm:pt modelId="{DB98606F-3EF1-46B8-8724-DB69AEB5EE98}" type="pres">
      <dgm:prSet presAssocID="{63FACE00-5C0F-43F7-905C-132EEF099872}" presName="rootText" presStyleLbl="node2" presStyleIdx="3" presStyleCnt="6" custScaleY="174434">
        <dgm:presLayoutVars>
          <dgm:chPref val="3"/>
        </dgm:presLayoutVars>
      </dgm:prSet>
      <dgm:spPr/>
      <dgm:t>
        <a:bodyPr/>
        <a:lstStyle/>
        <a:p>
          <a:endParaRPr lang="tr-TR"/>
        </a:p>
      </dgm:t>
    </dgm:pt>
    <dgm:pt modelId="{A70BBE87-ED29-4BBC-B346-2B1A13C67B21}" type="pres">
      <dgm:prSet presAssocID="{63FACE00-5C0F-43F7-905C-132EEF099872}" presName="rootConnector" presStyleLbl="node2" presStyleIdx="3" presStyleCnt="6"/>
      <dgm:spPr/>
      <dgm:t>
        <a:bodyPr/>
        <a:lstStyle/>
        <a:p>
          <a:endParaRPr lang="tr-TR"/>
        </a:p>
      </dgm:t>
    </dgm:pt>
    <dgm:pt modelId="{DDE91F14-755D-4DE5-B342-037EB0FAF305}" type="pres">
      <dgm:prSet presAssocID="{63FACE00-5C0F-43F7-905C-132EEF099872}" presName="hierChild4" presStyleCnt="0"/>
      <dgm:spPr/>
    </dgm:pt>
    <dgm:pt modelId="{05BDFC0C-DF34-4821-B4F7-5E272DE505D0}" type="pres">
      <dgm:prSet presAssocID="{63FACE00-5C0F-43F7-905C-132EEF099872}" presName="hierChild5" presStyleCnt="0"/>
      <dgm:spPr/>
    </dgm:pt>
    <dgm:pt modelId="{C7661D99-2AC6-4FE1-9B82-859A8BDC80DD}" type="pres">
      <dgm:prSet presAssocID="{FE405414-F387-44BB-9160-0E36A63328C7}" presName="Name37" presStyleLbl="parChTrans1D2" presStyleIdx="4" presStyleCnt="6"/>
      <dgm:spPr/>
      <dgm:t>
        <a:bodyPr/>
        <a:lstStyle/>
        <a:p>
          <a:endParaRPr lang="tr-TR"/>
        </a:p>
      </dgm:t>
    </dgm:pt>
    <dgm:pt modelId="{DBBB266F-383D-4C13-B7AA-11260523D06C}" type="pres">
      <dgm:prSet presAssocID="{3CBD8E61-F515-429D-9D73-9965A769A180}" presName="hierRoot2" presStyleCnt="0">
        <dgm:presLayoutVars>
          <dgm:hierBranch val="init"/>
        </dgm:presLayoutVars>
      </dgm:prSet>
      <dgm:spPr/>
    </dgm:pt>
    <dgm:pt modelId="{321E71C9-45E5-462B-ADD4-CE828D507689}" type="pres">
      <dgm:prSet presAssocID="{3CBD8E61-F515-429D-9D73-9965A769A180}" presName="rootComposite" presStyleCnt="0"/>
      <dgm:spPr/>
    </dgm:pt>
    <dgm:pt modelId="{EFDAABB0-3B82-4AFE-A8AB-5A23A6D2DF46}" type="pres">
      <dgm:prSet presAssocID="{3CBD8E61-F515-429D-9D73-9965A769A180}" presName="rootText" presStyleLbl="node2" presStyleIdx="4" presStyleCnt="6" custScaleY="177796" custLinFactNeighborX="519" custLinFactNeighborY="1744">
        <dgm:presLayoutVars>
          <dgm:chPref val="3"/>
        </dgm:presLayoutVars>
      </dgm:prSet>
      <dgm:spPr/>
      <dgm:t>
        <a:bodyPr/>
        <a:lstStyle/>
        <a:p>
          <a:endParaRPr lang="tr-TR"/>
        </a:p>
      </dgm:t>
    </dgm:pt>
    <dgm:pt modelId="{8D163D09-E5E8-4D5C-807E-39153400EDBC}" type="pres">
      <dgm:prSet presAssocID="{3CBD8E61-F515-429D-9D73-9965A769A180}" presName="rootConnector" presStyleLbl="node2" presStyleIdx="4" presStyleCnt="6"/>
      <dgm:spPr/>
      <dgm:t>
        <a:bodyPr/>
        <a:lstStyle/>
        <a:p>
          <a:endParaRPr lang="tr-TR"/>
        </a:p>
      </dgm:t>
    </dgm:pt>
    <dgm:pt modelId="{35E7E2F5-9030-43FD-B185-367FE08040CA}" type="pres">
      <dgm:prSet presAssocID="{3CBD8E61-F515-429D-9D73-9965A769A180}" presName="hierChild4" presStyleCnt="0"/>
      <dgm:spPr/>
    </dgm:pt>
    <dgm:pt modelId="{C74BA75F-804F-48E0-A43C-3CD30CDD18F8}" type="pres">
      <dgm:prSet presAssocID="{3CBD8E61-F515-429D-9D73-9965A769A180}" presName="hierChild5" presStyleCnt="0"/>
      <dgm:spPr/>
    </dgm:pt>
    <dgm:pt modelId="{209A6F1F-5B3E-4EB6-9E3D-7243DE86B819}" type="pres">
      <dgm:prSet presAssocID="{FA36DBCA-1B41-4940-93A9-F7B75B1FB622}" presName="Name37" presStyleLbl="parChTrans1D2" presStyleIdx="5" presStyleCnt="6"/>
      <dgm:spPr/>
      <dgm:t>
        <a:bodyPr/>
        <a:lstStyle/>
        <a:p>
          <a:endParaRPr lang="tr-TR"/>
        </a:p>
      </dgm:t>
    </dgm:pt>
    <dgm:pt modelId="{692B7686-AC3A-40D8-BBDD-84AA3557239E}" type="pres">
      <dgm:prSet presAssocID="{C98A3565-3F0A-4BE3-B915-DAFB25B04BCC}" presName="hierRoot2" presStyleCnt="0">
        <dgm:presLayoutVars>
          <dgm:hierBranch val="init"/>
        </dgm:presLayoutVars>
      </dgm:prSet>
      <dgm:spPr/>
    </dgm:pt>
    <dgm:pt modelId="{49130455-05B1-4B63-9499-C5DE36849A5D}" type="pres">
      <dgm:prSet presAssocID="{C98A3565-3F0A-4BE3-B915-DAFB25B04BCC}" presName="rootComposite" presStyleCnt="0"/>
      <dgm:spPr/>
    </dgm:pt>
    <dgm:pt modelId="{F29FD3CE-A8B0-439C-9277-8AA15795F124}" type="pres">
      <dgm:prSet presAssocID="{C98A3565-3F0A-4BE3-B915-DAFB25B04BCC}" presName="rootText" presStyleLbl="node2" presStyleIdx="5" presStyleCnt="6" custScaleY="170945" custLinFactNeighborX="-5329" custLinFactNeighborY="1744">
        <dgm:presLayoutVars>
          <dgm:chPref val="3"/>
        </dgm:presLayoutVars>
      </dgm:prSet>
      <dgm:spPr/>
      <dgm:t>
        <a:bodyPr/>
        <a:lstStyle/>
        <a:p>
          <a:endParaRPr lang="tr-TR"/>
        </a:p>
      </dgm:t>
    </dgm:pt>
    <dgm:pt modelId="{55699848-5D9C-4583-BBA8-45837F3D4736}" type="pres">
      <dgm:prSet presAssocID="{C98A3565-3F0A-4BE3-B915-DAFB25B04BCC}" presName="rootConnector" presStyleLbl="node2" presStyleIdx="5" presStyleCnt="6"/>
      <dgm:spPr/>
      <dgm:t>
        <a:bodyPr/>
        <a:lstStyle/>
        <a:p>
          <a:endParaRPr lang="tr-TR"/>
        </a:p>
      </dgm:t>
    </dgm:pt>
    <dgm:pt modelId="{78E26DE0-2641-456A-8D17-3D8C79219017}" type="pres">
      <dgm:prSet presAssocID="{C98A3565-3F0A-4BE3-B915-DAFB25B04BCC}" presName="hierChild4" presStyleCnt="0"/>
      <dgm:spPr/>
    </dgm:pt>
    <dgm:pt modelId="{17231EC5-35F5-4215-9C36-0A15EFBF3523}" type="pres">
      <dgm:prSet presAssocID="{C98A3565-3F0A-4BE3-B915-DAFB25B04BCC}" presName="hierChild5" presStyleCnt="0"/>
      <dgm:spPr/>
    </dgm:pt>
    <dgm:pt modelId="{734DAB6E-EDB0-46D3-AB0C-855716E1DCC6}" type="pres">
      <dgm:prSet presAssocID="{D0965634-CC84-4A7F-B89E-C7A58017396B}" presName="hierChild3" presStyleCnt="0"/>
      <dgm:spPr/>
    </dgm:pt>
  </dgm:ptLst>
  <dgm:cxnLst>
    <dgm:cxn modelId="{50A9202C-8A67-4578-AF13-88322922AB76}" srcId="{D0965634-CC84-4A7F-B89E-C7A58017396B}" destId="{16708B18-4A70-4634-B2E0-13C4EC320C7F}" srcOrd="1" destOrd="0" parTransId="{53A72DA5-8396-4887-B0B7-A6D48C4F5B90}" sibTransId="{5F8CFD1B-A774-462E-8186-257586A80099}"/>
    <dgm:cxn modelId="{E0C3EAF6-25AE-4353-90FC-6B360C663BC6}" type="presOf" srcId="{C98A3565-3F0A-4BE3-B915-DAFB25B04BCC}" destId="{F29FD3CE-A8B0-439C-9277-8AA15795F124}" srcOrd="0" destOrd="0" presId="urn:microsoft.com/office/officeart/2005/8/layout/orgChart1"/>
    <dgm:cxn modelId="{8A34D747-5A8B-4ECC-B64E-2E3FB1E87C75}" type="presOf" srcId="{FE405414-F387-44BB-9160-0E36A63328C7}" destId="{C7661D99-2AC6-4FE1-9B82-859A8BDC80DD}" srcOrd="0" destOrd="0" presId="urn:microsoft.com/office/officeart/2005/8/layout/orgChart1"/>
    <dgm:cxn modelId="{D4E4BD62-289E-462A-886B-2C8BF44B7B65}" type="presOf" srcId="{16708B18-4A70-4634-B2E0-13C4EC320C7F}" destId="{2F41E5BE-56FB-4734-96E1-81F7AB4A593A}" srcOrd="1" destOrd="0" presId="urn:microsoft.com/office/officeart/2005/8/layout/orgChart1"/>
    <dgm:cxn modelId="{6ECF947C-39A9-4EE1-845D-54432E361A47}" type="presOf" srcId="{7D8CB6E8-926F-41E7-B224-80393100AFDB}" destId="{F166DAB9-88DF-4C39-BF97-CA045BDC0E88}" srcOrd="0" destOrd="0" presId="urn:microsoft.com/office/officeart/2005/8/layout/orgChart1"/>
    <dgm:cxn modelId="{AB938D69-852A-45E1-82CC-F7ABB4F2B838}" type="presOf" srcId="{1228EDC3-2B12-496D-8CCF-591A7FA8220C}" destId="{AF28CBAB-007F-47D6-8B16-475042E72BCA}" srcOrd="1" destOrd="0" presId="urn:microsoft.com/office/officeart/2005/8/layout/orgChart1"/>
    <dgm:cxn modelId="{CA68C2FB-51F7-4A2E-AFF1-43AAEA9F2BFF}" type="presOf" srcId="{C98A3565-3F0A-4BE3-B915-DAFB25B04BCC}" destId="{55699848-5D9C-4583-BBA8-45837F3D4736}" srcOrd="1" destOrd="0" presId="urn:microsoft.com/office/officeart/2005/8/layout/orgChart1"/>
    <dgm:cxn modelId="{A7751D80-4721-4485-BB0A-0A4DB40F10AF}" type="presOf" srcId="{D088131B-984E-451D-A9D9-09174FF7A7F1}" destId="{F0596EC8-2555-4D3F-ACCA-1F9A10A107C7}" srcOrd="1" destOrd="0" presId="urn:microsoft.com/office/officeart/2005/8/layout/orgChart1"/>
    <dgm:cxn modelId="{4B45E061-7374-47C5-8580-822924EF748C}" srcId="{D0965634-CC84-4A7F-B89E-C7A58017396B}" destId="{C98A3565-3F0A-4BE3-B915-DAFB25B04BCC}" srcOrd="5" destOrd="0" parTransId="{FA36DBCA-1B41-4940-93A9-F7B75B1FB622}" sibTransId="{548258BF-5EC5-4B79-9FE3-AB332919289C}"/>
    <dgm:cxn modelId="{388F6A0C-50E0-4E99-90C7-4C732F277674}" type="presOf" srcId="{FA36DBCA-1B41-4940-93A9-F7B75B1FB622}" destId="{209A6F1F-5B3E-4EB6-9E3D-7243DE86B819}" srcOrd="0" destOrd="0" presId="urn:microsoft.com/office/officeart/2005/8/layout/orgChart1"/>
    <dgm:cxn modelId="{D716EAF5-A82C-4092-B8A7-770678727317}" type="presOf" srcId="{3CBD8E61-F515-429D-9D73-9965A769A180}" destId="{EFDAABB0-3B82-4AFE-A8AB-5A23A6D2DF46}" srcOrd="0" destOrd="0" presId="urn:microsoft.com/office/officeart/2005/8/layout/orgChart1"/>
    <dgm:cxn modelId="{5FA1C4D8-69FF-4566-B642-2659C18069A0}" type="presOf" srcId="{EE2F3FD0-B759-41D1-ADE8-71B16462AA0F}" destId="{AD57847B-17FF-42EF-8635-D6972943B4CA}" srcOrd="0" destOrd="0" presId="urn:microsoft.com/office/officeart/2005/8/layout/orgChart1"/>
    <dgm:cxn modelId="{5C702AA4-B081-42DB-8F76-00D62EEB67B2}" type="presOf" srcId="{53A72DA5-8396-4887-B0B7-A6D48C4F5B90}" destId="{D237C3EE-97CC-4F4F-985E-F7DE9729B16B}" srcOrd="0" destOrd="0" presId="urn:microsoft.com/office/officeart/2005/8/layout/orgChart1"/>
    <dgm:cxn modelId="{8992A8E4-F536-4E8C-9F77-58BADE1A656C}" srcId="{D0965634-CC84-4A7F-B89E-C7A58017396B}" destId="{63FACE00-5C0F-43F7-905C-132EEF099872}" srcOrd="3" destOrd="0" parTransId="{AA96E025-26AF-4A06-9DC8-0B0F7891C15D}" sibTransId="{104A6EC8-A786-4E3C-8712-D3E3C7AC8784}"/>
    <dgm:cxn modelId="{22208EE4-1348-4600-8C92-9A5F27705AA0}" type="presOf" srcId="{3CBD8E61-F515-429D-9D73-9965A769A180}" destId="{8D163D09-E5E8-4D5C-807E-39153400EDBC}" srcOrd="1" destOrd="0" presId="urn:microsoft.com/office/officeart/2005/8/layout/orgChart1"/>
    <dgm:cxn modelId="{A88AAB79-DB2C-47A6-8A6C-A5E1FED00F30}" type="presOf" srcId="{52ABCD45-3BB9-48EB-9D14-B8D1B9EE0CB1}" destId="{7B6DFE21-49E0-4364-93EE-5503A3336245}" srcOrd="0" destOrd="0" presId="urn:microsoft.com/office/officeart/2005/8/layout/orgChart1"/>
    <dgm:cxn modelId="{23D99433-FC26-437C-8488-6318766C13F9}" srcId="{D0965634-CC84-4A7F-B89E-C7A58017396B}" destId="{3CBD8E61-F515-429D-9D73-9965A769A180}" srcOrd="4" destOrd="0" parTransId="{FE405414-F387-44BB-9160-0E36A63328C7}" sibTransId="{287D74D7-7EE4-4B2C-96A0-0A627577DFEC}"/>
    <dgm:cxn modelId="{6A77E439-B7D4-488B-9323-AC19CCB22E2C}" type="presOf" srcId="{63FACE00-5C0F-43F7-905C-132EEF099872}" destId="{A70BBE87-ED29-4BBC-B346-2B1A13C67B21}" srcOrd="1" destOrd="0" presId="urn:microsoft.com/office/officeart/2005/8/layout/orgChart1"/>
    <dgm:cxn modelId="{6B1E6DEA-0D3B-45EB-A9F9-59D2EB2F2C31}" type="presOf" srcId="{D0965634-CC84-4A7F-B89E-C7A58017396B}" destId="{5020A2A7-E37B-4062-BD29-C5F176213994}" srcOrd="1" destOrd="0" presId="urn:microsoft.com/office/officeart/2005/8/layout/orgChart1"/>
    <dgm:cxn modelId="{1CF1778C-4C6D-4F3D-839B-0B6AB8AB77A5}" srcId="{D0965634-CC84-4A7F-B89E-C7A58017396B}" destId="{D088131B-984E-451D-A9D9-09174FF7A7F1}" srcOrd="2" destOrd="0" parTransId="{7D8CB6E8-926F-41E7-B224-80393100AFDB}" sibTransId="{2DDB64B2-765F-4C69-B96B-22CB99B99B8F}"/>
    <dgm:cxn modelId="{C814E0C7-0308-4D04-A0EC-5A0335A9698B}" type="presOf" srcId="{D0965634-CC84-4A7F-B89E-C7A58017396B}" destId="{5484A6E4-5FF7-400E-A1EB-B314F8D8A2E8}" srcOrd="0" destOrd="0" presId="urn:microsoft.com/office/officeart/2005/8/layout/orgChart1"/>
    <dgm:cxn modelId="{B3140F39-D615-4FF4-AACA-5E01EAC2E16F}" srcId="{D0965634-CC84-4A7F-B89E-C7A58017396B}" destId="{1228EDC3-2B12-496D-8CCF-591A7FA8220C}" srcOrd="0" destOrd="0" parTransId="{52ABCD45-3BB9-48EB-9D14-B8D1B9EE0CB1}" sibTransId="{3B6B3035-22C4-494D-A259-BF80AD2A16F0}"/>
    <dgm:cxn modelId="{C6455105-6646-42EE-BDBA-BCAEF459F43B}" type="presOf" srcId="{16708B18-4A70-4634-B2E0-13C4EC320C7F}" destId="{6481DAA0-12B3-4D25-AC5C-F1B421F785EB}" srcOrd="0" destOrd="0" presId="urn:microsoft.com/office/officeart/2005/8/layout/orgChart1"/>
    <dgm:cxn modelId="{BC04DB41-C90C-4D08-8128-80DBEB4549D5}" type="presOf" srcId="{63FACE00-5C0F-43F7-905C-132EEF099872}" destId="{DB98606F-3EF1-46B8-8724-DB69AEB5EE98}" srcOrd="0" destOrd="0" presId="urn:microsoft.com/office/officeart/2005/8/layout/orgChart1"/>
    <dgm:cxn modelId="{DD402D1A-AFB6-4798-BEB9-CE443B8E3FC5}" type="presOf" srcId="{1228EDC3-2B12-496D-8CCF-591A7FA8220C}" destId="{E26E3BDC-EA3F-4B85-9D75-4990B6EED7A7}" srcOrd="0" destOrd="0" presId="urn:microsoft.com/office/officeart/2005/8/layout/orgChart1"/>
    <dgm:cxn modelId="{FD8404E6-F51B-4FD4-B7FA-3AADD5A44BD0}" type="presOf" srcId="{D088131B-984E-451D-A9D9-09174FF7A7F1}" destId="{C182B92B-5485-493D-A455-4FC6BE5A8F34}" srcOrd="0" destOrd="0" presId="urn:microsoft.com/office/officeart/2005/8/layout/orgChart1"/>
    <dgm:cxn modelId="{FB270483-D607-40DD-B862-A97CAE412099}" type="presOf" srcId="{AA96E025-26AF-4A06-9DC8-0B0F7891C15D}" destId="{5A208026-A65C-4810-BB66-C0845A5AFC63}" srcOrd="0" destOrd="0" presId="urn:microsoft.com/office/officeart/2005/8/layout/orgChart1"/>
    <dgm:cxn modelId="{AA739409-9D79-487E-8C10-32885997DD4E}" srcId="{EE2F3FD0-B759-41D1-ADE8-71B16462AA0F}" destId="{D0965634-CC84-4A7F-B89E-C7A58017396B}" srcOrd="0" destOrd="0" parTransId="{F18F79AD-4E6A-448A-AE2D-546FDD6226C5}" sibTransId="{87B471BD-2C41-4AF6-96A0-8F4509E05931}"/>
    <dgm:cxn modelId="{A247D97F-2CFB-47EF-A3CA-83C9079F04E5}" type="presParOf" srcId="{AD57847B-17FF-42EF-8635-D6972943B4CA}" destId="{9A0B792B-D304-4558-844A-3BBCD395E104}" srcOrd="0" destOrd="0" presId="urn:microsoft.com/office/officeart/2005/8/layout/orgChart1"/>
    <dgm:cxn modelId="{815045CF-00BE-4499-96EC-F8003CE6F44E}" type="presParOf" srcId="{9A0B792B-D304-4558-844A-3BBCD395E104}" destId="{09D7CEAD-733B-43B1-B504-F15DBFCDAC5A}" srcOrd="0" destOrd="0" presId="urn:microsoft.com/office/officeart/2005/8/layout/orgChart1"/>
    <dgm:cxn modelId="{BDC13BD6-6470-41B3-AF0D-F919898D8C35}" type="presParOf" srcId="{09D7CEAD-733B-43B1-B504-F15DBFCDAC5A}" destId="{5484A6E4-5FF7-400E-A1EB-B314F8D8A2E8}" srcOrd="0" destOrd="0" presId="urn:microsoft.com/office/officeart/2005/8/layout/orgChart1"/>
    <dgm:cxn modelId="{DE0B9417-20A4-459F-B1E6-8483D3A01C3E}" type="presParOf" srcId="{09D7CEAD-733B-43B1-B504-F15DBFCDAC5A}" destId="{5020A2A7-E37B-4062-BD29-C5F176213994}" srcOrd="1" destOrd="0" presId="urn:microsoft.com/office/officeart/2005/8/layout/orgChart1"/>
    <dgm:cxn modelId="{FF3D3BE7-6892-49D8-A343-FBA69AD40EF8}" type="presParOf" srcId="{9A0B792B-D304-4558-844A-3BBCD395E104}" destId="{DC81A5EF-936C-4E37-A0C7-DDCF47E798E4}" srcOrd="1" destOrd="0" presId="urn:microsoft.com/office/officeart/2005/8/layout/orgChart1"/>
    <dgm:cxn modelId="{0D2F2491-3C97-4855-8DDB-64E6F1A5DD70}" type="presParOf" srcId="{DC81A5EF-936C-4E37-A0C7-DDCF47E798E4}" destId="{7B6DFE21-49E0-4364-93EE-5503A3336245}" srcOrd="0" destOrd="0" presId="urn:microsoft.com/office/officeart/2005/8/layout/orgChart1"/>
    <dgm:cxn modelId="{0F571383-5CEC-49BB-AF25-CB65C991A9BF}" type="presParOf" srcId="{DC81A5EF-936C-4E37-A0C7-DDCF47E798E4}" destId="{EF0A7424-BC0E-45A0-BB3F-0352C40CDF79}" srcOrd="1" destOrd="0" presId="urn:microsoft.com/office/officeart/2005/8/layout/orgChart1"/>
    <dgm:cxn modelId="{70300DDB-0222-405F-83EE-14E008C7E6A6}" type="presParOf" srcId="{EF0A7424-BC0E-45A0-BB3F-0352C40CDF79}" destId="{9A3632F2-0492-48D9-9F07-40FBAE4B1296}" srcOrd="0" destOrd="0" presId="urn:microsoft.com/office/officeart/2005/8/layout/orgChart1"/>
    <dgm:cxn modelId="{A5C32439-7A1B-46F1-B1B7-9CF065D44F60}" type="presParOf" srcId="{9A3632F2-0492-48D9-9F07-40FBAE4B1296}" destId="{E26E3BDC-EA3F-4B85-9D75-4990B6EED7A7}" srcOrd="0" destOrd="0" presId="urn:microsoft.com/office/officeart/2005/8/layout/orgChart1"/>
    <dgm:cxn modelId="{1B6D5AEC-C0D8-4573-BAB9-E5E6E3EDB36C}" type="presParOf" srcId="{9A3632F2-0492-48D9-9F07-40FBAE4B1296}" destId="{AF28CBAB-007F-47D6-8B16-475042E72BCA}" srcOrd="1" destOrd="0" presId="urn:microsoft.com/office/officeart/2005/8/layout/orgChart1"/>
    <dgm:cxn modelId="{08F46D72-670E-468B-8C0C-6723A7BA86F8}" type="presParOf" srcId="{EF0A7424-BC0E-45A0-BB3F-0352C40CDF79}" destId="{6DF66743-8B59-4CCD-90B9-5E3AB3697D37}" srcOrd="1" destOrd="0" presId="urn:microsoft.com/office/officeart/2005/8/layout/orgChart1"/>
    <dgm:cxn modelId="{09F41FE3-6B09-4DED-AF36-623F783B8D56}" type="presParOf" srcId="{EF0A7424-BC0E-45A0-BB3F-0352C40CDF79}" destId="{47B14FC0-38C4-4CA0-9075-91653DDEF09C}" srcOrd="2" destOrd="0" presId="urn:microsoft.com/office/officeart/2005/8/layout/orgChart1"/>
    <dgm:cxn modelId="{FCC71171-68DE-4A4D-B4B4-3294C5E5ADF3}" type="presParOf" srcId="{DC81A5EF-936C-4E37-A0C7-DDCF47E798E4}" destId="{D237C3EE-97CC-4F4F-985E-F7DE9729B16B}" srcOrd="2" destOrd="0" presId="urn:microsoft.com/office/officeart/2005/8/layout/orgChart1"/>
    <dgm:cxn modelId="{414D7728-533E-4991-A8B4-7D7299F7822C}" type="presParOf" srcId="{DC81A5EF-936C-4E37-A0C7-DDCF47E798E4}" destId="{0033D534-CB2C-43F8-B305-669007625AC6}" srcOrd="3" destOrd="0" presId="urn:microsoft.com/office/officeart/2005/8/layout/orgChart1"/>
    <dgm:cxn modelId="{17722F4A-9CEC-4182-8C9E-A78241FC97BD}" type="presParOf" srcId="{0033D534-CB2C-43F8-B305-669007625AC6}" destId="{ACA9EBB2-31ED-493A-A706-B0ADE84D9D86}" srcOrd="0" destOrd="0" presId="urn:microsoft.com/office/officeart/2005/8/layout/orgChart1"/>
    <dgm:cxn modelId="{4BB98E98-A4D4-476B-93F4-EF6534B5A257}" type="presParOf" srcId="{ACA9EBB2-31ED-493A-A706-B0ADE84D9D86}" destId="{6481DAA0-12B3-4D25-AC5C-F1B421F785EB}" srcOrd="0" destOrd="0" presId="urn:microsoft.com/office/officeart/2005/8/layout/orgChart1"/>
    <dgm:cxn modelId="{69411E37-A6AD-4194-AA73-D4EA693E6C13}" type="presParOf" srcId="{ACA9EBB2-31ED-493A-A706-B0ADE84D9D86}" destId="{2F41E5BE-56FB-4734-96E1-81F7AB4A593A}" srcOrd="1" destOrd="0" presId="urn:microsoft.com/office/officeart/2005/8/layout/orgChart1"/>
    <dgm:cxn modelId="{FC235BE9-B977-43FD-A7D6-4643972AA94F}" type="presParOf" srcId="{0033D534-CB2C-43F8-B305-669007625AC6}" destId="{1478AD48-F530-4DA8-A34C-28806226DD74}" srcOrd="1" destOrd="0" presId="urn:microsoft.com/office/officeart/2005/8/layout/orgChart1"/>
    <dgm:cxn modelId="{1225A1F2-0BFF-46C5-9236-870481738274}" type="presParOf" srcId="{0033D534-CB2C-43F8-B305-669007625AC6}" destId="{BC71A814-7B0D-4CD5-B134-4EBEFD48BAAC}" srcOrd="2" destOrd="0" presId="urn:microsoft.com/office/officeart/2005/8/layout/orgChart1"/>
    <dgm:cxn modelId="{DED9CF9B-2124-40FA-BDF5-75009E72EAFA}" type="presParOf" srcId="{DC81A5EF-936C-4E37-A0C7-DDCF47E798E4}" destId="{F166DAB9-88DF-4C39-BF97-CA045BDC0E88}" srcOrd="4" destOrd="0" presId="urn:microsoft.com/office/officeart/2005/8/layout/orgChart1"/>
    <dgm:cxn modelId="{168D1A1E-2D39-495F-9C8E-C1E04D38D55F}" type="presParOf" srcId="{DC81A5EF-936C-4E37-A0C7-DDCF47E798E4}" destId="{A43943BF-C673-4C53-81A6-60937020880F}" srcOrd="5" destOrd="0" presId="urn:microsoft.com/office/officeart/2005/8/layout/orgChart1"/>
    <dgm:cxn modelId="{074D3C85-75D9-4D3C-A142-8363A6048151}" type="presParOf" srcId="{A43943BF-C673-4C53-81A6-60937020880F}" destId="{4E9B1F56-8FE5-4407-B255-DB83B59ABEB3}" srcOrd="0" destOrd="0" presId="urn:microsoft.com/office/officeart/2005/8/layout/orgChart1"/>
    <dgm:cxn modelId="{0A5AC8E6-BF0F-4355-99BB-50F6F07FD6EC}" type="presParOf" srcId="{4E9B1F56-8FE5-4407-B255-DB83B59ABEB3}" destId="{C182B92B-5485-493D-A455-4FC6BE5A8F34}" srcOrd="0" destOrd="0" presId="urn:microsoft.com/office/officeart/2005/8/layout/orgChart1"/>
    <dgm:cxn modelId="{64246FA8-A446-4236-BFAE-260E2F0A1E28}" type="presParOf" srcId="{4E9B1F56-8FE5-4407-B255-DB83B59ABEB3}" destId="{F0596EC8-2555-4D3F-ACCA-1F9A10A107C7}" srcOrd="1" destOrd="0" presId="urn:microsoft.com/office/officeart/2005/8/layout/orgChart1"/>
    <dgm:cxn modelId="{E1974B7F-E446-4B8C-8348-C0ADEA46F082}" type="presParOf" srcId="{A43943BF-C673-4C53-81A6-60937020880F}" destId="{0C38F197-1E71-4525-9C5B-2C7B98AD49E5}" srcOrd="1" destOrd="0" presId="urn:microsoft.com/office/officeart/2005/8/layout/orgChart1"/>
    <dgm:cxn modelId="{C44698CC-B785-4564-A8AF-E4362CB7199C}" type="presParOf" srcId="{A43943BF-C673-4C53-81A6-60937020880F}" destId="{033C585D-286C-4B41-93D3-686FD4CFD94A}" srcOrd="2" destOrd="0" presId="urn:microsoft.com/office/officeart/2005/8/layout/orgChart1"/>
    <dgm:cxn modelId="{11251775-3CE5-4A55-AF16-6B391E362A51}" type="presParOf" srcId="{DC81A5EF-936C-4E37-A0C7-DDCF47E798E4}" destId="{5A208026-A65C-4810-BB66-C0845A5AFC63}" srcOrd="6" destOrd="0" presId="urn:microsoft.com/office/officeart/2005/8/layout/orgChart1"/>
    <dgm:cxn modelId="{C9207FC6-413E-4D45-893A-850F97AC4512}" type="presParOf" srcId="{DC81A5EF-936C-4E37-A0C7-DDCF47E798E4}" destId="{2B72D0E8-5983-492A-B21C-014FE183BDD4}" srcOrd="7" destOrd="0" presId="urn:microsoft.com/office/officeart/2005/8/layout/orgChart1"/>
    <dgm:cxn modelId="{66C85903-BC6E-49C7-964F-FC117984F167}" type="presParOf" srcId="{2B72D0E8-5983-492A-B21C-014FE183BDD4}" destId="{3B726920-1834-4906-A270-2259BE0B7BA2}" srcOrd="0" destOrd="0" presId="urn:microsoft.com/office/officeart/2005/8/layout/orgChart1"/>
    <dgm:cxn modelId="{1A10F325-E935-43CF-8D3E-358B6B478F50}" type="presParOf" srcId="{3B726920-1834-4906-A270-2259BE0B7BA2}" destId="{DB98606F-3EF1-46B8-8724-DB69AEB5EE98}" srcOrd="0" destOrd="0" presId="urn:microsoft.com/office/officeart/2005/8/layout/orgChart1"/>
    <dgm:cxn modelId="{6BDF08F6-274F-4C44-AECB-D37F8A08B208}" type="presParOf" srcId="{3B726920-1834-4906-A270-2259BE0B7BA2}" destId="{A70BBE87-ED29-4BBC-B346-2B1A13C67B21}" srcOrd="1" destOrd="0" presId="urn:microsoft.com/office/officeart/2005/8/layout/orgChart1"/>
    <dgm:cxn modelId="{F137C1FF-276C-45D2-8CF1-31EC72C6357E}" type="presParOf" srcId="{2B72D0E8-5983-492A-B21C-014FE183BDD4}" destId="{DDE91F14-755D-4DE5-B342-037EB0FAF305}" srcOrd="1" destOrd="0" presId="urn:microsoft.com/office/officeart/2005/8/layout/orgChart1"/>
    <dgm:cxn modelId="{53598978-8DE1-4969-97C7-08DD16699D89}" type="presParOf" srcId="{2B72D0E8-5983-492A-B21C-014FE183BDD4}" destId="{05BDFC0C-DF34-4821-B4F7-5E272DE505D0}" srcOrd="2" destOrd="0" presId="urn:microsoft.com/office/officeart/2005/8/layout/orgChart1"/>
    <dgm:cxn modelId="{10F6BF54-B9B3-446F-8271-DB0B518BCB57}" type="presParOf" srcId="{DC81A5EF-936C-4E37-A0C7-DDCF47E798E4}" destId="{C7661D99-2AC6-4FE1-9B82-859A8BDC80DD}" srcOrd="8" destOrd="0" presId="urn:microsoft.com/office/officeart/2005/8/layout/orgChart1"/>
    <dgm:cxn modelId="{548FC151-B220-4231-9C2A-E96E86C8FE04}" type="presParOf" srcId="{DC81A5EF-936C-4E37-A0C7-DDCF47E798E4}" destId="{DBBB266F-383D-4C13-B7AA-11260523D06C}" srcOrd="9" destOrd="0" presId="urn:microsoft.com/office/officeart/2005/8/layout/orgChart1"/>
    <dgm:cxn modelId="{F578D73B-9200-49A5-A23B-CCFFB32E987C}" type="presParOf" srcId="{DBBB266F-383D-4C13-B7AA-11260523D06C}" destId="{321E71C9-45E5-462B-ADD4-CE828D507689}" srcOrd="0" destOrd="0" presId="urn:microsoft.com/office/officeart/2005/8/layout/orgChart1"/>
    <dgm:cxn modelId="{9DECEB82-378C-4732-8569-FCAEDAF62110}" type="presParOf" srcId="{321E71C9-45E5-462B-ADD4-CE828D507689}" destId="{EFDAABB0-3B82-4AFE-A8AB-5A23A6D2DF46}" srcOrd="0" destOrd="0" presId="urn:microsoft.com/office/officeart/2005/8/layout/orgChart1"/>
    <dgm:cxn modelId="{90BF394F-BA33-4468-878C-CB366BA64900}" type="presParOf" srcId="{321E71C9-45E5-462B-ADD4-CE828D507689}" destId="{8D163D09-E5E8-4D5C-807E-39153400EDBC}" srcOrd="1" destOrd="0" presId="urn:microsoft.com/office/officeart/2005/8/layout/orgChart1"/>
    <dgm:cxn modelId="{5B33BD99-12A2-411A-9574-B73364B8C118}" type="presParOf" srcId="{DBBB266F-383D-4C13-B7AA-11260523D06C}" destId="{35E7E2F5-9030-43FD-B185-367FE08040CA}" srcOrd="1" destOrd="0" presId="urn:microsoft.com/office/officeart/2005/8/layout/orgChart1"/>
    <dgm:cxn modelId="{2D2BA4F1-1F67-4D6E-BDB2-29D10F52FD67}" type="presParOf" srcId="{DBBB266F-383D-4C13-B7AA-11260523D06C}" destId="{C74BA75F-804F-48E0-A43C-3CD30CDD18F8}" srcOrd="2" destOrd="0" presId="urn:microsoft.com/office/officeart/2005/8/layout/orgChart1"/>
    <dgm:cxn modelId="{F84C438F-6FB6-45B5-87AC-61B592229619}" type="presParOf" srcId="{DC81A5EF-936C-4E37-A0C7-DDCF47E798E4}" destId="{209A6F1F-5B3E-4EB6-9E3D-7243DE86B819}" srcOrd="10" destOrd="0" presId="urn:microsoft.com/office/officeart/2005/8/layout/orgChart1"/>
    <dgm:cxn modelId="{64B700B9-0DD9-4405-B1F7-42A43A9080F7}" type="presParOf" srcId="{DC81A5EF-936C-4E37-A0C7-DDCF47E798E4}" destId="{692B7686-AC3A-40D8-BBDD-84AA3557239E}" srcOrd="11" destOrd="0" presId="urn:microsoft.com/office/officeart/2005/8/layout/orgChart1"/>
    <dgm:cxn modelId="{CE9C5343-EB8C-47E5-B5D9-D294A8BDC331}" type="presParOf" srcId="{692B7686-AC3A-40D8-BBDD-84AA3557239E}" destId="{49130455-05B1-4B63-9499-C5DE36849A5D}" srcOrd="0" destOrd="0" presId="urn:microsoft.com/office/officeart/2005/8/layout/orgChart1"/>
    <dgm:cxn modelId="{91E8A0A8-DE49-4831-8D27-5DC7473A8105}" type="presParOf" srcId="{49130455-05B1-4B63-9499-C5DE36849A5D}" destId="{F29FD3CE-A8B0-439C-9277-8AA15795F124}" srcOrd="0" destOrd="0" presId="urn:microsoft.com/office/officeart/2005/8/layout/orgChart1"/>
    <dgm:cxn modelId="{FEBD9333-78AD-48BB-BA37-6ADED633587C}" type="presParOf" srcId="{49130455-05B1-4B63-9499-C5DE36849A5D}" destId="{55699848-5D9C-4583-BBA8-45837F3D4736}" srcOrd="1" destOrd="0" presId="urn:microsoft.com/office/officeart/2005/8/layout/orgChart1"/>
    <dgm:cxn modelId="{4C8C9E99-0E2C-4E20-B1FE-5F32F00BBCAD}" type="presParOf" srcId="{692B7686-AC3A-40D8-BBDD-84AA3557239E}" destId="{78E26DE0-2641-456A-8D17-3D8C79219017}" srcOrd="1" destOrd="0" presId="urn:microsoft.com/office/officeart/2005/8/layout/orgChart1"/>
    <dgm:cxn modelId="{4A710BCF-55EC-483C-BD9E-379896212428}" type="presParOf" srcId="{692B7686-AC3A-40D8-BBDD-84AA3557239E}" destId="{17231EC5-35F5-4215-9C36-0A15EFBF3523}" srcOrd="2" destOrd="0" presId="urn:microsoft.com/office/officeart/2005/8/layout/orgChart1"/>
    <dgm:cxn modelId="{B98437B7-80F2-442C-931E-E48E60232741}" type="presParOf" srcId="{9A0B792B-D304-4558-844A-3BBCD395E104}" destId="{734DAB6E-EDB0-46D3-AB0C-855716E1DCC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A8C4A9-68E6-4269-B69A-6EE59E55424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DEF2603D-A41C-489C-AE10-394276421D99}">
      <dgm:prSet phldrT="[Metin]"/>
      <dgm:spPr/>
      <dgm:t>
        <a:bodyPr/>
        <a:lstStyle/>
        <a:p>
          <a:pPr algn="ctr"/>
          <a:r>
            <a:rPr lang="tr-TR" dirty="0"/>
            <a:t>Anayasaya Göre Devletin Temel Organları</a:t>
          </a:r>
        </a:p>
      </dgm:t>
    </dgm:pt>
    <dgm:pt modelId="{73A119C1-5CEE-45F0-8E95-DA219AC3C491}" type="parTrans" cxnId="{847E615B-C0C7-4D24-95ED-02D00980FA85}">
      <dgm:prSet/>
      <dgm:spPr/>
      <dgm:t>
        <a:bodyPr/>
        <a:lstStyle/>
        <a:p>
          <a:endParaRPr lang="tr-TR"/>
        </a:p>
      </dgm:t>
    </dgm:pt>
    <dgm:pt modelId="{F09A5684-C4D2-44C1-84D0-ECE58B90E440}" type="sibTrans" cxnId="{847E615B-C0C7-4D24-95ED-02D00980FA85}">
      <dgm:prSet/>
      <dgm:spPr/>
      <dgm:t>
        <a:bodyPr/>
        <a:lstStyle/>
        <a:p>
          <a:endParaRPr lang="tr-TR"/>
        </a:p>
      </dgm:t>
    </dgm:pt>
    <dgm:pt modelId="{CE9C86C2-A520-48D9-A8E8-107E0968793E}">
      <dgm:prSet phldrT="[Metin]"/>
      <dgm:spPr/>
      <dgm:t>
        <a:bodyPr/>
        <a:lstStyle/>
        <a:p>
          <a:r>
            <a:rPr lang="tr-TR" dirty="0"/>
            <a:t>YASAMA </a:t>
          </a:r>
        </a:p>
      </dgm:t>
    </dgm:pt>
    <dgm:pt modelId="{3924C99F-A418-4FF6-9479-562BEE88C1AB}" type="parTrans" cxnId="{E8730027-52D9-43A8-9091-02D1989373E9}">
      <dgm:prSet/>
      <dgm:spPr/>
      <dgm:t>
        <a:bodyPr/>
        <a:lstStyle/>
        <a:p>
          <a:endParaRPr lang="tr-TR"/>
        </a:p>
      </dgm:t>
    </dgm:pt>
    <dgm:pt modelId="{6580A89E-4ABE-4E50-8CC5-12053CE6E629}" type="sibTrans" cxnId="{E8730027-52D9-43A8-9091-02D1989373E9}">
      <dgm:prSet/>
      <dgm:spPr/>
      <dgm:t>
        <a:bodyPr/>
        <a:lstStyle/>
        <a:p>
          <a:endParaRPr lang="tr-TR"/>
        </a:p>
      </dgm:t>
    </dgm:pt>
    <dgm:pt modelId="{94DEB843-CE55-4C5A-8492-93AA94163B69}">
      <dgm:prSet phldrT="[Metin]"/>
      <dgm:spPr/>
      <dgm:t>
        <a:bodyPr/>
        <a:lstStyle/>
        <a:p>
          <a:r>
            <a:rPr lang="tr-TR" dirty="0"/>
            <a:t>YÜRÜTME</a:t>
          </a:r>
        </a:p>
      </dgm:t>
    </dgm:pt>
    <dgm:pt modelId="{A611F4D8-B711-44E7-86AA-5F467ADCFAFD}" type="parTrans" cxnId="{3599DABD-F463-4C8B-99BD-4483DE210271}">
      <dgm:prSet/>
      <dgm:spPr/>
      <dgm:t>
        <a:bodyPr/>
        <a:lstStyle/>
        <a:p>
          <a:endParaRPr lang="tr-TR"/>
        </a:p>
      </dgm:t>
    </dgm:pt>
    <dgm:pt modelId="{7EFB15BC-401A-4447-9E12-B38407A5B34B}" type="sibTrans" cxnId="{3599DABD-F463-4C8B-99BD-4483DE210271}">
      <dgm:prSet/>
      <dgm:spPr/>
      <dgm:t>
        <a:bodyPr/>
        <a:lstStyle/>
        <a:p>
          <a:endParaRPr lang="tr-TR"/>
        </a:p>
      </dgm:t>
    </dgm:pt>
    <dgm:pt modelId="{CA1922AD-93D6-4756-AEA7-5E4929B1FA5A}">
      <dgm:prSet phldrT="[Metin]"/>
      <dgm:spPr/>
      <dgm:t>
        <a:bodyPr/>
        <a:lstStyle/>
        <a:p>
          <a:r>
            <a:rPr lang="tr-TR" dirty="0"/>
            <a:t>YARGI</a:t>
          </a:r>
        </a:p>
      </dgm:t>
    </dgm:pt>
    <dgm:pt modelId="{3877F431-345B-4203-8C08-8E8F27AB25DB}" type="parTrans" cxnId="{FAC45112-E332-44E3-AC88-7DE046829B09}">
      <dgm:prSet/>
      <dgm:spPr/>
      <dgm:t>
        <a:bodyPr/>
        <a:lstStyle/>
        <a:p>
          <a:endParaRPr lang="tr-TR"/>
        </a:p>
      </dgm:t>
    </dgm:pt>
    <dgm:pt modelId="{7E924306-D916-46D7-8A3B-62096129DA00}" type="sibTrans" cxnId="{FAC45112-E332-44E3-AC88-7DE046829B09}">
      <dgm:prSet/>
      <dgm:spPr/>
      <dgm:t>
        <a:bodyPr/>
        <a:lstStyle/>
        <a:p>
          <a:endParaRPr lang="tr-TR"/>
        </a:p>
      </dgm:t>
    </dgm:pt>
    <dgm:pt modelId="{F4FD9814-7667-4AE5-B9FB-DEDE5E96B097}" type="pres">
      <dgm:prSet presAssocID="{8EA8C4A9-68E6-4269-B69A-6EE59E55424E}" presName="hierChild1" presStyleCnt="0">
        <dgm:presLayoutVars>
          <dgm:orgChart val="1"/>
          <dgm:chPref val="1"/>
          <dgm:dir/>
          <dgm:animOne val="branch"/>
          <dgm:animLvl val="lvl"/>
          <dgm:resizeHandles/>
        </dgm:presLayoutVars>
      </dgm:prSet>
      <dgm:spPr/>
      <dgm:t>
        <a:bodyPr/>
        <a:lstStyle/>
        <a:p>
          <a:endParaRPr lang="tr-TR"/>
        </a:p>
      </dgm:t>
    </dgm:pt>
    <dgm:pt modelId="{4CACA978-A31D-46B5-BD18-DFD279530299}" type="pres">
      <dgm:prSet presAssocID="{DEF2603D-A41C-489C-AE10-394276421D99}" presName="hierRoot1" presStyleCnt="0">
        <dgm:presLayoutVars>
          <dgm:hierBranch val="init"/>
        </dgm:presLayoutVars>
      </dgm:prSet>
      <dgm:spPr/>
    </dgm:pt>
    <dgm:pt modelId="{42A53E66-7871-4EB9-B554-55F0DFDDD3C2}" type="pres">
      <dgm:prSet presAssocID="{DEF2603D-A41C-489C-AE10-394276421D99}" presName="rootComposite1" presStyleCnt="0"/>
      <dgm:spPr/>
    </dgm:pt>
    <dgm:pt modelId="{7C2405C1-EFC8-4E0D-BF0B-34B9941A49D3}" type="pres">
      <dgm:prSet presAssocID="{DEF2603D-A41C-489C-AE10-394276421D99}" presName="rootText1" presStyleLbl="node0" presStyleIdx="0" presStyleCnt="1" custScaleX="141160">
        <dgm:presLayoutVars>
          <dgm:chPref val="3"/>
        </dgm:presLayoutVars>
      </dgm:prSet>
      <dgm:spPr/>
      <dgm:t>
        <a:bodyPr/>
        <a:lstStyle/>
        <a:p>
          <a:endParaRPr lang="tr-TR"/>
        </a:p>
      </dgm:t>
    </dgm:pt>
    <dgm:pt modelId="{B9BA9ADC-6776-4444-B2EE-DD18710B266D}" type="pres">
      <dgm:prSet presAssocID="{DEF2603D-A41C-489C-AE10-394276421D99}" presName="rootConnector1" presStyleLbl="node1" presStyleIdx="0" presStyleCnt="0"/>
      <dgm:spPr/>
      <dgm:t>
        <a:bodyPr/>
        <a:lstStyle/>
        <a:p>
          <a:endParaRPr lang="tr-TR"/>
        </a:p>
      </dgm:t>
    </dgm:pt>
    <dgm:pt modelId="{688B9A63-65F9-4F55-AF0D-519E2D7A69F1}" type="pres">
      <dgm:prSet presAssocID="{DEF2603D-A41C-489C-AE10-394276421D99}" presName="hierChild2" presStyleCnt="0"/>
      <dgm:spPr/>
    </dgm:pt>
    <dgm:pt modelId="{6EE10180-22CB-4D1B-8191-F90EE52C7C13}" type="pres">
      <dgm:prSet presAssocID="{3924C99F-A418-4FF6-9479-562BEE88C1AB}" presName="Name37" presStyleLbl="parChTrans1D2" presStyleIdx="0" presStyleCnt="3"/>
      <dgm:spPr/>
      <dgm:t>
        <a:bodyPr/>
        <a:lstStyle/>
        <a:p>
          <a:endParaRPr lang="tr-TR"/>
        </a:p>
      </dgm:t>
    </dgm:pt>
    <dgm:pt modelId="{61AEEF5D-4929-4D12-AA0F-C3FA7C2810BF}" type="pres">
      <dgm:prSet presAssocID="{CE9C86C2-A520-48D9-A8E8-107E0968793E}" presName="hierRoot2" presStyleCnt="0">
        <dgm:presLayoutVars>
          <dgm:hierBranch val="init"/>
        </dgm:presLayoutVars>
      </dgm:prSet>
      <dgm:spPr/>
    </dgm:pt>
    <dgm:pt modelId="{FD691DE6-4067-4A07-BE03-6F7EC9638700}" type="pres">
      <dgm:prSet presAssocID="{CE9C86C2-A520-48D9-A8E8-107E0968793E}" presName="rootComposite" presStyleCnt="0"/>
      <dgm:spPr/>
    </dgm:pt>
    <dgm:pt modelId="{0DC4EE29-4B11-4CCB-98C3-B985C80EDF09}" type="pres">
      <dgm:prSet presAssocID="{CE9C86C2-A520-48D9-A8E8-107E0968793E}" presName="rootText" presStyleLbl="node2" presStyleIdx="0" presStyleCnt="3">
        <dgm:presLayoutVars>
          <dgm:chPref val="3"/>
        </dgm:presLayoutVars>
      </dgm:prSet>
      <dgm:spPr/>
      <dgm:t>
        <a:bodyPr/>
        <a:lstStyle/>
        <a:p>
          <a:endParaRPr lang="tr-TR"/>
        </a:p>
      </dgm:t>
    </dgm:pt>
    <dgm:pt modelId="{709204B8-0E64-461F-8F74-8443CBDDF176}" type="pres">
      <dgm:prSet presAssocID="{CE9C86C2-A520-48D9-A8E8-107E0968793E}" presName="rootConnector" presStyleLbl="node2" presStyleIdx="0" presStyleCnt="3"/>
      <dgm:spPr/>
      <dgm:t>
        <a:bodyPr/>
        <a:lstStyle/>
        <a:p>
          <a:endParaRPr lang="tr-TR"/>
        </a:p>
      </dgm:t>
    </dgm:pt>
    <dgm:pt modelId="{41AB8CFA-2687-4070-A0CC-940F8EABB9AE}" type="pres">
      <dgm:prSet presAssocID="{CE9C86C2-A520-48D9-A8E8-107E0968793E}" presName="hierChild4" presStyleCnt="0"/>
      <dgm:spPr/>
    </dgm:pt>
    <dgm:pt modelId="{4F7FAA33-B93A-47D2-B045-C5764E839FA1}" type="pres">
      <dgm:prSet presAssocID="{CE9C86C2-A520-48D9-A8E8-107E0968793E}" presName="hierChild5" presStyleCnt="0"/>
      <dgm:spPr/>
    </dgm:pt>
    <dgm:pt modelId="{85D6D038-328A-44F1-ABA5-739489524D13}" type="pres">
      <dgm:prSet presAssocID="{A611F4D8-B711-44E7-86AA-5F467ADCFAFD}" presName="Name37" presStyleLbl="parChTrans1D2" presStyleIdx="1" presStyleCnt="3"/>
      <dgm:spPr/>
      <dgm:t>
        <a:bodyPr/>
        <a:lstStyle/>
        <a:p>
          <a:endParaRPr lang="tr-TR"/>
        </a:p>
      </dgm:t>
    </dgm:pt>
    <dgm:pt modelId="{FB4C2127-5846-4AC0-B730-FACA71AC68B9}" type="pres">
      <dgm:prSet presAssocID="{94DEB843-CE55-4C5A-8492-93AA94163B69}" presName="hierRoot2" presStyleCnt="0">
        <dgm:presLayoutVars>
          <dgm:hierBranch val="init"/>
        </dgm:presLayoutVars>
      </dgm:prSet>
      <dgm:spPr/>
    </dgm:pt>
    <dgm:pt modelId="{1F40612E-B20E-4D5B-9BB9-02C4E39EABAE}" type="pres">
      <dgm:prSet presAssocID="{94DEB843-CE55-4C5A-8492-93AA94163B69}" presName="rootComposite" presStyleCnt="0"/>
      <dgm:spPr/>
    </dgm:pt>
    <dgm:pt modelId="{B894BD21-7EE5-4E22-954C-B8069CB19971}" type="pres">
      <dgm:prSet presAssocID="{94DEB843-CE55-4C5A-8492-93AA94163B69}" presName="rootText" presStyleLbl="node2" presStyleIdx="1" presStyleCnt="3">
        <dgm:presLayoutVars>
          <dgm:chPref val="3"/>
        </dgm:presLayoutVars>
      </dgm:prSet>
      <dgm:spPr/>
      <dgm:t>
        <a:bodyPr/>
        <a:lstStyle/>
        <a:p>
          <a:endParaRPr lang="tr-TR"/>
        </a:p>
      </dgm:t>
    </dgm:pt>
    <dgm:pt modelId="{5AE808D7-844D-4ABD-8F42-25C07CB50DCA}" type="pres">
      <dgm:prSet presAssocID="{94DEB843-CE55-4C5A-8492-93AA94163B69}" presName="rootConnector" presStyleLbl="node2" presStyleIdx="1" presStyleCnt="3"/>
      <dgm:spPr/>
      <dgm:t>
        <a:bodyPr/>
        <a:lstStyle/>
        <a:p>
          <a:endParaRPr lang="tr-TR"/>
        </a:p>
      </dgm:t>
    </dgm:pt>
    <dgm:pt modelId="{50622ABE-9254-47E9-A51A-A215C934C454}" type="pres">
      <dgm:prSet presAssocID="{94DEB843-CE55-4C5A-8492-93AA94163B69}" presName="hierChild4" presStyleCnt="0"/>
      <dgm:spPr/>
    </dgm:pt>
    <dgm:pt modelId="{227C6DF3-3DD2-4978-AA7B-7C744D28076B}" type="pres">
      <dgm:prSet presAssocID="{94DEB843-CE55-4C5A-8492-93AA94163B69}" presName="hierChild5" presStyleCnt="0"/>
      <dgm:spPr/>
    </dgm:pt>
    <dgm:pt modelId="{2E1A1498-AFE3-4B76-9901-6B36B8F124CF}" type="pres">
      <dgm:prSet presAssocID="{3877F431-345B-4203-8C08-8E8F27AB25DB}" presName="Name37" presStyleLbl="parChTrans1D2" presStyleIdx="2" presStyleCnt="3"/>
      <dgm:spPr/>
      <dgm:t>
        <a:bodyPr/>
        <a:lstStyle/>
        <a:p>
          <a:endParaRPr lang="tr-TR"/>
        </a:p>
      </dgm:t>
    </dgm:pt>
    <dgm:pt modelId="{F8233360-F912-46D1-9A08-B0D79EE1D9D4}" type="pres">
      <dgm:prSet presAssocID="{CA1922AD-93D6-4756-AEA7-5E4929B1FA5A}" presName="hierRoot2" presStyleCnt="0">
        <dgm:presLayoutVars>
          <dgm:hierBranch val="init"/>
        </dgm:presLayoutVars>
      </dgm:prSet>
      <dgm:spPr/>
    </dgm:pt>
    <dgm:pt modelId="{C82E54F1-E899-4963-9F39-AE15A646AD34}" type="pres">
      <dgm:prSet presAssocID="{CA1922AD-93D6-4756-AEA7-5E4929B1FA5A}" presName="rootComposite" presStyleCnt="0"/>
      <dgm:spPr/>
    </dgm:pt>
    <dgm:pt modelId="{0582F6FB-74B7-4CE5-85EC-455BF0503430}" type="pres">
      <dgm:prSet presAssocID="{CA1922AD-93D6-4756-AEA7-5E4929B1FA5A}" presName="rootText" presStyleLbl="node2" presStyleIdx="2" presStyleCnt="3">
        <dgm:presLayoutVars>
          <dgm:chPref val="3"/>
        </dgm:presLayoutVars>
      </dgm:prSet>
      <dgm:spPr/>
      <dgm:t>
        <a:bodyPr/>
        <a:lstStyle/>
        <a:p>
          <a:endParaRPr lang="tr-TR"/>
        </a:p>
      </dgm:t>
    </dgm:pt>
    <dgm:pt modelId="{30417F47-0E15-4FEB-BBC6-E9F7659953F9}" type="pres">
      <dgm:prSet presAssocID="{CA1922AD-93D6-4756-AEA7-5E4929B1FA5A}" presName="rootConnector" presStyleLbl="node2" presStyleIdx="2" presStyleCnt="3"/>
      <dgm:spPr/>
      <dgm:t>
        <a:bodyPr/>
        <a:lstStyle/>
        <a:p>
          <a:endParaRPr lang="tr-TR"/>
        </a:p>
      </dgm:t>
    </dgm:pt>
    <dgm:pt modelId="{8F1D9CA6-A1B2-486F-89A3-0442A9247F0F}" type="pres">
      <dgm:prSet presAssocID="{CA1922AD-93D6-4756-AEA7-5E4929B1FA5A}" presName="hierChild4" presStyleCnt="0"/>
      <dgm:spPr/>
    </dgm:pt>
    <dgm:pt modelId="{885433C8-DE14-41D9-A61A-A345F1674FD9}" type="pres">
      <dgm:prSet presAssocID="{CA1922AD-93D6-4756-AEA7-5E4929B1FA5A}" presName="hierChild5" presStyleCnt="0"/>
      <dgm:spPr/>
    </dgm:pt>
    <dgm:pt modelId="{C71B0227-3F60-4922-8E91-220A3E3DEFB7}" type="pres">
      <dgm:prSet presAssocID="{DEF2603D-A41C-489C-AE10-394276421D99}" presName="hierChild3" presStyleCnt="0"/>
      <dgm:spPr/>
    </dgm:pt>
  </dgm:ptLst>
  <dgm:cxnLst>
    <dgm:cxn modelId="{673DCD13-B091-4BC4-8B1B-06D3E82D6520}" type="presOf" srcId="{DEF2603D-A41C-489C-AE10-394276421D99}" destId="{B9BA9ADC-6776-4444-B2EE-DD18710B266D}" srcOrd="1" destOrd="0" presId="urn:microsoft.com/office/officeart/2005/8/layout/orgChart1"/>
    <dgm:cxn modelId="{847E615B-C0C7-4D24-95ED-02D00980FA85}" srcId="{8EA8C4A9-68E6-4269-B69A-6EE59E55424E}" destId="{DEF2603D-A41C-489C-AE10-394276421D99}" srcOrd="0" destOrd="0" parTransId="{73A119C1-5CEE-45F0-8E95-DA219AC3C491}" sibTransId="{F09A5684-C4D2-44C1-84D0-ECE58B90E440}"/>
    <dgm:cxn modelId="{5894156C-B265-4378-8AE1-E35DDEB1EC9D}" type="presOf" srcId="{DEF2603D-A41C-489C-AE10-394276421D99}" destId="{7C2405C1-EFC8-4E0D-BF0B-34B9941A49D3}" srcOrd="0" destOrd="0" presId="urn:microsoft.com/office/officeart/2005/8/layout/orgChart1"/>
    <dgm:cxn modelId="{3599DABD-F463-4C8B-99BD-4483DE210271}" srcId="{DEF2603D-A41C-489C-AE10-394276421D99}" destId="{94DEB843-CE55-4C5A-8492-93AA94163B69}" srcOrd="1" destOrd="0" parTransId="{A611F4D8-B711-44E7-86AA-5F467ADCFAFD}" sibTransId="{7EFB15BC-401A-4447-9E12-B38407A5B34B}"/>
    <dgm:cxn modelId="{5A84CE2A-DE85-446E-9D52-CF33C21DADB3}" type="presOf" srcId="{3924C99F-A418-4FF6-9479-562BEE88C1AB}" destId="{6EE10180-22CB-4D1B-8191-F90EE52C7C13}" srcOrd="0" destOrd="0" presId="urn:microsoft.com/office/officeart/2005/8/layout/orgChart1"/>
    <dgm:cxn modelId="{D6126E59-309A-4C18-9846-A39090C3452B}" type="presOf" srcId="{CA1922AD-93D6-4756-AEA7-5E4929B1FA5A}" destId="{30417F47-0E15-4FEB-BBC6-E9F7659953F9}" srcOrd="1" destOrd="0" presId="urn:microsoft.com/office/officeart/2005/8/layout/orgChart1"/>
    <dgm:cxn modelId="{7C1F5D2A-0121-4065-819D-8324F2D0799A}" type="presOf" srcId="{8EA8C4A9-68E6-4269-B69A-6EE59E55424E}" destId="{F4FD9814-7667-4AE5-B9FB-DEDE5E96B097}" srcOrd="0" destOrd="0" presId="urn:microsoft.com/office/officeart/2005/8/layout/orgChart1"/>
    <dgm:cxn modelId="{C3CB11F5-791E-41D7-9B0E-7953518ADED1}" type="presOf" srcId="{CE9C86C2-A520-48D9-A8E8-107E0968793E}" destId="{0DC4EE29-4B11-4CCB-98C3-B985C80EDF09}" srcOrd="0" destOrd="0" presId="urn:microsoft.com/office/officeart/2005/8/layout/orgChart1"/>
    <dgm:cxn modelId="{FAED2F41-FF33-44B6-B19D-2CEBF043C4E6}" type="presOf" srcId="{94DEB843-CE55-4C5A-8492-93AA94163B69}" destId="{B894BD21-7EE5-4E22-954C-B8069CB19971}" srcOrd="0" destOrd="0" presId="urn:microsoft.com/office/officeart/2005/8/layout/orgChart1"/>
    <dgm:cxn modelId="{0B457EB0-B0B1-48B1-9703-0FDFD258349E}" type="presOf" srcId="{CE9C86C2-A520-48D9-A8E8-107E0968793E}" destId="{709204B8-0E64-461F-8F74-8443CBDDF176}" srcOrd="1" destOrd="0" presId="urn:microsoft.com/office/officeart/2005/8/layout/orgChart1"/>
    <dgm:cxn modelId="{046B0544-92A3-4744-9164-7F5FAC3CC5F9}" type="presOf" srcId="{94DEB843-CE55-4C5A-8492-93AA94163B69}" destId="{5AE808D7-844D-4ABD-8F42-25C07CB50DCA}" srcOrd="1" destOrd="0" presId="urn:microsoft.com/office/officeart/2005/8/layout/orgChart1"/>
    <dgm:cxn modelId="{BFA6E23D-D652-4340-838D-15C30CEA9576}" type="presOf" srcId="{3877F431-345B-4203-8C08-8E8F27AB25DB}" destId="{2E1A1498-AFE3-4B76-9901-6B36B8F124CF}" srcOrd="0" destOrd="0" presId="urn:microsoft.com/office/officeart/2005/8/layout/orgChart1"/>
    <dgm:cxn modelId="{FAC45112-E332-44E3-AC88-7DE046829B09}" srcId="{DEF2603D-A41C-489C-AE10-394276421D99}" destId="{CA1922AD-93D6-4756-AEA7-5E4929B1FA5A}" srcOrd="2" destOrd="0" parTransId="{3877F431-345B-4203-8C08-8E8F27AB25DB}" sibTransId="{7E924306-D916-46D7-8A3B-62096129DA00}"/>
    <dgm:cxn modelId="{92D23574-429D-426F-8E07-02B446C7F8FC}" type="presOf" srcId="{CA1922AD-93D6-4756-AEA7-5E4929B1FA5A}" destId="{0582F6FB-74B7-4CE5-85EC-455BF0503430}" srcOrd="0" destOrd="0" presId="urn:microsoft.com/office/officeart/2005/8/layout/orgChart1"/>
    <dgm:cxn modelId="{E8730027-52D9-43A8-9091-02D1989373E9}" srcId="{DEF2603D-A41C-489C-AE10-394276421D99}" destId="{CE9C86C2-A520-48D9-A8E8-107E0968793E}" srcOrd="0" destOrd="0" parTransId="{3924C99F-A418-4FF6-9479-562BEE88C1AB}" sibTransId="{6580A89E-4ABE-4E50-8CC5-12053CE6E629}"/>
    <dgm:cxn modelId="{0C27F552-9B2B-48FA-AE68-D04C7E6C8E4A}" type="presOf" srcId="{A611F4D8-B711-44E7-86AA-5F467ADCFAFD}" destId="{85D6D038-328A-44F1-ABA5-739489524D13}" srcOrd="0" destOrd="0" presId="urn:microsoft.com/office/officeart/2005/8/layout/orgChart1"/>
    <dgm:cxn modelId="{40E682EB-ACF3-44DA-99F6-CBFF4A0DB7C3}" type="presParOf" srcId="{F4FD9814-7667-4AE5-B9FB-DEDE5E96B097}" destId="{4CACA978-A31D-46B5-BD18-DFD279530299}" srcOrd="0" destOrd="0" presId="urn:microsoft.com/office/officeart/2005/8/layout/orgChart1"/>
    <dgm:cxn modelId="{2A777651-8DF7-43D8-9379-CA0D31192FAB}" type="presParOf" srcId="{4CACA978-A31D-46B5-BD18-DFD279530299}" destId="{42A53E66-7871-4EB9-B554-55F0DFDDD3C2}" srcOrd="0" destOrd="0" presId="urn:microsoft.com/office/officeart/2005/8/layout/orgChart1"/>
    <dgm:cxn modelId="{5ABC92D1-2617-48B8-9717-F714EFD8FFBE}" type="presParOf" srcId="{42A53E66-7871-4EB9-B554-55F0DFDDD3C2}" destId="{7C2405C1-EFC8-4E0D-BF0B-34B9941A49D3}" srcOrd="0" destOrd="0" presId="urn:microsoft.com/office/officeart/2005/8/layout/orgChart1"/>
    <dgm:cxn modelId="{230DB70A-6FE5-4EFD-8D8F-B74982AF14F5}" type="presParOf" srcId="{42A53E66-7871-4EB9-B554-55F0DFDDD3C2}" destId="{B9BA9ADC-6776-4444-B2EE-DD18710B266D}" srcOrd="1" destOrd="0" presId="urn:microsoft.com/office/officeart/2005/8/layout/orgChart1"/>
    <dgm:cxn modelId="{EE3B571B-ED7F-4261-8CC7-BF71D139427C}" type="presParOf" srcId="{4CACA978-A31D-46B5-BD18-DFD279530299}" destId="{688B9A63-65F9-4F55-AF0D-519E2D7A69F1}" srcOrd="1" destOrd="0" presId="urn:microsoft.com/office/officeart/2005/8/layout/orgChart1"/>
    <dgm:cxn modelId="{4DAD63BC-2E1E-4809-88FD-344B30766882}" type="presParOf" srcId="{688B9A63-65F9-4F55-AF0D-519E2D7A69F1}" destId="{6EE10180-22CB-4D1B-8191-F90EE52C7C13}" srcOrd="0" destOrd="0" presId="urn:microsoft.com/office/officeart/2005/8/layout/orgChart1"/>
    <dgm:cxn modelId="{A28D4135-8AE6-4B0D-AAF0-12855470B1D2}" type="presParOf" srcId="{688B9A63-65F9-4F55-AF0D-519E2D7A69F1}" destId="{61AEEF5D-4929-4D12-AA0F-C3FA7C2810BF}" srcOrd="1" destOrd="0" presId="urn:microsoft.com/office/officeart/2005/8/layout/orgChart1"/>
    <dgm:cxn modelId="{7B17A710-D05B-4777-8EFE-9CBD291B1B73}" type="presParOf" srcId="{61AEEF5D-4929-4D12-AA0F-C3FA7C2810BF}" destId="{FD691DE6-4067-4A07-BE03-6F7EC9638700}" srcOrd="0" destOrd="0" presId="urn:microsoft.com/office/officeart/2005/8/layout/orgChart1"/>
    <dgm:cxn modelId="{75B64BD2-F7FC-4DF5-9572-87E743BFFA05}" type="presParOf" srcId="{FD691DE6-4067-4A07-BE03-6F7EC9638700}" destId="{0DC4EE29-4B11-4CCB-98C3-B985C80EDF09}" srcOrd="0" destOrd="0" presId="urn:microsoft.com/office/officeart/2005/8/layout/orgChart1"/>
    <dgm:cxn modelId="{3119D813-5307-4381-B2C4-607A5316E06B}" type="presParOf" srcId="{FD691DE6-4067-4A07-BE03-6F7EC9638700}" destId="{709204B8-0E64-461F-8F74-8443CBDDF176}" srcOrd="1" destOrd="0" presId="urn:microsoft.com/office/officeart/2005/8/layout/orgChart1"/>
    <dgm:cxn modelId="{84E0A275-3460-4A68-91BF-B866B3ED592D}" type="presParOf" srcId="{61AEEF5D-4929-4D12-AA0F-C3FA7C2810BF}" destId="{41AB8CFA-2687-4070-A0CC-940F8EABB9AE}" srcOrd="1" destOrd="0" presId="urn:microsoft.com/office/officeart/2005/8/layout/orgChart1"/>
    <dgm:cxn modelId="{BB4CEE7C-FECF-4681-AE03-3E396A5708F2}" type="presParOf" srcId="{61AEEF5D-4929-4D12-AA0F-C3FA7C2810BF}" destId="{4F7FAA33-B93A-47D2-B045-C5764E839FA1}" srcOrd="2" destOrd="0" presId="urn:microsoft.com/office/officeart/2005/8/layout/orgChart1"/>
    <dgm:cxn modelId="{0587121A-7375-41EE-8084-D328F2C9B010}" type="presParOf" srcId="{688B9A63-65F9-4F55-AF0D-519E2D7A69F1}" destId="{85D6D038-328A-44F1-ABA5-739489524D13}" srcOrd="2" destOrd="0" presId="urn:microsoft.com/office/officeart/2005/8/layout/orgChart1"/>
    <dgm:cxn modelId="{C250E23B-605F-4782-A2D6-6BCB32478131}" type="presParOf" srcId="{688B9A63-65F9-4F55-AF0D-519E2D7A69F1}" destId="{FB4C2127-5846-4AC0-B730-FACA71AC68B9}" srcOrd="3" destOrd="0" presId="urn:microsoft.com/office/officeart/2005/8/layout/orgChart1"/>
    <dgm:cxn modelId="{2395C44D-2002-4B44-8588-1A6FAFD9A41C}" type="presParOf" srcId="{FB4C2127-5846-4AC0-B730-FACA71AC68B9}" destId="{1F40612E-B20E-4D5B-9BB9-02C4E39EABAE}" srcOrd="0" destOrd="0" presId="urn:microsoft.com/office/officeart/2005/8/layout/orgChart1"/>
    <dgm:cxn modelId="{F67D5ABB-7088-47D2-B56B-2DFFA1B6BFBE}" type="presParOf" srcId="{1F40612E-B20E-4D5B-9BB9-02C4E39EABAE}" destId="{B894BD21-7EE5-4E22-954C-B8069CB19971}" srcOrd="0" destOrd="0" presId="urn:microsoft.com/office/officeart/2005/8/layout/orgChart1"/>
    <dgm:cxn modelId="{5DBBB9B9-C135-4906-9E47-108B5050C954}" type="presParOf" srcId="{1F40612E-B20E-4D5B-9BB9-02C4E39EABAE}" destId="{5AE808D7-844D-4ABD-8F42-25C07CB50DCA}" srcOrd="1" destOrd="0" presId="urn:microsoft.com/office/officeart/2005/8/layout/orgChart1"/>
    <dgm:cxn modelId="{4D277420-509E-4A74-82A6-9687686690AA}" type="presParOf" srcId="{FB4C2127-5846-4AC0-B730-FACA71AC68B9}" destId="{50622ABE-9254-47E9-A51A-A215C934C454}" srcOrd="1" destOrd="0" presId="urn:microsoft.com/office/officeart/2005/8/layout/orgChart1"/>
    <dgm:cxn modelId="{A7281E22-FA89-4A4E-8D44-0211AFD9F372}" type="presParOf" srcId="{FB4C2127-5846-4AC0-B730-FACA71AC68B9}" destId="{227C6DF3-3DD2-4978-AA7B-7C744D28076B}" srcOrd="2" destOrd="0" presId="urn:microsoft.com/office/officeart/2005/8/layout/orgChart1"/>
    <dgm:cxn modelId="{488472F4-A9B0-4643-A730-BD2344A1F461}" type="presParOf" srcId="{688B9A63-65F9-4F55-AF0D-519E2D7A69F1}" destId="{2E1A1498-AFE3-4B76-9901-6B36B8F124CF}" srcOrd="4" destOrd="0" presId="urn:microsoft.com/office/officeart/2005/8/layout/orgChart1"/>
    <dgm:cxn modelId="{C75CAEEC-B18A-443C-A1AD-D33757EB3961}" type="presParOf" srcId="{688B9A63-65F9-4F55-AF0D-519E2D7A69F1}" destId="{F8233360-F912-46D1-9A08-B0D79EE1D9D4}" srcOrd="5" destOrd="0" presId="urn:microsoft.com/office/officeart/2005/8/layout/orgChart1"/>
    <dgm:cxn modelId="{6A94AB77-D04B-44DE-9407-478A9FA96CE5}" type="presParOf" srcId="{F8233360-F912-46D1-9A08-B0D79EE1D9D4}" destId="{C82E54F1-E899-4963-9F39-AE15A646AD34}" srcOrd="0" destOrd="0" presId="urn:microsoft.com/office/officeart/2005/8/layout/orgChart1"/>
    <dgm:cxn modelId="{42A952C5-2D44-4A84-9456-9A4169E7D366}" type="presParOf" srcId="{C82E54F1-E899-4963-9F39-AE15A646AD34}" destId="{0582F6FB-74B7-4CE5-85EC-455BF0503430}" srcOrd="0" destOrd="0" presId="urn:microsoft.com/office/officeart/2005/8/layout/orgChart1"/>
    <dgm:cxn modelId="{0C3F2B49-59FF-49E5-B4B9-2FF2AF8497C8}" type="presParOf" srcId="{C82E54F1-E899-4963-9F39-AE15A646AD34}" destId="{30417F47-0E15-4FEB-BBC6-E9F7659953F9}" srcOrd="1" destOrd="0" presId="urn:microsoft.com/office/officeart/2005/8/layout/orgChart1"/>
    <dgm:cxn modelId="{3DC794B9-14BC-4E4A-BAE4-6409A94281EF}" type="presParOf" srcId="{F8233360-F912-46D1-9A08-B0D79EE1D9D4}" destId="{8F1D9CA6-A1B2-486F-89A3-0442A9247F0F}" srcOrd="1" destOrd="0" presId="urn:microsoft.com/office/officeart/2005/8/layout/orgChart1"/>
    <dgm:cxn modelId="{5FBBB36D-EA3B-4B2F-8AF9-0CDE52BCEC65}" type="presParOf" srcId="{F8233360-F912-46D1-9A08-B0D79EE1D9D4}" destId="{885433C8-DE14-41D9-A61A-A345F1674FD9}" srcOrd="2" destOrd="0" presId="urn:microsoft.com/office/officeart/2005/8/layout/orgChart1"/>
    <dgm:cxn modelId="{F90A0093-F7A6-4AAE-A214-D8903C18E58D}" type="presParOf" srcId="{4CACA978-A31D-46B5-BD18-DFD279530299}" destId="{C71B0227-3F60-4922-8E91-220A3E3DEFB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A11C43-2514-49C6-94FA-31E60CF5ADF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CC5C1B62-DFC2-4596-B5E0-FE0208248057}">
      <dgm:prSet phldrT="[Metin]" custT="1"/>
      <dgm:spPr/>
      <dgm:t>
        <a:bodyPr/>
        <a:lstStyle/>
        <a:p>
          <a:r>
            <a:rPr lang="tr-TR" sz="3600" dirty="0" smtClean="0"/>
            <a:t>Özel Hukuk</a:t>
          </a:r>
          <a:endParaRPr lang="tr-TR" sz="3600" dirty="0"/>
        </a:p>
      </dgm:t>
    </dgm:pt>
    <dgm:pt modelId="{AE1EB5F0-A588-4DD6-BC63-F3D55DBF5E7C}" type="parTrans" cxnId="{08F8E575-C7F8-44D9-B54C-21AF2E30803A}">
      <dgm:prSet/>
      <dgm:spPr/>
      <dgm:t>
        <a:bodyPr/>
        <a:lstStyle/>
        <a:p>
          <a:endParaRPr lang="tr-TR"/>
        </a:p>
      </dgm:t>
    </dgm:pt>
    <dgm:pt modelId="{88E264A0-C22C-455A-BC2A-E397049E8C89}" type="sibTrans" cxnId="{08F8E575-C7F8-44D9-B54C-21AF2E30803A}">
      <dgm:prSet/>
      <dgm:spPr/>
      <dgm:t>
        <a:bodyPr/>
        <a:lstStyle/>
        <a:p>
          <a:endParaRPr lang="tr-TR"/>
        </a:p>
      </dgm:t>
    </dgm:pt>
    <dgm:pt modelId="{EDC0128B-EC12-4F95-B21B-86876CAF2BD0}">
      <dgm:prSet phldrT="[Metin]"/>
      <dgm:spPr/>
      <dgm:t>
        <a:bodyPr/>
        <a:lstStyle/>
        <a:p>
          <a:pPr algn="ctr"/>
          <a:r>
            <a:rPr lang="tr-TR" b="1" u="sng" dirty="0" smtClean="0"/>
            <a:t>Medeni Hukuk</a:t>
          </a:r>
        </a:p>
        <a:p>
          <a:pPr algn="just"/>
          <a:r>
            <a:rPr lang="tr-TR" dirty="0" smtClean="0"/>
            <a:t>1) Kişiler Hukuku</a:t>
          </a:r>
        </a:p>
        <a:p>
          <a:pPr algn="just"/>
          <a:r>
            <a:rPr lang="tr-TR" dirty="0" smtClean="0"/>
            <a:t>2) Aile Hukuku</a:t>
          </a:r>
        </a:p>
        <a:p>
          <a:pPr algn="just"/>
          <a:r>
            <a:rPr lang="tr-TR" dirty="0" smtClean="0"/>
            <a:t>3) Eşya Hukuku</a:t>
          </a:r>
        </a:p>
        <a:p>
          <a:pPr algn="just"/>
          <a:r>
            <a:rPr lang="tr-TR" dirty="0" smtClean="0"/>
            <a:t>4) Miras Hukuku</a:t>
          </a:r>
        </a:p>
        <a:p>
          <a:pPr algn="just"/>
          <a:r>
            <a:rPr lang="tr-TR" dirty="0" smtClean="0"/>
            <a:t>5)Borçlar Hukuku</a:t>
          </a:r>
          <a:endParaRPr lang="tr-TR" dirty="0"/>
        </a:p>
      </dgm:t>
    </dgm:pt>
    <dgm:pt modelId="{068F40F5-EED1-4416-BE08-66A9CAFBC234}" type="parTrans" cxnId="{B298AE62-9789-4CF8-AB0E-5F92B7AD7D87}">
      <dgm:prSet/>
      <dgm:spPr/>
      <dgm:t>
        <a:bodyPr/>
        <a:lstStyle/>
        <a:p>
          <a:endParaRPr lang="tr-TR"/>
        </a:p>
      </dgm:t>
    </dgm:pt>
    <dgm:pt modelId="{C5880FB9-3E99-4A76-B448-BD06ACF527E6}" type="sibTrans" cxnId="{B298AE62-9789-4CF8-AB0E-5F92B7AD7D87}">
      <dgm:prSet/>
      <dgm:spPr/>
      <dgm:t>
        <a:bodyPr/>
        <a:lstStyle/>
        <a:p>
          <a:endParaRPr lang="tr-TR"/>
        </a:p>
      </dgm:t>
    </dgm:pt>
    <dgm:pt modelId="{8D775ADE-A2F8-4490-ABD9-1DDF4A8DC425}">
      <dgm:prSet phldrT="[Metin]" custT="1"/>
      <dgm:spPr/>
      <dgm:t>
        <a:bodyPr/>
        <a:lstStyle/>
        <a:p>
          <a:pPr algn="ctr"/>
          <a:r>
            <a:rPr lang="tr-TR" sz="1600" b="1" u="sng" dirty="0" smtClean="0"/>
            <a:t>Ticaret Hukuku</a:t>
          </a:r>
        </a:p>
        <a:p>
          <a:pPr algn="just"/>
          <a:r>
            <a:rPr lang="tr-TR" sz="1400" dirty="0" smtClean="0"/>
            <a:t>1) Ticari İşletme Hukuku</a:t>
          </a:r>
        </a:p>
        <a:p>
          <a:pPr algn="just"/>
          <a:r>
            <a:rPr lang="tr-TR" sz="1400" dirty="0" smtClean="0"/>
            <a:t>2)Kıymetli Evrak Hukuku</a:t>
          </a:r>
        </a:p>
        <a:p>
          <a:pPr algn="just"/>
          <a:r>
            <a:rPr lang="tr-TR" sz="1400" dirty="0" smtClean="0"/>
            <a:t>3) Şirketler Hukuku</a:t>
          </a:r>
        </a:p>
        <a:p>
          <a:pPr algn="just"/>
          <a:r>
            <a:rPr lang="tr-TR" sz="1400" dirty="0" smtClean="0"/>
            <a:t>4) Taşıma Hukuku</a:t>
          </a:r>
        </a:p>
        <a:p>
          <a:pPr algn="just"/>
          <a:r>
            <a:rPr lang="tr-TR" sz="1400" dirty="0" smtClean="0"/>
            <a:t>5) Deniz Ticaret Hukuku</a:t>
          </a:r>
        </a:p>
        <a:p>
          <a:pPr algn="just"/>
          <a:r>
            <a:rPr lang="tr-TR" sz="1400" dirty="0" smtClean="0"/>
            <a:t>6) Sigorta Hukuku</a:t>
          </a:r>
        </a:p>
        <a:p>
          <a:pPr algn="ctr"/>
          <a:endParaRPr lang="tr-TR" sz="1600" dirty="0" smtClean="0"/>
        </a:p>
        <a:p>
          <a:pPr algn="ctr"/>
          <a:endParaRPr lang="tr-TR" sz="1600" dirty="0"/>
        </a:p>
      </dgm:t>
    </dgm:pt>
    <dgm:pt modelId="{42CF4F05-707C-424A-A006-D244207AFB7A}" type="parTrans" cxnId="{3D83877F-18BB-4CB9-8565-62CD5C31716B}">
      <dgm:prSet/>
      <dgm:spPr/>
      <dgm:t>
        <a:bodyPr/>
        <a:lstStyle/>
        <a:p>
          <a:endParaRPr lang="tr-TR"/>
        </a:p>
      </dgm:t>
    </dgm:pt>
    <dgm:pt modelId="{F9E2A54D-88CA-41BA-AFE9-EB215EBBE382}" type="sibTrans" cxnId="{3D83877F-18BB-4CB9-8565-62CD5C31716B}">
      <dgm:prSet/>
      <dgm:spPr/>
      <dgm:t>
        <a:bodyPr/>
        <a:lstStyle/>
        <a:p>
          <a:endParaRPr lang="tr-TR"/>
        </a:p>
      </dgm:t>
    </dgm:pt>
    <dgm:pt modelId="{8AD85E82-480D-40A4-B4EA-DC3E13223A71}">
      <dgm:prSet phldrT="[Metin]"/>
      <dgm:spPr/>
      <dgm:t>
        <a:bodyPr/>
        <a:lstStyle/>
        <a:p>
          <a:r>
            <a:rPr lang="tr-TR" dirty="0" smtClean="0"/>
            <a:t>Fikri Mülkiyet Hukuku</a:t>
          </a:r>
          <a:endParaRPr lang="tr-TR" dirty="0"/>
        </a:p>
      </dgm:t>
    </dgm:pt>
    <dgm:pt modelId="{EF9F192D-CAB3-4D99-BD92-768865693C74}" type="parTrans" cxnId="{A5BF643F-F54F-42E3-A2B1-47DE215DEB2F}">
      <dgm:prSet/>
      <dgm:spPr/>
      <dgm:t>
        <a:bodyPr/>
        <a:lstStyle/>
        <a:p>
          <a:endParaRPr lang="tr-TR"/>
        </a:p>
      </dgm:t>
    </dgm:pt>
    <dgm:pt modelId="{EAC6CBEB-9371-46B0-AF89-2AF8265225F5}" type="sibTrans" cxnId="{A5BF643F-F54F-42E3-A2B1-47DE215DEB2F}">
      <dgm:prSet/>
      <dgm:spPr/>
      <dgm:t>
        <a:bodyPr/>
        <a:lstStyle/>
        <a:p>
          <a:endParaRPr lang="tr-TR"/>
        </a:p>
      </dgm:t>
    </dgm:pt>
    <dgm:pt modelId="{4D6441FA-49C4-4713-863E-B0BDD1D5F871}">
      <dgm:prSet/>
      <dgm:spPr/>
      <dgm:t>
        <a:bodyPr/>
        <a:lstStyle/>
        <a:p>
          <a:r>
            <a:rPr lang="tr-TR" dirty="0" smtClean="0"/>
            <a:t>Devletler Özel Hukuku</a:t>
          </a:r>
          <a:endParaRPr lang="tr-TR" dirty="0"/>
        </a:p>
      </dgm:t>
    </dgm:pt>
    <dgm:pt modelId="{97D1275B-0FA3-4CA6-91B8-874FE15E9273}" type="parTrans" cxnId="{7076F9FB-9938-4CA0-8349-71BCB9FA7B6E}">
      <dgm:prSet/>
      <dgm:spPr/>
      <dgm:t>
        <a:bodyPr/>
        <a:lstStyle/>
        <a:p>
          <a:endParaRPr lang="tr-TR"/>
        </a:p>
      </dgm:t>
    </dgm:pt>
    <dgm:pt modelId="{17A9CC78-B0FF-422F-A1AF-862CAEF3E888}" type="sibTrans" cxnId="{7076F9FB-9938-4CA0-8349-71BCB9FA7B6E}">
      <dgm:prSet/>
      <dgm:spPr/>
      <dgm:t>
        <a:bodyPr/>
        <a:lstStyle/>
        <a:p>
          <a:endParaRPr lang="tr-TR"/>
        </a:p>
      </dgm:t>
    </dgm:pt>
    <dgm:pt modelId="{1DAC124B-2BFF-4B04-9A2C-60E20CD68E61}" type="pres">
      <dgm:prSet presAssocID="{B8A11C43-2514-49C6-94FA-31E60CF5ADF0}" presName="hierChild1" presStyleCnt="0">
        <dgm:presLayoutVars>
          <dgm:orgChart val="1"/>
          <dgm:chPref val="1"/>
          <dgm:dir/>
          <dgm:animOne val="branch"/>
          <dgm:animLvl val="lvl"/>
          <dgm:resizeHandles/>
        </dgm:presLayoutVars>
      </dgm:prSet>
      <dgm:spPr/>
      <dgm:t>
        <a:bodyPr/>
        <a:lstStyle/>
        <a:p>
          <a:endParaRPr lang="tr-TR"/>
        </a:p>
      </dgm:t>
    </dgm:pt>
    <dgm:pt modelId="{979280FB-705A-49A3-BAC4-1D122151F86A}" type="pres">
      <dgm:prSet presAssocID="{CC5C1B62-DFC2-4596-B5E0-FE0208248057}" presName="hierRoot1" presStyleCnt="0">
        <dgm:presLayoutVars>
          <dgm:hierBranch val="init"/>
        </dgm:presLayoutVars>
      </dgm:prSet>
      <dgm:spPr/>
    </dgm:pt>
    <dgm:pt modelId="{DDDA5346-8452-4CF9-B6C5-0B272ACED442}" type="pres">
      <dgm:prSet presAssocID="{CC5C1B62-DFC2-4596-B5E0-FE0208248057}" presName="rootComposite1" presStyleCnt="0"/>
      <dgm:spPr/>
    </dgm:pt>
    <dgm:pt modelId="{D338A794-0B26-4122-8E4E-BA898594EB92}" type="pres">
      <dgm:prSet presAssocID="{CC5C1B62-DFC2-4596-B5E0-FE0208248057}" presName="rootText1" presStyleLbl="node0" presStyleIdx="0" presStyleCnt="1" custScaleX="229772" custLinFactNeighborX="1335" custLinFactNeighborY="-99843">
        <dgm:presLayoutVars>
          <dgm:chPref val="3"/>
        </dgm:presLayoutVars>
      </dgm:prSet>
      <dgm:spPr/>
      <dgm:t>
        <a:bodyPr/>
        <a:lstStyle/>
        <a:p>
          <a:endParaRPr lang="tr-TR"/>
        </a:p>
      </dgm:t>
    </dgm:pt>
    <dgm:pt modelId="{1CECBB91-F146-4069-9A2B-4D7EF538543E}" type="pres">
      <dgm:prSet presAssocID="{CC5C1B62-DFC2-4596-B5E0-FE0208248057}" presName="rootConnector1" presStyleLbl="node1" presStyleIdx="0" presStyleCnt="0"/>
      <dgm:spPr/>
      <dgm:t>
        <a:bodyPr/>
        <a:lstStyle/>
        <a:p>
          <a:endParaRPr lang="tr-TR"/>
        </a:p>
      </dgm:t>
    </dgm:pt>
    <dgm:pt modelId="{FC74F838-5F4D-4051-A7FA-F694D385E8AF}" type="pres">
      <dgm:prSet presAssocID="{CC5C1B62-DFC2-4596-B5E0-FE0208248057}" presName="hierChild2" presStyleCnt="0"/>
      <dgm:spPr/>
    </dgm:pt>
    <dgm:pt modelId="{6D19B3C6-53E3-4556-848F-D55662131E9C}" type="pres">
      <dgm:prSet presAssocID="{068F40F5-EED1-4416-BE08-66A9CAFBC234}" presName="Name37" presStyleLbl="parChTrans1D2" presStyleIdx="0" presStyleCnt="4"/>
      <dgm:spPr/>
      <dgm:t>
        <a:bodyPr/>
        <a:lstStyle/>
        <a:p>
          <a:endParaRPr lang="tr-TR"/>
        </a:p>
      </dgm:t>
    </dgm:pt>
    <dgm:pt modelId="{B9D29EC4-0D9A-4744-8CD9-6935741260AE}" type="pres">
      <dgm:prSet presAssocID="{EDC0128B-EC12-4F95-B21B-86876CAF2BD0}" presName="hierRoot2" presStyleCnt="0">
        <dgm:presLayoutVars>
          <dgm:hierBranch val="init"/>
        </dgm:presLayoutVars>
      </dgm:prSet>
      <dgm:spPr/>
    </dgm:pt>
    <dgm:pt modelId="{E7A78D4F-CF1B-4BD0-9E29-A5ADD7311347}" type="pres">
      <dgm:prSet presAssocID="{EDC0128B-EC12-4F95-B21B-86876CAF2BD0}" presName="rootComposite" presStyleCnt="0"/>
      <dgm:spPr/>
    </dgm:pt>
    <dgm:pt modelId="{EA3037E4-9952-416E-ABB6-4A38BA3E9108}" type="pres">
      <dgm:prSet presAssocID="{EDC0128B-EC12-4F95-B21B-86876CAF2BD0}" presName="rootText" presStyleLbl="node2" presStyleIdx="0" presStyleCnt="4" custScaleY="324720">
        <dgm:presLayoutVars>
          <dgm:chPref val="3"/>
        </dgm:presLayoutVars>
      </dgm:prSet>
      <dgm:spPr/>
      <dgm:t>
        <a:bodyPr/>
        <a:lstStyle/>
        <a:p>
          <a:endParaRPr lang="tr-TR"/>
        </a:p>
      </dgm:t>
    </dgm:pt>
    <dgm:pt modelId="{455D7E44-749A-412F-8154-E0E220C099A7}" type="pres">
      <dgm:prSet presAssocID="{EDC0128B-EC12-4F95-B21B-86876CAF2BD0}" presName="rootConnector" presStyleLbl="node2" presStyleIdx="0" presStyleCnt="4"/>
      <dgm:spPr/>
      <dgm:t>
        <a:bodyPr/>
        <a:lstStyle/>
        <a:p>
          <a:endParaRPr lang="tr-TR"/>
        </a:p>
      </dgm:t>
    </dgm:pt>
    <dgm:pt modelId="{43666DBB-769F-4182-8664-ED908B230F9F}" type="pres">
      <dgm:prSet presAssocID="{EDC0128B-EC12-4F95-B21B-86876CAF2BD0}" presName="hierChild4" presStyleCnt="0"/>
      <dgm:spPr/>
    </dgm:pt>
    <dgm:pt modelId="{3FC67DC6-FCB1-49A7-AA72-0E048F163EF1}" type="pres">
      <dgm:prSet presAssocID="{EDC0128B-EC12-4F95-B21B-86876CAF2BD0}" presName="hierChild5" presStyleCnt="0"/>
      <dgm:spPr/>
    </dgm:pt>
    <dgm:pt modelId="{C6B17B2E-B13C-47B3-BC6D-1B3549E4547D}" type="pres">
      <dgm:prSet presAssocID="{42CF4F05-707C-424A-A006-D244207AFB7A}" presName="Name37" presStyleLbl="parChTrans1D2" presStyleIdx="1" presStyleCnt="4"/>
      <dgm:spPr/>
      <dgm:t>
        <a:bodyPr/>
        <a:lstStyle/>
        <a:p>
          <a:endParaRPr lang="tr-TR"/>
        </a:p>
      </dgm:t>
    </dgm:pt>
    <dgm:pt modelId="{C570BADE-875E-480C-9530-CA031379CD30}" type="pres">
      <dgm:prSet presAssocID="{8D775ADE-A2F8-4490-ABD9-1DDF4A8DC425}" presName="hierRoot2" presStyleCnt="0">
        <dgm:presLayoutVars>
          <dgm:hierBranch val="init"/>
        </dgm:presLayoutVars>
      </dgm:prSet>
      <dgm:spPr/>
    </dgm:pt>
    <dgm:pt modelId="{DF961C69-9F1D-4E14-8185-305AA654EF76}" type="pres">
      <dgm:prSet presAssocID="{8D775ADE-A2F8-4490-ABD9-1DDF4A8DC425}" presName="rootComposite" presStyleCnt="0"/>
      <dgm:spPr/>
    </dgm:pt>
    <dgm:pt modelId="{AB9671FB-34D6-4D4E-B727-12C000933430}" type="pres">
      <dgm:prSet presAssocID="{8D775ADE-A2F8-4490-ABD9-1DDF4A8DC425}" presName="rootText" presStyleLbl="node2" presStyleIdx="1" presStyleCnt="4" custScaleY="324721">
        <dgm:presLayoutVars>
          <dgm:chPref val="3"/>
        </dgm:presLayoutVars>
      </dgm:prSet>
      <dgm:spPr/>
      <dgm:t>
        <a:bodyPr/>
        <a:lstStyle/>
        <a:p>
          <a:endParaRPr lang="tr-TR"/>
        </a:p>
      </dgm:t>
    </dgm:pt>
    <dgm:pt modelId="{FACC17AA-9D7F-4E3C-A4B9-9B03AEA42D6F}" type="pres">
      <dgm:prSet presAssocID="{8D775ADE-A2F8-4490-ABD9-1DDF4A8DC425}" presName="rootConnector" presStyleLbl="node2" presStyleIdx="1" presStyleCnt="4"/>
      <dgm:spPr/>
      <dgm:t>
        <a:bodyPr/>
        <a:lstStyle/>
        <a:p>
          <a:endParaRPr lang="tr-TR"/>
        </a:p>
      </dgm:t>
    </dgm:pt>
    <dgm:pt modelId="{92CC7273-A2B2-4AC8-8895-27907B7B8AF7}" type="pres">
      <dgm:prSet presAssocID="{8D775ADE-A2F8-4490-ABD9-1DDF4A8DC425}" presName="hierChild4" presStyleCnt="0"/>
      <dgm:spPr/>
    </dgm:pt>
    <dgm:pt modelId="{968DA922-A08D-41C9-9573-BB869775C5D4}" type="pres">
      <dgm:prSet presAssocID="{8D775ADE-A2F8-4490-ABD9-1DDF4A8DC425}" presName="hierChild5" presStyleCnt="0"/>
      <dgm:spPr/>
    </dgm:pt>
    <dgm:pt modelId="{0FCC5D8A-DBFE-4A7A-A0DA-B0DEB7179608}" type="pres">
      <dgm:prSet presAssocID="{EF9F192D-CAB3-4D99-BD92-768865693C74}" presName="Name37" presStyleLbl="parChTrans1D2" presStyleIdx="2" presStyleCnt="4"/>
      <dgm:spPr/>
      <dgm:t>
        <a:bodyPr/>
        <a:lstStyle/>
        <a:p>
          <a:endParaRPr lang="tr-TR"/>
        </a:p>
      </dgm:t>
    </dgm:pt>
    <dgm:pt modelId="{6DB03E62-9F7F-4D06-B66F-A9B823C85378}" type="pres">
      <dgm:prSet presAssocID="{8AD85E82-480D-40A4-B4EA-DC3E13223A71}" presName="hierRoot2" presStyleCnt="0">
        <dgm:presLayoutVars>
          <dgm:hierBranch val="init"/>
        </dgm:presLayoutVars>
      </dgm:prSet>
      <dgm:spPr/>
    </dgm:pt>
    <dgm:pt modelId="{040BEED3-1150-42BE-9290-BFBDD634CBB6}" type="pres">
      <dgm:prSet presAssocID="{8AD85E82-480D-40A4-B4EA-DC3E13223A71}" presName="rootComposite" presStyleCnt="0"/>
      <dgm:spPr/>
    </dgm:pt>
    <dgm:pt modelId="{698ED394-006D-4E18-BCCD-882087758756}" type="pres">
      <dgm:prSet presAssocID="{8AD85E82-480D-40A4-B4EA-DC3E13223A71}" presName="rootText" presStyleLbl="node2" presStyleIdx="2" presStyleCnt="4">
        <dgm:presLayoutVars>
          <dgm:chPref val="3"/>
        </dgm:presLayoutVars>
      </dgm:prSet>
      <dgm:spPr/>
      <dgm:t>
        <a:bodyPr/>
        <a:lstStyle/>
        <a:p>
          <a:endParaRPr lang="tr-TR"/>
        </a:p>
      </dgm:t>
    </dgm:pt>
    <dgm:pt modelId="{6162705E-5AE4-4AF9-95D0-A88B1D53A9C7}" type="pres">
      <dgm:prSet presAssocID="{8AD85E82-480D-40A4-B4EA-DC3E13223A71}" presName="rootConnector" presStyleLbl="node2" presStyleIdx="2" presStyleCnt="4"/>
      <dgm:spPr/>
      <dgm:t>
        <a:bodyPr/>
        <a:lstStyle/>
        <a:p>
          <a:endParaRPr lang="tr-TR"/>
        </a:p>
      </dgm:t>
    </dgm:pt>
    <dgm:pt modelId="{5B1E2DB7-3300-4EF1-B846-DE3663146296}" type="pres">
      <dgm:prSet presAssocID="{8AD85E82-480D-40A4-B4EA-DC3E13223A71}" presName="hierChild4" presStyleCnt="0"/>
      <dgm:spPr/>
    </dgm:pt>
    <dgm:pt modelId="{9A31080F-8E5E-4FAB-A33F-0D1842F7D90E}" type="pres">
      <dgm:prSet presAssocID="{8AD85E82-480D-40A4-B4EA-DC3E13223A71}" presName="hierChild5" presStyleCnt="0"/>
      <dgm:spPr/>
    </dgm:pt>
    <dgm:pt modelId="{68C4464C-F76D-46A8-B5B8-C56709BD19CE}" type="pres">
      <dgm:prSet presAssocID="{97D1275B-0FA3-4CA6-91B8-874FE15E9273}" presName="Name37" presStyleLbl="parChTrans1D2" presStyleIdx="3" presStyleCnt="4"/>
      <dgm:spPr/>
      <dgm:t>
        <a:bodyPr/>
        <a:lstStyle/>
        <a:p>
          <a:endParaRPr lang="tr-TR"/>
        </a:p>
      </dgm:t>
    </dgm:pt>
    <dgm:pt modelId="{F3A21D75-4502-4CEA-9FFB-5012BEC8D677}" type="pres">
      <dgm:prSet presAssocID="{4D6441FA-49C4-4713-863E-B0BDD1D5F871}" presName="hierRoot2" presStyleCnt="0">
        <dgm:presLayoutVars>
          <dgm:hierBranch val="init"/>
        </dgm:presLayoutVars>
      </dgm:prSet>
      <dgm:spPr/>
    </dgm:pt>
    <dgm:pt modelId="{AF3162D5-FE5A-4514-9DF1-99C96EAFCA2D}" type="pres">
      <dgm:prSet presAssocID="{4D6441FA-49C4-4713-863E-B0BDD1D5F871}" presName="rootComposite" presStyleCnt="0"/>
      <dgm:spPr/>
    </dgm:pt>
    <dgm:pt modelId="{01D28CA0-3947-460E-8D11-93AE18221A3A}" type="pres">
      <dgm:prSet presAssocID="{4D6441FA-49C4-4713-863E-B0BDD1D5F871}" presName="rootText" presStyleLbl="node2" presStyleIdx="3" presStyleCnt="4">
        <dgm:presLayoutVars>
          <dgm:chPref val="3"/>
        </dgm:presLayoutVars>
      </dgm:prSet>
      <dgm:spPr/>
      <dgm:t>
        <a:bodyPr/>
        <a:lstStyle/>
        <a:p>
          <a:endParaRPr lang="tr-TR"/>
        </a:p>
      </dgm:t>
    </dgm:pt>
    <dgm:pt modelId="{681B3021-FF1A-43E7-A1B2-AD6837760D9E}" type="pres">
      <dgm:prSet presAssocID="{4D6441FA-49C4-4713-863E-B0BDD1D5F871}" presName="rootConnector" presStyleLbl="node2" presStyleIdx="3" presStyleCnt="4"/>
      <dgm:spPr/>
      <dgm:t>
        <a:bodyPr/>
        <a:lstStyle/>
        <a:p>
          <a:endParaRPr lang="tr-TR"/>
        </a:p>
      </dgm:t>
    </dgm:pt>
    <dgm:pt modelId="{A1A1A99F-70E1-4912-88E4-493BB13E90F3}" type="pres">
      <dgm:prSet presAssocID="{4D6441FA-49C4-4713-863E-B0BDD1D5F871}" presName="hierChild4" presStyleCnt="0"/>
      <dgm:spPr/>
    </dgm:pt>
    <dgm:pt modelId="{B18B6753-C3A7-4FBA-B5D4-4D18734B154B}" type="pres">
      <dgm:prSet presAssocID="{4D6441FA-49C4-4713-863E-B0BDD1D5F871}" presName="hierChild5" presStyleCnt="0"/>
      <dgm:spPr/>
    </dgm:pt>
    <dgm:pt modelId="{14934582-0691-440C-ADA0-64FD12938ADD}" type="pres">
      <dgm:prSet presAssocID="{CC5C1B62-DFC2-4596-B5E0-FE0208248057}" presName="hierChild3" presStyleCnt="0"/>
      <dgm:spPr/>
    </dgm:pt>
  </dgm:ptLst>
  <dgm:cxnLst>
    <dgm:cxn modelId="{2ECA5946-F0CF-48DF-BD72-E4A8BD090A91}" type="presOf" srcId="{4D6441FA-49C4-4713-863E-B0BDD1D5F871}" destId="{01D28CA0-3947-460E-8D11-93AE18221A3A}" srcOrd="0" destOrd="0" presId="urn:microsoft.com/office/officeart/2005/8/layout/orgChart1"/>
    <dgm:cxn modelId="{6F491717-5F5A-45BB-A5CE-B4199925D95F}" type="presOf" srcId="{4D6441FA-49C4-4713-863E-B0BDD1D5F871}" destId="{681B3021-FF1A-43E7-A1B2-AD6837760D9E}" srcOrd="1" destOrd="0" presId="urn:microsoft.com/office/officeart/2005/8/layout/orgChart1"/>
    <dgm:cxn modelId="{B09E2A99-F0C9-4415-9437-8D89E3DAC8CC}" type="presOf" srcId="{068F40F5-EED1-4416-BE08-66A9CAFBC234}" destId="{6D19B3C6-53E3-4556-848F-D55662131E9C}" srcOrd="0" destOrd="0" presId="urn:microsoft.com/office/officeart/2005/8/layout/orgChart1"/>
    <dgm:cxn modelId="{275B2239-9D3D-4D4E-9D76-CC67F50C520D}" type="presOf" srcId="{EDC0128B-EC12-4F95-B21B-86876CAF2BD0}" destId="{455D7E44-749A-412F-8154-E0E220C099A7}" srcOrd="1" destOrd="0" presId="urn:microsoft.com/office/officeart/2005/8/layout/orgChart1"/>
    <dgm:cxn modelId="{40B6FE17-CE5C-4FD2-9998-999653AB59C5}" type="presOf" srcId="{B8A11C43-2514-49C6-94FA-31E60CF5ADF0}" destId="{1DAC124B-2BFF-4B04-9A2C-60E20CD68E61}" srcOrd="0" destOrd="0" presId="urn:microsoft.com/office/officeart/2005/8/layout/orgChart1"/>
    <dgm:cxn modelId="{6B098041-B3AD-4A26-ABF6-65B3B37C2B55}" type="presOf" srcId="{CC5C1B62-DFC2-4596-B5E0-FE0208248057}" destId="{1CECBB91-F146-4069-9A2B-4D7EF538543E}" srcOrd="1" destOrd="0" presId="urn:microsoft.com/office/officeart/2005/8/layout/orgChart1"/>
    <dgm:cxn modelId="{A5BF643F-F54F-42E3-A2B1-47DE215DEB2F}" srcId="{CC5C1B62-DFC2-4596-B5E0-FE0208248057}" destId="{8AD85E82-480D-40A4-B4EA-DC3E13223A71}" srcOrd="2" destOrd="0" parTransId="{EF9F192D-CAB3-4D99-BD92-768865693C74}" sibTransId="{EAC6CBEB-9371-46B0-AF89-2AF8265225F5}"/>
    <dgm:cxn modelId="{498B7A43-7B13-4B11-B0CB-DD79BEE31997}" type="presOf" srcId="{8D775ADE-A2F8-4490-ABD9-1DDF4A8DC425}" destId="{FACC17AA-9D7F-4E3C-A4B9-9B03AEA42D6F}" srcOrd="1" destOrd="0" presId="urn:microsoft.com/office/officeart/2005/8/layout/orgChart1"/>
    <dgm:cxn modelId="{08F8E575-C7F8-44D9-B54C-21AF2E30803A}" srcId="{B8A11C43-2514-49C6-94FA-31E60CF5ADF0}" destId="{CC5C1B62-DFC2-4596-B5E0-FE0208248057}" srcOrd="0" destOrd="0" parTransId="{AE1EB5F0-A588-4DD6-BC63-F3D55DBF5E7C}" sibTransId="{88E264A0-C22C-455A-BC2A-E397049E8C89}"/>
    <dgm:cxn modelId="{5E78446E-4911-462E-8F2B-8E657F802B6D}" type="presOf" srcId="{EF9F192D-CAB3-4D99-BD92-768865693C74}" destId="{0FCC5D8A-DBFE-4A7A-A0DA-B0DEB7179608}" srcOrd="0" destOrd="0" presId="urn:microsoft.com/office/officeart/2005/8/layout/orgChart1"/>
    <dgm:cxn modelId="{B298AE62-9789-4CF8-AB0E-5F92B7AD7D87}" srcId="{CC5C1B62-DFC2-4596-B5E0-FE0208248057}" destId="{EDC0128B-EC12-4F95-B21B-86876CAF2BD0}" srcOrd="0" destOrd="0" parTransId="{068F40F5-EED1-4416-BE08-66A9CAFBC234}" sibTransId="{C5880FB9-3E99-4A76-B448-BD06ACF527E6}"/>
    <dgm:cxn modelId="{8CFB0C23-4274-4134-97F3-2FD3EBB736BE}" type="presOf" srcId="{42CF4F05-707C-424A-A006-D244207AFB7A}" destId="{C6B17B2E-B13C-47B3-BC6D-1B3549E4547D}" srcOrd="0" destOrd="0" presId="urn:microsoft.com/office/officeart/2005/8/layout/orgChart1"/>
    <dgm:cxn modelId="{9B57160B-BD9D-4CA5-8383-A15ECD4A037E}" type="presOf" srcId="{CC5C1B62-DFC2-4596-B5E0-FE0208248057}" destId="{D338A794-0B26-4122-8E4E-BA898594EB92}" srcOrd="0" destOrd="0" presId="urn:microsoft.com/office/officeart/2005/8/layout/orgChart1"/>
    <dgm:cxn modelId="{F0DD884B-D25F-474E-9BDF-CD004478893F}" type="presOf" srcId="{EDC0128B-EC12-4F95-B21B-86876CAF2BD0}" destId="{EA3037E4-9952-416E-ABB6-4A38BA3E9108}" srcOrd="0" destOrd="0" presId="urn:microsoft.com/office/officeart/2005/8/layout/orgChart1"/>
    <dgm:cxn modelId="{7076F9FB-9938-4CA0-8349-71BCB9FA7B6E}" srcId="{CC5C1B62-DFC2-4596-B5E0-FE0208248057}" destId="{4D6441FA-49C4-4713-863E-B0BDD1D5F871}" srcOrd="3" destOrd="0" parTransId="{97D1275B-0FA3-4CA6-91B8-874FE15E9273}" sibTransId="{17A9CC78-B0FF-422F-A1AF-862CAEF3E888}"/>
    <dgm:cxn modelId="{B8CDAA89-88B4-4272-826E-D5D53BC66310}" type="presOf" srcId="{8D775ADE-A2F8-4490-ABD9-1DDF4A8DC425}" destId="{AB9671FB-34D6-4D4E-B727-12C000933430}" srcOrd="0" destOrd="0" presId="urn:microsoft.com/office/officeart/2005/8/layout/orgChart1"/>
    <dgm:cxn modelId="{6ED2ACD2-0FB5-4BAE-A163-448C74EE6AD1}" type="presOf" srcId="{8AD85E82-480D-40A4-B4EA-DC3E13223A71}" destId="{6162705E-5AE4-4AF9-95D0-A88B1D53A9C7}" srcOrd="1" destOrd="0" presId="urn:microsoft.com/office/officeart/2005/8/layout/orgChart1"/>
    <dgm:cxn modelId="{60A56FA3-0F9A-40CB-844F-2003D804EB03}" type="presOf" srcId="{8AD85E82-480D-40A4-B4EA-DC3E13223A71}" destId="{698ED394-006D-4E18-BCCD-882087758756}" srcOrd="0" destOrd="0" presId="urn:microsoft.com/office/officeart/2005/8/layout/orgChart1"/>
    <dgm:cxn modelId="{3D83877F-18BB-4CB9-8565-62CD5C31716B}" srcId="{CC5C1B62-DFC2-4596-B5E0-FE0208248057}" destId="{8D775ADE-A2F8-4490-ABD9-1DDF4A8DC425}" srcOrd="1" destOrd="0" parTransId="{42CF4F05-707C-424A-A006-D244207AFB7A}" sibTransId="{F9E2A54D-88CA-41BA-AFE9-EB215EBBE382}"/>
    <dgm:cxn modelId="{FF5A7501-4478-4422-850D-0F12AE60330E}" type="presOf" srcId="{97D1275B-0FA3-4CA6-91B8-874FE15E9273}" destId="{68C4464C-F76D-46A8-B5B8-C56709BD19CE}" srcOrd="0" destOrd="0" presId="urn:microsoft.com/office/officeart/2005/8/layout/orgChart1"/>
    <dgm:cxn modelId="{68FC1E98-4B5C-4170-B1E0-26DFACF33AB9}" type="presParOf" srcId="{1DAC124B-2BFF-4B04-9A2C-60E20CD68E61}" destId="{979280FB-705A-49A3-BAC4-1D122151F86A}" srcOrd="0" destOrd="0" presId="urn:microsoft.com/office/officeart/2005/8/layout/orgChart1"/>
    <dgm:cxn modelId="{9A46BF68-60C2-4B7A-81C3-59B357FB1086}" type="presParOf" srcId="{979280FB-705A-49A3-BAC4-1D122151F86A}" destId="{DDDA5346-8452-4CF9-B6C5-0B272ACED442}" srcOrd="0" destOrd="0" presId="urn:microsoft.com/office/officeart/2005/8/layout/orgChart1"/>
    <dgm:cxn modelId="{230EC58F-F732-4FCD-834B-B8F58EA60C13}" type="presParOf" srcId="{DDDA5346-8452-4CF9-B6C5-0B272ACED442}" destId="{D338A794-0B26-4122-8E4E-BA898594EB92}" srcOrd="0" destOrd="0" presId="urn:microsoft.com/office/officeart/2005/8/layout/orgChart1"/>
    <dgm:cxn modelId="{F7E38789-72B0-42FE-8050-218D2407BCE7}" type="presParOf" srcId="{DDDA5346-8452-4CF9-B6C5-0B272ACED442}" destId="{1CECBB91-F146-4069-9A2B-4D7EF538543E}" srcOrd="1" destOrd="0" presId="urn:microsoft.com/office/officeart/2005/8/layout/orgChart1"/>
    <dgm:cxn modelId="{5C569647-CE95-44D2-8328-9982BF1734FD}" type="presParOf" srcId="{979280FB-705A-49A3-BAC4-1D122151F86A}" destId="{FC74F838-5F4D-4051-A7FA-F694D385E8AF}" srcOrd="1" destOrd="0" presId="urn:microsoft.com/office/officeart/2005/8/layout/orgChart1"/>
    <dgm:cxn modelId="{531A1FB6-4B4A-49D8-ACB3-2F17EE22175C}" type="presParOf" srcId="{FC74F838-5F4D-4051-A7FA-F694D385E8AF}" destId="{6D19B3C6-53E3-4556-848F-D55662131E9C}" srcOrd="0" destOrd="0" presId="urn:microsoft.com/office/officeart/2005/8/layout/orgChart1"/>
    <dgm:cxn modelId="{A91070C1-C02E-4D4F-BEB1-3A0DD64B0293}" type="presParOf" srcId="{FC74F838-5F4D-4051-A7FA-F694D385E8AF}" destId="{B9D29EC4-0D9A-4744-8CD9-6935741260AE}" srcOrd="1" destOrd="0" presId="urn:microsoft.com/office/officeart/2005/8/layout/orgChart1"/>
    <dgm:cxn modelId="{891BDC12-E1A3-47FC-B89A-51E442569373}" type="presParOf" srcId="{B9D29EC4-0D9A-4744-8CD9-6935741260AE}" destId="{E7A78D4F-CF1B-4BD0-9E29-A5ADD7311347}" srcOrd="0" destOrd="0" presId="urn:microsoft.com/office/officeart/2005/8/layout/orgChart1"/>
    <dgm:cxn modelId="{ECBC9812-72F5-4F2F-B642-960C7F3E147E}" type="presParOf" srcId="{E7A78D4F-CF1B-4BD0-9E29-A5ADD7311347}" destId="{EA3037E4-9952-416E-ABB6-4A38BA3E9108}" srcOrd="0" destOrd="0" presId="urn:microsoft.com/office/officeart/2005/8/layout/orgChart1"/>
    <dgm:cxn modelId="{C3E87E28-BB8C-4270-94AB-D6300CE00BFB}" type="presParOf" srcId="{E7A78D4F-CF1B-4BD0-9E29-A5ADD7311347}" destId="{455D7E44-749A-412F-8154-E0E220C099A7}" srcOrd="1" destOrd="0" presId="urn:microsoft.com/office/officeart/2005/8/layout/orgChart1"/>
    <dgm:cxn modelId="{4213FD7D-BCF2-4608-B922-25C9E64F7535}" type="presParOf" srcId="{B9D29EC4-0D9A-4744-8CD9-6935741260AE}" destId="{43666DBB-769F-4182-8664-ED908B230F9F}" srcOrd="1" destOrd="0" presId="urn:microsoft.com/office/officeart/2005/8/layout/orgChart1"/>
    <dgm:cxn modelId="{A55D8E20-7C5E-4049-BE5D-B8C0B2CCBAC9}" type="presParOf" srcId="{B9D29EC4-0D9A-4744-8CD9-6935741260AE}" destId="{3FC67DC6-FCB1-49A7-AA72-0E048F163EF1}" srcOrd="2" destOrd="0" presId="urn:microsoft.com/office/officeart/2005/8/layout/orgChart1"/>
    <dgm:cxn modelId="{DEADB000-3DCC-4497-A84F-DBA968B45D14}" type="presParOf" srcId="{FC74F838-5F4D-4051-A7FA-F694D385E8AF}" destId="{C6B17B2E-B13C-47B3-BC6D-1B3549E4547D}" srcOrd="2" destOrd="0" presId="urn:microsoft.com/office/officeart/2005/8/layout/orgChart1"/>
    <dgm:cxn modelId="{FE6C1244-B746-47D3-887F-F4EE6A64529C}" type="presParOf" srcId="{FC74F838-5F4D-4051-A7FA-F694D385E8AF}" destId="{C570BADE-875E-480C-9530-CA031379CD30}" srcOrd="3" destOrd="0" presId="urn:microsoft.com/office/officeart/2005/8/layout/orgChart1"/>
    <dgm:cxn modelId="{F51A977C-0544-43E1-BCC1-9FA7444F34F3}" type="presParOf" srcId="{C570BADE-875E-480C-9530-CA031379CD30}" destId="{DF961C69-9F1D-4E14-8185-305AA654EF76}" srcOrd="0" destOrd="0" presId="urn:microsoft.com/office/officeart/2005/8/layout/orgChart1"/>
    <dgm:cxn modelId="{FAFF4B4F-0E68-47A5-8F1C-6C6C2CA4D21A}" type="presParOf" srcId="{DF961C69-9F1D-4E14-8185-305AA654EF76}" destId="{AB9671FB-34D6-4D4E-B727-12C000933430}" srcOrd="0" destOrd="0" presId="urn:microsoft.com/office/officeart/2005/8/layout/orgChart1"/>
    <dgm:cxn modelId="{CC09426A-A0C0-4E0F-89F2-61AABE0866DF}" type="presParOf" srcId="{DF961C69-9F1D-4E14-8185-305AA654EF76}" destId="{FACC17AA-9D7F-4E3C-A4B9-9B03AEA42D6F}" srcOrd="1" destOrd="0" presId="urn:microsoft.com/office/officeart/2005/8/layout/orgChart1"/>
    <dgm:cxn modelId="{F5D562D5-3AFB-4CBF-9507-90AE2A6858B5}" type="presParOf" srcId="{C570BADE-875E-480C-9530-CA031379CD30}" destId="{92CC7273-A2B2-4AC8-8895-27907B7B8AF7}" srcOrd="1" destOrd="0" presId="urn:microsoft.com/office/officeart/2005/8/layout/orgChart1"/>
    <dgm:cxn modelId="{159BB941-FB29-4145-AB83-5A39EFAEF17B}" type="presParOf" srcId="{C570BADE-875E-480C-9530-CA031379CD30}" destId="{968DA922-A08D-41C9-9573-BB869775C5D4}" srcOrd="2" destOrd="0" presId="urn:microsoft.com/office/officeart/2005/8/layout/orgChart1"/>
    <dgm:cxn modelId="{0C9C0442-1958-4D7E-BC89-80199514A122}" type="presParOf" srcId="{FC74F838-5F4D-4051-A7FA-F694D385E8AF}" destId="{0FCC5D8A-DBFE-4A7A-A0DA-B0DEB7179608}" srcOrd="4" destOrd="0" presId="urn:microsoft.com/office/officeart/2005/8/layout/orgChart1"/>
    <dgm:cxn modelId="{F850814E-02A1-4727-B1A5-10195ABD9363}" type="presParOf" srcId="{FC74F838-5F4D-4051-A7FA-F694D385E8AF}" destId="{6DB03E62-9F7F-4D06-B66F-A9B823C85378}" srcOrd="5" destOrd="0" presId="urn:microsoft.com/office/officeart/2005/8/layout/orgChart1"/>
    <dgm:cxn modelId="{4305D453-64FF-4201-9293-2697F3BD5D9E}" type="presParOf" srcId="{6DB03E62-9F7F-4D06-B66F-A9B823C85378}" destId="{040BEED3-1150-42BE-9290-BFBDD634CBB6}" srcOrd="0" destOrd="0" presId="urn:microsoft.com/office/officeart/2005/8/layout/orgChart1"/>
    <dgm:cxn modelId="{6DB3A409-D6CA-437E-A20C-210E42FFFEC5}" type="presParOf" srcId="{040BEED3-1150-42BE-9290-BFBDD634CBB6}" destId="{698ED394-006D-4E18-BCCD-882087758756}" srcOrd="0" destOrd="0" presId="urn:microsoft.com/office/officeart/2005/8/layout/orgChart1"/>
    <dgm:cxn modelId="{3AC7E735-8BDE-45DE-98CD-FF04A1B89FBF}" type="presParOf" srcId="{040BEED3-1150-42BE-9290-BFBDD634CBB6}" destId="{6162705E-5AE4-4AF9-95D0-A88B1D53A9C7}" srcOrd="1" destOrd="0" presId="urn:microsoft.com/office/officeart/2005/8/layout/orgChart1"/>
    <dgm:cxn modelId="{90085D29-3B51-44BB-AB91-63A25B019AB9}" type="presParOf" srcId="{6DB03E62-9F7F-4D06-B66F-A9B823C85378}" destId="{5B1E2DB7-3300-4EF1-B846-DE3663146296}" srcOrd="1" destOrd="0" presId="urn:microsoft.com/office/officeart/2005/8/layout/orgChart1"/>
    <dgm:cxn modelId="{507D1BF6-4DF2-4458-AFC7-FA257B4301DF}" type="presParOf" srcId="{6DB03E62-9F7F-4D06-B66F-A9B823C85378}" destId="{9A31080F-8E5E-4FAB-A33F-0D1842F7D90E}" srcOrd="2" destOrd="0" presId="urn:microsoft.com/office/officeart/2005/8/layout/orgChart1"/>
    <dgm:cxn modelId="{686107A3-6E32-4CEA-B75C-61F043DC1A71}" type="presParOf" srcId="{FC74F838-5F4D-4051-A7FA-F694D385E8AF}" destId="{68C4464C-F76D-46A8-B5B8-C56709BD19CE}" srcOrd="6" destOrd="0" presId="urn:microsoft.com/office/officeart/2005/8/layout/orgChart1"/>
    <dgm:cxn modelId="{9406DF71-E565-4BAF-9032-67517942A04B}" type="presParOf" srcId="{FC74F838-5F4D-4051-A7FA-F694D385E8AF}" destId="{F3A21D75-4502-4CEA-9FFB-5012BEC8D677}" srcOrd="7" destOrd="0" presId="urn:microsoft.com/office/officeart/2005/8/layout/orgChart1"/>
    <dgm:cxn modelId="{FB4C18DF-63B0-47B2-857C-754BAE001C18}" type="presParOf" srcId="{F3A21D75-4502-4CEA-9FFB-5012BEC8D677}" destId="{AF3162D5-FE5A-4514-9DF1-99C96EAFCA2D}" srcOrd="0" destOrd="0" presId="urn:microsoft.com/office/officeart/2005/8/layout/orgChart1"/>
    <dgm:cxn modelId="{F0062CE1-FB0E-4BC9-81B1-0E0030B944C4}" type="presParOf" srcId="{AF3162D5-FE5A-4514-9DF1-99C96EAFCA2D}" destId="{01D28CA0-3947-460E-8D11-93AE18221A3A}" srcOrd="0" destOrd="0" presId="urn:microsoft.com/office/officeart/2005/8/layout/orgChart1"/>
    <dgm:cxn modelId="{9D74C08D-1429-4B15-9CF9-941B2C31AB6C}" type="presParOf" srcId="{AF3162D5-FE5A-4514-9DF1-99C96EAFCA2D}" destId="{681B3021-FF1A-43E7-A1B2-AD6837760D9E}" srcOrd="1" destOrd="0" presId="urn:microsoft.com/office/officeart/2005/8/layout/orgChart1"/>
    <dgm:cxn modelId="{6C6A866B-B3EE-431B-BCDD-39576C39D911}" type="presParOf" srcId="{F3A21D75-4502-4CEA-9FFB-5012BEC8D677}" destId="{A1A1A99F-70E1-4912-88E4-493BB13E90F3}" srcOrd="1" destOrd="0" presId="urn:microsoft.com/office/officeart/2005/8/layout/orgChart1"/>
    <dgm:cxn modelId="{4C1ECA47-812A-4122-8C24-DCF57715D0CC}" type="presParOf" srcId="{F3A21D75-4502-4CEA-9FFB-5012BEC8D677}" destId="{B18B6753-C3A7-4FBA-B5D4-4D18734B154B}" srcOrd="2" destOrd="0" presId="urn:microsoft.com/office/officeart/2005/8/layout/orgChart1"/>
    <dgm:cxn modelId="{8482E3E1-F0C8-45B4-92EB-90C7F257077C}" type="presParOf" srcId="{979280FB-705A-49A3-BAC4-1D122151F86A}" destId="{14934582-0691-440C-ADA0-64FD12938AD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9AFED6-D6DC-4DBB-BBAF-B5E472BD20F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B3A283C2-438F-449D-BAE4-C7CFC3AD6318}">
      <dgm:prSet phldrT="[Metin]"/>
      <dgm:spPr/>
      <dgm:t>
        <a:bodyPr/>
        <a:lstStyle/>
        <a:p>
          <a:r>
            <a:rPr lang="tr-TR" dirty="0" smtClean="0"/>
            <a:t>Karma</a:t>
          </a:r>
        </a:p>
        <a:p>
          <a:r>
            <a:rPr lang="tr-TR" dirty="0" smtClean="0"/>
            <a:t> Hukukun Dalları</a:t>
          </a:r>
          <a:endParaRPr lang="tr-TR" dirty="0"/>
        </a:p>
      </dgm:t>
    </dgm:pt>
    <dgm:pt modelId="{AC29EDE9-6112-4570-A14F-7229DA25C4DF}" type="parTrans" cxnId="{4BE6E4F5-0F26-461A-AF14-CA9C64B82571}">
      <dgm:prSet/>
      <dgm:spPr/>
      <dgm:t>
        <a:bodyPr/>
        <a:lstStyle/>
        <a:p>
          <a:endParaRPr lang="tr-TR"/>
        </a:p>
      </dgm:t>
    </dgm:pt>
    <dgm:pt modelId="{306B41C9-C997-480F-BF43-68E97CAF3537}" type="sibTrans" cxnId="{4BE6E4F5-0F26-461A-AF14-CA9C64B82571}">
      <dgm:prSet/>
      <dgm:spPr/>
      <dgm:t>
        <a:bodyPr/>
        <a:lstStyle/>
        <a:p>
          <a:endParaRPr lang="tr-TR"/>
        </a:p>
      </dgm:t>
    </dgm:pt>
    <dgm:pt modelId="{0EA59C60-5FE6-4C54-AF82-523A5EF1B1F5}">
      <dgm:prSet phldrT="[Metin]"/>
      <dgm:spPr/>
      <dgm:t>
        <a:bodyPr/>
        <a:lstStyle/>
        <a:p>
          <a:r>
            <a:rPr lang="tr-TR" dirty="0" smtClean="0"/>
            <a:t>İş Hukuku</a:t>
          </a:r>
          <a:endParaRPr lang="tr-TR" dirty="0"/>
        </a:p>
      </dgm:t>
    </dgm:pt>
    <dgm:pt modelId="{73829952-D9EB-4969-9D87-7F39E8885D88}" type="parTrans" cxnId="{5772787B-BFB2-4451-89ED-181A0D43D0AA}">
      <dgm:prSet/>
      <dgm:spPr/>
      <dgm:t>
        <a:bodyPr/>
        <a:lstStyle/>
        <a:p>
          <a:endParaRPr lang="tr-TR"/>
        </a:p>
      </dgm:t>
    </dgm:pt>
    <dgm:pt modelId="{CFD1D935-7297-4160-8B19-7F893CF95B2A}" type="sibTrans" cxnId="{5772787B-BFB2-4451-89ED-181A0D43D0AA}">
      <dgm:prSet/>
      <dgm:spPr/>
      <dgm:t>
        <a:bodyPr/>
        <a:lstStyle/>
        <a:p>
          <a:endParaRPr lang="tr-TR"/>
        </a:p>
      </dgm:t>
    </dgm:pt>
    <dgm:pt modelId="{0BDAF837-E207-47D4-8BE1-9A26EFA0D7FA}">
      <dgm:prSet phldrT="[Metin]"/>
      <dgm:spPr/>
      <dgm:t>
        <a:bodyPr/>
        <a:lstStyle/>
        <a:p>
          <a:r>
            <a:rPr lang="tr-TR" dirty="0" smtClean="0"/>
            <a:t>Medeni Usul Hukuku</a:t>
          </a:r>
          <a:endParaRPr lang="tr-TR" dirty="0"/>
        </a:p>
      </dgm:t>
    </dgm:pt>
    <dgm:pt modelId="{9E143A39-910E-4F4F-A36F-5EB060EAB348}" type="parTrans" cxnId="{77631551-FB1D-4B03-9ECC-26E09CD952E3}">
      <dgm:prSet/>
      <dgm:spPr/>
      <dgm:t>
        <a:bodyPr/>
        <a:lstStyle/>
        <a:p>
          <a:endParaRPr lang="tr-TR"/>
        </a:p>
      </dgm:t>
    </dgm:pt>
    <dgm:pt modelId="{7A406EFA-3D84-49FC-8B3B-27078B86708C}" type="sibTrans" cxnId="{77631551-FB1D-4B03-9ECC-26E09CD952E3}">
      <dgm:prSet/>
      <dgm:spPr/>
      <dgm:t>
        <a:bodyPr/>
        <a:lstStyle/>
        <a:p>
          <a:endParaRPr lang="tr-TR"/>
        </a:p>
      </dgm:t>
    </dgm:pt>
    <dgm:pt modelId="{48C36858-FA96-4FDD-9FF2-8554B63F8EF4}">
      <dgm:prSet phldrT="[Metin]"/>
      <dgm:spPr/>
      <dgm:t>
        <a:bodyPr/>
        <a:lstStyle/>
        <a:p>
          <a:r>
            <a:rPr lang="tr-TR" dirty="0" smtClean="0"/>
            <a:t>İcra İflas Hukuku</a:t>
          </a:r>
          <a:endParaRPr lang="tr-TR" dirty="0"/>
        </a:p>
      </dgm:t>
    </dgm:pt>
    <dgm:pt modelId="{A7FBBD08-3DE0-4E74-96F2-37E3A441F4BA}" type="parTrans" cxnId="{719AD904-63D0-4A0A-8540-0E1AD55EE23A}">
      <dgm:prSet/>
      <dgm:spPr/>
      <dgm:t>
        <a:bodyPr/>
        <a:lstStyle/>
        <a:p>
          <a:endParaRPr lang="tr-TR"/>
        </a:p>
      </dgm:t>
    </dgm:pt>
    <dgm:pt modelId="{BBEC41D9-813D-47A9-9B1C-F7BA6225847B}" type="sibTrans" cxnId="{719AD904-63D0-4A0A-8540-0E1AD55EE23A}">
      <dgm:prSet/>
      <dgm:spPr/>
      <dgm:t>
        <a:bodyPr/>
        <a:lstStyle/>
        <a:p>
          <a:endParaRPr lang="tr-TR"/>
        </a:p>
      </dgm:t>
    </dgm:pt>
    <dgm:pt modelId="{69222E03-CB0A-432E-8DC5-A4B606C3ED38}" type="pres">
      <dgm:prSet presAssocID="{3D9AFED6-D6DC-4DBB-BBAF-B5E472BD20FA}" presName="hierChild1" presStyleCnt="0">
        <dgm:presLayoutVars>
          <dgm:orgChart val="1"/>
          <dgm:chPref val="1"/>
          <dgm:dir/>
          <dgm:animOne val="branch"/>
          <dgm:animLvl val="lvl"/>
          <dgm:resizeHandles/>
        </dgm:presLayoutVars>
      </dgm:prSet>
      <dgm:spPr/>
      <dgm:t>
        <a:bodyPr/>
        <a:lstStyle/>
        <a:p>
          <a:endParaRPr lang="tr-TR"/>
        </a:p>
      </dgm:t>
    </dgm:pt>
    <dgm:pt modelId="{A73D4C46-4363-4773-8850-7BAEA0C53BB5}" type="pres">
      <dgm:prSet presAssocID="{B3A283C2-438F-449D-BAE4-C7CFC3AD6318}" presName="hierRoot1" presStyleCnt="0">
        <dgm:presLayoutVars>
          <dgm:hierBranch val="init"/>
        </dgm:presLayoutVars>
      </dgm:prSet>
      <dgm:spPr/>
    </dgm:pt>
    <dgm:pt modelId="{A7CC4FE1-3981-4309-ADE7-C9470E70C9CD}" type="pres">
      <dgm:prSet presAssocID="{B3A283C2-438F-449D-BAE4-C7CFC3AD6318}" presName="rootComposite1" presStyleCnt="0"/>
      <dgm:spPr/>
    </dgm:pt>
    <dgm:pt modelId="{F603892A-2323-40F5-8F15-E2267E2009FD}" type="pres">
      <dgm:prSet presAssocID="{B3A283C2-438F-449D-BAE4-C7CFC3AD6318}" presName="rootText1" presStyleLbl="node0" presStyleIdx="0" presStyleCnt="1" custScaleX="179572" custScaleY="172029">
        <dgm:presLayoutVars>
          <dgm:chPref val="3"/>
        </dgm:presLayoutVars>
      </dgm:prSet>
      <dgm:spPr/>
      <dgm:t>
        <a:bodyPr/>
        <a:lstStyle/>
        <a:p>
          <a:endParaRPr lang="tr-TR"/>
        </a:p>
      </dgm:t>
    </dgm:pt>
    <dgm:pt modelId="{383CAC1C-8EA9-4817-BD5E-EC20E4A8821C}" type="pres">
      <dgm:prSet presAssocID="{B3A283C2-438F-449D-BAE4-C7CFC3AD6318}" presName="rootConnector1" presStyleLbl="node1" presStyleIdx="0" presStyleCnt="0"/>
      <dgm:spPr/>
      <dgm:t>
        <a:bodyPr/>
        <a:lstStyle/>
        <a:p>
          <a:endParaRPr lang="tr-TR"/>
        </a:p>
      </dgm:t>
    </dgm:pt>
    <dgm:pt modelId="{34FE65AD-746D-40C9-ADD6-CB87E4ED2F85}" type="pres">
      <dgm:prSet presAssocID="{B3A283C2-438F-449D-BAE4-C7CFC3AD6318}" presName="hierChild2" presStyleCnt="0"/>
      <dgm:spPr/>
    </dgm:pt>
    <dgm:pt modelId="{64089867-4FD4-4745-B73B-2A1267B0726B}" type="pres">
      <dgm:prSet presAssocID="{73829952-D9EB-4969-9D87-7F39E8885D88}" presName="Name37" presStyleLbl="parChTrans1D2" presStyleIdx="0" presStyleCnt="3"/>
      <dgm:spPr/>
      <dgm:t>
        <a:bodyPr/>
        <a:lstStyle/>
        <a:p>
          <a:endParaRPr lang="tr-TR"/>
        </a:p>
      </dgm:t>
    </dgm:pt>
    <dgm:pt modelId="{755DA230-A0C1-4F9D-A3BF-AAE2E613714D}" type="pres">
      <dgm:prSet presAssocID="{0EA59C60-5FE6-4C54-AF82-523A5EF1B1F5}" presName="hierRoot2" presStyleCnt="0">
        <dgm:presLayoutVars>
          <dgm:hierBranch val="init"/>
        </dgm:presLayoutVars>
      </dgm:prSet>
      <dgm:spPr/>
    </dgm:pt>
    <dgm:pt modelId="{E33A65D7-EDD9-4D4B-87ED-A49C7ADEBA16}" type="pres">
      <dgm:prSet presAssocID="{0EA59C60-5FE6-4C54-AF82-523A5EF1B1F5}" presName="rootComposite" presStyleCnt="0"/>
      <dgm:spPr/>
    </dgm:pt>
    <dgm:pt modelId="{03D348C4-10E0-48D1-B51D-81B1F8694D59}" type="pres">
      <dgm:prSet presAssocID="{0EA59C60-5FE6-4C54-AF82-523A5EF1B1F5}" presName="rootText" presStyleLbl="node2" presStyleIdx="0" presStyleCnt="3">
        <dgm:presLayoutVars>
          <dgm:chPref val="3"/>
        </dgm:presLayoutVars>
      </dgm:prSet>
      <dgm:spPr/>
      <dgm:t>
        <a:bodyPr/>
        <a:lstStyle/>
        <a:p>
          <a:endParaRPr lang="tr-TR"/>
        </a:p>
      </dgm:t>
    </dgm:pt>
    <dgm:pt modelId="{44EC522C-3F05-47EC-A344-D8AD20F4B936}" type="pres">
      <dgm:prSet presAssocID="{0EA59C60-5FE6-4C54-AF82-523A5EF1B1F5}" presName="rootConnector" presStyleLbl="node2" presStyleIdx="0" presStyleCnt="3"/>
      <dgm:spPr/>
      <dgm:t>
        <a:bodyPr/>
        <a:lstStyle/>
        <a:p>
          <a:endParaRPr lang="tr-TR"/>
        </a:p>
      </dgm:t>
    </dgm:pt>
    <dgm:pt modelId="{C17C2023-35F0-40F3-BC01-928CFB73B67B}" type="pres">
      <dgm:prSet presAssocID="{0EA59C60-5FE6-4C54-AF82-523A5EF1B1F5}" presName="hierChild4" presStyleCnt="0"/>
      <dgm:spPr/>
    </dgm:pt>
    <dgm:pt modelId="{BDED1EA2-658A-4262-9A96-944BD83F8545}" type="pres">
      <dgm:prSet presAssocID="{0EA59C60-5FE6-4C54-AF82-523A5EF1B1F5}" presName="hierChild5" presStyleCnt="0"/>
      <dgm:spPr/>
    </dgm:pt>
    <dgm:pt modelId="{5E75D12D-E153-4B8D-8F90-28CA68D5489C}" type="pres">
      <dgm:prSet presAssocID="{9E143A39-910E-4F4F-A36F-5EB060EAB348}" presName="Name37" presStyleLbl="parChTrans1D2" presStyleIdx="1" presStyleCnt="3"/>
      <dgm:spPr/>
      <dgm:t>
        <a:bodyPr/>
        <a:lstStyle/>
        <a:p>
          <a:endParaRPr lang="tr-TR"/>
        </a:p>
      </dgm:t>
    </dgm:pt>
    <dgm:pt modelId="{85A4708B-AC4C-4A47-B94D-5ED8C71107AD}" type="pres">
      <dgm:prSet presAssocID="{0BDAF837-E207-47D4-8BE1-9A26EFA0D7FA}" presName="hierRoot2" presStyleCnt="0">
        <dgm:presLayoutVars>
          <dgm:hierBranch val="init"/>
        </dgm:presLayoutVars>
      </dgm:prSet>
      <dgm:spPr/>
    </dgm:pt>
    <dgm:pt modelId="{03D4433B-8E67-46FD-A11D-F58DA4FB847E}" type="pres">
      <dgm:prSet presAssocID="{0BDAF837-E207-47D4-8BE1-9A26EFA0D7FA}" presName="rootComposite" presStyleCnt="0"/>
      <dgm:spPr/>
    </dgm:pt>
    <dgm:pt modelId="{2AFA2CA8-4003-473E-A28C-48E11E41C645}" type="pres">
      <dgm:prSet presAssocID="{0BDAF837-E207-47D4-8BE1-9A26EFA0D7FA}" presName="rootText" presStyleLbl="node2" presStyleIdx="1" presStyleCnt="3">
        <dgm:presLayoutVars>
          <dgm:chPref val="3"/>
        </dgm:presLayoutVars>
      </dgm:prSet>
      <dgm:spPr/>
      <dgm:t>
        <a:bodyPr/>
        <a:lstStyle/>
        <a:p>
          <a:endParaRPr lang="tr-TR"/>
        </a:p>
      </dgm:t>
    </dgm:pt>
    <dgm:pt modelId="{AA09CDB5-60C4-43EE-8016-26FF0FFE89D9}" type="pres">
      <dgm:prSet presAssocID="{0BDAF837-E207-47D4-8BE1-9A26EFA0D7FA}" presName="rootConnector" presStyleLbl="node2" presStyleIdx="1" presStyleCnt="3"/>
      <dgm:spPr/>
      <dgm:t>
        <a:bodyPr/>
        <a:lstStyle/>
        <a:p>
          <a:endParaRPr lang="tr-TR"/>
        </a:p>
      </dgm:t>
    </dgm:pt>
    <dgm:pt modelId="{465C851B-6126-48DF-BCC0-E15F00879C79}" type="pres">
      <dgm:prSet presAssocID="{0BDAF837-E207-47D4-8BE1-9A26EFA0D7FA}" presName="hierChild4" presStyleCnt="0"/>
      <dgm:spPr/>
    </dgm:pt>
    <dgm:pt modelId="{556CAB85-7CC2-4902-A40A-CF16C92FA11F}" type="pres">
      <dgm:prSet presAssocID="{0BDAF837-E207-47D4-8BE1-9A26EFA0D7FA}" presName="hierChild5" presStyleCnt="0"/>
      <dgm:spPr/>
    </dgm:pt>
    <dgm:pt modelId="{B0884C1D-D323-4C8B-A9CF-1D931E488AD0}" type="pres">
      <dgm:prSet presAssocID="{A7FBBD08-3DE0-4E74-96F2-37E3A441F4BA}" presName="Name37" presStyleLbl="parChTrans1D2" presStyleIdx="2" presStyleCnt="3"/>
      <dgm:spPr/>
      <dgm:t>
        <a:bodyPr/>
        <a:lstStyle/>
        <a:p>
          <a:endParaRPr lang="tr-TR"/>
        </a:p>
      </dgm:t>
    </dgm:pt>
    <dgm:pt modelId="{84BE9038-F8CE-4077-A3C2-6A576CAA867B}" type="pres">
      <dgm:prSet presAssocID="{48C36858-FA96-4FDD-9FF2-8554B63F8EF4}" presName="hierRoot2" presStyleCnt="0">
        <dgm:presLayoutVars>
          <dgm:hierBranch val="init"/>
        </dgm:presLayoutVars>
      </dgm:prSet>
      <dgm:spPr/>
    </dgm:pt>
    <dgm:pt modelId="{125572C9-9BAF-4B0A-AAE8-136824148889}" type="pres">
      <dgm:prSet presAssocID="{48C36858-FA96-4FDD-9FF2-8554B63F8EF4}" presName="rootComposite" presStyleCnt="0"/>
      <dgm:spPr/>
    </dgm:pt>
    <dgm:pt modelId="{92DAF7E8-C24C-4447-94DE-3AB3E309D53D}" type="pres">
      <dgm:prSet presAssocID="{48C36858-FA96-4FDD-9FF2-8554B63F8EF4}" presName="rootText" presStyleLbl="node2" presStyleIdx="2" presStyleCnt="3">
        <dgm:presLayoutVars>
          <dgm:chPref val="3"/>
        </dgm:presLayoutVars>
      </dgm:prSet>
      <dgm:spPr/>
      <dgm:t>
        <a:bodyPr/>
        <a:lstStyle/>
        <a:p>
          <a:endParaRPr lang="tr-TR"/>
        </a:p>
      </dgm:t>
    </dgm:pt>
    <dgm:pt modelId="{96531B64-4505-451A-A03D-B123F44E06E6}" type="pres">
      <dgm:prSet presAssocID="{48C36858-FA96-4FDD-9FF2-8554B63F8EF4}" presName="rootConnector" presStyleLbl="node2" presStyleIdx="2" presStyleCnt="3"/>
      <dgm:spPr/>
      <dgm:t>
        <a:bodyPr/>
        <a:lstStyle/>
        <a:p>
          <a:endParaRPr lang="tr-TR"/>
        </a:p>
      </dgm:t>
    </dgm:pt>
    <dgm:pt modelId="{FD6EFF82-B606-4AFC-BFA7-D2C3AACF2FDE}" type="pres">
      <dgm:prSet presAssocID="{48C36858-FA96-4FDD-9FF2-8554B63F8EF4}" presName="hierChild4" presStyleCnt="0"/>
      <dgm:spPr/>
    </dgm:pt>
    <dgm:pt modelId="{D28DAF5C-17AD-4DBF-AA73-942E23205967}" type="pres">
      <dgm:prSet presAssocID="{48C36858-FA96-4FDD-9FF2-8554B63F8EF4}" presName="hierChild5" presStyleCnt="0"/>
      <dgm:spPr/>
    </dgm:pt>
    <dgm:pt modelId="{12D3204E-5DF7-4BD1-A162-218B0E9D6BEC}" type="pres">
      <dgm:prSet presAssocID="{B3A283C2-438F-449D-BAE4-C7CFC3AD6318}" presName="hierChild3" presStyleCnt="0"/>
      <dgm:spPr/>
    </dgm:pt>
  </dgm:ptLst>
  <dgm:cxnLst>
    <dgm:cxn modelId="{182DDAB0-6DED-452B-8576-2E5DC5D52993}" type="presOf" srcId="{48C36858-FA96-4FDD-9FF2-8554B63F8EF4}" destId="{96531B64-4505-451A-A03D-B123F44E06E6}" srcOrd="1" destOrd="0" presId="urn:microsoft.com/office/officeart/2005/8/layout/orgChart1"/>
    <dgm:cxn modelId="{E00756F8-875F-4FC6-8460-228A7F9149A2}" type="presOf" srcId="{B3A283C2-438F-449D-BAE4-C7CFC3AD6318}" destId="{F603892A-2323-40F5-8F15-E2267E2009FD}" srcOrd="0" destOrd="0" presId="urn:microsoft.com/office/officeart/2005/8/layout/orgChart1"/>
    <dgm:cxn modelId="{654508E0-2F77-4F57-85B2-357FA409E0EC}" type="presOf" srcId="{0BDAF837-E207-47D4-8BE1-9A26EFA0D7FA}" destId="{2AFA2CA8-4003-473E-A28C-48E11E41C645}" srcOrd="0" destOrd="0" presId="urn:microsoft.com/office/officeart/2005/8/layout/orgChart1"/>
    <dgm:cxn modelId="{E25D15AE-6C64-4DF6-9494-E1860A8870F8}" type="presOf" srcId="{0BDAF837-E207-47D4-8BE1-9A26EFA0D7FA}" destId="{AA09CDB5-60C4-43EE-8016-26FF0FFE89D9}" srcOrd="1" destOrd="0" presId="urn:microsoft.com/office/officeart/2005/8/layout/orgChart1"/>
    <dgm:cxn modelId="{AB05884C-6431-40DE-B98F-53A2E428966C}" type="presOf" srcId="{3D9AFED6-D6DC-4DBB-BBAF-B5E472BD20FA}" destId="{69222E03-CB0A-432E-8DC5-A4B606C3ED38}" srcOrd="0" destOrd="0" presId="urn:microsoft.com/office/officeart/2005/8/layout/orgChart1"/>
    <dgm:cxn modelId="{CCF83837-DAFF-403D-B6A2-22CE6EA1FBD2}" type="presOf" srcId="{0EA59C60-5FE6-4C54-AF82-523A5EF1B1F5}" destId="{03D348C4-10E0-48D1-B51D-81B1F8694D59}" srcOrd="0" destOrd="0" presId="urn:microsoft.com/office/officeart/2005/8/layout/orgChart1"/>
    <dgm:cxn modelId="{4A2F8AC4-C07C-4C72-8881-13517A62C9E5}" type="presOf" srcId="{A7FBBD08-3DE0-4E74-96F2-37E3A441F4BA}" destId="{B0884C1D-D323-4C8B-A9CF-1D931E488AD0}" srcOrd="0" destOrd="0" presId="urn:microsoft.com/office/officeart/2005/8/layout/orgChart1"/>
    <dgm:cxn modelId="{44EEBF95-9604-4EF2-BFC6-B912479D343F}" type="presOf" srcId="{B3A283C2-438F-449D-BAE4-C7CFC3AD6318}" destId="{383CAC1C-8EA9-4817-BD5E-EC20E4A8821C}" srcOrd="1" destOrd="0" presId="urn:microsoft.com/office/officeart/2005/8/layout/orgChart1"/>
    <dgm:cxn modelId="{77631551-FB1D-4B03-9ECC-26E09CD952E3}" srcId="{B3A283C2-438F-449D-BAE4-C7CFC3AD6318}" destId="{0BDAF837-E207-47D4-8BE1-9A26EFA0D7FA}" srcOrd="1" destOrd="0" parTransId="{9E143A39-910E-4F4F-A36F-5EB060EAB348}" sibTransId="{7A406EFA-3D84-49FC-8B3B-27078B86708C}"/>
    <dgm:cxn modelId="{CB908BF5-C9CC-4F07-B651-33FB9A05B3B4}" type="presOf" srcId="{48C36858-FA96-4FDD-9FF2-8554B63F8EF4}" destId="{92DAF7E8-C24C-4447-94DE-3AB3E309D53D}" srcOrd="0" destOrd="0" presId="urn:microsoft.com/office/officeart/2005/8/layout/orgChart1"/>
    <dgm:cxn modelId="{4BE6E4F5-0F26-461A-AF14-CA9C64B82571}" srcId="{3D9AFED6-D6DC-4DBB-BBAF-B5E472BD20FA}" destId="{B3A283C2-438F-449D-BAE4-C7CFC3AD6318}" srcOrd="0" destOrd="0" parTransId="{AC29EDE9-6112-4570-A14F-7229DA25C4DF}" sibTransId="{306B41C9-C997-480F-BF43-68E97CAF3537}"/>
    <dgm:cxn modelId="{FCFC7D90-4486-450C-9C27-9CD7517E4653}" type="presOf" srcId="{0EA59C60-5FE6-4C54-AF82-523A5EF1B1F5}" destId="{44EC522C-3F05-47EC-A344-D8AD20F4B936}" srcOrd="1" destOrd="0" presId="urn:microsoft.com/office/officeart/2005/8/layout/orgChart1"/>
    <dgm:cxn modelId="{D7DF32E0-9DB8-4081-A9FD-F28B3A95F7F0}" type="presOf" srcId="{9E143A39-910E-4F4F-A36F-5EB060EAB348}" destId="{5E75D12D-E153-4B8D-8F90-28CA68D5489C}" srcOrd="0" destOrd="0" presId="urn:microsoft.com/office/officeart/2005/8/layout/orgChart1"/>
    <dgm:cxn modelId="{45D20EAB-DC81-4D9A-991C-EBEC9993DBBE}" type="presOf" srcId="{73829952-D9EB-4969-9D87-7F39E8885D88}" destId="{64089867-4FD4-4745-B73B-2A1267B0726B}" srcOrd="0" destOrd="0" presId="urn:microsoft.com/office/officeart/2005/8/layout/orgChart1"/>
    <dgm:cxn modelId="{719AD904-63D0-4A0A-8540-0E1AD55EE23A}" srcId="{B3A283C2-438F-449D-BAE4-C7CFC3AD6318}" destId="{48C36858-FA96-4FDD-9FF2-8554B63F8EF4}" srcOrd="2" destOrd="0" parTransId="{A7FBBD08-3DE0-4E74-96F2-37E3A441F4BA}" sibTransId="{BBEC41D9-813D-47A9-9B1C-F7BA6225847B}"/>
    <dgm:cxn modelId="{5772787B-BFB2-4451-89ED-181A0D43D0AA}" srcId="{B3A283C2-438F-449D-BAE4-C7CFC3AD6318}" destId="{0EA59C60-5FE6-4C54-AF82-523A5EF1B1F5}" srcOrd="0" destOrd="0" parTransId="{73829952-D9EB-4969-9D87-7F39E8885D88}" sibTransId="{CFD1D935-7297-4160-8B19-7F893CF95B2A}"/>
    <dgm:cxn modelId="{ACE80443-21AF-487F-8E52-BA33FF4BE203}" type="presParOf" srcId="{69222E03-CB0A-432E-8DC5-A4B606C3ED38}" destId="{A73D4C46-4363-4773-8850-7BAEA0C53BB5}" srcOrd="0" destOrd="0" presId="urn:microsoft.com/office/officeart/2005/8/layout/orgChart1"/>
    <dgm:cxn modelId="{9E66C108-C695-4460-9577-26500F2C0893}" type="presParOf" srcId="{A73D4C46-4363-4773-8850-7BAEA0C53BB5}" destId="{A7CC4FE1-3981-4309-ADE7-C9470E70C9CD}" srcOrd="0" destOrd="0" presId="urn:microsoft.com/office/officeart/2005/8/layout/orgChart1"/>
    <dgm:cxn modelId="{3275C616-FBDE-41C3-BC1F-FA8CB7CDDDD8}" type="presParOf" srcId="{A7CC4FE1-3981-4309-ADE7-C9470E70C9CD}" destId="{F603892A-2323-40F5-8F15-E2267E2009FD}" srcOrd="0" destOrd="0" presId="urn:microsoft.com/office/officeart/2005/8/layout/orgChart1"/>
    <dgm:cxn modelId="{DE339F4B-67DE-421E-AD7E-BBE3B374BD5D}" type="presParOf" srcId="{A7CC4FE1-3981-4309-ADE7-C9470E70C9CD}" destId="{383CAC1C-8EA9-4817-BD5E-EC20E4A8821C}" srcOrd="1" destOrd="0" presId="urn:microsoft.com/office/officeart/2005/8/layout/orgChart1"/>
    <dgm:cxn modelId="{10255EA2-4948-4EA5-BFC4-8C5BB53920A0}" type="presParOf" srcId="{A73D4C46-4363-4773-8850-7BAEA0C53BB5}" destId="{34FE65AD-746D-40C9-ADD6-CB87E4ED2F85}" srcOrd="1" destOrd="0" presId="urn:microsoft.com/office/officeart/2005/8/layout/orgChart1"/>
    <dgm:cxn modelId="{C4BAEA2B-FD16-43C0-A12E-E5A882F4ABA4}" type="presParOf" srcId="{34FE65AD-746D-40C9-ADD6-CB87E4ED2F85}" destId="{64089867-4FD4-4745-B73B-2A1267B0726B}" srcOrd="0" destOrd="0" presId="urn:microsoft.com/office/officeart/2005/8/layout/orgChart1"/>
    <dgm:cxn modelId="{FE8CB218-AEF0-4F2B-B32B-6C2F608122AF}" type="presParOf" srcId="{34FE65AD-746D-40C9-ADD6-CB87E4ED2F85}" destId="{755DA230-A0C1-4F9D-A3BF-AAE2E613714D}" srcOrd="1" destOrd="0" presId="urn:microsoft.com/office/officeart/2005/8/layout/orgChart1"/>
    <dgm:cxn modelId="{0B6E8D0D-B7E0-47E7-AD15-41B1F37C25F9}" type="presParOf" srcId="{755DA230-A0C1-4F9D-A3BF-AAE2E613714D}" destId="{E33A65D7-EDD9-4D4B-87ED-A49C7ADEBA16}" srcOrd="0" destOrd="0" presId="urn:microsoft.com/office/officeart/2005/8/layout/orgChart1"/>
    <dgm:cxn modelId="{943B7675-6E2F-4924-BDB2-B0DBE23136D2}" type="presParOf" srcId="{E33A65D7-EDD9-4D4B-87ED-A49C7ADEBA16}" destId="{03D348C4-10E0-48D1-B51D-81B1F8694D59}" srcOrd="0" destOrd="0" presId="urn:microsoft.com/office/officeart/2005/8/layout/orgChart1"/>
    <dgm:cxn modelId="{BDD78362-29C2-4313-97AC-E8F8C9B18364}" type="presParOf" srcId="{E33A65D7-EDD9-4D4B-87ED-A49C7ADEBA16}" destId="{44EC522C-3F05-47EC-A344-D8AD20F4B936}" srcOrd="1" destOrd="0" presId="urn:microsoft.com/office/officeart/2005/8/layout/orgChart1"/>
    <dgm:cxn modelId="{615A3418-8EEE-4FBD-B5EF-882A11B4C4E4}" type="presParOf" srcId="{755DA230-A0C1-4F9D-A3BF-AAE2E613714D}" destId="{C17C2023-35F0-40F3-BC01-928CFB73B67B}" srcOrd="1" destOrd="0" presId="urn:microsoft.com/office/officeart/2005/8/layout/orgChart1"/>
    <dgm:cxn modelId="{3FCB1EB0-9180-4857-9DFB-93C4A71B564B}" type="presParOf" srcId="{755DA230-A0C1-4F9D-A3BF-AAE2E613714D}" destId="{BDED1EA2-658A-4262-9A96-944BD83F8545}" srcOrd="2" destOrd="0" presId="urn:microsoft.com/office/officeart/2005/8/layout/orgChart1"/>
    <dgm:cxn modelId="{F53F8C83-AC2C-4B2F-95EB-D18653D7EA19}" type="presParOf" srcId="{34FE65AD-746D-40C9-ADD6-CB87E4ED2F85}" destId="{5E75D12D-E153-4B8D-8F90-28CA68D5489C}" srcOrd="2" destOrd="0" presId="urn:microsoft.com/office/officeart/2005/8/layout/orgChart1"/>
    <dgm:cxn modelId="{11F96C93-15A1-4600-A6DB-9B980D8267C6}" type="presParOf" srcId="{34FE65AD-746D-40C9-ADD6-CB87E4ED2F85}" destId="{85A4708B-AC4C-4A47-B94D-5ED8C71107AD}" srcOrd="3" destOrd="0" presId="urn:microsoft.com/office/officeart/2005/8/layout/orgChart1"/>
    <dgm:cxn modelId="{461C72D8-F984-4B3D-AE7E-B2E53968CE73}" type="presParOf" srcId="{85A4708B-AC4C-4A47-B94D-5ED8C71107AD}" destId="{03D4433B-8E67-46FD-A11D-F58DA4FB847E}" srcOrd="0" destOrd="0" presId="urn:microsoft.com/office/officeart/2005/8/layout/orgChart1"/>
    <dgm:cxn modelId="{9CCBD705-82A1-4DC5-8CA3-420908670DF8}" type="presParOf" srcId="{03D4433B-8E67-46FD-A11D-F58DA4FB847E}" destId="{2AFA2CA8-4003-473E-A28C-48E11E41C645}" srcOrd="0" destOrd="0" presId="urn:microsoft.com/office/officeart/2005/8/layout/orgChart1"/>
    <dgm:cxn modelId="{3CF86844-6D5D-40D1-952D-D6C2ABAF32EC}" type="presParOf" srcId="{03D4433B-8E67-46FD-A11D-F58DA4FB847E}" destId="{AA09CDB5-60C4-43EE-8016-26FF0FFE89D9}" srcOrd="1" destOrd="0" presId="urn:microsoft.com/office/officeart/2005/8/layout/orgChart1"/>
    <dgm:cxn modelId="{3839BFBE-D2C3-4F40-B7D4-D646E3A36FB7}" type="presParOf" srcId="{85A4708B-AC4C-4A47-B94D-5ED8C71107AD}" destId="{465C851B-6126-48DF-BCC0-E15F00879C79}" srcOrd="1" destOrd="0" presId="urn:microsoft.com/office/officeart/2005/8/layout/orgChart1"/>
    <dgm:cxn modelId="{B1905220-89A7-42DC-A68E-F3345D021E83}" type="presParOf" srcId="{85A4708B-AC4C-4A47-B94D-5ED8C71107AD}" destId="{556CAB85-7CC2-4902-A40A-CF16C92FA11F}" srcOrd="2" destOrd="0" presId="urn:microsoft.com/office/officeart/2005/8/layout/orgChart1"/>
    <dgm:cxn modelId="{27D98C04-07BB-46B8-A2E8-1A6DA3475500}" type="presParOf" srcId="{34FE65AD-746D-40C9-ADD6-CB87E4ED2F85}" destId="{B0884C1D-D323-4C8B-A9CF-1D931E488AD0}" srcOrd="4" destOrd="0" presId="urn:microsoft.com/office/officeart/2005/8/layout/orgChart1"/>
    <dgm:cxn modelId="{5C52017F-CBB4-4595-9228-90AAD616E747}" type="presParOf" srcId="{34FE65AD-746D-40C9-ADD6-CB87E4ED2F85}" destId="{84BE9038-F8CE-4077-A3C2-6A576CAA867B}" srcOrd="5" destOrd="0" presId="urn:microsoft.com/office/officeart/2005/8/layout/orgChart1"/>
    <dgm:cxn modelId="{3539F247-C8A5-4404-B013-43CBB4B8F776}" type="presParOf" srcId="{84BE9038-F8CE-4077-A3C2-6A576CAA867B}" destId="{125572C9-9BAF-4B0A-AAE8-136824148889}" srcOrd="0" destOrd="0" presId="urn:microsoft.com/office/officeart/2005/8/layout/orgChart1"/>
    <dgm:cxn modelId="{E037D7B8-BB3D-4AAE-8628-AEF1161C0370}" type="presParOf" srcId="{125572C9-9BAF-4B0A-AAE8-136824148889}" destId="{92DAF7E8-C24C-4447-94DE-3AB3E309D53D}" srcOrd="0" destOrd="0" presId="urn:microsoft.com/office/officeart/2005/8/layout/orgChart1"/>
    <dgm:cxn modelId="{7F3E8A18-5A29-434F-A7B5-32B45B2AEC24}" type="presParOf" srcId="{125572C9-9BAF-4B0A-AAE8-136824148889}" destId="{96531B64-4505-451A-A03D-B123F44E06E6}" srcOrd="1" destOrd="0" presId="urn:microsoft.com/office/officeart/2005/8/layout/orgChart1"/>
    <dgm:cxn modelId="{874DDB6F-D763-4B65-8384-FC26FD01B566}" type="presParOf" srcId="{84BE9038-F8CE-4077-A3C2-6A576CAA867B}" destId="{FD6EFF82-B606-4AFC-BFA7-D2C3AACF2FDE}" srcOrd="1" destOrd="0" presId="urn:microsoft.com/office/officeart/2005/8/layout/orgChart1"/>
    <dgm:cxn modelId="{764F2AF0-7319-4470-9898-655C3319C564}" type="presParOf" srcId="{84BE9038-F8CE-4077-A3C2-6A576CAA867B}" destId="{D28DAF5C-17AD-4DBF-AA73-942E23205967}" srcOrd="2" destOrd="0" presId="urn:microsoft.com/office/officeart/2005/8/layout/orgChart1"/>
    <dgm:cxn modelId="{8503624F-EF0A-450B-92D6-45E0014C8E9F}" type="presParOf" srcId="{A73D4C46-4363-4773-8850-7BAEA0C53BB5}" destId="{12D3204E-5DF7-4BD1-A162-218B0E9D6B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1D7B5-21A3-475B-8FAB-153AC7396787}">
      <dsp:nvSpPr>
        <dsp:cNvPr id="0" name=""/>
        <dsp:cNvSpPr/>
      </dsp:nvSpPr>
      <dsp:spPr>
        <a:xfrm>
          <a:off x="3909417" y="2732515"/>
          <a:ext cx="3073524" cy="296642"/>
        </a:xfrm>
        <a:custGeom>
          <a:avLst/>
          <a:gdLst/>
          <a:ahLst/>
          <a:cxnLst/>
          <a:rect l="0" t="0" r="0" b="0"/>
          <a:pathLst>
            <a:path>
              <a:moveTo>
                <a:pt x="0" y="0"/>
              </a:moveTo>
              <a:lnTo>
                <a:pt x="0" y="148321"/>
              </a:lnTo>
              <a:lnTo>
                <a:pt x="3073524" y="148321"/>
              </a:lnTo>
              <a:lnTo>
                <a:pt x="3073524" y="296642"/>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53BD62D-EF14-4527-BAD3-C6A78D6F709F}">
      <dsp:nvSpPr>
        <dsp:cNvPr id="0" name=""/>
        <dsp:cNvSpPr/>
      </dsp:nvSpPr>
      <dsp:spPr>
        <a:xfrm>
          <a:off x="3909417" y="2732515"/>
          <a:ext cx="1105628" cy="296642"/>
        </a:xfrm>
        <a:custGeom>
          <a:avLst/>
          <a:gdLst/>
          <a:ahLst/>
          <a:cxnLst/>
          <a:rect l="0" t="0" r="0" b="0"/>
          <a:pathLst>
            <a:path>
              <a:moveTo>
                <a:pt x="0" y="0"/>
              </a:moveTo>
              <a:lnTo>
                <a:pt x="0" y="148321"/>
              </a:lnTo>
              <a:lnTo>
                <a:pt x="1105628" y="148321"/>
              </a:lnTo>
              <a:lnTo>
                <a:pt x="1105628" y="296642"/>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17926C9-310F-475A-B64F-C881F0583384}">
      <dsp:nvSpPr>
        <dsp:cNvPr id="0" name=""/>
        <dsp:cNvSpPr/>
      </dsp:nvSpPr>
      <dsp:spPr>
        <a:xfrm>
          <a:off x="2987170" y="2732515"/>
          <a:ext cx="922246" cy="296642"/>
        </a:xfrm>
        <a:custGeom>
          <a:avLst/>
          <a:gdLst/>
          <a:ahLst/>
          <a:cxnLst/>
          <a:rect l="0" t="0" r="0" b="0"/>
          <a:pathLst>
            <a:path>
              <a:moveTo>
                <a:pt x="922246" y="0"/>
              </a:moveTo>
              <a:lnTo>
                <a:pt x="922246" y="148321"/>
              </a:lnTo>
              <a:lnTo>
                <a:pt x="0" y="148321"/>
              </a:lnTo>
              <a:lnTo>
                <a:pt x="0" y="296642"/>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48A50C9-4BB7-414D-98E6-669C9F4CE63D}">
      <dsp:nvSpPr>
        <dsp:cNvPr id="0" name=""/>
        <dsp:cNvSpPr/>
      </dsp:nvSpPr>
      <dsp:spPr>
        <a:xfrm>
          <a:off x="897410" y="2732515"/>
          <a:ext cx="3012006" cy="296642"/>
        </a:xfrm>
        <a:custGeom>
          <a:avLst/>
          <a:gdLst/>
          <a:ahLst/>
          <a:cxnLst/>
          <a:rect l="0" t="0" r="0" b="0"/>
          <a:pathLst>
            <a:path>
              <a:moveTo>
                <a:pt x="3012006" y="0"/>
              </a:moveTo>
              <a:lnTo>
                <a:pt x="3012006" y="148321"/>
              </a:lnTo>
              <a:lnTo>
                <a:pt x="0" y="148321"/>
              </a:lnTo>
              <a:lnTo>
                <a:pt x="0" y="296642"/>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67BAC75-D8DA-4501-ACD3-7850B57EBB5A}">
      <dsp:nvSpPr>
        <dsp:cNvPr id="0" name=""/>
        <dsp:cNvSpPr/>
      </dsp:nvSpPr>
      <dsp:spPr>
        <a:xfrm>
          <a:off x="1000083" y="992044"/>
          <a:ext cx="5818666" cy="1740470"/>
        </a:xfrm>
        <a:prstGeom prst="rect">
          <a:avLst/>
        </a:prstGeom>
        <a:solidFill>
          <a:schemeClr val="accen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tr-TR" sz="4000" kern="1200" dirty="0"/>
            <a:t>Hukuk Sistemleri</a:t>
          </a:r>
        </a:p>
      </dsp:txBody>
      <dsp:txXfrm>
        <a:off x="1000083" y="992044"/>
        <a:ext cx="5818666" cy="1740470"/>
      </dsp:txXfrm>
    </dsp:sp>
    <dsp:sp modelId="{FA9548E4-30B2-474C-AF7A-FC7AF4C66DAB}">
      <dsp:nvSpPr>
        <dsp:cNvPr id="0" name=""/>
        <dsp:cNvSpPr/>
      </dsp:nvSpPr>
      <dsp:spPr>
        <a:xfrm>
          <a:off x="81" y="3029157"/>
          <a:ext cx="1794657" cy="1505876"/>
        </a:xfrm>
        <a:prstGeom prst="rect">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a:t>Roma/Germen Hukuk Sistemi</a:t>
          </a:r>
        </a:p>
      </dsp:txBody>
      <dsp:txXfrm>
        <a:off x="81" y="3029157"/>
        <a:ext cx="1794657" cy="1505876"/>
      </dsp:txXfrm>
    </dsp:sp>
    <dsp:sp modelId="{8EDDE5C9-C280-4308-AA74-2A8B8AEAEE97}">
      <dsp:nvSpPr>
        <dsp:cNvPr id="0" name=""/>
        <dsp:cNvSpPr/>
      </dsp:nvSpPr>
      <dsp:spPr>
        <a:xfrm>
          <a:off x="2091381" y="3029157"/>
          <a:ext cx="1791578" cy="1505876"/>
        </a:xfrm>
        <a:prstGeom prst="rect">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err="1"/>
            <a:t>Anglo</a:t>
          </a:r>
          <a:r>
            <a:rPr lang="tr-TR" sz="2300" kern="1200" dirty="0"/>
            <a:t> </a:t>
          </a:r>
          <a:r>
            <a:rPr lang="tr-TR" sz="2300" kern="1200" dirty="0" err="1"/>
            <a:t>Sakson</a:t>
          </a:r>
          <a:r>
            <a:rPr lang="tr-TR" sz="2300" kern="1200" dirty="0"/>
            <a:t> Hukuk Sistemi</a:t>
          </a:r>
        </a:p>
      </dsp:txBody>
      <dsp:txXfrm>
        <a:off x="2091381" y="3029157"/>
        <a:ext cx="1791578" cy="1505876"/>
      </dsp:txXfrm>
    </dsp:sp>
    <dsp:sp modelId="{0625C1ED-1F65-4D64-84CD-94A7CE1CA9AD}">
      <dsp:nvSpPr>
        <dsp:cNvPr id="0" name=""/>
        <dsp:cNvSpPr/>
      </dsp:nvSpPr>
      <dsp:spPr>
        <a:xfrm>
          <a:off x="4179601" y="3029157"/>
          <a:ext cx="1670887" cy="1505876"/>
        </a:xfrm>
        <a:prstGeom prst="rect">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a:t>İslam Hukuk Sistemi</a:t>
          </a:r>
        </a:p>
      </dsp:txBody>
      <dsp:txXfrm>
        <a:off x="4179601" y="3029157"/>
        <a:ext cx="1670887" cy="1505876"/>
      </dsp:txXfrm>
    </dsp:sp>
    <dsp:sp modelId="{06E2FE24-D27D-4D9B-9FBF-E27D5C919D57}">
      <dsp:nvSpPr>
        <dsp:cNvPr id="0" name=""/>
        <dsp:cNvSpPr/>
      </dsp:nvSpPr>
      <dsp:spPr>
        <a:xfrm>
          <a:off x="6147131" y="3029157"/>
          <a:ext cx="1671621" cy="1523413"/>
        </a:xfrm>
        <a:prstGeom prst="rect">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a:t>Sosyalist Hukuk Sistemi</a:t>
          </a:r>
        </a:p>
      </dsp:txBody>
      <dsp:txXfrm>
        <a:off x="6147131" y="3029157"/>
        <a:ext cx="1671621" cy="1523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22F15-ED53-4C61-AE7D-F5158BEE8904}">
      <dsp:nvSpPr>
        <dsp:cNvPr id="0" name=""/>
        <dsp:cNvSpPr/>
      </dsp:nvSpPr>
      <dsp:spPr>
        <a:xfrm>
          <a:off x="3749675" y="2457711"/>
          <a:ext cx="2051999" cy="712264"/>
        </a:xfrm>
        <a:custGeom>
          <a:avLst/>
          <a:gdLst/>
          <a:ahLst/>
          <a:cxnLst/>
          <a:rect l="0" t="0" r="0" b="0"/>
          <a:pathLst>
            <a:path>
              <a:moveTo>
                <a:pt x="0" y="0"/>
              </a:moveTo>
              <a:lnTo>
                <a:pt x="0" y="356132"/>
              </a:lnTo>
              <a:lnTo>
                <a:pt x="2051999" y="356132"/>
              </a:lnTo>
              <a:lnTo>
                <a:pt x="2051999" y="712264"/>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2BDC955-52B0-4C27-B1E3-EE5FCB16FB8B}">
      <dsp:nvSpPr>
        <dsp:cNvPr id="0" name=""/>
        <dsp:cNvSpPr/>
      </dsp:nvSpPr>
      <dsp:spPr>
        <a:xfrm>
          <a:off x="1697675" y="2457711"/>
          <a:ext cx="2051999" cy="712264"/>
        </a:xfrm>
        <a:custGeom>
          <a:avLst/>
          <a:gdLst/>
          <a:ahLst/>
          <a:cxnLst/>
          <a:rect l="0" t="0" r="0" b="0"/>
          <a:pathLst>
            <a:path>
              <a:moveTo>
                <a:pt x="2051999" y="0"/>
              </a:moveTo>
              <a:lnTo>
                <a:pt x="2051999" y="356132"/>
              </a:lnTo>
              <a:lnTo>
                <a:pt x="0" y="356132"/>
              </a:lnTo>
              <a:lnTo>
                <a:pt x="0" y="712264"/>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CA30870-1852-407F-B705-75392DCAC92F}">
      <dsp:nvSpPr>
        <dsp:cNvPr id="0" name=""/>
        <dsp:cNvSpPr/>
      </dsp:nvSpPr>
      <dsp:spPr>
        <a:xfrm>
          <a:off x="2053807" y="761843"/>
          <a:ext cx="3391734" cy="169586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tr-TR" sz="4000" kern="1200" dirty="0"/>
            <a:t>Pozitif Hukukun Dalları</a:t>
          </a:r>
        </a:p>
      </dsp:txBody>
      <dsp:txXfrm>
        <a:off x="2053807" y="761843"/>
        <a:ext cx="3391734" cy="1695867"/>
      </dsp:txXfrm>
    </dsp:sp>
    <dsp:sp modelId="{C9BBD145-3FAE-4302-B25F-0036A3BDD5C7}">
      <dsp:nvSpPr>
        <dsp:cNvPr id="0" name=""/>
        <dsp:cNvSpPr/>
      </dsp:nvSpPr>
      <dsp:spPr>
        <a:xfrm>
          <a:off x="1808" y="3169975"/>
          <a:ext cx="3391734" cy="1695867"/>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lvl="0" algn="ctr" defTabSz="2711450">
            <a:lnSpc>
              <a:spcPct val="90000"/>
            </a:lnSpc>
            <a:spcBef>
              <a:spcPct val="0"/>
            </a:spcBef>
            <a:spcAft>
              <a:spcPct val="35000"/>
            </a:spcAft>
          </a:pPr>
          <a:r>
            <a:rPr lang="tr-TR" sz="6100" kern="1200" dirty="0"/>
            <a:t>Kamu Hukuku</a:t>
          </a:r>
        </a:p>
      </dsp:txBody>
      <dsp:txXfrm>
        <a:off x="1808" y="3169975"/>
        <a:ext cx="3391734" cy="1695867"/>
      </dsp:txXfrm>
    </dsp:sp>
    <dsp:sp modelId="{4D31E8CE-E51B-4AB7-A9C3-CB99B0561904}">
      <dsp:nvSpPr>
        <dsp:cNvPr id="0" name=""/>
        <dsp:cNvSpPr/>
      </dsp:nvSpPr>
      <dsp:spPr>
        <a:xfrm>
          <a:off x="4105807" y="3169975"/>
          <a:ext cx="3391734" cy="1695867"/>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lvl="0" algn="ctr" defTabSz="2711450">
            <a:lnSpc>
              <a:spcPct val="90000"/>
            </a:lnSpc>
            <a:spcBef>
              <a:spcPct val="0"/>
            </a:spcBef>
            <a:spcAft>
              <a:spcPct val="35000"/>
            </a:spcAft>
          </a:pPr>
          <a:r>
            <a:rPr lang="tr-TR" sz="6100" kern="1200" dirty="0"/>
            <a:t>Özel Hukuk</a:t>
          </a:r>
        </a:p>
      </dsp:txBody>
      <dsp:txXfrm>
        <a:off x="4105807" y="3169975"/>
        <a:ext cx="3391734" cy="1695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A6F1F-5B3E-4EB6-9E3D-7243DE86B819}">
      <dsp:nvSpPr>
        <dsp:cNvPr id="0" name=""/>
        <dsp:cNvSpPr/>
      </dsp:nvSpPr>
      <dsp:spPr>
        <a:xfrm>
          <a:off x="3613485" y="2204669"/>
          <a:ext cx="3295307" cy="819664"/>
        </a:xfrm>
        <a:custGeom>
          <a:avLst/>
          <a:gdLst/>
          <a:ahLst/>
          <a:cxnLst/>
          <a:rect l="0" t="0" r="0" b="0"/>
          <a:pathLst>
            <a:path>
              <a:moveTo>
                <a:pt x="0" y="0"/>
              </a:moveTo>
              <a:lnTo>
                <a:pt x="0" y="708043"/>
              </a:lnTo>
              <a:lnTo>
                <a:pt x="3295307" y="708043"/>
              </a:lnTo>
              <a:lnTo>
                <a:pt x="3295307" y="81966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7661D99-2AC6-4FE1-9B82-859A8BDC80DD}">
      <dsp:nvSpPr>
        <dsp:cNvPr id="0" name=""/>
        <dsp:cNvSpPr/>
      </dsp:nvSpPr>
      <dsp:spPr>
        <a:xfrm>
          <a:off x="3613485" y="2204669"/>
          <a:ext cx="2071167" cy="819664"/>
        </a:xfrm>
        <a:custGeom>
          <a:avLst/>
          <a:gdLst/>
          <a:ahLst/>
          <a:cxnLst/>
          <a:rect l="0" t="0" r="0" b="0"/>
          <a:pathLst>
            <a:path>
              <a:moveTo>
                <a:pt x="0" y="0"/>
              </a:moveTo>
              <a:lnTo>
                <a:pt x="0" y="708043"/>
              </a:lnTo>
              <a:lnTo>
                <a:pt x="2071167" y="708043"/>
              </a:lnTo>
              <a:lnTo>
                <a:pt x="2071167" y="81966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A208026-A65C-4810-BB66-C0845A5AFC63}">
      <dsp:nvSpPr>
        <dsp:cNvPr id="0" name=""/>
        <dsp:cNvSpPr/>
      </dsp:nvSpPr>
      <dsp:spPr>
        <a:xfrm>
          <a:off x="3613485" y="2204669"/>
          <a:ext cx="779342" cy="810394"/>
        </a:xfrm>
        <a:custGeom>
          <a:avLst/>
          <a:gdLst/>
          <a:ahLst/>
          <a:cxnLst/>
          <a:rect l="0" t="0" r="0" b="0"/>
          <a:pathLst>
            <a:path>
              <a:moveTo>
                <a:pt x="0" y="0"/>
              </a:moveTo>
              <a:lnTo>
                <a:pt x="0" y="698773"/>
              </a:lnTo>
              <a:lnTo>
                <a:pt x="779342" y="698773"/>
              </a:lnTo>
              <a:lnTo>
                <a:pt x="779342" y="81039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166DAB9-88DF-4C39-BF97-CA045BDC0E88}">
      <dsp:nvSpPr>
        <dsp:cNvPr id="0" name=""/>
        <dsp:cNvSpPr/>
      </dsp:nvSpPr>
      <dsp:spPr>
        <a:xfrm>
          <a:off x="3106521" y="2204669"/>
          <a:ext cx="506964" cy="810394"/>
        </a:xfrm>
        <a:custGeom>
          <a:avLst/>
          <a:gdLst/>
          <a:ahLst/>
          <a:cxnLst/>
          <a:rect l="0" t="0" r="0" b="0"/>
          <a:pathLst>
            <a:path>
              <a:moveTo>
                <a:pt x="506964" y="0"/>
              </a:moveTo>
              <a:lnTo>
                <a:pt x="506964" y="698773"/>
              </a:lnTo>
              <a:lnTo>
                <a:pt x="0" y="698773"/>
              </a:lnTo>
              <a:lnTo>
                <a:pt x="0" y="81039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237C3EE-97CC-4F4F-985E-F7DE9729B16B}">
      <dsp:nvSpPr>
        <dsp:cNvPr id="0" name=""/>
        <dsp:cNvSpPr/>
      </dsp:nvSpPr>
      <dsp:spPr>
        <a:xfrm>
          <a:off x="1820213" y="2204669"/>
          <a:ext cx="1793272" cy="810394"/>
        </a:xfrm>
        <a:custGeom>
          <a:avLst/>
          <a:gdLst/>
          <a:ahLst/>
          <a:cxnLst/>
          <a:rect l="0" t="0" r="0" b="0"/>
          <a:pathLst>
            <a:path>
              <a:moveTo>
                <a:pt x="1793272" y="0"/>
              </a:moveTo>
              <a:lnTo>
                <a:pt x="1793272" y="698773"/>
              </a:lnTo>
              <a:lnTo>
                <a:pt x="0" y="698773"/>
              </a:lnTo>
              <a:lnTo>
                <a:pt x="0" y="81039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B6DFE21-49E0-4364-93EE-5503A3336245}">
      <dsp:nvSpPr>
        <dsp:cNvPr id="0" name=""/>
        <dsp:cNvSpPr/>
      </dsp:nvSpPr>
      <dsp:spPr>
        <a:xfrm>
          <a:off x="533906" y="2204669"/>
          <a:ext cx="3079579" cy="810394"/>
        </a:xfrm>
        <a:custGeom>
          <a:avLst/>
          <a:gdLst/>
          <a:ahLst/>
          <a:cxnLst/>
          <a:rect l="0" t="0" r="0" b="0"/>
          <a:pathLst>
            <a:path>
              <a:moveTo>
                <a:pt x="3079579" y="0"/>
              </a:moveTo>
              <a:lnTo>
                <a:pt x="3079579" y="698773"/>
              </a:lnTo>
              <a:lnTo>
                <a:pt x="0" y="698773"/>
              </a:lnTo>
              <a:lnTo>
                <a:pt x="0" y="81039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484A6E4-5FF7-400E-A1EB-B314F8D8A2E8}">
      <dsp:nvSpPr>
        <dsp:cNvPr id="0" name=""/>
        <dsp:cNvSpPr/>
      </dsp:nvSpPr>
      <dsp:spPr>
        <a:xfrm>
          <a:off x="1912769" y="864193"/>
          <a:ext cx="3401432" cy="1340475"/>
        </a:xfrm>
        <a:prstGeom prst="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a:t>Kamu Hukukunun Dalları</a:t>
          </a:r>
        </a:p>
      </dsp:txBody>
      <dsp:txXfrm>
        <a:off x="1912769" y="864193"/>
        <a:ext cx="3401432" cy="1340475"/>
      </dsp:txXfrm>
    </dsp:sp>
    <dsp:sp modelId="{E26E3BDC-EA3F-4B85-9D75-4990B6EED7A7}">
      <dsp:nvSpPr>
        <dsp:cNvPr id="0" name=""/>
        <dsp:cNvSpPr/>
      </dsp:nvSpPr>
      <dsp:spPr>
        <a:xfrm>
          <a:off x="2374" y="3015064"/>
          <a:ext cx="1063063" cy="945372"/>
        </a:xfrm>
        <a:prstGeom prst="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a:t>Anayasa</a:t>
          </a:r>
          <a:r>
            <a:rPr lang="tr-TR" sz="2000" kern="1200" dirty="0"/>
            <a:t> Hukuku</a:t>
          </a:r>
        </a:p>
      </dsp:txBody>
      <dsp:txXfrm>
        <a:off x="2374" y="3015064"/>
        <a:ext cx="1063063" cy="945372"/>
      </dsp:txXfrm>
    </dsp:sp>
    <dsp:sp modelId="{6481DAA0-12B3-4D25-AC5C-F1B421F785EB}">
      <dsp:nvSpPr>
        <dsp:cNvPr id="0" name=""/>
        <dsp:cNvSpPr/>
      </dsp:nvSpPr>
      <dsp:spPr>
        <a:xfrm>
          <a:off x="1288681" y="3015064"/>
          <a:ext cx="1063063" cy="945377"/>
        </a:xfrm>
        <a:prstGeom prst="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a:t>İdare Hukuku</a:t>
          </a:r>
        </a:p>
      </dsp:txBody>
      <dsp:txXfrm>
        <a:off x="1288681" y="3015064"/>
        <a:ext cx="1063063" cy="945377"/>
      </dsp:txXfrm>
    </dsp:sp>
    <dsp:sp modelId="{C182B92B-5485-493D-A455-4FC6BE5A8F34}">
      <dsp:nvSpPr>
        <dsp:cNvPr id="0" name=""/>
        <dsp:cNvSpPr/>
      </dsp:nvSpPr>
      <dsp:spPr>
        <a:xfrm>
          <a:off x="2574989" y="3015064"/>
          <a:ext cx="1063063" cy="945372"/>
        </a:xfrm>
        <a:prstGeom prst="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a:t>Ceza Hukuku</a:t>
          </a:r>
        </a:p>
      </dsp:txBody>
      <dsp:txXfrm>
        <a:off x="2574989" y="3015064"/>
        <a:ext cx="1063063" cy="945372"/>
      </dsp:txXfrm>
    </dsp:sp>
    <dsp:sp modelId="{DB98606F-3EF1-46B8-8724-DB69AEB5EE98}">
      <dsp:nvSpPr>
        <dsp:cNvPr id="0" name=""/>
        <dsp:cNvSpPr/>
      </dsp:nvSpPr>
      <dsp:spPr>
        <a:xfrm>
          <a:off x="3861296" y="3015064"/>
          <a:ext cx="1063063" cy="927172"/>
        </a:xfrm>
        <a:prstGeom prst="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a:t>Uluslararası Hukuk</a:t>
          </a:r>
        </a:p>
      </dsp:txBody>
      <dsp:txXfrm>
        <a:off x="3861296" y="3015064"/>
        <a:ext cx="1063063" cy="927172"/>
      </dsp:txXfrm>
    </dsp:sp>
    <dsp:sp modelId="{EFDAABB0-3B82-4AFE-A8AB-5A23A6D2DF46}">
      <dsp:nvSpPr>
        <dsp:cNvPr id="0" name=""/>
        <dsp:cNvSpPr/>
      </dsp:nvSpPr>
      <dsp:spPr>
        <a:xfrm>
          <a:off x="5153121" y="3024334"/>
          <a:ext cx="1063063" cy="945042"/>
        </a:xfrm>
        <a:prstGeom prst="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t>Vergi Hukuku</a:t>
          </a:r>
        </a:p>
      </dsp:txBody>
      <dsp:txXfrm>
        <a:off x="5153121" y="3024334"/>
        <a:ext cx="1063063" cy="945042"/>
      </dsp:txXfrm>
    </dsp:sp>
    <dsp:sp modelId="{F29FD3CE-A8B0-439C-9277-8AA15795F124}">
      <dsp:nvSpPr>
        <dsp:cNvPr id="0" name=""/>
        <dsp:cNvSpPr/>
      </dsp:nvSpPr>
      <dsp:spPr>
        <a:xfrm>
          <a:off x="6377260" y="3024334"/>
          <a:ext cx="1063063" cy="908627"/>
        </a:xfrm>
        <a:prstGeom prst="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t>Sosyal Güvenlik Hukuku</a:t>
          </a:r>
        </a:p>
      </dsp:txBody>
      <dsp:txXfrm>
        <a:off x="6377260" y="3024334"/>
        <a:ext cx="1063063" cy="908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C09542-2DAD-426B-A09A-C2E762D38143}" type="datetimeFigureOut">
              <a:rPr lang="tr-TR" smtClean="0"/>
              <a:t>24.10.2022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873D91-C97F-4D6B-878E-5E45915A83CF}" type="slidenum">
              <a:rPr lang="tr-TR" smtClean="0"/>
              <a:t>‹#›</a:t>
            </a:fld>
            <a:endParaRPr lang="tr-TR"/>
          </a:p>
        </p:txBody>
      </p:sp>
    </p:spTree>
    <p:extLst>
      <p:ext uri="{BB962C8B-B14F-4D97-AF65-F5344CB8AC3E}">
        <p14:creationId xmlns:p14="http://schemas.microsoft.com/office/powerpoint/2010/main" val="361320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ADD420C-BC4E-4596-9AEF-A0C5326EEEA7}" type="slidenum">
              <a:rPr lang="tr-TR" smtClean="0"/>
              <a:t>38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24.10.2022</a:t>
            </a:fld>
            <a:endParaRPr lang="tr-TR"/>
          </a:p>
        </p:txBody>
      </p:sp>
      <p:sp>
        <p:nvSpPr>
          <p:cNvPr id="20" name="19 Altbilgi Yer Tutucusu"/>
          <p:cNvSpPr>
            <a:spLocks noGrp="1"/>
          </p:cNvSpPr>
          <p:nvPr>
            <p:ph type="ftr" sz="quarter" idx="11"/>
          </p:nvPr>
        </p:nvSpPr>
        <p:spPr/>
        <p:txBody>
          <a:bodyPr/>
          <a:lstStyle/>
          <a:p>
            <a:endParaRPr lang="tr-TR"/>
          </a:p>
        </p:txBody>
      </p:sp>
      <p:sp>
        <p:nvSpPr>
          <p:cNvPr id="10" name="9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24.10.2022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24.10.2022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24.10.2022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24.10.2022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24.10.2022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24.10.2022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24.10.2022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D9F75050-0E15-4C5B-92B0-66D068882F1F}" type="datetimeFigureOut">
              <a:rPr lang="tr-TR" smtClean="0"/>
              <a:pPr/>
              <a:t>24.10.2022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24.10.2022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24.10.2022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F75050-0E15-4C5B-92B0-66D068882F1F}" type="datetimeFigureOut">
              <a:rPr lang="tr-TR" smtClean="0"/>
              <a:pPr/>
              <a:t>24.10.2022</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image" Target="../media/image6.wmf"/></Relationships>
</file>

<file path=ppt/slides/_rels/slide2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wmf"/></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wmf"/><Relationship Id="rId1" Type="http://schemas.openxmlformats.org/officeDocument/2006/relationships/slideLayout" Target="../slideLayouts/slideLayout6.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3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115616" y="1628800"/>
            <a:ext cx="7694672" cy="2160240"/>
          </a:xfrm>
        </p:spPr>
        <p:txBody>
          <a:bodyPr>
            <a:noAutofit/>
          </a:bodyPr>
          <a:lstStyle/>
          <a:p>
            <a:pPr algn="ctr"/>
            <a:r>
              <a:rPr lang="tr-TR" sz="4400" dirty="0"/>
              <a:t>POZİTİF HUKUKUN DALLARI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2060848"/>
            <a:ext cx="7498080" cy="2952328"/>
          </a:xfrm>
        </p:spPr>
        <p:txBody>
          <a:bodyPr/>
          <a:lstStyle/>
          <a:p>
            <a:r>
              <a:rPr lang="tr-TR" dirty="0"/>
              <a:t>Genel Esaslar; Hükümet sistemleri, asli kurcu iktidar- tali kurucu iktidar, hükümet sistemleri, demokrasi, seçim sistemleri, temel hak ve özgürlükler….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Türk Anayasa Hukuku</a:t>
            </a:r>
          </a:p>
        </p:txBody>
      </p:sp>
      <p:sp>
        <p:nvSpPr>
          <p:cNvPr id="3" name="2 İçerik Yer Tutucusu"/>
          <p:cNvSpPr>
            <a:spLocks noGrp="1"/>
          </p:cNvSpPr>
          <p:nvPr>
            <p:ph idx="1"/>
          </p:nvPr>
        </p:nvSpPr>
        <p:spPr/>
        <p:txBody>
          <a:bodyPr/>
          <a:lstStyle/>
          <a:p>
            <a:r>
              <a:rPr lang="tr-TR" dirty="0"/>
              <a:t> Anayasal gelişmeler; Osmanlı İmparatorluğu döneminde başlamıştır;</a:t>
            </a:r>
          </a:p>
          <a:p>
            <a:pPr marL="596646" indent="-514350">
              <a:buAutoNum type="arabicParenR"/>
            </a:pPr>
            <a:r>
              <a:rPr lang="tr-TR" dirty="0" err="1"/>
              <a:t>Sened</a:t>
            </a:r>
            <a:r>
              <a:rPr lang="tr-TR" dirty="0"/>
              <a:t>-i İttifak</a:t>
            </a:r>
          </a:p>
          <a:p>
            <a:pPr marL="596646" indent="-514350">
              <a:buAutoNum type="arabicParenR"/>
            </a:pPr>
            <a:r>
              <a:rPr lang="tr-TR" dirty="0"/>
              <a:t>Tanzimat Fermanı</a:t>
            </a:r>
          </a:p>
          <a:p>
            <a:pPr marL="596646" indent="-514350">
              <a:buAutoNum type="arabicParenR"/>
            </a:pPr>
            <a:r>
              <a:rPr lang="tr-TR" dirty="0"/>
              <a:t>Islahat Fermanı</a:t>
            </a:r>
          </a:p>
          <a:p>
            <a:pPr marL="596646" indent="-514350">
              <a:buAutoNum type="arabicParenR"/>
            </a:pPr>
            <a:r>
              <a:rPr lang="tr-TR" dirty="0"/>
              <a:t>Kanun-i Esasi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Türk Anayasa Hukuku</a:t>
            </a:r>
          </a:p>
        </p:txBody>
      </p:sp>
      <p:sp>
        <p:nvSpPr>
          <p:cNvPr id="3" name="2 İçerik Yer Tutucusu"/>
          <p:cNvSpPr>
            <a:spLocks noGrp="1"/>
          </p:cNvSpPr>
          <p:nvPr>
            <p:ph idx="1"/>
          </p:nvPr>
        </p:nvSpPr>
        <p:spPr/>
        <p:txBody>
          <a:bodyPr>
            <a:normAutofit fontScale="92500" lnSpcReduction="20000"/>
          </a:bodyPr>
          <a:lstStyle/>
          <a:p>
            <a:pPr marL="596646" indent="-514350" algn="just">
              <a:buAutoNum type="arabicParenR"/>
            </a:pPr>
            <a:r>
              <a:rPr lang="tr-TR" dirty="0"/>
              <a:t>TBMM tarafından kabul edilen 1921 Anayasası</a:t>
            </a:r>
          </a:p>
          <a:p>
            <a:pPr marL="596646" indent="-514350" algn="just">
              <a:buAutoNum type="arabicParenR"/>
            </a:pPr>
            <a:r>
              <a:rPr lang="tr-TR" dirty="0"/>
              <a:t>1924 Anayasası</a:t>
            </a:r>
          </a:p>
          <a:p>
            <a:pPr marL="596646" indent="-514350" algn="just">
              <a:buAutoNum type="arabicParenR"/>
            </a:pPr>
            <a:r>
              <a:rPr lang="tr-TR" dirty="0"/>
              <a:t>1961 Anayasası (27 Mayıs 1960 darbesi sonrası kabul edilmiştir. Kuvvetler ayrılığı prensibini benimseyen ilk anayasamızdır.)</a:t>
            </a:r>
          </a:p>
          <a:p>
            <a:pPr marL="596646" indent="-514350" algn="just">
              <a:buAutoNum type="arabicParenR"/>
            </a:pPr>
            <a:r>
              <a:rPr lang="tr-TR" dirty="0"/>
              <a:t>1982 Anayasası (halen yürürlükte olan anayasamızdır. Katı bir anayasadır. </a:t>
            </a:r>
            <a:r>
              <a:rPr lang="tr-TR" dirty="0" err="1"/>
              <a:t>Kazuistiktir</a:t>
            </a:r>
            <a:r>
              <a:rPr lang="tr-TR" dirty="0"/>
              <a:t>. Demokratik devlet ilkesi, sosyal devlet ilkesi, Hukuk Devleti ilkesi laik devlet ilkesi….)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435100" y="764704"/>
          <a:ext cx="7499350" cy="5483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YASAMA</a:t>
            </a:r>
          </a:p>
        </p:txBody>
      </p:sp>
      <p:sp>
        <p:nvSpPr>
          <p:cNvPr id="3" name="2 İçerik Yer Tutucusu"/>
          <p:cNvSpPr>
            <a:spLocks noGrp="1"/>
          </p:cNvSpPr>
          <p:nvPr>
            <p:ph idx="1"/>
          </p:nvPr>
        </p:nvSpPr>
        <p:spPr/>
        <p:txBody>
          <a:bodyPr>
            <a:normAutofit fontScale="85000" lnSpcReduction="20000"/>
          </a:bodyPr>
          <a:lstStyle/>
          <a:p>
            <a:r>
              <a:rPr lang="tr-TR" dirty="0"/>
              <a:t>Yasama yetkisi TBMM’nin elindedir.</a:t>
            </a:r>
          </a:p>
          <a:p>
            <a:r>
              <a:rPr lang="tr-TR" dirty="0"/>
              <a:t>5 yılda bir genel oyla seçilirler.</a:t>
            </a:r>
          </a:p>
          <a:p>
            <a:r>
              <a:rPr lang="tr-TR" dirty="0"/>
              <a:t>600 milletvekilinden oluşur.</a:t>
            </a:r>
          </a:p>
          <a:p>
            <a:r>
              <a:rPr lang="tr-TR" dirty="0"/>
              <a:t>Yasama yetkisinin özellikleri; </a:t>
            </a:r>
          </a:p>
          <a:p>
            <a:pPr algn="just">
              <a:buNone/>
            </a:pPr>
            <a:r>
              <a:rPr lang="tr-TR" i="1" u="sng" dirty="0"/>
              <a:t>1- Genellik İlkesi; </a:t>
            </a:r>
            <a:r>
              <a:rPr lang="tr-TR" dirty="0"/>
              <a:t>anayasaya uygun olmak kayıt ve şartıyla her konunun kanunla düzenlenebilmesini ifade eder. Bu yetki TBMM’ye tanınmıştır.</a:t>
            </a:r>
          </a:p>
          <a:p>
            <a:pPr algn="just">
              <a:buNone/>
            </a:pPr>
            <a:r>
              <a:rPr lang="tr-TR" i="1" u="sng" dirty="0"/>
              <a:t>2- Aslilik İlkesi; </a:t>
            </a:r>
            <a:r>
              <a:rPr lang="tr-TR" dirty="0"/>
              <a:t>TBMM’nin doğrudan doğruya yani araya başka işlem girmeksizin herhangi bir konuyu düzenleyebilmesidir.</a:t>
            </a:r>
            <a:r>
              <a:rPr lang="tr-TR" u="sng" dirty="0"/>
              <a:t> </a:t>
            </a:r>
          </a:p>
          <a:p>
            <a:pPr algn="just">
              <a:buNone/>
            </a:pPr>
            <a:r>
              <a:rPr lang="tr-TR" i="1" u="sng" dirty="0"/>
              <a:t>3- Devredilmezlik İlkesi; </a:t>
            </a:r>
            <a:r>
              <a:rPr lang="tr-TR" dirty="0"/>
              <a:t>Yasama yetkisi TBMM’nindir. Devredilemez.</a:t>
            </a:r>
            <a:endParaRPr lang="tr-TR" i="1" u="sn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YASAMA</a:t>
            </a:r>
          </a:p>
        </p:txBody>
      </p:sp>
      <p:sp>
        <p:nvSpPr>
          <p:cNvPr id="3" name="2 İçerik Yer Tutucusu"/>
          <p:cNvSpPr>
            <a:spLocks noGrp="1"/>
          </p:cNvSpPr>
          <p:nvPr>
            <p:ph idx="1"/>
          </p:nvPr>
        </p:nvSpPr>
        <p:spPr/>
        <p:txBody>
          <a:bodyPr>
            <a:normAutofit fontScale="70000" lnSpcReduction="20000"/>
          </a:bodyPr>
          <a:lstStyle/>
          <a:p>
            <a:pPr>
              <a:buNone/>
            </a:pPr>
            <a:r>
              <a:rPr lang="tr-TR" dirty="0"/>
              <a:t>Anayasa’nın 87. maddesinde TBMM’nin görev ve yetkileri aşağıdaki şekilde sayılmıştır:</a:t>
            </a:r>
          </a:p>
          <a:p>
            <a:pPr>
              <a:buNone/>
            </a:pPr>
            <a:endParaRPr lang="tr-TR" dirty="0"/>
          </a:p>
          <a:p>
            <a:pPr>
              <a:buNone/>
            </a:pPr>
            <a:r>
              <a:rPr lang="tr-TR" sz="3400" dirty="0"/>
              <a:t>• Kanun koymak, değiştirmek ve kaldırmak, </a:t>
            </a:r>
          </a:p>
          <a:p>
            <a:pPr>
              <a:buNone/>
            </a:pPr>
            <a:r>
              <a:rPr lang="tr-TR" sz="3400" dirty="0"/>
              <a:t>• Cumhurbaşkanı yardımcılarını ve bakanları denetlemek, </a:t>
            </a:r>
          </a:p>
          <a:p>
            <a:pPr>
              <a:buNone/>
            </a:pPr>
            <a:r>
              <a:rPr lang="tr-TR" sz="3400" dirty="0"/>
              <a:t>• Bütçe ve kesin hesap kanun tekliflerini görüşmek ve kabul etmek, </a:t>
            </a:r>
          </a:p>
          <a:p>
            <a:pPr>
              <a:buNone/>
            </a:pPr>
            <a:r>
              <a:rPr lang="tr-TR" sz="3400" dirty="0"/>
              <a:t>• Para basılmasına karar vermek, </a:t>
            </a:r>
          </a:p>
          <a:p>
            <a:pPr>
              <a:buNone/>
            </a:pPr>
            <a:r>
              <a:rPr lang="tr-TR" sz="3400" dirty="0"/>
              <a:t>• Savaş ilânına karar vermek, </a:t>
            </a:r>
          </a:p>
          <a:p>
            <a:pPr>
              <a:buNone/>
            </a:pPr>
            <a:r>
              <a:rPr lang="tr-TR" sz="3400" dirty="0"/>
              <a:t>• Milletlerarası antlaşmaların onaylanmasını uygun bulmak, </a:t>
            </a:r>
          </a:p>
          <a:p>
            <a:pPr>
              <a:buNone/>
            </a:pPr>
            <a:r>
              <a:rPr lang="tr-TR" sz="3400" dirty="0"/>
              <a:t>• Genel ve özel af ilânına karar vermek, </a:t>
            </a:r>
          </a:p>
          <a:p>
            <a:pPr>
              <a:buNone/>
            </a:pPr>
            <a:r>
              <a:rPr lang="tr-TR" sz="3400" dirty="0"/>
              <a:t>• Anayasanın diğer maddelerinde öngörülen yetkileri kullanmak ve görevleri yerine getirmek.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 xmlns:a16="http://schemas.microsoft.com/office/drawing/2014/main" id="{D6D07098-2E35-4C79-AE02-E2EA713D79AD}"/>
              </a:ext>
            </a:extLst>
          </p:cNvPr>
          <p:cNvSpPr/>
          <p:nvPr/>
        </p:nvSpPr>
        <p:spPr>
          <a:xfrm>
            <a:off x="971600" y="332656"/>
            <a:ext cx="8172400" cy="6463308"/>
          </a:xfrm>
          <a:prstGeom prst="rect">
            <a:avLst/>
          </a:prstGeom>
        </p:spPr>
        <p:txBody>
          <a:bodyPr wrap="square">
            <a:spAutoFit/>
          </a:bodyPr>
          <a:lstStyle/>
          <a:p>
            <a:r>
              <a:rPr lang="tr-TR" dirty="0"/>
              <a:t>Anayasanın </a:t>
            </a:r>
            <a:r>
              <a:rPr lang="tr-TR" u="sng" dirty="0"/>
              <a:t>diğer maddelerinde </a:t>
            </a:r>
            <a:r>
              <a:rPr lang="tr-TR" dirty="0"/>
              <a:t>ise TBMM’ye aşağıdaki görev ve yetkiler verilmiştir, </a:t>
            </a:r>
          </a:p>
          <a:p>
            <a:endParaRPr lang="tr-TR" dirty="0"/>
          </a:p>
          <a:p>
            <a:r>
              <a:rPr lang="tr-TR" dirty="0"/>
              <a:t>• Anayasayı değiştirmek, </a:t>
            </a:r>
          </a:p>
          <a:p>
            <a:r>
              <a:rPr lang="tr-TR" dirty="0"/>
              <a:t>• Kalkınma planlarını onaylamak, </a:t>
            </a:r>
          </a:p>
          <a:p>
            <a:r>
              <a:rPr lang="tr-TR" dirty="0"/>
              <a:t>• TBMM İçtüzüğünü yapmak, </a:t>
            </a:r>
          </a:p>
          <a:p>
            <a:r>
              <a:rPr lang="tr-TR" dirty="0"/>
              <a:t>• Olağanüstü hal sırasında çıkarılan Cumhurbaşkanlığı kararnamelerini onaylamak, değiştirmek veya reddetmek. </a:t>
            </a:r>
          </a:p>
          <a:p>
            <a:r>
              <a:rPr lang="tr-TR" dirty="0"/>
              <a:t>• Olağanüstü hâl kararını onaylamak, süresini her defasında 4 ayı geçmemek üzere uzatmak, kaldırmak, </a:t>
            </a:r>
          </a:p>
          <a:p>
            <a:r>
              <a:rPr lang="tr-TR" dirty="0"/>
              <a:t>• TBMM Başkanını ve Başkanlık Divanı üyelerini seçmek, </a:t>
            </a:r>
          </a:p>
          <a:p>
            <a:r>
              <a:rPr lang="tr-TR" dirty="0"/>
              <a:t>• Anayasa Mahkemesine üye seçmek, </a:t>
            </a:r>
          </a:p>
          <a:p>
            <a:r>
              <a:rPr lang="tr-TR" dirty="0"/>
              <a:t>• Hâkimler ve Savcılar Kurulu üyelerinin bir kısmını seçmek, </a:t>
            </a:r>
          </a:p>
          <a:p>
            <a:r>
              <a:rPr lang="tr-TR" dirty="0"/>
              <a:t>• Radyo ve Televizyon Üst Kurulu üyelerini seçmek. </a:t>
            </a:r>
          </a:p>
          <a:p>
            <a:r>
              <a:rPr lang="tr-TR" dirty="0"/>
              <a:t>• Sayıştay Başkan ve üyelerini seçmek. </a:t>
            </a:r>
          </a:p>
          <a:p>
            <a:r>
              <a:rPr lang="tr-TR" dirty="0"/>
              <a:t>• Kamu </a:t>
            </a:r>
            <a:r>
              <a:rPr lang="tr-TR" dirty="0" err="1"/>
              <a:t>Başdenetçisini</a:t>
            </a:r>
            <a:r>
              <a:rPr lang="tr-TR" dirty="0"/>
              <a:t> ve kamu denetçilerini seçmek, </a:t>
            </a:r>
          </a:p>
          <a:p>
            <a:r>
              <a:rPr lang="tr-TR" dirty="0"/>
              <a:t>• Süresi dolmadan TBMM seçimlerinin yenilenmesine karar vermek, </a:t>
            </a:r>
          </a:p>
          <a:p>
            <a:r>
              <a:rPr lang="tr-TR" dirty="0"/>
              <a:t>• Cumhurbaşkanını, Cumhurbaşkanı yardımcılarını ve bakanları Yüce Divana sevk edebilmek, </a:t>
            </a:r>
          </a:p>
          <a:p>
            <a:r>
              <a:rPr lang="tr-TR" dirty="0"/>
              <a:t>• Milletvekili dokunulmazlığını kaldırmak, </a:t>
            </a:r>
          </a:p>
          <a:p>
            <a:r>
              <a:rPr lang="tr-TR" dirty="0"/>
              <a:t>• TBMM üyeliğinin düşmesine karar vermek, </a:t>
            </a:r>
          </a:p>
          <a:p>
            <a:r>
              <a:rPr lang="tr-TR" dirty="0"/>
              <a:t>• Türk Silahlı Kuvvetlerinin yabancı ülkelere gönderilmesine ve yabancı silahlı kuvvetlerin Türkiye’de bulunmasına izin vermek, </a:t>
            </a:r>
          </a:p>
          <a:p>
            <a:r>
              <a:rPr lang="tr-TR" dirty="0"/>
              <a:t>• Kamu iktisadî teşebbüslerini denetlemek.</a:t>
            </a:r>
          </a:p>
        </p:txBody>
      </p:sp>
    </p:spTree>
    <p:extLst>
      <p:ext uri="{BB962C8B-B14F-4D97-AF65-F5344CB8AC3E}">
        <p14:creationId xmlns:p14="http://schemas.microsoft.com/office/powerpoint/2010/main" val="660012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38100"/>
            <a:ext cx="6160728" cy="438572"/>
          </a:xfrm>
        </p:spPr>
        <p:txBody>
          <a:bodyPr>
            <a:normAutofit fontScale="90000"/>
          </a:bodyPr>
          <a:lstStyle/>
          <a:p>
            <a:pPr algn="ctr"/>
            <a:r>
              <a:rPr lang="tr-TR" dirty="0"/>
              <a:t>YÜRÜTME</a:t>
            </a:r>
          </a:p>
        </p:txBody>
      </p:sp>
      <p:sp>
        <p:nvSpPr>
          <p:cNvPr id="5" name="İçerik Yer Tutucusu 4">
            <a:extLst>
              <a:ext uri="{FF2B5EF4-FFF2-40B4-BE49-F238E27FC236}">
                <a16:creationId xmlns="" xmlns:a16="http://schemas.microsoft.com/office/drawing/2014/main" id="{B2907794-906C-4CD8-9E7B-298026566B6C}"/>
              </a:ext>
            </a:extLst>
          </p:cNvPr>
          <p:cNvSpPr>
            <a:spLocks noGrp="1"/>
          </p:cNvSpPr>
          <p:nvPr>
            <p:ph idx="1"/>
          </p:nvPr>
        </p:nvSpPr>
        <p:spPr>
          <a:xfrm>
            <a:off x="1435608" y="908720"/>
            <a:ext cx="7498080" cy="5949280"/>
          </a:xfrm>
        </p:spPr>
        <p:txBody>
          <a:bodyPr>
            <a:normAutofit fontScale="40000" lnSpcReduction="20000"/>
          </a:bodyPr>
          <a:lstStyle/>
          <a:p>
            <a:pPr fontAlgn="base"/>
            <a:r>
              <a:rPr lang="tr-TR" sz="5000" b="1" dirty="0"/>
              <a:t>Anayasa Madde 104</a:t>
            </a:r>
            <a:endParaRPr lang="tr-TR" sz="5000" dirty="0"/>
          </a:p>
          <a:p>
            <a:pPr fontAlgn="base"/>
            <a:r>
              <a:rPr lang="tr-TR" sz="5000" dirty="0"/>
              <a:t>Cumhurbaşkanı Devletin başıdır. Yürütme yetkisi Cumhurbaşkanına aittir.</a:t>
            </a:r>
          </a:p>
          <a:p>
            <a:pPr fontAlgn="base"/>
            <a:r>
              <a:rPr lang="tr-TR" sz="5000" dirty="0"/>
              <a:t>Cumhurbaşkanı, Devlet başkanı sıfatıyla Türkiye Cumhuriyetini ve Türk Milletinin birliğini temsil eder; Anayasanın uygulanmasını, Devlet organlarının düzenli ve uyumlu çalışmasını temin eder.</a:t>
            </a:r>
          </a:p>
          <a:p>
            <a:pPr fontAlgn="base"/>
            <a:r>
              <a:rPr lang="tr-TR" sz="5000" dirty="0"/>
              <a:t>Gerekli gördüğü takdirde, yasama yılının ilk günü Türkiye Büyük Millet Meclisinde açılış konuşmasını yapar.</a:t>
            </a:r>
          </a:p>
          <a:p>
            <a:pPr fontAlgn="base"/>
            <a:r>
              <a:rPr lang="tr-TR" sz="5000" dirty="0"/>
              <a:t>Ülkenin iç ve dış siyaseti hakkında Meclise mesaj verir.</a:t>
            </a:r>
          </a:p>
          <a:p>
            <a:pPr fontAlgn="base"/>
            <a:r>
              <a:rPr lang="tr-TR" sz="5000" dirty="0"/>
              <a:t>Kanunları yayımlar.</a:t>
            </a:r>
          </a:p>
          <a:p>
            <a:pPr fontAlgn="base"/>
            <a:r>
              <a:rPr lang="tr-TR" sz="5000" dirty="0"/>
              <a:t>Kanunları tekrar görüşülmek üzere Türkiye Büyük Millet Meclisine geri gönderir.</a:t>
            </a:r>
          </a:p>
          <a:p>
            <a:pPr fontAlgn="base"/>
            <a:r>
              <a:rPr lang="tr-TR" sz="5000" dirty="0"/>
              <a:t>Kanunların, Türkiye Büyük Millet Meclisi İçtüzüğünün tümünün veya belirli hükümlerinin Anayasaya şekil veya esas bakımından aykırı oldukları gerekçesiyle Anayasa Mahkemesinde iptal davası açar.</a:t>
            </a:r>
          </a:p>
          <a:p>
            <a:pPr fontAlgn="base"/>
            <a:r>
              <a:rPr lang="tr-TR" sz="5000" dirty="0"/>
              <a:t>Cumhurbaşkanı yardımcıları ile bakanları atar ve görevlerine son verir.</a:t>
            </a:r>
          </a:p>
          <a:p>
            <a:pPr fontAlgn="base"/>
            <a:r>
              <a:rPr lang="tr-TR" sz="5000" dirty="0"/>
              <a:t>Üst kademe kamu yöneticilerini atar, görevlerine son verir ve bunların atanmalarına ilişkin usul ve esasları Cumhurbaşkanlığı kararnamesiyle düzenler.</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71656" y="119534"/>
            <a:ext cx="5800688" cy="490066"/>
          </a:xfrm>
        </p:spPr>
        <p:txBody>
          <a:bodyPr>
            <a:normAutofit fontScale="90000"/>
          </a:bodyPr>
          <a:lstStyle/>
          <a:p>
            <a:pPr algn="ctr"/>
            <a:r>
              <a:rPr lang="tr-TR" dirty="0"/>
              <a:t>YÜRÜTME</a:t>
            </a:r>
          </a:p>
        </p:txBody>
      </p:sp>
      <p:sp>
        <p:nvSpPr>
          <p:cNvPr id="5" name="İçerik Yer Tutucusu 4">
            <a:extLst>
              <a:ext uri="{FF2B5EF4-FFF2-40B4-BE49-F238E27FC236}">
                <a16:creationId xmlns="" xmlns:a16="http://schemas.microsoft.com/office/drawing/2014/main" id="{25C95136-575C-4431-ACD3-D7F32CA370E5}"/>
              </a:ext>
            </a:extLst>
          </p:cNvPr>
          <p:cNvSpPr>
            <a:spLocks noGrp="1"/>
          </p:cNvSpPr>
          <p:nvPr>
            <p:ph idx="1"/>
          </p:nvPr>
        </p:nvSpPr>
        <p:spPr>
          <a:xfrm>
            <a:off x="789468" y="956246"/>
            <a:ext cx="8354532" cy="5901754"/>
          </a:xfrm>
        </p:spPr>
        <p:txBody>
          <a:bodyPr>
            <a:normAutofit fontScale="55000" lnSpcReduction="20000"/>
          </a:bodyPr>
          <a:lstStyle/>
          <a:p>
            <a:pPr fontAlgn="base"/>
            <a:r>
              <a:rPr lang="tr-TR" dirty="0"/>
              <a:t>Yabancı devletlere Türkiye Cumhuriyetinin temsilcilerini gönderir, Türkiye Cumhuriyetine gönderilecek yabancı devlet temsilcilerini kabul eder.</a:t>
            </a:r>
          </a:p>
          <a:p>
            <a:pPr fontAlgn="base"/>
            <a:r>
              <a:rPr lang="tr-TR" dirty="0"/>
              <a:t>Milletlerarası </a:t>
            </a:r>
            <a:r>
              <a:rPr lang="tr-TR" dirty="0" err="1"/>
              <a:t>andlaşmaları</a:t>
            </a:r>
            <a:r>
              <a:rPr lang="tr-TR" dirty="0"/>
              <a:t> onaylar ve yayımlar.</a:t>
            </a:r>
          </a:p>
          <a:p>
            <a:pPr fontAlgn="base"/>
            <a:r>
              <a:rPr lang="tr-TR" dirty="0"/>
              <a:t>Anayasa değişikliklerine ilişkin kanunları gerekli gördüğü takdirde halkoyuna sunar.</a:t>
            </a:r>
          </a:p>
          <a:p>
            <a:pPr fontAlgn="base"/>
            <a:r>
              <a:rPr lang="tr-TR" dirty="0"/>
              <a:t>Milli güvenlik politikalarını belirler ve gerekli tedbirleri alır.</a:t>
            </a:r>
          </a:p>
          <a:p>
            <a:pPr fontAlgn="base"/>
            <a:r>
              <a:rPr lang="tr-TR" dirty="0"/>
              <a:t>Türkiye Büyük Millet Meclisi adına Türk Silahlı Kuvvetlerinin Başkomutanlığını temsil eder.</a:t>
            </a:r>
          </a:p>
          <a:p>
            <a:pPr fontAlgn="base"/>
            <a:r>
              <a:rPr lang="tr-TR" dirty="0"/>
              <a:t>Türk Silahlı Kuvvetlerinin kullanılmasına karar verir.</a:t>
            </a:r>
          </a:p>
          <a:p>
            <a:pPr fontAlgn="base"/>
            <a:r>
              <a:rPr lang="tr-TR" dirty="0"/>
              <a:t>Sürekli hastalık, sakatlık ve kocama sebebiyle kişilerin cezalarını hafifletir veya kaldırır.</a:t>
            </a:r>
          </a:p>
          <a:p>
            <a:pPr fontAlgn="base"/>
            <a:r>
              <a:rPr lang="tr-TR" dirty="0"/>
              <a:t>Cumhurbaşkanı, yürütme yetkisine ilişkin konularda Cumhurbaşkanlığı kararnamesi çıkarabilir. Anayasanın ikinci kısmının birinci ve ikinci bölümlerinde yer alan temel haklar, kişi hakları ve ödevleriyle dördüncü bölümde yer alan siyasi haklar ve ödevler Cumhurbaşkanlığı kararnamesiyle düzenlenemez. Anayasada münhasıran kanunla düzenlenmesi öngörülen konularda Cumhurbaşkanlığı kararnamesi çıkarılamaz. Kanunda açıkça düzenlenen konularda Cumhurbaşkanlığı kararnamesi çıkarılamaz. Cumhurbaşkanlığı kararnamesi ile kanunlarda farklı hükümler bulunması halinde, kanun hükümleri uygulanır. Türkiye Büyük Millet Meclisinin aynı konuda kanun çıkarması durumunda, Cumhurbaşkanlığı kararnamesi hükümsüz hale gelir.</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YÜRÜTME</a:t>
            </a:r>
          </a:p>
        </p:txBody>
      </p:sp>
      <p:sp>
        <p:nvSpPr>
          <p:cNvPr id="5" name="İçerik Yer Tutucusu 4">
            <a:extLst>
              <a:ext uri="{FF2B5EF4-FFF2-40B4-BE49-F238E27FC236}">
                <a16:creationId xmlns="" xmlns:a16="http://schemas.microsoft.com/office/drawing/2014/main" id="{20BF3292-B1E0-4DFE-BF43-0C64BF4458B6}"/>
              </a:ext>
            </a:extLst>
          </p:cNvPr>
          <p:cNvSpPr>
            <a:spLocks noGrp="1"/>
          </p:cNvSpPr>
          <p:nvPr>
            <p:ph idx="1"/>
          </p:nvPr>
        </p:nvSpPr>
        <p:spPr/>
        <p:txBody>
          <a:bodyPr>
            <a:normAutofit fontScale="92500" lnSpcReduction="10000"/>
          </a:bodyPr>
          <a:lstStyle/>
          <a:p>
            <a:pPr fontAlgn="base"/>
            <a:r>
              <a:rPr lang="tr-TR" dirty="0"/>
              <a:t>Cumhurbaşkanı, kanunların uygulanmasını sağlamak üzere ve bunlara aykırı olmamak şartıyla, yönetmelikler çıkarabilir.</a:t>
            </a:r>
          </a:p>
          <a:p>
            <a:pPr fontAlgn="base"/>
            <a:r>
              <a:rPr lang="tr-TR" dirty="0"/>
              <a:t>Kararnameler ve yönetmelikler, yayımdan sonraki bir tarih belirlenmemişse, Resmî Gazetede yayımlandıkları gün yürürlüğe girer.</a:t>
            </a:r>
          </a:p>
          <a:p>
            <a:pPr fontAlgn="base"/>
            <a:r>
              <a:rPr lang="tr-TR" dirty="0"/>
              <a:t>Cumhurbaşkanı, ayrıca Anayasada ve kanunlarda verilen seçme ve atama görevleri ile diğer görevleri yerine getirir ve yetkileri kullanır.</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Pozitif Hukuk- İdeal Hukuk</a:t>
            </a:r>
          </a:p>
        </p:txBody>
      </p:sp>
      <p:sp>
        <p:nvSpPr>
          <p:cNvPr id="3" name="2 İçerik Yer Tutucusu"/>
          <p:cNvSpPr>
            <a:spLocks noGrp="1"/>
          </p:cNvSpPr>
          <p:nvPr>
            <p:ph idx="1"/>
          </p:nvPr>
        </p:nvSpPr>
        <p:spPr/>
        <p:txBody>
          <a:bodyPr/>
          <a:lstStyle/>
          <a:p>
            <a:pPr algn="just"/>
            <a:r>
              <a:rPr lang="tr-TR" b="1" u="sng" dirty="0"/>
              <a:t>Pozitif hukuk; </a:t>
            </a:r>
            <a:r>
              <a:rPr lang="tr-TR" dirty="0"/>
              <a:t>belli bir memlekette belirli bir dönemde yürürlükte bulunan hukuk kurallarının bütünüdür. (kanun, tüzük, yönetmelik, örf ve adet kuralları…)</a:t>
            </a:r>
          </a:p>
          <a:p>
            <a:pPr algn="just"/>
            <a:r>
              <a:rPr lang="tr-TR" dirty="0"/>
              <a:t>İdeal Hukuk; olması gereken hukuktur. Bir toplumda uygulanabilecek en mükemmel hukuk kuralları ifade eder. (doğal hukuk olarak da adlandırılır.)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YARGI</a:t>
            </a:r>
          </a:p>
        </p:txBody>
      </p:sp>
      <p:sp>
        <p:nvSpPr>
          <p:cNvPr id="3" name="2 İçerik Yer Tutucusu"/>
          <p:cNvSpPr>
            <a:spLocks noGrp="1"/>
          </p:cNvSpPr>
          <p:nvPr>
            <p:ph idx="1"/>
          </p:nvPr>
        </p:nvSpPr>
        <p:spPr/>
        <p:txBody>
          <a:bodyPr>
            <a:normAutofit fontScale="70000" lnSpcReduction="20000"/>
          </a:bodyPr>
          <a:lstStyle/>
          <a:p>
            <a:r>
              <a:rPr lang="tr-TR" dirty="0"/>
              <a:t>Yargı organı; Türk milleti adına bağımsız mahkemelerdir. </a:t>
            </a:r>
          </a:p>
          <a:p>
            <a:pPr algn="just">
              <a:buNone/>
            </a:pPr>
            <a:r>
              <a:rPr lang="tr-TR" b="1" u="sng" dirty="0"/>
              <a:t>Anayasada, yargı bağımsızlığına ilişkin temel ilkeler vardır;</a:t>
            </a:r>
          </a:p>
          <a:p>
            <a:pPr marL="596646" indent="-514350">
              <a:buAutoNum type="arabicParenR"/>
            </a:pPr>
            <a:r>
              <a:rPr lang="tr-TR" dirty="0"/>
              <a:t>Emir ve talimat yasağı</a:t>
            </a:r>
          </a:p>
          <a:p>
            <a:pPr marL="596646" indent="-514350">
              <a:buAutoNum type="arabicParenR"/>
            </a:pPr>
            <a:r>
              <a:rPr lang="tr-TR" dirty="0"/>
              <a:t>Görülmekte olan davalar hakkında mecliste soru sorma ve görüşme yapma yasağı</a:t>
            </a:r>
          </a:p>
          <a:p>
            <a:pPr marL="596646" indent="-514350">
              <a:buAutoNum type="arabicParenR"/>
            </a:pPr>
            <a:r>
              <a:rPr lang="tr-TR" dirty="0"/>
              <a:t>Mahkeme kararlarına uyma zorunluluğu</a:t>
            </a:r>
          </a:p>
          <a:p>
            <a:pPr marL="596646" indent="-514350" algn="just">
              <a:buNone/>
            </a:pPr>
            <a:r>
              <a:rPr lang="tr-TR" b="1" u="sng" dirty="0"/>
              <a:t>Ayrıca yine Anayasada Hakimlik ve savcılık teminatı öngörülmüştür:</a:t>
            </a:r>
          </a:p>
          <a:p>
            <a:pPr marL="596646" indent="-514350">
              <a:buAutoNum type="arabicParenR"/>
            </a:pPr>
            <a:r>
              <a:rPr lang="tr-TR" dirty="0"/>
              <a:t>Göreve son verme yasağı</a:t>
            </a:r>
          </a:p>
          <a:p>
            <a:pPr marL="596646" indent="-514350">
              <a:buAutoNum type="arabicParenR"/>
            </a:pPr>
            <a:r>
              <a:rPr lang="tr-TR" dirty="0"/>
              <a:t>Emekli edilme yasağı</a:t>
            </a:r>
          </a:p>
          <a:p>
            <a:pPr marL="596646" indent="-514350">
              <a:buAutoNum type="arabicParenR"/>
            </a:pPr>
            <a:r>
              <a:rPr lang="tr-TR" dirty="0"/>
              <a:t>Mahkeme veya kadronun kaldırılması suretiyle hak mahrumiyeti getirme yasağı</a:t>
            </a:r>
          </a:p>
          <a:p>
            <a:pPr marL="596646" indent="-514350">
              <a:buAutoNum type="arabicParenR"/>
            </a:pPr>
            <a:r>
              <a:rPr lang="tr-TR" dirty="0"/>
              <a:t>Hakim ve savcılarla ilgili ancak kanunla düzenleme yapılabilmesi güvencesi</a:t>
            </a:r>
          </a:p>
          <a:p>
            <a:pPr>
              <a:buNone/>
            </a:pP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a:t>Anayasa‘da Yer Alan Kurumlar</a:t>
            </a:r>
          </a:p>
        </p:txBody>
      </p:sp>
      <p:sp>
        <p:nvSpPr>
          <p:cNvPr id="3" name="2 İçerik Yer Tutucusu"/>
          <p:cNvSpPr>
            <a:spLocks noGrp="1"/>
          </p:cNvSpPr>
          <p:nvPr>
            <p:ph idx="1"/>
          </p:nvPr>
        </p:nvSpPr>
        <p:spPr/>
        <p:txBody>
          <a:bodyPr>
            <a:normAutofit lnSpcReduction="10000"/>
          </a:bodyPr>
          <a:lstStyle/>
          <a:p>
            <a:pPr marL="596646" indent="-514350">
              <a:buAutoNum type="arabicParenR"/>
            </a:pPr>
            <a:r>
              <a:rPr lang="tr-TR" dirty="0"/>
              <a:t>Devlet Denetleme Kurulu</a:t>
            </a:r>
          </a:p>
          <a:p>
            <a:pPr marL="596646" indent="-514350">
              <a:buAutoNum type="arabicParenR"/>
            </a:pPr>
            <a:r>
              <a:rPr lang="tr-TR" dirty="0"/>
              <a:t>Başkomutanlık ve Genelkurmay Başkanlığı</a:t>
            </a:r>
          </a:p>
          <a:p>
            <a:pPr marL="596646" indent="-514350">
              <a:buAutoNum type="arabicParenR"/>
            </a:pPr>
            <a:r>
              <a:rPr lang="tr-TR" dirty="0"/>
              <a:t>Milli Güvenlik Kurulu</a:t>
            </a:r>
          </a:p>
          <a:p>
            <a:pPr marL="596646" indent="-514350">
              <a:buAutoNum type="arabicParenR"/>
            </a:pPr>
            <a:r>
              <a:rPr lang="tr-TR" dirty="0"/>
              <a:t>Üniversiteler ve Yüksek Öğretim Kurulu</a:t>
            </a:r>
          </a:p>
          <a:p>
            <a:pPr marL="596646" indent="-514350">
              <a:buAutoNum type="arabicParenR"/>
            </a:pPr>
            <a:r>
              <a:rPr lang="tr-TR" dirty="0"/>
              <a:t>Radyo ve Televizyon Üst Kurulu</a:t>
            </a:r>
          </a:p>
          <a:p>
            <a:pPr marL="596646" indent="-514350">
              <a:buAutoNum type="arabicParenR"/>
            </a:pPr>
            <a:r>
              <a:rPr lang="tr-TR"/>
              <a:t>Atatürk Kültür, Dil ve Tarih Yüksek Kurumu</a:t>
            </a:r>
          </a:p>
          <a:p>
            <a:pPr marL="596646" indent="-514350">
              <a:buAutoNum type="arabicParenR"/>
            </a:pP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a:extLst>
              <a:ext uri="{FF2B5EF4-FFF2-40B4-BE49-F238E27FC236}">
                <a16:creationId xmlns="" xmlns:a16="http://schemas.microsoft.com/office/drawing/2014/main" id="{F24400C8-18A1-4685-9C3F-38F08E38C489}"/>
              </a:ext>
            </a:extLst>
          </p:cNvPr>
          <p:cNvSpPr>
            <a:spLocks noGrp="1" noChangeArrowheads="1"/>
          </p:cNvSpPr>
          <p:nvPr>
            <p:ph type="title"/>
          </p:nvPr>
        </p:nvSpPr>
        <p:spPr/>
        <p:txBody>
          <a:bodyPr/>
          <a:lstStyle/>
          <a:p>
            <a:pPr eaLnBrk="1" hangingPunct="1"/>
            <a:r>
              <a:rPr lang="tr-TR" altLang="tr-TR"/>
              <a:t>İdare Hukuku</a:t>
            </a:r>
          </a:p>
        </p:txBody>
      </p:sp>
      <p:pic>
        <p:nvPicPr>
          <p:cNvPr id="2051" name="Picture 6">
            <a:extLst>
              <a:ext uri="{FF2B5EF4-FFF2-40B4-BE49-F238E27FC236}">
                <a16:creationId xmlns="" xmlns:a16="http://schemas.microsoft.com/office/drawing/2014/main" id="{3942E605-B7B7-4327-B328-E3CDA1FBEACF}"/>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1447800"/>
            <a:ext cx="8229600" cy="2232025"/>
          </a:xfrm>
          <a:noFill/>
        </p:spPr>
      </p:pic>
      <p:pic>
        <p:nvPicPr>
          <p:cNvPr id="2052" name="Picture 7">
            <a:extLst>
              <a:ext uri="{FF2B5EF4-FFF2-40B4-BE49-F238E27FC236}">
                <a16:creationId xmlns="" xmlns:a16="http://schemas.microsoft.com/office/drawing/2014/main" id="{B321342D-FDE2-4EBD-A14F-15D4AF0D7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6200"/>
            <a:ext cx="81534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 xmlns:a16="http://schemas.microsoft.com/office/drawing/2014/main" id="{F4A19DEE-CE88-4A57-BCD1-7EE878584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458200"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5">
            <a:extLst>
              <a:ext uri="{FF2B5EF4-FFF2-40B4-BE49-F238E27FC236}">
                <a16:creationId xmlns="" xmlns:a16="http://schemas.microsoft.com/office/drawing/2014/main" id="{EE114718-8CA3-410F-A609-D4305CB95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8174038" cy="127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6">
            <a:extLst>
              <a:ext uri="{FF2B5EF4-FFF2-40B4-BE49-F238E27FC236}">
                <a16:creationId xmlns="" xmlns:a16="http://schemas.microsoft.com/office/drawing/2014/main" id="{1D7B0ED4-360B-42A7-95A1-2446FDB4AA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657600"/>
            <a:ext cx="7620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8">
            <a:extLst>
              <a:ext uri="{FF2B5EF4-FFF2-40B4-BE49-F238E27FC236}">
                <a16:creationId xmlns="" xmlns:a16="http://schemas.microsoft.com/office/drawing/2014/main" id="{19AD3AC6-D244-4473-8009-54EC52F181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038600"/>
            <a:ext cx="3810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9">
            <a:extLst>
              <a:ext uri="{FF2B5EF4-FFF2-40B4-BE49-F238E27FC236}">
                <a16:creationId xmlns="" xmlns:a16="http://schemas.microsoft.com/office/drawing/2014/main" id="{99B02F06-3125-4D12-8056-19050588F9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572000"/>
            <a:ext cx="521811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 xmlns:a16="http://schemas.microsoft.com/office/drawing/2014/main" id="{56366959-E649-4B9A-9BD6-48CCAEF03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60848"/>
            <a:ext cx="8382000"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a:extLst>
              <a:ext uri="{FF2B5EF4-FFF2-40B4-BE49-F238E27FC236}">
                <a16:creationId xmlns="" xmlns:a16="http://schemas.microsoft.com/office/drawing/2014/main" id="{1B7F6A84-EA8E-4602-8C89-D72F9BECB5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09" y="961950"/>
            <a:ext cx="7924800" cy="190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6">
            <a:extLst>
              <a:ext uri="{FF2B5EF4-FFF2-40B4-BE49-F238E27FC236}">
                <a16:creationId xmlns="" xmlns:a16="http://schemas.microsoft.com/office/drawing/2014/main" id="{73456EBF-904E-45DA-9123-7793DB8972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229025"/>
            <a:ext cx="8232754" cy="1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7">
            <a:extLst>
              <a:ext uri="{FF2B5EF4-FFF2-40B4-BE49-F238E27FC236}">
                <a16:creationId xmlns="" xmlns:a16="http://schemas.microsoft.com/office/drawing/2014/main" id="{9A77E884-4B12-4138-9BD5-4C1380E7E9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346" y="4988000"/>
            <a:ext cx="83820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 xmlns:a16="http://schemas.microsoft.com/office/drawing/2014/main" id="{D4112ED5-87EC-499D-AF06-D5E92BCA2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6" y="237917"/>
            <a:ext cx="8631599" cy="147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6">
            <a:extLst>
              <a:ext uri="{FF2B5EF4-FFF2-40B4-BE49-F238E27FC236}">
                <a16:creationId xmlns="" xmlns:a16="http://schemas.microsoft.com/office/drawing/2014/main" id="{FF67E1CC-E8E0-437B-A10E-C5D415E85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8" y="2057400"/>
            <a:ext cx="9076422" cy="68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7">
            <a:extLst>
              <a:ext uri="{FF2B5EF4-FFF2-40B4-BE49-F238E27FC236}">
                <a16:creationId xmlns="" xmlns:a16="http://schemas.microsoft.com/office/drawing/2014/main" id="{D5891EC2-F571-4B2A-81D2-686CAD6B3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140968"/>
            <a:ext cx="7258783" cy="151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8">
            <a:extLst>
              <a:ext uri="{FF2B5EF4-FFF2-40B4-BE49-F238E27FC236}">
                <a16:creationId xmlns="" xmlns:a16="http://schemas.microsoft.com/office/drawing/2014/main" id="{62A90BDB-0A87-48E3-B076-44EC3EE9B2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72" y="4800600"/>
            <a:ext cx="9076422" cy="19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 xmlns:a16="http://schemas.microsoft.com/office/drawing/2014/main" id="{31D364F4-2DBB-4352-AA87-9C3A95931DBB}"/>
              </a:ext>
            </a:extLst>
          </p:cNvPr>
          <p:cNvSpPr>
            <a:spLocks noGrp="1" noChangeArrowheads="1"/>
          </p:cNvSpPr>
          <p:nvPr>
            <p:ph type="title"/>
          </p:nvPr>
        </p:nvSpPr>
        <p:spPr>
          <a:xfrm>
            <a:off x="1066800" y="0"/>
            <a:ext cx="7239000" cy="868363"/>
          </a:xfrm>
        </p:spPr>
        <p:txBody>
          <a:bodyPr/>
          <a:lstStyle/>
          <a:p>
            <a:pPr eaLnBrk="1" hangingPunct="1"/>
            <a:r>
              <a:rPr lang="tr-TR" altLang="tr-TR" sz="2800"/>
              <a:t>CEZA HUKUKU</a:t>
            </a:r>
          </a:p>
        </p:txBody>
      </p:sp>
      <p:pic>
        <p:nvPicPr>
          <p:cNvPr id="8195" name="Picture 5">
            <a:extLst>
              <a:ext uri="{FF2B5EF4-FFF2-40B4-BE49-F238E27FC236}">
                <a16:creationId xmlns="" xmlns:a16="http://schemas.microsoft.com/office/drawing/2014/main" id="{F5B1E4F3-13CF-49DD-9B31-93BA160BB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899160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6">
            <a:extLst>
              <a:ext uri="{FF2B5EF4-FFF2-40B4-BE49-F238E27FC236}">
                <a16:creationId xmlns="" xmlns:a16="http://schemas.microsoft.com/office/drawing/2014/main" id="{D5843266-A4A0-4149-8E36-4DA91FD2D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92" y="3587258"/>
            <a:ext cx="891170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 xmlns:a16="http://schemas.microsoft.com/office/drawing/2014/main" id="{3D72C59F-2C6E-4B57-AA0E-DEAB69F44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08" y="836712"/>
            <a:ext cx="8731791" cy="176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5">
            <a:extLst>
              <a:ext uri="{FF2B5EF4-FFF2-40B4-BE49-F238E27FC236}">
                <a16:creationId xmlns="" xmlns:a16="http://schemas.microsoft.com/office/drawing/2014/main" id="{B29B8AFC-D46D-42E7-9D5B-2754D8D36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2" y="2834481"/>
            <a:ext cx="8915400" cy="149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6">
            <a:extLst>
              <a:ext uri="{FF2B5EF4-FFF2-40B4-BE49-F238E27FC236}">
                <a16:creationId xmlns="" xmlns:a16="http://schemas.microsoft.com/office/drawing/2014/main" id="{2F136AEE-9CC8-44A3-9F98-B8C92D1C88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6809" y="3793331"/>
            <a:ext cx="6858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7">
            <a:extLst>
              <a:ext uri="{FF2B5EF4-FFF2-40B4-BE49-F238E27FC236}">
                <a16:creationId xmlns="" xmlns:a16="http://schemas.microsoft.com/office/drawing/2014/main" id="{F83D13CF-613E-4774-A0AF-5084CDE10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4797153"/>
            <a:ext cx="8908085" cy="143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a:extLst>
              <a:ext uri="{FF2B5EF4-FFF2-40B4-BE49-F238E27FC236}">
                <a16:creationId xmlns="" xmlns:a16="http://schemas.microsoft.com/office/drawing/2014/main" id="{BEEDA79E-2F73-4C09-B975-2741633AF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6" y="1435545"/>
            <a:ext cx="9252571"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7">
            <a:extLst>
              <a:ext uri="{FF2B5EF4-FFF2-40B4-BE49-F238E27FC236}">
                <a16:creationId xmlns="" xmlns:a16="http://schemas.microsoft.com/office/drawing/2014/main" id="{E0B83B0C-5D5E-484E-92A4-0A7EA9A5A62E}"/>
              </a:ext>
            </a:extLst>
          </p:cNvPr>
          <p:cNvSpPr>
            <a:spLocks noGrp="1" noChangeArrowheads="1"/>
          </p:cNvSpPr>
          <p:nvPr>
            <p:ph type="title"/>
          </p:nvPr>
        </p:nvSpPr>
        <p:spPr/>
        <p:txBody>
          <a:bodyPr/>
          <a:lstStyle/>
          <a:p>
            <a:pPr eaLnBrk="1" hangingPunct="1"/>
            <a:r>
              <a:rPr lang="tr-TR" altLang="tr-TR"/>
              <a:t>Devletler Genel Hukuku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115616" y="620688"/>
          <a:ext cx="781883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 xmlns:a16="http://schemas.microsoft.com/office/drawing/2014/main" id="{4C8C8FC3-5B2C-4AE2-B985-394BF6154BC1}"/>
              </a:ext>
            </a:extLst>
          </p:cNvPr>
          <p:cNvSpPr>
            <a:spLocks noGrp="1" noChangeArrowheads="1"/>
          </p:cNvSpPr>
          <p:nvPr>
            <p:ph type="title"/>
          </p:nvPr>
        </p:nvSpPr>
        <p:spPr/>
        <p:txBody>
          <a:bodyPr/>
          <a:lstStyle/>
          <a:p>
            <a:pPr eaLnBrk="1" hangingPunct="1"/>
            <a:r>
              <a:rPr lang="tr-TR" altLang="tr-TR"/>
              <a:t>Vergi Hukuku</a:t>
            </a:r>
          </a:p>
        </p:txBody>
      </p:sp>
      <p:pic>
        <p:nvPicPr>
          <p:cNvPr id="11267" name="Picture 5">
            <a:extLst>
              <a:ext uri="{FF2B5EF4-FFF2-40B4-BE49-F238E27FC236}">
                <a16:creationId xmlns="" xmlns:a16="http://schemas.microsoft.com/office/drawing/2014/main" id="{A5EC0D68-326D-4C58-8BBF-5EEE52FED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89154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6">
            <a:extLst>
              <a:ext uri="{FF2B5EF4-FFF2-40B4-BE49-F238E27FC236}">
                <a16:creationId xmlns="" xmlns:a16="http://schemas.microsoft.com/office/drawing/2014/main" id="{3739134F-BD07-4EF1-A67A-6BB2E1CBF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80010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7">
            <a:extLst>
              <a:ext uri="{FF2B5EF4-FFF2-40B4-BE49-F238E27FC236}">
                <a16:creationId xmlns="" xmlns:a16="http://schemas.microsoft.com/office/drawing/2014/main" id="{1E012AE1-3081-4921-8C1D-72CCCA5509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861" y="3681095"/>
            <a:ext cx="6825139" cy="535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8">
            <a:extLst>
              <a:ext uri="{FF2B5EF4-FFF2-40B4-BE49-F238E27FC236}">
                <a16:creationId xmlns="" xmlns:a16="http://schemas.microsoft.com/office/drawing/2014/main" id="{5788D88C-5B2A-4BC3-A67B-23B2A43B1A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362200"/>
            <a:ext cx="83820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9">
            <a:extLst>
              <a:ext uri="{FF2B5EF4-FFF2-40B4-BE49-F238E27FC236}">
                <a16:creationId xmlns="" xmlns:a16="http://schemas.microsoft.com/office/drawing/2014/main" id="{9F7900D7-B5B7-43DF-B711-E615CA173E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374366"/>
            <a:ext cx="14478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10">
            <a:extLst>
              <a:ext uri="{FF2B5EF4-FFF2-40B4-BE49-F238E27FC236}">
                <a16:creationId xmlns="" xmlns:a16="http://schemas.microsoft.com/office/drawing/2014/main" id="{09C4F2BB-80D9-4A98-AFCF-43F00DEAFE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180" y="4767695"/>
            <a:ext cx="8827718"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 xmlns:a16="http://schemas.microsoft.com/office/drawing/2014/main" id="{4F4251E4-5065-4313-B7E1-3E15EA5B8D36}"/>
              </a:ext>
            </a:extLst>
          </p:cNvPr>
          <p:cNvSpPr>
            <a:spLocks noGrp="1" noChangeArrowheads="1"/>
          </p:cNvSpPr>
          <p:nvPr>
            <p:ph type="title"/>
          </p:nvPr>
        </p:nvSpPr>
        <p:spPr/>
        <p:txBody>
          <a:bodyPr/>
          <a:lstStyle/>
          <a:p>
            <a:pPr eaLnBrk="1" hangingPunct="1"/>
            <a:r>
              <a:rPr lang="tr-TR" altLang="tr-TR"/>
              <a:t>Sosyal Güvenlik Hukuku</a:t>
            </a:r>
          </a:p>
        </p:txBody>
      </p:sp>
      <p:pic>
        <p:nvPicPr>
          <p:cNvPr id="12291" name="Picture 4">
            <a:extLst>
              <a:ext uri="{FF2B5EF4-FFF2-40B4-BE49-F238E27FC236}">
                <a16:creationId xmlns="" xmlns:a16="http://schemas.microsoft.com/office/drawing/2014/main" id="{04A655BB-07F3-4E60-9544-B1307A6BA88D}"/>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752600"/>
            <a:ext cx="8229600" cy="2633663"/>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 xmlns:a16="http://schemas.microsoft.com/office/drawing/2014/main" id="{E6CC98F4-4530-4E20-862A-1459437B6426}"/>
              </a:ext>
            </a:extLst>
          </p:cNvPr>
          <p:cNvSpPr>
            <a:spLocks noGrp="1" noChangeArrowheads="1"/>
          </p:cNvSpPr>
          <p:nvPr>
            <p:ph type="title"/>
          </p:nvPr>
        </p:nvSpPr>
        <p:spPr/>
        <p:txBody>
          <a:bodyPr/>
          <a:lstStyle/>
          <a:p>
            <a:pPr eaLnBrk="1" hangingPunct="1"/>
            <a:endParaRPr lang="en-US" altLang="tr-TR"/>
          </a:p>
        </p:txBody>
      </p:sp>
      <p:sp>
        <p:nvSpPr>
          <p:cNvPr id="13315" name="Rectangle 3">
            <a:extLst>
              <a:ext uri="{FF2B5EF4-FFF2-40B4-BE49-F238E27FC236}">
                <a16:creationId xmlns="" xmlns:a16="http://schemas.microsoft.com/office/drawing/2014/main" id="{E8FCB062-21E8-482E-872F-F0E5028A488A}"/>
              </a:ext>
            </a:extLst>
          </p:cNvPr>
          <p:cNvSpPr>
            <a:spLocks noGrp="1" noChangeArrowheads="1"/>
          </p:cNvSpPr>
          <p:nvPr>
            <p:ph type="body" idx="1"/>
          </p:nvPr>
        </p:nvSpPr>
        <p:spPr/>
        <p:txBody>
          <a:bodyPr/>
          <a:lstStyle/>
          <a:p>
            <a:pPr eaLnBrk="1" hangingPunct="1"/>
            <a:endParaRPr lang="en-US" altLang="tr-TR"/>
          </a:p>
        </p:txBody>
      </p:sp>
      <p:pic>
        <p:nvPicPr>
          <p:cNvPr id="13316" name="Picture 4">
            <a:extLst>
              <a:ext uri="{FF2B5EF4-FFF2-40B4-BE49-F238E27FC236}">
                <a16:creationId xmlns="" xmlns:a16="http://schemas.microsoft.com/office/drawing/2014/main" id="{086B0962-B7B2-4E57-9373-95C7B2C79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12" y="300178"/>
            <a:ext cx="8741632" cy="643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Pozitif Hukukun Dalları</a:t>
            </a:r>
            <a:endParaRPr lang="tr-TR" dirty="0"/>
          </a:p>
        </p:txBody>
      </p:sp>
      <p:sp>
        <p:nvSpPr>
          <p:cNvPr id="3" name="2 Alt Başlık"/>
          <p:cNvSpPr>
            <a:spLocks noGrp="1"/>
          </p:cNvSpPr>
          <p:nvPr>
            <p:ph type="subTitle" idx="1"/>
          </p:nvPr>
        </p:nvSpPr>
        <p:spPr/>
        <p:txBody>
          <a:bodyPr/>
          <a:lstStyle/>
          <a:p>
            <a:pPr algn="r"/>
            <a:r>
              <a:rPr lang="tr-TR" dirty="0" smtClean="0"/>
              <a:t>Özel Hukuk</a:t>
            </a:r>
            <a:endParaRPr lang="tr-TR" dirty="0"/>
          </a:p>
        </p:txBody>
      </p:sp>
    </p:spTree>
    <p:extLst>
      <p:ext uri="{BB962C8B-B14F-4D97-AF65-F5344CB8AC3E}">
        <p14:creationId xmlns:p14="http://schemas.microsoft.com/office/powerpoint/2010/main" val="1583523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Özel Hukukun Dalları</a:t>
            </a:r>
            <a:endParaRPr lang="tr-TR" dirty="0"/>
          </a:p>
        </p:txBody>
      </p:sp>
      <p:sp>
        <p:nvSpPr>
          <p:cNvPr id="3" name="2 İçerik Yer Tutucusu"/>
          <p:cNvSpPr>
            <a:spLocks noGrp="1"/>
          </p:cNvSpPr>
          <p:nvPr>
            <p:ph idx="1"/>
          </p:nvPr>
        </p:nvSpPr>
        <p:spPr/>
        <p:txBody>
          <a:bodyPr>
            <a:normAutofit fontScale="92500" lnSpcReduction="10000"/>
          </a:bodyPr>
          <a:lstStyle/>
          <a:p>
            <a:pPr algn="just"/>
            <a:r>
              <a:rPr lang="tr-TR" dirty="0" smtClean="0"/>
              <a:t>Özel Hukuk; Bir toplum içinde eşit haklı ve eşit yetkili kişiler ve kurumlar arasındaki ilişkileri düzenleyen hukuk dalıdır.</a:t>
            </a:r>
          </a:p>
          <a:p>
            <a:pPr algn="just"/>
            <a:r>
              <a:rPr lang="tr-TR" dirty="0" smtClean="0"/>
              <a:t>Kişiler eşit hak ve yetkilere sahiptir. </a:t>
            </a:r>
          </a:p>
          <a:p>
            <a:pPr algn="just"/>
            <a:r>
              <a:rPr lang="tr-TR" dirty="0" smtClean="0"/>
              <a:t>Özel hukuk bu eşitliği sağlar. Özel hukukun uygulama alanına giren herkes kural olarak eşit durumdadır. </a:t>
            </a:r>
          </a:p>
          <a:p>
            <a:pPr algn="just"/>
            <a:r>
              <a:rPr lang="tr-TR" dirty="0" smtClean="0"/>
              <a:t>Hatta özel hukuk alanına giren konularda devletle birey de eşit durumdadır.  </a:t>
            </a:r>
            <a:endParaRPr lang="tr-TR" dirty="0"/>
          </a:p>
        </p:txBody>
      </p:sp>
    </p:spTree>
    <p:extLst>
      <p:ext uri="{BB962C8B-B14F-4D97-AF65-F5344CB8AC3E}">
        <p14:creationId xmlns:p14="http://schemas.microsoft.com/office/powerpoint/2010/main" val="3095716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457200" y="620713"/>
          <a:ext cx="8229600" cy="5505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6278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Medeni Hukuk</a:t>
            </a:r>
            <a:endParaRPr lang="tr-TR" dirty="0"/>
          </a:p>
        </p:txBody>
      </p:sp>
      <p:sp>
        <p:nvSpPr>
          <p:cNvPr id="3" name="2 İçerik Yer Tutucusu"/>
          <p:cNvSpPr>
            <a:spLocks noGrp="1"/>
          </p:cNvSpPr>
          <p:nvPr>
            <p:ph idx="1"/>
          </p:nvPr>
        </p:nvSpPr>
        <p:spPr/>
        <p:txBody>
          <a:bodyPr>
            <a:normAutofit fontScale="85000" lnSpcReduction="20000"/>
          </a:bodyPr>
          <a:lstStyle/>
          <a:p>
            <a:pPr algn="just"/>
            <a:r>
              <a:rPr lang="tr-TR" dirty="0" smtClean="0"/>
              <a:t>Kişilerin kişisel durumlarını, ailevi ilişkilerini, mal üzerindeki hak ve yetkilerini, diğer kişilerle olan borç ilişkilerini ve ölümlerinden sonra miraslarının akıbetlerini düzenler. </a:t>
            </a:r>
          </a:p>
          <a:p>
            <a:pPr algn="just"/>
            <a:r>
              <a:rPr lang="tr-TR" b="1" u="sng" dirty="0" smtClean="0"/>
              <a:t>Kişiler Hukuku:</a:t>
            </a:r>
            <a:r>
              <a:rPr lang="tr-TR" b="1" dirty="0" smtClean="0"/>
              <a:t> </a:t>
            </a:r>
            <a:r>
              <a:rPr lang="tr-TR" dirty="0" smtClean="0"/>
              <a:t>gerçek ve tüzel kişi kavramlarını, bu kişilerin ehliyetlerini,yakınları ile olan ilişkilerini, belli bir yerle olan ilişkilerini,kişiliğin başlangıcını, sona ermesini, korunmasını düzenler. </a:t>
            </a:r>
          </a:p>
          <a:p>
            <a:pPr algn="just"/>
            <a:r>
              <a:rPr lang="tr-TR" b="1" u="sng" dirty="0" smtClean="0"/>
              <a:t>Aile Hukuku: </a:t>
            </a:r>
            <a:r>
              <a:rPr lang="tr-TR" dirty="0" smtClean="0"/>
              <a:t>nişanlanma, evlenme, bunların geçerlilik şartları, boşanma ve boşanma sebepleri, velayet, vesayet, </a:t>
            </a:r>
            <a:r>
              <a:rPr lang="tr-TR" dirty="0" err="1" smtClean="0"/>
              <a:t>soybağı</a:t>
            </a:r>
            <a:r>
              <a:rPr lang="tr-TR" dirty="0" smtClean="0"/>
              <a:t> konularını düzenler.</a:t>
            </a:r>
          </a:p>
          <a:p>
            <a:pPr algn="just"/>
            <a:endParaRPr lang="tr-TR" b="1" u="sng" dirty="0" smtClean="0"/>
          </a:p>
          <a:p>
            <a:pPr algn="just"/>
            <a:endParaRPr lang="tr-TR" b="1" u="sng" dirty="0" smtClean="0"/>
          </a:p>
        </p:txBody>
      </p:sp>
    </p:spTree>
    <p:extLst>
      <p:ext uri="{BB962C8B-B14F-4D97-AF65-F5344CB8AC3E}">
        <p14:creationId xmlns:p14="http://schemas.microsoft.com/office/powerpoint/2010/main" val="458115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Medeni Hukuk</a:t>
            </a:r>
            <a:endParaRPr lang="tr-TR" dirty="0"/>
          </a:p>
        </p:txBody>
      </p:sp>
      <p:sp>
        <p:nvSpPr>
          <p:cNvPr id="3" name="2 İçerik Yer Tutucusu"/>
          <p:cNvSpPr>
            <a:spLocks noGrp="1"/>
          </p:cNvSpPr>
          <p:nvPr>
            <p:ph idx="1"/>
          </p:nvPr>
        </p:nvSpPr>
        <p:spPr>
          <a:xfrm>
            <a:off x="457200" y="1340768"/>
            <a:ext cx="8229600" cy="5184576"/>
          </a:xfrm>
        </p:spPr>
        <p:txBody>
          <a:bodyPr>
            <a:noAutofit/>
          </a:bodyPr>
          <a:lstStyle/>
          <a:p>
            <a:pPr algn="just"/>
            <a:r>
              <a:rPr lang="tr-TR" sz="2000" b="1" u="sng" dirty="0" smtClean="0"/>
              <a:t>Miras Hukuku</a:t>
            </a:r>
            <a:r>
              <a:rPr lang="tr-TR" sz="2000" dirty="0" smtClean="0"/>
              <a:t>: Kişinin öldükten sonra, mirasının akıbetini düzenleyen hukuk dalıdır. İki tür mirasçılık vardır; </a:t>
            </a:r>
            <a:r>
              <a:rPr lang="tr-TR" sz="2000" i="1" dirty="0" smtClean="0"/>
              <a:t>yasal mirasçılık </a:t>
            </a:r>
            <a:r>
              <a:rPr lang="tr-TR" sz="2000" dirty="0" smtClean="0"/>
              <a:t>ve </a:t>
            </a:r>
            <a:r>
              <a:rPr lang="tr-TR" sz="2000" i="1" dirty="0" smtClean="0"/>
              <a:t>atanmış mirasçılık</a:t>
            </a:r>
            <a:r>
              <a:rPr lang="tr-TR" sz="2000" dirty="0" smtClean="0"/>
              <a:t>. Ölüme bağlı tasarruf iki türlü yapılabilir; </a:t>
            </a:r>
            <a:r>
              <a:rPr lang="tr-TR" sz="2000" i="1" dirty="0" smtClean="0"/>
              <a:t>vasiyetname ve miras sözleşmesi</a:t>
            </a:r>
            <a:r>
              <a:rPr lang="tr-TR" sz="2000" dirty="0" smtClean="0"/>
              <a:t>.</a:t>
            </a:r>
          </a:p>
          <a:p>
            <a:pPr algn="just"/>
            <a:r>
              <a:rPr lang="tr-TR" sz="2000" b="1" u="sng" dirty="0" smtClean="0"/>
              <a:t>Eşya Hukuku:</a:t>
            </a:r>
            <a:r>
              <a:rPr lang="tr-TR" sz="2000" b="1" dirty="0" smtClean="0"/>
              <a:t> </a:t>
            </a:r>
            <a:r>
              <a:rPr lang="tr-TR" sz="2000" dirty="0" smtClean="0"/>
              <a:t>Eşya, üzerinde hakimiyet kurulabilecek insan dışı varlıklardır. Eşya hukuku, kişilerin eşya üzerindeki hakimiyetlerini ve bu hakimiyet dolayısıyla diğer kimselerle olan ilişkilerini düzenler. Eşya hukukunun konusunu; zilyetlik, tapu sicili ve ayni haklar oluşturur. </a:t>
            </a:r>
          </a:p>
          <a:p>
            <a:pPr algn="just"/>
            <a:r>
              <a:rPr lang="tr-TR" sz="2000" b="1" u="sng" dirty="0" smtClean="0"/>
              <a:t>Borçlar Hukuku:</a:t>
            </a:r>
            <a:r>
              <a:rPr lang="tr-TR" sz="2000" dirty="0" smtClean="0"/>
              <a:t> kişiler arasındaki borç ilişkilerini düzenleyen hukuk dalıdır. Borç; bir şeyin </a:t>
            </a:r>
            <a:r>
              <a:rPr lang="tr-TR" sz="2000" i="1" dirty="0" smtClean="0"/>
              <a:t>verilmesi</a:t>
            </a:r>
            <a:r>
              <a:rPr lang="tr-TR" sz="2000" dirty="0" smtClean="0"/>
              <a:t>, </a:t>
            </a:r>
            <a:r>
              <a:rPr lang="tr-TR" sz="2000" i="1" dirty="0" smtClean="0"/>
              <a:t>yapılması</a:t>
            </a:r>
            <a:r>
              <a:rPr lang="tr-TR" sz="2000" dirty="0" smtClean="0"/>
              <a:t> ve </a:t>
            </a:r>
            <a:r>
              <a:rPr lang="tr-TR" sz="2000" i="1" dirty="0" smtClean="0"/>
              <a:t>yapılmaması şeklinde ortaya çıkar. </a:t>
            </a:r>
            <a:r>
              <a:rPr lang="tr-TR" sz="2000" dirty="0" smtClean="0"/>
              <a:t>Her hukuki ilişkinde bir </a:t>
            </a:r>
            <a:r>
              <a:rPr lang="tr-TR" sz="2000" i="1" dirty="0" smtClean="0"/>
              <a:t>alacaklı</a:t>
            </a:r>
            <a:r>
              <a:rPr lang="tr-TR" sz="2000" dirty="0" smtClean="0"/>
              <a:t> ve bir </a:t>
            </a:r>
            <a:r>
              <a:rPr lang="tr-TR" sz="2000" i="1" dirty="0" smtClean="0"/>
              <a:t>borçlu</a:t>
            </a:r>
            <a:r>
              <a:rPr lang="tr-TR" sz="2000" dirty="0" smtClean="0"/>
              <a:t> vardır. Borç genel olarak, </a:t>
            </a:r>
            <a:r>
              <a:rPr lang="tr-TR" sz="2000" i="1" dirty="0" smtClean="0"/>
              <a:t>haksız fiilden</a:t>
            </a:r>
            <a:r>
              <a:rPr lang="tr-TR" sz="2000" dirty="0" smtClean="0"/>
              <a:t>, </a:t>
            </a:r>
            <a:r>
              <a:rPr lang="tr-TR" sz="2000" i="1" dirty="0" smtClean="0"/>
              <a:t>sebepsiz zenginleşmeden</a:t>
            </a:r>
            <a:r>
              <a:rPr lang="tr-TR" sz="2000" dirty="0" smtClean="0"/>
              <a:t>, </a:t>
            </a:r>
            <a:r>
              <a:rPr lang="tr-TR" sz="2000" i="1" dirty="0" smtClean="0"/>
              <a:t>sözleşmeden</a:t>
            </a:r>
            <a:r>
              <a:rPr lang="tr-TR" sz="2000" dirty="0" smtClean="0"/>
              <a:t> doğar. </a:t>
            </a:r>
          </a:p>
          <a:p>
            <a:pPr algn="just"/>
            <a:r>
              <a:rPr lang="tr-TR" sz="2000" dirty="0" smtClean="0"/>
              <a:t>Borçlar Hukuku; genel hükümler ve özel hükümler olmak üzere ikiye ayrılır.</a:t>
            </a:r>
            <a:endParaRPr lang="tr-TR" sz="2000" dirty="0"/>
          </a:p>
        </p:txBody>
      </p:sp>
    </p:spTree>
    <p:extLst>
      <p:ext uri="{BB962C8B-B14F-4D97-AF65-F5344CB8AC3E}">
        <p14:creationId xmlns:p14="http://schemas.microsoft.com/office/powerpoint/2010/main" val="1834926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1143000"/>
          </a:xfrm>
        </p:spPr>
        <p:txBody>
          <a:bodyPr/>
          <a:lstStyle/>
          <a:p>
            <a:r>
              <a:rPr lang="tr-TR" dirty="0" smtClean="0"/>
              <a:t>Ticaret Hukuku</a:t>
            </a:r>
            <a:endParaRPr lang="tr-TR" dirty="0"/>
          </a:p>
        </p:txBody>
      </p:sp>
      <p:sp>
        <p:nvSpPr>
          <p:cNvPr id="3" name="2 İçerik Yer Tutucusu"/>
          <p:cNvSpPr>
            <a:spLocks noGrp="1"/>
          </p:cNvSpPr>
          <p:nvPr>
            <p:ph idx="1"/>
          </p:nvPr>
        </p:nvSpPr>
        <p:spPr>
          <a:xfrm>
            <a:off x="467544" y="1916832"/>
            <a:ext cx="8229600" cy="3556992"/>
          </a:xfrm>
        </p:spPr>
        <p:txBody>
          <a:bodyPr/>
          <a:lstStyle/>
          <a:p>
            <a:pPr algn="just"/>
            <a:r>
              <a:rPr lang="tr-TR" dirty="0" smtClean="0"/>
              <a:t>Kişiler arasındaki ticari ilişkileri düzenleyen hukuk dalıdır.   </a:t>
            </a:r>
          </a:p>
          <a:p>
            <a:pPr algn="just"/>
            <a:r>
              <a:rPr lang="tr-TR" dirty="0" smtClean="0"/>
              <a:t>Ticari işletme hukuku, kıymetli evrak hukuku, şirketler hukuku, taşıma hukuku, sigorta hukuku, deniz ticaret hukuku dallarına ayrılır.</a:t>
            </a:r>
            <a:endParaRPr lang="tr-TR" dirty="0"/>
          </a:p>
        </p:txBody>
      </p:sp>
    </p:spTree>
    <p:extLst>
      <p:ext uri="{BB962C8B-B14F-4D97-AF65-F5344CB8AC3E}">
        <p14:creationId xmlns:p14="http://schemas.microsoft.com/office/powerpoint/2010/main" val="1225826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8229600" cy="1143000"/>
          </a:xfrm>
        </p:spPr>
        <p:txBody>
          <a:bodyPr/>
          <a:lstStyle/>
          <a:p>
            <a:r>
              <a:rPr lang="tr-TR" dirty="0" smtClean="0"/>
              <a:t>Devletler Özel Hukuku</a:t>
            </a:r>
            <a:endParaRPr lang="tr-TR" dirty="0"/>
          </a:p>
        </p:txBody>
      </p:sp>
      <p:sp>
        <p:nvSpPr>
          <p:cNvPr id="3" name="2 İçerik Yer Tutucusu"/>
          <p:cNvSpPr>
            <a:spLocks noGrp="1"/>
          </p:cNvSpPr>
          <p:nvPr>
            <p:ph idx="1"/>
          </p:nvPr>
        </p:nvSpPr>
        <p:spPr/>
        <p:txBody>
          <a:bodyPr>
            <a:normAutofit fontScale="77500" lnSpcReduction="20000"/>
          </a:bodyPr>
          <a:lstStyle/>
          <a:p>
            <a:pPr algn="just"/>
            <a:r>
              <a:rPr lang="tr-TR" dirty="0" smtClean="0"/>
              <a:t>Yabancılık unsuru taşıyan olay ve uyuşmazlıklara uygulanacak kuralları ve prensipleri açıklayan hukuk dalıdır. </a:t>
            </a:r>
          </a:p>
          <a:p>
            <a:pPr algn="just"/>
            <a:r>
              <a:rPr lang="tr-TR" dirty="0" smtClean="0"/>
              <a:t>Yabancılık unsuruna; olayın taraflarından en az birinin yabancı olması, uyuşmazlığın konusunu oluşturan şeyin yabancı ülkede bulunması, uyuşmazlık konusu hukuki işlemin yabancı ülkede yapılması.. Hallerini örnek gösterebiliriz.</a:t>
            </a:r>
          </a:p>
          <a:p>
            <a:pPr algn="just"/>
            <a:r>
              <a:rPr lang="tr-TR" dirty="0" smtClean="0"/>
              <a:t>Devletler özel hukuku uyuşmazlıklara ilişkin karar vermez. Söz konusu uyuşmazlığa hangi ülkenin hukukunun uygulanabileceğini gösterir.</a:t>
            </a:r>
          </a:p>
          <a:p>
            <a:pPr algn="just"/>
            <a:r>
              <a:rPr lang="tr-TR" i="1" dirty="0" smtClean="0"/>
              <a:t>Vatandaşlık hukuku, yabancılar hukuku</a:t>
            </a:r>
            <a:r>
              <a:rPr lang="tr-TR" dirty="0" smtClean="0"/>
              <a:t> ve </a:t>
            </a:r>
            <a:r>
              <a:rPr lang="tr-TR" i="1" dirty="0" smtClean="0"/>
              <a:t>kanunlar ihtilafı </a:t>
            </a:r>
            <a:r>
              <a:rPr lang="tr-TR" dirty="0" smtClean="0"/>
              <a:t>olmak üzere üç dala ayrılır.</a:t>
            </a:r>
            <a:endParaRPr lang="tr-TR" dirty="0"/>
          </a:p>
        </p:txBody>
      </p:sp>
    </p:spTree>
    <p:extLst>
      <p:ext uri="{BB962C8B-B14F-4D97-AF65-F5344CB8AC3E}">
        <p14:creationId xmlns:p14="http://schemas.microsoft.com/office/powerpoint/2010/main" val="4126478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435100" y="620713"/>
          <a:ext cx="7499350" cy="5627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764704"/>
            <a:ext cx="8229600" cy="1143000"/>
          </a:xfrm>
        </p:spPr>
        <p:txBody>
          <a:bodyPr/>
          <a:lstStyle/>
          <a:p>
            <a:r>
              <a:rPr lang="tr-TR" dirty="0" smtClean="0"/>
              <a:t>Fikri Mülkiyet Hukuku</a:t>
            </a:r>
            <a:endParaRPr lang="tr-T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9552" y="2348880"/>
            <a:ext cx="8229600" cy="1584176"/>
          </a:xfrm>
          <a:prstGeom prst="rect">
            <a:avLst/>
          </a:prstGeom>
          <a:noFill/>
          <a:ln w="9525">
            <a:noFill/>
            <a:miter lim="800000"/>
            <a:headEnd/>
            <a:tailEnd/>
          </a:ln>
        </p:spPr>
      </p:pic>
    </p:spTree>
    <p:extLst>
      <p:ext uri="{BB962C8B-B14F-4D97-AF65-F5344CB8AC3E}">
        <p14:creationId xmlns:p14="http://schemas.microsoft.com/office/powerpoint/2010/main" val="1780181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Fikri Mülkiyet Hukuku</a:t>
            </a:r>
            <a:endParaRPr lang="tr-TR" dirty="0"/>
          </a:p>
        </p:txBody>
      </p:sp>
      <p:sp>
        <p:nvSpPr>
          <p:cNvPr id="3" name="2 İçerik Yer Tutucusu"/>
          <p:cNvSpPr>
            <a:spLocks noGrp="1"/>
          </p:cNvSpPr>
          <p:nvPr>
            <p:ph idx="1"/>
          </p:nvPr>
        </p:nvSpPr>
        <p:spPr/>
        <p:txBody>
          <a:bodyPr>
            <a:normAutofit fontScale="92500" lnSpcReduction="20000"/>
          </a:bodyPr>
          <a:lstStyle/>
          <a:p>
            <a:pPr algn="just"/>
            <a:r>
              <a:rPr lang="tr-TR" b="1" dirty="0" smtClean="0"/>
              <a:t>Fikri mülkiyet hukuku; </a:t>
            </a:r>
            <a:r>
              <a:rPr lang="tr-TR" dirty="0" smtClean="0"/>
              <a:t>fikir ve sanat eserlerini meydana getiren eser sahipleri ile bu eserleri icra eden veya yorumlayan icracı sanatçıların, seslerin ilk tespitini yapan </a:t>
            </a:r>
            <a:r>
              <a:rPr lang="tr-TR" dirty="0" err="1" smtClean="0"/>
              <a:t>fonogram</a:t>
            </a:r>
            <a:r>
              <a:rPr lang="tr-TR" dirty="0" smtClean="0"/>
              <a:t> yapımcıları ile filmlerin ilk tespitini gerçekleştiren yapımcıların ve radyo-televizyon kuruluşlarının ürünleri üzerindeki manevi ve mali haklarını belirlemek, korumak, bu ürünlerden yararlanma şartlarını düzenlemek, öngörülen esas ve usullere aykırı yararlanma halinde yaptırımları tespit etmeyi amaçlar.</a:t>
            </a:r>
            <a:endParaRPr lang="tr-TR" dirty="0"/>
          </a:p>
        </p:txBody>
      </p:sp>
    </p:spTree>
    <p:extLst>
      <p:ext uri="{BB962C8B-B14F-4D97-AF65-F5344CB8AC3E}">
        <p14:creationId xmlns:p14="http://schemas.microsoft.com/office/powerpoint/2010/main" val="3276407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457200" y="765175"/>
          <a:ext cx="8229600" cy="5360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2875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 Hukuku</a:t>
            </a:r>
            <a:endParaRPr lang="tr-TR" dirty="0"/>
          </a:p>
        </p:txBody>
      </p:sp>
      <p:sp>
        <p:nvSpPr>
          <p:cNvPr id="3" name="2 İçerik Yer Tutucusu"/>
          <p:cNvSpPr>
            <a:spLocks noGrp="1"/>
          </p:cNvSpPr>
          <p:nvPr>
            <p:ph idx="1"/>
          </p:nvPr>
        </p:nvSpPr>
        <p:spPr/>
        <p:txBody>
          <a:bodyPr>
            <a:normAutofit fontScale="92500"/>
          </a:bodyPr>
          <a:lstStyle/>
          <a:p>
            <a:pPr algn="just"/>
            <a:r>
              <a:rPr lang="tr-TR" dirty="0" smtClean="0"/>
              <a:t>İşçi ile işveren arasındaki ilişkileri düzenleyen hukuk dalıdır.</a:t>
            </a:r>
          </a:p>
          <a:p>
            <a:pPr algn="just"/>
            <a:r>
              <a:rPr lang="tr-TR" dirty="0" smtClean="0"/>
              <a:t>İşçi, işveren, işyeri,iş sözleşmesi,işçi ve işverenin borçları, hakları, yükümlülükleri, iş sözleşmesinin sona ermesi, çalışma ve dinlenme süreleri… gibi konular iş hukukunun konusunu oluşturur.</a:t>
            </a:r>
          </a:p>
          <a:p>
            <a:pPr algn="just"/>
            <a:r>
              <a:rPr lang="tr-TR" dirty="0" smtClean="0"/>
              <a:t>İşçi ve işverene ilişkin kurallar genellikle emredici nitelik taşıdığı için iş hukuku kendine özgü bir karma hukuk dalıdır.</a:t>
            </a:r>
          </a:p>
        </p:txBody>
      </p:sp>
    </p:spTree>
    <p:extLst>
      <p:ext uri="{BB962C8B-B14F-4D97-AF65-F5344CB8AC3E}">
        <p14:creationId xmlns:p14="http://schemas.microsoft.com/office/powerpoint/2010/main" val="1470457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Medeni Usul Hukuku</a:t>
            </a:r>
            <a:endParaRPr lang="tr-TR" dirty="0"/>
          </a:p>
        </p:txBody>
      </p:sp>
      <p:sp>
        <p:nvSpPr>
          <p:cNvPr id="3" name="2 İçerik Yer Tutucusu"/>
          <p:cNvSpPr>
            <a:spLocks noGrp="1"/>
          </p:cNvSpPr>
          <p:nvPr>
            <p:ph idx="1"/>
          </p:nvPr>
        </p:nvSpPr>
        <p:spPr>
          <a:xfrm>
            <a:off x="457200" y="1600201"/>
            <a:ext cx="8229600" cy="3629000"/>
          </a:xfrm>
        </p:spPr>
        <p:txBody>
          <a:bodyPr/>
          <a:lstStyle/>
          <a:p>
            <a:pPr algn="just"/>
            <a:r>
              <a:rPr lang="tr-TR" dirty="0" smtClean="0"/>
              <a:t>Özel hukuka ilişkin hakların korunmasına hizmet eden hukuk dalıdır.</a:t>
            </a:r>
          </a:p>
          <a:p>
            <a:pPr algn="just"/>
            <a:r>
              <a:rPr lang="tr-TR" dirty="0" smtClean="0"/>
              <a:t>Mahkemeler, yargı görevlileri, usul işlemleri,davanın tarafları,ispat ve deliller medeni usul hukukunun konusunu oluşturur.</a:t>
            </a:r>
          </a:p>
        </p:txBody>
      </p:sp>
    </p:spTree>
    <p:extLst>
      <p:ext uri="{BB962C8B-B14F-4D97-AF65-F5344CB8AC3E}">
        <p14:creationId xmlns:p14="http://schemas.microsoft.com/office/powerpoint/2010/main" val="2461427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İcra- İflas Hukuku</a:t>
            </a:r>
            <a:endParaRPr lang="tr-TR" dirty="0"/>
          </a:p>
        </p:txBody>
      </p:sp>
      <p:sp>
        <p:nvSpPr>
          <p:cNvPr id="3" name="2 İçerik Yer Tutucusu"/>
          <p:cNvSpPr>
            <a:spLocks noGrp="1"/>
          </p:cNvSpPr>
          <p:nvPr>
            <p:ph idx="1"/>
          </p:nvPr>
        </p:nvSpPr>
        <p:spPr/>
        <p:txBody>
          <a:bodyPr>
            <a:normAutofit fontScale="85000" lnSpcReduction="20000"/>
          </a:bodyPr>
          <a:lstStyle/>
          <a:p>
            <a:pPr algn="just"/>
            <a:r>
              <a:rPr lang="tr-TR" dirty="0" smtClean="0"/>
              <a:t>Cebri icra hukuku olarak da adlandırılabilir.</a:t>
            </a:r>
          </a:p>
          <a:p>
            <a:pPr algn="just"/>
            <a:r>
              <a:rPr lang="tr-TR" dirty="0" smtClean="0"/>
              <a:t>Borçların devlet gücü yardımıyla zorla yerine getirilmesidir.</a:t>
            </a:r>
          </a:p>
          <a:p>
            <a:pPr algn="just"/>
            <a:r>
              <a:rPr lang="tr-TR" dirty="0" smtClean="0"/>
              <a:t>İcra iflas hukuku; icra hukuku (cüzi icra) ve İflas Hukuku (külli icra) olmak üzere ikiye ayrılır.</a:t>
            </a:r>
          </a:p>
          <a:p>
            <a:pPr algn="just"/>
            <a:r>
              <a:rPr lang="tr-TR" dirty="0" smtClean="0"/>
              <a:t>İcra Hukuku; ilamlı- ilamsız icra, genel haciz yoluyla takip, kambiyo senetlerine mahsus haciz yoluyla takip….. Gibi konulardan oluşur.</a:t>
            </a:r>
          </a:p>
          <a:p>
            <a:pPr algn="just"/>
            <a:r>
              <a:rPr lang="tr-TR" dirty="0" smtClean="0"/>
              <a:t>İflas hukuku; borçlunun bütün alacaklılarının alacaklarının,borçlunun haczedilebilen bütün mallarından karşılanması amacını taşır. İflas kararını ticaret mahkemesi verir.</a:t>
            </a:r>
          </a:p>
        </p:txBody>
      </p:sp>
    </p:spTree>
    <p:extLst>
      <p:ext uri="{BB962C8B-B14F-4D97-AF65-F5344CB8AC3E}">
        <p14:creationId xmlns:p14="http://schemas.microsoft.com/office/powerpoint/2010/main" val="3481148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a:t>Kamu Hukuku- Özel Hukuk Ayrımının Ölçütleri</a:t>
            </a:r>
          </a:p>
        </p:txBody>
      </p:sp>
      <p:sp>
        <p:nvSpPr>
          <p:cNvPr id="3" name="2 İçerik Yer Tutucusu"/>
          <p:cNvSpPr>
            <a:spLocks noGrp="1"/>
          </p:cNvSpPr>
          <p:nvPr>
            <p:ph idx="1"/>
          </p:nvPr>
        </p:nvSpPr>
        <p:spPr/>
        <p:txBody>
          <a:bodyPr>
            <a:noAutofit/>
          </a:bodyPr>
          <a:lstStyle/>
          <a:p>
            <a:pPr algn="just">
              <a:buNone/>
            </a:pPr>
            <a:r>
              <a:rPr lang="tr-TR" sz="2800" dirty="0"/>
              <a:t>1- Hukuk kuralı devletin menfaatini korumaya yönelikse veya devletin kamu hizmeti görürken yaptığı faaliyeti düzenlemekteyse Kamu Hukukuna aksi halde Özel Hukuka dahildir.</a:t>
            </a:r>
          </a:p>
          <a:p>
            <a:pPr algn="just">
              <a:buNone/>
            </a:pPr>
            <a:r>
              <a:rPr lang="tr-TR" sz="2800" dirty="0"/>
              <a:t>2- Devlet ya da kamu tüzel kişileri, girdikleri hukuki ilişkilerde, özel hukuka tabi kimselere karşı üstün durumda ise, bunu düzenleyen hükümler kamu hukukuna; böyle bir üstünlük yoksa, özel hukuka aittir. </a:t>
            </a:r>
          </a:p>
          <a:p>
            <a:pPr algn="just">
              <a:buNone/>
            </a:pPr>
            <a:r>
              <a:rPr lang="tr-TR" sz="2800" dirty="0"/>
              <a:t>3- Hukuk kuralı emredici ise </a:t>
            </a:r>
            <a:r>
              <a:rPr lang="tr-TR" sz="2800"/>
              <a:t>kamu </a:t>
            </a:r>
            <a:r>
              <a:rPr lang="tr-TR" sz="2800" smtClean="0"/>
              <a:t>hukukuna, </a:t>
            </a:r>
            <a:r>
              <a:rPr lang="tr-TR" sz="2800" dirty="0"/>
              <a:t>değil ise özel hukuka aittir.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Kamu Hukuku</a:t>
            </a:r>
          </a:p>
        </p:txBody>
      </p:sp>
      <p:sp>
        <p:nvSpPr>
          <p:cNvPr id="3" name="2 İçerik Yer Tutucusu"/>
          <p:cNvSpPr>
            <a:spLocks noGrp="1"/>
          </p:cNvSpPr>
          <p:nvPr>
            <p:ph idx="1"/>
          </p:nvPr>
        </p:nvSpPr>
        <p:spPr/>
        <p:txBody>
          <a:bodyPr/>
          <a:lstStyle/>
          <a:p>
            <a:pPr algn="just"/>
            <a:r>
              <a:rPr lang="tr-TR" dirty="0"/>
              <a:t>Kamu hukukunda devlet ile bireyler arasında ast- üst ilişkisi vardır.</a:t>
            </a:r>
          </a:p>
          <a:p>
            <a:pPr algn="just"/>
            <a:r>
              <a:rPr lang="tr-TR" dirty="0"/>
              <a:t>Devlet bireylere emredebilir, hükmetmek yetkisine de sahiptir. </a:t>
            </a:r>
          </a:p>
          <a:p>
            <a:pPr algn="just"/>
            <a:r>
              <a:rPr lang="tr-TR" dirty="0"/>
              <a:t>Örneğin; vergi…</a:t>
            </a:r>
          </a:p>
          <a:p>
            <a:pPr algn="just"/>
            <a:r>
              <a:rPr lang="tr-TR" dirty="0"/>
              <a:t>Ancak devletin her hukuki ilişkisinde üstün durumda olduğu söylenemez.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1498178"/>
          </a:xfrm>
        </p:spPr>
        <p:txBody>
          <a:bodyPr/>
          <a:lstStyle/>
          <a:p>
            <a:pPr algn="ctr"/>
            <a:r>
              <a:rPr lang="tr-TR" dirty="0"/>
              <a:t>Kamu Hukuku</a:t>
            </a:r>
          </a:p>
        </p:txBody>
      </p:sp>
      <p:sp>
        <p:nvSpPr>
          <p:cNvPr id="3" name="2 İçerik Yer Tutucusu"/>
          <p:cNvSpPr>
            <a:spLocks noGrp="1"/>
          </p:cNvSpPr>
          <p:nvPr>
            <p:ph idx="1"/>
          </p:nvPr>
        </p:nvSpPr>
        <p:spPr>
          <a:xfrm>
            <a:off x="1435608" y="1844824"/>
            <a:ext cx="7498080" cy="4403576"/>
          </a:xfrm>
        </p:spPr>
        <p:txBody>
          <a:bodyPr/>
          <a:lstStyle/>
          <a:p>
            <a:pPr algn="just"/>
            <a:r>
              <a:rPr lang="tr-TR" dirty="0"/>
              <a:t>Devletin kuruluşunu, devlet organlarının işleyişini devletin kendi vatandaşları ve diğer devletlerle olan ilişkilerini, bireylerin devlet karşısında sahip oldukları hakları ve görevleri belirleyen düzenleyen kurallar bütünüdür.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435100" y="836613"/>
          <a:ext cx="7499350" cy="5411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Anayasa Hukuku</a:t>
            </a:r>
          </a:p>
        </p:txBody>
      </p:sp>
      <p:sp>
        <p:nvSpPr>
          <p:cNvPr id="3" name="2 İçerik Yer Tutucusu"/>
          <p:cNvSpPr>
            <a:spLocks noGrp="1"/>
          </p:cNvSpPr>
          <p:nvPr>
            <p:ph idx="1"/>
          </p:nvPr>
        </p:nvSpPr>
        <p:spPr>
          <a:xfrm>
            <a:off x="1435608" y="1447800"/>
            <a:ext cx="7498080" cy="4573488"/>
          </a:xfrm>
        </p:spPr>
        <p:txBody>
          <a:bodyPr>
            <a:normAutofit lnSpcReduction="10000"/>
          </a:bodyPr>
          <a:lstStyle/>
          <a:p>
            <a:pPr algn="just"/>
            <a:r>
              <a:rPr lang="tr-TR" dirty="0"/>
              <a:t>Devletin niteliğini, temel yapısını, temel organlarının kuruluşunu, işleyişini ve bunlar arasındaki ilişkileri, kişilerin temel hak ve özgürlüklerini düzenleyen hukuk dalıdır. </a:t>
            </a:r>
          </a:p>
          <a:p>
            <a:pPr algn="just"/>
            <a:r>
              <a:rPr lang="tr-TR" dirty="0"/>
              <a:t>Genel Esaslar ve Türk Anayasa Hukuku şeklinde iki kısımdan oluşur.</a:t>
            </a:r>
          </a:p>
          <a:p>
            <a:pPr algn="just"/>
            <a:r>
              <a:rPr lang="tr-TR" dirty="0"/>
              <a:t>Aynı zamanda devletin temel organlarının da incelendiği hukuk dalıdır. </a:t>
            </a:r>
          </a:p>
          <a:p>
            <a:pPr algn="just"/>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225</TotalTime>
  <Words>1880</Words>
  <Application>Microsoft Office PowerPoint</Application>
  <PresentationFormat>Ekran Gösterisi (4:3)</PresentationFormat>
  <Paragraphs>197</Paragraphs>
  <Slides>45</Slides>
  <Notes>1</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Gündönümü</vt:lpstr>
      <vt:lpstr>POZİTİF HUKUKUN DALLARI</vt:lpstr>
      <vt:lpstr>Pozitif Hukuk- İdeal Hukuk</vt:lpstr>
      <vt:lpstr>PowerPoint Sunusu</vt:lpstr>
      <vt:lpstr>PowerPoint Sunusu</vt:lpstr>
      <vt:lpstr>Kamu Hukuku- Özel Hukuk Ayrımının Ölçütleri</vt:lpstr>
      <vt:lpstr>Kamu Hukuku</vt:lpstr>
      <vt:lpstr>Kamu Hukuku</vt:lpstr>
      <vt:lpstr>PowerPoint Sunusu</vt:lpstr>
      <vt:lpstr>Anayasa Hukuku</vt:lpstr>
      <vt:lpstr>PowerPoint Sunusu</vt:lpstr>
      <vt:lpstr>Türk Anayasa Hukuku</vt:lpstr>
      <vt:lpstr>Türk Anayasa Hukuku</vt:lpstr>
      <vt:lpstr>PowerPoint Sunusu</vt:lpstr>
      <vt:lpstr>YASAMA</vt:lpstr>
      <vt:lpstr>YASAMA</vt:lpstr>
      <vt:lpstr>PowerPoint Sunusu</vt:lpstr>
      <vt:lpstr>YÜRÜTME</vt:lpstr>
      <vt:lpstr>YÜRÜTME</vt:lpstr>
      <vt:lpstr>YÜRÜTME</vt:lpstr>
      <vt:lpstr>YARGI</vt:lpstr>
      <vt:lpstr>Anayasa‘da Yer Alan Kurumlar</vt:lpstr>
      <vt:lpstr>İdare Hukuku</vt:lpstr>
      <vt:lpstr>PowerPoint Sunusu</vt:lpstr>
      <vt:lpstr>PowerPoint Sunusu</vt:lpstr>
      <vt:lpstr>PowerPoint Sunusu</vt:lpstr>
      <vt:lpstr>PowerPoint Sunusu</vt:lpstr>
      <vt:lpstr>CEZA HUKUKU</vt:lpstr>
      <vt:lpstr>PowerPoint Sunusu</vt:lpstr>
      <vt:lpstr>Devletler Genel Hukuku</vt:lpstr>
      <vt:lpstr>Vergi Hukuku</vt:lpstr>
      <vt:lpstr>Sosyal Güvenlik Hukuku</vt:lpstr>
      <vt:lpstr>PowerPoint Sunusu</vt:lpstr>
      <vt:lpstr>Pozitif Hukukun Dalları</vt:lpstr>
      <vt:lpstr>Özel Hukukun Dalları</vt:lpstr>
      <vt:lpstr>PowerPoint Sunusu</vt:lpstr>
      <vt:lpstr>Medeni Hukuk</vt:lpstr>
      <vt:lpstr>Medeni Hukuk</vt:lpstr>
      <vt:lpstr>Ticaret Hukuku</vt:lpstr>
      <vt:lpstr>Devletler Özel Hukuku</vt:lpstr>
      <vt:lpstr>Fikri Mülkiyet Hukuku</vt:lpstr>
      <vt:lpstr>Fikri Mülkiyet Hukuku</vt:lpstr>
      <vt:lpstr>PowerPoint Sunusu</vt:lpstr>
      <vt:lpstr>İş Hukuku</vt:lpstr>
      <vt:lpstr>Medeni Usul Hukuku</vt:lpstr>
      <vt:lpstr>İcra- İflas Hukuku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POZİTİF HUKUKUN DALLARI</dc:title>
  <dc:creator>Tuğçe</dc:creator>
  <cp:lastModifiedBy>CAG UNIVERSITESI</cp:lastModifiedBy>
  <cp:revision>29</cp:revision>
  <dcterms:created xsi:type="dcterms:W3CDTF">2014-09-27T15:23:53Z</dcterms:created>
  <dcterms:modified xsi:type="dcterms:W3CDTF">2022-10-24T08:42:05Z</dcterms:modified>
</cp:coreProperties>
</file>