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86" r:id="rId21"/>
    <p:sldId id="274" r:id="rId22"/>
    <p:sldId id="275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emf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jpeg"/><Relationship Id="rId4" Type="http://schemas.openxmlformats.org/officeDocument/2006/relationships/image" Target="../media/image8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75645" y="3922197"/>
            <a:ext cx="7772400" cy="1470025"/>
          </a:xfrm>
        </p:spPr>
        <p:txBody>
          <a:bodyPr/>
          <a:lstStyle/>
          <a:p>
            <a:r>
              <a:rPr lang="tr-TR" dirty="0" smtClean="0"/>
              <a:t>ADALET PSİKOLOJİSİ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39207" y="5445224"/>
            <a:ext cx="6400800" cy="766936"/>
          </a:xfrm>
        </p:spPr>
        <p:txBody>
          <a:bodyPr>
            <a:normAutofit fontScale="70000" lnSpcReduction="20000"/>
          </a:bodyPr>
          <a:lstStyle/>
          <a:p>
            <a:r>
              <a:rPr lang="tr-TR" smtClean="0">
                <a:solidFill>
                  <a:schemeClr val="tx1"/>
                </a:solidFill>
              </a:rPr>
              <a:t>2024- 2025 </a:t>
            </a:r>
            <a:r>
              <a:rPr lang="tr-TR" dirty="0" smtClean="0">
                <a:solidFill>
                  <a:schemeClr val="tx1"/>
                </a:solidFill>
              </a:rPr>
              <a:t>YILI GÜZ DÖNEMİ 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7. Ders</a:t>
            </a:r>
            <a:endParaRPr lang="tr-TR" dirty="0"/>
          </a:p>
        </p:txBody>
      </p:sp>
      <p:pic>
        <p:nvPicPr>
          <p:cNvPr id="1026" name="Picture 2" descr="ADALET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122" y="188640"/>
            <a:ext cx="609600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30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8886943" cy="414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101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763993" cy="374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316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5" y="1052736"/>
            <a:ext cx="9015507" cy="422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511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8988746" cy="414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991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9261" cy="380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076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56" y="386207"/>
            <a:ext cx="6982248" cy="9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52" y="1346279"/>
            <a:ext cx="8368845" cy="5265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908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32" y="305706"/>
            <a:ext cx="8932368" cy="1386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01" y="1692383"/>
            <a:ext cx="8568952" cy="12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01" y="3356992"/>
            <a:ext cx="8435501" cy="298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9786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8788"/>
            <a:ext cx="2261270" cy="42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05" y="836712"/>
            <a:ext cx="8820472" cy="213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8424" y="2587902"/>
            <a:ext cx="755576" cy="58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35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76595" cy="178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37873"/>
            <a:ext cx="8776595" cy="217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" y="126760"/>
            <a:ext cx="1402044" cy="3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97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1" y="0"/>
            <a:ext cx="9171222" cy="293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34068"/>
            <a:ext cx="7628188" cy="102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3964064"/>
            <a:ext cx="8179506" cy="303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123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1" y="1196752"/>
            <a:ext cx="9084535" cy="470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3331468" cy="543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65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910"/>
            <a:ext cx="8678238" cy="321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12" y="3335319"/>
            <a:ext cx="8990688" cy="299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838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8" y="175687"/>
            <a:ext cx="2575942" cy="472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9" y="836712"/>
            <a:ext cx="8712968" cy="142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8" y="2264320"/>
            <a:ext cx="8705020" cy="72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8" y="3406209"/>
            <a:ext cx="8859719" cy="180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003" y="3224338"/>
            <a:ext cx="2217946" cy="58278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24" y="598802"/>
            <a:ext cx="2726376" cy="50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63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93188" cy="231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94" y="2504913"/>
            <a:ext cx="8864106" cy="1565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4" y="4149080"/>
            <a:ext cx="8979338" cy="17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07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77500" cy="72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258" y="1628800"/>
            <a:ext cx="6606008" cy="377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40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4095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algılama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28" name="Picture 4" descr="görme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144586"/>
            <a:ext cx="4896544" cy="303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6153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937"/>
            <a:ext cx="9144001" cy="294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stress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52" name="Picture 4" descr="stress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92471"/>
            <a:ext cx="9144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456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87" y="45380"/>
            <a:ext cx="9088598" cy="316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5" y="3140968"/>
            <a:ext cx="9117295" cy="75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silahlı soygun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697" y="3843356"/>
            <a:ext cx="5927309" cy="301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6009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5" y="260648"/>
            <a:ext cx="9068322" cy="295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2" y="3501008"/>
            <a:ext cx="8762060" cy="282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8" y="2888718"/>
            <a:ext cx="2038604" cy="61229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92" y="3483632"/>
            <a:ext cx="1862690" cy="31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946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3009"/>
            <a:ext cx="3628874" cy="51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4350"/>
            <a:ext cx="8531357" cy="102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2" y="2132856"/>
            <a:ext cx="8970837" cy="335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11025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11472" cy="33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273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27054" cy="224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tanık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300" y="3500968"/>
            <a:ext cx="4795700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0063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856984" cy="4324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FUHUŞ OPERASYONUNDA KARAKOLDA FIKRA GİBİ OLAY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05064"/>
            <a:ext cx="5976664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3242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5" y="332656"/>
            <a:ext cx="8806516" cy="80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40" y="1306488"/>
            <a:ext cx="8682831" cy="2579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40" y="3908372"/>
            <a:ext cx="8669800" cy="260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4282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7" y="908720"/>
            <a:ext cx="884853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" y="4149080"/>
            <a:ext cx="8922230" cy="67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9332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1" y="616332"/>
            <a:ext cx="9113199" cy="2252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1" y="3212976"/>
            <a:ext cx="9055564" cy="183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6" y="5043684"/>
            <a:ext cx="9082354" cy="120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952" y="2450375"/>
            <a:ext cx="4824536" cy="41884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06" y="3212767"/>
            <a:ext cx="4117246" cy="41884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664" y="5833803"/>
            <a:ext cx="7596336" cy="41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818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55" y="401613"/>
            <a:ext cx="8792245" cy="147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77642"/>
            <a:ext cx="8762583" cy="212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1458412"/>
            <a:ext cx="5508104" cy="41884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3677642"/>
            <a:ext cx="3240360" cy="41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3149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0" y="258843"/>
            <a:ext cx="9021577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89" y="1174018"/>
            <a:ext cx="8483424" cy="72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0" y="2017162"/>
            <a:ext cx="9144000" cy="58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66" y="2820076"/>
            <a:ext cx="8394663" cy="70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0" y="3647807"/>
            <a:ext cx="8982071" cy="1229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25" y="4995954"/>
            <a:ext cx="8671756" cy="52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733256"/>
            <a:ext cx="705224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6776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963"/>
            <a:ext cx="9016184" cy="1846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9090165" cy="262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76" y="2276872"/>
            <a:ext cx="4978472" cy="41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0868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22" y="1556792"/>
            <a:ext cx="8888078" cy="319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1816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76" y="116632"/>
            <a:ext cx="6589837" cy="51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2" y="616111"/>
            <a:ext cx="8987765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sağlık mesleği mensupları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792" y="3496431"/>
            <a:ext cx="6225575" cy="334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3888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8755585" cy="286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tıp hukuku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932" y="3482477"/>
            <a:ext cx="6552728" cy="315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402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9" y="1268760"/>
            <a:ext cx="9025065" cy="340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1886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967511" cy="49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87515"/>
            <a:ext cx="8585276" cy="133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8666102" cy="143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suçun olay yerinde canlandırılması ile ilgili görsel sonu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941961"/>
            <a:ext cx="5111526" cy="288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7463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80868" cy="381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8324" y="4797152"/>
            <a:ext cx="421804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5493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9558"/>
            <a:ext cx="8095694" cy="2645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3192372"/>
            <a:ext cx="4423286" cy="440405"/>
          </a:xfrm>
          <a:prstGeom prst="rect">
            <a:avLst/>
          </a:prstGeom>
        </p:spPr>
      </p:pic>
      <p:pic>
        <p:nvPicPr>
          <p:cNvPr id="9218" name="Picture 2" descr="Savcıdan ‘Gizli Tanık’ Bombas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632777"/>
            <a:ext cx="5760640" cy="324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395536" y="18864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Gizli Tanık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4281937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4" y="692696"/>
            <a:ext cx="9036496" cy="490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784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3" y="1261582"/>
            <a:ext cx="9042945" cy="362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643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02"/>
            <a:ext cx="9144000" cy="400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görgü tanığı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607" y="4013975"/>
            <a:ext cx="5274785" cy="282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180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53" y="908720"/>
            <a:ext cx="9167630" cy="465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159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8891759" cy="342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88722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12</Words>
  <Application>Microsoft Office PowerPoint</Application>
  <PresentationFormat>Ekran Gösterisi (4:3)</PresentationFormat>
  <Paragraphs>4</Paragraphs>
  <Slides>42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42</vt:i4>
      </vt:variant>
    </vt:vector>
  </HeadingPairs>
  <TitlesOfParts>
    <vt:vector size="45" baseType="lpstr">
      <vt:lpstr>Arial</vt:lpstr>
      <vt:lpstr>Calibri</vt:lpstr>
      <vt:lpstr>Ofis Teması</vt:lpstr>
      <vt:lpstr>ADALET PSİKOLOJİSİ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ADALET PSİKOLOJİSİ</dc:title>
  <dc:creator>Hasan Basri OZKAN</dc:creator>
  <cp:lastModifiedBy>Lenovo</cp:lastModifiedBy>
  <cp:revision>29</cp:revision>
  <dcterms:created xsi:type="dcterms:W3CDTF">2017-09-27T07:15:50Z</dcterms:created>
  <dcterms:modified xsi:type="dcterms:W3CDTF">2024-11-02T11:27:30Z</dcterms:modified>
</cp:coreProperties>
</file>