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80" r:id="rId2"/>
  </p:sldMasterIdLst>
  <p:notesMasterIdLst>
    <p:notesMasterId r:id="rId28"/>
  </p:notesMasterIdLst>
  <p:sldIdLst>
    <p:sldId id="278" r:id="rId3"/>
    <p:sldId id="257" r:id="rId4"/>
    <p:sldId id="258" r:id="rId5"/>
    <p:sldId id="259" r:id="rId6"/>
    <p:sldId id="277" r:id="rId7"/>
    <p:sldId id="261" r:id="rId8"/>
    <p:sldId id="279" r:id="rId9"/>
    <p:sldId id="260" r:id="rId10"/>
    <p:sldId id="280" r:id="rId11"/>
    <p:sldId id="262" r:id="rId12"/>
    <p:sldId id="281" r:id="rId13"/>
    <p:sldId id="263" r:id="rId14"/>
    <p:sldId id="282" r:id="rId15"/>
    <p:sldId id="264" r:id="rId16"/>
    <p:sldId id="283" r:id="rId17"/>
    <p:sldId id="265" r:id="rId18"/>
    <p:sldId id="284" r:id="rId19"/>
    <p:sldId id="266" r:id="rId20"/>
    <p:sldId id="285" r:id="rId21"/>
    <p:sldId id="267" r:id="rId22"/>
    <p:sldId id="268" r:id="rId23"/>
    <p:sldId id="269" r:id="rId24"/>
    <p:sldId id="271" r:id="rId25"/>
    <p:sldId id="273" r:id="rId26"/>
    <p:sldId id="275"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77224" autoAdjust="0"/>
  </p:normalViewPr>
  <p:slideViewPr>
    <p:cSldViewPr>
      <p:cViewPr varScale="1">
        <p:scale>
          <a:sx n="56" d="100"/>
          <a:sy n="56" d="100"/>
        </p:scale>
        <p:origin x="-1788" y="-90"/>
      </p:cViewPr>
      <p:guideLst>
        <p:guide orient="horz" pos="2160"/>
        <p:guide pos="2880"/>
      </p:guideLst>
    </p:cSldViewPr>
  </p:slideViewPr>
  <p:notesTextViewPr>
    <p:cViewPr>
      <p:scale>
        <a:sx n="1" d="1"/>
        <a:sy n="1" d="1"/>
      </p:scale>
      <p:origin x="0" y="1026"/>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9C4345-C16E-4F93-8984-C2E448E71B19}"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tr-TR"/>
        </a:p>
      </dgm:t>
    </dgm:pt>
    <dgm:pt modelId="{7180AD49-7535-4C54-A2D5-CCBBB2EF6D26}">
      <dgm:prSet phldrT="[Metin]"/>
      <dgm:spPr/>
      <dgm:t>
        <a:bodyPr/>
        <a:lstStyle/>
        <a:p>
          <a:r>
            <a:rPr lang="tr-TR" b="1" dirty="0" err="1" smtClean="0"/>
            <a:t>Advantages</a:t>
          </a:r>
          <a:r>
            <a:rPr lang="tr-TR" b="1" dirty="0" smtClean="0"/>
            <a:t>   </a:t>
          </a:r>
          <a:endParaRPr lang="tr-TR" b="1" dirty="0"/>
        </a:p>
      </dgm:t>
    </dgm:pt>
    <dgm:pt modelId="{9AE18918-78D0-45D3-BE39-E662DAA5A20E}" type="parTrans" cxnId="{4661CD20-5296-47EB-8A62-F6E174183135}">
      <dgm:prSet/>
      <dgm:spPr/>
      <dgm:t>
        <a:bodyPr/>
        <a:lstStyle/>
        <a:p>
          <a:endParaRPr lang="tr-TR"/>
        </a:p>
      </dgm:t>
    </dgm:pt>
    <dgm:pt modelId="{435335C7-D463-4AE2-8420-53B9A132CF56}" type="sibTrans" cxnId="{4661CD20-5296-47EB-8A62-F6E174183135}">
      <dgm:prSet/>
      <dgm:spPr/>
      <dgm:t>
        <a:bodyPr/>
        <a:lstStyle/>
        <a:p>
          <a:endParaRPr lang="tr-TR"/>
        </a:p>
      </dgm:t>
    </dgm:pt>
    <dgm:pt modelId="{B000D1CE-11B5-4C49-9B38-67A7EA00B04D}">
      <dgm:prSet phldrT="[Metin]"/>
      <dgm:spPr/>
      <dgm:t>
        <a:bodyPr/>
        <a:lstStyle/>
        <a:p>
          <a:r>
            <a:rPr lang="en-US" b="0" i="0" dirty="0" smtClean="0"/>
            <a:t>Flexible Service</a:t>
          </a:r>
          <a:endParaRPr lang="tr-TR" b="0" dirty="0"/>
        </a:p>
      </dgm:t>
    </dgm:pt>
    <dgm:pt modelId="{057E7722-BEA2-4EA4-ACBF-BD1C15753AD2}" type="parTrans" cxnId="{4BF52310-90B9-4979-AF7D-FA165DC594B0}">
      <dgm:prSet/>
      <dgm:spPr/>
      <dgm:t>
        <a:bodyPr/>
        <a:lstStyle/>
        <a:p>
          <a:endParaRPr lang="tr-TR"/>
        </a:p>
      </dgm:t>
    </dgm:pt>
    <dgm:pt modelId="{7AFF6434-32AB-4DB8-A65B-EB7035E5D91B}" type="sibTrans" cxnId="{4BF52310-90B9-4979-AF7D-FA165DC594B0}">
      <dgm:prSet/>
      <dgm:spPr/>
      <dgm:t>
        <a:bodyPr/>
        <a:lstStyle/>
        <a:p>
          <a:endParaRPr lang="tr-TR"/>
        </a:p>
      </dgm:t>
    </dgm:pt>
    <dgm:pt modelId="{76A052B2-57C2-4605-80F9-B040C0FD0E19}">
      <dgm:prSet phldrT="[Metin]"/>
      <dgm:spPr/>
      <dgm:t>
        <a:bodyPr/>
        <a:lstStyle/>
        <a:p>
          <a:r>
            <a:rPr lang="tr-TR" b="1" dirty="0" err="1" smtClean="0"/>
            <a:t>Disadvantages</a:t>
          </a:r>
          <a:r>
            <a:rPr lang="tr-TR" b="1" dirty="0" smtClean="0"/>
            <a:t> </a:t>
          </a:r>
          <a:endParaRPr lang="tr-TR" b="1" dirty="0"/>
        </a:p>
      </dgm:t>
    </dgm:pt>
    <dgm:pt modelId="{49418B23-93D3-44DA-A392-9E96CA2260A5}" type="parTrans" cxnId="{73664440-4237-4B5C-8876-E2D7112C7B81}">
      <dgm:prSet/>
      <dgm:spPr/>
      <dgm:t>
        <a:bodyPr/>
        <a:lstStyle/>
        <a:p>
          <a:endParaRPr lang="tr-TR"/>
        </a:p>
      </dgm:t>
    </dgm:pt>
    <dgm:pt modelId="{7F848DB8-A3D9-40B0-8B01-CDBD683DD3DC}" type="sibTrans" cxnId="{73664440-4237-4B5C-8876-E2D7112C7B81}">
      <dgm:prSet/>
      <dgm:spPr/>
      <dgm:t>
        <a:bodyPr/>
        <a:lstStyle/>
        <a:p>
          <a:endParaRPr lang="tr-TR"/>
        </a:p>
      </dgm:t>
    </dgm:pt>
    <dgm:pt modelId="{2EA5194C-4818-4CE2-AE84-9964856B19EE}">
      <dgm:prSet phldrT="[Metin]"/>
      <dgm:spPr/>
      <dgm:t>
        <a:bodyPr/>
        <a:lstStyle/>
        <a:p>
          <a:r>
            <a:rPr lang="en-US" b="0" i="0" dirty="0" smtClean="0"/>
            <a:t>Accidents and breakdowns</a:t>
          </a:r>
          <a:endParaRPr lang="tr-TR" b="0" dirty="0"/>
        </a:p>
      </dgm:t>
    </dgm:pt>
    <dgm:pt modelId="{6BABB3E3-F515-4500-9EA6-E8093B4E632C}" type="parTrans" cxnId="{F8F7119A-451F-47D1-A7ED-F67E67A69D19}">
      <dgm:prSet/>
      <dgm:spPr/>
      <dgm:t>
        <a:bodyPr/>
        <a:lstStyle/>
        <a:p>
          <a:endParaRPr lang="tr-TR"/>
        </a:p>
      </dgm:t>
    </dgm:pt>
    <dgm:pt modelId="{737D63DE-6964-4969-BBF7-2F7855982F64}" type="sibTrans" cxnId="{F8F7119A-451F-47D1-A7ED-F67E67A69D19}">
      <dgm:prSet/>
      <dgm:spPr/>
      <dgm:t>
        <a:bodyPr/>
        <a:lstStyle/>
        <a:p>
          <a:endParaRPr lang="tr-TR"/>
        </a:p>
      </dgm:t>
    </dgm:pt>
    <dgm:pt modelId="{5A1B20A8-4FEF-447D-BF19-5BC1DD828084}">
      <dgm:prSet phldrT="[Metin]"/>
      <dgm:spPr/>
      <dgm:t>
        <a:bodyPr/>
        <a:lstStyle/>
        <a:p>
          <a:r>
            <a:rPr lang="en-US" b="0" i="0" dirty="0" smtClean="0"/>
            <a:t>Door-to-door assistance</a:t>
          </a:r>
          <a:endParaRPr lang="tr-TR" b="0" dirty="0"/>
        </a:p>
      </dgm:t>
    </dgm:pt>
    <dgm:pt modelId="{15CF0BF3-BE30-4F3A-B841-7F16642797F8}" type="parTrans" cxnId="{CC4B4EBC-38C5-4896-B08C-C66D63750B8D}">
      <dgm:prSet/>
      <dgm:spPr/>
      <dgm:t>
        <a:bodyPr/>
        <a:lstStyle/>
        <a:p>
          <a:endParaRPr lang="tr-TR"/>
        </a:p>
      </dgm:t>
    </dgm:pt>
    <dgm:pt modelId="{F21CFB58-0160-47A2-9BD7-9436EF3C6493}" type="sibTrans" cxnId="{CC4B4EBC-38C5-4896-B08C-C66D63750B8D}">
      <dgm:prSet/>
      <dgm:spPr/>
      <dgm:t>
        <a:bodyPr/>
        <a:lstStyle/>
        <a:p>
          <a:endParaRPr lang="tr-TR"/>
        </a:p>
      </dgm:t>
    </dgm:pt>
    <dgm:pt modelId="{895838B2-685D-43BE-86F5-D48A22B23400}">
      <dgm:prSet phldrT="[Metin]"/>
      <dgm:spPr/>
      <dgm:t>
        <a:bodyPr/>
        <a:lstStyle/>
        <a:p>
          <a:r>
            <a:rPr lang="en-US" b="0" i="0" dirty="0" smtClean="0"/>
            <a:t>Service in Rural areas</a:t>
          </a:r>
          <a:endParaRPr lang="tr-TR" b="0" dirty="0"/>
        </a:p>
      </dgm:t>
    </dgm:pt>
    <dgm:pt modelId="{18A5D6D3-1CA4-4114-9563-064354202814}" type="parTrans" cxnId="{6295CB14-41C0-418A-A4A8-37D4DA6E9164}">
      <dgm:prSet/>
      <dgm:spPr/>
      <dgm:t>
        <a:bodyPr/>
        <a:lstStyle/>
        <a:p>
          <a:endParaRPr lang="tr-TR"/>
        </a:p>
      </dgm:t>
    </dgm:pt>
    <dgm:pt modelId="{14E46F25-4446-4ABE-A804-FA26A591F56B}" type="sibTrans" cxnId="{6295CB14-41C0-418A-A4A8-37D4DA6E9164}">
      <dgm:prSet/>
      <dgm:spPr/>
      <dgm:t>
        <a:bodyPr/>
        <a:lstStyle/>
        <a:p>
          <a:endParaRPr lang="tr-TR"/>
        </a:p>
      </dgm:t>
    </dgm:pt>
    <dgm:pt modelId="{A0D2766E-4D3E-424D-895B-9C655A651D12}">
      <dgm:prSet phldrT="[Metin]"/>
      <dgm:spPr/>
      <dgm:t>
        <a:bodyPr/>
        <a:lstStyle/>
        <a:p>
          <a:r>
            <a:rPr lang="en-US" b="0" i="0" dirty="0" smtClean="0"/>
            <a:t>Vulnerable to season and weather conditions</a:t>
          </a:r>
          <a:endParaRPr lang="tr-TR" b="0" dirty="0"/>
        </a:p>
      </dgm:t>
    </dgm:pt>
    <dgm:pt modelId="{3E1DC853-E7E6-4C63-9B34-F08CBB753E64}" type="parTrans" cxnId="{E86CB500-2E0C-4B4A-A10D-C60C4B1AC277}">
      <dgm:prSet/>
      <dgm:spPr/>
      <dgm:t>
        <a:bodyPr/>
        <a:lstStyle/>
        <a:p>
          <a:endParaRPr lang="tr-TR"/>
        </a:p>
      </dgm:t>
    </dgm:pt>
    <dgm:pt modelId="{462AC2FF-C3D6-4298-AA83-495324C27C62}" type="sibTrans" cxnId="{E86CB500-2E0C-4B4A-A10D-C60C4B1AC277}">
      <dgm:prSet/>
      <dgm:spPr/>
      <dgm:t>
        <a:bodyPr/>
        <a:lstStyle/>
        <a:p>
          <a:endParaRPr lang="tr-TR"/>
        </a:p>
      </dgm:t>
    </dgm:pt>
    <dgm:pt modelId="{87AEFD43-C07B-4877-85B4-D03EF506F413}">
      <dgm:prSet phldrT="[Metin]"/>
      <dgm:spPr/>
      <dgm:t>
        <a:bodyPr/>
        <a:lstStyle/>
        <a:p>
          <a:r>
            <a:rPr lang="en-US" b="0" i="0" dirty="0" smtClean="0"/>
            <a:t>Not best for heavy cargo and long distances</a:t>
          </a:r>
          <a:endParaRPr lang="tr-TR" b="0" dirty="0"/>
        </a:p>
      </dgm:t>
    </dgm:pt>
    <dgm:pt modelId="{71F29B68-A832-4DCB-8514-8B1464F88EC8}" type="parTrans" cxnId="{7DB659AE-FC9F-4F6C-BBED-4B3CFB3F1192}">
      <dgm:prSet/>
      <dgm:spPr/>
      <dgm:t>
        <a:bodyPr/>
        <a:lstStyle/>
        <a:p>
          <a:endParaRPr lang="tr-TR"/>
        </a:p>
      </dgm:t>
    </dgm:pt>
    <dgm:pt modelId="{5BBBB3C5-F861-41E7-9FB5-D511A75344EB}" type="sibTrans" cxnId="{7DB659AE-FC9F-4F6C-BBED-4B3CFB3F1192}">
      <dgm:prSet/>
      <dgm:spPr/>
      <dgm:t>
        <a:bodyPr/>
        <a:lstStyle/>
        <a:p>
          <a:endParaRPr lang="tr-TR"/>
        </a:p>
      </dgm:t>
    </dgm:pt>
    <dgm:pt modelId="{3B62FCB4-0446-46F3-9CF4-59B9F413E12E}" type="pres">
      <dgm:prSet presAssocID="{FD9C4345-C16E-4F93-8984-C2E448E71B19}" presName="linear" presStyleCnt="0">
        <dgm:presLayoutVars>
          <dgm:dir/>
          <dgm:animLvl val="lvl"/>
          <dgm:resizeHandles val="exact"/>
        </dgm:presLayoutVars>
      </dgm:prSet>
      <dgm:spPr/>
      <dgm:t>
        <a:bodyPr/>
        <a:lstStyle/>
        <a:p>
          <a:endParaRPr lang="tr-TR"/>
        </a:p>
      </dgm:t>
    </dgm:pt>
    <dgm:pt modelId="{258398AC-2CDE-4E73-9671-D595017CC431}" type="pres">
      <dgm:prSet presAssocID="{7180AD49-7535-4C54-A2D5-CCBBB2EF6D26}" presName="parentLin" presStyleCnt="0"/>
      <dgm:spPr/>
    </dgm:pt>
    <dgm:pt modelId="{7EF60E18-F811-4AEC-B477-513006DC0AAF}" type="pres">
      <dgm:prSet presAssocID="{7180AD49-7535-4C54-A2D5-CCBBB2EF6D26}" presName="parentLeftMargin" presStyleLbl="node1" presStyleIdx="0" presStyleCnt="2"/>
      <dgm:spPr/>
      <dgm:t>
        <a:bodyPr/>
        <a:lstStyle/>
        <a:p>
          <a:endParaRPr lang="tr-TR"/>
        </a:p>
      </dgm:t>
    </dgm:pt>
    <dgm:pt modelId="{2BAD501E-2BE6-4746-A104-3445292FFBC4}" type="pres">
      <dgm:prSet presAssocID="{7180AD49-7535-4C54-A2D5-CCBBB2EF6D26}" presName="parentText" presStyleLbl="node1" presStyleIdx="0" presStyleCnt="2">
        <dgm:presLayoutVars>
          <dgm:chMax val="0"/>
          <dgm:bulletEnabled val="1"/>
        </dgm:presLayoutVars>
      </dgm:prSet>
      <dgm:spPr/>
      <dgm:t>
        <a:bodyPr/>
        <a:lstStyle/>
        <a:p>
          <a:endParaRPr lang="tr-TR"/>
        </a:p>
      </dgm:t>
    </dgm:pt>
    <dgm:pt modelId="{3D14A849-065F-4FF6-BD9E-6F7969DCC8FA}" type="pres">
      <dgm:prSet presAssocID="{7180AD49-7535-4C54-A2D5-CCBBB2EF6D26}" presName="negativeSpace" presStyleCnt="0"/>
      <dgm:spPr/>
    </dgm:pt>
    <dgm:pt modelId="{6800CB95-7C9E-485A-82BF-FA2938D2AD32}" type="pres">
      <dgm:prSet presAssocID="{7180AD49-7535-4C54-A2D5-CCBBB2EF6D26}" presName="childText" presStyleLbl="conFgAcc1" presStyleIdx="0" presStyleCnt="2">
        <dgm:presLayoutVars>
          <dgm:bulletEnabled val="1"/>
        </dgm:presLayoutVars>
      </dgm:prSet>
      <dgm:spPr/>
      <dgm:t>
        <a:bodyPr/>
        <a:lstStyle/>
        <a:p>
          <a:endParaRPr lang="tr-TR"/>
        </a:p>
      </dgm:t>
    </dgm:pt>
    <dgm:pt modelId="{153B0925-C548-4E4C-BA78-9569448D40D8}" type="pres">
      <dgm:prSet presAssocID="{435335C7-D463-4AE2-8420-53B9A132CF56}" presName="spaceBetweenRectangles" presStyleCnt="0"/>
      <dgm:spPr/>
    </dgm:pt>
    <dgm:pt modelId="{EA435707-50DA-43E7-8435-4CB328FEB3CD}" type="pres">
      <dgm:prSet presAssocID="{76A052B2-57C2-4605-80F9-B040C0FD0E19}" presName="parentLin" presStyleCnt="0"/>
      <dgm:spPr/>
    </dgm:pt>
    <dgm:pt modelId="{1E24ACFB-4F30-431F-8293-1A41C1EC2A6E}" type="pres">
      <dgm:prSet presAssocID="{76A052B2-57C2-4605-80F9-B040C0FD0E19}" presName="parentLeftMargin" presStyleLbl="node1" presStyleIdx="0" presStyleCnt="2"/>
      <dgm:spPr/>
      <dgm:t>
        <a:bodyPr/>
        <a:lstStyle/>
        <a:p>
          <a:endParaRPr lang="tr-TR"/>
        </a:p>
      </dgm:t>
    </dgm:pt>
    <dgm:pt modelId="{D3EEA215-3E4A-45E7-8118-DEBA60E173A7}" type="pres">
      <dgm:prSet presAssocID="{76A052B2-57C2-4605-80F9-B040C0FD0E19}" presName="parentText" presStyleLbl="node1" presStyleIdx="1" presStyleCnt="2">
        <dgm:presLayoutVars>
          <dgm:chMax val="0"/>
          <dgm:bulletEnabled val="1"/>
        </dgm:presLayoutVars>
      </dgm:prSet>
      <dgm:spPr/>
      <dgm:t>
        <a:bodyPr/>
        <a:lstStyle/>
        <a:p>
          <a:endParaRPr lang="tr-TR"/>
        </a:p>
      </dgm:t>
    </dgm:pt>
    <dgm:pt modelId="{25DAA816-22D3-45C9-A48F-1882E4EB4D65}" type="pres">
      <dgm:prSet presAssocID="{76A052B2-57C2-4605-80F9-B040C0FD0E19}" presName="negativeSpace" presStyleCnt="0"/>
      <dgm:spPr/>
    </dgm:pt>
    <dgm:pt modelId="{39446998-C110-4B9D-94E7-A58E871FF14D}" type="pres">
      <dgm:prSet presAssocID="{76A052B2-57C2-4605-80F9-B040C0FD0E19}" presName="childText" presStyleLbl="conFgAcc1" presStyleIdx="1" presStyleCnt="2">
        <dgm:presLayoutVars>
          <dgm:bulletEnabled val="1"/>
        </dgm:presLayoutVars>
      </dgm:prSet>
      <dgm:spPr/>
      <dgm:t>
        <a:bodyPr/>
        <a:lstStyle/>
        <a:p>
          <a:endParaRPr lang="tr-TR"/>
        </a:p>
      </dgm:t>
    </dgm:pt>
  </dgm:ptLst>
  <dgm:cxnLst>
    <dgm:cxn modelId="{90EC0962-DC86-41D3-8758-FAB86AF1FABC}" type="presOf" srcId="{FD9C4345-C16E-4F93-8984-C2E448E71B19}" destId="{3B62FCB4-0446-46F3-9CF4-59B9F413E12E}" srcOrd="0" destOrd="0" presId="urn:microsoft.com/office/officeart/2005/8/layout/list1"/>
    <dgm:cxn modelId="{D6C157AD-A432-4664-A8BA-A5A6A3C65B61}" type="presOf" srcId="{7180AD49-7535-4C54-A2D5-CCBBB2EF6D26}" destId="{7EF60E18-F811-4AEC-B477-513006DC0AAF}" srcOrd="0" destOrd="0" presId="urn:microsoft.com/office/officeart/2005/8/layout/list1"/>
    <dgm:cxn modelId="{4661CD20-5296-47EB-8A62-F6E174183135}" srcId="{FD9C4345-C16E-4F93-8984-C2E448E71B19}" destId="{7180AD49-7535-4C54-A2D5-CCBBB2EF6D26}" srcOrd="0" destOrd="0" parTransId="{9AE18918-78D0-45D3-BE39-E662DAA5A20E}" sibTransId="{435335C7-D463-4AE2-8420-53B9A132CF56}"/>
    <dgm:cxn modelId="{1D5E9CE2-387A-4775-8F11-158E571637D7}" type="presOf" srcId="{B000D1CE-11B5-4C49-9B38-67A7EA00B04D}" destId="{6800CB95-7C9E-485A-82BF-FA2938D2AD32}" srcOrd="0" destOrd="0" presId="urn:microsoft.com/office/officeart/2005/8/layout/list1"/>
    <dgm:cxn modelId="{4AC0E01E-73C0-4FF8-A5CC-FD871DB62F17}" type="presOf" srcId="{87AEFD43-C07B-4877-85B4-D03EF506F413}" destId="{39446998-C110-4B9D-94E7-A58E871FF14D}" srcOrd="0" destOrd="2" presId="urn:microsoft.com/office/officeart/2005/8/layout/list1"/>
    <dgm:cxn modelId="{73664440-4237-4B5C-8876-E2D7112C7B81}" srcId="{FD9C4345-C16E-4F93-8984-C2E448E71B19}" destId="{76A052B2-57C2-4605-80F9-B040C0FD0E19}" srcOrd="1" destOrd="0" parTransId="{49418B23-93D3-44DA-A392-9E96CA2260A5}" sibTransId="{7F848DB8-A3D9-40B0-8B01-CDBD683DD3DC}"/>
    <dgm:cxn modelId="{E86CB500-2E0C-4B4A-A10D-C60C4B1AC277}" srcId="{76A052B2-57C2-4605-80F9-B040C0FD0E19}" destId="{A0D2766E-4D3E-424D-895B-9C655A651D12}" srcOrd="1" destOrd="0" parTransId="{3E1DC853-E7E6-4C63-9B34-F08CBB753E64}" sibTransId="{462AC2FF-C3D6-4298-AA83-495324C27C62}"/>
    <dgm:cxn modelId="{415FEAC8-2E6E-4DED-A7E9-EF84AC67FFA0}" type="presOf" srcId="{7180AD49-7535-4C54-A2D5-CCBBB2EF6D26}" destId="{2BAD501E-2BE6-4746-A104-3445292FFBC4}" srcOrd="1" destOrd="0" presId="urn:microsoft.com/office/officeart/2005/8/layout/list1"/>
    <dgm:cxn modelId="{58D38FD5-555A-4EA6-B651-966D3CBAD99A}" type="presOf" srcId="{A0D2766E-4D3E-424D-895B-9C655A651D12}" destId="{39446998-C110-4B9D-94E7-A58E871FF14D}" srcOrd="0" destOrd="1" presId="urn:microsoft.com/office/officeart/2005/8/layout/list1"/>
    <dgm:cxn modelId="{4BF52310-90B9-4979-AF7D-FA165DC594B0}" srcId="{7180AD49-7535-4C54-A2D5-CCBBB2EF6D26}" destId="{B000D1CE-11B5-4C49-9B38-67A7EA00B04D}" srcOrd="0" destOrd="0" parTransId="{057E7722-BEA2-4EA4-ACBF-BD1C15753AD2}" sibTransId="{7AFF6434-32AB-4DB8-A65B-EB7035E5D91B}"/>
    <dgm:cxn modelId="{7DB659AE-FC9F-4F6C-BBED-4B3CFB3F1192}" srcId="{76A052B2-57C2-4605-80F9-B040C0FD0E19}" destId="{87AEFD43-C07B-4877-85B4-D03EF506F413}" srcOrd="2" destOrd="0" parTransId="{71F29B68-A832-4DCB-8514-8B1464F88EC8}" sibTransId="{5BBBB3C5-F861-41E7-9FB5-D511A75344EB}"/>
    <dgm:cxn modelId="{F8F7119A-451F-47D1-A7ED-F67E67A69D19}" srcId="{76A052B2-57C2-4605-80F9-B040C0FD0E19}" destId="{2EA5194C-4818-4CE2-AE84-9964856B19EE}" srcOrd="0" destOrd="0" parTransId="{6BABB3E3-F515-4500-9EA6-E8093B4E632C}" sibTransId="{737D63DE-6964-4969-BBF7-2F7855982F64}"/>
    <dgm:cxn modelId="{A986C6FA-6458-4CE4-AA71-D5880D0A6BDA}" type="presOf" srcId="{5A1B20A8-4FEF-447D-BF19-5BC1DD828084}" destId="{6800CB95-7C9E-485A-82BF-FA2938D2AD32}" srcOrd="0" destOrd="1" presId="urn:microsoft.com/office/officeart/2005/8/layout/list1"/>
    <dgm:cxn modelId="{6295CB14-41C0-418A-A4A8-37D4DA6E9164}" srcId="{7180AD49-7535-4C54-A2D5-CCBBB2EF6D26}" destId="{895838B2-685D-43BE-86F5-D48A22B23400}" srcOrd="2" destOrd="0" parTransId="{18A5D6D3-1CA4-4114-9563-064354202814}" sibTransId="{14E46F25-4446-4ABE-A804-FA26A591F56B}"/>
    <dgm:cxn modelId="{CD94F43D-A919-4A72-AE69-E87780650B8D}" type="presOf" srcId="{76A052B2-57C2-4605-80F9-B040C0FD0E19}" destId="{1E24ACFB-4F30-431F-8293-1A41C1EC2A6E}" srcOrd="0" destOrd="0" presId="urn:microsoft.com/office/officeart/2005/8/layout/list1"/>
    <dgm:cxn modelId="{CC4B4EBC-38C5-4896-B08C-C66D63750B8D}" srcId="{7180AD49-7535-4C54-A2D5-CCBBB2EF6D26}" destId="{5A1B20A8-4FEF-447D-BF19-5BC1DD828084}" srcOrd="1" destOrd="0" parTransId="{15CF0BF3-BE30-4F3A-B841-7F16642797F8}" sibTransId="{F21CFB58-0160-47A2-9BD7-9436EF3C6493}"/>
    <dgm:cxn modelId="{C8909922-5031-4127-AEF5-BDB1DAC2BF6A}" type="presOf" srcId="{76A052B2-57C2-4605-80F9-B040C0FD0E19}" destId="{D3EEA215-3E4A-45E7-8118-DEBA60E173A7}" srcOrd="1" destOrd="0" presId="urn:microsoft.com/office/officeart/2005/8/layout/list1"/>
    <dgm:cxn modelId="{07DC3FF3-D260-4BB4-824F-24BD9EDD69A2}" type="presOf" srcId="{895838B2-685D-43BE-86F5-D48A22B23400}" destId="{6800CB95-7C9E-485A-82BF-FA2938D2AD32}" srcOrd="0" destOrd="2" presId="urn:microsoft.com/office/officeart/2005/8/layout/list1"/>
    <dgm:cxn modelId="{A92E4233-1084-4260-AB7B-FAC77F7D5A25}" type="presOf" srcId="{2EA5194C-4818-4CE2-AE84-9964856B19EE}" destId="{39446998-C110-4B9D-94E7-A58E871FF14D}" srcOrd="0" destOrd="0" presId="urn:microsoft.com/office/officeart/2005/8/layout/list1"/>
    <dgm:cxn modelId="{06C91DFB-90E3-4D88-ADD7-BF2ABFC1C314}" type="presParOf" srcId="{3B62FCB4-0446-46F3-9CF4-59B9F413E12E}" destId="{258398AC-2CDE-4E73-9671-D595017CC431}" srcOrd="0" destOrd="0" presId="urn:microsoft.com/office/officeart/2005/8/layout/list1"/>
    <dgm:cxn modelId="{34035202-FC40-42D0-92A9-55743D6BE40A}" type="presParOf" srcId="{258398AC-2CDE-4E73-9671-D595017CC431}" destId="{7EF60E18-F811-4AEC-B477-513006DC0AAF}" srcOrd="0" destOrd="0" presId="urn:microsoft.com/office/officeart/2005/8/layout/list1"/>
    <dgm:cxn modelId="{0179E07E-0E55-4BE6-AAAA-66D82C888B00}" type="presParOf" srcId="{258398AC-2CDE-4E73-9671-D595017CC431}" destId="{2BAD501E-2BE6-4746-A104-3445292FFBC4}" srcOrd="1" destOrd="0" presId="urn:microsoft.com/office/officeart/2005/8/layout/list1"/>
    <dgm:cxn modelId="{19D079D7-7B62-4B21-B1F2-2808A6E479CD}" type="presParOf" srcId="{3B62FCB4-0446-46F3-9CF4-59B9F413E12E}" destId="{3D14A849-065F-4FF6-BD9E-6F7969DCC8FA}" srcOrd="1" destOrd="0" presId="urn:microsoft.com/office/officeart/2005/8/layout/list1"/>
    <dgm:cxn modelId="{855C86C5-80D3-4CEC-83C9-0FAF4C442868}" type="presParOf" srcId="{3B62FCB4-0446-46F3-9CF4-59B9F413E12E}" destId="{6800CB95-7C9E-485A-82BF-FA2938D2AD32}" srcOrd="2" destOrd="0" presId="urn:microsoft.com/office/officeart/2005/8/layout/list1"/>
    <dgm:cxn modelId="{EF78D9A3-FD77-48FF-9CDD-C305E2D1BDF4}" type="presParOf" srcId="{3B62FCB4-0446-46F3-9CF4-59B9F413E12E}" destId="{153B0925-C548-4E4C-BA78-9569448D40D8}" srcOrd="3" destOrd="0" presId="urn:microsoft.com/office/officeart/2005/8/layout/list1"/>
    <dgm:cxn modelId="{98C4348E-7E5E-45EB-B9F7-AE9967E884BF}" type="presParOf" srcId="{3B62FCB4-0446-46F3-9CF4-59B9F413E12E}" destId="{EA435707-50DA-43E7-8435-4CB328FEB3CD}" srcOrd="4" destOrd="0" presId="urn:microsoft.com/office/officeart/2005/8/layout/list1"/>
    <dgm:cxn modelId="{6DD2B9BA-1D3F-4F69-8C00-ABB18A6ED4D9}" type="presParOf" srcId="{EA435707-50DA-43E7-8435-4CB328FEB3CD}" destId="{1E24ACFB-4F30-431F-8293-1A41C1EC2A6E}" srcOrd="0" destOrd="0" presId="urn:microsoft.com/office/officeart/2005/8/layout/list1"/>
    <dgm:cxn modelId="{D95C3561-F8C5-442B-8FC1-93F4D90B2A36}" type="presParOf" srcId="{EA435707-50DA-43E7-8435-4CB328FEB3CD}" destId="{D3EEA215-3E4A-45E7-8118-DEBA60E173A7}" srcOrd="1" destOrd="0" presId="urn:microsoft.com/office/officeart/2005/8/layout/list1"/>
    <dgm:cxn modelId="{04074763-A18E-44C6-90BB-58AF1FE1EDEF}" type="presParOf" srcId="{3B62FCB4-0446-46F3-9CF4-59B9F413E12E}" destId="{25DAA816-22D3-45C9-A48F-1882E4EB4D65}" srcOrd="5" destOrd="0" presId="urn:microsoft.com/office/officeart/2005/8/layout/list1"/>
    <dgm:cxn modelId="{85A35BD9-14ED-4488-9218-6DD4990367F0}" type="presParOf" srcId="{3B62FCB4-0446-46F3-9CF4-59B9F413E12E}" destId="{39446998-C110-4B9D-94E7-A58E871FF14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E29B4A-B094-4976-90B1-3E9B64C57943}" type="doc">
      <dgm:prSet loTypeId="urn:microsoft.com/office/officeart/2005/8/layout/list1" loCatId="list" qsTypeId="urn:microsoft.com/office/officeart/2005/8/quickstyle/simple1" qsCatId="simple" csTypeId="urn:microsoft.com/office/officeart/2005/8/colors/accent1_2" csCatId="accent1" phldr="0"/>
      <dgm:spPr/>
      <dgm:t>
        <a:bodyPr/>
        <a:lstStyle/>
        <a:p>
          <a:endParaRPr lang="tr-TR"/>
        </a:p>
      </dgm:t>
    </dgm:pt>
    <dgm:pt modelId="{566F2A13-02EC-47D1-B4D8-7BC344335143}" type="pres">
      <dgm:prSet presAssocID="{07E29B4A-B094-4976-90B1-3E9B64C57943}" presName="linear" presStyleCnt="0">
        <dgm:presLayoutVars>
          <dgm:dir/>
          <dgm:animLvl val="lvl"/>
          <dgm:resizeHandles val="exact"/>
        </dgm:presLayoutVars>
      </dgm:prSet>
      <dgm:spPr/>
      <dgm:t>
        <a:bodyPr/>
        <a:lstStyle/>
        <a:p>
          <a:endParaRPr lang="tr-TR"/>
        </a:p>
      </dgm:t>
    </dgm:pt>
  </dgm:ptLst>
  <dgm:cxnLst>
    <dgm:cxn modelId="{760120AB-C2E4-43CD-9701-373F628EC918}" type="presOf" srcId="{07E29B4A-B094-4976-90B1-3E9B64C57943}" destId="{566F2A13-02EC-47D1-B4D8-7BC344335143}"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9C4345-C16E-4F93-8984-C2E448E71B19}"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tr-TR"/>
        </a:p>
      </dgm:t>
    </dgm:pt>
    <dgm:pt modelId="{7180AD49-7535-4C54-A2D5-CCBBB2EF6D26}">
      <dgm:prSet phldrT="[Metin]"/>
      <dgm:spPr/>
      <dgm:t>
        <a:bodyPr/>
        <a:lstStyle/>
        <a:p>
          <a:r>
            <a:rPr lang="tr-TR" b="1" dirty="0" err="1" smtClean="0"/>
            <a:t>Advantages</a:t>
          </a:r>
          <a:r>
            <a:rPr lang="tr-TR" b="1" dirty="0" smtClean="0"/>
            <a:t>   </a:t>
          </a:r>
          <a:endParaRPr lang="tr-TR" b="1" dirty="0"/>
        </a:p>
      </dgm:t>
    </dgm:pt>
    <dgm:pt modelId="{9AE18918-78D0-45D3-BE39-E662DAA5A20E}" type="parTrans" cxnId="{4661CD20-5296-47EB-8A62-F6E174183135}">
      <dgm:prSet/>
      <dgm:spPr/>
      <dgm:t>
        <a:bodyPr/>
        <a:lstStyle/>
        <a:p>
          <a:endParaRPr lang="tr-TR"/>
        </a:p>
      </dgm:t>
    </dgm:pt>
    <dgm:pt modelId="{435335C7-D463-4AE2-8420-53B9A132CF56}" type="sibTrans" cxnId="{4661CD20-5296-47EB-8A62-F6E174183135}">
      <dgm:prSet/>
      <dgm:spPr/>
      <dgm:t>
        <a:bodyPr/>
        <a:lstStyle/>
        <a:p>
          <a:endParaRPr lang="tr-TR"/>
        </a:p>
      </dgm:t>
    </dgm:pt>
    <dgm:pt modelId="{B000D1CE-11B5-4C49-9B38-67A7EA00B04D}">
      <dgm:prSet phldrT="[Metin]"/>
      <dgm:spPr/>
      <dgm:t>
        <a:bodyPr/>
        <a:lstStyle/>
        <a:p>
          <a:r>
            <a:rPr lang="en-US" b="0" i="0" dirty="0" smtClean="0"/>
            <a:t>High speed covering huge ranges</a:t>
          </a:r>
          <a:endParaRPr lang="tr-TR" b="0" dirty="0"/>
        </a:p>
      </dgm:t>
    </dgm:pt>
    <dgm:pt modelId="{057E7722-BEA2-4EA4-ACBF-BD1C15753AD2}" type="parTrans" cxnId="{4BF52310-90B9-4979-AF7D-FA165DC594B0}">
      <dgm:prSet/>
      <dgm:spPr/>
      <dgm:t>
        <a:bodyPr/>
        <a:lstStyle/>
        <a:p>
          <a:endParaRPr lang="tr-TR"/>
        </a:p>
      </dgm:t>
    </dgm:pt>
    <dgm:pt modelId="{7AFF6434-32AB-4DB8-A65B-EB7035E5D91B}" type="sibTrans" cxnId="{4BF52310-90B9-4979-AF7D-FA165DC594B0}">
      <dgm:prSet/>
      <dgm:spPr/>
      <dgm:t>
        <a:bodyPr/>
        <a:lstStyle/>
        <a:p>
          <a:endParaRPr lang="tr-TR"/>
        </a:p>
      </dgm:t>
    </dgm:pt>
    <dgm:pt modelId="{76A052B2-57C2-4605-80F9-B040C0FD0E19}">
      <dgm:prSet phldrT="[Metin]"/>
      <dgm:spPr/>
      <dgm:t>
        <a:bodyPr/>
        <a:lstStyle/>
        <a:p>
          <a:r>
            <a:rPr lang="tr-TR" b="1" dirty="0" err="1" smtClean="0"/>
            <a:t>Disadvantages</a:t>
          </a:r>
          <a:r>
            <a:rPr lang="tr-TR" b="1" dirty="0" smtClean="0"/>
            <a:t> </a:t>
          </a:r>
          <a:endParaRPr lang="tr-TR" b="1" dirty="0"/>
        </a:p>
      </dgm:t>
    </dgm:pt>
    <dgm:pt modelId="{49418B23-93D3-44DA-A392-9E96CA2260A5}" type="parTrans" cxnId="{73664440-4237-4B5C-8876-E2D7112C7B81}">
      <dgm:prSet/>
      <dgm:spPr/>
      <dgm:t>
        <a:bodyPr/>
        <a:lstStyle/>
        <a:p>
          <a:endParaRPr lang="tr-TR"/>
        </a:p>
      </dgm:t>
    </dgm:pt>
    <dgm:pt modelId="{7F848DB8-A3D9-40B0-8B01-CDBD683DD3DC}" type="sibTrans" cxnId="{73664440-4237-4B5C-8876-E2D7112C7B81}">
      <dgm:prSet/>
      <dgm:spPr/>
      <dgm:t>
        <a:bodyPr/>
        <a:lstStyle/>
        <a:p>
          <a:endParaRPr lang="tr-TR"/>
        </a:p>
      </dgm:t>
    </dgm:pt>
    <dgm:pt modelId="{2EA5194C-4818-4CE2-AE84-9964856B19EE}">
      <dgm:prSet phldrT="[Metin]"/>
      <dgm:spPr/>
      <dgm:t>
        <a:bodyPr/>
        <a:lstStyle/>
        <a:p>
          <a:r>
            <a:rPr lang="en-US" b="0" i="0" dirty="0" smtClean="0"/>
            <a:t>Huge capital outlay</a:t>
          </a:r>
          <a:endParaRPr lang="tr-TR" b="0" dirty="0"/>
        </a:p>
      </dgm:t>
    </dgm:pt>
    <dgm:pt modelId="{6BABB3E3-F515-4500-9EA6-E8093B4E632C}" type="parTrans" cxnId="{F8F7119A-451F-47D1-A7ED-F67E67A69D19}">
      <dgm:prSet/>
      <dgm:spPr/>
      <dgm:t>
        <a:bodyPr/>
        <a:lstStyle/>
        <a:p>
          <a:endParaRPr lang="tr-TR"/>
        </a:p>
      </dgm:t>
    </dgm:pt>
    <dgm:pt modelId="{737D63DE-6964-4969-BBF7-2F7855982F64}" type="sibTrans" cxnId="{F8F7119A-451F-47D1-A7ED-F67E67A69D19}">
      <dgm:prSet/>
      <dgm:spPr/>
      <dgm:t>
        <a:bodyPr/>
        <a:lstStyle/>
        <a:p>
          <a:endParaRPr lang="tr-TR"/>
        </a:p>
      </dgm:t>
    </dgm:pt>
    <dgm:pt modelId="{63091379-7359-474E-A457-590B097E7AC8}">
      <dgm:prSet/>
      <dgm:spPr/>
      <dgm:t>
        <a:bodyPr/>
        <a:lstStyle/>
        <a:p>
          <a:r>
            <a:rPr lang="en-US" b="0" i="0" dirty="0" smtClean="0"/>
            <a:t>Suitable for heavy and bulky goods</a:t>
          </a:r>
          <a:endParaRPr lang="en-US" b="0" i="0" dirty="0"/>
        </a:p>
      </dgm:t>
    </dgm:pt>
    <dgm:pt modelId="{658945D4-4FC7-425A-9BA7-5851B046BA5E}" type="parTrans" cxnId="{A69C0375-7F43-4629-9EED-A634542045F4}">
      <dgm:prSet/>
      <dgm:spPr/>
      <dgm:t>
        <a:bodyPr/>
        <a:lstStyle/>
        <a:p>
          <a:endParaRPr lang="tr-TR"/>
        </a:p>
      </dgm:t>
    </dgm:pt>
    <dgm:pt modelId="{3A3791DF-6263-443C-8630-1D64DC303D72}" type="sibTrans" cxnId="{A69C0375-7F43-4629-9EED-A634542045F4}">
      <dgm:prSet/>
      <dgm:spPr/>
      <dgm:t>
        <a:bodyPr/>
        <a:lstStyle/>
        <a:p>
          <a:endParaRPr lang="tr-TR"/>
        </a:p>
      </dgm:t>
    </dgm:pt>
    <dgm:pt modelId="{62E41055-4C61-4B08-A729-EC44186C093C}">
      <dgm:prSet phldrT="[Metin]"/>
      <dgm:spPr/>
      <dgm:t>
        <a:bodyPr/>
        <a:lstStyle/>
        <a:p>
          <a:r>
            <a:rPr lang="en-US" b="0" i="0" dirty="0" smtClean="0"/>
            <a:t>Dependable</a:t>
          </a:r>
          <a:endParaRPr lang="tr-TR" b="0" dirty="0"/>
        </a:p>
      </dgm:t>
    </dgm:pt>
    <dgm:pt modelId="{85CBEE3B-06BA-4EC5-9DA9-649C76AACDEF}" type="parTrans" cxnId="{1F157134-77D8-4C97-87DF-DB4A8BB2120D}">
      <dgm:prSet/>
      <dgm:spPr/>
      <dgm:t>
        <a:bodyPr/>
        <a:lstStyle/>
        <a:p>
          <a:endParaRPr lang="tr-TR"/>
        </a:p>
      </dgm:t>
    </dgm:pt>
    <dgm:pt modelId="{5AD359EF-4BC3-4703-A25A-DC4AE5435ACF}" type="sibTrans" cxnId="{1F157134-77D8-4C97-87DF-DB4A8BB2120D}">
      <dgm:prSet/>
      <dgm:spPr/>
      <dgm:t>
        <a:bodyPr/>
        <a:lstStyle/>
        <a:p>
          <a:endParaRPr lang="tr-TR"/>
        </a:p>
      </dgm:t>
    </dgm:pt>
    <dgm:pt modelId="{380BED2B-ECB1-4362-84E6-2FE4188B3D8F}">
      <dgm:prSet/>
      <dgm:spPr/>
      <dgm:t>
        <a:bodyPr/>
        <a:lstStyle/>
        <a:p>
          <a:r>
            <a:rPr lang="tr-TR" b="0" i="0" dirty="0" smtClean="0"/>
            <a:t>No </a:t>
          </a:r>
          <a:r>
            <a:rPr lang="tr-TR" b="0" i="0" dirty="0" err="1" smtClean="0"/>
            <a:t>rural</a:t>
          </a:r>
          <a:r>
            <a:rPr lang="tr-TR" b="0" i="0" dirty="0" smtClean="0"/>
            <a:t> service</a:t>
          </a:r>
          <a:endParaRPr lang="en-US" b="0" i="0" dirty="0"/>
        </a:p>
      </dgm:t>
    </dgm:pt>
    <dgm:pt modelId="{AB51884A-78C3-494C-A34C-412AC902554D}" type="parTrans" cxnId="{57D59549-4AD2-4CB1-A717-D0183C474D36}">
      <dgm:prSet/>
      <dgm:spPr/>
      <dgm:t>
        <a:bodyPr/>
        <a:lstStyle/>
        <a:p>
          <a:endParaRPr lang="tr-TR"/>
        </a:p>
      </dgm:t>
    </dgm:pt>
    <dgm:pt modelId="{9553A605-50FA-4310-B56D-00824342E190}" type="sibTrans" cxnId="{57D59549-4AD2-4CB1-A717-D0183C474D36}">
      <dgm:prSet/>
      <dgm:spPr/>
      <dgm:t>
        <a:bodyPr/>
        <a:lstStyle/>
        <a:p>
          <a:endParaRPr lang="tr-TR"/>
        </a:p>
      </dgm:t>
    </dgm:pt>
    <dgm:pt modelId="{3FA3DADF-F590-4256-BB6C-B7FA5131F5AA}">
      <dgm:prSet phldrT="[Metin]"/>
      <dgm:spPr/>
      <dgm:t>
        <a:bodyPr/>
        <a:lstStyle/>
        <a:p>
          <a:r>
            <a:rPr lang="en-US" b="0" i="0" dirty="0" smtClean="0"/>
            <a:t>Centrally administrated</a:t>
          </a:r>
          <a:endParaRPr lang="tr-TR" b="0" dirty="0"/>
        </a:p>
      </dgm:t>
    </dgm:pt>
    <dgm:pt modelId="{9DACE386-2CFE-4E15-B674-E10D790BCCBB}" type="parTrans" cxnId="{0BBC792E-13E3-4365-B6FD-6E7EC227C3EE}">
      <dgm:prSet/>
      <dgm:spPr/>
      <dgm:t>
        <a:bodyPr/>
        <a:lstStyle/>
        <a:p>
          <a:endParaRPr lang="tr-TR"/>
        </a:p>
      </dgm:t>
    </dgm:pt>
    <dgm:pt modelId="{0B42BB7F-B5EF-46C2-B011-4F7573EAD39B}" type="sibTrans" cxnId="{0BBC792E-13E3-4365-B6FD-6E7EC227C3EE}">
      <dgm:prSet/>
      <dgm:spPr/>
      <dgm:t>
        <a:bodyPr/>
        <a:lstStyle/>
        <a:p>
          <a:endParaRPr lang="tr-TR"/>
        </a:p>
      </dgm:t>
    </dgm:pt>
    <dgm:pt modelId="{3B62FCB4-0446-46F3-9CF4-59B9F413E12E}" type="pres">
      <dgm:prSet presAssocID="{FD9C4345-C16E-4F93-8984-C2E448E71B19}" presName="linear" presStyleCnt="0">
        <dgm:presLayoutVars>
          <dgm:dir/>
          <dgm:animLvl val="lvl"/>
          <dgm:resizeHandles val="exact"/>
        </dgm:presLayoutVars>
      </dgm:prSet>
      <dgm:spPr/>
      <dgm:t>
        <a:bodyPr/>
        <a:lstStyle/>
        <a:p>
          <a:endParaRPr lang="tr-TR"/>
        </a:p>
      </dgm:t>
    </dgm:pt>
    <dgm:pt modelId="{258398AC-2CDE-4E73-9671-D595017CC431}" type="pres">
      <dgm:prSet presAssocID="{7180AD49-7535-4C54-A2D5-CCBBB2EF6D26}" presName="parentLin" presStyleCnt="0"/>
      <dgm:spPr/>
    </dgm:pt>
    <dgm:pt modelId="{7EF60E18-F811-4AEC-B477-513006DC0AAF}" type="pres">
      <dgm:prSet presAssocID="{7180AD49-7535-4C54-A2D5-CCBBB2EF6D26}" presName="parentLeftMargin" presStyleLbl="node1" presStyleIdx="0" presStyleCnt="2"/>
      <dgm:spPr/>
      <dgm:t>
        <a:bodyPr/>
        <a:lstStyle/>
        <a:p>
          <a:endParaRPr lang="tr-TR"/>
        </a:p>
      </dgm:t>
    </dgm:pt>
    <dgm:pt modelId="{2BAD501E-2BE6-4746-A104-3445292FFBC4}" type="pres">
      <dgm:prSet presAssocID="{7180AD49-7535-4C54-A2D5-CCBBB2EF6D26}" presName="parentText" presStyleLbl="node1" presStyleIdx="0" presStyleCnt="2">
        <dgm:presLayoutVars>
          <dgm:chMax val="0"/>
          <dgm:bulletEnabled val="1"/>
        </dgm:presLayoutVars>
      </dgm:prSet>
      <dgm:spPr/>
      <dgm:t>
        <a:bodyPr/>
        <a:lstStyle/>
        <a:p>
          <a:endParaRPr lang="tr-TR"/>
        </a:p>
      </dgm:t>
    </dgm:pt>
    <dgm:pt modelId="{3D14A849-065F-4FF6-BD9E-6F7969DCC8FA}" type="pres">
      <dgm:prSet presAssocID="{7180AD49-7535-4C54-A2D5-CCBBB2EF6D26}" presName="negativeSpace" presStyleCnt="0"/>
      <dgm:spPr/>
    </dgm:pt>
    <dgm:pt modelId="{6800CB95-7C9E-485A-82BF-FA2938D2AD32}" type="pres">
      <dgm:prSet presAssocID="{7180AD49-7535-4C54-A2D5-CCBBB2EF6D26}" presName="childText" presStyleLbl="conFgAcc1" presStyleIdx="0" presStyleCnt="2">
        <dgm:presLayoutVars>
          <dgm:bulletEnabled val="1"/>
        </dgm:presLayoutVars>
      </dgm:prSet>
      <dgm:spPr/>
      <dgm:t>
        <a:bodyPr/>
        <a:lstStyle/>
        <a:p>
          <a:endParaRPr lang="tr-TR"/>
        </a:p>
      </dgm:t>
    </dgm:pt>
    <dgm:pt modelId="{153B0925-C548-4E4C-BA78-9569448D40D8}" type="pres">
      <dgm:prSet presAssocID="{435335C7-D463-4AE2-8420-53B9A132CF56}" presName="spaceBetweenRectangles" presStyleCnt="0"/>
      <dgm:spPr/>
    </dgm:pt>
    <dgm:pt modelId="{EA435707-50DA-43E7-8435-4CB328FEB3CD}" type="pres">
      <dgm:prSet presAssocID="{76A052B2-57C2-4605-80F9-B040C0FD0E19}" presName="parentLin" presStyleCnt="0"/>
      <dgm:spPr/>
    </dgm:pt>
    <dgm:pt modelId="{1E24ACFB-4F30-431F-8293-1A41C1EC2A6E}" type="pres">
      <dgm:prSet presAssocID="{76A052B2-57C2-4605-80F9-B040C0FD0E19}" presName="parentLeftMargin" presStyleLbl="node1" presStyleIdx="0" presStyleCnt="2"/>
      <dgm:spPr/>
      <dgm:t>
        <a:bodyPr/>
        <a:lstStyle/>
        <a:p>
          <a:endParaRPr lang="tr-TR"/>
        </a:p>
      </dgm:t>
    </dgm:pt>
    <dgm:pt modelId="{D3EEA215-3E4A-45E7-8118-DEBA60E173A7}" type="pres">
      <dgm:prSet presAssocID="{76A052B2-57C2-4605-80F9-B040C0FD0E19}" presName="parentText" presStyleLbl="node1" presStyleIdx="1" presStyleCnt="2">
        <dgm:presLayoutVars>
          <dgm:chMax val="0"/>
          <dgm:bulletEnabled val="1"/>
        </dgm:presLayoutVars>
      </dgm:prSet>
      <dgm:spPr/>
      <dgm:t>
        <a:bodyPr/>
        <a:lstStyle/>
        <a:p>
          <a:endParaRPr lang="tr-TR"/>
        </a:p>
      </dgm:t>
    </dgm:pt>
    <dgm:pt modelId="{25DAA816-22D3-45C9-A48F-1882E4EB4D65}" type="pres">
      <dgm:prSet presAssocID="{76A052B2-57C2-4605-80F9-B040C0FD0E19}" presName="negativeSpace" presStyleCnt="0"/>
      <dgm:spPr/>
    </dgm:pt>
    <dgm:pt modelId="{39446998-C110-4B9D-94E7-A58E871FF14D}" type="pres">
      <dgm:prSet presAssocID="{76A052B2-57C2-4605-80F9-B040C0FD0E19}" presName="childText" presStyleLbl="conFgAcc1" presStyleIdx="1" presStyleCnt="2">
        <dgm:presLayoutVars>
          <dgm:bulletEnabled val="1"/>
        </dgm:presLayoutVars>
      </dgm:prSet>
      <dgm:spPr/>
      <dgm:t>
        <a:bodyPr/>
        <a:lstStyle/>
        <a:p>
          <a:endParaRPr lang="tr-TR"/>
        </a:p>
      </dgm:t>
    </dgm:pt>
  </dgm:ptLst>
  <dgm:cxnLst>
    <dgm:cxn modelId="{C7447D4F-1C79-4C6B-B2D0-F3BFAF8EEB00}" type="presOf" srcId="{2EA5194C-4818-4CE2-AE84-9964856B19EE}" destId="{39446998-C110-4B9D-94E7-A58E871FF14D}" srcOrd="0" destOrd="0" presId="urn:microsoft.com/office/officeart/2005/8/layout/list1"/>
    <dgm:cxn modelId="{1022B38A-20CB-4346-9285-CF1B9A5BE267}" type="presOf" srcId="{7180AD49-7535-4C54-A2D5-CCBBB2EF6D26}" destId="{2BAD501E-2BE6-4746-A104-3445292FFBC4}" srcOrd="1" destOrd="0" presId="urn:microsoft.com/office/officeart/2005/8/layout/list1"/>
    <dgm:cxn modelId="{7FF5450D-DB54-4770-91D7-6E52A8C2E18D}" type="presOf" srcId="{63091379-7359-474E-A457-590B097E7AC8}" destId="{6800CB95-7C9E-485A-82BF-FA2938D2AD32}" srcOrd="0" destOrd="2" presId="urn:microsoft.com/office/officeart/2005/8/layout/list1"/>
    <dgm:cxn modelId="{DED091EA-B5E4-408A-8792-7B02560F235C}" type="presOf" srcId="{B000D1CE-11B5-4C49-9B38-67A7EA00B04D}" destId="{6800CB95-7C9E-485A-82BF-FA2938D2AD32}" srcOrd="0" destOrd="0" presId="urn:microsoft.com/office/officeart/2005/8/layout/list1"/>
    <dgm:cxn modelId="{4BF52310-90B9-4979-AF7D-FA165DC594B0}" srcId="{7180AD49-7535-4C54-A2D5-CCBBB2EF6D26}" destId="{B000D1CE-11B5-4C49-9B38-67A7EA00B04D}" srcOrd="0" destOrd="0" parTransId="{057E7722-BEA2-4EA4-ACBF-BD1C15753AD2}" sibTransId="{7AFF6434-32AB-4DB8-A65B-EB7035E5D91B}"/>
    <dgm:cxn modelId="{4661CD20-5296-47EB-8A62-F6E174183135}" srcId="{FD9C4345-C16E-4F93-8984-C2E448E71B19}" destId="{7180AD49-7535-4C54-A2D5-CCBBB2EF6D26}" srcOrd="0" destOrd="0" parTransId="{9AE18918-78D0-45D3-BE39-E662DAA5A20E}" sibTransId="{435335C7-D463-4AE2-8420-53B9A132CF56}"/>
    <dgm:cxn modelId="{54B7ED40-6E5A-4184-84BA-B2AB59F3F158}" type="presOf" srcId="{76A052B2-57C2-4605-80F9-B040C0FD0E19}" destId="{D3EEA215-3E4A-45E7-8118-DEBA60E173A7}" srcOrd="1" destOrd="0" presId="urn:microsoft.com/office/officeart/2005/8/layout/list1"/>
    <dgm:cxn modelId="{D25E28CE-9B62-469B-AC42-033DB80A6239}" type="presOf" srcId="{FD9C4345-C16E-4F93-8984-C2E448E71B19}" destId="{3B62FCB4-0446-46F3-9CF4-59B9F413E12E}" srcOrd="0" destOrd="0" presId="urn:microsoft.com/office/officeart/2005/8/layout/list1"/>
    <dgm:cxn modelId="{061CE816-C4B9-454A-B292-3DEA5338178D}" type="presOf" srcId="{380BED2B-ECB1-4362-84E6-2FE4188B3D8F}" destId="{39446998-C110-4B9D-94E7-A58E871FF14D}" srcOrd="0" destOrd="2" presId="urn:microsoft.com/office/officeart/2005/8/layout/list1"/>
    <dgm:cxn modelId="{F8F7119A-451F-47D1-A7ED-F67E67A69D19}" srcId="{76A052B2-57C2-4605-80F9-B040C0FD0E19}" destId="{2EA5194C-4818-4CE2-AE84-9964856B19EE}" srcOrd="0" destOrd="0" parTransId="{6BABB3E3-F515-4500-9EA6-E8093B4E632C}" sibTransId="{737D63DE-6964-4969-BBF7-2F7855982F64}"/>
    <dgm:cxn modelId="{0BBC792E-13E3-4365-B6FD-6E7EC227C3EE}" srcId="{76A052B2-57C2-4605-80F9-B040C0FD0E19}" destId="{3FA3DADF-F590-4256-BB6C-B7FA5131F5AA}" srcOrd="1" destOrd="0" parTransId="{9DACE386-2CFE-4E15-B674-E10D790BCCBB}" sibTransId="{0B42BB7F-B5EF-46C2-B011-4F7573EAD39B}"/>
    <dgm:cxn modelId="{E89D0515-95A4-4553-ABA0-9B1D7544C328}" type="presOf" srcId="{62E41055-4C61-4B08-A729-EC44186C093C}" destId="{6800CB95-7C9E-485A-82BF-FA2938D2AD32}" srcOrd="0" destOrd="1" presId="urn:microsoft.com/office/officeart/2005/8/layout/list1"/>
    <dgm:cxn modelId="{1F157134-77D8-4C97-87DF-DB4A8BB2120D}" srcId="{7180AD49-7535-4C54-A2D5-CCBBB2EF6D26}" destId="{62E41055-4C61-4B08-A729-EC44186C093C}" srcOrd="1" destOrd="0" parTransId="{85CBEE3B-06BA-4EC5-9DA9-649C76AACDEF}" sibTransId="{5AD359EF-4BC3-4703-A25A-DC4AE5435ACF}"/>
    <dgm:cxn modelId="{12D05094-FB7B-4D5D-B929-4468B2DDB659}" type="presOf" srcId="{3FA3DADF-F590-4256-BB6C-B7FA5131F5AA}" destId="{39446998-C110-4B9D-94E7-A58E871FF14D}" srcOrd="0" destOrd="1" presId="urn:microsoft.com/office/officeart/2005/8/layout/list1"/>
    <dgm:cxn modelId="{1D57A768-8422-4AEA-99D6-55E0D5F683DB}" type="presOf" srcId="{76A052B2-57C2-4605-80F9-B040C0FD0E19}" destId="{1E24ACFB-4F30-431F-8293-1A41C1EC2A6E}" srcOrd="0" destOrd="0" presId="urn:microsoft.com/office/officeart/2005/8/layout/list1"/>
    <dgm:cxn modelId="{73664440-4237-4B5C-8876-E2D7112C7B81}" srcId="{FD9C4345-C16E-4F93-8984-C2E448E71B19}" destId="{76A052B2-57C2-4605-80F9-B040C0FD0E19}" srcOrd="1" destOrd="0" parTransId="{49418B23-93D3-44DA-A392-9E96CA2260A5}" sibTransId="{7F848DB8-A3D9-40B0-8B01-CDBD683DD3DC}"/>
    <dgm:cxn modelId="{F4F0C555-7A4B-49E7-BB60-0995CA399CAF}" type="presOf" srcId="{7180AD49-7535-4C54-A2D5-CCBBB2EF6D26}" destId="{7EF60E18-F811-4AEC-B477-513006DC0AAF}" srcOrd="0" destOrd="0" presId="urn:microsoft.com/office/officeart/2005/8/layout/list1"/>
    <dgm:cxn modelId="{A69C0375-7F43-4629-9EED-A634542045F4}" srcId="{7180AD49-7535-4C54-A2D5-CCBBB2EF6D26}" destId="{63091379-7359-474E-A457-590B097E7AC8}" srcOrd="2" destOrd="0" parTransId="{658945D4-4FC7-425A-9BA7-5851B046BA5E}" sibTransId="{3A3791DF-6263-443C-8630-1D64DC303D72}"/>
    <dgm:cxn modelId="{57D59549-4AD2-4CB1-A717-D0183C474D36}" srcId="{76A052B2-57C2-4605-80F9-B040C0FD0E19}" destId="{380BED2B-ECB1-4362-84E6-2FE4188B3D8F}" srcOrd="2" destOrd="0" parTransId="{AB51884A-78C3-494C-A34C-412AC902554D}" sibTransId="{9553A605-50FA-4310-B56D-00824342E190}"/>
    <dgm:cxn modelId="{49B5309F-561F-40C2-9A0A-97AD92377678}" type="presParOf" srcId="{3B62FCB4-0446-46F3-9CF4-59B9F413E12E}" destId="{258398AC-2CDE-4E73-9671-D595017CC431}" srcOrd="0" destOrd="0" presId="urn:microsoft.com/office/officeart/2005/8/layout/list1"/>
    <dgm:cxn modelId="{77499017-0B97-4703-833E-70A50ADE9802}" type="presParOf" srcId="{258398AC-2CDE-4E73-9671-D595017CC431}" destId="{7EF60E18-F811-4AEC-B477-513006DC0AAF}" srcOrd="0" destOrd="0" presId="urn:microsoft.com/office/officeart/2005/8/layout/list1"/>
    <dgm:cxn modelId="{9E02849B-3A70-4725-B7D0-ECDBE6A9BCC4}" type="presParOf" srcId="{258398AC-2CDE-4E73-9671-D595017CC431}" destId="{2BAD501E-2BE6-4746-A104-3445292FFBC4}" srcOrd="1" destOrd="0" presId="urn:microsoft.com/office/officeart/2005/8/layout/list1"/>
    <dgm:cxn modelId="{F0F05DA1-EF4E-4BFF-A9AD-3190E57BAE24}" type="presParOf" srcId="{3B62FCB4-0446-46F3-9CF4-59B9F413E12E}" destId="{3D14A849-065F-4FF6-BD9E-6F7969DCC8FA}" srcOrd="1" destOrd="0" presId="urn:microsoft.com/office/officeart/2005/8/layout/list1"/>
    <dgm:cxn modelId="{97B259A7-F48F-423F-8D76-D3AC16FC8564}" type="presParOf" srcId="{3B62FCB4-0446-46F3-9CF4-59B9F413E12E}" destId="{6800CB95-7C9E-485A-82BF-FA2938D2AD32}" srcOrd="2" destOrd="0" presId="urn:microsoft.com/office/officeart/2005/8/layout/list1"/>
    <dgm:cxn modelId="{5E344646-6513-4B20-BD41-BDB0A12FFB82}" type="presParOf" srcId="{3B62FCB4-0446-46F3-9CF4-59B9F413E12E}" destId="{153B0925-C548-4E4C-BA78-9569448D40D8}" srcOrd="3" destOrd="0" presId="urn:microsoft.com/office/officeart/2005/8/layout/list1"/>
    <dgm:cxn modelId="{D8AF8AAD-D2CE-40E4-8087-2C3F402A6BEF}" type="presParOf" srcId="{3B62FCB4-0446-46F3-9CF4-59B9F413E12E}" destId="{EA435707-50DA-43E7-8435-4CB328FEB3CD}" srcOrd="4" destOrd="0" presId="urn:microsoft.com/office/officeart/2005/8/layout/list1"/>
    <dgm:cxn modelId="{E792A00D-4D25-455A-AA59-E19491C75E1D}" type="presParOf" srcId="{EA435707-50DA-43E7-8435-4CB328FEB3CD}" destId="{1E24ACFB-4F30-431F-8293-1A41C1EC2A6E}" srcOrd="0" destOrd="0" presId="urn:microsoft.com/office/officeart/2005/8/layout/list1"/>
    <dgm:cxn modelId="{2A263918-CBF9-4D37-B289-7BAF90113E4C}" type="presParOf" srcId="{EA435707-50DA-43E7-8435-4CB328FEB3CD}" destId="{D3EEA215-3E4A-45E7-8118-DEBA60E173A7}" srcOrd="1" destOrd="0" presId="urn:microsoft.com/office/officeart/2005/8/layout/list1"/>
    <dgm:cxn modelId="{45775DB5-49B3-49A7-980C-795BA77CCE0E}" type="presParOf" srcId="{3B62FCB4-0446-46F3-9CF4-59B9F413E12E}" destId="{25DAA816-22D3-45C9-A48F-1882E4EB4D65}" srcOrd="5" destOrd="0" presId="urn:microsoft.com/office/officeart/2005/8/layout/list1"/>
    <dgm:cxn modelId="{D8F8F367-EA31-4834-A00F-724D802581DD}" type="presParOf" srcId="{3B62FCB4-0446-46F3-9CF4-59B9F413E12E}" destId="{39446998-C110-4B9D-94E7-A58E871FF14D}"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9C4345-C16E-4F93-8984-C2E448E71B19}"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tr-TR"/>
        </a:p>
      </dgm:t>
    </dgm:pt>
    <dgm:pt modelId="{7180AD49-7535-4C54-A2D5-CCBBB2EF6D26}">
      <dgm:prSet phldrT="[Metin]"/>
      <dgm:spPr/>
      <dgm:t>
        <a:bodyPr/>
        <a:lstStyle/>
        <a:p>
          <a:r>
            <a:rPr lang="tr-TR" b="1" dirty="0" err="1" smtClean="0"/>
            <a:t>Advantages</a:t>
          </a:r>
          <a:r>
            <a:rPr lang="tr-TR" b="1" dirty="0" smtClean="0"/>
            <a:t>   </a:t>
          </a:r>
          <a:endParaRPr lang="tr-TR" b="1" dirty="0"/>
        </a:p>
      </dgm:t>
    </dgm:pt>
    <dgm:pt modelId="{9AE18918-78D0-45D3-BE39-E662DAA5A20E}" type="parTrans" cxnId="{4661CD20-5296-47EB-8A62-F6E174183135}">
      <dgm:prSet/>
      <dgm:spPr/>
      <dgm:t>
        <a:bodyPr/>
        <a:lstStyle/>
        <a:p>
          <a:endParaRPr lang="tr-TR"/>
        </a:p>
      </dgm:t>
    </dgm:pt>
    <dgm:pt modelId="{435335C7-D463-4AE2-8420-53B9A132CF56}" type="sibTrans" cxnId="{4661CD20-5296-47EB-8A62-F6E174183135}">
      <dgm:prSet/>
      <dgm:spPr/>
      <dgm:t>
        <a:bodyPr/>
        <a:lstStyle/>
        <a:p>
          <a:endParaRPr lang="tr-TR"/>
        </a:p>
      </dgm:t>
    </dgm:pt>
    <dgm:pt modelId="{B000D1CE-11B5-4C49-9B38-67A7EA00B04D}">
      <dgm:prSet phldrT="[Metin]"/>
      <dgm:spPr/>
      <dgm:t>
        <a:bodyPr/>
        <a:lstStyle/>
        <a:p>
          <a:r>
            <a:rPr lang="tr-TR" b="0" i="0" dirty="0" err="1" smtClean="0"/>
            <a:t>Helpful</a:t>
          </a:r>
          <a:r>
            <a:rPr lang="tr-TR" b="0" i="0" dirty="0" smtClean="0"/>
            <a:t> in </a:t>
          </a:r>
          <a:r>
            <a:rPr lang="tr-TR" b="0" i="0" dirty="0" err="1" smtClean="0"/>
            <a:t>Defence</a:t>
          </a:r>
          <a:endParaRPr lang="tr-TR" b="0" dirty="0"/>
        </a:p>
      </dgm:t>
    </dgm:pt>
    <dgm:pt modelId="{057E7722-BEA2-4EA4-ACBF-BD1C15753AD2}" type="parTrans" cxnId="{4BF52310-90B9-4979-AF7D-FA165DC594B0}">
      <dgm:prSet/>
      <dgm:spPr/>
      <dgm:t>
        <a:bodyPr/>
        <a:lstStyle/>
        <a:p>
          <a:endParaRPr lang="tr-TR"/>
        </a:p>
      </dgm:t>
    </dgm:pt>
    <dgm:pt modelId="{7AFF6434-32AB-4DB8-A65B-EB7035E5D91B}" type="sibTrans" cxnId="{4BF52310-90B9-4979-AF7D-FA165DC594B0}">
      <dgm:prSet/>
      <dgm:spPr/>
      <dgm:t>
        <a:bodyPr/>
        <a:lstStyle/>
        <a:p>
          <a:endParaRPr lang="tr-TR"/>
        </a:p>
      </dgm:t>
    </dgm:pt>
    <dgm:pt modelId="{76A052B2-57C2-4605-80F9-B040C0FD0E19}">
      <dgm:prSet phldrT="[Metin]"/>
      <dgm:spPr/>
      <dgm:t>
        <a:bodyPr/>
        <a:lstStyle/>
        <a:p>
          <a:r>
            <a:rPr lang="tr-TR" b="1" dirty="0" err="1" smtClean="0"/>
            <a:t>Disadvantages</a:t>
          </a:r>
          <a:r>
            <a:rPr lang="tr-TR" b="1" dirty="0" smtClean="0"/>
            <a:t> </a:t>
          </a:r>
          <a:endParaRPr lang="tr-TR" b="1" dirty="0"/>
        </a:p>
      </dgm:t>
    </dgm:pt>
    <dgm:pt modelId="{49418B23-93D3-44DA-A392-9E96CA2260A5}" type="parTrans" cxnId="{73664440-4237-4B5C-8876-E2D7112C7B81}">
      <dgm:prSet/>
      <dgm:spPr/>
      <dgm:t>
        <a:bodyPr/>
        <a:lstStyle/>
        <a:p>
          <a:endParaRPr lang="tr-TR"/>
        </a:p>
      </dgm:t>
    </dgm:pt>
    <dgm:pt modelId="{7F848DB8-A3D9-40B0-8B01-CDBD683DD3DC}" type="sibTrans" cxnId="{73664440-4237-4B5C-8876-E2D7112C7B81}">
      <dgm:prSet/>
      <dgm:spPr/>
      <dgm:t>
        <a:bodyPr/>
        <a:lstStyle/>
        <a:p>
          <a:endParaRPr lang="tr-TR"/>
        </a:p>
      </dgm:t>
    </dgm:pt>
    <dgm:pt modelId="{2EA5194C-4818-4CE2-AE84-9964856B19EE}">
      <dgm:prSet phldrT="[Metin]"/>
      <dgm:spPr/>
      <dgm:t>
        <a:bodyPr/>
        <a:lstStyle/>
        <a:p>
          <a:r>
            <a:rPr lang="en-US" b="0" i="0" dirty="0" smtClean="0"/>
            <a:t>Riskier</a:t>
          </a:r>
          <a:endParaRPr lang="tr-TR" b="0" dirty="0"/>
        </a:p>
      </dgm:t>
    </dgm:pt>
    <dgm:pt modelId="{6BABB3E3-F515-4500-9EA6-E8093B4E632C}" type="parTrans" cxnId="{F8F7119A-451F-47D1-A7ED-F67E67A69D19}">
      <dgm:prSet/>
      <dgm:spPr/>
      <dgm:t>
        <a:bodyPr/>
        <a:lstStyle/>
        <a:p>
          <a:endParaRPr lang="tr-TR"/>
        </a:p>
      </dgm:t>
    </dgm:pt>
    <dgm:pt modelId="{737D63DE-6964-4969-BBF7-2F7855982F64}" type="sibTrans" cxnId="{F8F7119A-451F-47D1-A7ED-F67E67A69D19}">
      <dgm:prSet/>
      <dgm:spPr/>
      <dgm:t>
        <a:bodyPr/>
        <a:lstStyle/>
        <a:p>
          <a:endParaRPr lang="tr-TR"/>
        </a:p>
      </dgm:t>
    </dgm:pt>
    <dgm:pt modelId="{553995F5-EF06-4B88-8026-5076C0D3C586}">
      <dgm:prSet phldrT="[Metin]"/>
      <dgm:spPr/>
      <dgm:t>
        <a:bodyPr/>
        <a:lstStyle/>
        <a:p>
          <a:r>
            <a:rPr lang="tr-TR" b="0" i="0" dirty="0" err="1" smtClean="0"/>
            <a:t>Essential</a:t>
          </a:r>
          <a:r>
            <a:rPr lang="tr-TR" b="0" i="0" dirty="0" smtClean="0"/>
            <a:t> </a:t>
          </a:r>
          <a:r>
            <a:rPr lang="tr-TR" b="0" i="0" dirty="0" err="1" smtClean="0"/>
            <a:t>for</a:t>
          </a:r>
          <a:r>
            <a:rPr lang="tr-TR" b="0" i="0" dirty="0" smtClean="0"/>
            <a:t> </a:t>
          </a:r>
          <a:r>
            <a:rPr lang="tr-TR" b="0" i="0" dirty="0" err="1" smtClean="0"/>
            <a:t>Foreign</a:t>
          </a:r>
          <a:r>
            <a:rPr lang="tr-TR" b="0" i="0" dirty="0" smtClean="0"/>
            <a:t> </a:t>
          </a:r>
          <a:r>
            <a:rPr lang="tr-TR" b="0" i="0" dirty="0" err="1" smtClean="0"/>
            <a:t>Trade</a:t>
          </a:r>
          <a:endParaRPr lang="tr-TR" b="0" dirty="0"/>
        </a:p>
      </dgm:t>
    </dgm:pt>
    <dgm:pt modelId="{94FE11EF-F041-456E-ADE2-E2B7E760DC9A}" type="parTrans" cxnId="{9A37F956-B4F6-4004-8894-1D4B977382FD}">
      <dgm:prSet/>
      <dgm:spPr/>
      <dgm:t>
        <a:bodyPr/>
        <a:lstStyle/>
        <a:p>
          <a:endParaRPr lang="tr-TR"/>
        </a:p>
      </dgm:t>
    </dgm:pt>
    <dgm:pt modelId="{9927E472-509F-4981-9244-3F3EE57DEC2B}" type="sibTrans" cxnId="{9A37F956-B4F6-4004-8894-1D4B977382FD}">
      <dgm:prSet/>
      <dgm:spPr/>
      <dgm:t>
        <a:bodyPr/>
        <a:lstStyle/>
        <a:p>
          <a:endParaRPr lang="tr-TR"/>
        </a:p>
      </dgm:t>
    </dgm:pt>
    <dgm:pt modelId="{1712A11C-9454-4072-AF0F-92904B651807}">
      <dgm:prSet phldrT="[Metin]"/>
      <dgm:spPr/>
      <dgm:t>
        <a:bodyPr/>
        <a:lstStyle/>
        <a:p>
          <a:r>
            <a:rPr lang="tr-TR" b="0" i="0" dirty="0" err="1" smtClean="0"/>
            <a:t>Slow</a:t>
          </a:r>
          <a:r>
            <a:rPr lang="tr-TR" b="0" i="0" dirty="0" smtClean="0"/>
            <a:t> </a:t>
          </a:r>
          <a:r>
            <a:rPr lang="tr-TR" b="0" i="0" dirty="0" err="1" smtClean="0"/>
            <a:t>speed</a:t>
          </a:r>
          <a:endParaRPr lang="tr-TR" b="0" dirty="0"/>
        </a:p>
      </dgm:t>
    </dgm:pt>
    <dgm:pt modelId="{045776B6-8514-422C-BC39-87B2AD7D179F}" type="parTrans" cxnId="{B30F29A5-74A0-4D90-A689-7E59CFF6030C}">
      <dgm:prSet/>
      <dgm:spPr/>
      <dgm:t>
        <a:bodyPr/>
        <a:lstStyle/>
        <a:p>
          <a:endParaRPr lang="tr-TR"/>
        </a:p>
      </dgm:t>
    </dgm:pt>
    <dgm:pt modelId="{09502709-BA6D-4E64-8033-12B501FD49D7}" type="sibTrans" cxnId="{B30F29A5-74A0-4D90-A689-7E59CFF6030C}">
      <dgm:prSet/>
      <dgm:spPr/>
      <dgm:t>
        <a:bodyPr/>
        <a:lstStyle/>
        <a:p>
          <a:endParaRPr lang="tr-TR"/>
        </a:p>
      </dgm:t>
    </dgm:pt>
    <dgm:pt modelId="{3B62FCB4-0446-46F3-9CF4-59B9F413E12E}" type="pres">
      <dgm:prSet presAssocID="{FD9C4345-C16E-4F93-8984-C2E448E71B19}" presName="linear" presStyleCnt="0">
        <dgm:presLayoutVars>
          <dgm:dir/>
          <dgm:animLvl val="lvl"/>
          <dgm:resizeHandles val="exact"/>
        </dgm:presLayoutVars>
      </dgm:prSet>
      <dgm:spPr/>
      <dgm:t>
        <a:bodyPr/>
        <a:lstStyle/>
        <a:p>
          <a:endParaRPr lang="tr-TR"/>
        </a:p>
      </dgm:t>
    </dgm:pt>
    <dgm:pt modelId="{258398AC-2CDE-4E73-9671-D595017CC431}" type="pres">
      <dgm:prSet presAssocID="{7180AD49-7535-4C54-A2D5-CCBBB2EF6D26}" presName="parentLin" presStyleCnt="0"/>
      <dgm:spPr/>
    </dgm:pt>
    <dgm:pt modelId="{7EF60E18-F811-4AEC-B477-513006DC0AAF}" type="pres">
      <dgm:prSet presAssocID="{7180AD49-7535-4C54-A2D5-CCBBB2EF6D26}" presName="parentLeftMargin" presStyleLbl="node1" presStyleIdx="0" presStyleCnt="2"/>
      <dgm:spPr/>
      <dgm:t>
        <a:bodyPr/>
        <a:lstStyle/>
        <a:p>
          <a:endParaRPr lang="tr-TR"/>
        </a:p>
      </dgm:t>
    </dgm:pt>
    <dgm:pt modelId="{2BAD501E-2BE6-4746-A104-3445292FFBC4}" type="pres">
      <dgm:prSet presAssocID="{7180AD49-7535-4C54-A2D5-CCBBB2EF6D26}" presName="parentText" presStyleLbl="node1" presStyleIdx="0" presStyleCnt="2">
        <dgm:presLayoutVars>
          <dgm:chMax val="0"/>
          <dgm:bulletEnabled val="1"/>
        </dgm:presLayoutVars>
      </dgm:prSet>
      <dgm:spPr/>
      <dgm:t>
        <a:bodyPr/>
        <a:lstStyle/>
        <a:p>
          <a:endParaRPr lang="tr-TR"/>
        </a:p>
      </dgm:t>
    </dgm:pt>
    <dgm:pt modelId="{3D14A849-065F-4FF6-BD9E-6F7969DCC8FA}" type="pres">
      <dgm:prSet presAssocID="{7180AD49-7535-4C54-A2D5-CCBBB2EF6D26}" presName="negativeSpace" presStyleCnt="0"/>
      <dgm:spPr/>
    </dgm:pt>
    <dgm:pt modelId="{6800CB95-7C9E-485A-82BF-FA2938D2AD32}" type="pres">
      <dgm:prSet presAssocID="{7180AD49-7535-4C54-A2D5-CCBBB2EF6D26}" presName="childText" presStyleLbl="conFgAcc1" presStyleIdx="0" presStyleCnt="2">
        <dgm:presLayoutVars>
          <dgm:bulletEnabled val="1"/>
        </dgm:presLayoutVars>
      </dgm:prSet>
      <dgm:spPr/>
      <dgm:t>
        <a:bodyPr/>
        <a:lstStyle/>
        <a:p>
          <a:endParaRPr lang="tr-TR"/>
        </a:p>
      </dgm:t>
    </dgm:pt>
    <dgm:pt modelId="{153B0925-C548-4E4C-BA78-9569448D40D8}" type="pres">
      <dgm:prSet presAssocID="{435335C7-D463-4AE2-8420-53B9A132CF56}" presName="spaceBetweenRectangles" presStyleCnt="0"/>
      <dgm:spPr/>
    </dgm:pt>
    <dgm:pt modelId="{EA435707-50DA-43E7-8435-4CB328FEB3CD}" type="pres">
      <dgm:prSet presAssocID="{76A052B2-57C2-4605-80F9-B040C0FD0E19}" presName="parentLin" presStyleCnt="0"/>
      <dgm:spPr/>
    </dgm:pt>
    <dgm:pt modelId="{1E24ACFB-4F30-431F-8293-1A41C1EC2A6E}" type="pres">
      <dgm:prSet presAssocID="{76A052B2-57C2-4605-80F9-B040C0FD0E19}" presName="parentLeftMargin" presStyleLbl="node1" presStyleIdx="0" presStyleCnt="2"/>
      <dgm:spPr/>
      <dgm:t>
        <a:bodyPr/>
        <a:lstStyle/>
        <a:p>
          <a:endParaRPr lang="tr-TR"/>
        </a:p>
      </dgm:t>
    </dgm:pt>
    <dgm:pt modelId="{D3EEA215-3E4A-45E7-8118-DEBA60E173A7}" type="pres">
      <dgm:prSet presAssocID="{76A052B2-57C2-4605-80F9-B040C0FD0E19}" presName="parentText" presStyleLbl="node1" presStyleIdx="1" presStyleCnt="2">
        <dgm:presLayoutVars>
          <dgm:chMax val="0"/>
          <dgm:bulletEnabled val="1"/>
        </dgm:presLayoutVars>
      </dgm:prSet>
      <dgm:spPr/>
      <dgm:t>
        <a:bodyPr/>
        <a:lstStyle/>
        <a:p>
          <a:endParaRPr lang="tr-TR"/>
        </a:p>
      </dgm:t>
    </dgm:pt>
    <dgm:pt modelId="{25DAA816-22D3-45C9-A48F-1882E4EB4D65}" type="pres">
      <dgm:prSet presAssocID="{76A052B2-57C2-4605-80F9-B040C0FD0E19}" presName="negativeSpace" presStyleCnt="0"/>
      <dgm:spPr/>
    </dgm:pt>
    <dgm:pt modelId="{39446998-C110-4B9D-94E7-A58E871FF14D}" type="pres">
      <dgm:prSet presAssocID="{76A052B2-57C2-4605-80F9-B040C0FD0E19}" presName="childText" presStyleLbl="conFgAcc1" presStyleIdx="1" presStyleCnt="2">
        <dgm:presLayoutVars>
          <dgm:bulletEnabled val="1"/>
        </dgm:presLayoutVars>
      </dgm:prSet>
      <dgm:spPr/>
      <dgm:t>
        <a:bodyPr/>
        <a:lstStyle/>
        <a:p>
          <a:endParaRPr lang="tr-TR"/>
        </a:p>
      </dgm:t>
    </dgm:pt>
  </dgm:ptLst>
  <dgm:cxnLst>
    <dgm:cxn modelId="{3F26623B-6202-4E0A-B3B9-F350D8E57E2E}" type="presOf" srcId="{2EA5194C-4818-4CE2-AE84-9964856B19EE}" destId="{39446998-C110-4B9D-94E7-A58E871FF14D}" srcOrd="0" destOrd="0" presId="urn:microsoft.com/office/officeart/2005/8/layout/list1"/>
    <dgm:cxn modelId="{6C348A1B-BC56-43D5-A734-C486AE46BC46}" type="presOf" srcId="{76A052B2-57C2-4605-80F9-B040C0FD0E19}" destId="{D3EEA215-3E4A-45E7-8118-DEBA60E173A7}" srcOrd="1" destOrd="0" presId="urn:microsoft.com/office/officeart/2005/8/layout/list1"/>
    <dgm:cxn modelId="{EB19D6C1-D0E4-4747-99D8-1E126461497D}" type="presOf" srcId="{7180AD49-7535-4C54-A2D5-CCBBB2EF6D26}" destId="{2BAD501E-2BE6-4746-A104-3445292FFBC4}" srcOrd="1" destOrd="0" presId="urn:microsoft.com/office/officeart/2005/8/layout/list1"/>
    <dgm:cxn modelId="{0EF45789-89D4-4AC4-B2FA-52E83A5C75E8}" type="presOf" srcId="{7180AD49-7535-4C54-A2D5-CCBBB2EF6D26}" destId="{7EF60E18-F811-4AEC-B477-513006DC0AAF}" srcOrd="0" destOrd="0" presId="urn:microsoft.com/office/officeart/2005/8/layout/list1"/>
    <dgm:cxn modelId="{6076F740-16DD-41D9-AC23-F919B91756DF}" type="presOf" srcId="{76A052B2-57C2-4605-80F9-B040C0FD0E19}" destId="{1E24ACFB-4F30-431F-8293-1A41C1EC2A6E}" srcOrd="0" destOrd="0" presId="urn:microsoft.com/office/officeart/2005/8/layout/list1"/>
    <dgm:cxn modelId="{CE13D317-268F-46F0-8DF5-CED01DB555D0}" type="presOf" srcId="{553995F5-EF06-4B88-8026-5076C0D3C586}" destId="{6800CB95-7C9E-485A-82BF-FA2938D2AD32}" srcOrd="0" destOrd="1" presId="urn:microsoft.com/office/officeart/2005/8/layout/list1"/>
    <dgm:cxn modelId="{9A37F956-B4F6-4004-8894-1D4B977382FD}" srcId="{7180AD49-7535-4C54-A2D5-CCBBB2EF6D26}" destId="{553995F5-EF06-4B88-8026-5076C0D3C586}" srcOrd="1" destOrd="0" parTransId="{94FE11EF-F041-456E-ADE2-E2B7E760DC9A}" sibTransId="{9927E472-509F-4981-9244-3F3EE57DEC2B}"/>
    <dgm:cxn modelId="{D162BF53-56CC-4E6F-B830-C3D6210F4727}" type="presOf" srcId="{1712A11C-9454-4072-AF0F-92904B651807}" destId="{39446998-C110-4B9D-94E7-A58E871FF14D}" srcOrd="0" destOrd="1" presId="urn:microsoft.com/office/officeart/2005/8/layout/list1"/>
    <dgm:cxn modelId="{4BF52310-90B9-4979-AF7D-FA165DC594B0}" srcId="{7180AD49-7535-4C54-A2D5-CCBBB2EF6D26}" destId="{B000D1CE-11B5-4C49-9B38-67A7EA00B04D}" srcOrd="0" destOrd="0" parTransId="{057E7722-BEA2-4EA4-ACBF-BD1C15753AD2}" sibTransId="{7AFF6434-32AB-4DB8-A65B-EB7035E5D91B}"/>
    <dgm:cxn modelId="{4661CD20-5296-47EB-8A62-F6E174183135}" srcId="{FD9C4345-C16E-4F93-8984-C2E448E71B19}" destId="{7180AD49-7535-4C54-A2D5-CCBBB2EF6D26}" srcOrd="0" destOrd="0" parTransId="{9AE18918-78D0-45D3-BE39-E662DAA5A20E}" sibTransId="{435335C7-D463-4AE2-8420-53B9A132CF56}"/>
    <dgm:cxn modelId="{F8F7119A-451F-47D1-A7ED-F67E67A69D19}" srcId="{76A052B2-57C2-4605-80F9-B040C0FD0E19}" destId="{2EA5194C-4818-4CE2-AE84-9964856B19EE}" srcOrd="0" destOrd="0" parTransId="{6BABB3E3-F515-4500-9EA6-E8093B4E632C}" sibTransId="{737D63DE-6964-4969-BBF7-2F7855982F64}"/>
    <dgm:cxn modelId="{1E0D088C-7E7A-4D3F-AC35-DBB4E4535C74}" type="presOf" srcId="{B000D1CE-11B5-4C49-9B38-67A7EA00B04D}" destId="{6800CB95-7C9E-485A-82BF-FA2938D2AD32}" srcOrd="0" destOrd="0" presId="urn:microsoft.com/office/officeart/2005/8/layout/list1"/>
    <dgm:cxn modelId="{DB810138-A630-4D13-AD8F-895C7EDA9329}" type="presOf" srcId="{FD9C4345-C16E-4F93-8984-C2E448E71B19}" destId="{3B62FCB4-0446-46F3-9CF4-59B9F413E12E}" srcOrd="0" destOrd="0" presId="urn:microsoft.com/office/officeart/2005/8/layout/list1"/>
    <dgm:cxn modelId="{73664440-4237-4B5C-8876-E2D7112C7B81}" srcId="{FD9C4345-C16E-4F93-8984-C2E448E71B19}" destId="{76A052B2-57C2-4605-80F9-B040C0FD0E19}" srcOrd="1" destOrd="0" parTransId="{49418B23-93D3-44DA-A392-9E96CA2260A5}" sibTransId="{7F848DB8-A3D9-40B0-8B01-CDBD683DD3DC}"/>
    <dgm:cxn modelId="{B30F29A5-74A0-4D90-A689-7E59CFF6030C}" srcId="{76A052B2-57C2-4605-80F9-B040C0FD0E19}" destId="{1712A11C-9454-4072-AF0F-92904B651807}" srcOrd="1" destOrd="0" parTransId="{045776B6-8514-422C-BC39-87B2AD7D179F}" sibTransId="{09502709-BA6D-4E64-8033-12B501FD49D7}"/>
    <dgm:cxn modelId="{0E990D70-465C-43D9-91BF-951DAF1A0E20}" type="presParOf" srcId="{3B62FCB4-0446-46F3-9CF4-59B9F413E12E}" destId="{258398AC-2CDE-4E73-9671-D595017CC431}" srcOrd="0" destOrd="0" presId="urn:microsoft.com/office/officeart/2005/8/layout/list1"/>
    <dgm:cxn modelId="{87275CBF-3CE1-4A16-841B-F8AE2A879607}" type="presParOf" srcId="{258398AC-2CDE-4E73-9671-D595017CC431}" destId="{7EF60E18-F811-4AEC-B477-513006DC0AAF}" srcOrd="0" destOrd="0" presId="urn:microsoft.com/office/officeart/2005/8/layout/list1"/>
    <dgm:cxn modelId="{0BBB1242-C303-4B7A-9AAC-2B0E535381A1}" type="presParOf" srcId="{258398AC-2CDE-4E73-9671-D595017CC431}" destId="{2BAD501E-2BE6-4746-A104-3445292FFBC4}" srcOrd="1" destOrd="0" presId="urn:microsoft.com/office/officeart/2005/8/layout/list1"/>
    <dgm:cxn modelId="{3A1526CC-E2EC-4E14-A47E-088724450A2A}" type="presParOf" srcId="{3B62FCB4-0446-46F3-9CF4-59B9F413E12E}" destId="{3D14A849-065F-4FF6-BD9E-6F7969DCC8FA}" srcOrd="1" destOrd="0" presId="urn:microsoft.com/office/officeart/2005/8/layout/list1"/>
    <dgm:cxn modelId="{A413F8B3-8702-4719-9B88-0B3EF3607063}" type="presParOf" srcId="{3B62FCB4-0446-46F3-9CF4-59B9F413E12E}" destId="{6800CB95-7C9E-485A-82BF-FA2938D2AD32}" srcOrd="2" destOrd="0" presId="urn:microsoft.com/office/officeart/2005/8/layout/list1"/>
    <dgm:cxn modelId="{ACC78C54-9391-4905-B4C9-E2E95FA37CC5}" type="presParOf" srcId="{3B62FCB4-0446-46F3-9CF4-59B9F413E12E}" destId="{153B0925-C548-4E4C-BA78-9569448D40D8}" srcOrd="3" destOrd="0" presId="urn:microsoft.com/office/officeart/2005/8/layout/list1"/>
    <dgm:cxn modelId="{F95DBDF2-7199-466C-998E-9A7E4D8E0CB0}" type="presParOf" srcId="{3B62FCB4-0446-46F3-9CF4-59B9F413E12E}" destId="{EA435707-50DA-43E7-8435-4CB328FEB3CD}" srcOrd="4" destOrd="0" presId="urn:microsoft.com/office/officeart/2005/8/layout/list1"/>
    <dgm:cxn modelId="{BD653CE4-C05C-4E8F-8825-E400BE2EF661}" type="presParOf" srcId="{EA435707-50DA-43E7-8435-4CB328FEB3CD}" destId="{1E24ACFB-4F30-431F-8293-1A41C1EC2A6E}" srcOrd="0" destOrd="0" presId="urn:microsoft.com/office/officeart/2005/8/layout/list1"/>
    <dgm:cxn modelId="{BF1DBCEC-E538-4B3D-992E-75122C0C49F6}" type="presParOf" srcId="{EA435707-50DA-43E7-8435-4CB328FEB3CD}" destId="{D3EEA215-3E4A-45E7-8118-DEBA60E173A7}" srcOrd="1" destOrd="0" presId="urn:microsoft.com/office/officeart/2005/8/layout/list1"/>
    <dgm:cxn modelId="{820C6F21-2DEB-437F-9BAA-31513C848828}" type="presParOf" srcId="{3B62FCB4-0446-46F3-9CF4-59B9F413E12E}" destId="{25DAA816-22D3-45C9-A48F-1882E4EB4D65}" srcOrd="5" destOrd="0" presId="urn:microsoft.com/office/officeart/2005/8/layout/list1"/>
    <dgm:cxn modelId="{22C18F5F-AA23-4773-B36E-56F6BAD7A0B0}" type="presParOf" srcId="{3B62FCB4-0446-46F3-9CF4-59B9F413E12E}" destId="{39446998-C110-4B9D-94E7-A58E871FF14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9C4345-C16E-4F93-8984-C2E448E71B19}"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tr-TR"/>
        </a:p>
      </dgm:t>
    </dgm:pt>
    <dgm:pt modelId="{7180AD49-7535-4C54-A2D5-CCBBB2EF6D26}">
      <dgm:prSet phldrT="[Metin]"/>
      <dgm:spPr/>
      <dgm:t>
        <a:bodyPr/>
        <a:lstStyle/>
        <a:p>
          <a:r>
            <a:rPr lang="tr-TR" b="1" dirty="0" err="1" smtClean="0"/>
            <a:t>Advantages</a:t>
          </a:r>
          <a:r>
            <a:rPr lang="tr-TR" b="1" dirty="0" smtClean="0"/>
            <a:t>   </a:t>
          </a:r>
          <a:endParaRPr lang="tr-TR" b="1" dirty="0"/>
        </a:p>
      </dgm:t>
    </dgm:pt>
    <dgm:pt modelId="{9AE18918-78D0-45D3-BE39-E662DAA5A20E}" type="parTrans" cxnId="{4661CD20-5296-47EB-8A62-F6E174183135}">
      <dgm:prSet/>
      <dgm:spPr/>
      <dgm:t>
        <a:bodyPr/>
        <a:lstStyle/>
        <a:p>
          <a:endParaRPr lang="tr-TR"/>
        </a:p>
      </dgm:t>
    </dgm:pt>
    <dgm:pt modelId="{435335C7-D463-4AE2-8420-53B9A132CF56}" type="sibTrans" cxnId="{4661CD20-5296-47EB-8A62-F6E174183135}">
      <dgm:prSet/>
      <dgm:spPr/>
      <dgm:t>
        <a:bodyPr/>
        <a:lstStyle/>
        <a:p>
          <a:endParaRPr lang="tr-TR"/>
        </a:p>
      </dgm:t>
    </dgm:pt>
    <dgm:pt modelId="{B000D1CE-11B5-4C49-9B38-67A7EA00B04D}">
      <dgm:prSet phldrT="[Metin]"/>
      <dgm:spPr/>
      <dgm:t>
        <a:bodyPr/>
        <a:lstStyle/>
        <a:p>
          <a:endParaRPr lang="tr-TR" b="0" dirty="0"/>
        </a:p>
      </dgm:t>
    </dgm:pt>
    <dgm:pt modelId="{057E7722-BEA2-4EA4-ACBF-BD1C15753AD2}" type="parTrans" cxnId="{4BF52310-90B9-4979-AF7D-FA165DC594B0}">
      <dgm:prSet/>
      <dgm:spPr/>
      <dgm:t>
        <a:bodyPr/>
        <a:lstStyle/>
        <a:p>
          <a:endParaRPr lang="tr-TR"/>
        </a:p>
      </dgm:t>
    </dgm:pt>
    <dgm:pt modelId="{7AFF6434-32AB-4DB8-A65B-EB7035E5D91B}" type="sibTrans" cxnId="{4BF52310-90B9-4979-AF7D-FA165DC594B0}">
      <dgm:prSet/>
      <dgm:spPr/>
      <dgm:t>
        <a:bodyPr/>
        <a:lstStyle/>
        <a:p>
          <a:endParaRPr lang="tr-TR"/>
        </a:p>
      </dgm:t>
    </dgm:pt>
    <dgm:pt modelId="{76A052B2-57C2-4605-80F9-B040C0FD0E19}">
      <dgm:prSet phldrT="[Metin]"/>
      <dgm:spPr/>
      <dgm:t>
        <a:bodyPr/>
        <a:lstStyle/>
        <a:p>
          <a:r>
            <a:rPr lang="tr-TR" b="1" dirty="0" err="1" smtClean="0"/>
            <a:t>Disadvantages</a:t>
          </a:r>
          <a:r>
            <a:rPr lang="tr-TR" b="1" dirty="0" smtClean="0"/>
            <a:t> </a:t>
          </a:r>
          <a:endParaRPr lang="tr-TR" b="1" dirty="0"/>
        </a:p>
      </dgm:t>
    </dgm:pt>
    <dgm:pt modelId="{49418B23-93D3-44DA-A392-9E96CA2260A5}" type="parTrans" cxnId="{73664440-4237-4B5C-8876-E2D7112C7B81}">
      <dgm:prSet/>
      <dgm:spPr/>
      <dgm:t>
        <a:bodyPr/>
        <a:lstStyle/>
        <a:p>
          <a:endParaRPr lang="tr-TR"/>
        </a:p>
      </dgm:t>
    </dgm:pt>
    <dgm:pt modelId="{7F848DB8-A3D9-40B0-8B01-CDBD683DD3DC}" type="sibTrans" cxnId="{73664440-4237-4B5C-8876-E2D7112C7B81}">
      <dgm:prSet/>
      <dgm:spPr/>
      <dgm:t>
        <a:bodyPr/>
        <a:lstStyle/>
        <a:p>
          <a:endParaRPr lang="tr-TR"/>
        </a:p>
      </dgm:t>
    </dgm:pt>
    <dgm:pt modelId="{2EA5194C-4818-4CE2-AE84-9964856B19EE}">
      <dgm:prSet phldrT="[Metin]"/>
      <dgm:spPr/>
      <dgm:t>
        <a:bodyPr/>
        <a:lstStyle/>
        <a:p>
          <a:endParaRPr lang="tr-TR" b="0" dirty="0"/>
        </a:p>
      </dgm:t>
    </dgm:pt>
    <dgm:pt modelId="{6BABB3E3-F515-4500-9EA6-E8093B4E632C}" type="parTrans" cxnId="{F8F7119A-451F-47D1-A7ED-F67E67A69D19}">
      <dgm:prSet/>
      <dgm:spPr/>
      <dgm:t>
        <a:bodyPr/>
        <a:lstStyle/>
        <a:p>
          <a:endParaRPr lang="tr-TR"/>
        </a:p>
      </dgm:t>
    </dgm:pt>
    <dgm:pt modelId="{737D63DE-6964-4969-BBF7-2F7855982F64}" type="sibTrans" cxnId="{F8F7119A-451F-47D1-A7ED-F67E67A69D19}">
      <dgm:prSet/>
      <dgm:spPr/>
      <dgm:t>
        <a:bodyPr/>
        <a:lstStyle/>
        <a:p>
          <a:endParaRPr lang="tr-TR"/>
        </a:p>
      </dgm:t>
    </dgm:pt>
    <dgm:pt modelId="{60B7DAD4-4E86-4D9F-B0A3-93F88931D071}">
      <dgm:prSet/>
      <dgm:spPr/>
      <dgm:t>
        <a:bodyPr/>
        <a:lstStyle/>
        <a:p>
          <a:r>
            <a:rPr lang="en-US" b="0" i="0" dirty="0" smtClean="0"/>
            <a:t>Rapid speed</a:t>
          </a:r>
          <a:endParaRPr lang="en-US" b="0" i="0" dirty="0"/>
        </a:p>
      </dgm:t>
    </dgm:pt>
    <dgm:pt modelId="{F13E4638-5DAE-4F29-B7D3-11C947241BAA}" type="parTrans" cxnId="{97E9FC71-7543-4C51-AA44-180F90019123}">
      <dgm:prSet/>
      <dgm:spPr/>
      <dgm:t>
        <a:bodyPr/>
        <a:lstStyle/>
        <a:p>
          <a:endParaRPr lang="tr-TR"/>
        </a:p>
      </dgm:t>
    </dgm:pt>
    <dgm:pt modelId="{FC65A026-F033-4D1E-8FA6-D3F2022D6430}" type="sibTrans" cxnId="{97E9FC71-7543-4C51-AA44-180F90019123}">
      <dgm:prSet/>
      <dgm:spPr/>
      <dgm:t>
        <a:bodyPr/>
        <a:lstStyle/>
        <a:p>
          <a:endParaRPr lang="tr-TR"/>
        </a:p>
      </dgm:t>
    </dgm:pt>
    <dgm:pt modelId="{ADDD3735-7D74-473B-9083-B1127D1148B7}">
      <dgm:prSet/>
      <dgm:spPr/>
      <dgm:t>
        <a:bodyPr/>
        <a:lstStyle/>
        <a:p>
          <a:r>
            <a:rPr lang="en-US" b="0" i="0" dirty="0" smtClean="0"/>
            <a:t>Can operate for emergency services</a:t>
          </a:r>
          <a:endParaRPr lang="en-US" b="0" i="0" dirty="0"/>
        </a:p>
      </dgm:t>
    </dgm:pt>
    <dgm:pt modelId="{F3EA9BC8-EFF8-4BEA-9C84-678C18D5D5EE}" type="parTrans" cxnId="{9DA33BBD-D5BB-4A76-87B7-52CF72D096FF}">
      <dgm:prSet/>
      <dgm:spPr/>
      <dgm:t>
        <a:bodyPr/>
        <a:lstStyle/>
        <a:p>
          <a:endParaRPr lang="tr-TR"/>
        </a:p>
      </dgm:t>
    </dgm:pt>
    <dgm:pt modelId="{092EEC61-7B57-4033-9BFC-8C1B3532062F}" type="sibTrans" cxnId="{9DA33BBD-D5BB-4A76-87B7-52CF72D096FF}">
      <dgm:prSet/>
      <dgm:spPr/>
      <dgm:t>
        <a:bodyPr/>
        <a:lstStyle/>
        <a:p>
          <a:endParaRPr lang="tr-TR"/>
        </a:p>
      </dgm:t>
    </dgm:pt>
    <dgm:pt modelId="{8BFF3BB1-A057-411A-BA57-61A575648EA3}">
      <dgm:prSet/>
      <dgm:spPr/>
      <dgm:t>
        <a:bodyPr/>
        <a:lstStyle/>
        <a:p>
          <a:r>
            <a:rPr lang="en-US" b="0" i="0" dirty="0" smtClean="0"/>
            <a:t>Unbroken Journey</a:t>
          </a:r>
          <a:endParaRPr lang="en-US" b="0" i="0" dirty="0"/>
        </a:p>
      </dgm:t>
    </dgm:pt>
    <dgm:pt modelId="{0AE53127-B5B2-410B-808F-DB66BD1108AC}" type="parTrans" cxnId="{6E7BDEA4-6930-48E8-AEB3-1078CC9BB57D}">
      <dgm:prSet/>
      <dgm:spPr/>
      <dgm:t>
        <a:bodyPr/>
        <a:lstStyle/>
        <a:p>
          <a:endParaRPr lang="tr-TR"/>
        </a:p>
      </dgm:t>
    </dgm:pt>
    <dgm:pt modelId="{F7ACCBE0-D545-4D09-A774-FC69853E4138}" type="sibTrans" cxnId="{6E7BDEA4-6930-48E8-AEB3-1078CC9BB57D}">
      <dgm:prSet/>
      <dgm:spPr/>
      <dgm:t>
        <a:bodyPr/>
        <a:lstStyle/>
        <a:p>
          <a:endParaRPr lang="tr-TR"/>
        </a:p>
      </dgm:t>
    </dgm:pt>
    <dgm:pt modelId="{F19241E6-24DA-4B24-B978-BB99E6BEE062}">
      <dgm:prSet/>
      <dgm:spPr/>
      <dgm:t>
        <a:bodyPr/>
        <a:lstStyle/>
        <a:p>
          <a:r>
            <a:rPr lang="en-US" b="0" i="0" dirty="0" smtClean="0"/>
            <a:t>Very expensive</a:t>
          </a:r>
          <a:endParaRPr lang="en-US" b="0" i="0" dirty="0"/>
        </a:p>
      </dgm:t>
    </dgm:pt>
    <dgm:pt modelId="{76E67106-7236-417D-AB9E-AD68EE0187E7}" type="parTrans" cxnId="{3AB82749-7BEA-4EB3-9EB0-2E63CD4F3BD9}">
      <dgm:prSet/>
      <dgm:spPr/>
      <dgm:t>
        <a:bodyPr/>
        <a:lstStyle/>
        <a:p>
          <a:endParaRPr lang="tr-TR"/>
        </a:p>
      </dgm:t>
    </dgm:pt>
    <dgm:pt modelId="{8B6B0A51-A48D-493F-84D2-011F142AE9C6}" type="sibTrans" cxnId="{3AB82749-7BEA-4EB3-9EB0-2E63CD4F3BD9}">
      <dgm:prSet/>
      <dgm:spPr/>
      <dgm:t>
        <a:bodyPr/>
        <a:lstStyle/>
        <a:p>
          <a:endParaRPr lang="tr-TR"/>
        </a:p>
      </dgm:t>
    </dgm:pt>
    <dgm:pt modelId="{4A2E1B2E-C1AE-43E2-AA0F-A376909A276D}">
      <dgm:prSet/>
      <dgm:spPr/>
      <dgm:t>
        <a:bodyPr/>
        <a:lstStyle/>
        <a:p>
          <a:r>
            <a:rPr lang="tr-TR" b="0" i="0" dirty="0" err="1" smtClean="0"/>
            <a:t>Specialized</a:t>
          </a:r>
          <a:r>
            <a:rPr lang="tr-TR" b="0" i="0" dirty="0" smtClean="0"/>
            <a:t> </a:t>
          </a:r>
          <a:r>
            <a:rPr lang="tr-TR" b="0" i="0" dirty="0" err="1" smtClean="0"/>
            <a:t>skills</a:t>
          </a:r>
          <a:r>
            <a:rPr lang="tr-TR" b="0" i="0" dirty="0" smtClean="0"/>
            <a:t> </a:t>
          </a:r>
          <a:r>
            <a:rPr lang="tr-TR" b="0" i="0" dirty="0" err="1" smtClean="0"/>
            <a:t>needed</a:t>
          </a:r>
          <a:endParaRPr lang="en-US" b="0" i="0" dirty="0"/>
        </a:p>
      </dgm:t>
    </dgm:pt>
    <dgm:pt modelId="{B9B4431C-135A-4CD8-BB90-5666AE73923D}" type="parTrans" cxnId="{E4F91959-AB92-4BB3-ADA0-B6D182565730}">
      <dgm:prSet/>
      <dgm:spPr/>
      <dgm:t>
        <a:bodyPr/>
        <a:lstStyle/>
        <a:p>
          <a:endParaRPr lang="tr-TR"/>
        </a:p>
      </dgm:t>
    </dgm:pt>
    <dgm:pt modelId="{EA90DDDC-E9FE-46EA-B96E-2324E0E43CE6}" type="sibTrans" cxnId="{E4F91959-AB92-4BB3-ADA0-B6D182565730}">
      <dgm:prSet/>
      <dgm:spPr/>
      <dgm:t>
        <a:bodyPr/>
        <a:lstStyle/>
        <a:p>
          <a:endParaRPr lang="tr-TR"/>
        </a:p>
      </dgm:t>
    </dgm:pt>
    <dgm:pt modelId="{D532C74A-1A4B-4396-84BC-C387A0CBFB09}">
      <dgm:prSet/>
      <dgm:spPr/>
      <dgm:t>
        <a:bodyPr/>
        <a:lstStyle/>
        <a:p>
          <a:r>
            <a:rPr lang="en-US" b="0" i="0" dirty="0" smtClean="0"/>
            <a:t>Unreliable and uncertain</a:t>
          </a:r>
          <a:endParaRPr lang="en-US" b="0" i="0" dirty="0"/>
        </a:p>
      </dgm:t>
    </dgm:pt>
    <dgm:pt modelId="{C19B5DE8-6271-4096-BCE8-327975DA7423}" type="parTrans" cxnId="{A5F9BC97-39C9-415D-8325-F8F6757C50BC}">
      <dgm:prSet/>
      <dgm:spPr/>
      <dgm:t>
        <a:bodyPr/>
        <a:lstStyle/>
        <a:p>
          <a:endParaRPr lang="tr-TR"/>
        </a:p>
      </dgm:t>
    </dgm:pt>
    <dgm:pt modelId="{A2FE11FA-CDD6-4E1E-B5D6-BC7352CCF0CD}" type="sibTrans" cxnId="{A5F9BC97-39C9-415D-8325-F8F6757C50BC}">
      <dgm:prSet/>
      <dgm:spPr/>
      <dgm:t>
        <a:bodyPr/>
        <a:lstStyle/>
        <a:p>
          <a:endParaRPr lang="tr-TR"/>
        </a:p>
      </dgm:t>
    </dgm:pt>
    <dgm:pt modelId="{3B62FCB4-0446-46F3-9CF4-59B9F413E12E}" type="pres">
      <dgm:prSet presAssocID="{FD9C4345-C16E-4F93-8984-C2E448E71B19}" presName="linear" presStyleCnt="0">
        <dgm:presLayoutVars>
          <dgm:dir/>
          <dgm:animLvl val="lvl"/>
          <dgm:resizeHandles val="exact"/>
        </dgm:presLayoutVars>
      </dgm:prSet>
      <dgm:spPr/>
      <dgm:t>
        <a:bodyPr/>
        <a:lstStyle/>
        <a:p>
          <a:endParaRPr lang="tr-TR"/>
        </a:p>
      </dgm:t>
    </dgm:pt>
    <dgm:pt modelId="{258398AC-2CDE-4E73-9671-D595017CC431}" type="pres">
      <dgm:prSet presAssocID="{7180AD49-7535-4C54-A2D5-CCBBB2EF6D26}" presName="parentLin" presStyleCnt="0"/>
      <dgm:spPr/>
    </dgm:pt>
    <dgm:pt modelId="{7EF60E18-F811-4AEC-B477-513006DC0AAF}" type="pres">
      <dgm:prSet presAssocID="{7180AD49-7535-4C54-A2D5-CCBBB2EF6D26}" presName="parentLeftMargin" presStyleLbl="node1" presStyleIdx="0" presStyleCnt="2"/>
      <dgm:spPr/>
      <dgm:t>
        <a:bodyPr/>
        <a:lstStyle/>
        <a:p>
          <a:endParaRPr lang="tr-TR"/>
        </a:p>
      </dgm:t>
    </dgm:pt>
    <dgm:pt modelId="{2BAD501E-2BE6-4746-A104-3445292FFBC4}" type="pres">
      <dgm:prSet presAssocID="{7180AD49-7535-4C54-A2D5-CCBBB2EF6D26}" presName="parentText" presStyleLbl="node1" presStyleIdx="0" presStyleCnt="2">
        <dgm:presLayoutVars>
          <dgm:chMax val="0"/>
          <dgm:bulletEnabled val="1"/>
        </dgm:presLayoutVars>
      </dgm:prSet>
      <dgm:spPr/>
      <dgm:t>
        <a:bodyPr/>
        <a:lstStyle/>
        <a:p>
          <a:endParaRPr lang="tr-TR"/>
        </a:p>
      </dgm:t>
    </dgm:pt>
    <dgm:pt modelId="{3D14A849-065F-4FF6-BD9E-6F7969DCC8FA}" type="pres">
      <dgm:prSet presAssocID="{7180AD49-7535-4C54-A2D5-CCBBB2EF6D26}" presName="negativeSpace" presStyleCnt="0"/>
      <dgm:spPr/>
    </dgm:pt>
    <dgm:pt modelId="{6800CB95-7C9E-485A-82BF-FA2938D2AD32}" type="pres">
      <dgm:prSet presAssocID="{7180AD49-7535-4C54-A2D5-CCBBB2EF6D26}" presName="childText" presStyleLbl="conFgAcc1" presStyleIdx="0" presStyleCnt="2">
        <dgm:presLayoutVars>
          <dgm:bulletEnabled val="1"/>
        </dgm:presLayoutVars>
      </dgm:prSet>
      <dgm:spPr/>
      <dgm:t>
        <a:bodyPr/>
        <a:lstStyle/>
        <a:p>
          <a:endParaRPr lang="tr-TR"/>
        </a:p>
      </dgm:t>
    </dgm:pt>
    <dgm:pt modelId="{153B0925-C548-4E4C-BA78-9569448D40D8}" type="pres">
      <dgm:prSet presAssocID="{435335C7-D463-4AE2-8420-53B9A132CF56}" presName="spaceBetweenRectangles" presStyleCnt="0"/>
      <dgm:spPr/>
    </dgm:pt>
    <dgm:pt modelId="{EA435707-50DA-43E7-8435-4CB328FEB3CD}" type="pres">
      <dgm:prSet presAssocID="{76A052B2-57C2-4605-80F9-B040C0FD0E19}" presName="parentLin" presStyleCnt="0"/>
      <dgm:spPr/>
    </dgm:pt>
    <dgm:pt modelId="{1E24ACFB-4F30-431F-8293-1A41C1EC2A6E}" type="pres">
      <dgm:prSet presAssocID="{76A052B2-57C2-4605-80F9-B040C0FD0E19}" presName="parentLeftMargin" presStyleLbl="node1" presStyleIdx="0" presStyleCnt="2"/>
      <dgm:spPr/>
      <dgm:t>
        <a:bodyPr/>
        <a:lstStyle/>
        <a:p>
          <a:endParaRPr lang="tr-TR"/>
        </a:p>
      </dgm:t>
    </dgm:pt>
    <dgm:pt modelId="{D3EEA215-3E4A-45E7-8118-DEBA60E173A7}" type="pres">
      <dgm:prSet presAssocID="{76A052B2-57C2-4605-80F9-B040C0FD0E19}" presName="parentText" presStyleLbl="node1" presStyleIdx="1" presStyleCnt="2">
        <dgm:presLayoutVars>
          <dgm:chMax val="0"/>
          <dgm:bulletEnabled val="1"/>
        </dgm:presLayoutVars>
      </dgm:prSet>
      <dgm:spPr/>
      <dgm:t>
        <a:bodyPr/>
        <a:lstStyle/>
        <a:p>
          <a:endParaRPr lang="tr-TR"/>
        </a:p>
      </dgm:t>
    </dgm:pt>
    <dgm:pt modelId="{25DAA816-22D3-45C9-A48F-1882E4EB4D65}" type="pres">
      <dgm:prSet presAssocID="{76A052B2-57C2-4605-80F9-B040C0FD0E19}" presName="negativeSpace" presStyleCnt="0"/>
      <dgm:spPr/>
    </dgm:pt>
    <dgm:pt modelId="{39446998-C110-4B9D-94E7-A58E871FF14D}" type="pres">
      <dgm:prSet presAssocID="{76A052B2-57C2-4605-80F9-B040C0FD0E19}" presName="childText" presStyleLbl="conFgAcc1" presStyleIdx="1" presStyleCnt="2">
        <dgm:presLayoutVars>
          <dgm:bulletEnabled val="1"/>
        </dgm:presLayoutVars>
      </dgm:prSet>
      <dgm:spPr/>
      <dgm:t>
        <a:bodyPr/>
        <a:lstStyle/>
        <a:p>
          <a:endParaRPr lang="tr-TR"/>
        </a:p>
      </dgm:t>
    </dgm:pt>
  </dgm:ptLst>
  <dgm:cxnLst>
    <dgm:cxn modelId="{97E9FC71-7543-4C51-AA44-180F90019123}" srcId="{7180AD49-7535-4C54-A2D5-CCBBB2EF6D26}" destId="{60B7DAD4-4E86-4D9F-B0A3-93F88931D071}" srcOrd="1" destOrd="0" parTransId="{F13E4638-5DAE-4F29-B7D3-11C947241BAA}" sibTransId="{FC65A026-F033-4D1E-8FA6-D3F2022D6430}"/>
    <dgm:cxn modelId="{ABDDD298-EB82-456C-872F-D90A772CC6C8}" type="presOf" srcId="{8BFF3BB1-A057-411A-BA57-61A575648EA3}" destId="{6800CB95-7C9E-485A-82BF-FA2938D2AD32}" srcOrd="0" destOrd="2" presId="urn:microsoft.com/office/officeart/2005/8/layout/list1"/>
    <dgm:cxn modelId="{6E7BDEA4-6930-48E8-AEB3-1078CC9BB57D}" srcId="{7180AD49-7535-4C54-A2D5-CCBBB2EF6D26}" destId="{8BFF3BB1-A057-411A-BA57-61A575648EA3}" srcOrd="2" destOrd="0" parTransId="{0AE53127-B5B2-410B-808F-DB66BD1108AC}" sibTransId="{F7ACCBE0-D545-4D09-A774-FC69853E4138}"/>
    <dgm:cxn modelId="{B8539FFE-F810-428D-8A5F-FEA8B1FA9EA8}" type="presOf" srcId="{7180AD49-7535-4C54-A2D5-CCBBB2EF6D26}" destId="{2BAD501E-2BE6-4746-A104-3445292FFBC4}" srcOrd="1" destOrd="0" presId="urn:microsoft.com/office/officeart/2005/8/layout/list1"/>
    <dgm:cxn modelId="{94A0536D-E323-48AE-A207-82F617D08771}" type="presOf" srcId="{60B7DAD4-4E86-4D9F-B0A3-93F88931D071}" destId="{6800CB95-7C9E-485A-82BF-FA2938D2AD32}" srcOrd="0" destOrd="1" presId="urn:microsoft.com/office/officeart/2005/8/layout/list1"/>
    <dgm:cxn modelId="{6D9465EC-AC1D-4921-BEC1-88CB3B4D50A3}" type="presOf" srcId="{4A2E1B2E-C1AE-43E2-AA0F-A376909A276D}" destId="{39446998-C110-4B9D-94E7-A58E871FF14D}" srcOrd="0" destOrd="3" presId="urn:microsoft.com/office/officeart/2005/8/layout/list1"/>
    <dgm:cxn modelId="{4EF4BA6E-0FC5-4749-922F-5C79063D75C7}" type="presOf" srcId="{B000D1CE-11B5-4C49-9B38-67A7EA00B04D}" destId="{6800CB95-7C9E-485A-82BF-FA2938D2AD32}" srcOrd="0" destOrd="0" presId="urn:microsoft.com/office/officeart/2005/8/layout/list1"/>
    <dgm:cxn modelId="{4661CD20-5296-47EB-8A62-F6E174183135}" srcId="{FD9C4345-C16E-4F93-8984-C2E448E71B19}" destId="{7180AD49-7535-4C54-A2D5-CCBBB2EF6D26}" srcOrd="0" destOrd="0" parTransId="{9AE18918-78D0-45D3-BE39-E662DAA5A20E}" sibTransId="{435335C7-D463-4AE2-8420-53B9A132CF56}"/>
    <dgm:cxn modelId="{E4F91959-AB92-4BB3-ADA0-B6D182565730}" srcId="{76A052B2-57C2-4605-80F9-B040C0FD0E19}" destId="{4A2E1B2E-C1AE-43E2-AA0F-A376909A276D}" srcOrd="3" destOrd="0" parTransId="{B9B4431C-135A-4CD8-BB90-5666AE73923D}" sibTransId="{EA90DDDC-E9FE-46EA-B96E-2324E0E43CE6}"/>
    <dgm:cxn modelId="{958AFCDB-E798-461B-A37B-AF40C5A51990}" type="presOf" srcId="{76A052B2-57C2-4605-80F9-B040C0FD0E19}" destId="{1E24ACFB-4F30-431F-8293-1A41C1EC2A6E}" srcOrd="0" destOrd="0" presId="urn:microsoft.com/office/officeart/2005/8/layout/list1"/>
    <dgm:cxn modelId="{9DA33BBD-D5BB-4A76-87B7-52CF72D096FF}" srcId="{7180AD49-7535-4C54-A2D5-CCBBB2EF6D26}" destId="{ADDD3735-7D74-473B-9083-B1127D1148B7}" srcOrd="3" destOrd="0" parTransId="{F3EA9BC8-EFF8-4BEA-9C84-678C18D5D5EE}" sibTransId="{092EEC61-7B57-4033-9BFC-8C1B3532062F}"/>
    <dgm:cxn modelId="{10645FD3-0CAA-4121-A7FF-918E0421D60A}" type="presOf" srcId="{FD9C4345-C16E-4F93-8984-C2E448E71B19}" destId="{3B62FCB4-0446-46F3-9CF4-59B9F413E12E}" srcOrd="0" destOrd="0" presId="urn:microsoft.com/office/officeart/2005/8/layout/list1"/>
    <dgm:cxn modelId="{A5F9BC97-39C9-415D-8325-F8F6757C50BC}" srcId="{76A052B2-57C2-4605-80F9-B040C0FD0E19}" destId="{D532C74A-1A4B-4396-84BC-C387A0CBFB09}" srcOrd="2" destOrd="0" parTransId="{C19B5DE8-6271-4096-BCE8-327975DA7423}" sibTransId="{A2FE11FA-CDD6-4E1E-B5D6-BC7352CCF0CD}"/>
    <dgm:cxn modelId="{5B89C348-710E-4F30-AAC7-CB0D3D26162E}" type="presOf" srcId="{7180AD49-7535-4C54-A2D5-CCBBB2EF6D26}" destId="{7EF60E18-F811-4AEC-B477-513006DC0AAF}" srcOrd="0" destOrd="0" presId="urn:microsoft.com/office/officeart/2005/8/layout/list1"/>
    <dgm:cxn modelId="{5FEA9BED-5702-40A8-8B67-34F8E92AEF00}" type="presOf" srcId="{ADDD3735-7D74-473B-9083-B1127D1148B7}" destId="{6800CB95-7C9E-485A-82BF-FA2938D2AD32}" srcOrd="0" destOrd="3" presId="urn:microsoft.com/office/officeart/2005/8/layout/list1"/>
    <dgm:cxn modelId="{F8F7119A-451F-47D1-A7ED-F67E67A69D19}" srcId="{76A052B2-57C2-4605-80F9-B040C0FD0E19}" destId="{2EA5194C-4818-4CE2-AE84-9964856B19EE}" srcOrd="0" destOrd="0" parTransId="{6BABB3E3-F515-4500-9EA6-E8093B4E632C}" sibTransId="{737D63DE-6964-4969-BBF7-2F7855982F64}"/>
    <dgm:cxn modelId="{3AB82749-7BEA-4EB3-9EB0-2E63CD4F3BD9}" srcId="{76A052B2-57C2-4605-80F9-B040C0FD0E19}" destId="{F19241E6-24DA-4B24-B978-BB99E6BEE062}" srcOrd="1" destOrd="0" parTransId="{76E67106-7236-417D-AB9E-AD68EE0187E7}" sibTransId="{8B6B0A51-A48D-493F-84D2-011F142AE9C6}"/>
    <dgm:cxn modelId="{87B819E8-FA6D-434E-B109-3611A0226824}" type="presOf" srcId="{D532C74A-1A4B-4396-84BC-C387A0CBFB09}" destId="{39446998-C110-4B9D-94E7-A58E871FF14D}" srcOrd="0" destOrd="2" presId="urn:microsoft.com/office/officeart/2005/8/layout/list1"/>
    <dgm:cxn modelId="{4BF52310-90B9-4979-AF7D-FA165DC594B0}" srcId="{7180AD49-7535-4C54-A2D5-CCBBB2EF6D26}" destId="{B000D1CE-11B5-4C49-9B38-67A7EA00B04D}" srcOrd="0" destOrd="0" parTransId="{057E7722-BEA2-4EA4-ACBF-BD1C15753AD2}" sibTransId="{7AFF6434-32AB-4DB8-A65B-EB7035E5D91B}"/>
    <dgm:cxn modelId="{73664440-4237-4B5C-8876-E2D7112C7B81}" srcId="{FD9C4345-C16E-4F93-8984-C2E448E71B19}" destId="{76A052B2-57C2-4605-80F9-B040C0FD0E19}" srcOrd="1" destOrd="0" parTransId="{49418B23-93D3-44DA-A392-9E96CA2260A5}" sibTransId="{7F848DB8-A3D9-40B0-8B01-CDBD683DD3DC}"/>
    <dgm:cxn modelId="{A743AEC4-2CD1-4246-93FC-98C337AB9003}" type="presOf" srcId="{2EA5194C-4818-4CE2-AE84-9964856B19EE}" destId="{39446998-C110-4B9D-94E7-A58E871FF14D}" srcOrd="0" destOrd="0" presId="urn:microsoft.com/office/officeart/2005/8/layout/list1"/>
    <dgm:cxn modelId="{DCCF07B5-DFDD-4431-A5FD-8089B7DBE843}" type="presOf" srcId="{F19241E6-24DA-4B24-B978-BB99E6BEE062}" destId="{39446998-C110-4B9D-94E7-A58E871FF14D}" srcOrd="0" destOrd="1" presId="urn:microsoft.com/office/officeart/2005/8/layout/list1"/>
    <dgm:cxn modelId="{9377B498-FF24-45D4-A73B-41C490F88F5A}" type="presOf" srcId="{76A052B2-57C2-4605-80F9-B040C0FD0E19}" destId="{D3EEA215-3E4A-45E7-8118-DEBA60E173A7}" srcOrd="1" destOrd="0" presId="urn:microsoft.com/office/officeart/2005/8/layout/list1"/>
    <dgm:cxn modelId="{25FEBE63-CEB6-45D3-9034-364A298E3000}" type="presParOf" srcId="{3B62FCB4-0446-46F3-9CF4-59B9F413E12E}" destId="{258398AC-2CDE-4E73-9671-D595017CC431}" srcOrd="0" destOrd="0" presId="urn:microsoft.com/office/officeart/2005/8/layout/list1"/>
    <dgm:cxn modelId="{8092794F-D62D-429D-9143-57ED0FA3E382}" type="presParOf" srcId="{258398AC-2CDE-4E73-9671-D595017CC431}" destId="{7EF60E18-F811-4AEC-B477-513006DC0AAF}" srcOrd="0" destOrd="0" presId="urn:microsoft.com/office/officeart/2005/8/layout/list1"/>
    <dgm:cxn modelId="{362C0F34-8724-4D75-AA91-A0A0DFF0BA92}" type="presParOf" srcId="{258398AC-2CDE-4E73-9671-D595017CC431}" destId="{2BAD501E-2BE6-4746-A104-3445292FFBC4}" srcOrd="1" destOrd="0" presId="urn:microsoft.com/office/officeart/2005/8/layout/list1"/>
    <dgm:cxn modelId="{E0E3A5C6-68A5-4970-BFDA-81E1E23C4BEE}" type="presParOf" srcId="{3B62FCB4-0446-46F3-9CF4-59B9F413E12E}" destId="{3D14A849-065F-4FF6-BD9E-6F7969DCC8FA}" srcOrd="1" destOrd="0" presId="urn:microsoft.com/office/officeart/2005/8/layout/list1"/>
    <dgm:cxn modelId="{9F1D3152-1978-4C72-9B4E-5E3506334684}" type="presParOf" srcId="{3B62FCB4-0446-46F3-9CF4-59B9F413E12E}" destId="{6800CB95-7C9E-485A-82BF-FA2938D2AD32}" srcOrd="2" destOrd="0" presId="urn:microsoft.com/office/officeart/2005/8/layout/list1"/>
    <dgm:cxn modelId="{B368EEFC-9762-4F92-B3DC-3FF0B01E0F09}" type="presParOf" srcId="{3B62FCB4-0446-46F3-9CF4-59B9F413E12E}" destId="{153B0925-C548-4E4C-BA78-9569448D40D8}" srcOrd="3" destOrd="0" presId="urn:microsoft.com/office/officeart/2005/8/layout/list1"/>
    <dgm:cxn modelId="{39336F82-7C0F-4EC8-A342-5D67DE96A2CE}" type="presParOf" srcId="{3B62FCB4-0446-46F3-9CF4-59B9F413E12E}" destId="{EA435707-50DA-43E7-8435-4CB328FEB3CD}" srcOrd="4" destOrd="0" presId="urn:microsoft.com/office/officeart/2005/8/layout/list1"/>
    <dgm:cxn modelId="{58AFF94C-C23A-405E-A67A-8F6A8DF0963F}" type="presParOf" srcId="{EA435707-50DA-43E7-8435-4CB328FEB3CD}" destId="{1E24ACFB-4F30-431F-8293-1A41C1EC2A6E}" srcOrd="0" destOrd="0" presId="urn:microsoft.com/office/officeart/2005/8/layout/list1"/>
    <dgm:cxn modelId="{8B5C3595-9151-4D68-BC1E-FFB6B5BE715A}" type="presParOf" srcId="{EA435707-50DA-43E7-8435-4CB328FEB3CD}" destId="{D3EEA215-3E4A-45E7-8118-DEBA60E173A7}" srcOrd="1" destOrd="0" presId="urn:microsoft.com/office/officeart/2005/8/layout/list1"/>
    <dgm:cxn modelId="{4B2841DA-4C87-42CA-82AD-1F720B654217}" type="presParOf" srcId="{3B62FCB4-0446-46F3-9CF4-59B9F413E12E}" destId="{25DAA816-22D3-45C9-A48F-1882E4EB4D65}" srcOrd="5" destOrd="0" presId="urn:microsoft.com/office/officeart/2005/8/layout/list1"/>
    <dgm:cxn modelId="{676D4D50-4A5C-4BDF-A4AD-D166F185502C}" type="presParOf" srcId="{3B62FCB4-0446-46F3-9CF4-59B9F413E12E}" destId="{39446998-C110-4B9D-94E7-A58E871FF14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9C4345-C16E-4F93-8984-C2E448E71B19}"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tr-TR"/>
        </a:p>
      </dgm:t>
    </dgm:pt>
    <dgm:pt modelId="{7180AD49-7535-4C54-A2D5-CCBBB2EF6D26}">
      <dgm:prSet phldrT="[Metin]"/>
      <dgm:spPr/>
      <dgm:t>
        <a:bodyPr/>
        <a:lstStyle/>
        <a:p>
          <a:r>
            <a:rPr lang="tr-TR" b="1" dirty="0" err="1" smtClean="0"/>
            <a:t>Advantages</a:t>
          </a:r>
          <a:r>
            <a:rPr lang="tr-TR" b="1" dirty="0" smtClean="0"/>
            <a:t>   </a:t>
          </a:r>
          <a:endParaRPr lang="tr-TR" b="1" dirty="0"/>
        </a:p>
      </dgm:t>
    </dgm:pt>
    <dgm:pt modelId="{9AE18918-78D0-45D3-BE39-E662DAA5A20E}" type="parTrans" cxnId="{4661CD20-5296-47EB-8A62-F6E174183135}">
      <dgm:prSet/>
      <dgm:spPr/>
      <dgm:t>
        <a:bodyPr/>
        <a:lstStyle/>
        <a:p>
          <a:endParaRPr lang="tr-TR"/>
        </a:p>
      </dgm:t>
    </dgm:pt>
    <dgm:pt modelId="{435335C7-D463-4AE2-8420-53B9A132CF56}" type="sibTrans" cxnId="{4661CD20-5296-47EB-8A62-F6E174183135}">
      <dgm:prSet/>
      <dgm:spPr/>
      <dgm:t>
        <a:bodyPr/>
        <a:lstStyle/>
        <a:p>
          <a:endParaRPr lang="tr-TR"/>
        </a:p>
      </dgm:t>
    </dgm:pt>
    <dgm:pt modelId="{B000D1CE-11B5-4C49-9B38-67A7EA00B04D}">
      <dgm:prSet phldrT="[Metin]"/>
      <dgm:spPr/>
      <dgm:t>
        <a:bodyPr/>
        <a:lstStyle/>
        <a:p>
          <a:endParaRPr lang="tr-TR" b="0" dirty="0"/>
        </a:p>
      </dgm:t>
    </dgm:pt>
    <dgm:pt modelId="{057E7722-BEA2-4EA4-ACBF-BD1C15753AD2}" type="parTrans" cxnId="{4BF52310-90B9-4979-AF7D-FA165DC594B0}">
      <dgm:prSet/>
      <dgm:spPr/>
      <dgm:t>
        <a:bodyPr/>
        <a:lstStyle/>
        <a:p>
          <a:endParaRPr lang="tr-TR"/>
        </a:p>
      </dgm:t>
    </dgm:pt>
    <dgm:pt modelId="{7AFF6434-32AB-4DB8-A65B-EB7035E5D91B}" type="sibTrans" cxnId="{4BF52310-90B9-4979-AF7D-FA165DC594B0}">
      <dgm:prSet/>
      <dgm:spPr/>
      <dgm:t>
        <a:bodyPr/>
        <a:lstStyle/>
        <a:p>
          <a:endParaRPr lang="tr-TR"/>
        </a:p>
      </dgm:t>
    </dgm:pt>
    <dgm:pt modelId="{76A052B2-57C2-4605-80F9-B040C0FD0E19}">
      <dgm:prSet phldrT="[Metin]"/>
      <dgm:spPr/>
      <dgm:t>
        <a:bodyPr/>
        <a:lstStyle/>
        <a:p>
          <a:r>
            <a:rPr lang="tr-TR" b="1" dirty="0" err="1" smtClean="0"/>
            <a:t>Disadvantages</a:t>
          </a:r>
          <a:r>
            <a:rPr lang="tr-TR" b="1" dirty="0" smtClean="0"/>
            <a:t> </a:t>
          </a:r>
          <a:endParaRPr lang="tr-TR" b="1" dirty="0"/>
        </a:p>
      </dgm:t>
    </dgm:pt>
    <dgm:pt modelId="{49418B23-93D3-44DA-A392-9E96CA2260A5}" type="parTrans" cxnId="{73664440-4237-4B5C-8876-E2D7112C7B81}">
      <dgm:prSet/>
      <dgm:spPr/>
      <dgm:t>
        <a:bodyPr/>
        <a:lstStyle/>
        <a:p>
          <a:endParaRPr lang="tr-TR"/>
        </a:p>
      </dgm:t>
    </dgm:pt>
    <dgm:pt modelId="{7F848DB8-A3D9-40B0-8B01-CDBD683DD3DC}" type="sibTrans" cxnId="{73664440-4237-4B5C-8876-E2D7112C7B81}">
      <dgm:prSet/>
      <dgm:spPr/>
      <dgm:t>
        <a:bodyPr/>
        <a:lstStyle/>
        <a:p>
          <a:endParaRPr lang="tr-TR"/>
        </a:p>
      </dgm:t>
    </dgm:pt>
    <dgm:pt modelId="{2EA5194C-4818-4CE2-AE84-9964856B19EE}">
      <dgm:prSet phldrT="[Metin]"/>
      <dgm:spPr/>
      <dgm:t>
        <a:bodyPr/>
        <a:lstStyle/>
        <a:p>
          <a:r>
            <a:rPr lang="en-US" b="0" i="0" dirty="0" smtClean="0"/>
            <a:t>Leakage</a:t>
          </a:r>
          <a:endParaRPr lang="tr-TR" b="0" dirty="0"/>
        </a:p>
      </dgm:t>
    </dgm:pt>
    <dgm:pt modelId="{6BABB3E3-F515-4500-9EA6-E8093B4E632C}" type="parTrans" cxnId="{F8F7119A-451F-47D1-A7ED-F67E67A69D19}">
      <dgm:prSet/>
      <dgm:spPr/>
      <dgm:t>
        <a:bodyPr/>
        <a:lstStyle/>
        <a:p>
          <a:endParaRPr lang="tr-TR"/>
        </a:p>
      </dgm:t>
    </dgm:pt>
    <dgm:pt modelId="{737D63DE-6964-4969-BBF7-2F7855982F64}" type="sibTrans" cxnId="{F8F7119A-451F-47D1-A7ED-F67E67A69D19}">
      <dgm:prSet/>
      <dgm:spPr/>
      <dgm:t>
        <a:bodyPr/>
        <a:lstStyle/>
        <a:p>
          <a:endParaRPr lang="tr-TR"/>
        </a:p>
      </dgm:t>
    </dgm:pt>
    <dgm:pt modelId="{FDCFB401-B411-4DE0-B505-54A8B786A5BF}">
      <dgm:prSet/>
      <dgm:spPr/>
      <dgm:t>
        <a:bodyPr/>
        <a:lstStyle/>
        <a:p>
          <a:r>
            <a:rPr lang="en-US" b="0" i="0" dirty="0" smtClean="0"/>
            <a:t>Low maintenance cost</a:t>
          </a:r>
          <a:endParaRPr lang="en-US" b="0" i="0" dirty="0"/>
        </a:p>
      </dgm:t>
    </dgm:pt>
    <dgm:pt modelId="{FC99DC64-0769-4749-A6FF-5181653C33B3}" type="parTrans" cxnId="{2C83F868-B52F-4EB9-A95D-BB541FF06B09}">
      <dgm:prSet/>
      <dgm:spPr/>
      <dgm:t>
        <a:bodyPr/>
        <a:lstStyle/>
        <a:p>
          <a:endParaRPr lang="tr-TR"/>
        </a:p>
      </dgm:t>
    </dgm:pt>
    <dgm:pt modelId="{B13C1CDB-81D7-4E1B-A3E8-08FF0F07F827}" type="sibTrans" cxnId="{2C83F868-B52F-4EB9-A95D-BB541FF06B09}">
      <dgm:prSet/>
      <dgm:spPr/>
      <dgm:t>
        <a:bodyPr/>
        <a:lstStyle/>
        <a:p>
          <a:endParaRPr lang="tr-TR"/>
        </a:p>
      </dgm:t>
    </dgm:pt>
    <dgm:pt modelId="{69A88650-E856-45D0-B46B-CE645ACDFD32}">
      <dgm:prSet/>
      <dgm:spPr/>
      <dgm:t>
        <a:bodyPr/>
        <a:lstStyle/>
        <a:p>
          <a:r>
            <a:rPr lang="en-US" b="0" i="0" dirty="0" smtClean="0"/>
            <a:t>Less rate of delays</a:t>
          </a:r>
          <a:endParaRPr lang="en-US" b="0" i="0" dirty="0"/>
        </a:p>
      </dgm:t>
    </dgm:pt>
    <dgm:pt modelId="{BD1786A4-017D-4B00-AFDC-8A2E56F2F036}" type="parTrans" cxnId="{A31FEF07-4FCC-483F-9D79-714842E38A37}">
      <dgm:prSet/>
      <dgm:spPr/>
      <dgm:t>
        <a:bodyPr/>
        <a:lstStyle/>
        <a:p>
          <a:endParaRPr lang="tr-TR"/>
        </a:p>
      </dgm:t>
    </dgm:pt>
    <dgm:pt modelId="{58E8B8E9-D216-4EBF-A020-3D7B9909E118}" type="sibTrans" cxnId="{A31FEF07-4FCC-483F-9D79-714842E38A37}">
      <dgm:prSet/>
      <dgm:spPr/>
      <dgm:t>
        <a:bodyPr/>
        <a:lstStyle/>
        <a:p>
          <a:endParaRPr lang="tr-TR"/>
        </a:p>
      </dgm:t>
    </dgm:pt>
    <dgm:pt modelId="{F29BF9D9-9551-4321-AEE9-F779BDEA0FD1}">
      <dgm:prSet/>
      <dgm:spPr/>
      <dgm:t>
        <a:bodyPr/>
        <a:lstStyle/>
        <a:p>
          <a:r>
            <a:rPr lang="en-US" b="0" i="0" dirty="0" smtClean="0"/>
            <a:t>Less energy requirement</a:t>
          </a:r>
          <a:endParaRPr lang="en-US" b="0" i="0" dirty="0"/>
        </a:p>
      </dgm:t>
    </dgm:pt>
    <dgm:pt modelId="{37293F90-C438-4820-9270-82D1C7313FE1}" type="parTrans" cxnId="{03349287-D08C-481F-AE83-D1B6CAFFEA67}">
      <dgm:prSet/>
      <dgm:spPr/>
      <dgm:t>
        <a:bodyPr/>
        <a:lstStyle/>
        <a:p>
          <a:endParaRPr lang="tr-TR"/>
        </a:p>
      </dgm:t>
    </dgm:pt>
    <dgm:pt modelId="{1664CCDD-DE6C-442B-8D96-4145C33632F1}" type="sibTrans" cxnId="{03349287-D08C-481F-AE83-D1B6CAFFEA67}">
      <dgm:prSet/>
      <dgm:spPr/>
      <dgm:t>
        <a:bodyPr/>
        <a:lstStyle/>
        <a:p>
          <a:endParaRPr lang="tr-TR"/>
        </a:p>
      </dgm:t>
    </dgm:pt>
    <dgm:pt modelId="{6C7AFB5C-2836-470D-AF2E-73E7D9308C2E}">
      <dgm:prSet/>
      <dgm:spPr/>
      <dgm:t>
        <a:bodyPr/>
        <a:lstStyle/>
        <a:p>
          <a:r>
            <a:rPr lang="tr-TR" b="0" i="0" dirty="0" smtClean="0"/>
            <a:t>Security</a:t>
          </a:r>
          <a:endParaRPr lang="en-US" b="0" i="0" dirty="0"/>
        </a:p>
      </dgm:t>
    </dgm:pt>
    <dgm:pt modelId="{1079469D-EE15-4A2D-901A-D4C0BE750583}" type="parTrans" cxnId="{C6D05F33-52FE-453D-81C9-8300F1C63302}">
      <dgm:prSet/>
      <dgm:spPr/>
      <dgm:t>
        <a:bodyPr/>
        <a:lstStyle/>
        <a:p>
          <a:endParaRPr lang="tr-TR"/>
        </a:p>
      </dgm:t>
    </dgm:pt>
    <dgm:pt modelId="{5B97F9F5-B75B-4CF0-8C88-117016072D75}" type="sibTrans" cxnId="{C6D05F33-52FE-453D-81C9-8300F1C63302}">
      <dgm:prSet/>
      <dgm:spPr/>
      <dgm:t>
        <a:bodyPr/>
        <a:lstStyle/>
        <a:p>
          <a:endParaRPr lang="tr-TR"/>
        </a:p>
      </dgm:t>
    </dgm:pt>
    <dgm:pt modelId="{BFDC25A6-B915-4F5E-B45B-57DA94BB628F}">
      <dgm:prSet phldrT="[Metin]"/>
      <dgm:spPr/>
      <dgm:t>
        <a:bodyPr/>
        <a:lstStyle/>
        <a:p>
          <a:r>
            <a:rPr lang="en-US" b="0" i="0" dirty="0" smtClean="0"/>
            <a:t>High initial cost</a:t>
          </a:r>
          <a:endParaRPr lang="tr-TR" b="0" dirty="0"/>
        </a:p>
      </dgm:t>
    </dgm:pt>
    <dgm:pt modelId="{D5E73FD6-9E03-4335-AE48-D63E77DED62F}" type="parTrans" cxnId="{95020932-F376-44AB-AB87-15AAB2DF3259}">
      <dgm:prSet/>
      <dgm:spPr/>
      <dgm:t>
        <a:bodyPr/>
        <a:lstStyle/>
        <a:p>
          <a:endParaRPr lang="tr-TR"/>
        </a:p>
      </dgm:t>
    </dgm:pt>
    <dgm:pt modelId="{955671D9-6402-4145-9315-1415435A7328}" type="sibTrans" cxnId="{95020932-F376-44AB-AB87-15AAB2DF3259}">
      <dgm:prSet/>
      <dgm:spPr/>
      <dgm:t>
        <a:bodyPr/>
        <a:lstStyle/>
        <a:p>
          <a:endParaRPr lang="tr-TR"/>
        </a:p>
      </dgm:t>
    </dgm:pt>
    <dgm:pt modelId="{3B62FCB4-0446-46F3-9CF4-59B9F413E12E}" type="pres">
      <dgm:prSet presAssocID="{FD9C4345-C16E-4F93-8984-C2E448E71B19}" presName="linear" presStyleCnt="0">
        <dgm:presLayoutVars>
          <dgm:dir/>
          <dgm:animLvl val="lvl"/>
          <dgm:resizeHandles val="exact"/>
        </dgm:presLayoutVars>
      </dgm:prSet>
      <dgm:spPr/>
      <dgm:t>
        <a:bodyPr/>
        <a:lstStyle/>
        <a:p>
          <a:endParaRPr lang="tr-TR"/>
        </a:p>
      </dgm:t>
    </dgm:pt>
    <dgm:pt modelId="{258398AC-2CDE-4E73-9671-D595017CC431}" type="pres">
      <dgm:prSet presAssocID="{7180AD49-7535-4C54-A2D5-CCBBB2EF6D26}" presName="parentLin" presStyleCnt="0"/>
      <dgm:spPr/>
    </dgm:pt>
    <dgm:pt modelId="{7EF60E18-F811-4AEC-B477-513006DC0AAF}" type="pres">
      <dgm:prSet presAssocID="{7180AD49-7535-4C54-A2D5-CCBBB2EF6D26}" presName="parentLeftMargin" presStyleLbl="node1" presStyleIdx="0" presStyleCnt="2"/>
      <dgm:spPr/>
      <dgm:t>
        <a:bodyPr/>
        <a:lstStyle/>
        <a:p>
          <a:endParaRPr lang="tr-TR"/>
        </a:p>
      </dgm:t>
    </dgm:pt>
    <dgm:pt modelId="{2BAD501E-2BE6-4746-A104-3445292FFBC4}" type="pres">
      <dgm:prSet presAssocID="{7180AD49-7535-4C54-A2D5-CCBBB2EF6D26}" presName="parentText" presStyleLbl="node1" presStyleIdx="0" presStyleCnt="2">
        <dgm:presLayoutVars>
          <dgm:chMax val="0"/>
          <dgm:bulletEnabled val="1"/>
        </dgm:presLayoutVars>
      </dgm:prSet>
      <dgm:spPr/>
      <dgm:t>
        <a:bodyPr/>
        <a:lstStyle/>
        <a:p>
          <a:endParaRPr lang="tr-TR"/>
        </a:p>
      </dgm:t>
    </dgm:pt>
    <dgm:pt modelId="{3D14A849-065F-4FF6-BD9E-6F7969DCC8FA}" type="pres">
      <dgm:prSet presAssocID="{7180AD49-7535-4C54-A2D5-CCBBB2EF6D26}" presName="negativeSpace" presStyleCnt="0"/>
      <dgm:spPr/>
    </dgm:pt>
    <dgm:pt modelId="{6800CB95-7C9E-485A-82BF-FA2938D2AD32}" type="pres">
      <dgm:prSet presAssocID="{7180AD49-7535-4C54-A2D5-CCBBB2EF6D26}" presName="childText" presStyleLbl="conFgAcc1" presStyleIdx="0" presStyleCnt="2">
        <dgm:presLayoutVars>
          <dgm:bulletEnabled val="1"/>
        </dgm:presLayoutVars>
      </dgm:prSet>
      <dgm:spPr/>
      <dgm:t>
        <a:bodyPr/>
        <a:lstStyle/>
        <a:p>
          <a:endParaRPr lang="tr-TR"/>
        </a:p>
      </dgm:t>
    </dgm:pt>
    <dgm:pt modelId="{153B0925-C548-4E4C-BA78-9569448D40D8}" type="pres">
      <dgm:prSet presAssocID="{435335C7-D463-4AE2-8420-53B9A132CF56}" presName="spaceBetweenRectangles" presStyleCnt="0"/>
      <dgm:spPr/>
    </dgm:pt>
    <dgm:pt modelId="{EA435707-50DA-43E7-8435-4CB328FEB3CD}" type="pres">
      <dgm:prSet presAssocID="{76A052B2-57C2-4605-80F9-B040C0FD0E19}" presName="parentLin" presStyleCnt="0"/>
      <dgm:spPr/>
    </dgm:pt>
    <dgm:pt modelId="{1E24ACFB-4F30-431F-8293-1A41C1EC2A6E}" type="pres">
      <dgm:prSet presAssocID="{76A052B2-57C2-4605-80F9-B040C0FD0E19}" presName="parentLeftMargin" presStyleLbl="node1" presStyleIdx="0" presStyleCnt="2"/>
      <dgm:spPr/>
      <dgm:t>
        <a:bodyPr/>
        <a:lstStyle/>
        <a:p>
          <a:endParaRPr lang="tr-TR"/>
        </a:p>
      </dgm:t>
    </dgm:pt>
    <dgm:pt modelId="{D3EEA215-3E4A-45E7-8118-DEBA60E173A7}" type="pres">
      <dgm:prSet presAssocID="{76A052B2-57C2-4605-80F9-B040C0FD0E19}" presName="parentText" presStyleLbl="node1" presStyleIdx="1" presStyleCnt="2">
        <dgm:presLayoutVars>
          <dgm:chMax val="0"/>
          <dgm:bulletEnabled val="1"/>
        </dgm:presLayoutVars>
      </dgm:prSet>
      <dgm:spPr/>
      <dgm:t>
        <a:bodyPr/>
        <a:lstStyle/>
        <a:p>
          <a:endParaRPr lang="tr-TR"/>
        </a:p>
      </dgm:t>
    </dgm:pt>
    <dgm:pt modelId="{25DAA816-22D3-45C9-A48F-1882E4EB4D65}" type="pres">
      <dgm:prSet presAssocID="{76A052B2-57C2-4605-80F9-B040C0FD0E19}" presName="negativeSpace" presStyleCnt="0"/>
      <dgm:spPr/>
    </dgm:pt>
    <dgm:pt modelId="{39446998-C110-4B9D-94E7-A58E871FF14D}" type="pres">
      <dgm:prSet presAssocID="{76A052B2-57C2-4605-80F9-B040C0FD0E19}" presName="childText" presStyleLbl="conFgAcc1" presStyleIdx="1" presStyleCnt="2">
        <dgm:presLayoutVars>
          <dgm:bulletEnabled val="1"/>
        </dgm:presLayoutVars>
      </dgm:prSet>
      <dgm:spPr/>
      <dgm:t>
        <a:bodyPr/>
        <a:lstStyle/>
        <a:p>
          <a:endParaRPr lang="tr-TR"/>
        </a:p>
      </dgm:t>
    </dgm:pt>
  </dgm:ptLst>
  <dgm:cxnLst>
    <dgm:cxn modelId="{056ED51C-FB2A-43BC-95CE-223EF08EDCE6}" type="presOf" srcId="{FD9C4345-C16E-4F93-8984-C2E448E71B19}" destId="{3B62FCB4-0446-46F3-9CF4-59B9F413E12E}" srcOrd="0" destOrd="0" presId="urn:microsoft.com/office/officeart/2005/8/layout/list1"/>
    <dgm:cxn modelId="{EAF28813-AF7A-4564-B227-5FBD11481444}" type="presOf" srcId="{BFDC25A6-B915-4F5E-B45B-57DA94BB628F}" destId="{39446998-C110-4B9D-94E7-A58E871FF14D}" srcOrd="0" destOrd="1" presId="urn:microsoft.com/office/officeart/2005/8/layout/list1"/>
    <dgm:cxn modelId="{95020932-F376-44AB-AB87-15AAB2DF3259}" srcId="{76A052B2-57C2-4605-80F9-B040C0FD0E19}" destId="{BFDC25A6-B915-4F5E-B45B-57DA94BB628F}" srcOrd="1" destOrd="0" parTransId="{D5E73FD6-9E03-4335-AE48-D63E77DED62F}" sibTransId="{955671D9-6402-4145-9315-1415435A7328}"/>
    <dgm:cxn modelId="{4661CD20-5296-47EB-8A62-F6E174183135}" srcId="{FD9C4345-C16E-4F93-8984-C2E448E71B19}" destId="{7180AD49-7535-4C54-A2D5-CCBBB2EF6D26}" srcOrd="0" destOrd="0" parTransId="{9AE18918-78D0-45D3-BE39-E662DAA5A20E}" sibTransId="{435335C7-D463-4AE2-8420-53B9A132CF56}"/>
    <dgm:cxn modelId="{64487EAC-968A-479E-AA8A-5948825C0CDD}" type="presOf" srcId="{76A052B2-57C2-4605-80F9-B040C0FD0E19}" destId="{1E24ACFB-4F30-431F-8293-1A41C1EC2A6E}" srcOrd="0" destOrd="0" presId="urn:microsoft.com/office/officeart/2005/8/layout/list1"/>
    <dgm:cxn modelId="{C6D05F33-52FE-453D-81C9-8300F1C63302}" srcId="{76A052B2-57C2-4605-80F9-B040C0FD0E19}" destId="{6C7AFB5C-2836-470D-AF2E-73E7D9308C2E}" srcOrd="2" destOrd="0" parTransId="{1079469D-EE15-4A2D-901A-D4C0BE750583}" sibTransId="{5B97F9F5-B75B-4CF0-8C88-117016072D75}"/>
    <dgm:cxn modelId="{DD7BE54A-1CD4-40F1-8B97-C07F2ED6341B}" type="presOf" srcId="{6C7AFB5C-2836-470D-AF2E-73E7D9308C2E}" destId="{39446998-C110-4B9D-94E7-A58E871FF14D}" srcOrd="0" destOrd="2" presId="urn:microsoft.com/office/officeart/2005/8/layout/list1"/>
    <dgm:cxn modelId="{73664440-4237-4B5C-8876-E2D7112C7B81}" srcId="{FD9C4345-C16E-4F93-8984-C2E448E71B19}" destId="{76A052B2-57C2-4605-80F9-B040C0FD0E19}" srcOrd="1" destOrd="0" parTransId="{49418B23-93D3-44DA-A392-9E96CA2260A5}" sibTransId="{7F848DB8-A3D9-40B0-8B01-CDBD683DD3DC}"/>
    <dgm:cxn modelId="{4BF52310-90B9-4979-AF7D-FA165DC594B0}" srcId="{7180AD49-7535-4C54-A2D5-CCBBB2EF6D26}" destId="{B000D1CE-11B5-4C49-9B38-67A7EA00B04D}" srcOrd="0" destOrd="0" parTransId="{057E7722-BEA2-4EA4-ACBF-BD1C15753AD2}" sibTransId="{7AFF6434-32AB-4DB8-A65B-EB7035E5D91B}"/>
    <dgm:cxn modelId="{A31FEF07-4FCC-483F-9D79-714842E38A37}" srcId="{7180AD49-7535-4C54-A2D5-CCBBB2EF6D26}" destId="{69A88650-E856-45D0-B46B-CE645ACDFD32}" srcOrd="3" destOrd="0" parTransId="{BD1786A4-017D-4B00-AFDC-8A2E56F2F036}" sibTransId="{58E8B8E9-D216-4EBF-A020-3D7B9909E118}"/>
    <dgm:cxn modelId="{F8F7119A-451F-47D1-A7ED-F67E67A69D19}" srcId="{76A052B2-57C2-4605-80F9-B040C0FD0E19}" destId="{2EA5194C-4818-4CE2-AE84-9964856B19EE}" srcOrd="0" destOrd="0" parTransId="{6BABB3E3-F515-4500-9EA6-E8093B4E632C}" sibTransId="{737D63DE-6964-4969-BBF7-2F7855982F64}"/>
    <dgm:cxn modelId="{03349287-D08C-481F-AE83-D1B6CAFFEA67}" srcId="{7180AD49-7535-4C54-A2D5-CCBBB2EF6D26}" destId="{F29BF9D9-9551-4321-AEE9-F779BDEA0FD1}" srcOrd="2" destOrd="0" parTransId="{37293F90-C438-4820-9270-82D1C7313FE1}" sibTransId="{1664CCDD-DE6C-442B-8D96-4145C33632F1}"/>
    <dgm:cxn modelId="{B23056BF-601E-4AE4-AECC-23E7EE6F51D2}" type="presOf" srcId="{76A052B2-57C2-4605-80F9-B040C0FD0E19}" destId="{D3EEA215-3E4A-45E7-8118-DEBA60E173A7}" srcOrd="1" destOrd="0" presId="urn:microsoft.com/office/officeart/2005/8/layout/list1"/>
    <dgm:cxn modelId="{4B11F81E-CBC2-4ED5-8716-4FBC6637CF5E}" type="presOf" srcId="{B000D1CE-11B5-4C49-9B38-67A7EA00B04D}" destId="{6800CB95-7C9E-485A-82BF-FA2938D2AD32}" srcOrd="0" destOrd="0" presId="urn:microsoft.com/office/officeart/2005/8/layout/list1"/>
    <dgm:cxn modelId="{5BF3486B-ACC1-41AC-A5A3-41B845329F5C}" type="presOf" srcId="{69A88650-E856-45D0-B46B-CE645ACDFD32}" destId="{6800CB95-7C9E-485A-82BF-FA2938D2AD32}" srcOrd="0" destOrd="3" presId="urn:microsoft.com/office/officeart/2005/8/layout/list1"/>
    <dgm:cxn modelId="{8447A5ED-C721-4890-AE9E-809D6EE4D5FF}" type="presOf" srcId="{7180AD49-7535-4C54-A2D5-CCBBB2EF6D26}" destId="{2BAD501E-2BE6-4746-A104-3445292FFBC4}" srcOrd="1" destOrd="0" presId="urn:microsoft.com/office/officeart/2005/8/layout/list1"/>
    <dgm:cxn modelId="{9758A89B-4CF0-4B07-A7D1-700A4CA794D4}" type="presOf" srcId="{7180AD49-7535-4C54-A2D5-CCBBB2EF6D26}" destId="{7EF60E18-F811-4AEC-B477-513006DC0AAF}" srcOrd="0" destOrd="0" presId="urn:microsoft.com/office/officeart/2005/8/layout/list1"/>
    <dgm:cxn modelId="{2C83F868-B52F-4EB9-A95D-BB541FF06B09}" srcId="{7180AD49-7535-4C54-A2D5-CCBBB2EF6D26}" destId="{FDCFB401-B411-4DE0-B505-54A8B786A5BF}" srcOrd="1" destOrd="0" parTransId="{FC99DC64-0769-4749-A6FF-5181653C33B3}" sibTransId="{B13C1CDB-81D7-4E1B-A3E8-08FF0F07F827}"/>
    <dgm:cxn modelId="{F0E6BC7C-6390-4D63-9C34-2A37403EABF1}" type="presOf" srcId="{FDCFB401-B411-4DE0-B505-54A8B786A5BF}" destId="{6800CB95-7C9E-485A-82BF-FA2938D2AD32}" srcOrd="0" destOrd="1" presId="urn:microsoft.com/office/officeart/2005/8/layout/list1"/>
    <dgm:cxn modelId="{48EF66FB-5CC3-4765-A979-571C68A77CD5}" type="presOf" srcId="{F29BF9D9-9551-4321-AEE9-F779BDEA0FD1}" destId="{6800CB95-7C9E-485A-82BF-FA2938D2AD32}" srcOrd="0" destOrd="2" presId="urn:microsoft.com/office/officeart/2005/8/layout/list1"/>
    <dgm:cxn modelId="{930CEB85-D00A-4411-9726-7F40A2F58EFB}" type="presOf" srcId="{2EA5194C-4818-4CE2-AE84-9964856B19EE}" destId="{39446998-C110-4B9D-94E7-A58E871FF14D}" srcOrd="0" destOrd="0" presId="urn:microsoft.com/office/officeart/2005/8/layout/list1"/>
    <dgm:cxn modelId="{14F8F077-BB00-43E4-9457-8F483AA5EE42}" type="presParOf" srcId="{3B62FCB4-0446-46F3-9CF4-59B9F413E12E}" destId="{258398AC-2CDE-4E73-9671-D595017CC431}" srcOrd="0" destOrd="0" presId="urn:microsoft.com/office/officeart/2005/8/layout/list1"/>
    <dgm:cxn modelId="{462B02EE-A953-4E98-9113-3198767B5CCC}" type="presParOf" srcId="{258398AC-2CDE-4E73-9671-D595017CC431}" destId="{7EF60E18-F811-4AEC-B477-513006DC0AAF}" srcOrd="0" destOrd="0" presId="urn:microsoft.com/office/officeart/2005/8/layout/list1"/>
    <dgm:cxn modelId="{C5824CA4-16ED-4903-A613-B55DAB988D34}" type="presParOf" srcId="{258398AC-2CDE-4E73-9671-D595017CC431}" destId="{2BAD501E-2BE6-4746-A104-3445292FFBC4}" srcOrd="1" destOrd="0" presId="urn:microsoft.com/office/officeart/2005/8/layout/list1"/>
    <dgm:cxn modelId="{8F0465E4-BF5C-4504-82C4-11B0164BC24E}" type="presParOf" srcId="{3B62FCB4-0446-46F3-9CF4-59B9F413E12E}" destId="{3D14A849-065F-4FF6-BD9E-6F7969DCC8FA}" srcOrd="1" destOrd="0" presId="urn:microsoft.com/office/officeart/2005/8/layout/list1"/>
    <dgm:cxn modelId="{63D20BC9-C5E5-4A19-8662-3C77279173FA}" type="presParOf" srcId="{3B62FCB4-0446-46F3-9CF4-59B9F413E12E}" destId="{6800CB95-7C9E-485A-82BF-FA2938D2AD32}" srcOrd="2" destOrd="0" presId="urn:microsoft.com/office/officeart/2005/8/layout/list1"/>
    <dgm:cxn modelId="{B392FC77-828F-4456-86FA-79A07F551B95}" type="presParOf" srcId="{3B62FCB4-0446-46F3-9CF4-59B9F413E12E}" destId="{153B0925-C548-4E4C-BA78-9569448D40D8}" srcOrd="3" destOrd="0" presId="urn:microsoft.com/office/officeart/2005/8/layout/list1"/>
    <dgm:cxn modelId="{251E27B9-A56A-4CC3-BC73-5F9D3F02C59B}" type="presParOf" srcId="{3B62FCB4-0446-46F3-9CF4-59B9F413E12E}" destId="{EA435707-50DA-43E7-8435-4CB328FEB3CD}" srcOrd="4" destOrd="0" presId="urn:microsoft.com/office/officeart/2005/8/layout/list1"/>
    <dgm:cxn modelId="{2EA4526F-42BA-44E4-9E89-95BBDA0EFDED}" type="presParOf" srcId="{EA435707-50DA-43E7-8435-4CB328FEB3CD}" destId="{1E24ACFB-4F30-431F-8293-1A41C1EC2A6E}" srcOrd="0" destOrd="0" presId="urn:microsoft.com/office/officeart/2005/8/layout/list1"/>
    <dgm:cxn modelId="{4E6E1E85-FFE8-4AC1-B7F1-5DAEC661CD1C}" type="presParOf" srcId="{EA435707-50DA-43E7-8435-4CB328FEB3CD}" destId="{D3EEA215-3E4A-45E7-8118-DEBA60E173A7}" srcOrd="1" destOrd="0" presId="urn:microsoft.com/office/officeart/2005/8/layout/list1"/>
    <dgm:cxn modelId="{19F1C4F7-8705-40CA-A766-31DB57BBAC07}" type="presParOf" srcId="{3B62FCB4-0446-46F3-9CF4-59B9F413E12E}" destId="{25DAA816-22D3-45C9-A48F-1882E4EB4D65}" srcOrd="5" destOrd="0" presId="urn:microsoft.com/office/officeart/2005/8/layout/list1"/>
    <dgm:cxn modelId="{291ABA71-9549-495C-BAC7-9D1BF35FFD95}" type="presParOf" srcId="{3B62FCB4-0446-46F3-9CF4-59B9F413E12E}" destId="{39446998-C110-4B9D-94E7-A58E871FF14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0CB95-7C9E-485A-82BF-FA2938D2AD32}">
      <dsp:nvSpPr>
        <dsp:cNvPr id="0" name=""/>
        <dsp:cNvSpPr/>
      </dsp:nvSpPr>
      <dsp:spPr>
        <a:xfrm>
          <a:off x="0" y="425055"/>
          <a:ext cx="7920880" cy="181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4748" tIns="499872" rIns="614748" bIns="170688"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smtClean="0"/>
            <a:t>Flexible Service</a:t>
          </a:r>
          <a:endParaRPr lang="tr-TR" sz="2400" b="0" kern="1200" dirty="0"/>
        </a:p>
        <a:p>
          <a:pPr marL="228600" lvl="1" indent="-228600" algn="l" defTabSz="1066800">
            <a:lnSpc>
              <a:spcPct val="90000"/>
            </a:lnSpc>
            <a:spcBef>
              <a:spcPct val="0"/>
            </a:spcBef>
            <a:spcAft>
              <a:spcPct val="15000"/>
            </a:spcAft>
            <a:buChar char="••"/>
          </a:pPr>
          <a:r>
            <a:rPr lang="en-US" sz="2400" b="0" i="0" kern="1200" dirty="0" smtClean="0"/>
            <a:t>Door-to-door assistance</a:t>
          </a:r>
          <a:endParaRPr lang="tr-TR" sz="2400" b="0" kern="1200" dirty="0"/>
        </a:p>
        <a:p>
          <a:pPr marL="228600" lvl="1" indent="-228600" algn="l" defTabSz="1066800">
            <a:lnSpc>
              <a:spcPct val="90000"/>
            </a:lnSpc>
            <a:spcBef>
              <a:spcPct val="0"/>
            </a:spcBef>
            <a:spcAft>
              <a:spcPct val="15000"/>
            </a:spcAft>
            <a:buChar char="••"/>
          </a:pPr>
          <a:r>
            <a:rPr lang="en-US" sz="2400" b="0" i="0" kern="1200" dirty="0" smtClean="0"/>
            <a:t>Service in Rural areas</a:t>
          </a:r>
          <a:endParaRPr lang="tr-TR" sz="2400" b="0" kern="1200" dirty="0"/>
        </a:p>
      </dsp:txBody>
      <dsp:txXfrm>
        <a:off x="0" y="425055"/>
        <a:ext cx="7920880" cy="1814400"/>
      </dsp:txXfrm>
    </dsp:sp>
    <dsp:sp modelId="{2BAD501E-2BE6-4746-A104-3445292FFBC4}">
      <dsp:nvSpPr>
        <dsp:cNvPr id="0" name=""/>
        <dsp:cNvSpPr/>
      </dsp:nvSpPr>
      <dsp:spPr>
        <a:xfrm>
          <a:off x="396044" y="70815"/>
          <a:ext cx="5544616" cy="7084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73" tIns="0" rIns="209573" bIns="0" numCol="1" spcCol="1270" anchor="ctr" anchorCtr="0">
          <a:noAutofit/>
        </a:bodyPr>
        <a:lstStyle/>
        <a:p>
          <a:pPr lvl="0" algn="l" defTabSz="1066800">
            <a:lnSpc>
              <a:spcPct val="90000"/>
            </a:lnSpc>
            <a:spcBef>
              <a:spcPct val="0"/>
            </a:spcBef>
            <a:spcAft>
              <a:spcPct val="35000"/>
            </a:spcAft>
          </a:pPr>
          <a:r>
            <a:rPr lang="tr-TR" sz="2400" b="1" kern="1200" dirty="0" err="1" smtClean="0"/>
            <a:t>Advantages</a:t>
          </a:r>
          <a:r>
            <a:rPr lang="tr-TR" sz="2400" b="1" kern="1200" dirty="0" smtClean="0"/>
            <a:t>   </a:t>
          </a:r>
          <a:endParaRPr lang="tr-TR" sz="2400" b="1" kern="1200" dirty="0"/>
        </a:p>
      </dsp:txBody>
      <dsp:txXfrm>
        <a:off x="430629" y="105400"/>
        <a:ext cx="5475446" cy="639310"/>
      </dsp:txXfrm>
    </dsp:sp>
    <dsp:sp modelId="{39446998-C110-4B9D-94E7-A58E871FF14D}">
      <dsp:nvSpPr>
        <dsp:cNvPr id="0" name=""/>
        <dsp:cNvSpPr/>
      </dsp:nvSpPr>
      <dsp:spPr>
        <a:xfrm>
          <a:off x="0" y="2723296"/>
          <a:ext cx="7920880" cy="181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4748" tIns="499872" rIns="614748" bIns="170688"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smtClean="0"/>
            <a:t>Accidents and breakdowns</a:t>
          </a:r>
          <a:endParaRPr lang="tr-TR" sz="2400" b="0" kern="1200" dirty="0"/>
        </a:p>
        <a:p>
          <a:pPr marL="228600" lvl="1" indent="-228600" algn="l" defTabSz="1066800">
            <a:lnSpc>
              <a:spcPct val="90000"/>
            </a:lnSpc>
            <a:spcBef>
              <a:spcPct val="0"/>
            </a:spcBef>
            <a:spcAft>
              <a:spcPct val="15000"/>
            </a:spcAft>
            <a:buChar char="••"/>
          </a:pPr>
          <a:r>
            <a:rPr lang="en-US" sz="2400" b="0" i="0" kern="1200" dirty="0" smtClean="0"/>
            <a:t>Vulnerable to season and weather conditions</a:t>
          </a:r>
          <a:endParaRPr lang="tr-TR" sz="2400" b="0" kern="1200" dirty="0"/>
        </a:p>
        <a:p>
          <a:pPr marL="228600" lvl="1" indent="-228600" algn="l" defTabSz="1066800">
            <a:lnSpc>
              <a:spcPct val="90000"/>
            </a:lnSpc>
            <a:spcBef>
              <a:spcPct val="0"/>
            </a:spcBef>
            <a:spcAft>
              <a:spcPct val="15000"/>
            </a:spcAft>
            <a:buChar char="••"/>
          </a:pPr>
          <a:r>
            <a:rPr lang="en-US" sz="2400" b="0" i="0" kern="1200" dirty="0" smtClean="0"/>
            <a:t>Not best for heavy cargo and long distances</a:t>
          </a:r>
          <a:endParaRPr lang="tr-TR" sz="2400" b="0" kern="1200" dirty="0"/>
        </a:p>
      </dsp:txBody>
      <dsp:txXfrm>
        <a:off x="0" y="2723296"/>
        <a:ext cx="7920880" cy="1814400"/>
      </dsp:txXfrm>
    </dsp:sp>
    <dsp:sp modelId="{D3EEA215-3E4A-45E7-8118-DEBA60E173A7}">
      <dsp:nvSpPr>
        <dsp:cNvPr id="0" name=""/>
        <dsp:cNvSpPr/>
      </dsp:nvSpPr>
      <dsp:spPr>
        <a:xfrm>
          <a:off x="396044" y="2369056"/>
          <a:ext cx="5544616" cy="7084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73" tIns="0" rIns="209573" bIns="0" numCol="1" spcCol="1270" anchor="ctr" anchorCtr="0">
          <a:noAutofit/>
        </a:bodyPr>
        <a:lstStyle/>
        <a:p>
          <a:pPr lvl="0" algn="l" defTabSz="1066800">
            <a:lnSpc>
              <a:spcPct val="90000"/>
            </a:lnSpc>
            <a:spcBef>
              <a:spcPct val="0"/>
            </a:spcBef>
            <a:spcAft>
              <a:spcPct val="35000"/>
            </a:spcAft>
          </a:pPr>
          <a:r>
            <a:rPr lang="tr-TR" sz="2400" b="1" kern="1200" dirty="0" err="1" smtClean="0"/>
            <a:t>Disadvantages</a:t>
          </a:r>
          <a:r>
            <a:rPr lang="tr-TR" sz="2400" b="1" kern="1200" dirty="0" smtClean="0"/>
            <a:t> </a:t>
          </a:r>
          <a:endParaRPr lang="tr-TR" sz="2400" b="1" kern="1200" dirty="0"/>
        </a:p>
      </dsp:txBody>
      <dsp:txXfrm>
        <a:off x="430629" y="2403641"/>
        <a:ext cx="5475446"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0CB95-7C9E-485A-82BF-FA2938D2AD32}">
      <dsp:nvSpPr>
        <dsp:cNvPr id="0" name=""/>
        <dsp:cNvSpPr/>
      </dsp:nvSpPr>
      <dsp:spPr>
        <a:xfrm>
          <a:off x="0" y="425055"/>
          <a:ext cx="7920880" cy="181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4748" tIns="499872" rIns="614748" bIns="170688"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smtClean="0"/>
            <a:t>High speed covering huge ranges</a:t>
          </a:r>
          <a:endParaRPr lang="tr-TR" sz="2400" b="0" kern="1200" dirty="0"/>
        </a:p>
        <a:p>
          <a:pPr marL="228600" lvl="1" indent="-228600" algn="l" defTabSz="1066800">
            <a:lnSpc>
              <a:spcPct val="90000"/>
            </a:lnSpc>
            <a:spcBef>
              <a:spcPct val="0"/>
            </a:spcBef>
            <a:spcAft>
              <a:spcPct val="15000"/>
            </a:spcAft>
            <a:buChar char="••"/>
          </a:pPr>
          <a:r>
            <a:rPr lang="en-US" sz="2400" b="0" i="0" kern="1200" dirty="0" smtClean="0"/>
            <a:t>Dependable</a:t>
          </a:r>
          <a:endParaRPr lang="tr-TR" sz="2400" b="0" kern="1200" dirty="0"/>
        </a:p>
        <a:p>
          <a:pPr marL="228600" lvl="1" indent="-228600" algn="l" defTabSz="1066800">
            <a:lnSpc>
              <a:spcPct val="90000"/>
            </a:lnSpc>
            <a:spcBef>
              <a:spcPct val="0"/>
            </a:spcBef>
            <a:spcAft>
              <a:spcPct val="15000"/>
            </a:spcAft>
            <a:buChar char="••"/>
          </a:pPr>
          <a:r>
            <a:rPr lang="en-US" sz="2400" b="0" i="0" kern="1200" dirty="0" smtClean="0"/>
            <a:t>Suitable for heavy and bulky goods</a:t>
          </a:r>
          <a:endParaRPr lang="en-US" sz="2400" b="0" i="0" kern="1200" dirty="0"/>
        </a:p>
      </dsp:txBody>
      <dsp:txXfrm>
        <a:off x="0" y="425055"/>
        <a:ext cx="7920880" cy="1814400"/>
      </dsp:txXfrm>
    </dsp:sp>
    <dsp:sp modelId="{2BAD501E-2BE6-4746-A104-3445292FFBC4}">
      <dsp:nvSpPr>
        <dsp:cNvPr id="0" name=""/>
        <dsp:cNvSpPr/>
      </dsp:nvSpPr>
      <dsp:spPr>
        <a:xfrm>
          <a:off x="396044" y="70815"/>
          <a:ext cx="5544616" cy="7084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73" tIns="0" rIns="209573" bIns="0" numCol="1" spcCol="1270" anchor="ctr" anchorCtr="0">
          <a:noAutofit/>
        </a:bodyPr>
        <a:lstStyle/>
        <a:p>
          <a:pPr lvl="0" algn="l" defTabSz="1066800">
            <a:lnSpc>
              <a:spcPct val="90000"/>
            </a:lnSpc>
            <a:spcBef>
              <a:spcPct val="0"/>
            </a:spcBef>
            <a:spcAft>
              <a:spcPct val="35000"/>
            </a:spcAft>
          </a:pPr>
          <a:r>
            <a:rPr lang="tr-TR" sz="2400" b="1" kern="1200" dirty="0" err="1" smtClean="0"/>
            <a:t>Advantages</a:t>
          </a:r>
          <a:r>
            <a:rPr lang="tr-TR" sz="2400" b="1" kern="1200" dirty="0" smtClean="0"/>
            <a:t>   </a:t>
          </a:r>
          <a:endParaRPr lang="tr-TR" sz="2400" b="1" kern="1200" dirty="0"/>
        </a:p>
      </dsp:txBody>
      <dsp:txXfrm>
        <a:off x="430629" y="105400"/>
        <a:ext cx="5475446" cy="639310"/>
      </dsp:txXfrm>
    </dsp:sp>
    <dsp:sp modelId="{39446998-C110-4B9D-94E7-A58E871FF14D}">
      <dsp:nvSpPr>
        <dsp:cNvPr id="0" name=""/>
        <dsp:cNvSpPr/>
      </dsp:nvSpPr>
      <dsp:spPr>
        <a:xfrm>
          <a:off x="0" y="2723296"/>
          <a:ext cx="7920880" cy="181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4748" tIns="499872" rIns="614748" bIns="170688"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smtClean="0"/>
            <a:t>Huge capital outlay</a:t>
          </a:r>
          <a:endParaRPr lang="tr-TR" sz="2400" b="0" kern="1200" dirty="0"/>
        </a:p>
        <a:p>
          <a:pPr marL="228600" lvl="1" indent="-228600" algn="l" defTabSz="1066800">
            <a:lnSpc>
              <a:spcPct val="90000"/>
            </a:lnSpc>
            <a:spcBef>
              <a:spcPct val="0"/>
            </a:spcBef>
            <a:spcAft>
              <a:spcPct val="15000"/>
            </a:spcAft>
            <a:buChar char="••"/>
          </a:pPr>
          <a:r>
            <a:rPr lang="en-US" sz="2400" b="0" i="0" kern="1200" dirty="0" smtClean="0"/>
            <a:t>Centrally administrated</a:t>
          </a:r>
          <a:endParaRPr lang="tr-TR" sz="2400" b="0" kern="1200" dirty="0"/>
        </a:p>
        <a:p>
          <a:pPr marL="228600" lvl="1" indent="-228600" algn="l" defTabSz="1066800">
            <a:lnSpc>
              <a:spcPct val="90000"/>
            </a:lnSpc>
            <a:spcBef>
              <a:spcPct val="0"/>
            </a:spcBef>
            <a:spcAft>
              <a:spcPct val="15000"/>
            </a:spcAft>
            <a:buChar char="••"/>
          </a:pPr>
          <a:r>
            <a:rPr lang="tr-TR" sz="2400" b="0" i="0" kern="1200" dirty="0" smtClean="0"/>
            <a:t>No </a:t>
          </a:r>
          <a:r>
            <a:rPr lang="tr-TR" sz="2400" b="0" i="0" kern="1200" dirty="0" err="1" smtClean="0"/>
            <a:t>rural</a:t>
          </a:r>
          <a:r>
            <a:rPr lang="tr-TR" sz="2400" b="0" i="0" kern="1200" dirty="0" smtClean="0"/>
            <a:t> service</a:t>
          </a:r>
          <a:endParaRPr lang="en-US" sz="2400" b="0" i="0" kern="1200" dirty="0"/>
        </a:p>
      </dsp:txBody>
      <dsp:txXfrm>
        <a:off x="0" y="2723296"/>
        <a:ext cx="7920880" cy="1814400"/>
      </dsp:txXfrm>
    </dsp:sp>
    <dsp:sp modelId="{D3EEA215-3E4A-45E7-8118-DEBA60E173A7}">
      <dsp:nvSpPr>
        <dsp:cNvPr id="0" name=""/>
        <dsp:cNvSpPr/>
      </dsp:nvSpPr>
      <dsp:spPr>
        <a:xfrm>
          <a:off x="396044" y="2369056"/>
          <a:ext cx="5544616" cy="7084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73" tIns="0" rIns="209573" bIns="0" numCol="1" spcCol="1270" anchor="ctr" anchorCtr="0">
          <a:noAutofit/>
        </a:bodyPr>
        <a:lstStyle/>
        <a:p>
          <a:pPr lvl="0" algn="l" defTabSz="1066800">
            <a:lnSpc>
              <a:spcPct val="90000"/>
            </a:lnSpc>
            <a:spcBef>
              <a:spcPct val="0"/>
            </a:spcBef>
            <a:spcAft>
              <a:spcPct val="35000"/>
            </a:spcAft>
          </a:pPr>
          <a:r>
            <a:rPr lang="tr-TR" sz="2400" b="1" kern="1200" dirty="0" err="1" smtClean="0"/>
            <a:t>Disadvantages</a:t>
          </a:r>
          <a:r>
            <a:rPr lang="tr-TR" sz="2400" b="1" kern="1200" dirty="0" smtClean="0"/>
            <a:t> </a:t>
          </a:r>
          <a:endParaRPr lang="tr-TR" sz="2400" b="1" kern="1200" dirty="0"/>
        </a:p>
      </dsp:txBody>
      <dsp:txXfrm>
        <a:off x="430629" y="2403641"/>
        <a:ext cx="5475446" cy="63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0CB95-7C9E-485A-82BF-FA2938D2AD32}">
      <dsp:nvSpPr>
        <dsp:cNvPr id="0" name=""/>
        <dsp:cNvSpPr/>
      </dsp:nvSpPr>
      <dsp:spPr>
        <a:xfrm>
          <a:off x="0" y="494706"/>
          <a:ext cx="8229600" cy="16899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604012" rIns="638708" bIns="206248" numCol="1" spcCol="1270" anchor="t" anchorCtr="0">
          <a:noAutofit/>
        </a:bodyPr>
        <a:lstStyle/>
        <a:p>
          <a:pPr marL="285750" lvl="1" indent="-285750" algn="l" defTabSz="1289050">
            <a:lnSpc>
              <a:spcPct val="90000"/>
            </a:lnSpc>
            <a:spcBef>
              <a:spcPct val="0"/>
            </a:spcBef>
            <a:spcAft>
              <a:spcPct val="15000"/>
            </a:spcAft>
            <a:buChar char="••"/>
          </a:pPr>
          <a:r>
            <a:rPr lang="tr-TR" sz="2900" b="0" i="0" kern="1200" dirty="0" err="1" smtClean="0"/>
            <a:t>Helpful</a:t>
          </a:r>
          <a:r>
            <a:rPr lang="tr-TR" sz="2900" b="0" i="0" kern="1200" dirty="0" smtClean="0"/>
            <a:t> in </a:t>
          </a:r>
          <a:r>
            <a:rPr lang="tr-TR" sz="2900" b="0" i="0" kern="1200" dirty="0" err="1" smtClean="0"/>
            <a:t>Defence</a:t>
          </a:r>
          <a:endParaRPr lang="tr-TR" sz="2900" b="0" kern="1200" dirty="0"/>
        </a:p>
        <a:p>
          <a:pPr marL="285750" lvl="1" indent="-285750" algn="l" defTabSz="1289050">
            <a:lnSpc>
              <a:spcPct val="90000"/>
            </a:lnSpc>
            <a:spcBef>
              <a:spcPct val="0"/>
            </a:spcBef>
            <a:spcAft>
              <a:spcPct val="15000"/>
            </a:spcAft>
            <a:buChar char="••"/>
          </a:pPr>
          <a:r>
            <a:rPr lang="tr-TR" sz="2900" b="0" i="0" kern="1200" dirty="0" err="1" smtClean="0"/>
            <a:t>Essential</a:t>
          </a:r>
          <a:r>
            <a:rPr lang="tr-TR" sz="2900" b="0" i="0" kern="1200" dirty="0" smtClean="0"/>
            <a:t> </a:t>
          </a:r>
          <a:r>
            <a:rPr lang="tr-TR" sz="2900" b="0" i="0" kern="1200" dirty="0" err="1" smtClean="0"/>
            <a:t>for</a:t>
          </a:r>
          <a:r>
            <a:rPr lang="tr-TR" sz="2900" b="0" i="0" kern="1200" dirty="0" smtClean="0"/>
            <a:t> </a:t>
          </a:r>
          <a:r>
            <a:rPr lang="tr-TR" sz="2900" b="0" i="0" kern="1200" dirty="0" err="1" smtClean="0"/>
            <a:t>Foreign</a:t>
          </a:r>
          <a:r>
            <a:rPr lang="tr-TR" sz="2900" b="0" i="0" kern="1200" dirty="0" smtClean="0"/>
            <a:t> </a:t>
          </a:r>
          <a:r>
            <a:rPr lang="tr-TR" sz="2900" b="0" i="0" kern="1200" dirty="0" err="1" smtClean="0"/>
            <a:t>Trade</a:t>
          </a:r>
          <a:endParaRPr lang="tr-TR" sz="2900" b="0" kern="1200" dirty="0"/>
        </a:p>
      </dsp:txBody>
      <dsp:txXfrm>
        <a:off x="0" y="494706"/>
        <a:ext cx="8229600" cy="1689975"/>
      </dsp:txXfrm>
    </dsp:sp>
    <dsp:sp modelId="{2BAD501E-2BE6-4746-A104-3445292FFBC4}">
      <dsp:nvSpPr>
        <dsp:cNvPr id="0" name=""/>
        <dsp:cNvSpPr/>
      </dsp:nvSpPr>
      <dsp:spPr>
        <a:xfrm>
          <a:off x="411480" y="66666"/>
          <a:ext cx="5760720" cy="8560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289050">
            <a:lnSpc>
              <a:spcPct val="90000"/>
            </a:lnSpc>
            <a:spcBef>
              <a:spcPct val="0"/>
            </a:spcBef>
            <a:spcAft>
              <a:spcPct val="35000"/>
            </a:spcAft>
          </a:pPr>
          <a:r>
            <a:rPr lang="tr-TR" sz="2900" b="1" kern="1200" dirty="0" err="1" smtClean="0"/>
            <a:t>Advantages</a:t>
          </a:r>
          <a:r>
            <a:rPr lang="tr-TR" sz="2900" b="1" kern="1200" dirty="0" smtClean="0"/>
            <a:t>   </a:t>
          </a:r>
          <a:endParaRPr lang="tr-TR" sz="2900" b="1" kern="1200" dirty="0"/>
        </a:p>
      </dsp:txBody>
      <dsp:txXfrm>
        <a:off x="453270" y="108456"/>
        <a:ext cx="5677140" cy="772500"/>
      </dsp:txXfrm>
    </dsp:sp>
    <dsp:sp modelId="{39446998-C110-4B9D-94E7-A58E871FF14D}">
      <dsp:nvSpPr>
        <dsp:cNvPr id="0" name=""/>
        <dsp:cNvSpPr/>
      </dsp:nvSpPr>
      <dsp:spPr>
        <a:xfrm>
          <a:off x="0" y="2769321"/>
          <a:ext cx="8229600" cy="16899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604012" rIns="638708" bIns="206248" numCol="1" spcCol="1270" anchor="t" anchorCtr="0">
          <a:noAutofit/>
        </a:bodyPr>
        <a:lstStyle/>
        <a:p>
          <a:pPr marL="285750" lvl="1" indent="-285750" algn="l" defTabSz="1289050">
            <a:lnSpc>
              <a:spcPct val="90000"/>
            </a:lnSpc>
            <a:spcBef>
              <a:spcPct val="0"/>
            </a:spcBef>
            <a:spcAft>
              <a:spcPct val="15000"/>
            </a:spcAft>
            <a:buChar char="••"/>
          </a:pPr>
          <a:r>
            <a:rPr lang="en-US" sz="2900" b="0" i="0" kern="1200" dirty="0" smtClean="0"/>
            <a:t>Riskier</a:t>
          </a:r>
          <a:endParaRPr lang="tr-TR" sz="2900" b="0" kern="1200" dirty="0"/>
        </a:p>
        <a:p>
          <a:pPr marL="285750" lvl="1" indent="-285750" algn="l" defTabSz="1289050">
            <a:lnSpc>
              <a:spcPct val="90000"/>
            </a:lnSpc>
            <a:spcBef>
              <a:spcPct val="0"/>
            </a:spcBef>
            <a:spcAft>
              <a:spcPct val="15000"/>
            </a:spcAft>
            <a:buChar char="••"/>
          </a:pPr>
          <a:r>
            <a:rPr lang="tr-TR" sz="2900" b="0" i="0" kern="1200" dirty="0" err="1" smtClean="0"/>
            <a:t>Slow</a:t>
          </a:r>
          <a:r>
            <a:rPr lang="tr-TR" sz="2900" b="0" i="0" kern="1200" dirty="0" smtClean="0"/>
            <a:t> </a:t>
          </a:r>
          <a:r>
            <a:rPr lang="tr-TR" sz="2900" b="0" i="0" kern="1200" dirty="0" err="1" smtClean="0"/>
            <a:t>speed</a:t>
          </a:r>
          <a:endParaRPr lang="tr-TR" sz="2900" b="0" kern="1200" dirty="0"/>
        </a:p>
      </dsp:txBody>
      <dsp:txXfrm>
        <a:off x="0" y="2769321"/>
        <a:ext cx="8229600" cy="1689975"/>
      </dsp:txXfrm>
    </dsp:sp>
    <dsp:sp modelId="{D3EEA215-3E4A-45E7-8118-DEBA60E173A7}">
      <dsp:nvSpPr>
        <dsp:cNvPr id="0" name=""/>
        <dsp:cNvSpPr/>
      </dsp:nvSpPr>
      <dsp:spPr>
        <a:xfrm>
          <a:off x="411480" y="2341281"/>
          <a:ext cx="5760720" cy="8560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289050">
            <a:lnSpc>
              <a:spcPct val="90000"/>
            </a:lnSpc>
            <a:spcBef>
              <a:spcPct val="0"/>
            </a:spcBef>
            <a:spcAft>
              <a:spcPct val="35000"/>
            </a:spcAft>
          </a:pPr>
          <a:r>
            <a:rPr lang="tr-TR" sz="2900" b="1" kern="1200" dirty="0" err="1" smtClean="0"/>
            <a:t>Disadvantages</a:t>
          </a:r>
          <a:r>
            <a:rPr lang="tr-TR" sz="2900" b="1" kern="1200" dirty="0" smtClean="0"/>
            <a:t> </a:t>
          </a:r>
          <a:endParaRPr lang="tr-TR" sz="2900" b="1" kern="1200" dirty="0"/>
        </a:p>
      </dsp:txBody>
      <dsp:txXfrm>
        <a:off x="453270" y="2383071"/>
        <a:ext cx="5677140" cy="772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0CB95-7C9E-485A-82BF-FA2938D2AD32}">
      <dsp:nvSpPr>
        <dsp:cNvPr id="0" name=""/>
        <dsp:cNvSpPr/>
      </dsp:nvSpPr>
      <dsp:spPr>
        <a:xfrm>
          <a:off x="0" y="381981"/>
          <a:ext cx="8229600" cy="1827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endParaRPr lang="tr-TR" sz="2000" b="0" kern="1200" dirty="0"/>
        </a:p>
        <a:p>
          <a:pPr marL="228600" lvl="1" indent="-228600" algn="l" defTabSz="889000">
            <a:lnSpc>
              <a:spcPct val="90000"/>
            </a:lnSpc>
            <a:spcBef>
              <a:spcPct val="0"/>
            </a:spcBef>
            <a:spcAft>
              <a:spcPct val="15000"/>
            </a:spcAft>
            <a:buChar char="••"/>
          </a:pPr>
          <a:r>
            <a:rPr lang="en-US" sz="2000" b="0" i="0" kern="1200" dirty="0" smtClean="0"/>
            <a:t>Rapid speed</a:t>
          </a:r>
          <a:endParaRPr lang="en-US" sz="2000" b="0" i="0" kern="1200" dirty="0"/>
        </a:p>
        <a:p>
          <a:pPr marL="228600" lvl="1" indent="-228600" algn="l" defTabSz="889000">
            <a:lnSpc>
              <a:spcPct val="90000"/>
            </a:lnSpc>
            <a:spcBef>
              <a:spcPct val="0"/>
            </a:spcBef>
            <a:spcAft>
              <a:spcPct val="15000"/>
            </a:spcAft>
            <a:buChar char="••"/>
          </a:pPr>
          <a:r>
            <a:rPr lang="en-US" sz="2000" b="0" i="0" kern="1200" dirty="0" smtClean="0"/>
            <a:t>Unbroken Journey</a:t>
          </a:r>
          <a:endParaRPr lang="en-US" sz="2000" b="0" i="0" kern="1200" dirty="0"/>
        </a:p>
        <a:p>
          <a:pPr marL="228600" lvl="1" indent="-228600" algn="l" defTabSz="889000">
            <a:lnSpc>
              <a:spcPct val="90000"/>
            </a:lnSpc>
            <a:spcBef>
              <a:spcPct val="0"/>
            </a:spcBef>
            <a:spcAft>
              <a:spcPct val="15000"/>
            </a:spcAft>
            <a:buChar char="••"/>
          </a:pPr>
          <a:r>
            <a:rPr lang="en-US" sz="2000" b="0" i="0" kern="1200" dirty="0" smtClean="0"/>
            <a:t>Can operate for emergency services</a:t>
          </a:r>
          <a:endParaRPr lang="en-US" sz="2000" b="0" i="0" kern="1200" dirty="0"/>
        </a:p>
      </dsp:txBody>
      <dsp:txXfrm>
        <a:off x="0" y="381981"/>
        <a:ext cx="8229600" cy="1827000"/>
      </dsp:txXfrm>
    </dsp:sp>
    <dsp:sp modelId="{2BAD501E-2BE6-4746-A104-3445292FFBC4}">
      <dsp:nvSpPr>
        <dsp:cNvPr id="0" name=""/>
        <dsp:cNvSpPr/>
      </dsp:nvSpPr>
      <dsp:spPr>
        <a:xfrm>
          <a:off x="411480" y="86781"/>
          <a:ext cx="5760720" cy="590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tr-TR" sz="2000" b="1" kern="1200" dirty="0" err="1" smtClean="0"/>
            <a:t>Advantages</a:t>
          </a:r>
          <a:r>
            <a:rPr lang="tr-TR" sz="2000" b="1" kern="1200" dirty="0" smtClean="0"/>
            <a:t>   </a:t>
          </a:r>
          <a:endParaRPr lang="tr-TR" sz="2000" b="1" kern="1200" dirty="0"/>
        </a:p>
      </dsp:txBody>
      <dsp:txXfrm>
        <a:off x="440301" y="115602"/>
        <a:ext cx="5703078" cy="532758"/>
      </dsp:txXfrm>
    </dsp:sp>
    <dsp:sp modelId="{39446998-C110-4B9D-94E7-A58E871FF14D}">
      <dsp:nvSpPr>
        <dsp:cNvPr id="0" name=""/>
        <dsp:cNvSpPr/>
      </dsp:nvSpPr>
      <dsp:spPr>
        <a:xfrm>
          <a:off x="0" y="2612181"/>
          <a:ext cx="8229600" cy="1827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endParaRPr lang="tr-TR" sz="2000" b="0" kern="1200" dirty="0"/>
        </a:p>
        <a:p>
          <a:pPr marL="228600" lvl="1" indent="-228600" algn="l" defTabSz="889000">
            <a:lnSpc>
              <a:spcPct val="90000"/>
            </a:lnSpc>
            <a:spcBef>
              <a:spcPct val="0"/>
            </a:spcBef>
            <a:spcAft>
              <a:spcPct val="15000"/>
            </a:spcAft>
            <a:buChar char="••"/>
          </a:pPr>
          <a:r>
            <a:rPr lang="en-US" sz="2000" b="0" i="0" kern="1200" dirty="0" smtClean="0"/>
            <a:t>Very expensive</a:t>
          </a:r>
          <a:endParaRPr lang="en-US" sz="2000" b="0" i="0" kern="1200" dirty="0"/>
        </a:p>
        <a:p>
          <a:pPr marL="228600" lvl="1" indent="-228600" algn="l" defTabSz="889000">
            <a:lnSpc>
              <a:spcPct val="90000"/>
            </a:lnSpc>
            <a:spcBef>
              <a:spcPct val="0"/>
            </a:spcBef>
            <a:spcAft>
              <a:spcPct val="15000"/>
            </a:spcAft>
            <a:buChar char="••"/>
          </a:pPr>
          <a:r>
            <a:rPr lang="en-US" sz="2000" b="0" i="0" kern="1200" dirty="0" smtClean="0"/>
            <a:t>Unreliable and uncertain</a:t>
          </a:r>
          <a:endParaRPr lang="en-US" sz="2000" b="0" i="0" kern="1200" dirty="0"/>
        </a:p>
        <a:p>
          <a:pPr marL="228600" lvl="1" indent="-228600" algn="l" defTabSz="889000">
            <a:lnSpc>
              <a:spcPct val="90000"/>
            </a:lnSpc>
            <a:spcBef>
              <a:spcPct val="0"/>
            </a:spcBef>
            <a:spcAft>
              <a:spcPct val="15000"/>
            </a:spcAft>
            <a:buChar char="••"/>
          </a:pPr>
          <a:r>
            <a:rPr lang="tr-TR" sz="2000" b="0" i="0" kern="1200" dirty="0" err="1" smtClean="0"/>
            <a:t>Specialized</a:t>
          </a:r>
          <a:r>
            <a:rPr lang="tr-TR" sz="2000" b="0" i="0" kern="1200" dirty="0" smtClean="0"/>
            <a:t> </a:t>
          </a:r>
          <a:r>
            <a:rPr lang="tr-TR" sz="2000" b="0" i="0" kern="1200" dirty="0" err="1" smtClean="0"/>
            <a:t>skills</a:t>
          </a:r>
          <a:r>
            <a:rPr lang="tr-TR" sz="2000" b="0" i="0" kern="1200" dirty="0" smtClean="0"/>
            <a:t> </a:t>
          </a:r>
          <a:r>
            <a:rPr lang="tr-TR" sz="2000" b="0" i="0" kern="1200" dirty="0" err="1" smtClean="0"/>
            <a:t>needed</a:t>
          </a:r>
          <a:endParaRPr lang="en-US" sz="2000" b="0" i="0" kern="1200" dirty="0"/>
        </a:p>
      </dsp:txBody>
      <dsp:txXfrm>
        <a:off x="0" y="2612181"/>
        <a:ext cx="8229600" cy="1827000"/>
      </dsp:txXfrm>
    </dsp:sp>
    <dsp:sp modelId="{D3EEA215-3E4A-45E7-8118-DEBA60E173A7}">
      <dsp:nvSpPr>
        <dsp:cNvPr id="0" name=""/>
        <dsp:cNvSpPr/>
      </dsp:nvSpPr>
      <dsp:spPr>
        <a:xfrm>
          <a:off x="411480" y="2316981"/>
          <a:ext cx="5760720" cy="590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tr-TR" sz="2000" b="1" kern="1200" dirty="0" err="1" smtClean="0"/>
            <a:t>Disadvantages</a:t>
          </a:r>
          <a:r>
            <a:rPr lang="tr-TR" sz="2000" b="1" kern="1200" dirty="0" smtClean="0"/>
            <a:t> </a:t>
          </a:r>
          <a:endParaRPr lang="tr-TR" sz="2000" b="1" kern="1200" dirty="0"/>
        </a:p>
      </dsp:txBody>
      <dsp:txXfrm>
        <a:off x="440301" y="2345802"/>
        <a:ext cx="5703078" cy="532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0CB95-7C9E-485A-82BF-FA2938D2AD32}">
      <dsp:nvSpPr>
        <dsp:cNvPr id="0" name=""/>
        <dsp:cNvSpPr/>
      </dsp:nvSpPr>
      <dsp:spPr>
        <a:xfrm>
          <a:off x="0" y="367131"/>
          <a:ext cx="8229600" cy="20097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458216" rIns="638708" bIns="156464" numCol="1" spcCol="1270" anchor="t" anchorCtr="0">
          <a:noAutofit/>
        </a:bodyPr>
        <a:lstStyle/>
        <a:p>
          <a:pPr marL="228600" lvl="1" indent="-228600" algn="l" defTabSz="977900">
            <a:lnSpc>
              <a:spcPct val="90000"/>
            </a:lnSpc>
            <a:spcBef>
              <a:spcPct val="0"/>
            </a:spcBef>
            <a:spcAft>
              <a:spcPct val="15000"/>
            </a:spcAft>
            <a:buChar char="••"/>
          </a:pPr>
          <a:endParaRPr lang="tr-TR" sz="2200" b="0" kern="1200" dirty="0"/>
        </a:p>
        <a:p>
          <a:pPr marL="228600" lvl="1" indent="-228600" algn="l" defTabSz="977900">
            <a:lnSpc>
              <a:spcPct val="90000"/>
            </a:lnSpc>
            <a:spcBef>
              <a:spcPct val="0"/>
            </a:spcBef>
            <a:spcAft>
              <a:spcPct val="15000"/>
            </a:spcAft>
            <a:buChar char="••"/>
          </a:pPr>
          <a:r>
            <a:rPr lang="en-US" sz="2200" b="0" i="0" kern="1200" dirty="0" smtClean="0"/>
            <a:t>Low maintenance cost</a:t>
          </a:r>
          <a:endParaRPr lang="en-US" sz="2200" b="0" i="0" kern="1200" dirty="0"/>
        </a:p>
        <a:p>
          <a:pPr marL="228600" lvl="1" indent="-228600" algn="l" defTabSz="977900">
            <a:lnSpc>
              <a:spcPct val="90000"/>
            </a:lnSpc>
            <a:spcBef>
              <a:spcPct val="0"/>
            </a:spcBef>
            <a:spcAft>
              <a:spcPct val="15000"/>
            </a:spcAft>
            <a:buChar char="••"/>
          </a:pPr>
          <a:r>
            <a:rPr lang="en-US" sz="2200" b="0" i="0" kern="1200" dirty="0" smtClean="0"/>
            <a:t>Less energy requirement</a:t>
          </a:r>
          <a:endParaRPr lang="en-US" sz="2200" b="0" i="0" kern="1200" dirty="0"/>
        </a:p>
        <a:p>
          <a:pPr marL="228600" lvl="1" indent="-228600" algn="l" defTabSz="977900">
            <a:lnSpc>
              <a:spcPct val="90000"/>
            </a:lnSpc>
            <a:spcBef>
              <a:spcPct val="0"/>
            </a:spcBef>
            <a:spcAft>
              <a:spcPct val="15000"/>
            </a:spcAft>
            <a:buChar char="••"/>
          </a:pPr>
          <a:r>
            <a:rPr lang="en-US" sz="2200" b="0" i="0" kern="1200" dirty="0" smtClean="0"/>
            <a:t>Less rate of delays</a:t>
          </a:r>
          <a:endParaRPr lang="en-US" sz="2200" b="0" i="0" kern="1200" dirty="0"/>
        </a:p>
      </dsp:txBody>
      <dsp:txXfrm>
        <a:off x="0" y="367131"/>
        <a:ext cx="8229600" cy="2009700"/>
      </dsp:txXfrm>
    </dsp:sp>
    <dsp:sp modelId="{2BAD501E-2BE6-4746-A104-3445292FFBC4}">
      <dsp:nvSpPr>
        <dsp:cNvPr id="0" name=""/>
        <dsp:cNvSpPr/>
      </dsp:nvSpPr>
      <dsp:spPr>
        <a:xfrm>
          <a:off x="411480" y="42411"/>
          <a:ext cx="5760720"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tr-TR" sz="2200" b="1" kern="1200" dirty="0" err="1" smtClean="0"/>
            <a:t>Advantages</a:t>
          </a:r>
          <a:r>
            <a:rPr lang="tr-TR" sz="2200" b="1" kern="1200" dirty="0" smtClean="0"/>
            <a:t>   </a:t>
          </a:r>
          <a:endParaRPr lang="tr-TR" sz="2200" b="1" kern="1200" dirty="0"/>
        </a:p>
      </dsp:txBody>
      <dsp:txXfrm>
        <a:off x="443183" y="74114"/>
        <a:ext cx="5697314" cy="586034"/>
      </dsp:txXfrm>
    </dsp:sp>
    <dsp:sp modelId="{39446998-C110-4B9D-94E7-A58E871FF14D}">
      <dsp:nvSpPr>
        <dsp:cNvPr id="0" name=""/>
        <dsp:cNvSpPr/>
      </dsp:nvSpPr>
      <dsp:spPr>
        <a:xfrm>
          <a:off x="0" y="2820351"/>
          <a:ext cx="8229600" cy="166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458216" rIns="638708" bIns="156464" numCol="1" spcCol="1270" anchor="t" anchorCtr="0">
          <a:noAutofit/>
        </a:bodyPr>
        <a:lstStyle/>
        <a:p>
          <a:pPr marL="228600" lvl="1" indent="-228600" algn="l" defTabSz="977900">
            <a:lnSpc>
              <a:spcPct val="90000"/>
            </a:lnSpc>
            <a:spcBef>
              <a:spcPct val="0"/>
            </a:spcBef>
            <a:spcAft>
              <a:spcPct val="15000"/>
            </a:spcAft>
            <a:buChar char="••"/>
          </a:pPr>
          <a:r>
            <a:rPr lang="en-US" sz="2200" b="0" i="0" kern="1200" dirty="0" smtClean="0"/>
            <a:t>Leakage</a:t>
          </a:r>
          <a:endParaRPr lang="tr-TR" sz="2200" b="0" kern="1200" dirty="0"/>
        </a:p>
        <a:p>
          <a:pPr marL="228600" lvl="1" indent="-228600" algn="l" defTabSz="977900">
            <a:lnSpc>
              <a:spcPct val="90000"/>
            </a:lnSpc>
            <a:spcBef>
              <a:spcPct val="0"/>
            </a:spcBef>
            <a:spcAft>
              <a:spcPct val="15000"/>
            </a:spcAft>
            <a:buChar char="••"/>
          </a:pPr>
          <a:r>
            <a:rPr lang="en-US" sz="2200" b="0" i="0" kern="1200" dirty="0" smtClean="0"/>
            <a:t>High initial cost</a:t>
          </a:r>
          <a:endParaRPr lang="tr-TR" sz="2200" b="0" kern="1200" dirty="0"/>
        </a:p>
        <a:p>
          <a:pPr marL="228600" lvl="1" indent="-228600" algn="l" defTabSz="977900">
            <a:lnSpc>
              <a:spcPct val="90000"/>
            </a:lnSpc>
            <a:spcBef>
              <a:spcPct val="0"/>
            </a:spcBef>
            <a:spcAft>
              <a:spcPct val="15000"/>
            </a:spcAft>
            <a:buChar char="••"/>
          </a:pPr>
          <a:r>
            <a:rPr lang="tr-TR" sz="2200" b="0" i="0" kern="1200" dirty="0" smtClean="0"/>
            <a:t>Security</a:t>
          </a:r>
          <a:endParaRPr lang="en-US" sz="2200" b="0" i="0" kern="1200" dirty="0"/>
        </a:p>
      </dsp:txBody>
      <dsp:txXfrm>
        <a:off x="0" y="2820351"/>
        <a:ext cx="8229600" cy="1663200"/>
      </dsp:txXfrm>
    </dsp:sp>
    <dsp:sp modelId="{D3EEA215-3E4A-45E7-8118-DEBA60E173A7}">
      <dsp:nvSpPr>
        <dsp:cNvPr id="0" name=""/>
        <dsp:cNvSpPr/>
      </dsp:nvSpPr>
      <dsp:spPr>
        <a:xfrm>
          <a:off x="411480" y="2495631"/>
          <a:ext cx="5760720"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tr-TR" sz="2200" b="1" kern="1200" dirty="0" err="1" smtClean="0"/>
            <a:t>Disadvantages</a:t>
          </a:r>
          <a:r>
            <a:rPr lang="tr-TR" sz="2200" b="1" kern="1200" dirty="0" smtClean="0"/>
            <a:t> </a:t>
          </a:r>
          <a:endParaRPr lang="tr-TR" sz="2200" b="1" kern="1200" dirty="0"/>
        </a:p>
      </dsp:txBody>
      <dsp:txXfrm>
        <a:off x="443183" y="2527334"/>
        <a:ext cx="569731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5AC185-13B9-4BA0-B32D-45EACB77E419}" type="datetimeFigureOut">
              <a:rPr lang="tr-TR" smtClean="0"/>
              <a:t>27.10.2023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EBC24-DA02-4477-BEA7-786BF1918682}" type="slidenum">
              <a:rPr lang="tr-TR" smtClean="0"/>
              <a:t>‹#›</a:t>
            </a:fld>
            <a:endParaRPr lang="tr-TR"/>
          </a:p>
        </p:txBody>
      </p:sp>
    </p:spTree>
    <p:extLst>
      <p:ext uri="{BB962C8B-B14F-4D97-AF65-F5344CB8AC3E}">
        <p14:creationId xmlns:p14="http://schemas.microsoft.com/office/powerpoint/2010/main" val="3217040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smtClean="0">
                <a:solidFill>
                  <a:schemeClr val="tx1"/>
                </a:solidFill>
                <a:effectLst/>
                <a:latin typeface="+mn-lt"/>
                <a:ea typeface="+mn-ea"/>
                <a:cs typeface="+mn-cs"/>
              </a:rPr>
              <a:t>Flexible Service</a:t>
            </a:r>
            <a:r>
              <a:rPr lang="en-US" sz="1200" b="0" i="0" kern="1200" dirty="0" smtClean="0">
                <a:solidFill>
                  <a:schemeClr val="tx1"/>
                </a:solidFill>
                <a:effectLst/>
                <a:latin typeface="+mn-lt"/>
                <a:ea typeface="+mn-ea"/>
                <a:cs typeface="+mn-cs"/>
              </a:rPr>
              <a:t>: For road transportation, timings and routes can be tuned and changed to suit individual requirements easily; this gives road Transportation a great advantage over all different vehicles.</a:t>
            </a:r>
          </a:p>
          <a:p>
            <a:r>
              <a:rPr lang="en-US" sz="1200" b="1" i="0" kern="1200" dirty="0" smtClean="0">
                <a:solidFill>
                  <a:schemeClr val="tx1"/>
                </a:solidFill>
                <a:effectLst/>
                <a:latin typeface="+mn-lt"/>
                <a:ea typeface="+mn-ea"/>
                <a:cs typeface="+mn-cs"/>
              </a:rPr>
              <a:t>Door-to-door assistance</a:t>
            </a:r>
            <a:r>
              <a:rPr lang="en-US" sz="1200" b="0" i="0" kern="1200" dirty="0" smtClean="0">
                <a:solidFill>
                  <a:schemeClr val="tx1"/>
                </a:solidFill>
                <a:effectLst/>
                <a:latin typeface="+mn-lt"/>
                <a:ea typeface="+mn-ea"/>
                <a:cs typeface="+mn-cs"/>
              </a:rPr>
              <a:t>: The best benefit of road transportation that makes it the salvation of the transport industry is its character to offer door-to-door services from destination to destination or warehouse to warehouse.</a:t>
            </a:r>
          </a:p>
          <a:p>
            <a:r>
              <a:rPr lang="en-US" sz="1200" b="1" i="0" kern="1200" dirty="0" smtClean="0">
                <a:solidFill>
                  <a:schemeClr val="tx1"/>
                </a:solidFill>
                <a:effectLst/>
                <a:latin typeface="+mn-lt"/>
                <a:ea typeface="+mn-ea"/>
                <a:cs typeface="+mn-cs"/>
              </a:rPr>
              <a:t>Service in Rural areas</a:t>
            </a:r>
            <a:r>
              <a:rPr lang="en-US" sz="1200" b="0" i="0" kern="1200" dirty="0" smtClean="0">
                <a:solidFill>
                  <a:schemeClr val="tx1"/>
                </a:solidFill>
                <a:effectLst/>
                <a:latin typeface="+mn-lt"/>
                <a:ea typeface="+mn-ea"/>
                <a:cs typeface="+mn-cs"/>
              </a:rPr>
              <a:t>: It is most adaptable and flexible with a reach into the most remote areas that are not accessible by rail, air, or water.</a:t>
            </a:r>
          </a:p>
          <a:p>
            <a:r>
              <a:rPr lang="tr-TR" dirty="0" smtClean="0"/>
              <a:t>-</a:t>
            </a:r>
          </a:p>
          <a:p>
            <a:r>
              <a:rPr lang="en-US" sz="1200" b="1" i="0" kern="1200" dirty="0" smtClean="0">
                <a:solidFill>
                  <a:schemeClr val="tx1"/>
                </a:solidFill>
                <a:effectLst/>
                <a:latin typeface="+mn-lt"/>
                <a:ea typeface="+mn-ea"/>
                <a:cs typeface="+mn-cs"/>
              </a:rPr>
              <a:t>Accidents and breakdowns</a:t>
            </a:r>
            <a:r>
              <a:rPr lang="en-US" sz="1200" b="0" i="0" kern="1200" dirty="0" smtClean="0">
                <a:solidFill>
                  <a:schemeClr val="tx1"/>
                </a:solidFill>
                <a:effectLst/>
                <a:latin typeface="+mn-lt"/>
                <a:ea typeface="+mn-ea"/>
                <a:cs typeface="+mn-cs"/>
              </a:rPr>
              <a:t>: There is a high risk of breakdowns and accidents in the instance of road transport, due to which it is not a safe or predictable option.</a:t>
            </a:r>
          </a:p>
          <a:p>
            <a:r>
              <a:rPr lang="en-US" sz="1200" b="1" i="0" kern="1200" dirty="0" smtClean="0">
                <a:solidFill>
                  <a:schemeClr val="tx1"/>
                </a:solidFill>
                <a:effectLst/>
                <a:latin typeface="+mn-lt"/>
                <a:ea typeface="+mn-ea"/>
                <a:cs typeface="+mn-cs"/>
              </a:rPr>
              <a:t>Vulnerable to season and weather conditions</a:t>
            </a:r>
            <a:r>
              <a:rPr lang="en-US" sz="1200" b="0" i="0" kern="1200" dirty="0" smtClean="0">
                <a:solidFill>
                  <a:schemeClr val="tx1"/>
                </a:solidFill>
                <a:effectLst/>
                <a:latin typeface="+mn-lt"/>
                <a:ea typeface="+mn-ea"/>
                <a:cs typeface="+mn-cs"/>
              </a:rPr>
              <a:t>: It is very susceptible to weather conditions and seasonal changes or, in the case of natural calamities such as floods or heavy rains.</a:t>
            </a:r>
          </a:p>
          <a:p>
            <a:r>
              <a:rPr lang="en-US" sz="1200" b="1" i="0" kern="1200" dirty="0" smtClean="0">
                <a:solidFill>
                  <a:schemeClr val="tx1"/>
                </a:solidFill>
                <a:effectLst/>
                <a:latin typeface="+mn-lt"/>
                <a:ea typeface="+mn-ea"/>
                <a:cs typeface="+mn-cs"/>
              </a:rPr>
              <a:t>Not best for heavy cargo and long distances</a:t>
            </a:r>
            <a:r>
              <a:rPr lang="en-US" sz="1200" b="0" i="0" kern="1200" dirty="0" smtClean="0">
                <a:solidFill>
                  <a:schemeClr val="tx1"/>
                </a:solidFill>
                <a:effectLst/>
                <a:latin typeface="+mn-lt"/>
                <a:ea typeface="+mn-ea"/>
                <a:cs typeface="+mn-cs"/>
              </a:rPr>
              <a:t>: It is not very appropriate for transporting heavy cargo over long distances, which is a considerable drawback.</a:t>
            </a:r>
          </a:p>
          <a:p>
            <a:r>
              <a:rPr lang="tr-TR" dirty="0" smtClean="0"/>
              <a:t>-</a:t>
            </a:r>
          </a:p>
          <a:p>
            <a:r>
              <a:rPr lang="tr-TR" dirty="0" err="1" smtClean="0"/>
              <a:t>Exp</a:t>
            </a:r>
            <a:r>
              <a:rPr lang="tr-TR" dirty="0" smtClean="0"/>
              <a:t>: Horoz</a:t>
            </a:r>
            <a:r>
              <a:rPr lang="tr-TR" smtClean="0"/>
              <a:t>, </a:t>
            </a:r>
            <a:r>
              <a:rPr lang="tr-TR" smtClean="0"/>
              <a:t>Borusan</a:t>
            </a:r>
            <a:endParaRPr lang="tr-TR" dirty="0" smtClean="0"/>
          </a:p>
        </p:txBody>
      </p:sp>
      <p:sp>
        <p:nvSpPr>
          <p:cNvPr id="4" name="Slayt Numarası Yer Tutucusu 3"/>
          <p:cNvSpPr>
            <a:spLocks noGrp="1"/>
          </p:cNvSpPr>
          <p:nvPr>
            <p:ph type="sldNum" sz="quarter" idx="10"/>
          </p:nvPr>
        </p:nvSpPr>
        <p:spPr/>
        <p:txBody>
          <a:bodyPr/>
          <a:lstStyle/>
          <a:p>
            <a:fld id="{076EBC24-DA02-4477-BEA7-786BF1918682}" type="slidenum">
              <a:rPr lang="tr-TR" smtClean="0"/>
              <a:t>8</a:t>
            </a:fld>
            <a:endParaRPr lang="tr-TR"/>
          </a:p>
        </p:txBody>
      </p:sp>
    </p:spTree>
    <p:extLst>
      <p:ext uri="{BB962C8B-B14F-4D97-AF65-F5344CB8AC3E}">
        <p14:creationId xmlns:p14="http://schemas.microsoft.com/office/powerpoint/2010/main" val="2561534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solidFill>
                  <a:srgbClr val="FF0000"/>
                </a:solidFill>
              </a:rPr>
              <a:t>T</a:t>
            </a:r>
            <a:r>
              <a:rPr lang="en-US" dirty="0" smtClean="0">
                <a:solidFill>
                  <a:srgbClr val="FF0000"/>
                </a:solidFill>
              </a:rPr>
              <a:t>he design of a transportation network affects the performance of a supply chain by establishing the infrastructure within which operational transportation decisions regarding scheduling and routing are made. A well-designed transportation network allows a supply chain to achieve the desired degree of responsiveness at a low cost. </a:t>
            </a:r>
            <a:endParaRPr lang="tr-TR" dirty="0" smtClean="0">
              <a:solidFill>
                <a:srgbClr val="FF0000"/>
              </a:solidFill>
            </a:endParaRPr>
          </a:p>
          <a:p>
            <a:endParaRPr lang="tr-TR" dirty="0" smtClean="0">
              <a:solidFill>
                <a:srgbClr val="FF0000"/>
              </a:solidFill>
            </a:endParaRPr>
          </a:p>
          <a:p>
            <a:r>
              <a:rPr lang="tr-TR" dirty="0" smtClean="0">
                <a:solidFill>
                  <a:srgbClr val="FF0000"/>
                </a:solidFill>
              </a:rPr>
              <a:t>-</a:t>
            </a:r>
          </a:p>
          <a:p>
            <a:endParaRPr lang="tr-TR" dirty="0" smtClean="0">
              <a:solidFill>
                <a:srgbClr val="FF0000"/>
              </a:solidFill>
            </a:endParaRPr>
          </a:p>
          <a:p>
            <a:endParaRPr lang="tr-TR" dirty="0"/>
          </a:p>
        </p:txBody>
      </p:sp>
      <p:sp>
        <p:nvSpPr>
          <p:cNvPr id="4" name="Slayt Numarası Yer Tutucusu 3"/>
          <p:cNvSpPr>
            <a:spLocks noGrp="1"/>
          </p:cNvSpPr>
          <p:nvPr>
            <p:ph type="sldNum" sz="quarter" idx="10"/>
          </p:nvPr>
        </p:nvSpPr>
        <p:spPr/>
        <p:txBody>
          <a:bodyPr/>
          <a:lstStyle/>
          <a:p>
            <a:fld id="{076EBC24-DA02-4477-BEA7-786BF1918682}" type="slidenum">
              <a:rPr lang="tr-TR" smtClean="0"/>
              <a:t>21</a:t>
            </a:fld>
            <a:endParaRPr lang="tr-TR"/>
          </a:p>
        </p:txBody>
      </p:sp>
    </p:spTree>
    <p:extLst>
      <p:ext uri="{BB962C8B-B14F-4D97-AF65-F5344CB8AC3E}">
        <p14:creationId xmlns:p14="http://schemas.microsoft.com/office/powerpoint/2010/main" val="3578365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lgn="just">
              <a:lnSpc>
                <a:spcPts val="4400"/>
              </a:lnSpc>
              <a:buFont typeface="Arial" pitchFamily="34" charset="0"/>
              <a:buChar char="•"/>
            </a:pPr>
            <a:r>
              <a:rPr lang="tr-TR" altLang="tr-TR" dirty="0" smtClean="0">
                <a:ea typeface="Calibri" pitchFamily="34" charset="0"/>
                <a:cs typeface="Times New Roman" pitchFamily="18" charset="0"/>
              </a:rPr>
              <a:t>A</a:t>
            </a:r>
            <a:r>
              <a:rPr lang="en-US" altLang="tr-TR" dirty="0" err="1" smtClean="0">
                <a:ea typeface="Calibri" pitchFamily="34" charset="0"/>
                <a:cs typeface="Times New Roman" pitchFamily="18" charset="0"/>
              </a:rPr>
              <a:t>ll</a:t>
            </a:r>
            <a:r>
              <a:rPr lang="en-US" altLang="tr-TR" dirty="0" smtClean="0">
                <a:ea typeface="Calibri" pitchFamily="34" charset="0"/>
                <a:cs typeface="Times New Roman" pitchFamily="18" charset="0"/>
              </a:rPr>
              <a:t> shipments come directly from each supplier to each buyer location.</a:t>
            </a:r>
            <a:endParaRPr lang="tr-TR" altLang="tr-TR" dirty="0" smtClean="0">
              <a:ea typeface="Calibri" pitchFamily="34" charset="0"/>
              <a:cs typeface="Times New Roman" pitchFamily="18" charset="0"/>
            </a:endParaRPr>
          </a:p>
          <a:p>
            <a:pPr marL="171450" indent="-171450">
              <a:lnSpc>
                <a:spcPts val="4400"/>
              </a:lnSpc>
              <a:buFont typeface="Arial" pitchFamily="34" charset="0"/>
              <a:buChar char="•"/>
            </a:pPr>
            <a:r>
              <a:rPr lang="en-US" altLang="tr-TR" dirty="0" smtClean="0">
                <a:ea typeface="Calibri" pitchFamily="34" charset="0"/>
                <a:cs typeface="Times New Roman" pitchFamily="18" charset="0"/>
              </a:rPr>
              <a:t>Route is specified and SC manager only decides on </a:t>
            </a:r>
            <a:r>
              <a:rPr lang="en-US" altLang="tr-TR" i="1" dirty="0" smtClean="0">
                <a:ea typeface="Calibri" pitchFamily="34" charset="0"/>
                <a:cs typeface="Times New Roman" pitchFamily="18" charset="0"/>
              </a:rPr>
              <a:t>quantity</a:t>
            </a:r>
            <a:r>
              <a:rPr lang="en-US" altLang="tr-TR" dirty="0" smtClean="0">
                <a:ea typeface="Calibri" pitchFamily="34" charset="0"/>
                <a:cs typeface="Times New Roman" pitchFamily="18" charset="0"/>
              </a:rPr>
              <a:t> and </a:t>
            </a:r>
            <a:r>
              <a:rPr lang="en-US" altLang="tr-TR" i="1" dirty="0" smtClean="0">
                <a:ea typeface="Calibri" pitchFamily="34" charset="0"/>
                <a:cs typeface="Times New Roman" pitchFamily="18" charset="0"/>
              </a:rPr>
              <a:t>mode</a:t>
            </a:r>
            <a:r>
              <a:rPr lang="en-US" altLang="tr-TR" dirty="0" smtClean="0">
                <a:ea typeface="Calibri" pitchFamily="34" charset="0"/>
                <a:cs typeface="Times New Roman" pitchFamily="18" charset="0"/>
              </a:rPr>
              <a:t> of transportation. </a:t>
            </a:r>
            <a:endParaRPr lang="tr-TR" altLang="tr-TR" dirty="0" smtClean="0">
              <a:ea typeface="Calibri" pitchFamily="34" charset="0"/>
              <a:cs typeface="Times New Roman" pitchFamily="18" charset="0"/>
            </a:endParaRPr>
          </a:p>
          <a:p>
            <a:pPr marL="171450" indent="-171450">
              <a:lnSpc>
                <a:spcPts val="4400"/>
              </a:lnSpc>
              <a:buFont typeface="Arial" pitchFamily="34" charset="0"/>
              <a:buChar char="•"/>
            </a:pPr>
            <a:r>
              <a:rPr lang="tr-TR" altLang="tr-TR" dirty="0" smtClean="0">
                <a:ea typeface="Calibri" pitchFamily="34" charset="0"/>
                <a:cs typeface="Times New Roman" pitchFamily="18" charset="0"/>
              </a:rPr>
              <a:t>D</a:t>
            </a:r>
            <a:r>
              <a:rPr lang="en-US" altLang="tr-TR" dirty="0" err="1" smtClean="0">
                <a:ea typeface="Calibri" pitchFamily="34" charset="0"/>
                <a:cs typeface="Times New Roman" pitchFamily="18" charset="0"/>
              </a:rPr>
              <a:t>ecision</a:t>
            </a:r>
            <a:r>
              <a:rPr lang="en-US" altLang="tr-TR" dirty="0" smtClean="0">
                <a:ea typeface="Calibri" pitchFamily="34" charset="0"/>
                <a:cs typeface="Times New Roman" pitchFamily="18" charset="0"/>
              </a:rPr>
              <a:t> involves trade-off between </a:t>
            </a:r>
            <a:r>
              <a:rPr lang="en-US" altLang="tr-TR" i="1" dirty="0" smtClean="0">
                <a:ea typeface="Calibri" pitchFamily="34" charset="0"/>
                <a:cs typeface="Times New Roman" pitchFamily="18" charset="0"/>
              </a:rPr>
              <a:t>transportation </a:t>
            </a:r>
            <a:r>
              <a:rPr lang="en-US" altLang="tr-TR" dirty="0" smtClean="0">
                <a:ea typeface="Calibri" pitchFamily="34" charset="0"/>
                <a:cs typeface="Times New Roman" pitchFamily="18" charset="0"/>
              </a:rPr>
              <a:t>and </a:t>
            </a:r>
            <a:r>
              <a:rPr lang="en-US" altLang="tr-TR" i="1" dirty="0" smtClean="0">
                <a:ea typeface="Calibri" pitchFamily="34" charset="0"/>
                <a:cs typeface="Times New Roman" pitchFamily="18" charset="0"/>
              </a:rPr>
              <a:t>inventory costs</a:t>
            </a:r>
            <a:endParaRPr lang="tr-TR" altLang="tr-TR" i="1" dirty="0" smtClean="0">
              <a:ea typeface="Calibri" pitchFamily="34" charset="0"/>
              <a:cs typeface="Times New Roman" pitchFamily="18" charset="0"/>
            </a:endParaRPr>
          </a:p>
          <a:p>
            <a:pPr marL="171450" indent="-171450">
              <a:lnSpc>
                <a:spcPts val="4400"/>
              </a:lnSpc>
              <a:buFont typeface="Arial" pitchFamily="34" charset="0"/>
              <a:buChar char="•"/>
            </a:pPr>
            <a:r>
              <a:rPr lang="tr-TR" altLang="tr-TR" dirty="0" smtClean="0">
                <a:ea typeface="Calibri" pitchFamily="34" charset="0"/>
                <a:cs typeface="Times New Roman" pitchFamily="18" charset="0"/>
              </a:rPr>
              <a:t>A</a:t>
            </a:r>
            <a:r>
              <a:rPr lang="en-US" altLang="tr-TR" dirty="0" err="1" smtClean="0">
                <a:ea typeface="Calibri" pitchFamily="34" charset="0"/>
                <a:cs typeface="Times New Roman" pitchFamily="18" charset="0"/>
              </a:rPr>
              <a:t>dvantage</a:t>
            </a:r>
            <a:r>
              <a:rPr lang="en-US" altLang="tr-TR" dirty="0" smtClean="0">
                <a:ea typeface="Calibri" pitchFamily="34" charset="0"/>
                <a:cs typeface="Times New Roman" pitchFamily="18" charset="0"/>
              </a:rPr>
              <a:t> is the elimination of intermediate warehouses and its simplicity of operation and coordination. </a:t>
            </a:r>
          </a:p>
          <a:p>
            <a:endParaRPr lang="tr-TR" dirty="0"/>
          </a:p>
        </p:txBody>
      </p:sp>
      <p:sp>
        <p:nvSpPr>
          <p:cNvPr id="4" name="Slayt Numarası Yer Tutucusu 3"/>
          <p:cNvSpPr>
            <a:spLocks noGrp="1"/>
          </p:cNvSpPr>
          <p:nvPr>
            <p:ph type="sldNum" sz="quarter" idx="10"/>
          </p:nvPr>
        </p:nvSpPr>
        <p:spPr/>
        <p:txBody>
          <a:bodyPr/>
          <a:lstStyle/>
          <a:p>
            <a:fld id="{076EBC24-DA02-4477-BEA7-786BF1918682}" type="slidenum">
              <a:rPr lang="tr-TR" smtClean="0"/>
              <a:t>22</a:t>
            </a:fld>
            <a:endParaRPr lang="tr-TR"/>
          </a:p>
        </p:txBody>
      </p:sp>
    </p:spTree>
    <p:extLst>
      <p:ext uri="{BB962C8B-B14F-4D97-AF65-F5344CB8AC3E}">
        <p14:creationId xmlns:p14="http://schemas.microsoft.com/office/powerpoint/2010/main" val="1477144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tr-TR" altLang="tr-TR" sz="1200" i="1" dirty="0" smtClean="0">
                <a:ea typeface="Calibri" pitchFamily="34" charset="0"/>
                <a:cs typeface="Times New Roman" pitchFamily="18" charset="0"/>
              </a:rPr>
              <a:t>M</a:t>
            </a:r>
            <a:r>
              <a:rPr lang="en-US" altLang="tr-TR" sz="1200" i="1" dirty="0" smtClean="0">
                <a:ea typeface="Calibri" pitchFamily="34" charset="0"/>
                <a:cs typeface="Times New Roman" pitchFamily="18" charset="0"/>
              </a:rPr>
              <a:t>ilk  run </a:t>
            </a:r>
            <a:r>
              <a:rPr lang="en-US" altLang="tr-TR" sz="1200" dirty="0" smtClean="0">
                <a:ea typeface="Calibri" pitchFamily="34" charset="0"/>
                <a:cs typeface="Times New Roman" pitchFamily="18" charset="0"/>
              </a:rPr>
              <a:t>is a route on which a truck  either delivers product from a single supplier to multiple retailers or goes from  multiple suppliers to a single  buyer  location</a:t>
            </a:r>
            <a:r>
              <a:rPr lang="tr-TR" altLang="tr-TR" sz="1200" dirty="0" smtClean="0">
                <a:ea typeface="Calibri" pitchFamily="34" charset="0"/>
                <a:cs typeface="Times New Roman" pitchFamily="18" charset="0"/>
              </a:rPr>
              <a:t>.</a:t>
            </a:r>
          </a:p>
          <a:p>
            <a:endParaRPr lang="tr-TR" dirty="0"/>
          </a:p>
        </p:txBody>
      </p:sp>
      <p:sp>
        <p:nvSpPr>
          <p:cNvPr id="4" name="Slayt Numarası Yer Tutucusu 3"/>
          <p:cNvSpPr>
            <a:spLocks noGrp="1"/>
          </p:cNvSpPr>
          <p:nvPr>
            <p:ph type="sldNum" sz="quarter" idx="10"/>
          </p:nvPr>
        </p:nvSpPr>
        <p:spPr/>
        <p:txBody>
          <a:bodyPr/>
          <a:lstStyle/>
          <a:p>
            <a:fld id="{076EBC24-DA02-4477-BEA7-786BF1918682}" type="slidenum">
              <a:rPr lang="tr-TR" smtClean="0"/>
              <a:t>23</a:t>
            </a:fld>
            <a:endParaRPr lang="tr-TR"/>
          </a:p>
        </p:txBody>
      </p:sp>
    </p:spTree>
    <p:extLst>
      <p:ext uri="{BB962C8B-B14F-4D97-AF65-F5344CB8AC3E}">
        <p14:creationId xmlns:p14="http://schemas.microsoft.com/office/powerpoint/2010/main" val="3586895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lgn="just">
              <a:lnSpc>
                <a:spcPct val="120000"/>
              </a:lnSpc>
              <a:buFont typeface="Arial" pitchFamily="34" charset="0"/>
              <a:buChar char="•"/>
            </a:pPr>
            <a:r>
              <a:rPr lang="en-US" altLang="tr-TR" sz="1200" dirty="0" smtClean="0"/>
              <a:t>Suppliers send their shipments to DC and DC forwards appropriate shipments to each buyer</a:t>
            </a:r>
            <a:endParaRPr lang="tr-TR" altLang="tr-TR" sz="1200" dirty="0" smtClean="0"/>
          </a:p>
          <a:p>
            <a:pPr marL="171450" indent="-171450" algn="just">
              <a:lnSpc>
                <a:spcPct val="120000"/>
              </a:lnSpc>
              <a:buFont typeface="Arial" pitchFamily="34" charset="0"/>
              <a:buChar char="•"/>
            </a:pPr>
            <a:r>
              <a:rPr lang="en-US" altLang="tr-TR" sz="1200" dirty="0" smtClean="0">
                <a:ea typeface="Calibri" pitchFamily="34" charset="0"/>
                <a:cs typeface="Times New Roman" pitchFamily="18" charset="0"/>
              </a:rPr>
              <a:t>DC can play two different roles</a:t>
            </a:r>
            <a:r>
              <a:rPr lang="tr-TR" altLang="tr-TR" sz="1200" dirty="0" smtClean="0">
                <a:ea typeface="Calibri" pitchFamily="34" charset="0"/>
                <a:cs typeface="Times New Roman" pitchFamily="18" charset="0"/>
              </a:rPr>
              <a:t> :</a:t>
            </a:r>
            <a:r>
              <a:rPr lang="en-US" altLang="tr-TR" sz="1200" dirty="0" smtClean="0">
                <a:ea typeface="Calibri" pitchFamily="34" charset="0"/>
                <a:cs typeface="Times New Roman" pitchFamily="18" charset="0"/>
              </a:rPr>
              <a:t> to store inventory and to serve as transfer location </a:t>
            </a:r>
          </a:p>
          <a:p>
            <a:pPr marL="171450" indent="-171450" algn="just">
              <a:lnSpc>
                <a:spcPct val="120000"/>
              </a:lnSpc>
              <a:buFont typeface="Arial" pitchFamily="34" charset="0"/>
              <a:buChar char="•"/>
            </a:pPr>
            <a:r>
              <a:rPr lang="en-US" altLang="tr-TR" sz="1200" dirty="0" smtClean="0">
                <a:ea typeface="Calibri" pitchFamily="34" charset="0"/>
                <a:cs typeface="Times New Roman" pitchFamily="18" charset="0"/>
              </a:rPr>
              <a:t>DC</a:t>
            </a:r>
            <a:r>
              <a:rPr lang="tr-TR" altLang="tr-TR" sz="1200" dirty="0" smtClean="0">
                <a:ea typeface="Calibri" pitchFamily="34" charset="0"/>
                <a:cs typeface="Times New Roman" pitchFamily="18" charset="0"/>
              </a:rPr>
              <a:t> </a:t>
            </a:r>
            <a:r>
              <a:rPr lang="en-US" altLang="tr-TR" sz="1200" dirty="0" smtClean="0">
                <a:ea typeface="Calibri" pitchFamily="34" charset="0"/>
                <a:cs typeface="Times New Roman" pitchFamily="18" charset="0"/>
              </a:rPr>
              <a:t>reduces SC costs </a:t>
            </a:r>
            <a:r>
              <a:rPr lang="tr-TR" altLang="tr-TR" sz="1200" dirty="0" err="1" smtClean="0">
                <a:ea typeface="Calibri" pitchFamily="34" charset="0"/>
                <a:cs typeface="Times New Roman" pitchFamily="18" charset="0"/>
              </a:rPr>
              <a:t>if</a:t>
            </a:r>
            <a:r>
              <a:rPr lang="tr-TR" altLang="tr-TR" sz="1200" dirty="0" smtClean="0">
                <a:ea typeface="Calibri" pitchFamily="34" charset="0"/>
                <a:cs typeface="Times New Roman" pitchFamily="18" charset="0"/>
              </a:rPr>
              <a:t> </a:t>
            </a:r>
            <a:r>
              <a:rPr lang="en-US" altLang="tr-TR" sz="1200" dirty="0" smtClean="0">
                <a:ea typeface="Calibri" pitchFamily="34" charset="0"/>
                <a:cs typeface="Times New Roman" pitchFamily="18" charset="0"/>
              </a:rPr>
              <a:t>suppliers are far from buyer and transportation costs are high.</a:t>
            </a:r>
            <a:r>
              <a:rPr lang="tr-TR" altLang="tr-TR" sz="1200" dirty="0" smtClean="0">
                <a:ea typeface="Calibri" pitchFamily="34" charset="0"/>
                <a:cs typeface="Times New Roman" pitchFamily="18" charset="0"/>
              </a:rPr>
              <a:t> </a:t>
            </a:r>
          </a:p>
          <a:p>
            <a:endParaRPr lang="tr-TR" dirty="0"/>
          </a:p>
        </p:txBody>
      </p:sp>
      <p:sp>
        <p:nvSpPr>
          <p:cNvPr id="4" name="Slayt Numarası Yer Tutucusu 3"/>
          <p:cNvSpPr>
            <a:spLocks noGrp="1"/>
          </p:cNvSpPr>
          <p:nvPr>
            <p:ph type="sldNum" sz="quarter" idx="10"/>
          </p:nvPr>
        </p:nvSpPr>
        <p:spPr/>
        <p:txBody>
          <a:bodyPr/>
          <a:lstStyle/>
          <a:p>
            <a:fld id="{076EBC24-DA02-4477-BEA7-786BF1918682}" type="slidenum">
              <a:rPr lang="tr-TR" smtClean="0"/>
              <a:t>24</a:t>
            </a:fld>
            <a:endParaRPr lang="tr-TR"/>
          </a:p>
        </p:txBody>
      </p:sp>
    </p:spTree>
    <p:extLst>
      <p:ext uri="{BB962C8B-B14F-4D97-AF65-F5344CB8AC3E}">
        <p14:creationId xmlns:p14="http://schemas.microsoft.com/office/powerpoint/2010/main" val="1711212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lgn="just">
              <a:lnSpc>
                <a:spcPct val="150000"/>
              </a:lnSpc>
              <a:buFont typeface="Arial" pitchFamily="34" charset="0"/>
              <a:buChar char="•"/>
            </a:pPr>
            <a:r>
              <a:rPr lang="en-US" altLang="tr-TR" dirty="0" smtClean="0">
                <a:ea typeface="Calibri" pitchFamily="34" charset="0"/>
                <a:cs typeface="Times New Roman" pitchFamily="18" charset="0"/>
              </a:rPr>
              <a:t>Milk runs can be used from  a DC if lot sizes to be delivered to each  buyer  location are small. </a:t>
            </a:r>
            <a:endParaRPr lang="tr-TR" altLang="tr-TR" dirty="0" smtClean="0">
              <a:latin typeface="Calibri" pitchFamily="34" charset="0"/>
              <a:ea typeface="Calibri" pitchFamily="34" charset="0"/>
              <a:cs typeface="Times New Roman" pitchFamily="18" charset="0"/>
            </a:endParaRPr>
          </a:p>
          <a:p>
            <a:pPr marL="171450" indent="-171450" algn="just">
              <a:lnSpc>
                <a:spcPct val="150000"/>
              </a:lnSpc>
              <a:buFont typeface="Arial" pitchFamily="34" charset="0"/>
              <a:buChar char="•"/>
            </a:pPr>
            <a:r>
              <a:rPr lang="en-US" altLang="tr-TR" dirty="0" smtClean="0">
                <a:ea typeface="Calibri" pitchFamily="34" charset="0"/>
                <a:cs typeface="Times New Roman" pitchFamily="18" charset="0"/>
              </a:rPr>
              <a:t>Milk runs reduce outbound transportation costs by consolidating small  shipments. </a:t>
            </a:r>
            <a:endParaRPr lang="tr-TR" altLang="tr-TR" dirty="0" smtClean="0">
              <a:latin typeface="Calibri" pitchFamily="34" charset="0"/>
              <a:ea typeface="Calibri" pitchFamily="34" charset="0"/>
              <a:cs typeface="Times New Roman" pitchFamily="18" charset="0"/>
            </a:endParaRPr>
          </a:p>
          <a:p>
            <a:endParaRPr lang="tr-TR" dirty="0"/>
          </a:p>
        </p:txBody>
      </p:sp>
      <p:sp>
        <p:nvSpPr>
          <p:cNvPr id="4" name="Slayt Numarası Yer Tutucusu 3"/>
          <p:cNvSpPr>
            <a:spLocks noGrp="1"/>
          </p:cNvSpPr>
          <p:nvPr>
            <p:ph type="sldNum" sz="quarter" idx="10"/>
          </p:nvPr>
        </p:nvSpPr>
        <p:spPr/>
        <p:txBody>
          <a:bodyPr/>
          <a:lstStyle/>
          <a:p>
            <a:fld id="{076EBC24-DA02-4477-BEA7-786BF1918682}" type="slidenum">
              <a:rPr lang="tr-TR" smtClean="0"/>
              <a:t>25</a:t>
            </a:fld>
            <a:endParaRPr lang="tr-TR"/>
          </a:p>
        </p:txBody>
      </p:sp>
    </p:spTree>
    <p:extLst>
      <p:ext uri="{BB962C8B-B14F-4D97-AF65-F5344CB8AC3E}">
        <p14:creationId xmlns:p14="http://schemas.microsoft.com/office/powerpoint/2010/main" val="4099432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smtClean="0">
                <a:solidFill>
                  <a:schemeClr val="tx1"/>
                </a:solidFill>
                <a:effectLst/>
                <a:latin typeface="+mn-lt"/>
                <a:ea typeface="+mn-ea"/>
                <a:cs typeface="+mn-cs"/>
              </a:rPr>
              <a:t>High speed covering huge ranges</a:t>
            </a:r>
            <a:r>
              <a:rPr lang="en-US" sz="1200" b="0" i="0" kern="1200" dirty="0" smtClean="0">
                <a:solidFill>
                  <a:schemeClr val="tx1"/>
                </a:solidFill>
                <a:effectLst/>
                <a:latin typeface="+mn-lt"/>
                <a:ea typeface="+mn-ea"/>
                <a:cs typeface="+mn-cs"/>
              </a:rPr>
              <a:t>: Its speed over long ranges is higher than any distinct modes of transport (aside from airways). Therefore it is the best choice for long-distance traffics.</a:t>
            </a:r>
          </a:p>
          <a:p>
            <a:r>
              <a:rPr lang="en-US" sz="1200" b="1" i="0" kern="1200" dirty="0" smtClean="0">
                <a:solidFill>
                  <a:schemeClr val="tx1"/>
                </a:solidFill>
                <a:effectLst/>
                <a:latin typeface="+mn-lt"/>
                <a:ea typeface="+mn-ea"/>
                <a:cs typeface="+mn-cs"/>
              </a:rPr>
              <a:t>Dependable</a:t>
            </a:r>
            <a:r>
              <a:rPr lang="en-US" sz="1200" b="0" i="0" kern="1200" dirty="0" smtClean="0">
                <a:solidFill>
                  <a:schemeClr val="tx1"/>
                </a:solidFill>
                <a:effectLst/>
                <a:latin typeface="+mn-lt"/>
                <a:ea typeface="+mn-ea"/>
                <a:cs typeface="+mn-cs"/>
              </a:rPr>
              <a:t>: It is the most reliable mode of transport as it is least affected by weather conditions compared to other methods.</a:t>
            </a:r>
          </a:p>
          <a:p>
            <a:r>
              <a:rPr lang="en-US" sz="1200" b="1" i="0" kern="1200" dirty="0" smtClean="0">
                <a:solidFill>
                  <a:schemeClr val="tx1"/>
                </a:solidFill>
                <a:effectLst/>
                <a:latin typeface="+mn-lt"/>
                <a:ea typeface="+mn-ea"/>
                <a:cs typeface="+mn-cs"/>
              </a:rPr>
              <a:t>Suitable for heavy and bulky goods</a:t>
            </a:r>
            <a:r>
              <a:rPr lang="en-US" sz="1200" b="0" i="0" kern="1200" dirty="0" smtClean="0">
                <a:solidFill>
                  <a:schemeClr val="tx1"/>
                </a:solidFill>
                <a:effectLst/>
                <a:latin typeface="+mn-lt"/>
                <a:ea typeface="+mn-ea"/>
                <a:cs typeface="+mn-cs"/>
              </a:rPr>
              <a:t>: It is economical, and faster, and best suited for bulky and heavy goods transportation over huge distances.</a:t>
            </a:r>
          </a:p>
          <a:p>
            <a:r>
              <a:rPr lang="tr-TR" dirty="0" smtClean="0"/>
              <a:t>-</a:t>
            </a:r>
          </a:p>
          <a:p>
            <a:r>
              <a:rPr lang="en-US" sz="1200" b="1" i="0" kern="1200" dirty="0" smtClean="0">
                <a:solidFill>
                  <a:schemeClr val="tx1"/>
                </a:solidFill>
                <a:effectLst/>
                <a:latin typeface="+mn-lt"/>
                <a:ea typeface="+mn-ea"/>
                <a:cs typeface="+mn-cs"/>
              </a:rPr>
              <a:t>Huge capital outlay</a:t>
            </a:r>
            <a:r>
              <a:rPr lang="en-US" sz="1200" b="0" i="0" kern="1200" dirty="0" smtClean="0">
                <a:solidFill>
                  <a:schemeClr val="tx1"/>
                </a:solidFill>
                <a:effectLst/>
                <a:latin typeface="+mn-lt"/>
                <a:ea typeface="+mn-ea"/>
                <a:cs typeface="+mn-cs"/>
              </a:rPr>
              <a:t>: Rail transportation needs a considerable investment of capital. The funds for building, sustaining, and hanging expenses are enormous compared to other modes of Transportation.</a:t>
            </a:r>
          </a:p>
          <a:p>
            <a:r>
              <a:rPr lang="en-US" sz="1200" b="1" i="0" kern="1200" dirty="0" smtClean="0">
                <a:solidFill>
                  <a:schemeClr val="tx1"/>
                </a:solidFill>
                <a:effectLst/>
                <a:latin typeface="+mn-lt"/>
                <a:ea typeface="+mn-ea"/>
                <a:cs typeface="+mn-cs"/>
              </a:rPr>
              <a:t>Centrally administrated</a:t>
            </a:r>
            <a:r>
              <a:rPr lang="en-US" sz="1200" b="0" i="0" kern="1200" dirty="0" smtClean="0">
                <a:solidFill>
                  <a:schemeClr val="tx1"/>
                </a:solidFill>
                <a:effectLst/>
                <a:latin typeface="+mn-lt"/>
                <a:ea typeface="+mn-ea"/>
                <a:cs typeface="+mn-cs"/>
              </a:rPr>
              <a:t>: Being the public utility service, rail transportation has a monopoly, and there is centralized administration, so the authorities fail to meet the personal needs of the people as compared to roadways.</a:t>
            </a:r>
          </a:p>
          <a:p>
            <a:r>
              <a:rPr lang="en-US" sz="1200" b="1" i="0" kern="1200" dirty="0" smtClean="0">
                <a:solidFill>
                  <a:schemeClr val="tx1"/>
                </a:solidFill>
                <a:effectLst/>
                <a:latin typeface="+mn-lt"/>
                <a:ea typeface="+mn-ea"/>
                <a:cs typeface="+mn-cs"/>
              </a:rPr>
              <a:t>No rural service</a:t>
            </a:r>
            <a:r>
              <a:rPr lang="en-US" sz="1200" b="0" i="0" kern="1200" dirty="0" smtClean="0">
                <a:solidFill>
                  <a:schemeClr val="tx1"/>
                </a:solidFill>
                <a:effectLst/>
                <a:latin typeface="+mn-lt"/>
                <a:ea typeface="+mn-ea"/>
                <a:cs typeface="+mn-cs"/>
              </a:rPr>
              <a:t>: It cannot be operated economically in rural areas due to substantial capital needs and traffic, which causes much inconvenienced to the people living in rural areas.</a:t>
            </a:r>
          </a:p>
          <a:p>
            <a:endParaRPr lang="tr-TR" dirty="0"/>
          </a:p>
        </p:txBody>
      </p:sp>
      <p:sp>
        <p:nvSpPr>
          <p:cNvPr id="4" name="Slayt Numarası Yer Tutucusu 3"/>
          <p:cNvSpPr>
            <a:spLocks noGrp="1"/>
          </p:cNvSpPr>
          <p:nvPr>
            <p:ph type="sldNum" sz="quarter" idx="10"/>
          </p:nvPr>
        </p:nvSpPr>
        <p:spPr/>
        <p:txBody>
          <a:bodyPr/>
          <a:lstStyle/>
          <a:p>
            <a:fld id="{076EBC24-DA02-4477-BEA7-786BF1918682}" type="slidenum">
              <a:rPr lang="tr-TR" smtClean="0"/>
              <a:t>10</a:t>
            </a:fld>
            <a:endParaRPr lang="tr-TR"/>
          </a:p>
        </p:txBody>
      </p:sp>
    </p:spTree>
    <p:extLst>
      <p:ext uri="{BB962C8B-B14F-4D97-AF65-F5344CB8AC3E}">
        <p14:creationId xmlns:p14="http://schemas.microsoft.com/office/powerpoint/2010/main" val="1890928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76EBC24-DA02-4477-BEA7-786BF1918682}" type="slidenum">
              <a:rPr lang="tr-TR" smtClean="0"/>
              <a:t>11</a:t>
            </a:fld>
            <a:endParaRPr lang="tr-TR"/>
          </a:p>
        </p:txBody>
      </p:sp>
    </p:spTree>
    <p:extLst>
      <p:ext uri="{BB962C8B-B14F-4D97-AF65-F5344CB8AC3E}">
        <p14:creationId xmlns:p14="http://schemas.microsoft.com/office/powerpoint/2010/main" val="113387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smtClean="0">
                <a:solidFill>
                  <a:schemeClr val="tx1"/>
                </a:solidFill>
                <a:effectLst/>
                <a:latin typeface="+mn-lt"/>
                <a:ea typeface="+mn-ea"/>
                <a:cs typeface="+mn-cs"/>
              </a:rPr>
              <a:t>Helpful in </a:t>
            </a:r>
            <a:r>
              <a:rPr lang="en-US" sz="1200" b="1" i="0" kern="1200" dirty="0" err="1" smtClean="0">
                <a:solidFill>
                  <a:schemeClr val="tx1"/>
                </a:solidFill>
                <a:effectLst/>
                <a:latin typeface="+mn-lt"/>
                <a:ea typeface="+mn-ea"/>
                <a:cs typeface="+mn-cs"/>
              </a:rPr>
              <a:t>Defence</a:t>
            </a:r>
            <a:r>
              <a:rPr lang="en-US" sz="1200" b="0" i="0" kern="1200" dirty="0" smtClean="0">
                <a:solidFill>
                  <a:schemeClr val="tx1"/>
                </a:solidFill>
                <a:effectLst/>
                <a:latin typeface="+mn-lt"/>
                <a:ea typeface="+mn-ea"/>
                <a:cs typeface="+mn-cs"/>
              </a:rPr>
              <a:t>: For the vigorous defense of the country, the development of shipping is vital as it is known as the second line of defense.</a:t>
            </a:r>
          </a:p>
          <a:p>
            <a:r>
              <a:rPr lang="en-US" sz="1200" b="1" i="0" kern="1200" dirty="0" smtClean="0">
                <a:solidFill>
                  <a:schemeClr val="tx1"/>
                </a:solidFill>
                <a:effectLst/>
                <a:latin typeface="+mn-lt"/>
                <a:ea typeface="+mn-ea"/>
                <a:cs typeface="+mn-cs"/>
              </a:rPr>
              <a:t>Essential for Foreign Trade</a:t>
            </a:r>
            <a:r>
              <a:rPr lang="en-US" sz="1200" b="0" i="0" kern="1200" dirty="0" smtClean="0">
                <a:solidFill>
                  <a:schemeClr val="tx1"/>
                </a:solidFill>
                <a:effectLst/>
                <a:latin typeface="+mn-lt"/>
                <a:ea typeface="+mn-ea"/>
                <a:cs typeface="+mn-cs"/>
              </a:rPr>
              <a:t>: Water transportation plays a critical role in foreign trade as many countries depend mainly on water transportation for foreign trading, such as India.</a:t>
            </a:r>
          </a:p>
          <a:p>
            <a:r>
              <a:rPr lang="tr-TR" dirty="0" smtClean="0"/>
              <a:t>-</a:t>
            </a:r>
          </a:p>
          <a:p>
            <a:r>
              <a:rPr lang="en-US" sz="1200" b="1" i="0" kern="1200" dirty="0" smtClean="0">
                <a:solidFill>
                  <a:schemeClr val="tx1"/>
                </a:solidFill>
                <a:effectLst/>
                <a:latin typeface="+mn-lt"/>
                <a:ea typeface="+mn-ea"/>
                <a:cs typeface="+mn-cs"/>
              </a:rPr>
              <a:t>Riskie</a:t>
            </a:r>
            <a:r>
              <a:rPr lang="en-US" sz="1200" b="0" i="0" kern="1200" dirty="0" smtClean="0">
                <a:solidFill>
                  <a:schemeClr val="tx1"/>
                </a:solidFill>
                <a:effectLst/>
                <a:latin typeface="+mn-lt"/>
                <a:ea typeface="+mn-ea"/>
                <a:cs typeface="+mn-cs"/>
              </a:rPr>
              <a:t>r: It is more dangerous than other modes of transport as there is always the danger of sinking boats or ships.</a:t>
            </a:r>
          </a:p>
          <a:p>
            <a:r>
              <a:rPr lang="en-US" sz="1200" b="1" i="0" kern="1200" dirty="0" smtClean="0">
                <a:solidFill>
                  <a:schemeClr val="tx1"/>
                </a:solidFill>
                <a:effectLst/>
                <a:latin typeface="+mn-lt"/>
                <a:ea typeface="+mn-ea"/>
                <a:cs typeface="+mn-cs"/>
              </a:rPr>
              <a:t>Slow speed</a:t>
            </a:r>
            <a:r>
              <a:rPr lang="en-US" sz="1200" b="0" i="0" kern="1200" dirty="0" smtClean="0">
                <a:solidFill>
                  <a:schemeClr val="tx1"/>
                </a:solidFill>
                <a:effectLst/>
                <a:latin typeface="+mn-lt"/>
                <a:ea typeface="+mn-ea"/>
                <a:cs typeface="+mn-cs"/>
              </a:rPr>
              <a:t>: It is a quiet mode of transport. Failure of monsoon might result in the fall of rivers’ water level, making navigating the ship or boat difficult.</a:t>
            </a:r>
          </a:p>
          <a:p>
            <a:r>
              <a:rPr lang="tr-TR" dirty="0" smtClean="0"/>
              <a:t>-</a:t>
            </a:r>
            <a:endParaRPr lang="tr-TR"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b="0" dirty="0" err="1" smtClean="0"/>
              <a:t>Exp</a:t>
            </a:r>
            <a:r>
              <a:rPr lang="tr-TR" b="0" dirty="0" smtClean="0"/>
              <a:t>: </a:t>
            </a:r>
            <a:r>
              <a:rPr lang="tr-TR" b="0" dirty="0" err="1" smtClean="0"/>
              <a:t>Arkas</a:t>
            </a:r>
            <a:r>
              <a:rPr lang="tr-TR" b="0" dirty="0" smtClean="0"/>
              <a:t>, </a:t>
            </a:r>
            <a:r>
              <a:rPr lang="tr-TR" sz="1200" b="0" i="0" kern="1200" dirty="0" err="1" smtClean="0">
                <a:solidFill>
                  <a:schemeClr val="tx1"/>
                </a:solidFill>
                <a:effectLst/>
                <a:latin typeface="+mn-lt"/>
                <a:ea typeface="+mn-ea"/>
                <a:cs typeface="+mn-cs"/>
              </a:rPr>
              <a:t>Turkon</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Line</a:t>
            </a:r>
            <a:r>
              <a:rPr lang="tr-TR" sz="1200" b="0" i="0" kern="1200" dirty="0" smtClean="0">
                <a:solidFill>
                  <a:schemeClr val="tx1"/>
                </a:solidFill>
                <a:effectLst/>
                <a:latin typeface="+mn-lt"/>
                <a:ea typeface="+mn-ea"/>
                <a:cs typeface="+mn-cs"/>
              </a:rPr>
              <a:t> Konteyner Taşımacılık,</a:t>
            </a:r>
            <a:r>
              <a:rPr lang="tr-TR" sz="1200" b="0" i="0" kern="1200" baseline="0" dirty="0" smtClean="0">
                <a:solidFill>
                  <a:schemeClr val="tx1"/>
                </a:solidFill>
                <a:effectLst/>
                <a:latin typeface="+mn-lt"/>
                <a:ea typeface="+mn-ea"/>
                <a:cs typeface="+mn-cs"/>
              </a:rPr>
              <a:t> DSL, </a:t>
            </a:r>
            <a:endParaRPr lang="tr-TR" sz="1200" b="0" i="0" kern="120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076EBC24-DA02-4477-BEA7-786BF1918682}" type="slidenum">
              <a:rPr lang="tr-TR" smtClean="0"/>
              <a:t>12</a:t>
            </a:fld>
            <a:endParaRPr lang="tr-TR"/>
          </a:p>
        </p:txBody>
      </p:sp>
    </p:spTree>
    <p:extLst>
      <p:ext uri="{BB962C8B-B14F-4D97-AF65-F5344CB8AC3E}">
        <p14:creationId xmlns:p14="http://schemas.microsoft.com/office/powerpoint/2010/main" val="1679852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smtClean="0">
                <a:solidFill>
                  <a:schemeClr val="tx1"/>
                </a:solidFill>
                <a:effectLst/>
                <a:latin typeface="+mn-lt"/>
                <a:ea typeface="+mn-ea"/>
                <a:cs typeface="+mn-cs"/>
              </a:rPr>
              <a:t>Rapid speed</a:t>
            </a:r>
            <a:r>
              <a:rPr lang="en-US" sz="1200" b="0" i="0" kern="1200" dirty="0" smtClean="0">
                <a:solidFill>
                  <a:schemeClr val="tx1"/>
                </a:solidFill>
                <a:effectLst/>
                <a:latin typeface="+mn-lt"/>
                <a:ea typeface="+mn-ea"/>
                <a:cs typeface="+mn-cs"/>
              </a:rPr>
              <a:t>: Among all the modes of transportation, air transportation is the fastest.</a:t>
            </a:r>
          </a:p>
          <a:p>
            <a:r>
              <a:rPr lang="en-US" sz="1200" b="1" i="0" kern="1200" dirty="0" smtClean="0">
                <a:solidFill>
                  <a:schemeClr val="tx1"/>
                </a:solidFill>
                <a:effectLst/>
                <a:latin typeface="+mn-lt"/>
                <a:ea typeface="+mn-ea"/>
                <a:cs typeface="+mn-cs"/>
              </a:rPr>
              <a:t>Unbroken Journey</a:t>
            </a:r>
            <a:r>
              <a:rPr lang="en-US" sz="1200" b="0" i="0" kern="1200" dirty="0" smtClean="0">
                <a:solidFill>
                  <a:schemeClr val="tx1"/>
                </a:solidFill>
                <a:effectLst/>
                <a:latin typeface="+mn-lt"/>
                <a:ea typeface="+mn-ea"/>
                <a:cs typeface="+mn-cs"/>
              </a:rPr>
              <a:t>: Air transportation offers an unbroken journey over sea and land, due to which it can take you from one distinct destination to another quickest.</a:t>
            </a:r>
          </a:p>
          <a:p>
            <a:r>
              <a:rPr lang="en-US" sz="1200" b="1" i="0" kern="1200" dirty="0" smtClean="0">
                <a:solidFill>
                  <a:schemeClr val="tx1"/>
                </a:solidFill>
                <a:effectLst/>
                <a:latin typeface="+mn-lt"/>
                <a:ea typeface="+mn-ea"/>
                <a:cs typeface="+mn-cs"/>
              </a:rPr>
              <a:t>Can operate for emergency services</a:t>
            </a:r>
            <a:r>
              <a:rPr lang="en-US" sz="1200" b="0" i="0" kern="1200" dirty="0" smtClean="0">
                <a:solidFill>
                  <a:schemeClr val="tx1"/>
                </a:solidFill>
                <a:effectLst/>
                <a:latin typeface="+mn-lt"/>
                <a:ea typeface="+mn-ea"/>
                <a:cs typeface="+mn-cs"/>
              </a:rPr>
              <a:t>: It can operate even when every other means of transport can’t due to floods or other natural calamities. So at that time, it is the only mode of Transportation that can be employed to do the relief work and offer the essential commodities of life.</a:t>
            </a:r>
          </a:p>
          <a:p>
            <a:r>
              <a:rPr lang="tr-TR" dirty="0" smtClean="0"/>
              <a:t>-</a:t>
            </a:r>
          </a:p>
          <a:p>
            <a:r>
              <a:rPr lang="en-US" sz="1200" b="1" i="0" kern="1200" dirty="0" smtClean="0">
                <a:solidFill>
                  <a:schemeClr val="tx1"/>
                </a:solidFill>
                <a:effectLst/>
                <a:latin typeface="+mn-lt"/>
                <a:ea typeface="+mn-ea"/>
                <a:cs typeface="+mn-cs"/>
              </a:rPr>
              <a:t>Very expensive</a:t>
            </a:r>
            <a:r>
              <a:rPr lang="en-US" sz="1200" b="0" i="0" kern="1200" dirty="0" smtClean="0">
                <a:solidFill>
                  <a:schemeClr val="tx1"/>
                </a:solidFill>
                <a:effectLst/>
                <a:latin typeface="+mn-lt"/>
                <a:ea typeface="+mn-ea"/>
                <a:cs typeface="+mn-cs"/>
              </a:rPr>
              <a:t>: It is the most costly mode of Transportation. The fare of transport is very high, which is difficult to afford for the ordinary person.</a:t>
            </a:r>
          </a:p>
          <a:p>
            <a:r>
              <a:rPr lang="en-US" sz="1200" b="1" i="0" kern="1200" dirty="0" smtClean="0">
                <a:solidFill>
                  <a:schemeClr val="tx1"/>
                </a:solidFill>
                <a:effectLst/>
                <a:latin typeface="+mn-lt"/>
                <a:ea typeface="+mn-ea"/>
                <a:cs typeface="+mn-cs"/>
              </a:rPr>
              <a:t>Unreliable and uncertain</a:t>
            </a:r>
            <a:r>
              <a:rPr lang="en-US" sz="1200" b="0" i="0" kern="1200" dirty="0" smtClean="0">
                <a:solidFill>
                  <a:schemeClr val="tx1"/>
                </a:solidFill>
                <a:effectLst/>
                <a:latin typeface="+mn-lt"/>
                <a:ea typeface="+mn-ea"/>
                <a:cs typeface="+mn-cs"/>
              </a:rPr>
              <a:t>: Air transport is not very reliable and is unsure as it is controlled mainly by weather conditions. Fog, snow, or other unfavorable weather conditions might cause suspension of air service or cancellation of scheduled flights.</a:t>
            </a:r>
          </a:p>
          <a:p>
            <a:r>
              <a:rPr lang="en-US" sz="1200" b="1" i="0" kern="1200" dirty="0" smtClean="0">
                <a:solidFill>
                  <a:schemeClr val="tx1"/>
                </a:solidFill>
                <a:effectLst/>
                <a:latin typeface="+mn-lt"/>
                <a:ea typeface="+mn-ea"/>
                <a:cs typeface="+mn-cs"/>
              </a:rPr>
              <a:t>Specialized skills needed</a:t>
            </a:r>
            <a:r>
              <a:rPr lang="en-US" sz="1200" b="0" i="0" kern="1200" dirty="0" smtClean="0">
                <a:solidFill>
                  <a:schemeClr val="tx1"/>
                </a:solidFill>
                <a:effectLst/>
                <a:latin typeface="+mn-lt"/>
                <a:ea typeface="+mn-ea"/>
                <a:cs typeface="+mn-cs"/>
              </a:rPr>
              <a:t>: Air transportation requires a specialized skill and a high degree of training for its operation.</a:t>
            </a:r>
          </a:p>
          <a:p>
            <a:endParaRPr lang="tr-TR" dirty="0"/>
          </a:p>
        </p:txBody>
      </p:sp>
      <p:sp>
        <p:nvSpPr>
          <p:cNvPr id="4" name="Slayt Numarası Yer Tutucusu 3"/>
          <p:cNvSpPr>
            <a:spLocks noGrp="1"/>
          </p:cNvSpPr>
          <p:nvPr>
            <p:ph type="sldNum" sz="quarter" idx="10"/>
          </p:nvPr>
        </p:nvSpPr>
        <p:spPr/>
        <p:txBody>
          <a:bodyPr/>
          <a:lstStyle/>
          <a:p>
            <a:fld id="{076EBC24-DA02-4477-BEA7-786BF1918682}" type="slidenum">
              <a:rPr lang="tr-TR" smtClean="0"/>
              <a:t>14</a:t>
            </a:fld>
            <a:endParaRPr lang="tr-TR"/>
          </a:p>
        </p:txBody>
      </p:sp>
    </p:spTree>
    <p:extLst>
      <p:ext uri="{BB962C8B-B14F-4D97-AF65-F5344CB8AC3E}">
        <p14:creationId xmlns:p14="http://schemas.microsoft.com/office/powerpoint/2010/main" val="2695862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smtClean="0">
                <a:solidFill>
                  <a:schemeClr val="tx1"/>
                </a:solidFill>
                <a:effectLst/>
                <a:latin typeface="+mn-lt"/>
                <a:ea typeface="+mn-ea"/>
                <a:cs typeface="+mn-cs"/>
              </a:rPr>
              <a:t>Low maintenance cost</a:t>
            </a:r>
            <a:r>
              <a:rPr lang="en-US" sz="1200" b="0" i="0" kern="1200" dirty="0" smtClean="0">
                <a:solidFill>
                  <a:schemeClr val="tx1"/>
                </a:solidFill>
                <a:effectLst/>
                <a:latin typeface="+mn-lt"/>
                <a:ea typeface="+mn-ea"/>
                <a:cs typeface="+mn-cs"/>
              </a:rPr>
              <a:t>: Both the maintenance and operation cost is meager.</a:t>
            </a:r>
          </a:p>
          <a:p>
            <a:r>
              <a:rPr lang="en-US" sz="1200" b="1" i="0" kern="1200" dirty="0" smtClean="0">
                <a:solidFill>
                  <a:schemeClr val="tx1"/>
                </a:solidFill>
                <a:effectLst/>
                <a:latin typeface="+mn-lt"/>
                <a:ea typeface="+mn-ea"/>
                <a:cs typeface="+mn-cs"/>
              </a:rPr>
              <a:t>Less energy requirement</a:t>
            </a:r>
            <a:r>
              <a:rPr lang="en-US" sz="1200" b="0" i="0" kern="1200" dirty="0" smtClean="0">
                <a:solidFill>
                  <a:schemeClr val="tx1"/>
                </a:solidFill>
                <a:effectLst/>
                <a:latin typeface="+mn-lt"/>
                <a:ea typeface="+mn-ea"/>
                <a:cs typeface="+mn-cs"/>
              </a:rPr>
              <a:t>: The consumption of energy is deficient.</a:t>
            </a:r>
          </a:p>
          <a:p>
            <a:r>
              <a:rPr lang="en-US" sz="1200" b="1" i="0" kern="1200" dirty="0" smtClean="0">
                <a:solidFill>
                  <a:schemeClr val="tx1"/>
                </a:solidFill>
                <a:effectLst/>
                <a:latin typeface="+mn-lt"/>
                <a:ea typeface="+mn-ea"/>
                <a:cs typeface="+mn-cs"/>
              </a:rPr>
              <a:t>Less rate of delays</a:t>
            </a:r>
            <a:r>
              <a:rPr lang="en-US" sz="1200" b="0" i="0" kern="1200" dirty="0" smtClean="0">
                <a:solidFill>
                  <a:schemeClr val="tx1"/>
                </a:solidFill>
                <a:effectLst/>
                <a:latin typeface="+mn-lt"/>
                <a:ea typeface="+mn-ea"/>
                <a:cs typeface="+mn-cs"/>
              </a:rPr>
              <a:t>: The losses of carrying mineral oil and natural gas and delays are minimized with a pipeline system.</a:t>
            </a:r>
          </a:p>
          <a:p>
            <a:r>
              <a:rPr lang="tr-TR" dirty="0" smtClean="0"/>
              <a:t>-</a:t>
            </a:r>
          </a:p>
          <a:p>
            <a:r>
              <a:rPr lang="en-US" sz="1200" b="1" i="0" kern="1200" dirty="0" smtClean="0">
                <a:solidFill>
                  <a:schemeClr val="tx1"/>
                </a:solidFill>
                <a:effectLst/>
                <a:latin typeface="+mn-lt"/>
                <a:ea typeface="+mn-ea"/>
                <a:cs typeface="+mn-cs"/>
              </a:rPr>
              <a:t>Leakage</a:t>
            </a:r>
            <a:r>
              <a:rPr lang="en-US" sz="1200" b="0" i="0" kern="1200" dirty="0" smtClean="0">
                <a:solidFill>
                  <a:schemeClr val="tx1"/>
                </a:solidFill>
                <a:effectLst/>
                <a:latin typeface="+mn-lt"/>
                <a:ea typeface="+mn-ea"/>
                <a:cs typeface="+mn-cs"/>
              </a:rPr>
              <a:t>: If there is a leakage, the repairing has to be done as soon as possible, so you can’t desert leakage.</a:t>
            </a:r>
          </a:p>
          <a:p>
            <a:r>
              <a:rPr lang="en-US" sz="1200" b="1" i="0" kern="1200" dirty="0" smtClean="0">
                <a:solidFill>
                  <a:schemeClr val="tx1"/>
                </a:solidFill>
                <a:effectLst/>
                <a:latin typeface="+mn-lt"/>
                <a:ea typeface="+mn-ea"/>
                <a:cs typeface="+mn-cs"/>
              </a:rPr>
              <a:t>High initial cost</a:t>
            </a:r>
            <a:r>
              <a:rPr lang="en-US" sz="1200" b="0" i="0" kern="1200" dirty="0" smtClean="0">
                <a:solidFill>
                  <a:schemeClr val="tx1"/>
                </a:solidFill>
                <a:effectLst/>
                <a:latin typeface="+mn-lt"/>
                <a:ea typeface="+mn-ea"/>
                <a:cs typeface="+mn-cs"/>
              </a:rPr>
              <a:t>: The cost of construction and laying of pipelines is high.</a:t>
            </a:r>
          </a:p>
          <a:p>
            <a:r>
              <a:rPr lang="en-US" sz="1200" b="1" i="0" kern="1200" dirty="0" smtClean="0">
                <a:solidFill>
                  <a:schemeClr val="tx1"/>
                </a:solidFill>
                <a:effectLst/>
                <a:latin typeface="+mn-lt"/>
                <a:ea typeface="+mn-ea"/>
                <a:cs typeface="+mn-cs"/>
              </a:rPr>
              <a:t>Security</a:t>
            </a:r>
            <a:r>
              <a:rPr lang="en-US" sz="1200" b="0" i="0" kern="1200" dirty="0" smtClean="0">
                <a:solidFill>
                  <a:schemeClr val="tx1"/>
                </a:solidFill>
                <a:effectLst/>
                <a:latin typeface="+mn-lt"/>
                <a:ea typeface="+mn-ea"/>
                <a:cs typeface="+mn-cs"/>
              </a:rPr>
              <a:t>: The security of pipeline transportation is complex.</a:t>
            </a:r>
          </a:p>
          <a:p>
            <a:endParaRPr lang="tr-TR" dirty="0"/>
          </a:p>
        </p:txBody>
      </p:sp>
      <p:sp>
        <p:nvSpPr>
          <p:cNvPr id="4" name="Slayt Numarası Yer Tutucusu 3"/>
          <p:cNvSpPr>
            <a:spLocks noGrp="1"/>
          </p:cNvSpPr>
          <p:nvPr>
            <p:ph type="sldNum" sz="quarter" idx="10"/>
          </p:nvPr>
        </p:nvSpPr>
        <p:spPr/>
        <p:txBody>
          <a:bodyPr/>
          <a:lstStyle/>
          <a:p>
            <a:fld id="{076EBC24-DA02-4477-BEA7-786BF1918682}" type="slidenum">
              <a:rPr lang="tr-TR" smtClean="0"/>
              <a:t>16</a:t>
            </a:fld>
            <a:endParaRPr lang="tr-TR"/>
          </a:p>
        </p:txBody>
      </p:sp>
    </p:spTree>
    <p:extLst>
      <p:ext uri="{BB962C8B-B14F-4D97-AF65-F5344CB8AC3E}">
        <p14:creationId xmlns:p14="http://schemas.microsoft.com/office/powerpoint/2010/main" val="811203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Exp</a:t>
            </a:r>
            <a:r>
              <a:rPr lang="tr-TR" dirty="0" smtClean="0"/>
              <a:t> </a:t>
            </a:r>
            <a:r>
              <a:rPr lang="tr-TR" dirty="0" err="1" smtClean="0"/>
              <a:t>FedEx</a:t>
            </a:r>
            <a:r>
              <a:rPr lang="tr-TR" dirty="0" smtClean="0"/>
              <a:t>, UPS, DHL</a:t>
            </a:r>
          </a:p>
          <a:p>
            <a:endParaRPr lang="tr-TR" dirty="0"/>
          </a:p>
        </p:txBody>
      </p:sp>
      <p:sp>
        <p:nvSpPr>
          <p:cNvPr id="4" name="Slayt Numarası Yer Tutucusu 3"/>
          <p:cNvSpPr>
            <a:spLocks noGrp="1"/>
          </p:cNvSpPr>
          <p:nvPr>
            <p:ph type="sldNum" sz="quarter" idx="10"/>
          </p:nvPr>
        </p:nvSpPr>
        <p:spPr/>
        <p:txBody>
          <a:bodyPr/>
          <a:lstStyle/>
          <a:p>
            <a:fld id="{076EBC24-DA02-4477-BEA7-786BF1918682}" type="slidenum">
              <a:rPr lang="tr-TR" smtClean="0"/>
              <a:t>18</a:t>
            </a:fld>
            <a:endParaRPr lang="tr-TR"/>
          </a:p>
        </p:txBody>
      </p:sp>
    </p:spTree>
    <p:extLst>
      <p:ext uri="{BB962C8B-B14F-4D97-AF65-F5344CB8AC3E}">
        <p14:creationId xmlns:p14="http://schemas.microsoft.com/office/powerpoint/2010/main" val="408536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76EBC24-DA02-4477-BEA7-786BF1918682}" type="slidenum">
              <a:rPr lang="tr-TR" smtClean="0"/>
              <a:t>19</a:t>
            </a:fld>
            <a:endParaRPr lang="tr-TR"/>
          </a:p>
        </p:txBody>
      </p:sp>
    </p:spTree>
    <p:extLst>
      <p:ext uri="{BB962C8B-B14F-4D97-AF65-F5344CB8AC3E}">
        <p14:creationId xmlns:p14="http://schemas.microsoft.com/office/powerpoint/2010/main" val="3490764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Exp</a:t>
            </a:r>
            <a:r>
              <a:rPr lang="tr-TR" dirty="0" smtClean="0"/>
              <a:t>:</a:t>
            </a:r>
            <a:r>
              <a:rPr lang="tr-TR" baseline="0" dirty="0" smtClean="0"/>
              <a:t> Mars, Ekol </a:t>
            </a:r>
            <a:endParaRPr lang="tr-TR" dirty="0"/>
          </a:p>
        </p:txBody>
      </p:sp>
      <p:sp>
        <p:nvSpPr>
          <p:cNvPr id="4" name="Slayt Numarası Yer Tutucusu 3"/>
          <p:cNvSpPr>
            <a:spLocks noGrp="1"/>
          </p:cNvSpPr>
          <p:nvPr>
            <p:ph type="sldNum" sz="quarter" idx="10"/>
          </p:nvPr>
        </p:nvSpPr>
        <p:spPr/>
        <p:txBody>
          <a:bodyPr/>
          <a:lstStyle/>
          <a:p>
            <a:fld id="{076EBC24-DA02-4477-BEA7-786BF1918682}" type="slidenum">
              <a:rPr lang="tr-TR" smtClean="0"/>
              <a:t>20</a:t>
            </a:fld>
            <a:endParaRPr lang="tr-TR"/>
          </a:p>
        </p:txBody>
      </p:sp>
    </p:spTree>
    <p:extLst>
      <p:ext uri="{BB962C8B-B14F-4D97-AF65-F5344CB8AC3E}">
        <p14:creationId xmlns:p14="http://schemas.microsoft.com/office/powerpoint/2010/main" val="2903149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1C29091-DE2C-4B6F-969D-6579EA7DAA9A}" type="datetimeFigureOut">
              <a:rPr lang="tr-TR" smtClean="0"/>
              <a:t>27.10.2023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35CEBD4-C34F-400A-A1D2-E1D9B2ECCD93}" type="slidenum">
              <a:rPr lang="tr-TR" smtClean="0"/>
              <a:t>‹#›</a:t>
            </a:fld>
            <a:endParaRPr lang="tr-TR"/>
          </a:p>
        </p:txBody>
      </p:sp>
    </p:spTree>
    <p:extLst>
      <p:ext uri="{BB962C8B-B14F-4D97-AF65-F5344CB8AC3E}">
        <p14:creationId xmlns:p14="http://schemas.microsoft.com/office/powerpoint/2010/main" val="29075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C29091-DE2C-4B6F-969D-6579EA7DAA9A}" type="datetimeFigureOut">
              <a:rPr lang="tr-TR" smtClean="0"/>
              <a:t>27.10.2023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35CEBD4-C34F-400A-A1D2-E1D9B2ECCD93}" type="slidenum">
              <a:rPr lang="tr-TR" smtClean="0"/>
              <a:t>‹#›</a:t>
            </a:fld>
            <a:endParaRPr lang="tr-TR"/>
          </a:p>
        </p:txBody>
      </p:sp>
    </p:spTree>
    <p:extLst>
      <p:ext uri="{BB962C8B-B14F-4D97-AF65-F5344CB8AC3E}">
        <p14:creationId xmlns:p14="http://schemas.microsoft.com/office/powerpoint/2010/main" val="2600399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C29091-DE2C-4B6F-969D-6579EA7DAA9A}" type="datetimeFigureOut">
              <a:rPr lang="tr-TR" smtClean="0"/>
              <a:t>27.10.2023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35CEBD4-C34F-400A-A1D2-E1D9B2ECCD93}" type="slidenum">
              <a:rPr lang="tr-TR" smtClean="0"/>
              <a:t>‹#›</a:t>
            </a:fld>
            <a:endParaRPr lang="tr-TR"/>
          </a:p>
        </p:txBody>
      </p:sp>
    </p:spTree>
    <p:extLst>
      <p:ext uri="{BB962C8B-B14F-4D97-AF65-F5344CB8AC3E}">
        <p14:creationId xmlns:p14="http://schemas.microsoft.com/office/powerpoint/2010/main" val="1807414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71C29091-DE2C-4B6F-969D-6579EA7DAA9A}" type="datetimeFigureOut">
              <a:rPr lang="tr-TR" smtClean="0"/>
              <a:t>27.10.2023</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735CEBD4-C34F-400A-A1D2-E1D9B2ECCD93}"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71C29091-DE2C-4B6F-969D-6579EA7DAA9A}" type="datetimeFigureOut">
              <a:rPr lang="tr-TR" smtClean="0"/>
              <a:t>27.10.2023</a:t>
            </a:fld>
            <a:endParaRPr lang="tr-TR"/>
          </a:p>
        </p:txBody>
      </p:sp>
      <p:sp>
        <p:nvSpPr>
          <p:cNvPr id="9" name="Slayt Numarası Yer Tutucusu 8"/>
          <p:cNvSpPr>
            <a:spLocks noGrp="1"/>
          </p:cNvSpPr>
          <p:nvPr>
            <p:ph type="sldNum" sz="quarter" idx="15"/>
          </p:nvPr>
        </p:nvSpPr>
        <p:spPr/>
        <p:txBody>
          <a:bodyPr rtlCol="0"/>
          <a:lstStyle/>
          <a:p>
            <a:fld id="{735CEBD4-C34F-400A-A1D2-E1D9B2ECCD93}"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71C29091-DE2C-4B6F-969D-6579EA7DAA9A}" type="datetimeFigureOut">
              <a:rPr lang="tr-TR" smtClean="0"/>
              <a:t>27.10.2023</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735CEBD4-C34F-400A-A1D2-E1D9B2ECCD93}"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71C29091-DE2C-4B6F-969D-6579EA7DAA9A}" type="datetimeFigureOut">
              <a:rPr lang="tr-TR" smtClean="0"/>
              <a:t>27.10.2023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35CEBD4-C34F-400A-A1D2-E1D9B2ECCD93}"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71C29091-DE2C-4B6F-969D-6579EA7DAA9A}" type="datetimeFigureOut">
              <a:rPr lang="tr-TR" smtClean="0"/>
              <a:t>27.10.2023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35CEBD4-C34F-400A-A1D2-E1D9B2ECCD93}"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71C29091-DE2C-4B6F-969D-6579EA7DAA9A}" type="datetimeFigureOut">
              <a:rPr lang="tr-TR" smtClean="0"/>
              <a:t>27.10.2023</a:t>
            </a:fld>
            <a:endParaRPr lang="tr-TR"/>
          </a:p>
        </p:txBody>
      </p:sp>
      <p:sp>
        <p:nvSpPr>
          <p:cNvPr id="7" name="Slayt Numarası Yer Tutucusu 6"/>
          <p:cNvSpPr>
            <a:spLocks noGrp="1"/>
          </p:cNvSpPr>
          <p:nvPr>
            <p:ph type="sldNum" sz="quarter" idx="11"/>
          </p:nvPr>
        </p:nvSpPr>
        <p:spPr/>
        <p:txBody>
          <a:bodyPr rtlCol="0"/>
          <a:lstStyle/>
          <a:p>
            <a:fld id="{735CEBD4-C34F-400A-A1D2-E1D9B2ECCD93}"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1C29091-DE2C-4B6F-969D-6579EA7DAA9A}" type="datetimeFigureOut">
              <a:rPr lang="tr-TR" smtClean="0"/>
              <a:t>27.10.2023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35CEBD4-C34F-400A-A1D2-E1D9B2ECCD93}" type="slidenum">
              <a:rPr lang="tr-TR" smtClean="0"/>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71C29091-DE2C-4B6F-969D-6579EA7DAA9A}" type="datetimeFigureOut">
              <a:rPr lang="tr-TR" smtClean="0"/>
              <a:t>27.10.2023</a:t>
            </a:fld>
            <a:endParaRPr lang="tr-TR"/>
          </a:p>
        </p:txBody>
      </p:sp>
      <p:sp>
        <p:nvSpPr>
          <p:cNvPr id="22" name="Slayt Numarası Yer Tutucusu 21"/>
          <p:cNvSpPr>
            <a:spLocks noGrp="1"/>
          </p:cNvSpPr>
          <p:nvPr>
            <p:ph type="sldNum" sz="quarter" idx="15"/>
          </p:nvPr>
        </p:nvSpPr>
        <p:spPr/>
        <p:txBody>
          <a:bodyPr rtlCol="0"/>
          <a:lstStyle/>
          <a:p>
            <a:fld id="{735CEBD4-C34F-400A-A1D2-E1D9B2ECCD93}"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C29091-DE2C-4B6F-969D-6579EA7DAA9A}" type="datetimeFigureOut">
              <a:rPr lang="tr-TR" smtClean="0"/>
              <a:t>27.10.2023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35CEBD4-C34F-400A-A1D2-E1D9B2ECCD93}" type="slidenum">
              <a:rPr lang="tr-TR" smtClean="0"/>
              <a:t>‹#›</a:t>
            </a:fld>
            <a:endParaRPr lang="tr-TR"/>
          </a:p>
        </p:txBody>
      </p:sp>
    </p:spTree>
    <p:extLst>
      <p:ext uri="{BB962C8B-B14F-4D97-AF65-F5344CB8AC3E}">
        <p14:creationId xmlns:p14="http://schemas.microsoft.com/office/powerpoint/2010/main" val="461103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71C29091-DE2C-4B6F-969D-6579EA7DAA9A}" type="datetimeFigureOut">
              <a:rPr lang="tr-TR" smtClean="0"/>
              <a:t>27.10.2023</a:t>
            </a:fld>
            <a:endParaRPr lang="tr-TR"/>
          </a:p>
        </p:txBody>
      </p:sp>
      <p:sp>
        <p:nvSpPr>
          <p:cNvPr id="18" name="Slayt Numarası Yer Tutucusu 17"/>
          <p:cNvSpPr>
            <a:spLocks noGrp="1"/>
          </p:cNvSpPr>
          <p:nvPr>
            <p:ph type="sldNum" sz="quarter" idx="11"/>
          </p:nvPr>
        </p:nvSpPr>
        <p:spPr/>
        <p:txBody>
          <a:bodyPr rtlCol="0"/>
          <a:lstStyle/>
          <a:p>
            <a:fld id="{735CEBD4-C34F-400A-A1D2-E1D9B2ECCD93}"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71C29091-DE2C-4B6F-969D-6579EA7DAA9A}" type="datetimeFigureOut">
              <a:rPr lang="tr-TR" smtClean="0"/>
              <a:t>27.10.2023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35CEBD4-C34F-400A-A1D2-E1D9B2ECCD93}" type="slidenum">
              <a:rPr lang="tr-TR" smtClean="0"/>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71C29091-DE2C-4B6F-969D-6579EA7DAA9A}" type="datetimeFigureOut">
              <a:rPr lang="tr-TR" smtClean="0"/>
              <a:t>27.10.2023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35CEBD4-C34F-400A-A1D2-E1D9B2ECCD93}"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1C29091-DE2C-4B6F-969D-6579EA7DAA9A}" type="datetimeFigureOut">
              <a:rPr lang="tr-TR" smtClean="0"/>
              <a:t>27.10.2023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35CEBD4-C34F-400A-A1D2-E1D9B2ECCD93}" type="slidenum">
              <a:rPr lang="tr-TR" smtClean="0"/>
              <a:t>‹#›</a:t>
            </a:fld>
            <a:endParaRPr lang="tr-TR"/>
          </a:p>
        </p:txBody>
      </p:sp>
    </p:spTree>
    <p:extLst>
      <p:ext uri="{BB962C8B-B14F-4D97-AF65-F5344CB8AC3E}">
        <p14:creationId xmlns:p14="http://schemas.microsoft.com/office/powerpoint/2010/main" val="3518676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1C29091-DE2C-4B6F-969D-6579EA7DAA9A}" type="datetimeFigureOut">
              <a:rPr lang="tr-TR" smtClean="0"/>
              <a:t>27.10.2023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35CEBD4-C34F-400A-A1D2-E1D9B2ECCD93}" type="slidenum">
              <a:rPr lang="tr-TR" smtClean="0"/>
              <a:t>‹#›</a:t>
            </a:fld>
            <a:endParaRPr lang="tr-TR"/>
          </a:p>
        </p:txBody>
      </p:sp>
    </p:spTree>
    <p:extLst>
      <p:ext uri="{BB962C8B-B14F-4D97-AF65-F5344CB8AC3E}">
        <p14:creationId xmlns:p14="http://schemas.microsoft.com/office/powerpoint/2010/main" val="3835052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1C29091-DE2C-4B6F-969D-6579EA7DAA9A}" type="datetimeFigureOut">
              <a:rPr lang="tr-TR" smtClean="0"/>
              <a:t>27.10.2023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35CEBD4-C34F-400A-A1D2-E1D9B2ECCD93}" type="slidenum">
              <a:rPr lang="tr-TR" smtClean="0"/>
              <a:t>‹#›</a:t>
            </a:fld>
            <a:endParaRPr lang="tr-TR"/>
          </a:p>
        </p:txBody>
      </p:sp>
    </p:spTree>
    <p:extLst>
      <p:ext uri="{BB962C8B-B14F-4D97-AF65-F5344CB8AC3E}">
        <p14:creationId xmlns:p14="http://schemas.microsoft.com/office/powerpoint/2010/main" val="1369209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1C29091-DE2C-4B6F-969D-6579EA7DAA9A}" type="datetimeFigureOut">
              <a:rPr lang="tr-TR" smtClean="0"/>
              <a:t>27.10.2023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35CEBD4-C34F-400A-A1D2-E1D9B2ECCD93}" type="slidenum">
              <a:rPr lang="tr-TR" smtClean="0"/>
              <a:t>‹#›</a:t>
            </a:fld>
            <a:endParaRPr lang="tr-TR"/>
          </a:p>
        </p:txBody>
      </p:sp>
    </p:spTree>
    <p:extLst>
      <p:ext uri="{BB962C8B-B14F-4D97-AF65-F5344CB8AC3E}">
        <p14:creationId xmlns:p14="http://schemas.microsoft.com/office/powerpoint/2010/main" val="212879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1C29091-DE2C-4B6F-969D-6579EA7DAA9A}" type="datetimeFigureOut">
              <a:rPr lang="tr-TR" smtClean="0"/>
              <a:t>27.10.2023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35CEBD4-C34F-400A-A1D2-E1D9B2ECCD93}" type="slidenum">
              <a:rPr lang="tr-TR" smtClean="0"/>
              <a:t>‹#›</a:t>
            </a:fld>
            <a:endParaRPr lang="tr-TR"/>
          </a:p>
        </p:txBody>
      </p:sp>
    </p:spTree>
    <p:extLst>
      <p:ext uri="{BB962C8B-B14F-4D97-AF65-F5344CB8AC3E}">
        <p14:creationId xmlns:p14="http://schemas.microsoft.com/office/powerpoint/2010/main" val="488636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1C29091-DE2C-4B6F-969D-6579EA7DAA9A}" type="datetimeFigureOut">
              <a:rPr lang="tr-TR" smtClean="0"/>
              <a:t>27.10.2023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35CEBD4-C34F-400A-A1D2-E1D9B2ECCD93}" type="slidenum">
              <a:rPr lang="tr-TR" smtClean="0"/>
              <a:t>‹#›</a:t>
            </a:fld>
            <a:endParaRPr lang="tr-TR"/>
          </a:p>
        </p:txBody>
      </p:sp>
    </p:spTree>
    <p:extLst>
      <p:ext uri="{BB962C8B-B14F-4D97-AF65-F5344CB8AC3E}">
        <p14:creationId xmlns:p14="http://schemas.microsoft.com/office/powerpoint/2010/main" val="118937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1C29091-DE2C-4B6F-969D-6579EA7DAA9A}" type="datetimeFigureOut">
              <a:rPr lang="tr-TR" smtClean="0"/>
              <a:t>27.10.2023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35CEBD4-C34F-400A-A1D2-E1D9B2ECCD93}" type="slidenum">
              <a:rPr lang="tr-TR" smtClean="0"/>
              <a:t>‹#›</a:t>
            </a:fld>
            <a:endParaRPr lang="tr-TR"/>
          </a:p>
        </p:txBody>
      </p:sp>
    </p:spTree>
    <p:extLst>
      <p:ext uri="{BB962C8B-B14F-4D97-AF65-F5344CB8AC3E}">
        <p14:creationId xmlns:p14="http://schemas.microsoft.com/office/powerpoint/2010/main" val="157453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29091-DE2C-4B6F-969D-6579EA7DAA9A}" type="datetimeFigureOut">
              <a:rPr lang="tr-TR" smtClean="0"/>
              <a:t>27.10.2023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CEBD4-C34F-400A-A1D2-E1D9B2ECCD93}" type="slidenum">
              <a:rPr lang="tr-TR" smtClean="0"/>
              <a:t>‹#›</a:t>
            </a:fld>
            <a:endParaRPr lang="tr-TR"/>
          </a:p>
        </p:txBody>
      </p:sp>
    </p:spTree>
    <p:extLst>
      <p:ext uri="{BB962C8B-B14F-4D97-AF65-F5344CB8AC3E}">
        <p14:creationId xmlns:p14="http://schemas.microsoft.com/office/powerpoint/2010/main" val="195406392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1C29091-DE2C-4B6F-969D-6579EA7DAA9A}" type="datetimeFigureOut">
              <a:rPr lang="tr-TR" smtClean="0"/>
              <a:t>27.10.2023</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35CEBD4-C34F-400A-A1D2-E1D9B2ECCD93}"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899592" y="2276872"/>
            <a:ext cx="7772400" cy="1944215"/>
          </a:xfrm>
        </p:spPr>
        <p:txBody>
          <a:bodyPr>
            <a:normAutofit/>
          </a:bodyPr>
          <a:lstStyle/>
          <a:p>
            <a:pPr algn="ctr"/>
            <a:r>
              <a:rPr lang="en-US" altLang="tr-TR" b="1" dirty="0"/>
              <a:t>TRANSPORTAT</a:t>
            </a:r>
            <a:r>
              <a:rPr lang="tr-TR" altLang="tr-TR" b="1" dirty="0"/>
              <a:t>I</a:t>
            </a:r>
            <a:r>
              <a:rPr lang="en-US" altLang="tr-TR" b="1" dirty="0"/>
              <a:t>ON </a:t>
            </a:r>
            <a:r>
              <a:rPr lang="tr-TR" altLang="tr-TR" b="1" dirty="0"/>
              <a:t/>
            </a:r>
            <a:br>
              <a:rPr lang="tr-TR" altLang="tr-TR" b="1" dirty="0"/>
            </a:br>
            <a:r>
              <a:rPr lang="tr-TR" altLang="tr-TR" b="1" dirty="0"/>
              <a:t>I</a:t>
            </a:r>
            <a:r>
              <a:rPr lang="en-US" altLang="tr-TR" b="1" dirty="0"/>
              <a:t>N </a:t>
            </a:r>
            <a:r>
              <a:rPr lang="tr-TR" altLang="tr-TR" b="1" dirty="0" smtClean="0"/>
              <a:t/>
            </a:r>
            <a:br>
              <a:rPr lang="tr-TR" altLang="tr-TR" b="1" dirty="0" smtClean="0"/>
            </a:br>
            <a:r>
              <a:rPr lang="en-US" altLang="tr-TR" b="1" dirty="0" smtClean="0"/>
              <a:t>S</a:t>
            </a:r>
            <a:r>
              <a:rPr lang="tr-TR" altLang="tr-TR" b="1" dirty="0"/>
              <a:t>UPPLY </a:t>
            </a:r>
            <a:r>
              <a:rPr lang="en-US" altLang="tr-TR" b="1" dirty="0"/>
              <a:t>C</a:t>
            </a:r>
            <a:r>
              <a:rPr lang="tr-TR" altLang="tr-TR" b="1" dirty="0"/>
              <a:t>HAIN</a:t>
            </a:r>
            <a:endParaRPr lang="tr-TR" dirty="0"/>
          </a:p>
        </p:txBody>
      </p:sp>
    </p:spTree>
    <p:extLst>
      <p:ext uri="{BB962C8B-B14F-4D97-AF65-F5344CB8AC3E}">
        <p14:creationId xmlns:p14="http://schemas.microsoft.com/office/powerpoint/2010/main" val="2037207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87522231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yagram 4"/>
          <p:cNvGraphicFramePr/>
          <p:nvPr>
            <p:extLst>
              <p:ext uri="{D42A27DB-BD31-4B8C-83A1-F6EECF244321}">
                <p14:modId xmlns:p14="http://schemas.microsoft.com/office/powerpoint/2010/main" val="1303503834"/>
              </p:ext>
            </p:extLst>
          </p:nvPr>
        </p:nvGraphicFramePr>
        <p:xfrm>
          <a:off x="467544" y="1484784"/>
          <a:ext cx="7920880" cy="46085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39284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b="1" dirty="0"/>
              <a:t>3. </a:t>
            </a:r>
            <a:r>
              <a:rPr lang="tr-TR" b="1" dirty="0" err="1"/>
              <a:t>Water</a:t>
            </a:r>
            <a:r>
              <a:rPr lang="tr-TR" b="1" dirty="0"/>
              <a:t> </a:t>
            </a:r>
            <a:r>
              <a:rPr lang="tr-TR" b="1" dirty="0" err="1"/>
              <a:t>Transportation</a:t>
            </a:r>
            <a:endParaRPr lang="tr-TR"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1484784"/>
            <a:ext cx="813690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077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endParaRPr lang="tr-TR"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478715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8005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b="1" dirty="0"/>
              <a:t>4. </a:t>
            </a:r>
            <a:r>
              <a:rPr lang="tr-TR" b="1" dirty="0" err="1"/>
              <a:t>Air</a:t>
            </a:r>
            <a:r>
              <a:rPr lang="tr-TR" b="1" dirty="0"/>
              <a:t> </a:t>
            </a:r>
            <a:r>
              <a:rPr lang="tr-TR" b="1" dirty="0" err="1"/>
              <a:t>Transportation</a:t>
            </a:r>
            <a:endParaRPr lang="tr-T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586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5662639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2599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b="1" dirty="0"/>
              <a:t>5. </a:t>
            </a:r>
            <a:r>
              <a:rPr lang="tr-TR" b="1" dirty="0" err="1"/>
              <a:t>Pipeline</a:t>
            </a:r>
            <a:endParaRPr lang="tr-TR"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600200"/>
            <a:ext cx="8064896" cy="470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55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endParaRPr lang="tr-TR"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75474740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2067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b="1" dirty="0"/>
              <a:t>6. </a:t>
            </a:r>
            <a:r>
              <a:rPr lang="tr-TR" b="1" dirty="0" err="1"/>
              <a:t>Package</a:t>
            </a:r>
            <a:r>
              <a:rPr lang="tr-TR" b="1" dirty="0"/>
              <a:t> Carrier</a:t>
            </a:r>
            <a:endParaRPr lang="tr-TR"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0891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874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endParaRPr lang="tr-TR" b="1" dirty="0"/>
          </a:p>
        </p:txBody>
      </p:sp>
      <p:sp>
        <p:nvSpPr>
          <p:cNvPr id="3" name="İçerik Yer Tutucusu 2"/>
          <p:cNvSpPr>
            <a:spLocks noGrp="1"/>
          </p:cNvSpPr>
          <p:nvPr>
            <p:ph idx="1"/>
          </p:nvPr>
        </p:nvSpPr>
        <p:spPr/>
        <p:txBody>
          <a:bodyPr>
            <a:normAutofit lnSpcReduction="10000"/>
          </a:bodyPr>
          <a:lstStyle/>
          <a:p>
            <a:r>
              <a:rPr lang="tr-TR" dirty="0" err="1" smtClean="0"/>
              <a:t>Package</a:t>
            </a:r>
            <a:r>
              <a:rPr lang="tr-TR" dirty="0" smtClean="0"/>
              <a:t> </a:t>
            </a:r>
            <a:r>
              <a:rPr lang="tr-TR" dirty="0" err="1" smtClean="0"/>
              <a:t>carriers</a:t>
            </a:r>
            <a:r>
              <a:rPr lang="tr-TR" dirty="0" smtClean="0"/>
              <a:t> </a:t>
            </a:r>
            <a:r>
              <a:rPr lang="tr-TR" dirty="0" err="1" smtClean="0"/>
              <a:t>are</a:t>
            </a:r>
            <a:r>
              <a:rPr lang="tr-TR" dirty="0" smtClean="0"/>
              <a:t> </a:t>
            </a:r>
            <a:r>
              <a:rPr lang="tr-TR" dirty="0" err="1" smtClean="0"/>
              <a:t>transportation</a:t>
            </a:r>
            <a:r>
              <a:rPr lang="tr-TR" dirty="0" smtClean="0"/>
              <a:t> </a:t>
            </a:r>
            <a:r>
              <a:rPr lang="tr-TR" dirty="0" err="1" smtClean="0"/>
              <a:t>companies</a:t>
            </a:r>
            <a:r>
              <a:rPr lang="tr-TR" dirty="0" smtClean="0"/>
              <a:t> </a:t>
            </a:r>
            <a:r>
              <a:rPr lang="tr-TR" dirty="0" err="1" smtClean="0"/>
              <a:t>which</a:t>
            </a:r>
            <a:r>
              <a:rPr lang="tr-TR" dirty="0" smtClean="0"/>
              <a:t> </a:t>
            </a:r>
            <a:r>
              <a:rPr lang="tr-TR" dirty="0" err="1" smtClean="0"/>
              <a:t>carry</a:t>
            </a:r>
            <a:r>
              <a:rPr lang="tr-TR" dirty="0" smtClean="0"/>
              <a:t> </a:t>
            </a:r>
            <a:r>
              <a:rPr lang="tr-TR" dirty="0" err="1" smtClean="0"/>
              <a:t>small</a:t>
            </a:r>
            <a:r>
              <a:rPr lang="tr-TR" dirty="0" smtClean="0"/>
              <a:t> </a:t>
            </a:r>
            <a:r>
              <a:rPr lang="tr-TR" dirty="0" err="1" smtClean="0"/>
              <a:t>packages</a:t>
            </a:r>
            <a:r>
              <a:rPr lang="tr-TR" dirty="0" smtClean="0"/>
              <a:t>. </a:t>
            </a:r>
          </a:p>
          <a:p>
            <a:r>
              <a:rPr lang="tr-TR" dirty="0" err="1" smtClean="0"/>
              <a:t>Package</a:t>
            </a:r>
            <a:r>
              <a:rPr lang="tr-TR" dirty="0" smtClean="0"/>
              <a:t> </a:t>
            </a:r>
            <a:r>
              <a:rPr lang="tr-TR" dirty="0" err="1" smtClean="0"/>
              <a:t>carrier</a:t>
            </a:r>
            <a:r>
              <a:rPr lang="tr-TR" dirty="0" smtClean="0"/>
              <a:t> </a:t>
            </a:r>
            <a:r>
              <a:rPr lang="tr-TR" dirty="0" err="1" smtClean="0"/>
              <a:t>uses</a:t>
            </a:r>
            <a:r>
              <a:rPr lang="tr-TR" dirty="0" smtClean="0"/>
              <a:t> </a:t>
            </a:r>
            <a:r>
              <a:rPr lang="tr-TR" dirty="0" err="1" smtClean="0"/>
              <a:t>air</a:t>
            </a:r>
            <a:r>
              <a:rPr lang="tr-TR" dirty="0" smtClean="0"/>
              <a:t>, </a:t>
            </a:r>
            <a:r>
              <a:rPr lang="tr-TR" dirty="0" err="1" smtClean="0"/>
              <a:t>truck</a:t>
            </a:r>
            <a:r>
              <a:rPr lang="tr-TR" dirty="0" smtClean="0"/>
              <a:t> </a:t>
            </a:r>
            <a:r>
              <a:rPr lang="tr-TR" dirty="0" err="1" smtClean="0"/>
              <a:t>and</a:t>
            </a:r>
            <a:r>
              <a:rPr lang="tr-TR" dirty="0" smtClean="0"/>
              <a:t> </a:t>
            </a:r>
            <a:r>
              <a:rPr lang="tr-TR" dirty="0" err="1" smtClean="0"/>
              <a:t>rail</a:t>
            </a:r>
            <a:r>
              <a:rPr lang="tr-TR" dirty="0" smtClean="0"/>
              <a:t> </a:t>
            </a:r>
            <a:r>
              <a:rPr lang="tr-TR" dirty="0" err="1" smtClean="0"/>
              <a:t>to</a:t>
            </a:r>
            <a:r>
              <a:rPr lang="tr-TR" dirty="0" smtClean="0"/>
              <a:t> transport </a:t>
            </a:r>
            <a:r>
              <a:rPr lang="tr-TR" dirty="0" err="1" smtClean="0"/>
              <a:t>the</a:t>
            </a:r>
            <a:r>
              <a:rPr lang="tr-TR" dirty="0" smtClean="0"/>
              <a:t> </a:t>
            </a:r>
            <a:r>
              <a:rPr lang="tr-TR" dirty="0" err="1" smtClean="0"/>
              <a:t>goods</a:t>
            </a:r>
            <a:r>
              <a:rPr lang="tr-TR" dirty="0" smtClean="0"/>
              <a:t>. </a:t>
            </a:r>
            <a:r>
              <a:rPr lang="tr-TR" dirty="0" err="1" smtClean="0"/>
              <a:t>Package</a:t>
            </a:r>
            <a:r>
              <a:rPr lang="tr-TR" dirty="0" smtClean="0"/>
              <a:t> </a:t>
            </a:r>
            <a:r>
              <a:rPr lang="tr-TR" dirty="0" err="1" smtClean="0"/>
              <a:t>carriers</a:t>
            </a:r>
            <a:r>
              <a:rPr lang="tr-TR" dirty="0" smtClean="0"/>
              <a:t> </a:t>
            </a:r>
            <a:r>
              <a:rPr lang="tr-TR" dirty="0" err="1" smtClean="0"/>
              <a:t>also</a:t>
            </a:r>
            <a:r>
              <a:rPr lang="tr-TR" dirty="0" smtClean="0"/>
              <a:t> </a:t>
            </a:r>
            <a:r>
              <a:rPr lang="tr-TR" dirty="0" err="1" smtClean="0"/>
              <a:t>provide</a:t>
            </a:r>
            <a:r>
              <a:rPr lang="tr-TR" dirty="0" smtClean="0"/>
              <a:t> </a:t>
            </a:r>
            <a:r>
              <a:rPr lang="tr-TR" dirty="0" err="1" smtClean="0"/>
              <a:t>other</a:t>
            </a:r>
            <a:r>
              <a:rPr lang="tr-TR" dirty="0" smtClean="0"/>
              <a:t> </a:t>
            </a:r>
            <a:r>
              <a:rPr lang="tr-TR" dirty="0" err="1" smtClean="0"/>
              <a:t>value</a:t>
            </a:r>
            <a:r>
              <a:rPr lang="tr-TR" dirty="0" smtClean="0"/>
              <a:t> </a:t>
            </a:r>
            <a:r>
              <a:rPr lang="tr-TR" dirty="0" err="1" smtClean="0"/>
              <a:t>added</a:t>
            </a:r>
            <a:r>
              <a:rPr lang="tr-TR" dirty="0" smtClean="0"/>
              <a:t> </a:t>
            </a:r>
            <a:r>
              <a:rPr lang="tr-TR" dirty="0" err="1" smtClean="0"/>
              <a:t>services</a:t>
            </a:r>
            <a:r>
              <a:rPr lang="tr-TR" dirty="0" smtClean="0"/>
              <a:t> </a:t>
            </a:r>
            <a:r>
              <a:rPr lang="tr-TR" dirty="0" err="1" smtClean="0"/>
              <a:t>that</a:t>
            </a:r>
            <a:r>
              <a:rPr lang="tr-TR" dirty="0" smtClean="0"/>
              <a:t> </a:t>
            </a:r>
            <a:r>
              <a:rPr lang="tr-TR" dirty="0" err="1" smtClean="0"/>
              <a:t>allow</a:t>
            </a:r>
            <a:r>
              <a:rPr lang="tr-TR" dirty="0" smtClean="0"/>
              <a:t> </a:t>
            </a:r>
            <a:r>
              <a:rPr lang="tr-TR" dirty="0" err="1" smtClean="0"/>
              <a:t>shippers</a:t>
            </a:r>
            <a:r>
              <a:rPr lang="tr-TR" dirty="0" smtClean="0"/>
              <a:t> </a:t>
            </a:r>
            <a:r>
              <a:rPr lang="tr-TR" dirty="0" err="1" smtClean="0"/>
              <a:t>to</a:t>
            </a:r>
            <a:r>
              <a:rPr lang="tr-TR" dirty="0" smtClean="0"/>
              <a:t> </a:t>
            </a:r>
            <a:r>
              <a:rPr lang="tr-TR" dirty="0" err="1" smtClean="0"/>
              <a:t>inventory</a:t>
            </a:r>
            <a:r>
              <a:rPr lang="tr-TR" dirty="0" smtClean="0"/>
              <a:t> </a:t>
            </a:r>
            <a:r>
              <a:rPr lang="tr-TR" dirty="0" err="1" smtClean="0"/>
              <a:t>flow</a:t>
            </a:r>
            <a:r>
              <a:rPr lang="tr-TR" dirty="0" smtClean="0"/>
              <a:t> </a:t>
            </a:r>
            <a:r>
              <a:rPr lang="tr-TR" dirty="0" err="1" smtClean="0"/>
              <a:t>and</a:t>
            </a:r>
            <a:r>
              <a:rPr lang="tr-TR" dirty="0" smtClean="0"/>
              <a:t> </a:t>
            </a:r>
            <a:r>
              <a:rPr lang="tr-TR" dirty="0" err="1" smtClean="0"/>
              <a:t>track</a:t>
            </a:r>
            <a:r>
              <a:rPr lang="tr-TR" dirty="0" smtClean="0"/>
              <a:t> </a:t>
            </a:r>
            <a:r>
              <a:rPr lang="tr-TR" dirty="0" err="1" smtClean="0"/>
              <a:t>order</a:t>
            </a:r>
            <a:r>
              <a:rPr lang="tr-TR" dirty="0" smtClean="0"/>
              <a:t> </a:t>
            </a:r>
            <a:r>
              <a:rPr lang="tr-TR" dirty="0" err="1" smtClean="0"/>
              <a:t>status</a:t>
            </a:r>
            <a:r>
              <a:rPr lang="tr-TR" dirty="0" smtClean="0"/>
              <a:t>, </a:t>
            </a:r>
            <a:r>
              <a:rPr lang="tr-TR" dirty="0" err="1" smtClean="0"/>
              <a:t>shipper</a:t>
            </a:r>
            <a:r>
              <a:rPr lang="tr-TR" dirty="0" smtClean="0"/>
              <a:t> can </a:t>
            </a:r>
            <a:r>
              <a:rPr lang="tr-TR" dirty="0" err="1" smtClean="0"/>
              <a:t>proactively</a:t>
            </a:r>
            <a:r>
              <a:rPr lang="tr-TR" dirty="0" smtClean="0"/>
              <a:t> </a:t>
            </a:r>
            <a:r>
              <a:rPr lang="tr-TR" dirty="0" err="1" smtClean="0"/>
              <a:t>inform</a:t>
            </a:r>
            <a:r>
              <a:rPr lang="tr-TR" dirty="0" smtClean="0"/>
              <a:t> </a:t>
            </a:r>
            <a:r>
              <a:rPr lang="tr-TR" dirty="0" err="1" smtClean="0"/>
              <a:t>the</a:t>
            </a:r>
            <a:r>
              <a:rPr lang="tr-TR" dirty="0" smtClean="0"/>
              <a:t> </a:t>
            </a:r>
            <a:r>
              <a:rPr lang="tr-TR" dirty="0" err="1" smtClean="0"/>
              <a:t>customer</a:t>
            </a:r>
            <a:r>
              <a:rPr lang="tr-TR" dirty="0" smtClean="0"/>
              <a:t> </a:t>
            </a:r>
            <a:r>
              <a:rPr lang="tr-TR" dirty="0" err="1" smtClean="0"/>
              <a:t>about</a:t>
            </a:r>
            <a:r>
              <a:rPr lang="tr-TR" dirty="0" smtClean="0"/>
              <a:t> </a:t>
            </a:r>
            <a:r>
              <a:rPr lang="tr-TR" dirty="0" err="1" smtClean="0"/>
              <a:t>their</a:t>
            </a:r>
            <a:r>
              <a:rPr lang="tr-TR" dirty="0" smtClean="0"/>
              <a:t> </a:t>
            </a:r>
            <a:r>
              <a:rPr lang="tr-TR" dirty="0" err="1" smtClean="0"/>
              <a:t>packages</a:t>
            </a:r>
            <a:r>
              <a:rPr lang="tr-TR" dirty="0" smtClean="0"/>
              <a:t>.</a:t>
            </a:r>
          </a:p>
          <a:p>
            <a:r>
              <a:rPr lang="tr-TR" dirty="0" err="1" smtClean="0"/>
              <a:t>Package</a:t>
            </a:r>
            <a:r>
              <a:rPr lang="tr-TR" dirty="0" smtClean="0"/>
              <a:t> </a:t>
            </a:r>
            <a:r>
              <a:rPr lang="tr-TR" dirty="0" err="1" smtClean="0"/>
              <a:t>carrier</a:t>
            </a:r>
            <a:r>
              <a:rPr lang="tr-TR" dirty="0" smtClean="0"/>
              <a:t> is </a:t>
            </a:r>
            <a:r>
              <a:rPr lang="tr-TR" dirty="0" err="1" smtClean="0"/>
              <a:t>suited</a:t>
            </a:r>
            <a:r>
              <a:rPr lang="tr-TR" dirty="0" smtClean="0"/>
              <a:t> </a:t>
            </a:r>
            <a:r>
              <a:rPr lang="tr-TR" dirty="0" err="1" smtClean="0"/>
              <a:t>for</a:t>
            </a:r>
            <a:r>
              <a:rPr lang="tr-TR" dirty="0" smtClean="0"/>
              <a:t> e-</a:t>
            </a:r>
            <a:r>
              <a:rPr lang="tr-TR" dirty="0" err="1" smtClean="0"/>
              <a:t>business</a:t>
            </a:r>
            <a:r>
              <a:rPr lang="tr-TR" dirty="0" smtClean="0"/>
              <a:t>.</a:t>
            </a:r>
            <a:endParaRPr lang="tr-TR" dirty="0"/>
          </a:p>
        </p:txBody>
      </p:sp>
    </p:spTree>
    <p:extLst>
      <p:ext uri="{BB962C8B-B14F-4D97-AF65-F5344CB8AC3E}">
        <p14:creationId xmlns:p14="http://schemas.microsoft.com/office/powerpoint/2010/main" val="1381041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b="1" dirty="0"/>
              <a:t>7. </a:t>
            </a:r>
            <a:r>
              <a:rPr lang="tr-TR" b="1" dirty="0" err="1"/>
              <a:t>Intermodal</a:t>
            </a:r>
            <a:r>
              <a:rPr lang="tr-TR" b="1" dirty="0"/>
              <a:t> </a:t>
            </a:r>
            <a:r>
              <a:rPr lang="tr-TR" b="1" dirty="0" err="1"/>
              <a:t>Transportation</a:t>
            </a:r>
            <a:r>
              <a:rPr lang="tr-TR" b="1" dirty="0"/>
              <a:t> </a:t>
            </a:r>
            <a:endParaRPr lang="tr-TR"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862930"/>
            <a:ext cx="7992888" cy="43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389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err="1" smtClean="0"/>
              <a:t>Introduction</a:t>
            </a:r>
            <a:r>
              <a:rPr lang="tr-TR" b="1" dirty="0" smtClean="0"/>
              <a:t> of </a:t>
            </a:r>
            <a:r>
              <a:rPr lang="tr-TR" b="1" dirty="0" err="1" smtClean="0"/>
              <a:t>Transportation</a:t>
            </a:r>
            <a:endParaRPr lang="tr-TR" b="1" dirty="0"/>
          </a:p>
        </p:txBody>
      </p:sp>
      <p:sp>
        <p:nvSpPr>
          <p:cNvPr id="3" name="İçerik Yer Tutucusu 2"/>
          <p:cNvSpPr>
            <a:spLocks noGrp="1"/>
          </p:cNvSpPr>
          <p:nvPr>
            <p:ph idx="1"/>
          </p:nvPr>
        </p:nvSpPr>
        <p:spPr/>
        <p:txBody>
          <a:bodyPr/>
          <a:lstStyle/>
          <a:p>
            <a:r>
              <a:rPr lang="tr-TR" dirty="0" err="1" smtClean="0"/>
              <a:t>Transportation</a:t>
            </a:r>
            <a:r>
              <a:rPr lang="tr-TR" dirty="0" smtClean="0"/>
              <a:t> </a:t>
            </a:r>
            <a:r>
              <a:rPr lang="tr-TR" dirty="0" err="1" smtClean="0"/>
              <a:t>refers</a:t>
            </a:r>
            <a:r>
              <a:rPr lang="tr-TR" dirty="0" smtClean="0"/>
              <a:t> </a:t>
            </a:r>
            <a:r>
              <a:rPr lang="tr-TR" dirty="0" err="1" smtClean="0"/>
              <a:t>to</a:t>
            </a:r>
            <a:r>
              <a:rPr lang="tr-TR" dirty="0" smtClean="0"/>
              <a:t> </a:t>
            </a:r>
            <a:r>
              <a:rPr lang="tr-TR" dirty="0" err="1" smtClean="0"/>
              <a:t>the</a:t>
            </a:r>
            <a:r>
              <a:rPr lang="tr-TR" dirty="0" smtClean="0"/>
              <a:t> </a:t>
            </a:r>
            <a:r>
              <a:rPr lang="tr-TR" dirty="0" err="1" smtClean="0"/>
              <a:t>movement</a:t>
            </a:r>
            <a:r>
              <a:rPr lang="tr-TR" dirty="0" smtClean="0"/>
              <a:t> of </a:t>
            </a:r>
            <a:r>
              <a:rPr lang="tr-TR" dirty="0" err="1" smtClean="0"/>
              <a:t>product</a:t>
            </a:r>
            <a:r>
              <a:rPr lang="tr-TR" dirty="0" smtClean="0"/>
              <a:t> </a:t>
            </a:r>
            <a:r>
              <a:rPr lang="tr-TR" dirty="0" err="1" smtClean="0"/>
              <a:t>from</a:t>
            </a:r>
            <a:r>
              <a:rPr lang="tr-TR" dirty="0" smtClean="0"/>
              <a:t> </a:t>
            </a:r>
            <a:r>
              <a:rPr lang="tr-TR" dirty="0" err="1" smtClean="0"/>
              <a:t>one</a:t>
            </a:r>
            <a:r>
              <a:rPr lang="tr-TR" dirty="0" smtClean="0"/>
              <a:t> </a:t>
            </a:r>
            <a:r>
              <a:rPr lang="tr-TR" dirty="0" err="1" smtClean="0"/>
              <a:t>location</a:t>
            </a:r>
            <a:r>
              <a:rPr lang="tr-TR" dirty="0" smtClean="0"/>
              <a:t> </a:t>
            </a:r>
            <a:r>
              <a:rPr lang="tr-TR" dirty="0" err="1" smtClean="0"/>
              <a:t>to</a:t>
            </a:r>
            <a:r>
              <a:rPr lang="tr-TR" dirty="0" smtClean="0"/>
              <a:t> </a:t>
            </a:r>
            <a:r>
              <a:rPr lang="tr-TR" dirty="0" err="1" smtClean="0"/>
              <a:t>another</a:t>
            </a:r>
            <a:r>
              <a:rPr lang="tr-TR" dirty="0" smtClean="0"/>
              <a:t> as it </a:t>
            </a:r>
            <a:r>
              <a:rPr lang="tr-TR" dirty="0" err="1" smtClean="0"/>
              <a:t>makes</a:t>
            </a:r>
            <a:r>
              <a:rPr lang="tr-TR" dirty="0"/>
              <a:t> </a:t>
            </a:r>
            <a:r>
              <a:rPr lang="tr-TR" dirty="0" err="1" smtClean="0"/>
              <a:t>its</a:t>
            </a:r>
            <a:r>
              <a:rPr lang="tr-TR" dirty="0" smtClean="0"/>
              <a:t> </a:t>
            </a:r>
            <a:r>
              <a:rPr lang="tr-TR" dirty="0" err="1" smtClean="0"/>
              <a:t>way</a:t>
            </a:r>
            <a:r>
              <a:rPr lang="tr-TR" dirty="0" smtClean="0"/>
              <a:t> </a:t>
            </a:r>
            <a:r>
              <a:rPr lang="tr-TR" dirty="0" err="1" smtClean="0"/>
              <a:t>from</a:t>
            </a:r>
            <a:r>
              <a:rPr lang="tr-TR" dirty="0" smtClean="0"/>
              <a:t> </a:t>
            </a:r>
            <a:r>
              <a:rPr lang="tr-TR" dirty="0" err="1" smtClean="0"/>
              <a:t>the</a:t>
            </a:r>
            <a:r>
              <a:rPr lang="tr-TR" dirty="0" smtClean="0"/>
              <a:t> </a:t>
            </a:r>
            <a:r>
              <a:rPr lang="tr-TR" dirty="0" err="1" smtClean="0"/>
              <a:t>beginning</a:t>
            </a:r>
            <a:r>
              <a:rPr lang="tr-TR" dirty="0" smtClean="0"/>
              <a:t> of </a:t>
            </a:r>
            <a:r>
              <a:rPr lang="tr-TR" dirty="0" err="1" smtClean="0"/>
              <a:t>supply</a:t>
            </a:r>
            <a:r>
              <a:rPr lang="tr-TR" dirty="0" smtClean="0"/>
              <a:t> </a:t>
            </a:r>
            <a:r>
              <a:rPr lang="tr-TR" dirty="0" err="1" smtClean="0"/>
              <a:t>chain</a:t>
            </a:r>
            <a:r>
              <a:rPr lang="tr-TR" dirty="0" smtClean="0"/>
              <a:t> </a:t>
            </a:r>
            <a:r>
              <a:rPr lang="tr-TR" dirty="0" err="1" smtClean="0"/>
              <a:t>to</a:t>
            </a:r>
            <a:r>
              <a:rPr lang="tr-TR" dirty="0" smtClean="0"/>
              <a:t> </a:t>
            </a:r>
            <a:r>
              <a:rPr lang="tr-TR" dirty="0" err="1" smtClean="0"/>
              <a:t>the</a:t>
            </a:r>
            <a:r>
              <a:rPr lang="tr-TR" dirty="0" smtClean="0"/>
              <a:t> </a:t>
            </a:r>
            <a:r>
              <a:rPr lang="tr-TR" dirty="0" err="1" smtClean="0"/>
              <a:t>customer</a:t>
            </a:r>
            <a:r>
              <a:rPr lang="tr-TR" dirty="0" smtClean="0"/>
              <a:t>.</a:t>
            </a:r>
          </a:p>
          <a:p>
            <a:r>
              <a:rPr lang="tr-TR" dirty="0" err="1" smtClean="0"/>
              <a:t>Transportation</a:t>
            </a:r>
            <a:r>
              <a:rPr lang="tr-TR" dirty="0" smtClean="0"/>
              <a:t> is an </a:t>
            </a:r>
            <a:r>
              <a:rPr lang="tr-TR" dirty="0" err="1" smtClean="0"/>
              <a:t>important</a:t>
            </a:r>
            <a:r>
              <a:rPr lang="tr-TR" dirty="0" smtClean="0"/>
              <a:t> </a:t>
            </a:r>
            <a:r>
              <a:rPr lang="tr-TR" dirty="0" err="1" smtClean="0"/>
              <a:t>supply</a:t>
            </a:r>
            <a:r>
              <a:rPr lang="tr-TR" dirty="0" smtClean="0"/>
              <a:t> </a:t>
            </a:r>
            <a:r>
              <a:rPr lang="tr-TR" dirty="0" err="1" smtClean="0"/>
              <a:t>chain</a:t>
            </a:r>
            <a:r>
              <a:rPr lang="tr-TR" dirty="0" smtClean="0"/>
              <a:t> </a:t>
            </a:r>
            <a:r>
              <a:rPr lang="tr-TR" dirty="0" err="1" smtClean="0"/>
              <a:t>driver</a:t>
            </a:r>
            <a:r>
              <a:rPr lang="tr-TR" dirty="0" smtClean="0"/>
              <a:t> </a:t>
            </a:r>
            <a:r>
              <a:rPr lang="tr-TR" dirty="0" err="1" smtClean="0"/>
              <a:t>because</a:t>
            </a:r>
            <a:r>
              <a:rPr lang="tr-TR" dirty="0" smtClean="0"/>
              <a:t> </a:t>
            </a:r>
            <a:r>
              <a:rPr lang="tr-TR" dirty="0" err="1" smtClean="0"/>
              <a:t>products</a:t>
            </a:r>
            <a:r>
              <a:rPr lang="tr-TR" dirty="0" smtClean="0"/>
              <a:t> </a:t>
            </a:r>
            <a:r>
              <a:rPr lang="tr-TR" dirty="0" err="1" smtClean="0"/>
              <a:t>are</a:t>
            </a:r>
            <a:r>
              <a:rPr lang="tr-TR" dirty="0" smtClean="0"/>
              <a:t> </a:t>
            </a:r>
            <a:r>
              <a:rPr lang="tr-TR" dirty="0" err="1" smtClean="0"/>
              <a:t>rarely</a:t>
            </a:r>
            <a:r>
              <a:rPr lang="tr-TR" dirty="0" smtClean="0"/>
              <a:t> </a:t>
            </a:r>
            <a:r>
              <a:rPr lang="tr-TR" dirty="0" err="1" smtClean="0"/>
              <a:t>produced</a:t>
            </a:r>
            <a:r>
              <a:rPr lang="tr-TR" dirty="0" smtClean="0"/>
              <a:t> </a:t>
            </a:r>
            <a:r>
              <a:rPr lang="tr-TR" dirty="0" err="1" smtClean="0"/>
              <a:t>and</a:t>
            </a:r>
            <a:r>
              <a:rPr lang="tr-TR" dirty="0" smtClean="0"/>
              <a:t> </a:t>
            </a:r>
            <a:r>
              <a:rPr lang="tr-TR" dirty="0" err="1" smtClean="0"/>
              <a:t>consumed</a:t>
            </a:r>
            <a:r>
              <a:rPr lang="tr-TR" dirty="0" smtClean="0"/>
              <a:t> in </a:t>
            </a:r>
            <a:r>
              <a:rPr lang="tr-TR" dirty="0" err="1" smtClean="0"/>
              <a:t>the</a:t>
            </a:r>
            <a:r>
              <a:rPr lang="tr-TR" dirty="0" smtClean="0"/>
              <a:t> </a:t>
            </a:r>
            <a:r>
              <a:rPr lang="tr-TR" dirty="0" err="1" smtClean="0"/>
              <a:t>same</a:t>
            </a:r>
            <a:r>
              <a:rPr lang="tr-TR" dirty="0" smtClean="0"/>
              <a:t> </a:t>
            </a:r>
            <a:r>
              <a:rPr lang="tr-TR" dirty="0" err="1" smtClean="0"/>
              <a:t>location</a:t>
            </a:r>
            <a:r>
              <a:rPr lang="tr-TR" dirty="0" smtClean="0"/>
              <a:t>.</a:t>
            </a:r>
          </a:p>
        </p:txBody>
      </p:sp>
    </p:spTree>
    <p:extLst>
      <p:ext uri="{BB962C8B-B14F-4D97-AF65-F5344CB8AC3E}">
        <p14:creationId xmlns:p14="http://schemas.microsoft.com/office/powerpoint/2010/main" val="803506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endParaRPr lang="tr-TR" b="1" dirty="0"/>
          </a:p>
        </p:txBody>
      </p:sp>
      <p:sp>
        <p:nvSpPr>
          <p:cNvPr id="3" name="İçerik Yer Tutucusu 2"/>
          <p:cNvSpPr>
            <a:spLocks noGrp="1"/>
          </p:cNvSpPr>
          <p:nvPr>
            <p:ph idx="1"/>
          </p:nvPr>
        </p:nvSpPr>
        <p:spPr/>
        <p:txBody>
          <a:bodyPr/>
          <a:lstStyle/>
          <a:p>
            <a:r>
              <a:rPr lang="tr-TR" dirty="0" err="1" smtClean="0"/>
              <a:t>Intermodal</a:t>
            </a:r>
            <a:r>
              <a:rPr lang="tr-TR" dirty="0" smtClean="0"/>
              <a:t> </a:t>
            </a:r>
            <a:r>
              <a:rPr lang="tr-TR" dirty="0" err="1" smtClean="0"/>
              <a:t>transportation</a:t>
            </a:r>
            <a:r>
              <a:rPr lang="tr-TR" dirty="0" smtClean="0"/>
              <a:t> is </a:t>
            </a:r>
            <a:r>
              <a:rPr lang="tr-TR" dirty="0" err="1" smtClean="0"/>
              <a:t>use</a:t>
            </a:r>
            <a:r>
              <a:rPr lang="tr-TR" dirty="0" smtClean="0"/>
              <a:t> </a:t>
            </a:r>
            <a:r>
              <a:rPr lang="tr-TR" dirty="0"/>
              <a:t>o</a:t>
            </a:r>
            <a:r>
              <a:rPr lang="tr-TR" dirty="0" smtClean="0"/>
              <a:t>f </a:t>
            </a:r>
            <a:r>
              <a:rPr lang="tr-TR" dirty="0" err="1" smtClean="0"/>
              <a:t>more</a:t>
            </a:r>
            <a:r>
              <a:rPr lang="tr-TR" dirty="0" smtClean="0"/>
              <a:t> </a:t>
            </a:r>
            <a:r>
              <a:rPr lang="tr-TR" dirty="0" err="1" smtClean="0"/>
              <a:t>than</a:t>
            </a:r>
            <a:r>
              <a:rPr lang="tr-TR" dirty="0" smtClean="0"/>
              <a:t> </a:t>
            </a:r>
            <a:r>
              <a:rPr lang="tr-TR" dirty="0" err="1" smtClean="0"/>
              <a:t>one</a:t>
            </a:r>
            <a:r>
              <a:rPr lang="tr-TR" dirty="0" smtClean="0"/>
              <a:t> </a:t>
            </a:r>
            <a:r>
              <a:rPr lang="tr-TR" dirty="0" err="1" smtClean="0"/>
              <a:t>mode</a:t>
            </a:r>
            <a:r>
              <a:rPr lang="tr-TR" dirty="0" smtClean="0"/>
              <a:t> of transport </a:t>
            </a:r>
            <a:r>
              <a:rPr lang="tr-TR" dirty="0" err="1" smtClean="0"/>
              <a:t>for</a:t>
            </a:r>
            <a:r>
              <a:rPr lang="tr-TR" dirty="0" smtClean="0"/>
              <a:t> </a:t>
            </a:r>
            <a:r>
              <a:rPr lang="tr-TR" dirty="0" err="1" smtClean="0"/>
              <a:t>the</a:t>
            </a:r>
            <a:r>
              <a:rPr lang="tr-TR" dirty="0" smtClean="0"/>
              <a:t> </a:t>
            </a:r>
            <a:r>
              <a:rPr lang="tr-TR" dirty="0" err="1" smtClean="0"/>
              <a:t>movement</a:t>
            </a:r>
            <a:r>
              <a:rPr lang="tr-TR" dirty="0" smtClean="0"/>
              <a:t> of </a:t>
            </a:r>
            <a:r>
              <a:rPr lang="tr-TR" dirty="0" err="1" smtClean="0"/>
              <a:t>shipment</a:t>
            </a:r>
            <a:r>
              <a:rPr lang="tr-TR" dirty="0" smtClean="0"/>
              <a:t> </a:t>
            </a:r>
            <a:r>
              <a:rPr lang="tr-TR" dirty="0" err="1" smtClean="0"/>
              <a:t>from</a:t>
            </a:r>
            <a:r>
              <a:rPr lang="tr-TR" dirty="0" smtClean="0"/>
              <a:t> </a:t>
            </a:r>
            <a:r>
              <a:rPr lang="tr-TR" dirty="0" err="1" smtClean="0"/>
              <a:t>origin</a:t>
            </a:r>
            <a:r>
              <a:rPr lang="tr-TR" dirty="0" smtClean="0"/>
              <a:t> </a:t>
            </a:r>
            <a:r>
              <a:rPr lang="tr-TR" dirty="0" err="1" smtClean="0"/>
              <a:t>to</a:t>
            </a:r>
            <a:r>
              <a:rPr lang="tr-TR" dirty="0" smtClean="0"/>
              <a:t> </a:t>
            </a:r>
            <a:r>
              <a:rPr lang="tr-TR" dirty="0" err="1" smtClean="0"/>
              <a:t>its</a:t>
            </a:r>
            <a:r>
              <a:rPr lang="tr-TR" dirty="0" smtClean="0"/>
              <a:t> </a:t>
            </a:r>
            <a:r>
              <a:rPr lang="tr-TR" dirty="0" err="1" smtClean="0"/>
              <a:t>destination</a:t>
            </a:r>
            <a:r>
              <a:rPr lang="tr-TR" dirty="0" smtClean="0"/>
              <a:t>.</a:t>
            </a:r>
          </a:p>
          <a:p>
            <a:r>
              <a:rPr lang="tr-TR" dirty="0" err="1" smtClean="0"/>
              <a:t>Intermodal</a:t>
            </a:r>
            <a:r>
              <a:rPr lang="tr-TR" dirty="0" smtClean="0"/>
              <a:t> </a:t>
            </a:r>
            <a:r>
              <a:rPr lang="tr-TR" dirty="0" err="1" smtClean="0"/>
              <a:t>operation</a:t>
            </a:r>
            <a:r>
              <a:rPr lang="tr-TR" dirty="0" smtClean="0"/>
              <a:t> is </a:t>
            </a:r>
            <a:r>
              <a:rPr lang="tr-TR" dirty="0" err="1" smtClean="0"/>
              <a:t>used</a:t>
            </a:r>
            <a:r>
              <a:rPr lang="tr-TR" dirty="0" smtClean="0"/>
              <a:t> </a:t>
            </a:r>
            <a:r>
              <a:rPr lang="tr-TR" dirty="0" err="1" smtClean="0"/>
              <a:t>two</a:t>
            </a:r>
            <a:r>
              <a:rPr lang="tr-TR" dirty="0" smtClean="0"/>
              <a:t> </a:t>
            </a:r>
            <a:r>
              <a:rPr lang="tr-TR" dirty="0" err="1" smtClean="0"/>
              <a:t>or</a:t>
            </a:r>
            <a:r>
              <a:rPr lang="tr-TR" dirty="0" smtClean="0"/>
              <a:t> </a:t>
            </a:r>
            <a:r>
              <a:rPr lang="tr-TR" dirty="0" err="1" smtClean="0"/>
              <a:t>more</a:t>
            </a:r>
            <a:r>
              <a:rPr lang="tr-TR" dirty="0" smtClean="0"/>
              <a:t> </a:t>
            </a:r>
            <a:r>
              <a:rPr lang="tr-TR" dirty="0" err="1" smtClean="0"/>
              <a:t>mode</a:t>
            </a:r>
            <a:r>
              <a:rPr lang="tr-TR" dirty="0" smtClean="0"/>
              <a:t> of transport </a:t>
            </a:r>
            <a:r>
              <a:rPr lang="tr-TR" dirty="0" err="1" smtClean="0"/>
              <a:t>to</a:t>
            </a:r>
            <a:r>
              <a:rPr lang="tr-TR" dirty="0" smtClean="0"/>
              <a:t> </a:t>
            </a:r>
            <a:r>
              <a:rPr lang="tr-TR" dirty="0" err="1" smtClean="0"/>
              <a:t>take</a:t>
            </a:r>
            <a:r>
              <a:rPr lang="tr-TR" dirty="0" smtClean="0"/>
              <a:t> </a:t>
            </a:r>
            <a:r>
              <a:rPr lang="tr-TR" dirty="0" err="1" smtClean="0"/>
              <a:t>the</a:t>
            </a:r>
            <a:r>
              <a:rPr lang="tr-TR" dirty="0" smtClean="0"/>
              <a:t> </a:t>
            </a:r>
            <a:r>
              <a:rPr lang="tr-TR" dirty="0" err="1" smtClean="0"/>
              <a:t>advantage</a:t>
            </a:r>
            <a:r>
              <a:rPr lang="tr-TR" dirty="0" smtClean="0"/>
              <a:t> of </a:t>
            </a:r>
            <a:r>
              <a:rPr lang="tr-TR" dirty="0" err="1" smtClean="0"/>
              <a:t>inherent</a:t>
            </a:r>
            <a:r>
              <a:rPr lang="tr-TR" dirty="0" smtClean="0"/>
              <a:t> </a:t>
            </a:r>
            <a:r>
              <a:rPr lang="tr-TR" dirty="0" err="1" smtClean="0"/>
              <a:t>economies</a:t>
            </a:r>
            <a:r>
              <a:rPr lang="tr-TR" dirty="0" smtClean="0"/>
              <a:t> of </a:t>
            </a:r>
            <a:r>
              <a:rPr lang="tr-TR" dirty="0" err="1" smtClean="0"/>
              <a:t>each</a:t>
            </a:r>
            <a:r>
              <a:rPr lang="tr-TR" dirty="0" smtClean="0"/>
              <a:t> </a:t>
            </a:r>
            <a:r>
              <a:rPr lang="tr-TR" dirty="0" err="1" smtClean="0"/>
              <a:t>and</a:t>
            </a:r>
            <a:r>
              <a:rPr lang="tr-TR" dirty="0" smtClean="0"/>
              <a:t> </a:t>
            </a:r>
            <a:r>
              <a:rPr lang="tr-TR" dirty="0" err="1" smtClean="0"/>
              <a:t>thus</a:t>
            </a:r>
            <a:r>
              <a:rPr lang="tr-TR" dirty="0" smtClean="0"/>
              <a:t> </a:t>
            </a:r>
            <a:r>
              <a:rPr lang="tr-TR" dirty="0" err="1" smtClean="0"/>
              <a:t>provide</a:t>
            </a:r>
            <a:r>
              <a:rPr lang="tr-TR" dirty="0" smtClean="0"/>
              <a:t> </a:t>
            </a:r>
            <a:r>
              <a:rPr lang="tr-TR" dirty="0" err="1" smtClean="0"/>
              <a:t>the</a:t>
            </a:r>
            <a:r>
              <a:rPr lang="tr-TR" dirty="0" smtClean="0"/>
              <a:t> </a:t>
            </a:r>
            <a:r>
              <a:rPr lang="tr-TR" dirty="0" err="1" smtClean="0"/>
              <a:t>integrated</a:t>
            </a:r>
            <a:r>
              <a:rPr lang="tr-TR" dirty="0" smtClean="0"/>
              <a:t> service at </a:t>
            </a:r>
            <a:r>
              <a:rPr lang="tr-TR" dirty="0" err="1" smtClean="0"/>
              <a:t>lower</a:t>
            </a:r>
            <a:r>
              <a:rPr lang="tr-TR" dirty="0" smtClean="0"/>
              <a:t> </a:t>
            </a:r>
            <a:r>
              <a:rPr lang="tr-TR" dirty="0" err="1" smtClean="0"/>
              <a:t>cost</a:t>
            </a:r>
            <a:r>
              <a:rPr lang="tr-TR" dirty="0" smtClean="0"/>
              <a:t>.</a:t>
            </a:r>
          </a:p>
          <a:p>
            <a:pPr marL="0" indent="0">
              <a:buNone/>
            </a:pPr>
            <a:endParaRPr lang="tr-TR" dirty="0"/>
          </a:p>
        </p:txBody>
      </p:sp>
    </p:spTree>
    <p:extLst>
      <p:ext uri="{BB962C8B-B14F-4D97-AF65-F5344CB8AC3E}">
        <p14:creationId xmlns:p14="http://schemas.microsoft.com/office/powerpoint/2010/main" val="98259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altLang="tr-TR" b="1" dirty="0"/>
              <a:t>Design Options for Transportation Network</a:t>
            </a:r>
            <a:endParaRPr lang="tr-TR" dirty="0"/>
          </a:p>
        </p:txBody>
      </p:sp>
      <p:sp>
        <p:nvSpPr>
          <p:cNvPr id="3" name="İçerik Yer Tutucusu 2"/>
          <p:cNvSpPr>
            <a:spLocks noGrp="1"/>
          </p:cNvSpPr>
          <p:nvPr>
            <p:ph idx="1"/>
          </p:nvPr>
        </p:nvSpPr>
        <p:spPr/>
        <p:txBody>
          <a:bodyPr>
            <a:normAutofit fontScale="92500"/>
          </a:bodyPr>
          <a:lstStyle/>
          <a:p>
            <a:pPr marL="0" indent="0">
              <a:buNone/>
            </a:pPr>
            <a:r>
              <a:rPr lang="en-US" dirty="0" smtClean="0"/>
              <a:t>Three </a:t>
            </a:r>
            <a:r>
              <a:rPr lang="en-US" dirty="0"/>
              <a:t>basic questions need to be considered when designing a transportation network between two stages of a supply chain: </a:t>
            </a:r>
            <a:endParaRPr lang="tr-TR" dirty="0" smtClean="0"/>
          </a:p>
          <a:p>
            <a:pPr marL="514350" indent="-514350">
              <a:buFont typeface="+mj-lt"/>
              <a:buAutoNum type="arabicPeriod"/>
            </a:pPr>
            <a:r>
              <a:rPr lang="en-US" dirty="0" smtClean="0"/>
              <a:t>Should </a:t>
            </a:r>
            <a:r>
              <a:rPr lang="en-US" dirty="0"/>
              <a:t>transportation be direct or through an intermediate site? </a:t>
            </a:r>
            <a:endParaRPr lang="tr-TR" dirty="0" smtClean="0"/>
          </a:p>
          <a:p>
            <a:pPr marL="514350" indent="-514350">
              <a:buFont typeface="+mj-lt"/>
              <a:buAutoNum type="arabicPeriod"/>
            </a:pPr>
            <a:r>
              <a:rPr lang="en-US" dirty="0" smtClean="0"/>
              <a:t>Should </a:t>
            </a:r>
            <a:r>
              <a:rPr lang="en-US" dirty="0"/>
              <a:t>the intermediate site stock product or only serve as a cross-docking location? </a:t>
            </a:r>
            <a:endParaRPr lang="tr-TR" dirty="0" smtClean="0"/>
          </a:p>
          <a:p>
            <a:pPr marL="514350" indent="-514350">
              <a:buFont typeface="+mj-lt"/>
              <a:buAutoNum type="arabicPeriod"/>
            </a:pPr>
            <a:r>
              <a:rPr lang="en-US" dirty="0" smtClean="0"/>
              <a:t>Should </a:t>
            </a:r>
            <a:r>
              <a:rPr lang="en-US" dirty="0"/>
              <a:t>each delivery route supply a single destination or multiple destinations (milk run)? </a:t>
            </a:r>
            <a:endParaRPr lang="tr-TR" dirty="0" smtClean="0"/>
          </a:p>
        </p:txBody>
      </p:sp>
    </p:spTree>
    <p:extLst>
      <p:ext uri="{BB962C8B-B14F-4D97-AF65-F5344CB8AC3E}">
        <p14:creationId xmlns:p14="http://schemas.microsoft.com/office/powerpoint/2010/main" val="971399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altLang="tr-TR" sz="3200" b="1" dirty="0"/>
              <a:t>D</a:t>
            </a:r>
            <a:r>
              <a:rPr lang="en-US" altLang="tr-TR" sz="3200" b="1" dirty="0" err="1"/>
              <a:t>irect</a:t>
            </a:r>
            <a:r>
              <a:rPr lang="en-US" altLang="tr-TR" sz="3200" b="1" dirty="0"/>
              <a:t> </a:t>
            </a:r>
            <a:r>
              <a:rPr lang="tr-TR" altLang="tr-TR" sz="3200" b="1" dirty="0"/>
              <a:t>S</a:t>
            </a:r>
            <a:r>
              <a:rPr lang="en-US" altLang="tr-TR" sz="3200" b="1" dirty="0" err="1"/>
              <a:t>hipment</a:t>
            </a:r>
            <a:r>
              <a:rPr lang="en-US" altLang="tr-TR" sz="3200" b="1" dirty="0"/>
              <a:t> </a:t>
            </a:r>
            <a:r>
              <a:rPr lang="tr-TR" altLang="tr-TR" sz="3200" b="1" dirty="0"/>
              <a:t>N</a:t>
            </a:r>
            <a:r>
              <a:rPr lang="en-US" altLang="tr-TR" sz="3200" b="1" dirty="0" err="1"/>
              <a:t>etwork</a:t>
            </a:r>
            <a:endParaRPr lang="tr-TR" sz="3200" b="1" dirty="0"/>
          </a:p>
        </p:txBody>
      </p:sp>
      <p:sp>
        <p:nvSpPr>
          <p:cNvPr id="3" name="İçerik Yer Tutucusu 2"/>
          <p:cNvSpPr>
            <a:spLocks noGrp="1"/>
          </p:cNvSpPr>
          <p:nvPr>
            <p:ph idx="1"/>
          </p:nvPr>
        </p:nvSpPr>
        <p:spPr/>
        <p:txBody>
          <a:bodyPr>
            <a:normAutofit/>
          </a:bodyPr>
          <a:lstStyle/>
          <a:p>
            <a:pPr marL="0" indent="0" algn="just">
              <a:lnSpc>
                <a:spcPts val="4400"/>
              </a:lnSpc>
              <a:buNone/>
            </a:pPr>
            <a:r>
              <a:rPr lang="en-US" altLang="tr-TR" dirty="0">
                <a:ea typeface="Calibri" pitchFamily="34" charset="0"/>
                <a:cs typeface="Times New Roman" pitchFamily="18" charset="0"/>
              </a:rPr>
              <a:t> </a:t>
            </a:r>
            <a:endParaRPr lang="en-US" altLang="tr-TR" i="1" dirty="0">
              <a:ea typeface="Calibri" pitchFamily="34" charset="0"/>
              <a:cs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434" b="10064"/>
          <a:stretch/>
        </p:blipFill>
        <p:spPr bwMode="auto">
          <a:xfrm>
            <a:off x="755576" y="1340768"/>
            <a:ext cx="7812359" cy="4403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299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en-US" altLang="tr-TR" sz="3200" b="1" dirty="0"/>
              <a:t>Direct Shipping With Milk</a:t>
            </a:r>
            <a:r>
              <a:rPr lang="tr-TR" altLang="tr-TR" sz="3200" b="1" dirty="0"/>
              <a:t> </a:t>
            </a:r>
            <a:r>
              <a:rPr lang="en-US" altLang="tr-TR" sz="3200" b="1" dirty="0"/>
              <a:t>Runs</a:t>
            </a:r>
            <a:endParaRPr lang="tr-TR" sz="3200" b="1"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827584" y="1556792"/>
            <a:ext cx="7560840"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110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l"/>
            <a:r>
              <a:rPr lang="tr-TR" b="1" dirty="0" err="1" smtClean="0"/>
              <a:t>Shipments</a:t>
            </a:r>
            <a:r>
              <a:rPr lang="tr-TR" b="1" dirty="0" smtClean="0"/>
              <a:t> </a:t>
            </a:r>
            <a:r>
              <a:rPr lang="tr-TR" b="1" dirty="0" err="1"/>
              <a:t>via</a:t>
            </a:r>
            <a:r>
              <a:rPr lang="tr-TR" b="1" dirty="0"/>
              <a:t> </a:t>
            </a:r>
            <a:r>
              <a:rPr lang="tr-TR" b="1" dirty="0" err="1" smtClean="0"/>
              <a:t>Intermediate</a:t>
            </a:r>
            <a:r>
              <a:rPr lang="tr-TR" b="1" dirty="0" smtClean="0"/>
              <a:t> Distribution </a:t>
            </a:r>
            <a:r>
              <a:rPr lang="tr-TR" b="1" dirty="0"/>
              <a:t>Center </a:t>
            </a:r>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539552" y="1844824"/>
            <a:ext cx="7632847"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0029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b="1" dirty="0" err="1" smtClean="0"/>
              <a:t>Shipping</a:t>
            </a:r>
            <a:r>
              <a:rPr lang="tr-TR" b="1" dirty="0" smtClean="0"/>
              <a:t> </a:t>
            </a:r>
            <a:r>
              <a:rPr lang="tr-TR" b="1" dirty="0" err="1"/>
              <a:t>via</a:t>
            </a:r>
            <a:r>
              <a:rPr lang="tr-TR" b="1" dirty="0"/>
              <a:t> DC Using </a:t>
            </a:r>
            <a:r>
              <a:rPr lang="tr-TR" b="1" dirty="0" err="1"/>
              <a:t>Milk</a:t>
            </a:r>
            <a:r>
              <a:rPr lang="tr-TR" b="1" dirty="0"/>
              <a:t> </a:t>
            </a:r>
            <a:r>
              <a:rPr lang="tr-TR" b="1" dirty="0" err="1"/>
              <a:t>Runs</a:t>
            </a:r>
            <a:endParaRPr lang="tr-TR" b="1" dirty="0"/>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971600" y="1556792"/>
            <a:ext cx="6912768"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923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t>Role of </a:t>
            </a:r>
            <a:r>
              <a:rPr lang="tr-TR" b="1" dirty="0" err="1" smtClean="0"/>
              <a:t>Transportation</a:t>
            </a:r>
            <a:r>
              <a:rPr lang="tr-TR" b="1" dirty="0" smtClean="0"/>
              <a:t> in SCM</a:t>
            </a:r>
            <a:endParaRPr lang="tr-TR" b="1" dirty="0"/>
          </a:p>
        </p:txBody>
      </p:sp>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391"/>
          <a:stretch/>
        </p:blipFill>
        <p:spPr bwMode="auto">
          <a:xfrm>
            <a:off x="921677" y="1556792"/>
            <a:ext cx="7300646" cy="456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95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b="1" dirty="0" err="1" smtClean="0"/>
              <a:t>Key</a:t>
            </a:r>
            <a:r>
              <a:rPr lang="tr-TR" b="1" dirty="0" smtClean="0"/>
              <a:t> Drivers</a:t>
            </a:r>
            <a:endParaRPr lang="tr-TR" b="1" dirty="0"/>
          </a:p>
        </p:txBody>
      </p:sp>
      <p:sp>
        <p:nvSpPr>
          <p:cNvPr id="3" name="İçerik Yer Tutucusu 2"/>
          <p:cNvSpPr>
            <a:spLocks noGrp="1"/>
          </p:cNvSpPr>
          <p:nvPr>
            <p:ph idx="1"/>
          </p:nvPr>
        </p:nvSpPr>
        <p:spPr/>
        <p:txBody>
          <a:bodyPr/>
          <a:lstStyle/>
          <a:p>
            <a:r>
              <a:rPr lang="tr-TR" b="1" dirty="0" err="1" smtClean="0"/>
              <a:t>Shipper</a:t>
            </a:r>
            <a:r>
              <a:rPr lang="tr-TR" b="1" dirty="0" smtClean="0"/>
              <a:t>:</a:t>
            </a:r>
          </a:p>
          <a:p>
            <a:pPr marL="0" indent="0">
              <a:buNone/>
            </a:pPr>
            <a:r>
              <a:rPr lang="tr-TR" dirty="0" err="1" smtClean="0"/>
              <a:t>The</a:t>
            </a:r>
            <a:r>
              <a:rPr lang="tr-TR" dirty="0" smtClean="0"/>
              <a:t> </a:t>
            </a:r>
            <a:r>
              <a:rPr lang="tr-TR" dirty="0" err="1" smtClean="0"/>
              <a:t>party</a:t>
            </a:r>
            <a:r>
              <a:rPr lang="tr-TR" dirty="0" smtClean="0"/>
              <a:t> </a:t>
            </a:r>
            <a:r>
              <a:rPr lang="tr-TR" dirty="0" err="1" smtClean="0"/>
              <a:t>who</a:t>
            </a:r>
            <a:r>
              <a:rPr lang="tr-TR" dirty="0" smtClean="0"/>
              <a:t> </a:t>
            </a:r>
            <a:r>
              <a:rPr lang="tr-TR" dirty="0" err="1" smtClean="0"/>
              <a:t>wants</a:t>
            </a:r>
            <a:r>
              <a:rPr lang="tr-TR" dirty="0" smtClean="0"/>
              <a:t> </a:t>
            </a:r>
            <a:r>
              <a:rPr lang="tr-TR" dirty="0" err="1" smtClean="0"/>
              <a:t>to</a:t>
            </a:r>
            <a:r>
              <a:rPr lang="tr-TR" dirty="0" smtClean="0"/>
              <a:t> transport </a:t>
            </a:r>
            <a:r>
              <a:rPr lang="tr-TR" dirty="0" err="1" smtClean="0"/>
              <a:t>the</a:t>
            </a:r>
            <a:r>
              <a:rPr lang="tr-TR" dirty="0" smtClean="0"/>
              <a:t> </a:t>
            </a:r>
            <a:r>
              <a:rPr lang="tr-TR" dirty="0" err="1" smtClean="0"/>
              <a:t>product</a:t>
            </a:r>
            <a:r>
              <a:rPr lang="tr-TR" dirty="0" smtClean="0"/>
              <a:t> </a:t>
            </a:r>
            <a:r>
              <a:rPr lang="tr-TR" dirty="0" err="1" smtClean="0"/>
              <a:t>from</a:t>
            </a:r>
            <a:r>
              <a:rPr lang="tr-TR" dirty="0" smtClean="0"/>
              <a:t> </a:t>
            </a:r>
            <a:r>
              <a:rPr lang="tr-TR" dirty="0" err="1" smtClean="0"/>
              <a:t>one</a:t>
            </a:r>
            <a:r>
              <a:rPr lang="tr-TR" dirty="0" smtClean="0"/>
              <a:t> </a:t>
            </a:r>
            <a:r>
              <a:rPr lang="tr-TR" dirty="0" err="1" smtClean="0"/>
              <a:t>place</a:t>
            </a:r>
            <a:r>
              <a:rPr lang="tr-TR" dirty="0" smtClean="0"/>
              <a:t> </a:t>
            </a:r>
            <a:r>
              <a:rPr lang="tr-TR" dirty="0" err="1" smtClean="0"/>
              <a:t>to</a:t>
            </a:r>
            <a:r>
              <a:rPr lang="tr-TR" dirty="0" smtClean="0"/>
              <a:t> </a:t>
            </a:r>
            <a:r>
              <a:rPr lang="tr-TR" dirty="0" err="1" smtClean="0"/>
              <a:t>another</a:t>
            </a:r>
            <a:r>
              <a:rPr lang="tr-TR" dirty="0" smtClean="0"/>
              <a:t> </a:t>
            </a:r>
            <a:r>
              <a:rPr lang="tr-TR" dirty="0" err="1" smtClean="0"/>
              <a:t>place</a:t>
            </a:r>
            <a:r>
              <a:rPr lang="tr-TR" dirty="0" smtClean="0"/>
              <a:t>.</a:t>
            </a:r>
          </a:p>
          <a:p>
            <a:pPr marL="0" indent="0">
              <a:buNone/>
            </a:pPr>
            <a:endParaRPr lang="tr-TR" dirty="0"/>
          </a:p>
          <a:p>
            <a:r>
              <a:rPr lang="tr-TR" b="1" dirty="0" smtClean="0"/>
              <a:t>Carrier:</a:t>
            </a:r>
          </a:p>
          <a:p>
            <a:pPr marL="0" indent="0">
              <a:buNone/>
            </a:pPr>
            <a:r>
              <a:rPr lang="tr-TR" dirty="0" smtClean="0"/>
              <a:t>Carrier is </a:t>
            </a:r>
            <a:r>
              <a:rPr lang="tr-TR" dirty="0" err="1" smtClean="0"/>
              <a:t>company</a:t>
            </a:r>
            <a:r>
              <a:rPr lang="tr-TR" dirty="0" smtClean="0"/>
              <a:t> </a:t>
            </a:r>
            <a:r>
              <a:rPr lang="tr-TR" dirty="0" err="1" smtClean="0"/>
              <a:t>that</a:t>
            </a:r>
            <a:r>
              <a:rPr lang="tr-TR" dirty="0" smtClean="0"/>
              <a:t> </a:t>
            </a:r>
            <a:r>
              <a:rPr lang="tr-TR" dirty="0" err="1" smtClean="0"/>
              <a:t>moves</a:t>
            </a:r>
            <a:r>
              <a:rPr lang="tr-TR" dirty="0" smtClean="0"/>
              <a:t> </a:t>
            </a:r>
            <a:r>
              <a:rPr lang="tr-TR" dirty="0" err="1" smtClean="0"/>
              <a:t>the</a:t>
            </a:r>
            <a:r>
              <a:rPr lang="tr-TR" dirty="0" smtClean="0"/>
              <a:t> </a:t>
            </a:r>
            <a:r>
              <a:rPr lang="tr-TR" dirty="0" err="1" smtClean="0"/>
              <a:t>goods</a:t>
            </a:r>
            <a:r>
              <a:rPr lang="tr-TR" dirty="0" smtClean="0"/>
              <a:t> </a:t>
            </a:r>
            <a:r>
              <a:rPr lang="tr-TR" dirty="0" err="1" smtClean="0"/>
              <a:t>from</a:t>
            </a:r>
            <a:r>
              <a:rPr lang="tr-TR" dirty="0" smtClean="0"/>
              <a:t> </a:t>
            </a:r>
            <a:r>
              <a:rPr lang="tr-TR" dirty="0" err="1" smtClean="0"/>
              <a:t>one</a:t>
            </a:r>
            <a:r>
              <a:rPr lang="tr-TR" dirty="0" smtClean="0"/>
              <a:t> </a:t>
            </a:r>
            <a:r>
              <a:rPr lang="tr-TR" dirty="0" err="1" smtClean="0"/>
              <a:t>place</a:t>
            </a:r>
            <a:r>
              <a:rPr lang="tr-TR" dirty="0" smtClean="0"/>
              <a:t> </a:t>
            </a:r>
            <a:r>
              <a:rPr lang="tr-TR" dirty="0" err="1" smtClean="0"/>
              <a:t>to</a:t>
            </a:r>
            <a:r>
              <a:rPr lang="tr-TR" dirty="0" smtClean="0"/>
              <a:t> </a:t>
            </a:r>
            <a:r>
              <a:rPr lang="tr-TR" dirty="0" err="1" smtClean="0"/>
              <a:t>another</a:t>
            </a:r>
            <a:r>
              <a:rPr lang="tr-TR" dirty="0" smtClean="0"/>
              <a:t> </a:t>
            </a:r>
            <a:r>
              <a:rPr lang="tr-TR" dirty="0" err="1" smtClean="0"/>
              <a:t>place</a:t>
            </a:r>
            <a:r>
              <a:rPr lang="tr-TR" dirty="0" smtClean="0"/>
              <a:t>.</a:t>
            </a:r>
            <a:endParaRPr lang="tr-TR" dirty="0"/>
          </a:p>
        </p:txBody>
      </p:sp>
    </p:spTree>
    <p:extLst>
      <p:ext uri="{BB962C8B-B14F-4D97-AF65-F5344CB8AC3E}">
        <p14:creationId xmlns:p14="http://schemas.microsoft.com/office/powerpoint/2010/main" val="575192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en-US" altLang="tr-TR" b="1" dirty="0"/>
              <a:t>Owners and </a:t>
            </a:r>
            <a:r>
              <a:rPr lang="tr-TR" altLang="tr-TR" b="1" dirty="0" smtClean="0"/>
              <a:t>o</a:t>
            </a:r>
            <a:r>
              <a:rPr lang="en-US" altLang="tr-TR" b="1" dirty="0" err="1" smtClean="0"/>
              <a:t>perators</a:t>
            </a:r>
            <a:r>
              <a:rPr lang="en-US" altLang="tr-TR" b="1" dirty="0" smtClean="0"/>
              <a:t> </a:t>
            </a:r>
            <a:r>
              <a:rPr lang="en-US" altLang="tr-TR" b="1" dirty="0"/>
              <a:t>of transportation infrastructure </a:t>
            </a:r>
          </a:p>
          <a:p>
            <a:pPr marL="0" indent="0">
              <a:buNone/>
            </a:pPr>
            <a:r>
              <a:rPr lang="tr-TR" altLang="tr-TR" dirty="0" smtClean="0"/>
              <a:t>- </a:t>
            </a:r>
            <a:r>
              <a:rPr lang="en-US" altLang="tr-TR" dirty="0" smtClean="0"/>
              <a:t>It </a:t>
            </a:r>
            <a:r>
              <a:rPr lang="en-US" altLang="tr-TR" dirty="0"/>
              <a:t>is very important that infrastructure be managed in such a way that monies are available for maintenance and investment in further capacity as needed.</a:t>
            </a:r>
          </a:p>
          <a:p>
            <a:pPr marL="0" lvl="1" indent="0">
              <a:buNone/>
            </a:pPr>
            <a:r>
              <a:rPr lang="tr-TR" altLang="tr-TR" sz="3200" dirty="0" smtClean="0"/>
              <a:t>- </a:t>
            </a:r>
            <a:r>
              <a:rPr lang="en-US" altLang="tr-TR" sz="3200" dirty="0" smtClean="0"/>
              <a:t>Roads</a:t>
            </a:r>
            <a:r>
              <a:rPr lang="en-US" altLang="tr-TR" sz="3200" dirty="0"/>
              <a:t>, ports, canals, and  airports and  the  bodies  that  set transportation  policy worldwide.</a:t>
            </a:r>
          </a:p>
          <a:p>
            <a:pPr marL="0" indent="0">
              <a:buNone/>
            </a:pPr>
            <a:endParaRPr lang="tr-TR" dirty="0"/>
          </a:p>
        </p:txBody>
      </p:sp>
    </p:spTree>
    <p:extLst>
      <p:ext uri="{BB962C8B-B14F-4D97-AF65-F5344CB8AC3E}">
        <p14:creationId xmlns:p14="http://schemas.microsoft.com/office/powerpoint/2010/main" val="3196343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err="1" smtClean="0"/>
              <a:t>Modes</a:t>
            </a:r>
            <a:r>
              <a:rPr lang="tr-TR" b="1" dirty="0" smtClean="0"/>
              <a:t> of </a:t>
            </a:r>
            <a:r>
              <a:rPr lang="tr-TR" b="1" dirty="0" err="1" smtClean="0"/>
              <a:t>Transportation</a:t>
            </a:r>
            <a:endParaRPr lang="tr-TR" b="1"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err="1"/>
              <a:t>Supply</a:t>
            </a:r>
            <a:r>
              <a:rPr lang="tr-TR" dirty="0"/>
              <a:t> </a:t>
            </a:r>
            <a:r>
              <a:rPr lang="tr-TR" dirty="0" err="1"/>
              <a:t>chains</a:t>
            </a:r>
            <a:r>
              <a:rPr lang="tr-TR" dirty="0"/>
              <a:t> </a:t>
            </a:r>
            <a:r>
              <a:rPr lang="tr-TR" dirty="0" err="1"/>
              <a:t>use</a:t>
            </a:r>
            <a:r>
              <a:rPr lang="tr-TR" dirty="0"/>
              <a:t> a </a:t>
            </a:r>
            <a:r>
              <a:rPr lang="tr-TR" dirty="0" err="1"/>
              <a:t>combination</a:t>
            </a:r>
            <a:r>
              <a:rPr lang="tr-TR" dirty="0"/>
              <a:t> of </a:t>
            </a:r>
            <a:r>
              <a:rPr lang="tr-TR" dirty="0" err="1"/>
              <a:t>the</a:t>
            </a:r>
            <a:r>
              <a:rPr lang="tr-TR" dirty="0"/>
              <a:t> </a:t>
            </a:r>
            <a:r>
              <a:rPr lang="tr-TR" dirty="0" err="1"/>
              <a:t>following</a:t>
            </a:r>
            <a:r>
              <a:rPr lang="tr-TR" dirty="0"/>
              <a:t> </a:t>
            </a:r>
            <a:r>
              <a:rPr lang="tr-TR" dirty="0" err="1"/>
              <a:t>modes</a:t>
            </a:r>
            <a:r>
              <a:rPr lang="tr-TR" dirty="0"/>
              <a:t> of </a:t>
            </a:r>
            <a:r>
              <a:rPr lang="tr-TR" dirty="0" err="1"/>
              <a:t>transportation</a:t>
            </a:r>
            <a:r>
              <a:rPr lang="tr-TR" dirty="0"/>
              <a:t>:</a:t>
            </a:r>
          </a:p>
          <a:p>
            <a:pPr>
              <a:buFont typeface="Wingdings" pitchFamily="2" charset="2"/>
              <a:buChar char="Ø"/>
            </a:pPr>
            <a:r>
              <a:rPr lang="tr-TR" dirty="0" err="1" smtClean="0"/>
              <a:t>Air</a:t>
            </a:r>
            <a:r>
              <a:rPr lang="tr-TR" dirty="0" smtClean="0"/>
              <a:t> </a:t>
            </a:r>
            <a:endParaRPr lang="tr-TR" dirty="0"/>
          </a:p>
          <a:p>
            <a:pPr>
              <a:buFont typeface="Wingdings" pitchFamily="2" charset="2"/>
              <a:buChar char="Ø"/>
            </a:pPr>
            <a:r>
              <a:rPr lang="tr-TR" dirty="0" err="1" smtClean="0"/>
              <a:t>Package</a:t>
            </a:r>
            <a:r>
              <a:rPr lang="tr-TR" dirty="0" smtClean="0"/>
              <a:t> </a:t>
            </a:r>
            <a:r>
              <a:rPr lang="tr-TR" dirty="0" err="1"/>
              <a:t>carriers</a:t>
            </a:r>
            <a:endParaRPr lang="tr-TR" dirty="0"/>
          </a:p>
          <a:p>
            <a:pPr>
              <a:buFont typeface="Wingdings" pitchFamily="2" charset="2"/>
              <a:buChar char="Ø"/>
            </a:pPr>
            <a:r>
              <a:rPr lang="tr-TR" dirty="0" smtClean="0"/>
              <a:t>Road</a:t>
            </a:r>
            <a:endParaRPr lang="tr-TR" dirty="0"/>
          </a:p>
          <a:p>
            <a:pPr>
              <a:buFont typeface="Wingdings" pitchFamily="2" charset="2"/>
              <a:buChar char="Ø"/>
            </a:pPr>
            <a:r>
              <a:rPr lang="tr-TR" dirty="0" err="1" smtClean="0"/>
              <a:t>Rail</a:t>
            </a:r>
            <a:r>
              <a:rPr lang="tr-TR" dirty="0" smtClean="0"/>
              <a:t> </a:t>
            </a:r>
            <a:endParaRPr lang="tr-TR" dirty="0"/>
          </a:p>
          <a:p>
            <a:pPr>
              <a:buFont typeface="Wingdings" pitchFamily="2" charset="2"/>
              <a:buChar char="Ø"/>
            </a:pPr>
            <a:r>
              <a:rPr lang="tr-TR" dirty="0" err="1" smtClean="0"/>
              <a:t>Water</a:t>
            </a:r>
            <a:r>
              <a:rPr lang="tr-TR" dirty="0" smtClean="0"/>
              <a:t> </a:t>
            </a:r>
            <a:endParaRPr lang="tr-TR" dirty="0"/>
          </a:p>
          <a:p>
            <a:pPr>
              <a:buFont typeface="Wingdings" pitchFamily="2" charset="2"/>
              <a:buChar char="Ø"/>
            </a:pPr>
            <a:r>
              <a:rPr lang="tr-TR" dirty="0" err="1" smtClean="0"/>
              <a:t>Pipeline</a:t>
            </a:r>
            <a:r>
              <a:rPr lang="tr-TR" dirty="0" smtClean="0"/>
              <a:t> </a:t>
            </a:r>
          </a:p>
          <a:p>
            <a:pPr>
              <a:buFont typeface="Wingdings" pitchFamily="2" charset="2"/>
              <a:buChar char="Ø"/>
            </a:pPr>
            <a:r>
              <a:rPr lang="tr-TR" dirty="0" err="1" smtClean="0"/>
              <a:t>Intermodal</a:t>
            </a:r>
            <a:endParaRPr lang="tr-TR" dirty="0"/>
          </a:p>
          <a:p>
            <a:endParaRPr lang="tr-TR" dirty="0"/>
          </a:p>
        </p:txBody>
      </p:sp>
    </p:spTree>
    <p:extLst>
      <p:ext uri="{BB962C8B-B14F-4D97-AF65-F5344CB8AC3E}">
        <p14:creationId xmlns:p14="http://schemas.microsoft.com/office/powerpoint/2010/main" val="3524007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b="1" dirty="0" smtClean="0"/>
              <a:t>1. Road </a:t>
            </a:r>
            <a:r>
              <a:rPr lang="tr-TR" b="1" dirty="0" err="1"/>
              <a:t>Transportation</a:t>
            </a:r>
            <a:endParaRPr lang="tr-T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136904"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75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endParaRPr lang="tr-TR" b="1" dirty="0"/>
          </a:p>
        </p:txBody>
      </p:sp>
      <p:graphicFrame>
        <p:nvGraphicFramePr>
          <p:cNvPr id="4" name="Diyagram 3"/>
          <p:cNvGraphicFramePr/>
          <p:nvPr>
            <p:extLst>
              <p:ext uri="{D42A27DB-BD31-4B8C-83A1-F6EECF244321}">
                <p14:modId xmlns:p14="http://schemas.microsoft.com/office/powerpoint/2010/main" val="2059936307"/>
              </p:ext>
            </p:extLst>
          </p:nvPr>
        </p:nvGraphicFramePr>
        <p:xfrm>
          <a:off x="467544" y="1484784"/>
          <a:ext cx="792088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3053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b="1" dirty="0"/>
              <a:t>2. </a:t>
            </a:r>
            <a:r>
              <a:rPr lang="tr-TR" b="1" dirty="0" err="1"/>
              <a:t>Rail</a:t>
            </a:r>
            <a:r>
              <a:rPr lang="tr-TR" b="1" dirty="0"/>
              <a:t> </a:t>
            </a:r>
            <a:r>
              <a:rPr lang="tr-TR" b="1" dirty="0" err="1"/>
              <a:t>Transportation</a:t>
            </a:r>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0891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17715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mba">
  <a:themeElements>
    <a:clrScheme name="Hasır">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500</TotalTime>
  <Words>1529</Words>
  <Application>Microsoft Office PowerPoint</Application>
  <PresentationFormat>Ekran Gösterisi (4:3)</PresentationFormat>
  <Paragraphs>149</Paragraphs>
  <Slides>25</Slides>
  <Notes>14</Notes>
  <HiddenSlides>0</HiddenSlides>
  <MMClips>0</MMClips>
  <ScaleCrop>false</ScaleCrop>
  <HeadingPairs>
    <vt:vector size="4" baseType="variant">
      <vt:variant>
        <vt:lpstr>Tema</vt:lpstr>
      </vt:variant>
      <vt:variant>
        <vt:i4>2</vt:i4>
      </vt:variant>
      <vt:variant>
        <vt:lpstr>Slayt Başlıkları</vt:lpstr>
      </vt:variant>
      <vt:variant>
        <vt:i4>25</vt:i4>
      </vt:variant>
    </vt:vector>
  </HeadingPairs>
  <TitlesOfParts>
    <vt:vector size="27" baseType="lpstr">
      <vt:lpstr>Ofis Teması</vt:lpstr>
      <vt:lpstr>Cumba</vt:lpstr>
      <vt:lpstr>TRANSPORTATION  IN  SUPPLY CHAIN</vt:lpstr>
      <vt:lpstr>Introduction of Transportation</vt:lpstr>
      <vt:lpstr>Role of Transportation in SCM</vt:lpstr>
      <vt:lpstr>Key Drivers</vt:lpstr>
      <vt:lpstr>PowerPoint Sunusu</vt:lpstr>
      <vt:lpstr>Modes of Transportation</vt:lpstr>
      <vt:lpstr>1. Road Transportation</vt:lpstr>
      <vt:lpstr>PowerPoint Sunusu</vt:lpstr>
      <vt:lpstr>2. Rail Transportation</vt:lpstr>
      <vt:lpstr>PowerPoint Sunusu</vt:lpstr>
      <vt:lpstr>3. Water Transportation</vt:lpstr>
      <vt:lpstr>PowerPoint Sunusu</vt:lpstr>
      <vt:lpstr>4. Air Transportation</vt:lpstr>
      <vt:lpstr>PowerPoint Sunusu</vt:lpstr>
      <vt:lpstr>5. Pipeline</vt:lpstr>
      <vt:lpstr>PowerPoint Sunusu</vt:lpstr>
      <vt:lpstr>6. Package Carrier</vt:lpstr>
      <vt:lpstr>PowerPoint Sunusu</vt:lpstr>
      <vt:lpstr>7. Intermodal Transportation </vt:lpstr>
      <vt:lpstr>PowerPoint Sunusu</vt:lpstr>
      <vt:lpstr>Design Options for Transportation Network</vt:lpstr>
      <vt:lpstr>Direct Shipment Network</vt:lpstr>
      <vt:lpstr>Direct Shipping With Milk Runs</vt:lpstr>
      <vt:lpstr>Shipments via Intermediate Distribution Center </vt:lpstr>
      <vt:lpstr>Shipping via DC Using Milk Runs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Kübra TOPCUOĞLU ONAT</dc:creator>
  <cp:lastModifiedBy>Kübra TOPCUOĞLU ONAT</cp:lastModifiedBy>
  <cp:revision>29</cp:revision>
  <dcterms:created xsi:type="dcterms:W3CDTF">2023-10-23T12:39:31Z</dcterms:created>
  <dcterms:modified xsi:type="dcterms:W3CDTF">2023-10-27T11:11:55Z</dcterms:modified>
</cp:coreProperties>
</file>