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77"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63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0" y="2130426"/>
            <a:ext cx="103632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27.10.2023</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35613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27.10.2023</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4669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4639"/>
            <a:ext cx="27432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609600" y="274639"/>
            <a:ext cx="8026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27.10.2023</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16705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0" y="2130426"/>
            <a:ext cx="103632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27.10.2023</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14642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27.10.2023</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59380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01"/>
            <a:ext cx="103632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27.10.2023</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58872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27.10.2023</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210169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27.10.2023</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90802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27.10.2023</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857685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27.10.2023</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3354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1" y="273050"/>
            <a:ext cx="4011084"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27.10.2023</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75167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27.10.2023</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90901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27.10.2023</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689721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27.10.2023</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010738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4639"/>
            <a:ext cx="27432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609600" y="274639"/>
            <a:ext cx="8026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27.10.2023</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25787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01"/>
            <a:ext cx="103632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27.10.2023</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25912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27.10.2023</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62979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27.10.2023</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83752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27.10.2023</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41568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27.10.2023</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91555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1" y="273050"/>
            <a:ext cx="4011084"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27.10.2023</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33318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27.10.2023</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38125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solidFill>
                  <a:prstClr val="black">
                    <a:tint val="75000"/>
                  </a:prstClr>
                </a:solidFill>
              </a:rPr>
              <a:pPr/>
              <a:t>27.10.2023</a:t>
            </a:fld>
            <a:endParaRPr lang="tr-TR">
              <a:solidFill>
                <a:prstClr val="black">
                  <a:tint val="75000"/>
                </a:prstClr>
              </a:solidFill>
            </a:endParaRPr>
          </a:p>
        </p:txBody>
      </p:sp>
      <p:sp>
        <p:nvSpPr>
          <p:cNvPr id="5" name="4 Altbilgi Yer Tutucusu"/>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00785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solidFill>
                  <a:prstClr val="black">
                    <a:tint val="75000"/>
                  </a:prstClr>
                </a:solidFill>
              </a:rPr>
              <a:pPr/>
              <a:t>27.10.2023</a:t>
            </a:fld>
            <a:endParaRPr lang="tr-TR">
              <a:solidFill>
                <a:prstClr val="black">
                  <a:tint val="75000"/>
                </a:prstClr>
              </a:solidFill>
            </a:endParaRPr>
          </a:p>
        </p:txBody>
      </p:sp>
      <p:sp>
        <p:nvSpPr>
          <p:cNvPr id="5" name="4 Altbilgi Yer Tutucusu"/>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448777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emf"/><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3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 Id="rId4" Type="http://schemas.openxmlformats.org/officeDocument/2006/relationships/image" Target="../media/image78.jpeg"/></Relationships>
</file>

<file path=ppt/slides/_rels/slide4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7.xml"/><Relationship Id="rId4"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2299645" y="3922198"/>
            <a:ext cx="777240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a:solidFill>
                  <a:prstClr val="black"/>
                </a:solidFill>
              </a:rPr>
              <a:t>ADALET PSİKOLOJİSİ</a:t>
            </a:r>
            <a:endParaRPr lang="tr-TR" dirty="0">
              <a:solidFill>
                <a:prstClr val="black"/>
              </a:solidFill>
            </a:endParaRPr>
          </a:p>
        </p:txBody>
      </p:sp>
      <p:sp>
        <p:nvSpPr>
          <p:cNvPr id="5" name="Alt Başlık 2"/>
          <p:cNvSpPr txBox="1">
            <a:spLocks/>
          </p:cNvSpPr>
          <p:nvPr/>
        </p:nvSpPr>
        <p:spPr>
          <a:xfrm>
            <a:off x="2963207" y="5445224"/>
            <a:ext cx="6400800" cy="766936"/>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tr-TR" dirty="0" smtClean="0">
                <a:solidFill>
                  <a:prstClr val="black"/>
                </a:solidFill>
              </a:rPr>
              <a:t>2023- 2024 </a:t>
            </a:r>
            <a:r>
              <a:rPr lang="tr-TR" dirty="0">
                <a:solidFill>
                  <a:prstClr val="black"/>
                </a:solidFill>
              </a:rPr>
              <a:t>YILI GÜZ DÖNEMİ </a:t>
            </a:r>
          </a:p>
          <a:p>
            <a:pPr marL="0" indent="0" algn="ctr">
              <a:buNone/>
            </a:pPr>
            <a:r>
              <a:rPr lang="tr-TR" dirty="0" smtClean="0">
                <a:solidFill>
                  <a:prstClr val="black"/>
                </a:solidFill>
              </a:rPr>
              <a:t>4. </a:t>
            </a:r>
            <a:r>
              <a:rPr lang="tr-TR" dirty="0">
                <a:solidFill>
                  <a:prstClr val="black"/>
                </a:solidFill>
              </a:rPr>
              <a:t>Ders</a:t>
            </a:r>
          </a:p>
        </p:txBody>
      </p:sp>
      <p:pic>
        <p:nvPicPr>
          <p:cNvPr id="6" name="Picture 2" descr="ADALET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9122" y="188641"/>
            <a:ext cx="6096000" cy="3905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7336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613894" y="1268761"/>
            <a:ext cx="9054107" cy="3003611"/>
          </a:xfrm>
          <a:prstGeom prst="rect">
            <a:avLst/>
          </a:prstGeom>
        </p:spPr>
      </p:pic>
    </p:spTree>
    <p:extLst>
      <p:ext uri="{BB962C8B-B14F-4D97-AF65-F5344CB8AC3E}">
        <p14:creationId xmlns:p14="http://schemas.microsoft.com/office/powerpoint/2010/main" val="14017707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541039" y="1268760"/>
            <a:ext cx="9196106" cy="3053950"/>
          </a:xfrm>
          <a:prstGeom prst="rect">
            <a:avLst/>
          </a:prstGeom>
        </p:spPr>
      </p:pic>
    </p:spTree>
    <p:extLst>
      <p:ext uri="{BB962C8B-B14F-4D97-AF65-F5344CB8AC3E}">
        <p14:creationId xmlns:p14="http://schemas.microsoft.com/office/powerpoint/2010/main" val="6651080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847528" y="260649"/>
            <a:ext cx="8368274" cy="3219925"/>
          </a:xfrm>
          <a:prstGeom prst="rect">
            <a:avLst/>
          </a:prstGeom>
        </p:spPr>
      </p:pic>
      <p:pic>
        <p:nvPicPr>
          <p:cNvPr id="3" name="Resim 2"/>
          <p:cNvPicPr>
            <a:picLocks noChangeAspect="1"/>
          </p:cNvPicPr>
          <p:nvPr/>
        </p:nvPicPr>
        <p:blipFill>
          <a:blip r:embed="rId3"/>
          <a:stretch>
            <a:fillRect/>
          </a:stretch>
        </p:blipFill>
        <p:spPr>
          <a:xfrm>
            <a:off x="1847706" y="3480573"/>
            <a:ext cx="8549068" cy="1117678"/>
          </a:xfrm>
          <a:prstGeom prst="rect">
            <a:avLst/>
          </a:prstGeom>
        </p:spPr>
      </p:pic>
    </p:spTree>
    <p:extLst>
      <p:ext uri="{BB962C8B-B14F-4D97-AF65-F5344CB8AC3E}">
        <p14:creationId xmlns:p14="http://schemas.microsoft.com/office/powerpoint/2010/main" val="12702211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624286" y="548680"/>
            <a:ext cx="8702384" cy="2122402"/>
          </a:xfrm>
          <a:prstGeom prst="rect">
            <a:avLst/>
          </a:prstGeom>
        </p:spPr>
      </p:pic>
      <p:pic>
        <p:nvPicPr>
          <p:cNvPr id="3" name="Resim 2"/>
          <p:cNvPicPr>
            <a:picLocks noChangeAspect="1"/>
          </p:cNvPicPr>
          <p:nvPr/>
        </p:nvPicPr>
        <p:blipFill>
          <a:blip r:embed="rId3"/>
          <a:stretch>
            <a:fillRect/>
          </a:stretch>
        </p:blipFill>
        <p:spPr>
          <a:xfrm>
            <a:off x="1545552" y="3212976"/>
            <a:ext cx="9151226" cy="3074640"/>
          </a:xfrm>
          <a:prstGeom prst="rect">
            <a:avLst/>
          </a:prstGeom>
        </p:spPr>
      </p:pic>
    </p:spTree>
    <p:extLst>
      <p:ext uri="{BB962C8B-B14F-4D97-AF65-F5344CB8AC3E}">
        <p14:creationId xmlns:p14="http://schemas.microsoft.com/office/powerpoint/2010/main" val="20469987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524001" y="332656"/>
            <a:ext cx="9018941" cy="1658660"/>
          </a:xfrm>
          <a:prstGeom prst="rect">
            <a:avLst/>
          </a:prstGeom>
        </p:spPr>
      </p:pic>
      <p:pic>
        <p:nvPicPr>
          <p:cNvPr id="3" name="Resim 2"/>
          <p:cNvPicPr>
            <a:picLocks noChangeAspect="1"/>
          </p:cNvPicPr>
          <p:nvPr/>
        </p:nvPicPr>
        <p:blipFill>
          <a:blip r:embed="rId3"/>
          <a:stretch>
            <a:fillRect/>
          </a:stretch>
        </p:blipFill>
        <p:spPr>
          <a:xfrm>
            <a:off x="1630382" y="1991316"/>
            <a:ext cx="8806176" cy="2142548"/>
          </a:xfrm>
          <a:prstGeom prst="rect">
            <a:avLst/>
          </a:prstGeom>
        </p:spPr>
      </p:pic>
    </p:spTree>
    <p:extLst>
      <p:ext uri="{BB962C8B-B14F-4D97-AF65-F5344CB8AC3E}">
        <p14:creationId xmlns:p14="http://schemas.microsoft.com/office/powerpoint/2010/main" val="7698450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539230" y="1052736"/>
            <a:ext cx="9128770" cy="4569250"/>
          </a:xfrm>
          <a:prstGeom prst="rect">
            <a:avLst/>
          </a:prstGeom>
        </p:spPr>
      </p:pic>
    </p:spTree>
    <p:extLst>
      <p:ext uri="{BB962C8B-B14F-4D97-AF65-F5344CB8AC3E}">
        <p14:creationId xmlns:p14="http://schemas.microsoft.com/office/powerpoint/2010/main" val="7385773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575864" y="1988840"/>
            <a:ext cx="9092136" cy="2286184"/>
          </a:xfrm>
          <a:prstGeom prst="rect">
            <a:avLst/>
          </a:prstGeom>
        </p:spPr>
      </p:pic>
    </p:spTree>
    <p:extLst>
      <p:ext uri="{BB962C8B-B14F-4D97-AF65-F5344CB8AC3E}">
        <p14:creationId xmlns:p14="http://schemas.microsoft.com/office/powerpoint/2010/main" val="24111505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703512" y="332657"/>
            <a:ext cx="8764826" cy="2667381"/>
          </a:xfrm>
          <a:prstGeom prst="rect">
            <a:avLst/>
          </a:prstGeom>
        </p:spPr>
      </p:pic>
      <p:pic>
        <p:nvPicPr>
          <p:cNvPr id="3" name="Resim 2"/>
          <p:cNvPicPr>
            <a:picLocks noChangeAspect="1"/>
          </p:cNvPicPr>
          <p:nvPr/>
        </p:nvPicPr>
        <p:blipFill>
          <a:blip r:embed="rId3"/>
          <a:stretch>
            <a:fillRect/>
          </a:stretch>
        </p:blipFill>
        <p:spPr>
          <a:xfrm>
            <a:off x="1807250" y="3000038"/>
            <a:ext cx="8557351" cy="2929705"/>
          </a:xfrm>
          <a:prstGeom prst="rect">
            <a:avLst/>
          </a:prstGeom>
        </p:spPr>
      </p:pic>
    </p:spTree>
    <p:extLst>
      <p:ext uri="{BB962C8B-B14F-4D97-AF65-F5344CB8AC3E}">
        <p14:creationId xmlns:p14="http://schemas.microsoft.com/office/powerpoint/2010/main" val="31067459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514451" y="404664"/>
            <a:ext cx="9153551" cy="6010406"/>
          </a:xfrm>
          <a:prstGeom prst="rect">
            <a:avLst/>
          </a:prstGeom>
        </p:spPr>
      </p:pic>
    </p:spTree>
    <p:extLst>
      <p:ext uri="{BB962C8B-B14F-4D97-AF65-F5344CB8AC3E}">
        <p14:creationId xmlns:p14="http://schemas.microsoft.com/office/powerpoint/2010/main" val="26199881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546380" y="404665"/>
            <a:ext cx="8834509" cy="1659351"/>
          </a:xfrm>
          <a:prstGeom prst="rect">
            <a:avLst/>
          </a:prstGeom>
        </p:spPr>
      </p:pic>
      <p:pic>
        <p:nvPicPr>
          <p:cNvPr id="3" name="Resim 2"/>
          <p:cNvPicPr>
            <a:picLocks noChangeAspect="1"/>
          </p:cNvPicPr>
          <p:nvPr/>
        </p:nvPicPr>
        <p:blipFill>
          <a:blip r:embed="rId3"/>
          <a:stretch>
            <a:fillRect/>
          </a:stretch>
        </p:blipFill>
        <p:spPr>
          <a:xfrm>
            <a:off x="1546379" y="2064015"/>
            <a:ext cx="9075756" cy="4182854"/>
          </a:xfrm>
          <a:prstGeom prst="rect">
            <a:avLst/>
          </a:prstGeom>
        </p:spPr>
      </p:pic>
    </p:spTree>
    <p:extLst>
      <p:ext uri="{BB962C8B-B14F-4D97-AF65-F5344CB8AC3E}">
        <p14:creationId xmlns:p14="http://schemas.microsoft.com/office/powerpoint/2010/main" val="12296574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3146" y="1498848"/>
            <a:ext cx="8845629" cy="369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2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7602" y="4739208"/>
            <a:ext cx="4741173" cy="455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3593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991545" y="116632"/>
            <a:ext cx="8543881" cy="3259718"/>
          </a:xfrm>
          <a:prstGeom prst="rect">
            <a:avLst/>
          </a:prstGeom>
        </p:spPr>
      </p:pic>
      <p:pic>
        <p:nvPicPr>
          <p:cNvPr id="19458" name="Picture 2" descr="evde esrarengiz yangınlar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2553" y="3376351"/>
            <a:ext cx="4993974" cy="3314967"/>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kleptomani hastalığı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4113" y="4221088"/>
            <a:ext cx="3968441"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250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656588" y="836713"/>
            <a:ext cx="9001000" cy="4214973"/>
          </a:xfrm>
          <a:prstGeom prst="rect">
            <a:avLst/>
          </a:prstGeom>
        </p:spPr>
      </p:pic>
    </p:spTree>
    <p:extLst>
      <p:ext uri="{BB962C8B-B14F-4D97-AF65-F5344CB8AC3E}">
        <p14:creationId xmlns:p14="http://schemas.microsoft.com/office/powerpoint/2010/main" val="25953532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504" y="260648"/>
            <a:ext cx="5412110" cy="677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2779" y="1340768"/>
            <a:ext cx="8955311" cy="3937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6489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891" y="1319005"/>
            <a:ext cx="8790648" cy="2557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5520" y="3861048"/>
            <a:ext cx="8718520" cy="1715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664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7528" y="332657"/>
            <a:ext cx="3101926" cy="402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5973" y="1916832"/>
            <a:ext cx="9001036" cy="2249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5973" y="1411169"/>
            <a:ext cx="951650" cy="396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1262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9158" y="332656"/>
            <a:ext cx="8938842" cy="1163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4817" y="1496378"/>
            <a:ext cx="8982037" cy="2651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87611" y="4148218"/>
            <a:ext cx="8716447" cy="1846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5362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4865" y="836712"/>
            <a:ext cx="8582221" cy="4991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1505" y="368959"/>
            <a:ext cx="872931" cy="780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1984" y="5438639"/>
            <a:ext cx="4320480" cy="780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3729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5848" y="332656"/>
            <a:ext cx="8780270" cy="2043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3481" y="2852936"/>
            <a:ext cx="8640960" cy="355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2918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1505" y="836712"/>
            <a:ext cx="8862051" cy="3431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79660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3533" y="260648"/>
            <a:ext cx="8978571" cy="5494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9607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1620" y="404665"/>
            <a:ext cx="8772101" cy="1771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2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7179" y="1844824"/>
            <a:ext cx="8930208" cy="2148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2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8463" y="3616709"/>
            <a:ext cx="5904656"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3454" y="197745"/>
            <a:ext cx="4332041" cy="501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0" name="Picture 2" descr="nevrotik bozukluk ile ilgili görsel sonuc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2064" y="3769921"/>
            <a:ext cx="3744416" cy="2745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2827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8987" y="404664"/>
            <a:ext cx="9129967" cy="5759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38714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75520" y="548680"/>
            <a:ext cx="8784976" cy="5724644"/>
          </a:xfrm>
          <a:prstGeom prst="rect">
            <a:avLst/>
          </a:prstGeom>
        </p:spPr>
        <p:txBody>
          <a:bodyPr wrap="square">
            <a:spAutoFit/>
          </a:bodyPr>
          <a:lstStyle/>
          <a:p>
            <a:r>
              <a:rPr lang="tr-TR" sz="2400" dirty="0">
                <a:solidFill>
                  <a:srgbClr val="FF0000"/>
                </a:solidFill>
              </a:rPr>
              <a:t>Akıl Hastalarına Özgü Güvenlik Tedbirleri</a:t>
            </a:r>
          </a:p>
          <a:p>
            <a:r>
              <a:rPr lang="tr-TR" dirty="0"/>
              <a:t/>
            </a:r>
            <a:br>
              <a:rPr lang="tr-TR" dirty="0"/>
            </a:br>
            <a:r>
              <a:rPr lang="tr-TR" b="1" dirty="0"/>
              <a:t>Madde 57 - (1) Fiili işlediği sırada akıl hastası olan kişi hakkında, koruma ve tedavi amaçlı olarak güvenlik tedbirine hükmedilir. Hakkında güvenlik tedbirine hükmedilen akıl hastaları, yüksek güvenlikli sağlık kurumlarında koruma ve tedavi altına alınırlar. </a:t>
            </a:r>
            <a:r>
              <a:rPr lang="tr-TR" dirty="0"/>
              <a:t/>
            </a:r>
            <a:br>
              <a:rPr lang="tr-TR" dirty="0"/>
            </a:br>
            <a:r>
              <a:rPr lang="tr-TR" dirty="0"/>
              <a:t/>
            </a:r>
            <a:br>
              <a:rPr lang="tr-TR" dirty="0"/>
            </a:br>
            <a:r>
              <a:rPr lang="tr-TR" b="1" dirty="0"/>
              <a:t>(2) Hakkında güvenlik tedbirine hükmedilmiş olan akıl hastası, yerleştirildiği kurumun sağlık kurulunca düzenlenen raporda toplum açısından tehlikeliliğinin ortadan kalktığının veya önemli ölçüde azaldığının belirtilmesi üzerine mahkeme veya hâkim kararıyla serbest bırakılabilir. </a:t>
            </a:r>
            <a:r>
              <a:rPr lang="tr-TR" dirty="0"/>
              <a:t/>
            </a:r>
            <a:br>
              <a:rPr lang="tr-TR" dirty="0"/>
            </a:br>
            <a:r>
              <a:rPr lang="tr-TR" dirty="0"/>
              <a:t/>
            </a:r>
            <a:br>
              <a:rPr lang="tr-TR" dirty="0"/>
            </a:br>
            <a:r>
              <a:rPr lang="tr-TR" b="1" dirty="0"/>
              <a:t>(3) Sağlık kurulu raporunda, akıl hastalığının ve işlenen fiilin niteliğine göre, güvenlik bakımından kişinin tıbbî kontrol ve takibinin gerekip gerekmediği, gerekiyor ise, bunun süre ve aralıkları belirtilir.</a:t>
            </a:r>
            <a:r>
              <a:rPr lang="tr-TR" dirty="0"/>
              <a:t/>
            </a:r>
            <a:br>
              <a:rPr lang="tr-TR" dirty="0"/>
            </a:br>
            <a:r>
              <a:rPr lang="tr-TR" dirty="0"/>
              <a:t/>
            </a:r>
            <a:br>
              <a:rPr lang="tr-TR" dirty="0"/>
            </a:br>
            <a:r>
              <a:rPr lang="tr-TR" b="1" dirty="0"/>
              <a:t>(4) Tıbbî kontrol ve takip, raporda gösterilen süre ve aralıklarla, Cumhuriyet savcılığınca bu kişilerin teknik donanımı ve yetkili uzmanı olan sağlık kuruluşuna gönderilmeleri ile sağlanır.</a:t>
            </a:r>
            <a:r>
              <a:rPr lang="tr-TR" dirty="0"/>
              <a:t/>
            </a:r>
            <a:br>
              <a:rPr lang="tr-TR" dirty="0"/>
            </a:br>
            <a:r>
              <a:rPr lang="tr-TR" dirty="0"/>
              <a:t/>
            </a:r>
            <a:br>
              <a:rPr lang="tr-TR" dirty="0"/>
            </a:br>
            <a:endParaRPr lang="tr-TR" dirty="0"/>
          </a:p>
        </p:txBody>
      </p:sp>
    </p:spTree>
    <p:extLst>
      <p:ext uri="{BB962C8B-B14F-4D97-AF65-F5344CB8AC3E}">
        <p14:creationId xmlns:p14="http://schemas.microsoft.com/office/powerpoint/2010/main" val="3736320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631504" y="1196752"/>
            <a:ext cx="9036496" cy="4801314"/>
          </a:xfrm>
          <a:prstGeom prst="rect">
            <a:avLst/>
          </a:prstGeom>
        </p:spPr>
        <p:txBody>
          <a:bodyPr wrap="square">
            <a:spAutoFit/>
          </a:bodyPr>
          <a:lstStyle/>
          <a:p>
            <a:r>
              <a:rPr lang="tr-TR" b="1" dirty="0"/>
              <a:t>(5) Tıbbî kontrol ve takipte, kişinin akıl hastalığı itibarıyla toplum açısından tehlikeliliğinin arttığı anlaşıldığında, hazırlanan rapora dayanılarak, yeniden koruma ve tedavi amaçlı olarak güvenlik tedbirine hükmedilir. Bu durumda, bir ve devamı fıkralarda belirlenen işlemler tekrarlanır. </a:t>
            </a:r>
            <a:r>
              <a:rPr lang="tr-TR" dirty="0"/>
              <a:t/>
            </a:r>
            <a:br>
              <a:rPr lang="tr-TR" dirty="0"/>
            </a:br>
            <a:r>
              <a:rPr lang="tr-TR" dirty="0"/>
              <a:t/>
            </a:r>
            <a:br>
              <a:rPr lang="tr-TR" dirty="0"/>
            </a:br>
            <a:r>
              <a:rPr lang="tr-TR" b="1" dirty="0"/>
              <a:t>(6) İşlediği fiille ilgili olarak hastalığı yüzünden davranışlarını yönlendirme yeteneği azalmış olan kişi hakkında birinci ve ikinci fıkra hükümlerine göre yerleştirildiği yüksek güvenlikli sağlık kuruluşunda düzenlenen kurul raporu üzerine, mahkûm olduğu hapis cezası, süresi aynı kalmak koşuluyla, kısmen veya tamamen, mahkeme kararıyla akıl hastalarına özgü güvenlik tedbiri olarak da uygulanabilir.</a:t>
            </a:r>
            <a:r>
              <a:rPr lang="tr-TR" dirty="0"/>
              <a:t/>
            </a:r>
            <a:br>
              <a:rPr lang="tr-TR" dirty="0"/>
            </a:br>
            <a:r>
              <a:rPr lang="tr-TR" dirty="0"/>
              <a:t/>
            </a:r>
            <a:br>
              <a:rPr lang="tr-TR" dirty="0"/>
            </a:br>
            <a:r>
              <a:rPr lang="tr-TR" b="1" dirty="0"/>
              <a:t>(7) Suç işleyen alkol ya da uyuşturucu veya uyarıcı madde bağımlısı kişilerin, güvenlik tedbiri olarak, alkol ya da uyuşturucu veya uyarıcı madde bağımlılarına özgü sağlık kuruluşunda tedavi altına alınmasına karar verilir. Bu kişilerin tedavisi, alkol ya da uyuşturucu veya uyarıcı madde bağımlılığından kurtulmalarına kadar devam eder. Bu kişiler, yerleştirildiği kurumun sağlık kurulunca bu yönde düzenlenecek rapor üzerine mahkeme veya hâkim kararıyla serbest bırakılabilir.</a:t>
            </a:r>
            <a:endParaRPr lang="tr-TR" dirty="0"/>
          </a:p>
        </p:txBody>
      </p:sp>
    </p:spTree>
    <p:extLst>
      <p:ext uri="{BB962C8B-B14F-4D97-AF65-F5344CB8AC3E}">
        <p14:creationId xmlns:p14="http://schemas.microsoft.com/office/powerpoint/2010/main" val="7061577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7870" y="908721"/>
            <a:ext cx="9078655" cy="4968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2864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5560" y="332656"/>
            <a:ext cx="7939350" cy="6185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19789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3839" y="332657"/>
            <a:ext cx="8919889" cy="3501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61845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4344" y="908720"/>
            <a:ext cx="8967195" cy="5134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45912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4649" y="620689"/>
            <a:ext cx="8374560" cy="4277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2711" y="4986238"/>
            <a:ext cx="7966498" cy="1243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55872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576" y="188641"/>
            <a:ext cx="7943850" cy="785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2778" y="1009724"/>
            <a:ext cx="8319084" cy="1091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2969" y="1689162"/>
            <a:ext cx="2723778" cy="411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47528" y="2311865"/>
            <a:ext cx="8500316" cy="1024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5641" y="2980331"/>
            <a:ext cx="7719435" cy="453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19537" y="3320459"/>
            <a:ext cx="8303891" cy="3232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99798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8490" y="1268761"/>
            <a:ext cx="8939510" cy="4003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8008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6963" y="2564904"/>
            <a:ext cx="9105311" cy="4015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2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6962" y="1988840"/>
            <a:ext cx="2958704"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4" name="Picture 2" descr="freud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224" y="50724"/>
            <a:ext cx="4436786" cy="2514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4716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260649"/>
            <a:ext cx="8970849" cy="2667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6194" y="3068960"/>
            <a:ext cx="8938654" cy="1876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87370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3512" y="476672"/>
            <a:ext cx="8892834"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36472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563" y="341992"/>
            <a:ext cx="9067653" cy="2614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2" descr="uyurgezerlik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8" name="Picture 4" descr="uyurgezerlik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2820" y="3137977"/>
            <a:ext cx="5577136" cy="3545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7814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0334" y="188640"/>
            <a:ext cx="8878269" cy="2862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8177" y="3212976"/>
            <a:ext cx="8784489" cy="108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hipnoz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6080" y="4051108"/>
            <a:ext cx="3742522" cy="2806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87766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3512" y="332657"/>
            <a:ext cx="8769674" cy="2874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7685" y="3573017"/>
            <a:ext cx="8996180" cy="1984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2041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687375" y="1772817"/>
            <a:ext cx="8998205" cy="2859055"/>
          </a:xfrm>
          <a:prstGeom prst="rect">
            <a:avLst/>
          </a:prstGeom>
        </p:spPr>
      </p:pic>
    </p:spTree>
    <p:extLst>
      <p:ext uri="{BB962C8B-B14F-4D97-AF65-F5344CB8AC3E}">
        <p14:creationId xmlns:p14="http://schemas.microsoft.com/office/powerpoint/2010/main" val="23272025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703512" y="260648"/>
            <a:ext cx="4320480" cy="546310"/>
          </a:xfrm>
          <a:prstGeom prst="rect">
            <a:avLst/>
          </a:prstGeom>
        </p:spPr>
      </p:pic>
      <p:pic>
        <p:nvPicPr>
          <p:cNvPr id="3" name="Resim 2"/>
          <p:cNvPicPr>
            <a:picLocks noChangeAspect="1"/>
          </p:cNvPicPr>
          <p:nvPr/>
        </p:nvPicPr>
        <p:blipFill>
          <a:blip r:embed="rId3"/>
          <a:stretch>
            <a:fillRect/>
          </a:stretch>
        </p:blipFill>
        <p:spPr>
          <a:xfrm>
            <a:off x="1603566" y="1196752"/>
            <a:ext cx="9064435" cy="2592288"/>
          </a:xfrm>
          <a:prstGeom prst="rect">
            <a:avLst/>
          </a:prstGeom>
        </p:spPr>
      </p:pic>
    </p:spTree>
    <p:extLst>
      <p:ext uri="{BB962C8B-B14F-4D97-AF65-F5344CB8AC3E}">
        <p14:creationId xmlns:p14="http://schemas.microsoft.com/office/powerpoint/2010/main" val="23352468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686570" y="404665"/>
            <a:ext cx="8890788" cy="420173"/>
          </a:xfrm>
          <a:prstGeom prst="rect">
            <a:avLst/>
          </a:prstGeom>
        </p:spPr>
      </p:pic>
      <p:pic>
        <p:nvPicPr>
          <p:cNvPr id="3" name="Resim 2"/>
          <p:cNvPicPr>
            <a:picLocks noChangeAspect="1"/>
          </p:cNvPicPr>
          <p:nvPr/>
        </p:nvPicPr>
        <p:blipFill>
          <a:blip r:embed="rId3"/>
          <a:stretch>
            <a:fillRect/>
          </a:stretch>
        </p:blipFill>
        <p:spPr>
          <a:xfrm>
            <a:off x="1731891" y="845620"/>
            <a:ext cx="8800146" cy="2910297"/>
          </a:xfrm>
          <a:prstGeom prst="rect">
            <a:avLst/>
          </a:prstGeom>
        </p:spPr>
      </p:pic>
      <p:pic>
        <p:nvPicPr>
          <p:cNvPr id="4" name="Resim 3"/>
          <p:cNvPicPr>
            <a:picLocks noChangeAspect="1"/>
          </p:cNvPicPr>
          <p:nvPr/>
        </p:nvPicPr>
        <p:blipFill>
          <a:blip r:embed="rId4"/>
          <a:stretch>
            <a:fillRect/>
          </a:stretch>
        </p:blipFill>
        <p:spPr>
          <a:xfrm>
            <a:off x="1608020" y="4005065"/>
            <a:ext cx="9059981" cy="2230209"/>
          </a:xfrm>
          <a:prstGeom prst="rect">
            <a:avLst/>
          </a:prstGeom>
        </p:spPr>
      </p:pic>
    </p:spTree>
    <p:extLst>
      <p:ext uri="{BB962C8B-B14F-4D97-AF65-F5344CB8AC3E}">
        <p14:creationId xmlns:p14="http://schemas.microsoft.com/office/powerpoint/2010/main" val="41857133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703512" y="188641"/>
            <a:ext cx="4896544" cy="839829"/>
          </a:xfrm>
          <a:prstGeom prst="rect">
            <a:avLst/>
          </a:prstGeom>
        </p:spPr>
      </p:pic>
      <p:pic>
        <p:nvPicPr>
          <p:cNvPr id="3" name="Resim 2"/>
          <p:cNvPicPr>
            <a:picLocks noChangeAspect="1"/>
          </p:cNvPicPr>
          <p:nvPr/>
        </p:nvPicPr>
        <p:blipFill>
          <a:blip r:embed="rId3"/>
          <a:stretch>
            <a:fillRect/>
          </a:stretch>
        </p:blipFill>
        <p:spPr>
          <a:xfrm>
            <a:off x="2783632" y="1484785"/>
            <a:ext cx="6570450" cy="4838317"/>
          </a:xfrm>
          <a:prstGeom prst="rect">
            <a:avLst/>
          </a:prstGeom>
        </p:spPr>
      </p:pic>
    </p:spTree>
    <p:extLst>
      <p:ext uri="{BB962C8B-B14F-4D97-AF65-F5344CB8AC3E}">
        <p14:creationId xmlns:p14="http://schemas.microsoft.com/office/powerpoint/2010/main" val="36751330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207569" y="476673"/>
            <a:ext cx="7971451" cy="1946371"/>
          </a:xfrm>
          <a:prstGeom prst="rect">
            <a:avLst/>
          </a:prstGeom>
        </p:spPr>
      </p:pic>
      <p:pic>
        <p:nvPicPr>
          <p:cNvPr id="3" name="Resim 2"/>
          <p:cNvPicPr>
            <a:picLocks noChangeAspect="1"/>
          </p:cNvPicPr>
          <p:nvPr/>
        </p:nvPicPr>
        <p:blipFill>
          <a:blip r:embed="rId3"/>
          <a:stretch>
            <a:fillRect/>
          </a:stretch>
        </p:blipFill>
        <p:spPr>
          <a:xfrm>
            <a:off x="1865400" y="2780928"/>
            <a:ext cx="8655787" cy="1683068"/>
          </a:xfrm>
          <a:prstGeom prst="rect">
            <a:avLst/>
          </a:prstGeom>
        </p:spPr>
      </p:pic>
      <p:pic>
        <p:nvPicPr>
          <p:cNvPr id="4" name="Resim 3"/>
          <p:cNvPicPr>
            <a:picLocks noChangeAspect="1"/>
          </p:cNvPicPr>
          <p:nvPr/>
        </p:nvPicPr>
        <p:blipFill>
          <a:blip r:embed="rId4"/>
          <a:stretch>
            <a:fillRect/>
          </a:stretch>
        </p:blipFill>
        <p:spPr>
          <a:xfrm>
            <a:off x="1865400" y="4463997"/>
            <a:ext cx="8386839" cy="1499491"/>
          </a:xfrm>
          <a:prstGeom prst="rect">
            <a:avLst/>
          </a:prstGeom>
        </p:spPr>
      </p:pic>
    </p:spTree>
    <p:extLst>
      <p:ext uri="{BB962C8B-B14F-4D97-AF65-F5344CB8AC3E}">
        <p14:creationId xmlns:p14="http://schemas.microsoft.com/office/powerpoint/2010/main" val="38027283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58</Words>
  <Application>Microsoft Office PowerPoint</Application>
  <PresentationFormat>Geniş ekran</PresentationFormat>
  <Paragraphs>6</Paragraphs>
  <Slides>44</Slides>
  <Notes>0</Notes>
  <HiddenSlides>0</HiddenSlides>
  <MMClips>0</MMClips>
  <ScaleCrop>false</ScaleCrop>
  <HeadingPairs>
    <vt:vector size="6" baseType="variant">
      <vt:variant>
        <vt:lpstr>Kullanılan Yazı Tipleri</vt:lpstr>
      </vt:variant>
      <vt:variant>
        <vt:i4>2</vt:i4>
      </vt:variant>
      <vt:variant>
        <vt:lpstr>Tema</vt:lpstr>
      </vt:variant>
      <vt:variant>
        <vt:i4>2</vt:i4>
      </vt:variant>
      <vt:variant>
        <vt:lpstr>Slayt Başlıkları</vt:lpstr>
      </vt:variant>
      <vt:variant>
        <vt:i4>44</vt:i4>
      </vt:variant>
    </vt:vector>
  </HeadingPairs>
  <TitlesOfParts>
    <vt:vector size="48" baseType="lpstr">
      <vt:lpstr>Arial</vt:lpstr>
      <vt:lpstr>Calibri</vt:lpstr>
      <vt:lpstr>Ofis Teması</vt:lpstr>
      <vt:lpstr>1_Ofis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Lenovo</dc:creator>
  <cp:lastModifiedBy>Lenovo</cp:lastModifiedBy>
  <cp:revision>4</cp:revision>
  <dcterms:created xsi:type="dcterms:W3CDTF">2022-10-24T19:19:12Z</dcterms:created>
  <dcterms:modified xsi:type="dcterms:W3CDTF">2023-10-27T11:13:54Z</dcterms:modified>
</cp:coreProperties>
</file>