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256" r:id="rId2"/>
    <p:sldId id="257" r:id="rId3"/>
    <p:sldId id="258" r:id="rId4"/>
    <p:sldId id="268" r:id="rId5"/>
    <p:sldId id="259" r:id="rId6"/>
    <p:sldId id="260" r:id="rId7"/>
    <p:sldId id="269" r:id="rId8"/>
    <p:sldId id="261" r:id="rId9"/>
    <p:sldId id="262" r:id="rId10"/>
    <p:sldId id="266" r:id="rId11"/>
    <p:sldId id="267" r:id="rId12"/>
    <p:sldId id="263" r:id="rId13"/>
    <p:sldId id="264"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64" y="3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 Id="rId4" Type="http://schemas.openxmlformats.org/officeDocument/2006/relationships/image" Target="../media/image12.jfif"/></Relationships>
</file>

<file path=ppt/diagrams/_rels/data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png"/><Relationship Id="rId5" Type="http://schemas.openxmlformats.org/officeDocument/2006/relationships/image" Target="../media/image17.jpg"/><Relationship Id="rId4" Type="http://schemas.openxmlformats.org/officeDocument/2006/relationships/image" Target="../media/image16.jpg"/></Relationships>
</file>

<file path=ppt/diagrams/_rels/data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fif"/><Relationship Id="rId4" Type="http://schemas.openxmlformats.org/officeDocument/2006/relationships/image" Target="../media/image21.jfif"/></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jfif"/><Relationship Id="rId1" Type="http://schemas.openxmlformats.org/officeDocument/2006/relationships/image" Target="../media/image9.jpg"/><Relationship Id="rId4" Type="http://schemas.openxmlformats.org/officeDocument/2006/relationships/image" Target="../media/image11.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4.jpg"/><Relationship Id="rId1" Type="http://schemas.openxmlformats.org/officeDocument/2006/relationships/image" Target="../media/image13.png"/><Relationship Id="rId5" Type="http://schemas.openxmlformats.org/officeDocument/2006/relationships/image" Target="../media/image16.jpg"/><Relationship Id="rId4" Type="http://schemas.openxmlformats.org/officeDocument/2006/relationships/image" Target="../media/image15.jpg"/></Relationships>
</file>

<file path=ppt/diagrams/_rels/drawing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fif"/><Relationship Id="rId4" Type="http://schemas.openxmlformats.org/officeDocument/2006/relationships/image" Target="../media/image21.jfif"/></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296D79-EDF2-4570-A64B-B128781669AF}" type="doc">
      <dgm:prSet loTypeId="urn:microsoft.com/office/officeart/2008/layout/HexagonCluster" loCatId="relationship" qsTypeId="urn:microsoft.com/office/officeart/2005/8/quickstyle/simple1" qsCatId="simple" csTypeId="urn:microsoft.com/office/officeart/2005/8/colors/colorful3" csCatId="colorful" phldr="1"/>
      <dgm:spPr/>
      <dgm:t>
        <a:bodyPr/>
        <a:lstStyle/>
        <a:p>
          <a:endParaRPr lang="tr-TR"/>
        </a:p>
      </dgm:t>
    </dgm:pt>
    <dgm:pt modelId="{E44B9499-7C38-4320-AD44-296C9DBC7EB5}">
      <dgm:prSet phldrT="[Metin]"/>
      <dgm:spPr/>
      <dgm:t>
        <a:bodyPr/>
        <a:lstStyle/>
        <a:p>
          <a:r>
            <a:rPr lang="tr-TR" dirty="0"/>
            <a:t>Yoksulluk</a:t>
          </a:r>
        </a:p>
      </dgm:t>
    </dgm:pt>
    <dgm:pt modelId="{84086DBC-CC48-4885-BFEC-3AADEE720C12}" type="parTrans" cxnId="{067D0B05-AF69-491D-AB56-3E4CC09E58D2}">
      <dgm:prSet/>
      <dgm:spPr/>
      <dgm:t>
        <a:bodyPr/>
        <a:lstStyle/>
        <a:p>
          <a:endParaRPr lang="tr-TR"/>
        </a:p>
      </dgm:t>
    </dgm:pt>
    <dgm:pt modelId="{E16F6021-2ABC-4003-92D8-6A42D16C3965}" type="sibTrans" cxnId="{067D0B05-AF69-491D-AB56-3E4CC09E58D2}">
      <dgm:prSet/>
      <dgm:spPr>
        <a:blipFill>
          <a:blip xmlns:r="http://schemas.openxmlformats.org/officeDocument/2006/relationships" r:embed="rId1"/>
          <a:srcRect/>
          <a:stretch>
            <a:fillRect l="-36000" r="-36000"/>
          </a:stretch>
        </a:blipFill>
      </dgm:spPr>
      <dgm:t>
        <a:bodyPr/>
        <a:lstStyle/>
        <a:p>
          <a:endParaRPr lang="tr-TR"/>
        </a:p>
      </dgm:t>
    </dgm:pt>
    <dgm:pt modelId="{BC1CD7BB-2103-4BA6-9D83-D3745146A76A}">
      <dgm:prSet phldrT="[Metin]"/>
      <dgm:spPr/>
      <dgm:t>
        <a:bodyPr/>
        <a:lstStyle/>
        <a:p>
          <a:r>
            <a:rPr lang="tr-TR" dirty="0"/>
            <a:t>Sosyal Dışlanma</a:t>
          </a:r>
        </a:p>
      </dgm:t>
    </dgm:pt>
    <dgm:pt modelId="{5E87FC77-ECA2-4A65-A9AE-C6545CC6AA16}" type="parTrans" cxnId="{54ED2E8C-FBB7-4F92-A8A4-D5B6B3AECD4C}">
      <dgm:prSet/>
      <dgm:spPr/>
      <dgm:t>
        <a:bodyPr/>
        <a:lstStyle/>
        <a:p>
          <a:endParaRPr lang="tr-TR"/>
        </a:p>
      </dgm:t>
    </dgm:pt>
    <dgm:pt modelId="{F92E2EBE-088D-4531-8150-1A6C4E4EE6ED}" type="sibTrans" cxnId="{54ED2E8C-FBB7-4F92-A8A4-D5B6B3AECD4C}">
      <dgm:prSet/>
      <dgm:spPr>
        <a:blipFill>
          <a:blip xmlns:r="http://schemas.openxmlformats.org/officeDocument/2006/relationships" r:embed="rId2"/>
          <a:srcRect/>
          <a:stretch>
            <a:fillRect l="-7000" r="-7000"/>
          </a:stretch>
        </a:blipFill>
      </dgm:spPr>
      <dgm:t>
        <a:bodyPr/>
        <a:lstStyle/>
        <a:p>
          <a:endParaRPr lang="tr-TR"/>
        </a:p>
      </dgm:t>
    </dgm:pt>
    <dgm:pt modelId="{7A932A19-29AD-4367-820F-6F74A35A47D8}">
      <dgm:prSet phldrT="[Metin]"/>
      <dgm:spPr/>
      <dgm:t>
        <a:bodyPr/>
        <a:lstStyle/>
        <a:p>
          <a:r>
            <a:rPr lang="tr-TR" dirty="0"/>
            <a:t>İşsizlik</a:t>
          </a:r>
        </a:p>
      </dgm:t>
    </dgm:pt>
    <dgm:pt modelId="{8DB83E67-11BB-4BA4-A2F5-F4307DC33935}" type="parTrans" cxnId="{9615B9E5-DD3D-46CB-BC5C-650B85C4200C}">
      <dgm:prSet/>
      <dgm:spPr/>
      <dgm:t>
        <a:bodyPr/>
        <a:lstStyle/>
        <a:p>
          <a:endParaRPr lang="tr-TR"/>
        </a:p>
      </dgm:t>
    </dgm:pt>
    <dgm:pt modelId="{D8D360AC-CA82-4A41-A5C3-54602FF45223}" type="sibTrans" cxnId="{9615B9E5-DD3D-46CB-BC5C-650B85C4200C}">
      <dgm:prSet/>
      <dgm:spPr>
        <a:blipFill>
          <a:blip xmlns:r="http://schemas.openxmlformats.org/officeDocument/2006/relationships" r:embed="rId3"/>
          <a:srcRect/>
          <a:stretch>
            <a:fillRect l="-29000" r="-29000"/>
          </a:stretch>
        </a:blipFill>
      </dgm:spPr>
      <dgm:t>
        <a:bodyPr/>
        <a:lstStyle/>
        <a:p>
          <a:endParaRPr lang="tr-TR"/>
        </a:p>
      </dgm:t>
    </dgm:pt>
    <dgm:pt modelId="{7638B7A8-8F0C-45EA-8E86-0E2DE2799E5D}">
      <dgm:prSet/>
      <dgm:spPr/>
      <dgm:t>
        <a:bodyPr/>
        <a:lstStyle/>
        <a:p>
          <a:r>
            <a:rPr lang="tr-TR" dirty="0"/>
            <a:t>Dezavantajlı Gruplar</a:t>
          </a:r>
        </a:p>
      </dgm:t>
    </dgm:pt>
    <dgm:pt modelId="{3BBCEAF1-3735-4CCE-96CD-63672EAAE1CA}" type="parTrans" cxnId="{D3DA9FAB-8927-4FA0-9AA7-403E2F462D6C}">
      <dgm:prSet/>
      <dgm:spPr/>
      <dgm:t>
        <a:bodyPr/>
        <a:lstStyle/>
        <a:p>
          <a:endParaRPr lang="tr-TR"/>
        </a:p>
      </dgm:t>
    </dgm:pt>
    <dgm:pt modelId="{E292D83B-E2E1-43C3-B7C9-D4EA7549F5FE}" type="sibTrans" cxnId="{D3DA9FAB-8927-4FA0-9AA7-403E2F462D6C}">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t>
        <a:bodyPr/>
        <a:lstStyle/>
        <a:p>
          <a:endParaRPr lang="tr-TR"/>
        </a:p>
      </dgm:t>
    </dgm:pt>
    <dgm:pt modelId="{E772A5A4-0D59-4B55-AC37-33FE3809BCB5}" type="pres">
      <dgm:prSet presAssocID="{01296D79-EDF2-4570-A64B-B128781669AF}" presName="Name0" presStyleCnt="0">
        <dgm:presLayoutVars>
          <dgm:chMax val="21"/>
          <dgm:chPref val="21"/>
        </dgm:presLayoutVars>
      </dgm:prSet>
      <dgm:spPr/>
    </dgm:pt>
    <dgm:pt modelId="{5EE512CE-4618-44A2-BD3E-7AF78AFA79BB}" type="pres">
      <dgm:prSet presAssocID="{E44B9499-7C38-4320-AD44-296C9DBC7EB5}" presName="text1" presStyleCnt="0"/>
      <dgm:spPr/>
    </dgm:pt>
    <dgm:pt modelId="{B94B92D2-1E4B-4387-9D8D-09B17B74FF1E}" type="pres">
      <dgm:prSet presAssocID="{E44B9499-7C38-4320-AD44-296C9DBC7EB5}" presName="textRepeatNode" presStyleLbl="alignNode1" presStyleIdx="0" presStyleCnt="4">
        <dgm:presLayoutVars>
          <dgm:chMax val="0"/>
          <dgm:chPref val="0"/>
          <dgm:bulletEnabled val="1"/>
        </dgm:presLayoutVars>
      </dgm:prSet>
      <dgm:spPr/>
    </dgm:pt>
    <dgm:pt modelId="{CF604D57-9952-4664-A09B-209F89259700}" type="pres">
      <dgm:prSet presAssocID="{E44B9499-7C38-4320-AD44-296C9DBC7EB5}" presName="textaccent1" presStyleCnt="0"/>
      <dgm:spPr/>
    </dgm:pt>
    <dgm:pt modelId="{5FA9FD18-8BB9-46F7-8D61-2941207D93F0}" type="pres">
      <dgm:prSet presAssocID="{E44B9499-7C38-4320-AD44-296C9DBC7EB5}" presName="accentRepeatNode" presStyleLbl="solidAlignAcc1" presStyleIdx="0" presStyleCnt="8"/>
      <dgm:spPr/>
    </dgm:pt>
    <dgm:pt modelId="{4A6A4FAC-5A01-49ED-9A35-79431E1C4799}" type="pres">
      <dgm:prSet presAssocID="{E16F6021-2ABC-4003-92D8-6A42D16C3965}" presName="image1" presStyleCnt="0"/>
      <dgm:spPr/>
    </dgm:pt>
    <dgm:pt modelId="{10A1ADA5-47DB-429B-8429-D12216F5171E}" type="pres">
      <dgm:prSet presAssocID="{E16F6021-2ABC-4003-92D8-6A42D16C3965}" presName="imageRepeatNode" presStyleLbl="alignAcc1" presStyleIdx="0" presStyleCnt="4" custScaleX="104513"/>
      <dgm:spPr/>
    </dgm:pt>
    <dgm:pt modelId="{4494182B-B98A-40D4-9CFB-18981B4B1089}" type="pres">
      <dgm:prSet presAssocID="{E16F6021-2ABC-4003-92D8-6A42D16C3965}" presName="imageaccent1" presStyleCnt="0"/>
      <dgm:spPr/>
    </dgm:pt>
    <dgm:pt modelId="{F5AA74AE-3B93-4777-A019-9E9E4CBAB17F}" type="pres">
      <dgm:prSet presAssocID="{E16F6021-2ABC-4003-92D8-6A42D16C3965}" presName="accentRepeatNode" presStyleLbl="solidAlignAcc1" presStyleIdx="1" presStyleCnt="8"/>
      <dgm:spPr/>
    </dgm:pt>
    <dgm:pt modelId="{BC5FF42E-C17F-4934-B21D-EC10C6BEA74B}" type="pres">
      <dgm:prSet presAssocID="{7638B7A8-8F0C-45EA-8E86-0E2DE2799E5D}" presName="text2" presStyleCnt="0"/>
      <dgm:spPr/>
    </dgm:pt>
    <dgm:pt modelId="{E5F8943A-79CE-4BAA-848A-AFB2A860614F}" type="pres">
      <dgm:prSet presAssocID="{7638B7A8-8F0C-45EA-8E86-0E2DE2799E5D}" presName="textRepeatNode" presStyleLbl="alignNode1" presStyleIdx="1" presStyleCnt="4">
        <dgm:presLayoutVars>
          <dgm:chMax val="0"/>
          <dgm:chPref val="0"/>
          <dgm:bulletEnabled val="1"/>
        </dgm:presLayoutVars>
      </dgm:prSet>
      <dgm:spPr/>
    </dgm:pt>
    <dgm:pt modelId="{0875F69B-C095-47A3-9760-6540B4B3AEF2}" type="pres">
      <dgm:prSet presAssocID="{7638B7A8-8F0C-45EA-8E86-0E2DE2799E5D}" presName="textaccent2" presStyleCnt="0"/>
      <dgm:spPr/>
    </dgm:pt>
    <dgm:pt modelId="{F01266EB-8FD1-49CB-A025-D993E95B64F4}" type="pres">
      <dgm:prSet presAssocID="{7638B7A8-8F0C-45EA-8E86-0E2DE2799E5D}" presName="accentRepeatNode" presStyleLbl="solidAlignAcc1" presStyleIdx="2" presStyleCnt="8"/>
      <dgm:spPr/>
    </dgm:pt>
    <dgm:pt modelId="{F70C980C-0335-461E-A6C9-1460097F276B}" type="pres">
      <dgm:prSet presAssocID="{E292D83B-E2E1-43C3-B7C9-D4EA7549F5FE}" presName="image2" presStyleCnt="0"/>
      <dgm:spPr/>
    </dgm:pt>
    <dgm:pt modelId="{92852131-FE78-45C6-8E8D-A069F870AE5D}" type="pres">
      <dgm:prSet presAssocID="{E292D83B-E2E1-43C3-B7C9-D4EA7549F5FE}" presName="imageRepeatNode" presStyleLbl="alignAcc1" presStyleIdx="1" presStyleCnt="4"/>
      <dgm:spPr/>
    </dgm:pt>
    <dgm:pt modelId="{66BB6F57-C15D-4401-9607-9A72C994E8F6}" type="pres">
      <dgm:prSet presAssocID="{E292D83B-E2E1-43C3-B7C9-D4EA7549F5FE}" presName="imageaccent2" presStyleCnt="0"/>
      <dgm:spPr/>
    </dgm:pt>
    <dgm:pt modelId="{601E0D12-BB4B-4110-97E9-07711862E846}" type="pres">
      <dgm:prSet presAssocID="{E292D83B-E2E1-43C3-B7C9-D4EA7549F5FE}" presName="accentRepeatNode" presStyleLbl="solidAlignAcc1" presStyleIdx="3" presStyleCnt="8"/>
      <dgm:spPr/>
    </dgm:pt>
    <dgm:pt modelId="{BFD88069-B030-4487-97FD-F548D472F9B4}" type="pres">
      <dgm:prSet presAssocID="{BC1CD7BB-2103-4BA6-9D83-D3745146A76A}" presName="text3" presStyleCnt="0"/>
      <dgm:spPr/>
    </dgm:pt>
    <dgm:pt modelId="{697655BD-CED0-4F14-8B2E-B345DF7A9CFD}" type="pres">
      <dgm:prSet presAssocID="{BC1CD7BB-2103-4BA6-9D83-D3745146A76A}" presName="textRepeatNode" presStyleLbl="alignNode1" presStyleIdx="2" presStyleCnt="4">
        <dgm:presLayoutVars>
          <dgm:chMax val="0"/>
          <dgm:chPref val="0"/>
          <dgm:bulletEnabled val="1"/>
        </dgm:presLayoutVars>
      </dgm:prSet>
      <dgm:spPr/>
    </dgm:pt>
    <dgm:pt modelId="{F433D095-E9E1-467F-B725-F3EC65A59B34}" type="pres">
      <dgm:prSet presAssocID="{BC1CD7BB-2103-4BA6-9D83-D3745146A76A}" presName="textaccent3" presStyleCnt="0"/>
      <dgm:spPr/>
    </dgm:pt>
    <dgm:pt modelId="{9D624B70-E684-4806-9BAE-F1B1E3D73446}" type="pres">
      <dgm:prSet presAssocID="{BC1CD7BB-2103-4BA6-9D83-D3745146A76A}" presName="accentRepeatNode" presStyleLbl="solidAlignAcc1" presStyleIdx="4" presStyleCnt="8"/>
      <dgm:spPr/>
    </dgm:pt>
    <dgm:pt modelId="{473C7C6D-34E9-4650-859E-2C3CADBC5C59}" type="pres">
      <dgm:prSet presAssocID="{F92E2EBE-088D-4531-8150-1A6C4E4EE6ED}" presName="image3" presStyleCnt="0"/>
      <dgm:spPr/>
    </dgm:pt>
    <dgm:pt modelId="{AAE9A8F3-A255-434E-8198-01C0BBCC6FEB}" type="pres">
      <dgm:prSet presAssocID="{F92E2EBE-088D-4531-8150-1A6C4E4EE6ED}" presName="imageRepeatNode" presStyleLbl="alignAcc1" presStyleIdx="2" presStyleCnt="4"/>
      <dgm:spPr/>
    </dgm:pt>
    <dgm:pt modelId="{77CDE185-3CEB-46D7-84CA-5609173FA679}" type="pres">
      <dgm:prSet presAssocID="{F92E2EBE-088D-4531-8150-1A6C4E4EE6ED}" presName="imageaccent3" presStyleCnt="0"/>
      <dgm:spPr/>
    </dgm:pt>
    <dgm:pt modelId="{E9AAECC9-EF74-485C-843E-386392651F62}" type="pres">
      <dgm:prSet presAssocID="{F92E2EBE-088D-4531-8150-1A6C4E4EE6ED}" presName="accentRepeatNode" presStyleLbl="solidAlignAcc1" presStyleIdx="5" presStyleCnt="8"/>
      <dgm:spPr/>
    </dgm:pt>
    <dgm:pt modelId="{1585DA20-C620-42E8-90F8-85BF0AF36400}" type="pres">
      <dgm:prSet presAssocID="{7A932A19-29AD-4367-820F-6F74A35A47D8}" presName="text4" presStyleCnt="0"/>
      <dgm:spPr/>
    </dgm:pt>
    <dgm:pt modelId="{382F2B6B-3534-42F6-B787-F781EE63DA2F}" type="pres">
      <dgm:prSet presAssocID="{7A932A19-29AD-4367-820F-6F74A35A47D8}" presName="textRepeatNode" presStyleLbl="alignNode1" presStyleIdx="3" presStyleCnt="4">
        <dgm:presLayoutVars>
          <dgm:chMax val="0"/>
          <dgm:chPref val="0"/>
          <dgm:bulletEnabled val="1"/>
        </dgm:presLayoutVars>
      </dgm:prSet>
      <dgm:spPr/>
    </dgm:pt>
    <dgm:pt modelId="{E69F3114-76AE-4D43-9CEA-8FA4A6982659}" type="pres">
      <dgm:prSet presAssocID="{7A932A19-29AD-4367-820F-6F74A35A47D8}" presName="textaccent4" presStyleCnt="0"/>
      <dgm:spPr/>
    </dgm:pt>
    <dgm:pt modelId="{8096A53A-2CB3-4EF4-90FC-DCDEE70E3B9C}" type="pres">
      <dgm:prSet presAssocID="{7A932A19-29AD-4367-820F-6F74A35A47D8}" presName="accentRepeatNode" presStyleLbl="solidAlignAcc1" presStyleIdx="6" presStyleCnt="8"/>
      <dgm:spPr/>
    </dgm:pt>
    <dgm:pt modelId="{ACC20466-ECF8-44BA-82CD-A5F49456238A}" type="pres">
      <dgm:prSet presAssocID="{D8D360AC-CA82-4A41-A5C3-54602FF45223}" presName="image4" presStyleCnt="0"/>
      <dgm:spPr/>
    </dgm:pt>
    <dgm:pt modelId="{5DEEF491-940A-4885-A3BF-C8992799A8F8}" type="pres">
      <dgm:prSet presAssocID="{D8D360AC-CA82-4A41-A5C3-54602FF45223}" presName="imageRepeatNode" presStyleLbl="alignAcc1" presStyleIdx="3" presStyleCnt="4"/>
      <dgm:spPr/>
    </dgm:pt>
    <dgm:pt modelId="{AF808CF3-5FE5-496C-B8B1-0CDDFB92A806}" type="pres">
      <dgm:prSet presAssocID="{D8D360AC-CA82-4A41-A5C3-54602FF45223}" presName="imageaccent4" presStyleCnt="0"/>
      <dgm:spPr/>
    </dgm:pt>
    <dgm:pt modelId="{CDC6E416-E611-4B4E-8D87-F10B18E66B64}" type="pres">
      <dgm:prSet presAssocID="{D8D360AC-CA82-4A41-A5C3-54602FF45223}" presName="accentRepeatNode" presStyleLbl="solidAlignAcc1" presStyleIdx="7" presStyleCnt="8"/>
      <dgm:spPr/>
    </dgm:pt>
  </dgm:ptLst>
  <dgm:cxnLst>
    <dgm:cxn modelId="{067D0B05-AF69-491D-AB56-3E4CC09E58D2}" srcId="{01296D79-EDF2-4570-A64B-B128781669AF}" destId="{E44B9499-7C38-4320-AD44-296C9DBC7EB5}" srcOrd="0" destOrd="0" parTransId="{84086DBC-CC48-4885-BFEC-3AADEE720C12}" sibTransId="{E16F6021-2ABC-4003-92D8-6A42D16C3965}"/>
    <dgm:cxn modelId="{CAEBDD05-9EAC-4629-B64B-7B93946B03FB}" type="presOf" srcId="{7638B7A8-8F0C-45EA-8E86-0E2DE2799E5D}" destId="{E5F8943A-79CE-4BAA-848A-AFB2A860614F}" srcOrd="0" destOrd="0" presId="urn:microsoft.com/office/officeart/2008/layout/HexagonCluster"/>
    <dgm:cxn modelId="{5A5F800C-4C76-43FC-BBDE-B206E59215F3}" type="presOf" srcId="{F92E2EBE-088D-4531-8150-1A6C4E4EE6ED}" destId="{AAE9A8F3-A255-434E-8198-01C0BBCC6FEB}" srcOrd="0" destOrd="0" presId="urn:microsoft.com/office/officeart/2008/layout/HexagonCluster"/>
    <dgm:cxn modelId="{1E76414B-C835-4963-8FE0-BF0E843B0FF9}" type="presOf" srcId="{E16F6021-2ABC-4003-92D8-6A42D16C3965}" destId="{10A1ADA5-47DB-429B-8429-D12216F5171E}" srcOrd="0" destOrd="0" presId="urn:microsoft.com/office/officeart/2008/layout/HexagonCluster"/>
    <dgm:cxn modelId="{01D78671-B042-4408-A800-610BD724C627}" type="presOf" srcId="{01296D79-EDF2-4570-A64B-B128781669AF}" destId="{E772A5A4-0D59-4B55-AC37-33FE3809BCB5}" srcOrd="0" destOrd="0" presId="urn:microsoft.com/office/officeart/2008/layout/HexagonCluster"/>
    <dgm:cxn modelId="{C4C4C585-7A3D-4A0E-BCE2-D25183E89E2F}" type="presOf" srcId="{BC1CD7BB-2103-4BA6-9D83-D3745146A76A}" destId="{697655BD-CED0-4F14-8B2E-B345DF7A9CFD}" srcOrd="0" destOrd="0" presId="urn:microsoft.com/office/officeart/2008/layout/HexagonCluster"/>
    <dgm:cxn modelId="{54ED2E8C-FBB7-4F92-A8A4-D5B6B3AECD4C}" srcId="{01296D79-EDF2-4570-A64B-B128781669AF}" destId="{BC1CD7BB-2103-4BA6-9D83-D3745146A76A}" srcOrd="2" destOrd="0" parTransId="{5E87FC77-ECA2-4A65-A9AE-C6545CC6AA16}" sibTransId="{F92E2EBE-088D-4531-8150-1A6C4E4EE6ED}"/>
    <dgm:cxn modelId="{F6285EA6-01EF-444F-9E76-3B95049CB900}" type="presOf" srcId="{D8D360AC-CA82-4A41-A5C3-54602FF45223}" destId="{5DEEF491-940A-4885-A3BF-C8992799A8F8}" srcOrd="0" destOrd="0" presId="urn:microsoft.com/office/officeart/2008/layout/HexagonCluster"/>
    <dgm:cxn modelId="{D3DA9FAB-8927-4FA0-9AA7-403E2F462D6C}" srcId="{01296D79-EDF2-4570-A64B-B128781669AF}" destId="{7638B7A8-8F0C-45EA-8E86-0E2DE2799E5D}" srcOrd="1" destOrd="0" parTransId="{3BBCEAF1-3735-4CCE-96CD-63672EAAE1CA}" sibTransId="{E292D83B-E2E1-43C3-B7C9-D4EA7549F5FE}"/>
    <dgm:cxn modelId="{470100DA-9301-4F44-A479-21D79D10DA38}" type="presOf" srcId="{7A932A19-29AD-4367-820F-6F74A35A47D8}" destId="{382F2B6B-3534-42F6-B787-F781EE63DA2F}" srcOrd="0" destOrd="0" presId="urn:microsoft.com/office/officeart/2008/layout/HexagonCluster"/>
    <dgm:cxn modelId="{9615B9E5-DD3D-46CB-BC5C-650B85C4200C}" srcId="{01296D79-EDF2-4570-A64B-B128781669AF}" destId="{7A932A19-29AD-4367-820F-6F74A35A47D8}" srcOrd="3" destOrd="0" parTransId="{8DB83E67-11BB-4BA4-A2F5-F4307DC33935}" sibTransId="{D8D360AC-CA82-4A41-A5C3-54602FF45223}"/>
    <dgm:cxn modelId="{07632FEE-853F-4DF6-9EE0-7F571606515B}" type="presOf" srcId="{E44B9499-7C38-4320-AD44-296C9DBC7EB5}" destId="{B94B92D2-1E4B-4387-9D8D-09B17B74FF1E}" srcOrd="0" destOrd="0" presId="urn:microsoft.com/office/officeart/2008/layout/HexagonCluster"/>
    <dgm:cxn modelId="{82EB8AFB-9189-4AC9-88C9-443A54DEB179}" type="presOf" srcId="{E292D83B-E2E1-43C3-B7C9-D4EA7549F5FE}" destId="{92852131-FE78-45C6-8E8D-A069F870AE5D}" srcOrd="0" destOrd="0" presId="urn:microsoft.com/office/officeart/2008/layout/HexagonCluster"/>
    <dgm:cxn modelId="{86955926-8217-446D-8B75-6A5A4A87CE52}" type="presParOf" srcId="{E772A5A4-0D59-4B55-AC37-33FE3809BCB5}" destId="{5EE512CE-4618-44A2-BD3E-7AF78AFA79BB}" srcOrd="0" destOrd="0" presId="urn:microsoft.com/office/officeart/2008/layout/HexagonCluster"/>
    <dgm:cxn modelId="{F6F75099-D282-49AF-9D12-9C1309636C59}" type="presParOf" srcId="{5EE512CE-4618-44A2-BD3E-7AF78AFA79BB}" destId="{B94B92D2-1E4B-4387-9D8D-09B17B74FF1E}" srcOrd="0" destOrd="0" presId="urn:microsoft.com/office/officeart/2008/layout/HexagonCluster"/>
    <dgm:cxn modelId="{3CB09670-60CF-4F61-BE8C-E336DC533BB0}" type="presParOf" srcId="{E772A5A4-0D59-4B55-AC37-33FE3809BCB5}" destId="{CF604D57-9952-4664-A09B-209F89259700}" srcOrd="1" destOrd="0" presId="urn:microsoft.com/office/officeart/2008/layout/HexagonCluster"/>
    <dgm:cxn modelId="{D22C48F2-3EB8-40D2-AD22-26A9011BF165}" type="presParOf" srcId="{CF604D57-9952-4664-A09B-209F89259700}" destId="{5FA9FD18-8BB9-46F7-8D61-2941207D93F0}" srcOrd="0" destOrd="0" presId="urn:microsoft.com/office/officeart/2008/layout/HexagonCluster"/>
    <dgm:cxn modelId="{8F672597-CBE1-4E00-8885-9CCBE01038E0}" type="presParOf" srcId="{E772A5A4-0D59-4B55-AC37-33FE3809BCB5}" destId="{4A6A4FAC-5A01-49ED-9A35-79431E1C4799}" srcOrd="2" destOrd="0" presId="urn:microsoft.com/office/officeart/2008/layout/HexagonCluster"/>
    <dgm:cxn modelId="{80333DC3-C14D-4594-9DCA-25EF023F769B}" type="presParOf" srcId="{4A6A4FAC-5A01-49ED-9A35-79431E1C4799}" destId="{10A1ADA5-47DB-429B-8429-D12216F5171E}" srcOrd="0" destOrd="0" presId="urn:microsoft.com/office/officeart/2008/layout/HexagonCluster"/>
    <dgm:cxn modelId="{EA2930F7-6860-4DC8-ABD8-0C345B7A922E}" type="presParOf" srcId="{E772A5A4-0D59-4B55-AC37-33FE3809BCB5}" destId="{4494182B-B98A-40D4-9CFB-18981B4B1089}" srcOrd="3" destOrd="0" presId="urn:microsoft.com/office/officeart/2008/layout/HexagonCluster"/>
    <dgm:cxn modelId="{0262811C-295C-4E7D-B554-D3CA5A2865EE}" type="presParOf" srcId="{4494182B-B98A-40D4-9CFB-18981B4B1089}" destId="{F5AA74AE-3B93-4777-A019-9E9E4CBAB17F}" srcOrd="0" destOrd="0" presId="urn:microsoft.com/office/officeart/2008/layout/HexagonCluster"/>
    <dgm:cxn modelId="{C110F7F4-358C-42E2-B850-58F8FC27DF62}" type="presParOf" srcId="{E772A5A4-0D59-4B55-AC37-33FE3809BCB5}" destId="{BC5FF42E-C17F-4934-B21D-EC10C6BEA74B}" srcOrd="4" destOrd="0" presId="urn:microsoft.com/office/officeart/2008/layout/HexagonCluster"/>
    <dgm:cxn modelId="{7F9D136F-F395-466D-B54C-61A9135D5C92}" type="presParOf" srcId="{BC5FF42E-C17F-4934-B21D-EC10C6BEA74B}" destId="{E5F8943A-79CE-4BAA-848A-AFB2A860614F}" srcOrd="0" destOrd="0" presId="urn:microsoft.com/office/officeart/2008/layout/HexagonCluster"/>
    <dgm:cxn modelId="{B2CBF80D-DEBA-4C6F-883E-4D1D14A446C0}" type="presParOf" srcId="{E772A5A4-0D59-4B55-AC37-33FE3809BCB5}" destId="{0875F69B-C095-47A3-9760-6540B4B3AEF2}" srcOrd="5" destOrd="0" presId="urn:microsoft.com/office/officeart/2008/layout/HexagonCluster"/>
    <dgm:cxn modelId="{55AC1D99-4B1D-4D1A-A262-0F2206678ED0}" type="presParOf" srcId="{0875F69B-C095-47A3-9760-6540B4B3AEF2}" destId="{F01266EB-8FD1-49CB-A025-D993E95B64F4}" srcOrd="0" destOrd="0" presId="urn:microsoft.com/office/officeart/2008/layout/HexagonCluster"/>
    <dgm:cxn modelId="{0C74DC69-7CDE-40AF-9708-347A76564F28}" type="presParOf" srcId="{E772A5A4-0D59-4B55-AC37-33FE3809BCB5}" destId="{F70C980C-0335-461E-A6C9-1460097F276B}" srcOrd="6" destOrd="0" presId="urn:microsoft.com/office/officeart/2008/layout/HexagonCluster"/>
    <dgm:cxn modelId="{2A5621CA-FAA7-4EA4-9023-9B82F276502A}" type="presParOf" srcId="{F70C980C-0335-461E-A6C9-1460097F276B}" destId="{92852131-FE78-45C6-8E8D-A069F870AE5D}" srcOrd="0" destOrd="0" presId="urn:microsoft.com/office/officeart/2008/layout/HexagonCluster"/>
    <dgm:cxn modelId="{08E3001A-711D-4483-BE3D-A789DA34283E}" type="presParOf" srcId="{E772A5A4-0D59-4B55-AC37-33FE3809BCB5}" destId="{66BB6F57-C15D-4401-9607-9A72C994E8F6}" srcOrd="7" destOrd="0" presId="urn:microsoft.com/office/officeart/2008/layout/HexagonCluster"/>
    <dgm:cxn modelId="{1A290ABD-ED4E-4F24-AD70-D4DB526001A0}" type="presParOf" srcId="{66BB6F57-C15D-4401-9607-9A72C994E8F6}" destId="{601E0D12-BB4B-4110-97E9-07711862E846}" srcOrd="0" destOrd="0" presId="urn:microsoft.com/office/officeart/2008/layout/HexagonCluster"/>
    <dgm:cxn modelId="{FC542F71-465E-4CF4-9DAD-09199FC7A810}" type="presParOf" srcId="{E772A5A4-0D59-4B55-AC37-33FE3809BCB5}" destId="{BFD88069-B030-4487-97FD-F548D472F9B4}" srcOrd="8" destOrd="0" presId="urn:microsoft.com/office/officeart/2008/layout/HexagonCluster"/>
    <dgm:cxn modelId="{C40620D6-2651-4E3A-BB3E-86F8804B0F26}" type="presParOf" srcId="{BFD88069-B030-4487-97FD-F548D472F9B4}" destId="{697655BD-CED0-4F14-8B2E-B345DF7A9CFD}" srcOrd="0" destOrd="0" presId="urn:microsoft.com/office/officeart/2008/layout/HexagonCluster"/>
    <dgm:cxn modelId="{1416BE00-0555-432E-A3E2-64E9342552AD}" type="presParOf" srcId="{E772A5A4-0D59-4B55-AC37-33FE3809BCB5}" destId="{F433D095-E9E1-467F-B725-F3EC65A59B34}" srcOrd="9" destOrd="0" presId="urn:microsoft.com/office/officeart/2008/layout/HexagonCluster"/>
    <dgm:cxn modelId="{AD516CAE-8C68-466E-B3BD-81771FB64CF5}" type="presParOf" srcId="{F433D095-E9E1-467F-B725-F3EC65A59B34}" destId="{9D624B70-E684-4806-9BAE-F1B1E3D73446}" srcOrd="0" destOrd="0" presId="urn:microsoft.com/office/officeart/2008/layout/HexagonCluster"/>
    <dgm:cxn modelId="{5D93EBB7-E375-4A9B-9F11-318894845CD6}" type="presParOf" srcId="{E772A5A4-0D59-4B55-AC37-33FE3809BCB5}" destId="{473C7C6D-34E9-4650-859E-2C3CADBC5C59}" srcOrd="10" destOrd="0" presId="urn:microsoft.com/office/officeart/2008/layout/HexagonCluster"/>
    <dgm:cxn modelId="{BFB33778-06A8-4381-91DD-4FD76957F6BD}" type="presParOf" srcId="{473C7C6D-34E9-4650-859E-2C3CADBC5C59}" destId="{AAE9A8F3-A255-434E-8198-01C0BBCC6FEB}" srcOrd="0" destOrd="0" presId="urn:microsoft.com/office/officeart/2008/layout/HexagonCluster"/>
    <dgm:cxn modelId="{F343067B-BE3D-48B8-AB7B-D5F2DD18994A}" type="presParOf" srcId="{E772A5A4-0D59-4B55-AC37-33FE3809BCB5}" destId="{77CDE185-3CEB-46D7-84CA-5609173FA679}" srcOrd="11" destOrd="0" presId="urn:microsoft.com/office/officeart/2008/layout/HexagonCluster"/>
    <dgm:cxn modelId="{273C4191-A247-4B5C-83D3-D371B74C6CFD}" type="presParOf" srcId="{77CDE185-3CEB-46D7-84CA-5609173FA679}" destId="{E9AAECC9-EF74-485C-843E-386392651F62}" srcOrd="0" destOrd="0" presId="urn:microsoft.com/office/officeart/2008/layout/HexagonCluster"/>
    <dgm:cxn modelId="{84591370-DA5F-4358-9994-194A747A1638}" type="presParOf" srcId="{E772A5A4-0D59-4B55-AC37-33FE3809BCB5}" destId="{1585DA20-C620-42E8-90F8-85BF0AF36400}" srcOrd="12" destOrd="0" presId="urn:microsoft.com/office/officeart/2008/layout/HexagonCluster"/>
    <dgm:cxn modelId="{2D80D4D6-A0C3-4857-B518-C40BE5175022}" type="presParOf" srcId="{1585DA20-C620-42E8-90F8-85BF0AF36400}" destId="{382F2B6B-3534-42F6-B787-F781EE63DA2F}" srcOrd="0" destOrd="0" presId="urn:microsoft.com/office/officeart/2008/layout/HexagonCluster"/>
    <dgm:cxn modelId="{D61AFC40-B287-4A05-83E2-DF320ACCCAFE}" type="presParOf" srcId="{E772A5A4-0D59-4B55-AC37-33FE3809BCB5}" destId="{E69F3114-76AE-4D43-9CEA-8FA4A6982659}" srcOrd="13" destOrd="0" presId="urn:microsoft.com/office/officeart/2008/layout/HexagonCluster"/>
    <dgm:cxn modelId="{B6412E6D-7AC7-456A-AADE-3B92E06AB292}" type="presParOf" srcId="{E69F3114-76AE-4D43-9CEA-8FA4A6982659}" destId="{8096A53A-2CB3-4EF4-90FC-DCDEE70E3B9C}" srcOrd="0" destOrd="0" presId="urn:microsoft.com/office/officeart/2008/layout/HexagonCluster"/>
    <dgm:cxn modelId="{1E36E2F7-DBB2-4156-A334-99C8E1F8A6BD}" type="presParOf" srcId="{E772A5A4-0D59-4B55-AC37-33FE3809BCB5}" destId="{ACC20466-ECF8-44BA-82CD-A5F49456238A}" srcOrd="14" destOrd="0" presId="urn:microsoft.com/office/officeart/2008/layout/HexagonCluster"/>
    <dgm:cxn modelId="{87ECE424-C886-4BA0-9FD3-612EBC6CE46D}" type="presParOf" srcId="{ACC20466-ECF8-44BA-82CD-A5F49456238A}" destId="{5DEEF491-940A-4885-A3BF-C8992799A8F8}" srcOrd="0" destOrd="0" presId="urn:microsoft.com/office/officeart/2008/layout/HexagonCluster"/>
    <dgm:cxn modelId="{3B666CEF-91C9-4AF5-BEFA-65A1FFFE3C67}" type="presParOf" srcId="{E772A5A4-0D59-4B55-AC37-33FE3809BCB5}" destId="{AF808CF3-5FE5-496C-B8B1-0CDDFB92A806}" srcOrd="15" destOrd="0" presId="urn:microsoft.com/office/officeart/2008/layout/HexagonCluster"/>
    <dgm:cxn modelId="{90036EA1-DDBA-42C5-8515-013229547F2A}" type="presParOf" srcId="{AF808CF3-5FE5-496C-B8B1-0CDDFB92A806}" destId="{CDC6E416-E611-4B4E-8D87-F10B18E66B64}"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F293E1-5FB8-4A99-9EF1-D8D3E5608915}"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tr-TR"/>
        </a:p>
      </dgm:t>
    </dgm:pt>
    <dgm:pt modelId="{D226C647-3E1B-488D-8B87-41540BD7BC33}">
      <dgm:prSet/>
      <dgm:spPr/>
      <dgm:t>
        <a:bodyPr/>
        <a:lstStyle/>
        <a:p>
          <a:endParaRPr lang="tr-TR"/>
        </a:p>
      </dgm:t>
    </dgm:pt>
    <dgm:pt modelId="{88E4C6AA-1FA8-448B-80D5-B6A597300023}" type="parTrans" cxnId="{D85DF1ED-9262-4619-A5EC-6E5AA81D67A0}">
      <dgm:prSet/>
      <dgm:spPr/>
      <dgm:t>
        <a:bodyPr/>
        <a:lstStyle/>
        <a:p>
          <a:endParaRPr lang="tr-TR"/>
        </a:p>
      </dgm:t>
    </dgm:pt>
    <dgm:pt modelId="{807EA675-E262-4080-BC66-193AC2BB9D4F}" type="sibTrans" cxnId="{D85DF1ED-9262-4619-A5EC-6E5AA81D67A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t>
        <a:bodyPr/>
        <a:lstStyle/>
        <a:p>
          <a:endParaRPr lang="tr-TR"/>
        </a:p>
      </dgm:t>
    </dgm:pt>
    <dgm:pt modelId="{2BD9864C-53A7-48AE-B749-7C68DCF3C301}">
      <dgm:prSet phldrT="[Metin]" phldr="1"/>
      <dgm:spPr/>
      <dgm:t>
        <a:bodyPr/>
        <a:lstStyle/>
        <a:p>
          <a:endParaRPr lang="tr-TR"/>
        </a:p>
      </dgm:t>
    </dgm:pt>
    <dgm:pt modelId="{7C8D816C-FF8B-446F-A18C-450EA385E48D}" type="parTrans" cxnId="{AB854DEA-34E4-4D48-8E38-7F52E5A10EDD}">
      <dgm:prSet/>
      <dgm:spPr/>
      <dgm:t>
        <a:bodyPr/>
        <a:lstStyle/>
        <a:p>
          <a:endParaRPr lang="tr-TR"/>
        </a:p>
      </dgm:t>
    </dgm:pt>
    <dgm:pt modelId="{22854963-9480-4B35-BE44-8DAC1B8482F3}" type="sibTrans" cxnId="{AB854DEA-34E4-4D48-8E38-7F52E5A10EDD}">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1000" r="-31000"/>
          </a:stretch>
        </a:blipFill>
      </dgm:spPr>
      <dgm:t>
        <a:bodyPr/>
        <a:lstStyle/>
        <a:p>
          <a:endParaRPr lang="tr-TR"/>
        </a:p>
      </dgm:t>
    </dgm:pt>
    <dgm:pt modelId="{4929BC88-7282-4456-96A1-CBC873E752C0}">
      <dgm:prSet phldrT="[Metin]" phldr="1"/>
      <dgm:spPr/>
      <dgm:t>
        <a:bodyPr/>
        <a:lstStyle/>
        <a:p>
          <a:endParaRPr lang="tr-TR"/>
        </a:p>
      </dgm:t>
    </dgm:pt>
    <dgm:pt modelId="{8672608B-9D66-4290-9A21-1BA2F98EF090}" type="parTrans" cxnId="{5930D443-8EE5-4F13-B393-C0F7E128E43A}">
      <dgm:prSet/>
      <dgm:spPr/>
      <dgm:t>
        <a:bodyPr/>
        <a:lstStyle/>
        <a:p>
          <a:endParaRPr lang="tr-TR"/>
        </a:p>
      </dgm:t>
    </dgm:pt>
    <dgm:pt modelId="{CC63B64A-4A82-457D-BE53-01F0777D9EAA}" type="sibTrans" cxnId="{5930D443-8EE5-4F13-B393-C0F7E128E43A}">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t>
        <a:bodyPr/>
        <a:lstStyle/>
        <a:p>
          <a:endParaRPr lang="tr-TR"/>
        </a:p>
      </dgm:t>
    </dgm:pt>
    <dgm:pt modelId="{DC059A50-4DA2-4C94-B589-097C421318E1}">
      <dgm:prSet/>
      <dgm:spPr/>
      <dgm:t>
        <a:bodyPr/>
        <a:lstStyle/>
        <a:p>
          <a:endParaRPr lang="tr-TR"/>
        </a:p>
      </dgm:t>
    </dgm:pt>
    <dgm:pt modelId="{95946A71-1CD6-41E6-B6CA-E2D13924F45E}" type="parTrans" cxnId="{5497689A-D77B-45A8-8D21-AF48F4D90A95}">
      <dgm:prSet/>
      <dgm:spPr/>
      <dgm:t>
        <a:bodyPr/>
        <a:lstStyle/>
        <a:p>
          <a:endParaRPr lang="tr-TR"/>
        </a:p>
      </dgm:t>
    </dgm:pt>
    <dgm:pt modelId="{FEEEA5FD-7757-40EC-A200-2EDE61765B53}" type="sibTrans" cxnId="{5497689A-D77B-45A8-8D21-AF48F4D90A95}">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29000" r="-29000"/>
          </a:stretch>
        </a:blipFill>
      </dgm:spPr>
      <dgm:t>
        <a:bodyPr/>
        <a:lstStyle/>
        <a:p>
          <a:endParaRPr lang="tr-TR"/>
        </a:p>
      </dgm:t>
    </dgm:pt>
    <dgm:pt modelId="{DBD44FED-5C59-4EA5-8675-6A8E2CA6D60E}">
      <dgm:prSet phldrT="[Metin]" phldr="1"/>
      <dgm:spPr/>
      <dgm:t>
        <a:bodyPr/>
        <a:lstStyle/>
        <a:p>
          <a:endParaRPr lang="tr-TR"/>
        </a:p>
      </dgm:t>
    </dgm:pt>
    <dgm:pt modelId="{33E318E6-DCF9-49D6-812E-DA1BECAF134F}" type="sibTrans" cxnId="{6C411E4B-C9FB-4981-9B26-9AA4EB84B209}">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38000" r="-38000"/>
          </a:stretch>
        </a:blipFill>
      </dgm:spPr>
      <dgm:t>
        <a:bodyPr/>
        <a:lstStyle/>
        <a:p>
          <a:endParaRPr lang="tr-TR"/>
        </a:p>
      </dgm:t>
    </dgm:pt>
    <dgm:pt modelId="{42A14A72-0F1C-4B68-A0D8-4B4F82750FC2}" type="parTrans" cxnId="{6C411E4B-C9FB-4981-9B26-9AA4EB84B209}">
      <dgm:prSet/>
      <dgm:spPr/>
      <dgm:t>
        <a:bodyPr/>
        <a:lstStyle/>
        <a:p>
          <a:endParaRPr lang="tr-TR"/>
        </a:p>
      </dgm:t>
    </dgm:pt>
    <dgm:pt modelId="{3A9B960A-A647-45D3-9042-ECC551311AA4}" type="pres">
      <dgm:prSet presAssocID="{24F293E1-5FB8-4A99-9EF1-D8D3E5608915}" presName="Name0" presStyleCnt="0">
        <dgm:presLayoutVars>
          <dgm:chMax val="7"/>
          <dgm:chPref val="7"/>
          <dgm:dir/>
        </dgm:presLayoutVars>
      </dgm:prSet>
      <dgm:spPr/>
    </dgm:pt>
    <dgm:pt modelId="{FDF73B49-2DC9-4812-B8C9-846BE0E42425}" type="pres">
      <dgm:prSet presAssocID="{24F293E1-5FB8-4A99-9EF1-D8D3E5608915}" presName="Name1" presStyleCnt="0"/>
      <dgm:spPr/>
    </dgm:pt>
    <dgm:pt modelId="{270CCA51-43C3-4323-B55F-9A64CCE37ACC}" type="pres">
      <dgm:prSet presAssocID="{807EA675-E262-4080-BC66-193AC2BB9D4F}" presName="picture_1" presStyleCnt="0"/>
      <dgm:spPr/>
    </dgm:pt>
    <dgm:pt modelId="{8334D265-FE6E-44CD-9D79-965CD3E6969B}" type="pres">
      <dgm:prSet presAssocID="{807EA675-E262-4080-BC66-193AC2BB9D4F}" presName="pictureRepeatNode" presStyleLbl="alignImgPlace1" presStyleIdx="0" presStyleCnt="5"/>
      <dgm:spPr/>
    </dgm:pt>
    <dgm:pt modelId="{BB999199-52F1-41D0-93D3-619BBB63D523}" type="pres">
      <dgm:prSet presAssocID="{D226C647-3E1B-488D-8B87-41540BD7BC33}" presName="text_1" presStyleLbl="node1" presStyleIdx="0" presStyleCnt="0">
        <dgm:presLayoutVars>
          <dgm:bulletEnabled val="1"/>
        </dgm:presLayoutVars>
      </dgm:prSet>
      <dgm:spPr/>
    </dgm:pt>
    <dgm:pt modelId="{A9147EB2-4F8A-48D7-A846-E8A642C49655}" type="pres">
      <dgm:prSet presAssocID="{22854963-9480-4B35-BE44-8DAC1B8482F3}" presName="picture_2" presStyleCnt="0"/>
      <dgm:spPr/>
    </dgm:pt>
    <dgm:pt modelId="{54D2BA3C-AF00-4E92-9E0A-819D7428EFDB}" type="pres">
      <dgm:prSet presAssocID="{22854963-9480-4B35-BE44-8DAC1B8482F3}" presName="pictureRepeatNode" presStyleLbl="alignImgPlace1" presStyleIdx="1" presStyleCnt="5" custScaleX="126364" custScaleY="125912"/>
      <dgm:spPr/>
    </dgm:pt>
    <dgm:pt modelId="{F7B00C76-52D4-4E51-9845-CA422337EBFF}" type="pres">
      <dgm:prSet presAssocID="{2BD9864C-53A7-48AE-B749-7C68DCF3C301}" presName="line_2" presStyleLbl="parChTrans1D1" presStyleIdx="0" presStyleCnt="4"/>
      <dgm:spPr/>
    </dgm:pt>
    <dgm:pt modelId="{342F4110-EF96-41F1-A175-0C31646B7E2C}" type="pres">
      <dgm:prSet presAssocID="{2BD9864C-53A7-48AE-B749-7C68DCF3C301}" presName="textparent_2" presStyleLbl="node1" presStyleIdx="0" presStyleCnt="0"/>
      <dgm:spPr/>
    </dgm:pt>
    <dgm:pt modelId="{17F3374C-1207-42EE-A693-5D89CA9674DF}" type="pres">
      <dgm:prSet presAssocID="{2BD9864C-53A7-48AE-B749-7C68DCF3C301}" presName="text_2" presStyleLbl="revTx" presStyleIdx="0" presStyleCnt="4">
        <dgm:presLayoutVars>
          <dgm:bulletEnabled val="1"/>
        </dgm:presLayoutVars>
      </dgm:prSet>
      <dgm:spPr/>
    </dgm:pt>
    <dgm:pt modelId="{6CE09FCB-78EB-4BB4-B4AF-615E8C478DCA}" type="pres">
      <dgm:prSet presAssocID="{33E318E6-DCF9-49D6-812E-DA1BECAF134F}" presName="picture_3" presStyleCnt="0"/>
      <dgm:spPr/>
    </dgm:pt>
    <dgm:pt modelId="{E11D0444-F95C-44D2-B473-CA5D32543B7D}" type="pres">
      <dgm:prSet presAssocID="{33E318E6-DCF9-49D6-812E-DA1BECAF134F}" presName="pictureRepeatNode" presStyleLbl="alignImgPlace1" presStyleIdx="2" presStyleCnt="5" custScaleX="129153" custScaleY="114943"/>
      <dgm:spPr/>
    </dgm:pt>
    <dgm:pt modelId="{69DD4636-FC35-4A3E-9C57-086CD827569B}" type="pres">
      <dgm:prSet presAssocID="{DBD44FED-5C59-4EA5-8675-6A8E2CA6D60E}" presName="line_3" presStyleLbl="parChTrans1D1" presStyleIdx="1" presStyleCnt="4"/>
      <dgm:spPr/>
    </dgm:pt>
    <dgm:pt modelId="{5FA24F83-5803-4F79-A037-FCED1AC7B6B2}" type="pres">
      <dgm:prSet presAssocID="{DBD44FED-5C59-4EA5-8675-6A8E2CA6D60E}" presName="textparent_3" presStyleLbl="node1" presStyleIdx="0" presStyleCnt="0"/>
      <dgm:spPr/>
    </dgm:pt>
    <dgm:pt modelId="{1D2ED48D-9E08-4957-A94D-9F807F0E0F75}" type="pres">
      <dgm:prSet presAssocID="{DBD44FED-5C59-4EA5-8675-6A8E2CA6D60E}" presName="text_3" presStyleLbl="revTx" presStyleIdx="1" presStyleCnt="4">
        <dgm:presLayoutVars>
          <dgm:bulletEnabled val="1"/>
        </dgm:presLayoutVars>
      </dgm:prSet>
      <dgm:spPr/>
    </dgm:pt>
    <dgm:pt modelId="{A88C192A-73DF-4D47-9C98-81546BA7CBC0}" type="pres">
      <dgm:prSet presAssocID="{CC63B64A-4A82-457D-BE53-01F0777D9EAA}" presName="picture_4" presStyleCnt="0"/>
      <dgm:spPr/>
    </dgm:pt>
    <dgm:pt modelId="{7A66E526-8FBA-49DB-999D-525CCAB8BDBB}" type="pres">
      <dgm:prSet presAssocID="{CC63B64A-4A82-457D-BE53-01F0777D9EAA}" presName="pictureRepeatNode" presStyleLbl="alignImgPlace1" presStyleIdx="3" presStyleCnt="5" custScaleX="129153" custScaleY="109488"/>
      <dgm:spPr/>
    </dgm:pt>
    <dgm:pt modelId="{318E5C18-EC47-4806-BB3A-EC285BD8518E}" type="pres">
      <dgm:prSet presAssocID="{4929BC88-7282-4456-96A1-CBC873E752C0}" presName="line_4" presStyleLbl="parChTrans1D1" presStyleIdx="2" presStyleCnt="4"/>
      <dgm:spPr/>
    </dgm:pt>
    <dgm:pt modelId="{6119E06E-D6FB-42E8-8B90-A1C6A3C086C7}" type="pres">
      <dgm:prSet presAssocID="{4929BC88-7282-4456-96A1-CBC873E752C0}" presName="textparent_4" presStyleLbl="node1" presStyleIdx="0" presStyleCnt="0"/>
      <dgm:spPr/>
    </dgm:pt>
    <dgm:pt modelId="{70054FE6-DCA2-4DA3-A013-A08BA6FABF47}" type="pres">
      <dgm:prSet presAssocID="{4929BC88-7282-4456-96A1-CBC873E752C0}" presName="text_4" presStyleLbl="revTx" presStyleIdx="2" presStyleCnt="4">
        <dgm:presLayoutVars>
          <dgm:bulletEnabled val="1"/>
        </dgm:presLayoutVars>
      </dgm:prSet>
      <dgm:spPr/>
    </dgm:pt>
    <dgm:pt modelId="{A21EF34D-2929-4490-9A69-CBC57CAFE955}" type="pres">
      <dgm:prSet presAssocID="{FEEEA5FD-7757-40EC-A200-2EDE61765B53}" presName="picture_5" presStyleCnt="0"/>
      <dgm:spPr/>
    </dgm:pt>
    <dgm:pt modelId="{956644D8-2617-428C-A992-6342D8057DAD}" type="pres">
      <dgm:prSet presAssocID="{FEEEA5FD-7757-40EC-A200-2EDE61765B53}" presName="pictureRepeatNode" presStyleLbl="alignImgPlace1" presStyleIdx="4" presStyleCnt="5" custScaleX="129463" custScaleY="113455"/>
      <dgm:spPr/>
    </dgm:pt>
    <dgm:pt modelId="{DB7A80D9-C1B9-4878-AC14-EC2FABF16F10}" type="pres">
      <dgm:prSet presAssocID="{DC059A50-4DA2-4C94-B589-097C421318E1}" presName="line_5" presStyleLbl="parChTrans1D1" presStyleIdx="3" presStyleCnt="4"/>
      <dgm:spPr/>
    </dgm:pt>
    <dgm:pt modelId="{52F322FE-8F1E-4949-A5A6-054E002A2FFF}" type="pres">
      <dgm:prSet presAssocID="{DC059A50-4DA2-4C94-B589-097C421318E1}" presName="textparent_5" presStyleLbl="node1" presStyleIdx="0" presStyleCnt="0"/>
      <dgm:spPr/>
    </dgm:pt>
    <dgm:pt modelId="{32B20448-0519-441E-9857-1F20D53A40FE}" type="pres">
      <dgm:prSet presAssocID="{DC059A50-4DA2-4C94-B589-097C421318E1}" presName="text_5" presStyleLbl="revTx" presStyleIdx="3" presStyleCnt="4">
        <dgm:presLayoutVars>
          <dgm:bulletEnabled val="1"/>
        </dgm:presLayoutVars>
      </dgm:prSet>
      <dgm:spPr/>
    </dgm:pt>
  </dgm:ptLst>
  <dgm:cxnLst>
    <dgm:cxn modelId="{DA801408-E2D2-4775-BF63-02DED20F2785}" type="presOf" srcId="{FEEEA5FD-7757-40EC-A200-2EDE61765B53}" destId="{956644D8-2617-428C-A992-6342D8057DAD}" srcOrd="0" destOrd="0" presId="urn:microsoft.com/office/officeart/2008/layout/CircularPictureCallout"/>
    <dgm:cxn modelId="{AE57F92E-5C63-4441-B3E2-3421107935FC}" type="presOf" srcId="{807EA675-E262-4080-BC66-193AC2BB9D4F}" destId="{8334D265-FE6E-44CD-9D79-965CD3E6969B}" srcOrd="0" destOrd="0" presId="urn:microsoft.com/office/officeart/2008/layout/CircularPictureCallout"/>
    <dgm:cxn modelId="{76079432-D2D3-4CE8-8175-32BBB2E5C1BA}" type="presOf" srcId="{4929BC88-7282-4456-96A1-CBC873E752C0}" destId="{70054FE6-DCA2-4DA3-A013-A08BA6FABF47}" srcOrd="0" destOrd="0" presId="urn:microsoft.com/office/officeart/2008/layout/CircularPictureCallout"/>
    <dgm:cxn modelId="{D7E21641-D339-4241-9E93-7FFE217725D3}" type="presOf" srcId="{DBD44FED-5C59-4EA5-8675-6A8E2CA6D60E}" destId="{1D2ED48D-9E08-4957-A94D-9F807F0E0F75}" srcOrd="0" destOrd="0" presId="urn:microsoft.com/office/officeart/2008/layout/CircularPictureCallout"/>
    <dgm:cxn modelId="{5930D443-8EE5-4F13-B393-C0F7E128E43A}" srcId="{24F293E1-5FB8-4A99-9EF1-D8D3E5608915}" destId="{4929BC88-7282-4456-96A1-CBC873E752C0}" srcOrd="3" destOrd="0" parTransId="{8672608B-9D66-4290-9A21-1BA2F98EF090}" sibTransId="{CC63B64A-4A82-457D-BE53-01F0777D9EAA}"/>
    <dgm:cxn modelId="{1B85B046-1556-4DD4-A277-DE4C9770A60B}" type="presOf" srcId="{2BD9864C-53A7-48AE-B749-7C68DCF3C301}" destId="{17F3374C-1207-42EE-A693-5D89CA9674DF}" srcOrd="0" destOrd="0" presId="urn:microsoft.com/office/officeart/2008/layout/CircularPictureCallout"/>
    <dgm:cxn modelId="{6C411E4B-C9FB-4981-9B26-9AA4EB84B209}" srcId="{24F293E1-5FB8-4A99-9EF1-D8D3E5608915}" destId="{DBD44FED-5C59-4EA5-8675-6A8E2CA6D60E}" srcOrd="2" destOrd="0" parTransId="{42A14A72-0F1C-4B68-A0D8-4B4F82750FC2}" sibTransId="{33E318E6-DCF9-49D6-812E-DA1BECAF134F}"/>
    <dgm:cxn modelId="{F4598E6E-6A73-49FF-A3F0-61076A797204}" type="presOf" srcId="{CC63B64A-4A82-457D-BE53-01F0777D9EAA}" destId="{7A66E526-8FBA-49DB-999D-525CCAB8BDBB}" srcOrd="0" destOrd="0" presId="urn:microsoft.com/office/officeart/2008/layout/CircularPictureCallout"/>
    <dgm:cxn modelId="{09691F98-C219-4533-931A-43C7452EFA13}" type="presOf" srcId="{D226C647-3E1B-488D-8B87-41540BD7BC33}" destId="{BB999199-52F1-41D0-93D3-619BBB63D523}" srcOrd="0" destOrd="0" presId="urn:microsoft.com/office/officeart/2008/layout/CircularPictureCallout"/>
    <dgm:cxn modelId="{5497689A-D77B-45A8-8D21-AF48F4D90A95}" srcId="{24F293E1-5FB8-4A99-9EF1-D8D3E5608915}" destId="{DC059A50-4DA2-4C94-B589-097C421318E1}" srcOrd="4" destOrd="0" parTransId="{95946A71-1CD6-41E6-B6CA-E2D13924F45E}" sibTransId="{FEEEA5FD-7757-40EC-A200-2EDE61765B53}"/>
    <dgm:cxn modelId="{45CDD9A2-018A-4B22-9C2A-8D1C5EB091A5}" type="presOf" srcId="{33E318E6-DCF9-49D6-812E-DA1BECAF134F}" destId="{E11D0444-F95C-44D2-B473-CA5D32543B7D}" srcOrd="0" destOrd="0" presId="urn:microsoft.com/office/officeart/2008/layout/CircularPictureCallout"/>
    <dgm:cxn modelId="{451F2DB9-0F08-4575-8651-DD2BB8D70332}" type="presOf" srcId="{DC059A50-4DA2-4C94-B589-097C421318E1}" destId="{32B20448-0519-441E-9857-1F20D53A40FE}" srcOrd="0" destOrd="0" presId="urn:microsoft.com/office/officeart/2008/layout/CircularPictureCallout"/>
    <dgm:cxn modelId="{21FF04BC-E6D4-471F-B7F3-7724E4606831}" type="presOf" srcId="{24F293E1-5FB8-4A99-9EF1-D8D3E5608915}" destId="{3A9B960A-A647-45D3-9042-ECC551311AA4}" srcOrd="0" destOrd="0" presId="urn:microsoft.com/office/officeart/2008/layout/CircularPictureCallout"/>
    <dgm:cxn modelId="{7BF44DCE-2DA3-4D31-9ACD-CAC5304473AB}" type="presOf" srcId="{22854963-9480-4B35-BE44-8DAC1B8482F3}" destId="{54D2BA3C-AF00-4E92-9E0A-819D7428EFDB}" srcOrd="0" destOrd="0" presId="urn:microsoft.com/office/officeart/2008/layout/CircularPictureCallout"/>
    <dgm:cxn modelId="{AB854DEA-34E4-4D48-8E38-7F52E5A10EDD}" srcId="{24F293E1-5FB8-4A99-9EF1-D8D3E5608915}" destId="{2BD9864C-53A7-48AE-B749-7C68DCF3C301}" srcOrd="1" destOrd="0" parTransId="{7C8D816C-FF8B-446F-A18C-450EA385E48D}" sibTransId="{22854963-9480-4B35-BE44-8DAC1B8482F3}"/>
    <dgm:cxn modelId="{D85DF1ED-9262-4619-A5EC-6E5AA81D67A0}" srcId="{24F293E1-5FB8-4A99-9EF1-D8D3E5608915}" destId="{D226C647-3E1B-488D-8B87-41540BD7BC33}" srcOrd="0" destOrd="0" parTransId="{88E4C6AA-1FA8-448B-80D5-B6A597300023}" sibTransId="{807EA675-E262-4080-BC66-193AC2BB9D4F}"/>
    <dgm:cxn modelId="{49934DE5-4080-48E6-9AF8-03F090E41148}" type="presParOf" srcId="{3A9B960A-A647-45D3-9042-ECC551311AA4}" destId="{FDF73B49-2DC9-4812-B8C9-846BE0E42425}" srcOrd="0" destOrd="0" presId="urn:microsoft.com/office/officeart/2008/layout/CircularPictureCallout"/>
    <dgm:cxn modelId="{018A89D6-2CB6-42AD-9614-56B8302B0724}" type="presParOf" srcId="{FDF73B49-2DC9-4812-B8C9-846BE0E42425}" destId="{270CCA51-43C3-4323-B55F-9A64CCE37ACC}" srcOrd="0" destOrd="0" presId="urn:microsoft.com/office/officeart/2008/layout/CircularPictureCallout"/>
    <dgm:cxn modelId="{9270E35B-D98F-404A-BDC2-09BFE29FF2B0}" type="presParOf" srcId="{270CCA51-43C3-4323-B55F-9A64CCE37ACC}" destId="{8334D265-FE6E-44CD-9D79-965CD3E6969B}" srcOrd="0" destOrd="0" presId="urn:microsoft.com/office/officeart/2008/layout/CircularPictureCallout"/>
    <dgm:cxn modelId="{1E1B8368-8BD8-4C8F-99ED-903491F39CED}" type="presParOf" srcId="{FDF73B49-2DC9-4812-B8C9-846BE0E42425}" destId="{BB999199-52F1-41D0-93D3-619BBB63D523}" srcOrd="1" destOrd="0" presId="urn:microsoft.com/office/officeart/2008/layout/CircularPictureCallout"/>
    <dgm:cxn modelId="{A8A7D921-9AAE-45AD-AC3E-2F8E29033CF9}" type="presParOf" srcId="{FDF73B49-2DC9-4812-B8C9-846BE0E42425}" destId="{A9147EB2-4F8A-48D7-A846-E8A642C49655}" srcOrd="2" destOrd="0" presId="urn:microsoft.com/office/officeart/2008/layout/CircularPictureCallout"/>
    <dgm:cxn modelId="{EFDD1FF6-0C20-4BA1-A36A-563A6070A168}" type="presParOf" srcId="{A9147EB2-4F8A-48D7-A846-E8A642C49655}" destId="{54D2BA3C-AF00-4E92-9E0A-819D7428EFDB}" srcOrd="0" destOrd="0" presId="urn:microsoft.com/office/officeart/2008/layout/CircularPictureCallout"/>
    <dgm:cxn modelId="{67C3EC61-E829-40F7-B6ED-AE4912A8A5FA}" type="presParOf" srcId="{FDF73B49-2DC9-4812-B8C9-846BE0E42425}" destId="{F7B00C76-52D4-4E51-9845-CA422337EBFF}" srcOrd="3" destOrd="0" presId="urn:microsoft.com/office/officeart/2008/layout/CircularPictureCallout"/>
    <dgm:cxn modelId="{30FE9AEE-62BA-4A51-A879-FF1536511D14}" type="presParOf" srcId="{FDF73B49-2DC9-4812-B8C9-846BE0E42425}" destId="{342F4110-EF96-41F1-A175-0C31646B7E2C}" srcOrd="4" destOrd="0" presId="urn:microsoft.com/office/officeart/2008/layout/CircularPictureCallout"/>
    <dgm:cxn modelId="{F40B5931-7BE7-4D68-9272-48C28151A8C1}" type="presParOf" srcId="{342F4110-EF96-41F1-A175-0C31646B7E2C}" destId="{17F3374C-1207-42EE-A693-5D89CA9674DF}" srcOrd="0" destOrd="0" presId="urn:microsoft.com/office/officeart/2008/layout/CircularPictureCallout"/>
    <dgm:cxn modelId="{9B4A8AD9-8E09-4176-B9C5-E7ABC0900BC8}" type="presParOf" srcId="{FDF73B49-2DC9-4812-B8C9-846BE0E42425}" destId="{6CE09FCB-78EB-4BB4-B4AF-615E8C478DCA}" srcOrd="5" destOrd="0" presId="urn:microsoft.com/office/officeart/2008/layout/CircularPictureCallout"/>
    <dgm:cxn modelId="{98F8772A-50B7-4D39-A4F8-6A41D542787B}" type="presParOf" srcId="{6CE09FCB-78EB-4BB4-B4AF-615E8C478DCA}" destId="{E11D0444-F95C-44D2-B473-CA5D32543B7D}" srcOrd="0" destOrd="0" presId="urn:microsoft.com/office/officeart/2008/layout/CircularPictureCallout"/>
    <dgm:cxn modelId="{F6EA7E6E-A66F-4CDC-9903-D81625FE9988}" type="presParOf" srcId="{FDF73B49-2DC9-4812-B8C9-846BE0E42425}" destId="{69DD4636-FC35-4A3E-9C57-086CD827569B}" srcOrd="6" destOrd="0" presId="urn:microsoft.com/office/officeart/2008/layout/CircularPictureCallout"/>
    <dgm:cxn modelId="{B1DB5492-9B29-4E57-8599-E6CBE80D2AEC}" type="presParOf" srcId="{FDF73B49-2DC9-4812-B8C9-846BE0E42425}" destId="{5FA24F83-5803-4F79-A037-FCED1AC7B6B2}" srcOrd="7" destOrd="0" presId="urn:microsoft.com/office/officeart/2008/layout/CircularPictureCallout"/>
    <dgm:cxn modelId="{610676CA-BD10-441B-BB27-3C4F46003E2E}" type="presParOf" srcId="{5FA24F83-5803-4F79-A037-FCED1AC7B6B2}" destId="{1D2ED48D-9E08-4957-A94D-9F807F0E0F75}" srcOrd="0" destOrd="0" presId="urn:microsoft.com/office/officeart/2008/layout/CircularPictureCallout"/>
    <dgm:cxn modelId="{5E368C46-CF73-45AB-8EF8-EFF5597CDADD}" type="presParOf" srcId="{FDF73B49-2DC9-4812-B8C9-846BE0E42425}" destId="{A88C192A-73DF-4D47-9C98-81546BA7CBC0}" srcOrd="8" destOrd="0" presId="urn:microsoft.com/office/officeart/2008/layout/CircularPictureCallout"/>
    <dgm:cxn modelId="{FC9D4727-CD72-4A0C-BCDB-7B6C98F873F6}" type="presParOf" srcId="{A88C192A-73DF-4D47-9C98-81546BA7CBC0}" destId="{7A66E526-8FBA-49DB-999D-525CCAB8BDBB}" srcOrd="0" destOrd="0" presId="urn:microsoft.com/office/officeart/2008/layout/CircularPictureCallout"/>
    <dgm:cxn modelId="{66EFD49F-7A99-4DED-8AC3-848CD4ADFCE1}" type="presParOf" srcId="{FDF73B49-2DC9-4812-B8C9-846BE0E42425}" destId="{318E5C18-EC47-4806-BB3A-EC285BD8518E}" srcOrd="9" destOrd="0" presId="urn:microsoft.com/office/officeart/2008/layout/CircularPictureCallout"/>
    <dgm:cxn modelId="{5325A03D-9A12-4B44-9D90-7C4DB934BDC6}" type="presParOf" srcId="{FDF73B49-2DC9-4812-B8C9-846BE0E42425}" destId="{6119E06E-D6FB-42E8-8B90-A1C6A3C086C7}" srcOrd="10" destOrd="0" presId="urn:microsoft.com/office/officeart/2008/layout/CircularPictureCallout"/>
    <dgm:cxn modelId="{D2B6B13A-F73B-4AE8-9AAB-71F7533407DE}" type="presParOf" srcId="{6119E06E-D6FB-42E8-8B90-A1C6A3C086C7}" destId="{70054FE6-DCA2-4DA3-A013-A08BA6FABF47}" srcOrd="0" destOrd="0" presId="urn:microsoft.com/office/officeart/2008/layout/CircularPictureCallout"/>
    <dgm:cxn modelId="{A1BD39D1-4591-4210-B1E5-5C9272349DCD}" type="presParOf" srcId="{FDF73B49-2DC9-4812-B8C9-846BE0E42425}" destId="{A21EF34D-2929-4490-9A69-CBC57CAFE955}" srcOrd="11" destOrd="0" presId="urn:microsoft.com/office/officeart/2008/layout/CircularPictureCallout"/>
    <dgm:cxn modelId="{3C8F49CB-F4FA-422C-9563-409487B19A69}" type="presParOf" srcId="{A21EF34D-2929-4490-9A69-CBC57CAFE955}" destId="{956644D8-2617-428C-A992-6342D8057DAD}" srcOrd="0" destOrd="0" presId="urn:microsoft.com/office/officeart/2008/layout/CircularPictureCallout"/>
    <dgm:cxn modelId="{B4C93ABA-9CD6-4421-968E-DD3865731B35}" type="presParOf" srcId="{FDF73B49-2DC9-4812-B8C9-846BE0E42425}" destId="{DB7A80D9-C1B9-4878-AC14-EC2FABF16F10}" srcOrd="12" destOrd="0" presId="urn:microsoft.com/office/officeart/2008/layout/CircularPictureCallout"/>
    <dgm:cxn modelId="{E8775CBC-DAAF-4022-810D-86F97B950C9A}" type="presParOf" srcId="{FDF73B49-2DC9-4812-B8C9-846BE0E42425}" destId="{52F322FE-8F1E-4949-A5A6-054E002A2FFF}" srcOrd="13" destOrd="0" presId="urn:microsoft.com/office/officeart/2008/layout/CircularPictureCallout"/>
    <dgm:cxn modelId="{CC3AE0D0-A1A6-4E7E-8BF6-90D60BF1370A}" type="presParOf" srcId="{52F322FE-8F1E-4949-A5A6-054E002A2FFF}" destId="{32B20448-0519-441E-9857-1F20D53A40FE}"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51BFA8-BAE5-42DC-A9C0-3B4F32822C80}"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tr-TR"/>
        </a:p>
      </dgm:t>
    </dgm:pt>
    <dgm:pt modelId="{63032DA4-4F3A-458F-91A9-5C60D675FDF1}">
      <dgm:prSet phldrT="[Metin]" phldr="1"/>
      <dgm:spPr/>
      <dgm:t>
        <a:bodyPr/>
        <a:lstStyle/>
        <a:p>
          <a:endParaRPr lang="tr-TR" dirty="0"/>
        </a:p>
      </dgm:t>
    </dgm:pt>
    <dgm:pt modelId="{DDF5AFD1-F266-487C-9C02-28638C68B8F6}" type="parTrans" cxnId="{984A49D2-FDC7-419C-9200-6C337C193189}">
      <dgm:prSet/>
      <dgm:spPr/>
      <dgm:t>
        <a:bodyPr/>
        <a:lstStyle/>
        <a:p>
          <a:endParaRPr lang="tr-TR"/>
        </a:p>
      </dgm:t>
    </dgm:pt>
    <dgm:pt modelId="{89EA8DB6-6CA6-48AD-BD8C-4C3AB2F6EA8E}" type="sibTrans" cxnId="{984A49D2-FDC7-419C-9200-6C337C193189}">
      <dgm:prSet/>
      <dgm:spPr/>
      <dgm:t>
        <a:bodyPr/>
        <a:lstStyle/>
        <a:p>
          <a:endParaRPr lang="tr-TR"/>
        </a:p>
      </dgm:t>
    </dgm:pt>
    <dgm:pt modelId="{14A394E3-85A7-4020-984B-B1913C4AA37A}">
      <dgm:prSet phldrT="[Metin]" phldr="1"/>
      <dgm:spPr/>
      <dgm:t>
        <a:bodyPr/>
        <a:lstStyle/>
        <a:p>
          <a:endParaRPr lang="tr-TR" dirty="0"/>
        </a:p>
      </dgm:t>
    </dgm:pt>
    <dgm:pt modelId="{B3DA57A8-5128-4C83-84EC-8AD9633B53A8}" type="parTrans" cxnId="{AE73EF8A-7EB4-4EE2-BC3F-1FC37F8DA3C2}">
      <dgm:prSet/>
      <dgm:spPr/>
      <dgm:t>
        <a:bodyPr/>
        <a:lstStyle/>
        <a:p>
          <a:endParaRPr lang="tr-TR"/>
        </a:p>
      </dgm:t>
    </dgm:pt>
    <dgm:pt modelId="{EC062BEE-6556-46C4-A5DF-5962D2C9B385}" type="sibTrans" cxnId="{AE73EF8A-7EB4-4EE2-BC3F-1FC37F8DA3C2}">
      <dgm:prSet/>
      <dgm:spPr/>
      <dgm:t>
        <a:bodyPr/>
        <a:lstStyle/>
        <a:p>
          <a:endParaRPr lang="tr-TR"/>
        </a:p>
      </dgm:t>
    </dgm:pt>
    <dgm:pt modelId="{63C647CD-FFA9-4319-9056-C9C205DBE314}">
      <dgm:prSet phldrT="[Metin]" phldr="1"/>
      <dgm:spPr/>
      <dgm:t>
        <a:bodyPr/>
        <a:lstStyle/>
        <a:p>
          <a:endParaRPr lang="tr-TR" dirty="0"/>
        </a:p>
      </dgm:t>
    </dgm:pt>
    <dgm:pt modelId="{E1EE768C-B19B-4FFB-B711-37368A2B06E2}" type="sibTrans" cxnId="{EE67524E-5ABF-461B-A9CE-55E4D5F4DDDF}">
      <dgm:prSet/>
      <dgm:spPr/>
      <dgm:t>
        <a:bodyPr/>
        <a:lstStyle/>
        <a:p>
          <a:endParaRPr lang="tr-TR"/>
        </a:p>
      </dgm:t>
    </dgm:pt>
    <dgm:pt modelId="{4C118560-CBC0-45C8-94B4-B3EFD7BFA2A5}" type="parTrans" cxnId="{EE67524E-5ABF-461B-A9CE-55E4D5F4DDDF}">
      <dgm:prSet/>
      <dgm:spPr/>
      <dgm:t>
        <a:bodyPr/>
        <a:lstStyle/>
        <a:p>
          <a:endParaRPr lang="tr-TR"/>
        </a:p>
      </dgm:t>
    </dgm:pt>
    <dgm:pt modelId="{794274E0-BB75-48E9-8CDE-A72A24AC67FD}">
      <dgm:prSet phldrT="[Metin]" phldr="1"/>
      <dgm:spPr/>
      <dgm:t>
        <a:bodyPr/>
        <a:lstStyle/>
        <a:p>
          <a:endParaRPr lang="tr-TR" dirty="0"/>
        </a:p>
      </dgm:t>
    </dgm:pt>
    <dgm:pt modelId="{3F35BABE-4044-4BC0-BDCD-9FA72891E3D7}" type="sibTrans" cxnId="{16A97AC8-F8CD-4552-A1A2-43ADAC5AB9F6}">
      <dgm:prSet/>
      <dgm:spPr/>
      <dgm:t>
        <a:bodyPr/>
        <a:lstStyle/>
        <a:p>
          <a:endParaRPr lang="tr-TR"/>
        </a:p>
      </dgm:t>
    </dgm:pt>
    <dgm:pt modelId="{D67C9408-1577-49B8-94F1-7BB02AB57F85}" type="parTrans" cxnId="{16A97AC8-F8CD-4552-A1A2-43ADAC5AB9F6}">
      <dgm:prSet/>
      <dgm:spPr/>
      <dgm:t>
        <a:bodyPr/>
        <a:lstStyle/>
        <a:p>
          <a:endParaRPr lang="tr-TR"/>
        </a:p>
      </dgm:t>
    </dgm:pt>
    <dgm:pt modelId="{AED8792C-FE54-4492-94DE-DB89D74DF864}" type="pres">
      <dgm:prSet presAssocID="{8751BFA8-BAE5-42DC-A9C0-3B4F32822C80}" presName="Name0" presStyleCnt="0">
        <dgm:presLayoutVars>
          <dgm:dir/>
          <dgm:resizeHandles val="exact"/>
        </dgm:presLayoutVars>
      </dgm:prSet>
      <dgm:spPr/>
    </dgm:pt>
    <dgm:pt modelId="{BCCE0EAF-6616-4F1A-9DF3-A930BC95FE83}" type="pres">
      <dgm:prSet presAssocID="{63C647CD-FFA9-4319-9056-C9C205DBE314}" presName="compNode" presStyleCnt="0"/>
      <dgm:spPr/>
    </dgm:pt>
    <dgm:pt modelId="{CE9BB055-4D4A-4B69-81D5-38A85C5B143B}" type="pres">
      <dgm:prSet presAssocID="{63C647CD-FFA9-4319-9056-C9C205DBE314}"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84C730C0-62C0-4D41-9576-96680AD76797}" type="pres">
      <dgm:prSet presAssocID="{63C647CD-FFA9-4319-9056-C9C205DBE314}" presName="textRect" presStyleLbl="revTx" presStyleIdx="0" presStyleCnt="4" custScaleY="5054">
        <dgm:presLayoutVars>
          <dgm:bulletEnabled val="1"/>
        </dgm:presLayoutVars>
      </dgm:prSet>
      <dgm:spPr/>
    </dgm:pt>
    <dgm:pt modelId="{9311895D-FE77-4CDA-B769-4C6C536F49B3}" type="pres">
      <dgm:prSet presAssocID="{E1EE768C-B19B-4FFB-B711-37368A2B06E2}" presName="sibTrans" presStyleLbl="sibTrans2D1" presStyleIdx="0" presStyleCnt="0"/>
      <dgm:spPr/>
    </dgm:pt>
    <dgm:pt modelId="{1EF601DA-2DA0-4DCF-8534-E93E93DE6A0A}" type="pres">
      <dgm:prSet presAssocID="{63032DA4-4F3A-458F-91A9-5C60D675FDF1}" presName="compNode" presStyleCnt="0"/>
      <dgm:spPr/>
    </dgm:pt>
    <dgm:pt modelId="{C478E3DA-1214-495D-B9A1-9652622A9611}" type="pres">
      <dgm:prSet presAssocID="{63032DA4-4F3A-458F-91A9-5C60D675FDF1}"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AB0253BA-5B94-4EAD-AD97-0AFA28994ABF}" type="pres">
      <dgm:prSet presAssocID="{63032DA4-4F3A-458F-91A9-5C60D675FDF1}" presName="textRect" presStyleLbl="revTx" presStyleIdx="1" presStyleCnt="4" custFlipVert="1" custScaleY="4847">
        <dgm:presLayoutVars>
          <dgm:bulletEnabled val="1"/>
        </dgm:presLayoutVars>
      </dgm:prSet>
      <dgm:spPr/>
    </dgm:pt>
    <dgm:pt modelId="{A3779A46-69A0-402E-92F3-7C6984FF564D}" type="pres">
      <dgm:prSet presAssocID="{89EA8DB6-6CA6-48AD-BD8C-4C3AB2F6EA8E}" presName="sibTrans" presStyleLbl="sibTrans2D1" presStyleIdx="0" presStyleCnt="0"/>
      <dgm:spPr/>
    </dgm:pt>
    <dgm:pt modelId="{388F0E27-818B-4F35-8FA6-B26398562E3C}" type="pres">
      <dgm:prSet presAssocID="{794274E0-BB75-48E9-8CDE-A72A24AC67FD}" presName="compNode" presStyleCnt="0"/>
      <dgm:spPr/>
    </dgm:pt>
    <dgm:pt modelId="{A45D58C2-A81D-4EDD-A3F6-77D91EA5D189}" type="pres">
      <dgm:prSet presAssocID="{794274E0-BB75-48E9-8CDE-A72A24AC67FD}"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pt>
    <dgm:pt modelId="{76DB426E-4DFF-47DB-BB61-3B667B196E47}" type="pres">
      <dgm:prSet presAssocID="{794274E0-BB75-48E9-8CDE-A72A24AC67FD}" presName="textRect" presStyleLbl="revTx" presStyleIdx="2" presStyleCnt="4" custScaleY="4847">
        <dgm:presLayoutVars>
          <dgm:bulletEnabled val="1"/>
        </dgm:presLayoutVars>
      </dgm:prSet>
      <dgm:spPr/>
    </dgm:pt>
    <dgm:pt modelId="{56874EDE-1AC5-4E38-86F3-AABF05C96C9E}" type="pres">
      <dgm:prSet presAssocID="{3F35BABE-4044-4BC0-BDCD-9FA72891E3D7}" presName="sibTrans" presStyleLbl="sibTrans2D1" presStyleIdx="0" presStyleCnt="0"/>
      <dgm:spPr/>
    </dgm:pt>
    <dgm:pt modelId="{0171488F-BA59-4600-9000-75923E096024}" type="pres">
      <dgm:prSet presAssocID="{14A394E3-85A7-4020-984B-B1913C4AA37A}" presName="compNode" presStyleCnt="0"/>
      <dgm:spPr/>
    </dgm:pt>
    <dgm:pt modelId="{44F352AF-022E-492B-A6AC-BB07DAD1977D}" type="pres">
      <dgm:prSet presAssocID="{14A394E3-85A7-4020-984B-B1913C4AA37A}" presName="pict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pt>
    <dgm:pt modelId="{5C4FEBDB-55BD-4D2A-B5E2-2DA309271234}" type="pres">
      <dgm:prSet presAssocID="{14A394E3-85A7-4020-984B-B1913C4AA37A}" presName="textRect" presStyleLbl="revTx" presStyleIdx="3" presStyleCnt="4" custFlipVert="1" custScaleY="4847">
        <dgm:presLayoutVars>
          <dgm:bulletEnabled val="1"/>
        </dgm:presLayoutVars>
      </dgm:prSet>
      <dgm:spPr/>
    </dgm:pt>
  </dgm:ptLst>
  <dgm:cxnLst>
    <dgm:cxn modelId="{495AF03D-D1BB-45F7-83E9-6366B76A17AC}" type="presOf" srcId="{3F35BABE-4044-4BC0-BDCD-9FA72891E3D7}" destId="{56874EDE-1AC5-4E38-86F3-AABF05C96C9E}" srcOrd="0" destOrd="0" presId="urn:microsoft.com/office/officeart/2005/8/layout/pList1"/>
    <dgm:cxn modelId="{EE67524E-5ABF-461B-A9CE-55E4D5F4DDDF}" srcId="{8751BFA8-BAE5-42DC-A9C0-3B4F32822C80}" destId="{63C647CD-FFA9-4319-9056-C9C205DBE314}" srcOrd="0" destOrd="0" parTransId="{4C118560-CBC0-45C8-94B4-B3EFD7BFA2A5}" sibTransId="{E1EE768C-B19B-4FFB-B711-37368A2B06E2}"/>
    <dgm:cxn modelId="{02385581-9CCF-46E4-8CF5-7E22658C497C}" type="presOf" srcId="{14A394E3-85A7-4020-984B-B1913C4AA37A}" destId="{5C4FEBDB-55BD-4D2A-B5E2-2DA309271234}" srcOrd="0" destOrd="0" presId="urn:microsoft.com/office/officeart/2005/8/layout/pList1"/>
    <dgm:cxn modelId="{AE73EF8A-7EB4-4EE2-BC3F-1FC37F8DA3C2}" srcId="{8751BFA8-BAE5-42DC-A9C0-3B4F32822C80}" destId="{14A394E3-85A7-4020-984B-B1913C4AA37A}" srcOrd="3" destOrd="0" parTransId="{B3DA57A8-5128-4C83-84EC-8AD9633B53A8}" sibTransId="{EC062BEE-6556-46C4-A5DF-5962D2C9B385}"/>
    <dgm:cxn modelId="{F8EF859C-20A5-4EFC-8516-B6CEE56454F7}" type="presOf" srcId="{63032DA4-4F3A-458F-91A9-5C60D675FDF1}" destId="{AB0253BA-5B94-4EAD-AD97-0AFA28994ABF}" srcOrd="0" destOrd="0" presId="urn:microsoft.com/office/officeart/2005/8/layout/pList1"/>
    <dgm:cxn modelId="{F977E8A1-6A95-4DBB-9B13-54EB9F04628F}" type="presOf" srcId="{63C647CD-FFA9-4319-9056-C9C205DBE314}" destId="{84C730C0-62C0-4D41-9576-96680AD76797}" srcOrd="0" destOrd="0" presId="urn:microsoft.com/office/officeart/2005/8/layout/pList1"/>
    <dgm:cxn modelId="{16FF15AA-5311-44BA-8FEC-966B40BC2FA9}" type="presOf" srcId="{89EA8DB6-6CA6-48AD-BD8C-4C3AB2F6EA8E}" destId="{A3779A46-69A0-402E-92F3-7C6984FF564D}" srcOrd="0" destOrd="0" presId="urn:microsoft.com/office/officeart/2005/8/layout/pList1"/>
    <dgm:cxn modelId="{16A97AC8-F8CD-4552-A1A2-43ADAC5AB9F6}" srcId="{8751BFA8-BAE5-42DC-A9C0-3B4F32822C80}" destId="{794274E0-BB75-48E9-8CDE-A72A24AC67FD}" srcOrd="2" destOrd="0" parTransId="{D67C9408-1577-49B8-94F1-7BB02AB57F85}" sibTransId="{3F35BABE-4044-4BC0-BDCD-9FA72891E3D7}"/>
    <dgm:cxn modelId="{70DBFCCF-34EF-4C58-BA7F-65B2E422A333}" type="presOf" srcId="{794274E0-BB75-48E9-8CDE-A72A24AC67FD}" destId="{76DB426E-4DFF-47DB-BB61-3B667B196E47}" srcOrd="0" destOrd="0" presId="urn:microsoft.com/office/officeart/2005/8/layout/pList1"/>
    <dgm:cxn modelId="{984A49D2-FDC7-419C-9200-6C337C193189}" srcId="{8751BFA8-BAE5-42DC-A9C0-3B4F32822C80}" destId="{63032DA4-4F3A-458F-91A9-5C60D675FDF1}" srcOrd="1" destOrd="0" parTransId="{DDF5AFD1-F266-487C-9C02-28638C68B8F6}" sibTransId="{89EA8DB6-6CA6-48AD-BD8C-4C3AB2F6EA8E}"/>
    <dgm:cxn modelId="{335B52E1-E7F5-4B59-9950-1176BF43EBD8}" type="presOf" srcId="{8751BFA8-BAE5-42DC-A9C0-3B4F32822C80}" destId="{AED8792C-FE54-4492-94DE-DB89D74DF864}" srcOrd="0" destOrd="0" presId="urn:microsoft.com/office/officeart/2005/8/layout/pList1"/>
    <dgm:cxn modelId="{D31104F3-876B-4C82-BD76-8F982FC4B251}" type="presOf" srcId="{E1EE768C-B19B-4FFB-B711-37368A2B06E2}" destId="{9311895D-FE77-4CDA-B769-4C6C536F49B3}" srcOrd="0" destOrd="0" presId="urn:microsoft.com/office/officeart/2005/8/layout/pList1"/>
    <dgm:cxn modelId="{42DEE13E-E91F-41AC-8CC2-1FE2E4116CBC}" type="presParOf" srcId="{AED8792C-FE54-4492-94DE-DB89D74DF864}" destId="{BCCE0EAF-6616-4F1A-9DF3-A930BC95FE83}" srcOrd="0" destOrd="0" presId="urn:microsoft.com/office/officeart/2005/8/layout/pList1"/>
    <dgm:cxn modelId="{3F34B911-A669-4A4A-BA71-8D634F39FF16}" type="presParOf" srcId="{BCCE0EAF-6616-4F1A-9DF3-A930BC95FE83}" destId="{CE9BB055-4D4A-4B69-81D5-38A85C5B143B}" srcOrd="0" destOrd="0" presId="urn:microsoft.com/office/officeart/2005/8/layout/pList1"/>
    <dgm:cxn modelId="{F655AB59-750C-47C2-8EAC-F2B6CF955979}" type="presParOf" srcId="{BCCE0EAF-6616-4F1A-9DF3-A930BC95FE83}" destId="{84C730C0-62C0-4D41-9576-96680AD76797}" srcOrd="1" destOrd="0" presId="urn:microsoft.com/office/officeart/2005/8/layout/pList1"/>
    <dgm:cxn modelId="{F684B5B0-7A39-4549-9309-26260E7A204E}" type="presParOf" srcId="{AED8792C-FE54-4492-94DE-DB89D74DF864}" destId="{9311895D-FE77-4CDA-B769-4C6C536F49B3}" srcOrd="1" destOrd="0" presId="urn:microsoft.com/office/officeart/2005/8/layout/pList1"/>
    <dgm:cxn modelId="{86B64734-C1BE-496B-A355-5F0B66B923E3}" type="presParOf" srcId="{AED8792C-FE54-4492-94DE-DB89D74DF864}" destId="{1EF601DA-2DA0-4DCF-8534-E93E93DE6A0A}" srcOrd="2" destOrd="0" presId="urn:microsoft.com/office/officeart/2005/8/layout/pList1"/>
    <dgm:cxn modelId="{47742D43-2690-47A4-9917-1BFA87B81BE9}" type="presParOf" srcId="{1EF601DA-2DA0-4DCF-8534-E93E93DE6A0A}" destId="{C478E3DA-1214-495D-B9A1-9652622A9611}" srcOrd="0" destOrd="0" presId="urn:microsoft.com/office/officeart/2005/8/layout/pList1"/>
    <dgm:cxn modelId="{838C19B2-B27C-491A-9B3F-25E2E397D541}" type="presParOf" srcId="{1EF601DA-2DA0-4DCF-8534-E93E93DE6A0A}" destId="{AB0253BA-5B94-4EAD-AD97-0AFA28994ABF}" srcOrd="1" destOrd="0" presId="urn:microsoft.com/office/officeart/2005/8/layout/pList1"/>
    <dgm:cxn modelId="{D771943A-4BA1-41EC-8200-7C1C64CBD6BA}" type="presParOf" srcId="{AED8792C-FE54-4492-94DE-DB89D74DF864}" destId="{A3779A46-69A0-402E-92F3-7C6984FF564D}" srcOrd="3" destOrd="0" presId="urn:microsoft.com/office/officeart/2005/8/layout/pList1"/>
    <dgm:cxn modelId="{C2CD51E9-D272-4208-AB07-DC6107758FB6}" type="presParOf" srcId="{AED8792C-FE54-4492-94DE-DB89D74DF864}" destId="{388F0E27-818B-4F35-8FA6-B26398562E3C}" srcOrd="4" destOrd="0" presId="urn:microsoft.com/office/officeart/2005/8/layout/pList1"/>
    <dgm:cxn modelId="{15A82395-ED61-4119-8516-46D76FD51FAB}" type="presParOf" srcId="{388F0E27-818B-4F35-8FA6-B26398562E3C}" destId="{A45D58C2-A81D-4EDD-A3F6-77D91EA5D189}" srcOrd="0" destOrd="0" presId="urn:microsoft.com/office/officeart/2005/8/layout/pList1"/>
    <dgm:cxn modelId="{1CD808C5-D3FD-4934-A4E0-07CA87060FD4}" type="presParOf" srcId="{388F0E27-818B-4F35-8FA6-B26398562E3C}" destId="{76DB426E-4DFF-47DB-BB61-3B667B196E47}" srcOrd="1" destOrd="0" presId="urn:microsoft.com/office/officeart/2005/8/layout/pList1"/>
    <dgm:cxn modelId="{3346D55C-D457-4888-957B-4F05B6E47E77}" type="presParOf" srcId="{AED8792C-FE54-4492-94DE-DB89D74DF864}" destId="{56874EDE-1AC5-4E38-86F3-AABF05C96C9E}" srcOrd="5" destOrd="0" presId="urn:microsoft.com/office/officeart/2005/8/layout/pList1"/>
    <dgm:cxn modelId="{D7629438-6146-4C84-8530-A5FE9A6252D3}" type="presParOf" srcId="{AED8792C-FE54-4492-94DE-DB89D74DF864}" destId="{0171488F-BA59-4600-9000-75923E096024}" srcOrd="6" destOrd="0" presId="urn:microsoft.com/office/officeart/2005/8/layout/pList1"/>
    <dgm:cxn modelId="{34385E23-83A2-48EF-9BCD-C038DE9FA578}" type="presParOf" srcId="{0171488F-BA59-4600-9000-75923E096024}" destId="{44F352AF-022E-492B-A6AC-BB07DAD1977D}" srcOrd="0" destOrd="0" presId="urn:microsoft.com/office/officeart/2005/8/layout/pList1"/>
    <dgm:cxn modelId="{E77C86F1-509C-497A-B2C5-84517DC3E17E}" type="presParOf" srcId="{0171488F-BA59-4600-9000-75923E096024}" destId="{5C4FEBDB-55BD-4D2A-B5E2-2DA309271234}"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B92D2-1E4B-4387-9D8D-09B17B74FF1E}">
      <dsp:nvSpPr>
        <dsp:cNvPr id="0" name=""/>
        <dsp:cNvSpPr/>
      </dsp:nvSpPr>
      <dsp:spPr>
        <a:xfrm>
          <a:off x="2908124" y="2404122"/>
          <a:ext cx="1706412" cy="1464758"/>
        </a:xfrm>
        <a:prstGeom prst="hexagon">
          <a:avLst>
            <a:gd name="adj" fmla="val 25000"/>
            <a:gd name="vf" fmla="val 11547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tr-TR" sz="1900" kern="1200" dirty="0"/>
            <a:t>Yoksulluk</a:t>
          </a:r>
        </a:p>
      </dsp:txBody>
      <dsp:txXfrm>
        <a:off x="3172388" y="2630962"/>
        <a:ext cx="1177884" cy="1011078"/>
      </dsp:txXfrm>
    </dsp:sp>
    <dsp:sp modelId="{5FA9FD18-8BB9-46F7-8D61-2941207D93F0}">
      <dsp:nvSpPr>
        <dsp:cNvPr id="0" name=""/>
        <dsp:cNvSpPr/>
      </dsp:nvSpPr>
      <dsp:spPr>
        <a:xfrm>
          <a:off x="2961496" y="3051386"/>
          <a:ext cx="199206" cy="171778"/>
        </a:xfrm>
        <a:prstGeom prst="hexagon">
          <a:avLst>
            <a:gd name="adj" fmla="val 25000"/>
            <a:gd name="vf" fmla="val 115470"/>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1ADA5-47DB-429B-8429-D12216F5171E}">
      <dsp:nvSpPr>
        <dsp:cNvPr id="0" name=""/>
        <dsp:cNvSpPr/>
      </dsp:nvSpPr>
      <dsp:spPr>
        <a:xfrm>
          <a:off x="1421048" y="1607906"/>
          <a:ext cx="1783422" cy="1464758"/>
        </a:xfrm>
        <a:prstGeom prst="hexagon">
          <a:avLst>
            <a:gd name="adj" fmla="val 25000"/>
            <a:gd name="vf" fmla="val 115470"/>
          </a:avLst>
        </a:prstGeom>
        <a:blipFill>
          <a:blip xmlns:r="http://schemas.openxmlformats.org/officeDocument/2006/relationships" r:embed="rId1"/>
          <a:srcRect/>
          <a:stretch>
            <a:fillRect l="-36000" r="-36000"/>
          </a:stretch>
        </a:blip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AA74AE-3B93-4777-A019-9E9E4CBAB17F}">
      <dsp:nvSpPr>
        <dsp:cNvPr id="0" name=""/>
        <dsp:cNvSpPr/>
      </dsp:nvSpPr>
      <dsp:spPr>
        <a:xfrm>
          <a:off x="2614952" y="2869549"/>
          <a:ext cx="199206" cy="171778"/>
        </a:xfrm>
        <a:prstGeom prst="hexagon">
          <a:avLst>
            <a:gd name="adj" fmla="val 25000"/>
            <a:gd name="vf" fmla="val 115470"/>
          </a:avLst>
        </a:prstGeom>
        <a:solidFill>
          <a:schemeClr val="lt1">
            <a:hueOff val="0"/>
            <a:satOff val="0"/>
            <a:lumOff val="0"/>
            <a:alphaOff val="0"/>
          </a:schemeClr>
        </a:solidFill>
        <a:ln w="15875" cap="flat" cmpd="sng" algn="ctr">
          <a:solidFill>
            <a:schemeClr val="accent3">
              <a:hueOff val="-1761167"/>
              <a:satOff val="1795"/>
              <a:lumOff val="-336"/>
              <a:alphaOff val="0"/>
            </a:schemeClr>
          </a:solidFill>
          <a:prstDash val="solid"/>
        </a:ln>
        <a:effectLst/>
      </dsp:spPr>
      <dsp:style>
        <a:lnRef idx="2">
          <a:scrgbClr r="0" g="0" b="0"/>
        </a:lnRef>
        <a:fillRef idx="1">
          <a:scrgbClr r="0" g="0" b="0"/>
        </a:fillRef>
        <a:effectRef idx="0">
          <a:scrgbClr r="0" g="0" b="0"/>
        </a:effectRef>
        <a:fontRef idx="minor"/>
      </dsp:style>
    </dsp:sp>
    <dsp:sp modelId="{E5F8943A-79CE-4BAA-848A-AFB2A860614F}">
      <dsp:nvSpPr>
        <dsp:cNvPr id="0" name=""/>
        <dsp:cNvSpPr/>
      </dsp:nvSpPr>
      <dsp:spPr>
        <a:xfrm>
          <a:off x="4355192" y="1596687"/>
          <a:ext cx="1706412" cy="1464758"/>
        </a:xfrm>
        <a:prstGeom prst="hexagon">
          <a:avLst>
            <a:gd name="adj" fmla="val 25000"/>
            <a:gd name="vf" fmla="val 115470"/>
          </a:avLst>
        </a:prstGeom>
        <a:solidFill>
          <a:schemeClr val="accent3">
            <a:hueOff val="-4109389"/>
            <a:satOff val="4187"/>
            <a:lumOff val="-785"/>
            <a:alphaOff val="0"/>
          </a:schemeClr>
        </a:solidFill>
        <a:ln w="15875" cap="flat" cmpd="sng" algn="ctr">
          <a:solidFill>
            <a:schemeClr val="accent3">
              <a:hueOff val="-4109389"/>
              <a:satOff val="4187"/>
              <a:lumOff val="-78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tr-TR" sz="1900" kern="1200" dirty="0"/>
            <a:t>Dezavantajlı Gruplar</a:t>
          </a:r>
        </a:p>
      </dsp:txBody>
      <dsp:txXfrm>
        <a:off x="4619456" y="1823527"/>
        <a:ext cx="1177884" cy="1011078"/>
      </dsp:txXfrm>
    </dsp:sp>
    <dsp:sp modelId="{F01266EB-8FD1-49CB-A025-D993E95B64F4}">
      <dsp:nvSpPr>
        <dsp:cNvPr id="0" name=""/>
        <dsp:cNvSpPr/>
      </dsp:nvSpPr>
      <dsp:spPr>
        <a:xfrm>
          <a:off x="5524122" y="2856781"/>
          <a:ext cx="199206" cy="171778"/>
        </a:xfrm>
        <a:prstGeom prst="hexagon">
          <a:avLst>
            <a:gd name="adj" fmla="val 25000"/>
            <a:gd name="vf" fmla="val 115470"/>
          </a:avLst>
        </a:prstGeom>
        <a:solidFill>
          <a:schemeClr val="lt1">
            <a:hueOff val="0"/>
            <a:satOff val="0"/>
            <a:lumOff val="0"/>
            <a:alphaOff val="0"/>
          </a:schemeClr>
        </a:solidFill>
        <a:ln w="15875" cap="flat" cmpd="sng" algn="ctr">
          <a:solidFill>
            <a:schemeClr val="accent3">
              <a:hueOff val="-3522333"/>
              <a:satOff val="3589"/>
              <a:lumOff val="-673"/>
              <a:alphaOff val="0"/>
            </a:schemeClr>
          </a:solidFill>
          <a:prstDash val="solid"/>
        </a:ln>
        <a:effectLst/>
      </dsp:spPr>
      <dsp:style>
        <a:lnRef idx="2">
          <a:scrgbClr r="0" g="0" b="0"/>
        </a:lnRef>
        <a:fillRef idx="1">
          <a:scrgbClr r="0" g="0" b="0"/>
        </a:fillRef>
        <a:effectRef idx="0">
          <a:scrgbClr r="0" g="0" b="0"/>
        </a:effectRef>
        <a:fontRef idx="minor"/>
      </dsp:style>
    </dsp:sp>
    <dsp:sp modelId="{92852131-FE78-45C6-8E8D-A069F870AE5D}">
      <dsp:nvSpPr>
        <dsp:cNvPr id="0" name=""/>
        <dsp:cNvSpPr/>
      </dsp:nvSpPr>
      <dsp:spPr>
        <a:xfrm>
          <a:off x="5809777" y="2401801"/>
          <a:ext cx="1706412" cy="1464758"/>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15875" cap="flat" cmpd="sng" algn="ctr">
          <a:solidFill>
            <a:schemeClr val="accent3">
              <a:hueOff val="-4109389"/>
              <a:satOff val="4187"/>
              <a:lumOff val="-785"/>
              <a:alphaOff val="0"/>
            </a:schemeClr>
          </a:solidFill>
          <a:prstDash val="solid"/>
        </a:ln>
        <a:effectLst/>
      </dsp:spPr>
      <dsp:style>
        <a:lnRef idx="2">
          <a:scrgbClr r="0" g="0" b="0"/>
        </a:lnRef>
        <a:fillRef idx="1">
          <a:scrgbClr r="0" g="0" b="0"/>
        </a:fillRef>
        <a:effectRef idx="0">
          <a:scrgbClr r="0" g="0" b="0"/>
        </a:effectRef>
        <a:fontRef idx="minor"/>
      </dsp:style>
    </dsp:sp>
    <dsp:sp modelId="{601E0D12-BB4B-4110-97E9-07711862E846}">
      <dsp:nvSpPr>
        <dsp:cNvPr id="0" name=""/>
        <dsp:cNvSpPr/>
      </dsp:nvSpPr>
      <dsp:spPr>
        <a:xfrm>
          <a:off x="5848867" y="3057963"/>
          <a:ext cx="199206" cy="171778"/>
        </a:xfrm>
        <a:prstGeom prst="hexagon">
          <a:avLst>
            <a:gd name="adj" fmla="val 25000"/>
            <a:gd name="vf" fmla="val 115470"/>
          </a:avLst>
        </a:prstGeom>
        <a:solidFill>
          <a:schemeClr val="lt1">
            <a:hueOff val="0"/>
            <a:satOff val="0"/>
            <a:lumOff val="0"/>
            <a:alphaOff val="0"/>
          </a:schemeClr>
        </a:solidFill>
        <a:ln w="15875" cap="flat" cmpd="sng" algn="ctr">
          <a:solidFill>
            <a:schemeClr val="accent3">
              <a:hueOff val="-5283500"/>
              <a:satOff val="5384"/>
              <a:lumOff val="-1009"/>
              <a:alphaOff val="0"/>
            </a:schemeClr>
          </a:solidFill>
          <a:prstDash val="solid"/>
        </a:ln>
        <a:effectLst/>
      </dsp:spPr>
      <dsp:style>
        <a:lnRef idx="2">
          <a:scrgbClr r="0" g="0" b="0"/>
        </a:lnRef>
        <a:fillRef idx="1">
          <a:scrgbClr r="0" g="0" b="0"/>
        </a:fillRef>
        <a:effectRef idx="0">
          <a:scrgbClr r="0" g="0" b="0"/>
        </a:effectRef>
        <a:fontRef idx="minor"/>
      </dsp:style>
    </dsp:sp>
    <dsp:sp modelId="{697655BD-CED0-4F14-8B2E-B345DF7A9CFD}">
      <dsp:nvSpPr>
        <dsp:cNvPr id="0" name=""/>
        <dsp:cNvSpPr/>
      </dsp:nvSpPr>
      <dsp:spPr>
        <a:xfrm>
          <a:off x="2908124" y="807435"/>
          <a:ext cx="1706412" cy="1464758"/>
        </a:xfrm>
        <a:prstGeom prst="hexagon">
          <a:avLst>
            <a:gd name="adj" fmla="val 25000"/>
            <a:gd name="vf" fmla="val 115470"/>
          </a:avLst>
        </a:prstGeom>
        <a:solidFill>
          <a:schemeClr val="accent3">
            <a:hueOff val="-8218778"/>
            <a:satOff val="8375"/>
            <a:lumOff val="-1569"/>
            <a:alphaOff val="0"/>
          </a:schemeClr>
        </a:solidFill>
        <a:ln w="15875" cap="flat" cmpd="sng" algn="ctr">
          <a:solidFill>
            <a:schemeClr val="accent3">
              <a:hueOff val="-8218778"/>
              <a:satOff val="8375"/>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tr-TR" sz="1900" kern="1200" dirty="0"/>
            <a:t>Sosyal Dışlanma</a:t>
          </a:r>
        </a:p>
      </dsp:txBody>
      <dsp:txXfrm>
        <a:off x="3172388" y="1034275"/>
        <a:ext cx="1177884" cy="1011078"/>
      </dsp:txXfrm>
    </dsp:sp>
    <dsp:sp modelId="{9D624B70-E684-4806-9BAE-F1B1E3D73446}">
      <dsp:nvSpPr>
        <dsp:cNvPr id="0" name=""/>
        <dsp:cNvSpPr/>
      </dsp:nvSpPr>
      <dsp:spPr>
        <a:xfrm>
          <a:off x="4069537" y="837612"/>
          <a:ext cx="199206" cy="171778"/>
        </a:xfrm>
        <a:prstGeom prst="hexagon">
          <a:avLst>
            <a:gd name="adj" fmla="val 25000"/>
            <a:gd name="vf" fmla="val 115470"/>
          </a:avLst>
        </a:prstGeom>
        <a:solidFill>
          <a:schemeClr val="lt1">
            <a:hueOff val="0"/>
            <a:satOff val="0"/>
            <a:lumOff val="0"/>
            <a:alphaOff val="0"/>
          </a:schemeClr>
        </a:solidFill>
        <a:ln w="15875" cap="flat" cmpd="sng" algn="ctr">
          <a:solidFill>
            <a:schemeClr val="accent3">
              <a:hueOff val="-7044667"/>
              <a:satOff val="7178"/>
              <a:lumOff val="-1345"/>
              <a:alphaOff val="0"/>
            </a:schemeClr>
          </a:solidFill>
          <a:prstDash val="solid"/>
        </a:ln>
        <a:effectLst/>
      </dsp:spPr>
      <dsp:style>
        <a:lnRef idx="2">
          <a:scrgbClr r="0" g="0" b="0"/>
        </a:lnRef>
        <a:fillRef idx="1">
          <a:scrgbClr r="0" g="0" b="0"/>
        </a:fillRef>
        <a:effectRef idx="0">
          <a:scrgbClr r="0" g="0" b="0"/>
        </a:effectRef>
        <a:fontRef idx="minor"/>
      </dsp:style>
    </dsp:sp>
    <dsp:sp modelId="{AAE9A8F3-A255-434E-8198-01C0BBCC6FEB}">
      <dsp:nvSpPr>
        <dsp:cNvPr id="0" name=""/>
        <dsp:cNvSpPr/>
      </dsp:nvSpPr>
      <dsp:spPr>
        <a:xfrm>
          <a:off x="4355192" y="0"/>
          <a:ext cx="1706412" cy="1464758"/>
        </a:xfrm>
        <a:prstGeom prst="hexagon">
          <a:avLst>
            <a:gd name="adj" fmla="val 25000"/>
            <a:gd name="vf" fmla="val 115470"/>
          </a:avLst>
        </a:prstGeom>
        <a:blipFill>
          <a:blip xmlns:r="http://schemas.openxmlformats.org/officeDocument/2006/relationships" r:embed="rId3"/>
          <a:srcRect/>
          <a:stretch>
            <a:fillRect l="-7000" r="-7000"/>
          </a:stretch>
        </a:blipFill>
        <a:ln w="15875" cap="flat" cmpd="sng" algn="ctr">
          <a:solidFill>
            <a:schemeClr val="accent3">
              <a:hueOff val="-8218778"/>
              <a:satOff val="8375"/>
              <a:lumOff val="-1569"/>
              <a:alphaOff val="0"/>
            </a:schemeClr>
          </a:solidFill>
          <a:prstDash val="solid"/>
        </a:ln>
        <a:effectLst/>
      </dsp:spPr>
      <dsp:style>
        <a:lnRef idx="2">
          <a:scrgbClr r="0" g="0" b="0"/>
        </a:lnRef>
        <a:fillRef idx="1">
          <a:scrgbClr r="0" g="0" b="0"/>
        </a:fillRef>
        <a:effectRef idx="0">
          <a:scrgbClr r="0" g="0" b="0"/>
        </a:effectRef>
        <a:fontRef idx="minor"/>
      </dsp:style>
    </dsp:sp>
    <dsp:sp modelId="{E9AAECC9-EF74-485C-843E-386392651F62}">
      <dsp:nvSpPr>
        <dsp:cNvPr id="0" name=""/>
        <dsp:cNvSpPr/>
      </dsp:nvSpPr>
      <dsp:spPr>
        <a:xfrm>
          <a:off x="4394282" y="649198"/>
          <a:ext cx="199206" cy="171778"/>
        </a:xfrm>
        <a:prstGeom prst="hexagon">
          <a:avLst>
            <a:gd name="adj" fmla="val 25000"/>
            <a:gd name="vf" fmla="val 115470"/>
          </a:avLst>
        </a:prstGeom>
        <a:solidFill>
          <a:schemeClr val="lt1">
            <a:hueOff val="0"/>
            <a:satOff val="0"/>
            <a:lumOff val="0"/>
            <a:alphaOff val="0"/>
          </a:schemeClr>
        </a:solidFill>
        <a:ln w="15875" cap="flat" cmpd="sng" algn="ctr">
          <a:solidFill>
            <a:schemeClr val="accent3">
              <a:hueOff val="-8805833"/>
              <a:satOff val="8973"/>
              <a:lumOff val="-1681"/>
              <a:alphaOff val="0"/>
            </a:schemeClr>
          </a:solidFill>
          <a:prstDash val="solid"/>
        </a:ln>
        <a:effectLst/>
      </dsp:spPr>
      <dsp:style>
        <a:lnRef idx="2">
          <a:scrgbClr r="0" g="0" b="0"/>
        </a:lnRef>
        <a:fillRef idx="1">
          <a:scrgbClr r="0" g="0" b="0"/>
        </a:fillRef>
        <a:effectRef idx="0">
          <a:scrgbClr r="0" g="0" b="0"/>
        </a:effectRef>
        <a:fontRef idx="minor"/>
      </dsp:style>
    </dsp:sp>
    <dsp:sp modelId="{382F2B6B-3534-42F6-B787-F781EE63DA2F}">
      <dsp:nvSpPr>
        <dsp:cNvPr id="0" name=""/>
        <dsp:cNvSpPr/>
      </dsp:nvSpPr>
      <dsp:spPr>
        <a:xfrm>
          <a:off x="5809777" y="805114"/>
          <a:ext cx="1706412" cy="1464758"/>
        </a:xfrm>
        <a:prstGeom prst="hexagon">
          <a:avLst>
            <a:gd name="adj" fmla="val 25000"/>
            <a:gd name="vf" fmla="val 115470"/>
          </a:avLst>
        </a:prstGeom>
        <a:solidFill>
          <a:schemeClr val="accent3">
            <a:hueOff val="-12328166"/>
            <a:satOff val="12562"/>
            <a:lumOff val="-2354"/>
            <a:alphaOff val="0"/>
          </a:schemeClr>
        </a:solidFill>
        <a:ln w="15875" cap="flat" cmpd="sng" algn="ctr">
          <a:solidFill>
            <a:schemeClr val="accent3">
              <a:hueOff val="-12328166"/>
              <a:satOff val="12562"/>
              <a:lumOff val="-235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tr-TR" sz="1900" kern="1200" dirty="0"/>
            <a:t>İşsizlik</a:t>
          </a:r>
        </a:p>
      </dsp:txBody>
      <dsp:txXfrm>
        <a:off x="6074041" y="1031954"/>
        <a:ext cx="1177884" cy="1011078"/>
      </dsp:txXfrm>
    </dsp:sp>
    <dsp:sp modelId="{8096A53A-2CB3-4EF4-90FC-DCDEE70E3B9C}">
      <dsp:nvSpPr>
        <dsp:cNvPr id="0" name=""/>
        <dsp:cNvSpPr/>
      </dsp:nvSpPr>
      <dsp:spPr>
        <a:xfrm>
          <a:off x="7277141" y="1451604"/>
          <a:ext cx="199206" cy="171778"/>
        </a:xfrm>
        <a:prstGeom prst="hexagon">
          <a:avLst>
            <a:gd name="adj" fmla="val 25000"/>
            <a:gd name="vf" fmla="val 115470"/>
          </a:avLst>
        </a:prstGeom>
        <a:solidFill>
          <a:schemeClr val="lt1">
            <a:hueOff val="0"/>
            <a:satOff val="0"/>
            <a:lumOff val="0"/>
            <a:alphaOff val="0"/>
          </a:schemeClr>
        </a:solidFill>
        <a:ln w="15875" cap="flat" cmpd="sng" algn="ctr">
          <a:solidFill>
            <a:schemeClr val="accent3">
              <a:hueOff val="-10567000"/>
              <a:satOff val="10767"/>
              <a:lumOff val="-2018"/>
              <a:alphaOff val="0"/>
            </a:schemeClr>
          </a:solidFill>
          <a:prstDash val="solid"/>
        </a:ln>
        <a:effectLst/>
      </dsp:spPr>
      <dsp:style>
        <a:lnRef idx="2">
          <a:scrgbClr r="0" g="0" b="0"/>
        </a:lnRef>
        <a:fillRef idx="1">
          <a:scrgbClr r="0" g="0" b="0"/>
        </a:fillRef>
        <a:effectRef idx="0">
          <a:scrgbClr r="0" g="0" b="0"/>
        </a:effectRef>
        <a:fontRef idx="minor"/>
      </dsp:style>
    </dsp:sp>
    <dsp:sp modelId="{5DEEF491-940A-4885-A3BF-C8992799A8F8}">
      <dsp:nvSpPr>
        <dsp:cNvPr id="0" name=""/>
        <dsp:cNvSpPr/>
      </dsp:nvSpPr>
      <dsp:spPr>
        <a:xfrm>
          <a:off x="7270376" y="1610228"/>
          <a:ext cx="1706412" cy="1464758"/>
        </a:xfrm>
        <a:prstGeom prst="hexagon">
          <a:avLst>
            <a:gd name="adj" fmla="val 25000"/>
            <a:gd name="vf" fmla="val 115470"/>
          </a:avLst>
        </a:prstGeom>
        <a:blipFill>
          <a:blip xmlns:r="http://schemas.openxmlformats.org/officeDocument/2006/relationships" r:embed="rId4"/>
          <a:srcRect/>
          <a:stretch>
            <a:fillRect l="-29000" r="-29000"/>
          </a:stretch>
        </a:blipFill>
        <a:ln w="15875" cap="flat" cmpd="sng" algn="ctr">
          <a:solidFill>
            <a:schemeClr val="accent3">
              <a:hueOff val="-12328166"/>
              <a:satOff val="12562"/>
              <a:lumOff val="-2354"/>
              <a:alphaOff val="0"/>
            </a:schemeClr>
          </a:solidFill>
          <a:prstDash val="solid"/>
        </a:ln>
        <a:effectLst/>
      </dsp:spPr>
      <dsp:style>
        <a:lnRef idx="2">
          <a:scrgbClr r="0" g="0" b="0"/>
        </a:lnRef>
        <a:fillRef idx="1">
          <a:scrgbClr r="0" g="0" b="0"/>
        </a:fillRef>
        <a:effectRef idx="0">
          <a:scrgbClr r="0" g="0" b="0"/>
        </a:effectRef>
        <a:fontRef idx="minor"/>
      </dsp:style>
    </dsp:sp>
    <dsp:sp modelId="{CDC6E416-E611-4B4E-8D87-F10B18E66B64}">
      <dsp:nvSpPr>
        <dsp:cNvPr id="0" name=""/>
        <dsp:cNvSpPr/>
      </dsp:nvSpPr>
      <dsp:spPr>
        <a:xfrm>
          <a:off x="7614665" y="1636149"/>
          <a:ext cx="199206" cy="171778"/>
        </a:xfrm>
        <a:prstGeom prst="hexagon">
          <a:avLst>
            <a:gd name="adj" fmla="val 25000"/>
            <a:gd name="vf" fmla="val 115470"/>
          </a:avLst>
        </a:prstGeom>
        <a:solidFill>
          <a:schemeClr val="lt1">
            <a:hueOff val="0"/>
            <a:satOff val="0"/>
            <a:lumOff val="0"/>
            <a:alphaOff val="0"/>
          </a:schemeClr>
        </a:solidFill>
        <a:ln w="15875" cap="flat" cmpd="sng" algn="ctr">
          <a:solidFill>
            <a:schemeClr val="accent3">
              <a:hueOff val="-12328166"/>
              <a:satOff val="12562"/>
              <a:lumOff val="-235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A80D9-C1B9-4878-AC14-EC2FABF16F10}">
      <dsp:nvSpPr>
        <dsp:cNvPr id="0" name=""/>
        <dsp:cNvSpPr/>
      </dsp:nvSpPr>
      <dsp:spPr>
        <a:xfrm>
          <a:off x="2772663" y="4460297"/>
          <a:ext cx="4003040"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8E5C18-EC47-4806-BB3A-EC285BD8518E}">
      <dsp:nvSpPr>
        <dsp:cNvPr id="0" name=""/>
        <dsp:cNvSpPr/>
      </dsp:nvSpPr>
      <dsp:spPr>
        <a:xfrm>
          <a:off x="2772663" y="3472745"/>
          <a:ext cx="3332479"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DD4636-FC35-4A3E-9C57-086CD827569B}">
      <dsp:nvSpPr>
        <dsp:cNvPr id="0" name=""/>
        <dsp:cNvSpPr/>
      </dsp:nvSpPr>
      <dsp:spPr>
        <a:xfrm>
          <a:off x="2772663" y="2277929"/>
          <a:ext cx="3332479"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B00C76-52D4-4E51-9845-CA422337EBFF}">
      <dsp:nvSpPr>
        <dsp:cNvPr id="0" name=""/>
        <dsp:cNvSpPr/>
      </dsp:nvSpPr>
      <dsp:spPr>
        <a:xfrm>
          <a:off x="2772663" y="1290377"/>
          <a:ext cx="4003040"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34D265-FE6E-44CD-9D79-965CD3E6969B}">
      <dsp:nvSpPr>
        <dsp:cNvPr id="0" name=""/>
        <dsp:cNvSpPr/>
      </dsp:nvSpPr>
      <dsp:spPr>
        <a:xfrm>
          <a:off x="740663" y="843337"/>
          <a:ext cx="4064000" cy="40640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999199-52F1-41D0-93D3-619BBB63D523}">
      <dsp:nvSpPr>
        <dsp:cNvPr id="0" name=""/>
        <dsp:cNvSpPr/>
      </dsp:nvSpPr>
      <dsp:spPr>
        <a:xfrm>
          <a:off x="1472183" y="3001321"/>
          <a:ext cx="2600960" cy="13411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tr-TR" sz="6500" kern="1200"/>
        </a:p>
      </dsp:txBody>
      <dsp:txXfrm>
        <a:off x="1472183" y="3001321"/>
        <a:ext cx="2600960" cy="1341120"/>
      </dsp:txXfrm>
    </dsp:sp>
    <dsp:sp modelId="{54D2BA3C-AF00-4E92-9E0A-819D7428EFDB}">
      <dsp:nvSpPr>
        <dsp:cNvPr id="0" name=""/>
        <dsp:cNvSpPr/>
      </dsp:nvSpPr>
      <dsp:spPr>
        <a:xfrm>
          <a:off x="6210806" y="727500"/>
          <a:ext cx="1129795" cy="112575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1000" r="-3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3374C-1207-42EE-A693-5D89CA9674DF}">
      <dsp:nvSpPr>
        <dsp:cNvPr id="0" name=""/>
        <dsp:cNvSpPr/>
      </dsp:nvSpPr>
      <dsp:spPr>
        <a:xfrm>
          <a:off x="7222744" y="843337"/>
          <a:ext cx="164591" cy="894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tr-TR" sz="500" kern="1200"/>
        </a:p>
      </dsp:txBody>
      <dsp:txXfrm>
        <a:off x="7222744" y="843337"/>
        <a:ext cx="164591" cy="894080"/>
      </dsp:txXfrm>
    </dsp:sp>
    <dsp:sp modelId="{E11D0444-F95C-44D2-B473-CA5D32543B7D}">
      <dsp:nvSpPr>
        <dsp:cNvPr id="0" name=""/>
        <dsp:cNvSpPr/>
      </dsp:nvSpPr>
      <dsp:spPr>
        <a:xfrm>
          <a:off x="5527778" y="1764088"/>
          <a:ext cx="1154731" cy="102768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8000" r="-3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2ED48D-9E08-4957-A94D-9F807F0E0F75}">
      <dsp:nvSpPr>
        <dsp:cNvPr id="0" name=""/>
        <dsp:cNvSpPr/>
      </dsp:nvSpPr>
      <dsp:spPr>
        <a:xfrm>
          <a:off x="6552183" y="1830889"/>
          <a:ext cx="231648" cy="894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tr-TR" sz="500" kern="1200"/>
        </a:p>
      </dsp:txBody>
      <dsp:txXfrm>
        <a:off x="6552183" y="1830889"/>
        <a:ext cx="231648" cy="894080"/>
      </dsp:txXfrm>
    </dsp:sp>
    <dsp:sp modelId="{7A66E526-8FBA-49DB-999D-525CCAB8BDBB}">
      <dsp:nvSpPr>
        <dsp:cNvPr id="0" name=""/>
        <dsp:cNvSpPr/>
      </dsp:nvSpPr>
      <dsp:spPr>
        <a:xfrm>
          <a:off x="5527778" y="2983290"/>
          <a:ext cx="1154731" cy="97891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054FE6-DCA2-4DA3-A013-A08BA6FABF47}">
      <dsp:nvSpPr>
        <dsp:cNvPr id="0" name=""/>
        <dsp:cNvSpPr/>
      </dsp:nvSpPr>
      <dsp:spPr>
        <a:xfrm>
          <a:off x="6552183" y="3025705"/>
          <a:ext cx="231648" cy="894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tr-TR" sz="500" kern="1200"/>
        </a:p>
      </dsp:txBody>
      <dsp:txXfrm>
        <a:off x="6552183" y="3025705"/>
        <a:ext cx="231648" cy="894080"/>
      </dsp:txXfrm>
    </dsp:sp>
    <dsp:sp modelId="{956644D8-2617-428C-A992-6342D8057DAD}">
      <dsp:nvSpPr>
        <dsp:cNvPr id="0" name=""/>
        <dsp:cNvSpPr/>
      </dsp:nvSpPr>
      <dsp:spPr>
        <a:xfrm>
          <a:off x="6196952" y="3953108"/>
          <a:ext cx="1157502" cy="101437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9000" r="-2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B20448-0519-441E-9857-1F20D53A40FE}">
      <dsp:nvSpPr>
        <dsp:cNvPr id="0" name=""/>
        <dsp:cNvSpPr/>
      </dsp:nvSpPr>
      <dsp:spPr>
        <a:xfrm>
          <a:off x="7222744" y="4013257"/>
          <a:ext cx="164591" cy="894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tr-TR" sz="500" kern="1200"/>
        </a:p>
      </dsp:txBody>
      <dsp:txXfrm>
        <a:off x="7222744" y="4013257"/>
        <a:ext cx="164591"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BB055-4D4A-4B69-81D5-38A85C5B143B}">
      <dsp:nvSpPr>
        <dsp:cNvPr id="0" name=""/>
        <dsp:cNvSpPr/>
      </dsp:nvSpPr>
      <dsp:spPr>
        <a:xfrm>
          <a:off x="1721" y="333452"/>
          <a:ext cx="2544632" cy="175325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C730C0-62C0-4D41-9576-96680AD76797}">
      <dsp:nvSpPr>
        <dsp:cNvPr id="0" name=""/>
        <dsp:cNvSpPr/>
      </dsp:nvSpPr>
      <dsp:spPr>
        <a:xfrm>
          <a:off x="1721" y="2534877"/>
          <a:ext cx="2544632" cy="4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marL="0" lvl="0" indent="0" algn="ctr" defTabSz="222250">
            <a:lnSpc>
              <a:spcPct val="90000"/>
            </a:lnSpc>
            <a:spcBef>
              <a:spcPct val="0"/>
            </a:spcBef>
            <a:spcAft>
              <a:spcPct val="35000"/>
            </a:spcAft>
            <a:buNone/>
          </a:pPr>
          <a:endParaRPr lang="tr-TR" sz="500" kern="1200" dirty="0"/>
        </a:p>
      </dsp:txBody>
      <dsp:txXfrm>
        <a:off x="1721" y="2534877"/>
        <a:ext cx="2544632" cy="47712"/>
      </dsp:txXfrm>
    </dsp:sp>
    <dsp:sp modelId="{C478E3DA-1214-495D-B9A1-9652622A9611}">
      <dsp:nvSpPr>
        <dsp:cNvPr id="0" name=""/>
        <dsp:cNvSpPr/>
      </dsp:nvSpPr>
      <dsp:spPr>
        <a:xfrm>
          <a:off x="2800924" y="333941"/>
          <a:ext cx="2544632" cy="1753251"/>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0253BA-5B94-4EAD-AD97-0AFA28994ABF}">
      <dsp:nvSpPr>
        <dsp:cNvPr id="0" name=""/>
        <dsp:cNvSpPr/>
      </dsp:nvSpPr>
      <dsp:spPr>
        <a:xfrm flipV="1">
          <a:off x="2800924" y="2536343"/>
          <a:ext cx="2544632" cy="45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marL="0" lvl="0" indent="0" algn="ctr" defTabSz="222250">
            <a:lnSpc>
              <a:spcPct val="90000"/>
            </a:lnSpc>
            <a:spcBef>
              <a:spcPct val="0"/>
            </a:spcBef>
            <a:spcAft>
              <a:spcPct val="35000"/>
            </a:spcAft>
            <a:buNone/>
          </a:pPr>
          <a:endParaRPr lang="tr-TR" sz="500" kern="1200" dirty="0"/>
        </a:p>
      </dsp:txBody>
      <dsp:txXfrm rot="10800000">
        <a:off x="2800924" y="2536343"/>
        <a:ext cx="2544632" cy="45758"/>
      </dsp:txXfrm>
    </dsp:sp>
    <dsp:sp modelId="{A45D58C2-A81D-4EDD-A3F6-77D91EA5D189}">
      <dsp:nvSpPr>
        <dsp:cNvPr id="0" name=""/>
        <dsp:cNvSpPr/>
      </dsp:nvSpPr>
      <dsp:spPr>
        <a:xfrm>
          <a:off x="1721" y="2837053"/>
          <a:ext cx="2544632" cy="1753251"/>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DB426E-4DFF-47DB-BB61-3B667B196E47}">
      <dsp:nvSpPr>
        <dsp:cNvPr id="0" name=""/>
        <dsp:cNvSpPr/>
      </dsp:nvSpPr>
      <dsp:spPr>
        <a:xfrm>
          <a:off x="1721" y="5039455"/>
          <a:ext cx="2544632" cy="45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marL="0" lvl="0" indent="0" algn="ctr" defTabSz="222250">
            <a:lnSpc>
              <a:spcPct val="90000"/>
            </a:lnSpc>
            <a:spcBef>
              <a:spcPct val="0"/>
            </a:spcBef>
            <a:spcAft>
              <a:spcPct val="35000"/>
            </a:spcAft>
            <a:buNone/>
          </a:pPr>
          <a:endParaRPr lang="tr-TR" sz="500" kern="1200" dirty="0"/>
        </a:p>
      </dsp:txBody>
      <dsp:txXfrm>
        <a:off x="1721" y="5039455"/>
        <a:ext cx="2544632" cy="45758"/>
      </dsp:txXfrm>
    </dsp:sp>
    <dsp:sp modelId="{44F352AF-022E-492B-A6AC-BB07DAD1977D}">
      <dsp:nvSpPr>
        <dsp:cNvPr id="0" name=""/>
        <dsp:cNvSpPr/>
      </dsp:nvSpPr>
      <dsp:spPr>
        <a:xfrm>
          <a:off x="2800924" y="2837053"/>
          <a:ext cx="2544632" cy="1753251"/>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4FEBDB-55BD-4D2A-B5E2-2DA309271234}">
      <dsp:nvSpPr>
        <dsp:cNvPr id="0" name=""/>
        <dsp:cNvSpPr/>
      </dsp:nvSpPr>
      <dsp:spPr>
        <a:xfrm flipV="1">
          <a:off x="2800924" y="5039455"/>
          <a:ext cx="2544632" cy="45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marL="0" lvl="0" indent="0" algn="ctr" defTabSz="222250">
            <a:lnSpc>
              <a:spcPct val="90000"/>
            </a:lnSpc>
            <a:spcBef>
              <a:spcPct val="0"/>
            </a:spcBef>
            <a:spcAft>
              <a:spcPct val="35000"/>
            </a:spcAft>
            <a:buNone/>
          </a:pPr>
          <a:endParaRPr lang="tr-TR" sz="500" kern="1200"/>
        </a:p>
      </dsp:txBody>
      <dsp:txXfrm rot="10800000">
        <a:off x="2800924" y="5039455"/>
        <a:ext cx="2544632" cy="45758"/>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CA4D73E-B841-44C0-848E-CEE5A0ABA900}" type="datetimeFigureOut">
              <a:rPr lang="tr-TR" smtClean="0"/>
              <a:t>5.10.2021</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4108BCFB-3228-44D6-8B80-EEA3FC835253}"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1815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CA4D73E-B841-44C0-848E-CEE5A0ABA900}" type="datetimeFigureOut">
              <a:rPr lang="tr-TR" smtClean="0"/>
              <a:t>5.10.2021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108BCFB-3228-44D6-8B80-EEA3FC835253}" type="slidenum">
              <a:rPr lang="tr-TR" smtClean="0"/>
              <a:t>‹#›</a:t>
            </a:fld>
            <a:endParaRPr lang="tr-TR"/>
          </a:p>
        </p:txBody>
      </p:sp>
    </p:spTree>
    <p:extLst>
      <p:ext uri="{BB962C8B-B14F-4D97-AF65-F5344CB8AC3E}">
        <p14:creationId xmlns:p14="http://schemas.microsoft.com/office/powerpoint/2010/main" val="3961659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CA4D73E-B841-44C0-848E-CEE5A0ABA900}"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08BCFB-3228-44D6-8B80-EEA3FC835253}"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2268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CA4D73E-B841-44C0-848E-CEE5A0ABA900}"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08BCFB-3228-44D6-8B80-EEA3FC835253}"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8460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CA4D73E-B841-44C0-848E-CEE5A0ABA900}"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08BCFB-3228-44D6-8B80-EEA3FC835253}" type="slidenum">
              <a:rPr lang="tr-TR" smtClean="0"/>
              <a:t>‹#›</a:t>
            </a:fld>
            <a:endParaRPr lang="tr-TR"/>
          </a:p>
        </p:txBody>
      </p:sp>
    </p:spTree>
    <p:extLst>
      <p:ext uri="{BB962C8B-B14F-4D97-AF65-F5344CB8AC3E}">
        <p14:creationId xmlns:p14="http://schemas.microsoft.com/office/powerpoint/2010/main" val="88445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CA4D73E-B841-44C0-848E-CEE5A0ABA900}"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08BCFB-3228-44D6-8B80-EEA3FC835253}"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189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CA4D73E-B841-44C0-848E-CEE5A0ABA900}"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08BCFB-3228-44D6-8B80-EEA3FC835253}"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676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CA4D73E-B841-44C0-848E-CEE5A0ABA900}"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08BCFB-3228-44D6-8B80-EEA3FC835253}"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163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CA4D73E-B841-44C0-848E-CEE5A0ABA900}"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08BCFB-3228-44D6-8B80-EEA3FC835253}"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1524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CA4D73E-B841-44C0-848E-CEE5A0ABA900}"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08BCFB-3228-44D6-8B80-EEA3FC835253}" type="slidenum">
              <a:rPr lang="tr-TR" smtClean="0"/>
              <a:t>‹#›</a:t>
            </a:fld>
            <a:endParaRPr lang="tr-TR"/>
          </a:p>
        </p:txBody>
      </p:sp>
    </p:spTree>
    <p:extLst>
      <p:ext uri="{BB962C8B-B14F-4D97-AF65-F5344CB8AC3E}">
        <p14:creationId xmlns:p14="http://schemas.microsoft.com/office/powerpoint/2010/main" val="31288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CA4D73E-B841-44C0-848E-CEE5A0ABA900}"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08BCFB-3228-44D6-8B80-EEA3FC835253}" type="slidenum">
              <a:rPr lang="tr-TR" smtClean="0"/>
              <a:t>‹#›</a:t>
            </a:fld>
            <a:endParaRPr lang="tr-TR"/>
          </a:p>
        </p:txBody>
      </p:sp>
    </p:spTree>
    <p:extLst>
      <p:ext uri="{BB962C8B-B14F-4D97-AF65-F5344CB8AC3E}">
        <p14:creationId xmlns:p14="http://schemas.microsoft.com/office/powerpoint/2010/main" val="41150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CA4D73E-B841-44C0-848E-CEE5A0ABA900}"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08BCFB-3228-44D6-8B80-EEA3FC835253}"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410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CA4D73E-B841-44C0-848E-CEE5A0ABA900}" type="datetimeFigureOut">
              <a:rPr lang="tr-TR" smtClean="0"/>
              <a:t>5.10.2021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108BCFB-3228-44D6-8B80-EEA3FC835253}" type="slidenum">
              <a:rPr lang="tr-TR" smtClean="0"/>
              <a:t>‹#›</a:t>
            </a:fld>
            <a:endParaRPr lang="tr-TR"/>
          </a:p>
        </p:txBody>
      </p:sp>
    </p:spTree>
    <p:extLst>
      <p:ext uri="{BB962C8B-B14F-4D97-AF65-F5344CB8AC3E}">
        <p14:creationId xmlns:p14="http://schemas.microsoft.com/office/powerpoint/2010/main" val="5455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CA4D73E-B841-44C0-848E-CEE5A0ABA900}" type="datetimeFigureOut">
              <a:rPr lang="tr-TR" smtClean="0"/>
              <a:t>5.10.2021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108BCFB-3228-44D6-8B80-EEA3FC835253}"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0719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3CA4D73E-B841-44C0-848E-CEE5A0ABA900}" type="datetimeFigureOut">
              <a:rPr lang="tr-TR" smtClean="0"/>
              <a:t>5.10.2021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108BCFB-3228-44D6-8B80-EEA3FC835253}"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550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4D73E-B841-44C0-848E-CEE5A0ABA900}" type="datetimeFigureOut">
              <a:rPr lang="tr-TR" smtClean="0"/>
              <a:t>5.10.2021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108BCFB-3228-44D6-8B80-EEA3FC835253}" type="slidenum">
              <a:rPr lang="tr-TR" smtClean="0"/>
              <a:t>‹#›</a:t>
            </a:fld>
            <a:endParaRPr lang="tr-TR"/>
          </a:p>
        </p:txBody>
      </p:sp>
    </p:spTree>
    <p:extLst>
      <p:ext uri="{BB962C8B-B14F-4D97-AF65-F5344CB8AC3E}">
        <p14:creationId xmlns:p14="http://schemas.microsoft.com/office/powerpoint/2010/main" val="873057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CA4D73E-B841-44C0-848E-CEE5A0ABA900}" type="datetimeFigureOut">
              <a:rPr lang="tr-TR" smtClean="0"/>
              <a:t>5.10.2021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108BCFB-3228-44D6-8B80-EEA3FC835253}"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6038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CA4D73E-B841-44C0-848E-CEE5A0ABA900}" type="datetimeFigureOut">
              <a:rPr lang="tr-TR" smtClean="0"/>
              <a:t>5.10.2021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108BCFB-3228-44D6-8B80-EEA3FC835253}" type="slidenum">
              <a:rPr lang="tr-TR" smtClean="0"/>
              <a:t>‹#›</a:t>
            </a:fld>
            <a:endParaRPr lang="tr-TR"/>
          </a:p>
        </p:txBody>
      </p:sp>
    </p:spTree>
    <p:extLst>
      <p:ext uri="{BB962C8B-B14F-4D97-AF65-F5344CB8AC3E}">
        <p14:creationId xmlns:p14="http://schemas.microsoft.com/office/powerpoint/2010/main" val="1461414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A4D73E-B841-44C0-848E-CEE5A0ABA900}" type="datetimeFigureOut">
              <a:rPr lang="tr-TR" smtClean="0"/>
              <a:t>5.10.2021</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08BCFB-3228-44D6-8B80-EEA3FC835253}" type="slidenum">
              <a:rPr lang="tr-TR" smtClean="0"/>
              <a:t>‹#›</a:t>
            </a:fld>
            <a:endParaRPr lang="tr-TR"/>
          </a:p>
        </p:txBody>
      </p:sp>
    </p:spTree>
    <p:extLst>
      <p:ext uri="{BB962C8B-B14F-4D97-AF65-F5344CB8AC3E}">
        <p14:creationId xmlns:p14="http://schemas.microsoft.com/office/powerpoint/2010/main" val="302748809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BEB4E4-FF46-4634-AF7B-A4F5E66C87BE}"/>
              </a:ext>
            </a:extLst>
          </p:cNvPr>
          <p:cNvSpPr>
            <a:spLocks noGrp="1"/>
          </p:cNvSpPr>
          <p:nvPr>
            <p:ph type="ctrTitle"/>
          </p:nvPr>
        </p:nvSpPr>
        <p:spPr/>
        <p:txBody>
          <a:bodyPr/>
          <a:lstStyle/>
          <a:p>
            <a:r>
              <a:rPr lang="tr-TR" dirty="0"/>
              <a:t>SOSYAL HİZMETLERE GİRİŞ</a:t>
            </a:r>
          </a:p>
        </p:txBody>
      </p:sp>
      <p:sp>
        <p:nvSpPr>
          <p:cNvPr id="3" name="Alt Başlık 2">
            <a:extLst>
              <a:ext uri="{FF2B5EF4-FFF2-40B4-BE49-F238E27FC236}">
                <a16:creationId xmlns:a16="http://schemas.microsoft.com/office/drawing/2014/main" id="{804CB17A-DF8F-4D31-ABAE-EEE0C5412296}"/>
              </a:ext>
            </a:extLst>
          </p:cNvPr>
          <p:cNvSpPr>
            <a:spLocks noGrp="1"/>
          </p:cNvSpPr>
          <p:nvPr>
            <p:ph type="subTitle" idx="1"/>
          </p:nvPr>
        </p:nvSpPr>
        <p:spPr/>
        <p:txBody>
          <a:bodyPr>
            <a:normAutofit/>
          </a:bodyPr>
          <a:lstStyle/>
          <a:p>
            <a:r>
              <a:rPr lang="tr-TR" dirty="0"/>
              <a:t>1.HAFTA</a:t>
            </a:r>
          </a:p>
          <a:p>
            <a:r>
              <a:rPr lang="tr-TR" dirty="0"/>
              <a:t>BİR BİLİM VE MESLEK DALI OLARAK SOSYAL ÇALIŞMA </a:t>
            </a:r>
          </a:p>
        </p:txBody>
      </p:sp>
    </p:spTree>
    <p:extLst>
      <p:ext uri="{BB962C8B-B14F-4D97-AF65-F5344CB8AC3E}">
        <p14:creationId xmlns:p14="http://schemas.microsoft.com/office/powerpoint/2010/main" val="3843183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675CAA0-973E-4228-8A8A-3661B3E926E6}"/>
              </a:ext>
            </a:extLst>
          </p:cNvPr>
          <p:cNvSpPr>
            <a:spLocks noGrp="1"/>
          </p:cNvSpPr>
          <p:nvPr>
            <p:ph sz="quarter" idx="13"/>
          </p:nvPr>
        </p:nvSpPr>
        <p:spPr>
          <a:xfrm>
            <a:off x="713510" y="796636"/>
            <a:ext cx="8368146" cy="5451764"/>
          </a:xfrm>
        </p:spPr>
        <p:txBody>
          <a:bodyPr>
            <a:normAutofit fontScale="92500" lnSpcReduction="10000"/>
          </a:bodyPr>
          <a:lstStyle/>
          <a:p>
            <a:r>
              <a:rPr lang="tr-TR" b="1" i="1" u="sng" dirty="0"/>
              <a:t>2. Sosyal hizmeti sosyal refah alanına bağlı olarak ele alan tanımlar:</a:t>
            </a:r>
          </a:p>
          <a:p>
            <a:pPr marL="0" indent="0" algn="just">
              <a:buNone/>
            </a:pPr>
            <a:r>
              <a:rPr lang="tr-TR" dirty="0"/>
              <a:t>Sosyal hizmeti sosyal refah alanına bağlı olarak ele aldığımızda ise, modern dünyada yaşanan toplumsal değişmelerin ve sosyal sorunların tüm insanlığı tehdit ettiği düşünülecek olursa, uluslararası sosyal hizmetin insan hakları, kalkınma ve küreselleşme kavramlarını ve teorilerini anlamayı gerektiren bir çabayla önemli sorunlara dikkat çektiğini söyleyebiliriz.</a:t>
            </a:r>
          </a:p>
          <a:p>
            <a:pPr marL="0" indent="0" algn="just">
              <a:buNone/>
            </a:pPr>
            <a:endParaRPr lang="tr-TR" dirty="0"/>
          </a:p>
          <a:p>
            <a:pPr marL="0" indent="0" algn="just">
              <a:buNone/>
            </a:pPr>
            <a:r>
              <a:rPr lang="tr-TR" dirty="0"/>
              <a:t>Bu bağlamda sosyal adaleti sağlama yolunda çaba sarf eden sosyal hizmet disiplininin, demokrasinin önemli, ulusal demokratik devletlerin hatta gerekli unsurlarından biri olduğu söylenebilir. Çünkü yeryüzünde insani ve toplumsal gelişim yönünde sosyal haklar ve sosyal adalet ayağı olmayan ya da sosyal haklar ve sosyal adalet sistemleri yeteri kadar gelişmemiş bir rejimin demokratik olduğunu iddia etmek anlamlı olmayacaktır. Sosyal hizmetin evrensel tanımına ulaşmayı bu çabaların bir sonucu olarak görmek gerekir. </a:t>
            </a:r>
          </a:p>
        </p:txBody>
      </p:sp>
      <p:pic>
        <p:nvPicPr>
          <p:cNvPr id="4" name="Resim 3">
            <a:extLst>
              <a:ext uri="{FF2B5EF4-FFF2-40B4-BE49-F238E27FC236}">
                <a16:creationId xmlns:a16="http://schemas.microsoft.com/office/drawing/2014/main" id="{0909DD64-2E54-43C4-8941-8C714DA62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1656" y="1004454"/>
            <a:ext cx="2338431" cy="1863437"/>
          </a:xfrm>
          <a:prstGeom prst="rect">
            <a:avLst/>
          </a:prstGeom>
        </p:spPr>
      </p:pic>
      <p:pic>
        <p:nvPicPr>
          <p:cNvPr id="6" name="Resim 5">
            <a:extLst>
              <a:ext uri="{FF2B5EF4-FFF2-40B4-BE49-F238E27FC236}">
                <a16:creationId xmlns:a16="http://schemas.microsoft.com/office/drawing/2014/main" id="{AE29E031-641B-43C1-9961-E4F5AB7A7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1656" y="3791527"/>
            <a:ext cx="2288309" cy="1936261"/>
          </a:xfrm>
          <a:prstGeom prst="rect">
            <a:avLst/>
          </a:prstGeom>
        </p:spPr>
      </p:pic>
    </p:spTree>
    <p:extLst>
      <p:ext uri="{BB962C8B-B14F-4D97-AF65-F5344CB8AC3E}">
        <p14:creationId xmlns:p14="http://schemas.microsoft.com/office/powerpoint/2010/main" val="135764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2A23BA3-36A5-41C6-AE04-B14C63C1760D}"/>
              </a:ext>
            </a:extLst>
          </p:cNvPr>
          <p:cNvSpPr>
            <a:spLocks noGrp="1"/>
          </p:cNvSpPr>
          <p:nvPr>
            <p:ph sz="quarter" idx="13"/>
          </p:nvPr>
        </p:nvSpPr>
        <p:spPr>
          <a:xfrm>
            <a:off x="685801" y="762000"/>
            <a:ext cx="8666018" cy="5382491"/>
          </a:xfrm>
        </p:spPr>
        <p:txBody>
          <a:bodyPr>
            <a:normAutofit fontScale="92500" lnSpcReduction="10000"/>
          </a:bodyPr>
          <a:lstStyle/>
          <a:p>
            <a:r>
              <a:rPr lang="tr-TR" b="1" i="1" u="sng" dirty="0"/>
              <a:t>3. Sosyal hizmeti bir toplumsal kurum olarak ele alan tanımlar:</a:t>
            </a:r>
          </a:p>
          <a:p>
            <a:pPr algn="just"/>
            <a:r>
              <a:rPr lang="tr-TR" dirty="0"/>
              <a:t>Toplumsal bir kurum olarak sosyal hizmet geniş bir bilimsel kavramsallaştırma çerçevesinden bakıldığında; demokratik değerlere ve katılımcı ilkelere sahip bir meslek olup, toplumda çeşitli nedenlerle yoksunluklar ve eşitsizlikler içinde bulunan kişi, grup ve toplumların sorunlarını önlemek ve refahını sağlamakla ilgilenir.</a:t>
            </a:r>
          </a:p>
          <a:p>
            <a:pPr algn="just"/>
            <a:endParaRPr lang="tr-TR" dirty="0"/>
          </a:p>
          <a:p>
            <a:pPr algn="just"/>
            <a:r>
              <a:rPr lang="tr-TR" dirty="0"/>
              <a:t>Bu bağlamda sosyal hizmet bireylere, gruplara ve topluluklara sosyal işlevselliklerini gerçekleştirebilmeleri için kapasitelerini geliştiren ve bu amacın gerçekleşmesini mümkün kılacak toplumsal koşulları yaratan mesleki bir etkinlik, olarak kabul edilir. Sosyal işlevsellikten kastedilen sosyal uyum ve toplumla bütünleşmedir. Başka bir ifadeyle sosyal işlev kavramı bireyin gözlenebilen, sosyal norm ve beklentilere uyan davranışlarını ifade eder. Birey aşırı bir baskı söz konusu olmaksızın kendi ihtiyaçlarını karşılayabiliyorsa sosyal işlevde bulunuyor demektir. </a:t>
            </a:r>
          </a:p>
        </p:txBody>
      </p:sp>
      <p:pic>
        <p:nvPicPr>
          <p:cNvPr id="4" name="Resim 3">
            <a:extLst>
              <a:ext uri="{FF2B5EF4-FFF2-40B4-BE49-F238E27FC236}">
                <a16:creationId xmlns:a16="http://schemas.microsoft.com/office/drawing/2014/main" id="{4BA02A17-F7C2-4508-9523-AA7915CD4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1819" y="983673"/>
            <a:ext cx="2154380" cy="1676400"/>
          </a:xfrm>
          <a:prstGeom prst="rect">
            <a:avLst/>
          </a:prstGeom>
        </p:spPr>
      </p:pic>
      <p:pic>
        <p:nvPicPr>
          <p:cNvPr id="6" name="Resim 5">
            <a:extLst>
              <a:ext uri="{FF2B5EF4-FFF2-40B4-BE49-F238E27FC236}">
                <a16:creationId xmlns:a16="http://schemas.microsoft.com/office/drawing/2014/main" id="{995F0ADB-7456-41E2-A8A5-08E6DCF39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1819" y="3624696"/>
            <a:ext cx="2154380" cy="1910195"/>
          </a:xfrm>
          <a:prstGeom prst="rect">
            <a:avLst/>
          </a:prstGeom>
        </p:spPr>
      </p:pic>
    </p:spTree>
    <p:extLst>
      <p:ext uri="{BB962C8B-B14F-4D97-AF65-F5344CB8AC3E}">
        <p14:creationId xmlns:p14="http://schemas.microsoft.com/office/powerpoint/2010/main" val="3561329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CE6E709-AB59-4C75-8543-B1A175AF7822}"/>
              </a:ext>
            </a:extLst>
          </p:cNvPr>
          <p:cNvSpPr>
            <a:spLocks noGrp="1"/>
          </p:cNvSpPr>
          <p:nvPr>
            <p:ph sz="quarter" idx="13"/>
          </p:nvPr>
        </p:nvSpPr>
        <p:spPr>
          <a:xfrm>
            <a:off x="817418" y="879764"/>
            <a:ext cx="10394707" cy="5285509"/>
          </a:xfrm>
        </p:spPr>
        <p:txBody>
          <a:bodyPr/>
          <a:lstStyle/>
          <a:p>
            <a:pPr algn="just"/>
            <a:r>
              <a:rPr lang="tr-TR" dirty="0"/>
              <a:t>Bireylerin sorunlarının çözümünü hedeflemesi açısından sosyal hizmet bir dayanışma ve yardım etme mesleğidir. </a:t>
            </a:r>
          </a:p>
          <a:p>
            <a:pPr algn="just"/>
            <a:endParaRPr lang="tr-TR" dirty="0"/>
          </a:p>
          <a:p>
            <a:pPr algn="just"/>
            <a:r>
              <a:rPr lang="tr-TR" dirty="0"/>
              <a:t>Bilimsel ilke, yöntem ve teknikler aracılığıyla insanlara hizmet etmeyi amaçlar. Sosyal hizmetin işlevi ve sosyal hizmet uzmanlarının toplum içinde gerçekleştirdiği roller ve sorumluluklar toplumda meydana gelen değişikliklerden önemli ölçüde etkilenir.</a:t>
            </a:r>
          </a:p>
          <a:p>
            <a:pPr algn="just"/>
            <a:endParaRPr lang="tr-TR" dirty="0"/>
          </a:p>
          <a:p>
            <a:pPr algn="just"/>
            <a:r>
              <a:rPr lang="tr-TR" dirty="0"/>
              <a:t>Uygulamaya dayalı bir meslek ve disiplin olarak sosyal hizmet, insanların özgürlüğünü ve güçlendirilmesini, sosyal uyumunu ve sosyal katılımını desteklemekle birlikte sosyal değişme ve gelişmeyi teşvik edici yönleriyle tanımlanmaktadır. </a:t>
            </a:r>
          </a:p>
        </p:txBody>
      </p:sp>
    </p:spTree>
    <p:extLst>
      <p:ext uri="{BB962C8B-B14F-4D97-AF65-F5344CB8AC3E}">
        <p14:creationId xmlns:p14="http://schemas.microsoft.com/office/powerpoint/2010/main" val="1320305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EC279E2-BCF9-4D51-B3F9-E41336F2433D}"/>
              </a:ext>
            </a:extLst>
          </p:cNvPr>
          <p:cNvSpPr>
            <a:spLocks noGrp="1"/>
          </p:cNvSpPr>
          <p:nvPr>
            <p:ph sz="quarter" idx="13"/>
          </p:nvPr>
        </p:nvSpPr>
        <p:spPr>
          <a:xfrm>
            <a:off x="685800" y="665018"/>
            <a:ext cx="10394707" cy="5541818"/>
          </a:xfrm>
        </p:spPr>
        <p:txBody>
          <a:bodyPr/>
          <a:lstStyle/>
          <a:p>
            <a:pPr marL="0" indent="0" algn="just">
              <a:buNone/>
            </a:pPr>
            <a:r>
              <a:rPr lang="tr-TR" b="1" dirty="0"/>
              <a:t>Sosyal hizmet biliminin uygulayıcıları olan sosyal hizmet uzmanlarının (sosyal çalışmacıların) amaçlarına da genel olarak bakacak olursak:</a:t>
            </a:r>
          </a:p>
          <a:p>
            <a:pPr algn="just"/>
            <a:r>
              <a:rPr lang="tr-TR" dirty="0"/>
              <a:t>1. Sosyal hizmet uzmanları insanların sorun çözme, baş etme ve gelişimsel kapasitelerini artırmak kapsamasında “çevresi içinde birey” kavramını kullanır. Uygulama düzeyinde sosyal hizmetin temel hedefi bireydir. </a:t>
            </a:r>
          </a:p>
          <a:p>
            <a:pPr algn="just"/>
            <a:r>
              <a:rPr lang="tr-TR" dirty="0"/>
              <a:t>2. İnsanlara kaynak, hizmet ve fırsat sağlayan sistemler ve insanları </a:t>
            </a:r>
            <a:r>
              <a:rPr lang="tr-TR" dirty="0" err="1"/>
              <a:t>bağlantılandırmak</a:t>
            </a:r>
            <a:r>
              <a:rPr lang="tr-TR" dirty="0"/>
              <a:t> kapsamında sosyal hizmet uzmanı yine çevresi içinde birey kavramını kullanır. </a:t>
            </a:r>
          </a:p>
          <a:p>
            <a:pPr algn="just"/>
            <a:r>
              <a:rPr lang="tr-TR" dirty="0"/>
              <a:t>3. Sosyal hizmet uzmanı sistemlerin etkili ve insancıl olarak işlev görmesini sağlar.</a:t>
            </a:r>
          </a:p>
          <a:p>
            <a:pPr algn="just"/>
            <a:r>
              <a:rPr lang="tr-TR" dirty="0"/>
              <a:t> 4. Sosyal politikanın geliştirilmesi ve ilerlemesini sağlamak adına sistemlerin etkili ve insancıl çalışmasını geliştirir.</a:t>
            </a:r>
          </a:p>
          <a:p>
            <a:pPr algn="just"/>
            <a:r>
              <a:rPr lang="tr-TR" dirty="0"/>
              <a:t> 5. Risk altındaki grupları güçlendirir ,sosyal ve ekonomik adaleti sağlar.</a:t>
            </a:r>
          </a:p>
        </p:txBody>
      </p:sp>
    </p:spTree>
    <p:extLst>
      <p:ext uri="{BB962C8B-B14F-4D97-AF65-F5344CB8AC3E}">
        <p14:creationId xmlns:p14="http://schemas.microsoft.com/office/powerpoint/2010/main" val="3068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732CC16-F637-4E60-8663-98AFC0A80957}"/>
              </a:ext>
            </a:extLst>
          </p:cNvPr>
          <p:cNvSpPr>
            <a:spLocks noGrp="1"/>
          </p:cNvSpPr>
          <p:nvPr>
            <p:ph sz="quarter" idx="13"/>
          </p:nvPr>
        </p:nvSpPr>
        <p:spPr>
          <a:xfrm>
            <a:off x="685800" y="803564"/>
            <a:ext cx="10394707" cy="5320145"/>
          </a:xfrm>
        </p:spPr>
        <p:txBody>
          <a:bodyPr>
            <a:normAutofit/>
          </a:bodyPr>
          <a:lstStyle/>
          <a:p>
            <a:pPr marL="0" indent="0" algn="just">
              <a:buNone/>
            </a:pPr>
            <a:r>
              <a:rPr lang="tr-TR" dirty="0"/>
              <a:t>    Bilim ve meslek olarak sosyal çalışma, </a:t>
            </a:r>
          </a:p>
          <a:p>
            <a:pPr algn="just"/>
            <a:r>
              <a:rPr lang="tr-TR" dirty="0"/>
              <a:t> insan ve toplum sorunlarına, çelişkilerine eğilen, </a:t>
            </a:r>
          </a:p>
          <a:p>
            <a:pPr algn="just"/>
            <a:r>
              <a:rPr lang="tr-TR" dirty="0"/>
              <a:t>sorunların çözümünde bilimsel yöntemi kabul etmiş, </a:t>
            </a:r>
          </a:p>
          <a:p>
            <a:pPr algn="just"/>
            <a:r>
              <a:rPr lang="tr-TR" dirty="0"/>
              <a:t>toplumsal refahı amaçlayan bir gelişme dinamiğine sahip bir disiplin ve meslektir.</a:t>
            </a:r>
          </a:p>
          <a:p>
            <a:pPr marL="0" indent="0" algn="just">
              <a:buNone/>
            </a:pPr>
            <a:endParaRPr lang="tr-TR" dirty="0"/>
          </a:p>
          <a:p>
            <a:pPr marL="0" indent="0" algn="just">
              <a:buNone/>
            </a:pPr>
            <a:r>
              <a:rPr lang="tr-TR" dirty="0"/>
              <a:t> Başka bir ifadeyle sosyal hizmet, insanın varoluşuyla ilgili sorunlarla mücadele eden bir meslek olmasından dolayı, daha çok olumsuz yönleri görme eğilimindedir . Bu varoluşu tehdit eden her olgu onun çalışma alanı içindedir. </a:t>
            </a:r>
          </a:p>
          <a:p>
            <a:pPr marL="0" indent="0" algn="just">
              <a:buNone/>
            </a:pPr>
            <a:r>
              <a:rPr lang="tr-TR" dirty="0"/>
              <a:t>Şehre yerleşen yabancılardan tutun da, madde bağımlısı olmak, yoksul olmak, yaşlanmak gibi insanı ve toplumu ilgilendiren daha pek çok şeyin uyum ve sorunlarının çözümünü öngörür. </a:t>
            </a:r>
          </a:p>
        </p:txBody>
      </p:sp>
    </p:spTree>
    <p:extLst>
      <p:ext uri="{BB962C8B-B14F-4D97-AF65-F5344CB8AC3E}">
        <p14:creationId xmlns:p14="http://schemas.microsoft.com/office/powerpoint/2010/main" val="4164392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93F840-A293-4B79-8E09-C44F2D27EF2E}"/>
              </a:ext>
            </a:extLst>
          </p:cNvPr>
          <p:cNvSpPr>
            <a:spLocks noGrp="1"/>
          </p:cNvSpPr>
          <p:nvPr>
            <p:ph type="title"/>
          </p:nvPr>
        </p:nvSpPr>
        <p:spPr/>
        <p:txBody>
          <a:bodyPr>
            <a:normAutofit/>
          </a:bodyPr>
          <a:lstStyle/>
          <a:p>
            <a:r>
              <a:rPr lang="tr-TR" dirty="0"/>
              <a:t>DERS KİTAPLARI</a:t>
            </a:r>
          </a:p>
        </p:txBody>
      </p:sp>
      <p:pic>
        <p:nvPicPr>
          <p:cNvPr id="7" name="Resim 6">
            <a:extLst>
              <a:ext uri="{FF2B5EF4-FFF2-40B4-BE49-F238E27FC236}">
                <a16:creationId xmlns:a16="http://schemas.microsoft.com/office/drawing/2014/main" id="{36AB1BEF-508B-4157-8FF1-91D2C67457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5934" y="2496842"/>
            <a:ext cx="2378737" cy="3358216"/>
          </a:xfrm>
          <a:prstGeom prst="rect">
            <a:avLst/>
          </a:prstGeom>
        </p:spPr>
      </p:pic>
      <p:pic>
        <p:nvPicPr>
          <p:cNvPr id="11" name="İçerik Yer Tutucusu 10">
            <a:extLst>
              <a:ext uri="{FF2B5EF4-FFF2-40B4-BE49-F238E27FC236}">
                <a16:creationId xmlns:a16="http://schemas.microsoft.com/office/drawing/2014/main" id="{A90BC4FF-739B-4FC5-9433-5EB46A643B22}"/>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175879" y="2496842"/>
            <a:ext cx="2145117" cy="3311525"/>
          </a:xfrm>
        </p:spPr>
      </p:pic>
    </p:spTree>
    <p:extLst>
      <p:ext uri="{BB962C8B-B14F-4D97-AF65-F5344CB8AC3E}">
        <p14:creationId xmlns:p14="http://schemas.microsoft.com/office/powerpoint/2010/main" val="1074931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A284F3-4310-4CFF-B504-E3450D3C2B67}"/>
              </a:ext>
            </a:extLst>
          </p:cNvPr>
          <p:cNvSpPr>
            <a:spLocks noGrp="1"/>
          </p:cNvSpPr>
          <p:nvPr>
            <p:ph type="title"/>
          </p:nvPr>
        </p:nvSpPr>
        <p:spPr/>
        <p:txBody>
          <a:bodyPr>
            <a:normAutofit fontScale="90000"/>
          </a:bodyPr>
          <a:lstStyle/>
          <a:p>
            <a:r>
              <a:rPr lang="tr-TR" dirty="0"/>
              <a:t>BİR BİLİM VE MESLEK DALI OLARAK SOSYAL HİZMET </a:t>
            </a:r>
            <a:br>
              <a:rPr lang="tr-TR" dirty="0"/>
            </a:br>
            <a:endParaRPr lang="tr-TR" dirty="0"/>
          </a:p>
        </p:txBody>
      </p:sp>
      <p:sp>
        <p:nvSpPr>
          <p:cNvPr id="3" name="İçerik Yer Tutucusu 2">
            <a:extLst>
              <a:ext uri="{FF2B5EF4-FFF2-40B4-BE49-F238E27FC236}">
                <a16:creationId xmlns:a16="http://schemas.microsoft.com/office/drawing/2014/main" id="{244D5E73-61B9-4A58-B169-28D789172238}"/>
              </a:ext>
            </a:extLst>
          </p:cNvPr>
          <p:cNvSpPr>
            <a:spLocks noGrp="1"/>
          </p:cNvSpPr>
          <p:nvPr>
            <p:ph sz="quarter" idx="13"/>
          </p:nvPr>
        </p:nvSpPr>
        <p:spPr>
          <a:xfrm>
            <a:off x="685800" y="2063396"/>
            <a:ext cx="10394707" cy="4198859"/>
          </a:xfrm>
        </p:spPr>
        <p:txBody>
          <a:bodyPr>
            <a:normAutofit/>
          </a:bodyPr>
          <a:lstStyle/>
          <a:p>
            <a:endParaRPr lang="tr-TR" dirty="0"/>
          </a:p>
          <a:p>
            <a:pPr algn="just"/>
            <a:r>
              <a:rPr lang="tr-TR" dirty="0"/>
              <a:t>Uygarlık tarihinde insan, toplum ve doğa etkileşiminden doğan geleneksel sosyal sorunların yanı sıra özellikle Batı’da sanayileşmeyle birlikte ortaya çıkan yeni sosyal sorunları çözmek için mesleki ve bilimsel bir gereksinim olarak var olan ve gelişen sosyal hizmet günümüzde kendi içinde uzmanlaşmış bir çok alana ve alt dallara ayrılmıştır. </a:t>
            </a:r>
          </a:p>
          <a:p>
            <a:pPr algn="just"/>
            <a:r>
              <a:rPr lang="tr-TR" dirty="0"/>
              <a:t>Yine bu süreçte yürütülen sosyal hizmet uygulamalarından sosyal hizmet disiplininin temel kavramları ortaya çıkmış ve gelişmiştir.</a:t>
            </a:r>
          </a:p>
        </p:txBody>
      </p:sp>
    </p:spTree>
    <p:extLst>
      <p:ext uri="{BB962C8B-B14F-4D97-AF65-F5344CB8AC3E}">
        <p14:creationId xmlns:p14="http://schemas.microsoft.com/office/powerpoint/2010/main" val="361108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id="{4560E478-0863-4E00-A924-B7065884D954}"/>
              </a:ext>
            </a:extLst>
          </p:cNvPr>
          <p:cNvGraphicFramePr>
            <a:graphicFrameLocks noGrp="1"/>
          </p:cNvGraphicFramePr>
          <p:nvPr>
            <p:ph sz="quarter" idx="13"/>
            <p:extLst>
              <p:ext uri="{D42A27DB-BD31-4B8C-83A1-F6EECF244321}">
                <p14:modId xmlns:p14="http://schemas.microsoft.com/office/powerpoint/2010/main" val="1632862580"/>
              </p:ext>
            </p:extLst>
          </p:nvPr>
        </p:nvGraphicFramePr>
        <p:xfrm>
          <a:off x="810489" y="626919"/>
          <a:ext cx="10397837" cy="3868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Metin kutusu 8">
            <a:extLst>
              <a:ext uri="{FF2B5EF4-FFF2-40B4-BE49-F238E27FC236}">
                <a16:creationId xmlns:a16="http://schemas.microsoft.com/office/drawing/2014/main" id="{00C5699C-D946-4609-B3A3-AE5ED25252B3}"/>
              </a:ext>
            </a:extLst>
          </p:cNvPr>
          <p:cNvSpPr txBox="1"/>
          <p:nvPr/>
        </p:nvSpPr>
        <p:spPr>
          <a:xfrm>
            <a:off x="602673" y="4661421"/>
            <a:ext cx="10986653" cy="1569660"/>
          </a:xfrm>
          <a:prstGeom prst="rect">
            <a:avLst/>
          </a:prstGeom>
          <a:noFill/>
        </p:spPr>
        <p:txBody>
          <a:bodyPr wrap="square">
            <a:spAutoFit/>
          </a:bodyPr>
          <a:lstStyle/>
          <a:p>
            <a:pPr marL="285750" marR="0" lvl="0" indent="-285750" algn="just"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tr-TR"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Başka bir ifadeyle ise sosyal sorunlarla mücadelede zamanla gönüllü etkinliklerin yerini profesyonel uygulamalara bırakmasıyla sosyal hizmetin </a:t>
            </a:r>
            <a:r>
              <a:rPr kumimoji="0" lang="tr-TR" sz="2400" b="0" i="0" u="none" strike="noStrike" kern="1200" cap="none" spc="0" normalizeH="0" baseline="0" noProof="0" dirty="0" err="1">
                <a:ln>
                  <a:noFill/>
                </a:ln>
                <a:solidFill>
                  <a:prstClr val="black">
                    <a:lumMod val="85000"/>
                    <a:lumOff val="15000"/>
                  </a:prstClr>
                </a:solidFill>
                <a:effectLst/>
                <a:uLnTx/>
                <a:uFillTx/>
                <a:latin typeface="Garamond" panose="02020404030301010803"/>
                <a:ea typeface="+mn-ea"/>
                <a:cs typeface="+mn-cs"/>
              </a:rPr>
              <a:t>meslekleşmesi</a:t>
            </a:r>
            <a:r>
              <a:rPr kumimoji="0" lang="tr-TR"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 ve </a:t>
            </a:r>
            <a:r>
              <a:rPr kumimoji="0" lang="tr-TR" sz="2400" b="0" i="0" u="none" strike="noStrike" kern="1200" cap="none" spc="0" normalizeH="0" baseline="0" noProof="0" dirty="0" err="1">
                <a:ln>
                  <a:noFill/>
                </a:ln>
                <a:solidFill>
                  <a:prstClr val="black">
                    <a:lumMod val="85000"/>
                    <a:lumOff val="15000"/>
                  </a:prstClr>
                </a:solidFill>
                <a:effectLst/>
                <a:uLnTx/>
                <a:uFillTx/>
                <a:latin typeface="Garamond" panose="02020404030301010803"/>
                <a:ea typeface="+mn-ea"/>
                <a:cs typeface="+mn-cs"/>
              </a:rPr>
              <a:t>disiplinleşmesi</a:t>
            </a:r>
            <a:r>
              <a:rPr kumimoji="0" lang="tr-TR"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 hem kendi dinamiğinde hem de sosyal teorinin etkisinde biçimlenirken uygulamada bulunduğu alanlarda kullanacağı kavramları oluşturmuştur. </a:t>
            </a:r>
          </a:p>
        </p:txBody>
      </p:sp>
    </p:spTree>
    <p:extLst>
      <p:ext uri="{BB962C8B-B14F-4D97-AF65-F5344CB8AC3E}">
        <p14:creationId xmlns:p14="http://schemas.microsoft.com/office/powerpoint/2010/main" val="2612583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2ED9451-67DA-4A85-BB7F-296B1960BB05}"/>
              </a:ext>
            </a:extLst>
          </p:cNvPr>
          <p:cNvSpPr>
            <a:spLocks noGrp="1"/>
          </p:cNvSpPr>
          <p:nvPr>
            <p:ph sz="quarter" idx="13"/>
          </p:nvPr>
        </p:nvSpPr>
        <p:spPr>
          <a:xfrm>
            <a:off x="685800" y="1198418"/>
            <a:ext cx="10394707" cy="4966854"/>
          </a:xfrm>
        </p:spPr>
        <p:txBody>
          <a:bodyPr>
            <a:normAutofit/>
          </a:bodyPr>
          <a:lstStyle/>
          <a:p>
            <a:pPr marL="0" indent="0">
              <a:buNone/>
            </a:pPr>
            <a:endParaRPr lang="tr-TR" dirty="0"/>
          </a:p>
          <a:p>
            <a:pPr algn="just"/>
            <a:r>
              <a:rPr lang="tr-TR" dirty="0"/>
              <a:t>Bu kavramlar söz konusu olduğunda sosyal hizmet mesleğinden söz edildiği genel olarak bilinmektedir. Bu nedenle sosyal hizmet meslekler hiyerarşisi içinde evrensel kabul görmüş niteliklere sahip bir disiplin ve meslektir diyebiliriz. </a:t>
            </a:r>
          </a:p>
          <a:p>
            <a:pPr algn="just"/>
            <a:endParaRPr lang="tr-TR" dirty="0"/>
          </a:p>
          <a:p>
            <a:pPr algn="just"/>
            <a:r>
              <a:rPr lang="tr-TR" dirty="0"/>
              <a:t>Sosyal hizmet meslek ve disiplini, sosyal hizmetler olarak tanımlanan alanlarda işlevsel olmuştur. Ayrıca öteden beri sosyal hizmetler dediğimiz zaman çok geniş bir çalışma, uygulama, eylem, işlem alanının ifade edildiğini anlamaktayız. </a:t>
            </a:r>
          </a:p>
        </p:txBody>
      </p:sp>
    </p:spTree>
    <p:extLst>
      <p:ext uri="{BB962C8B-B14F-4D97-AF65-F5344CB8AC3E}">
        <p14:creationId xmlns:p14="http://schemas.microsoft.com/office/powerpoint/2010/main" val="3692580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7BC0481-BB1C-40B7-B97A-92C8203AE612}"/>
              </a:ext>
            </a:extLst>
          </p:cNvPr>
          <p:cNvSpPr>
            <a:spLocks noGrp="1"/>
          </p:cNvSpPr>
          <p:nvPr>
            <p:ph sz="quarter" idx="13"/>
          </p:nvPr>
        </p:nvSpPr>
        <p:spPr>
          <a:xfrm>
            <a:off x="803564" y="706582"/>
            <a:ext cx="10577945" cy="5444836"/>
          </a:xfrm>
        </p:spPr>
        <p:txBody>
          <a:bodyPr numCol="2">
            <a:normAutofit/>
          </a:bodyPr>
          <a:lstStyle/>
          <a:p>
            <a:pPr marL="0" indent="0">
              <a:buNone/>
            </a:pPr>
            <a:r>
              <a:rPr lang="tr-TR" sz="2000" i="1" u="sng" dirty="0"/>
              <a:t>Sosyal hizmet, klasik özel gereksinim gruplarıyla, yani </a:t>
            </a:r>
          </a:p>
          <a:p>
            <a:r>
              <a:rPr lang="tr-TR" sz="2000" dirty="0"/>
              <a:t>çocuklarla ilgili, </a:t>
            </a:r>
          </a:p>
          <a:p>
            <a:r>
              <a:rPr lang="tr-TR" sz="2000" dirty="0"/>
              <a:t>ailelerle, </a:t>
            </a:r>
          </a:p>
          <a:p>
            <a:r>
              <a:rPr lang="tr-TR" sz="2000" dirty="0"/>
              <a:t>gençlerle, </a:t>
            </a:r>
          </a:p>
          <a:p>
            <a:r>
              <a:rPr lang="tr-TR" sz="2000" dirty="0"/>
              <a:t>yaşlılarla, </a:t>
            </a:r>
          </a:p>
          <a:p>
            <a:r>
              <a:rPr lang="tr-TR" sz="2000" dirty="0"/>
              <a:t>kadınlarla, </a:t>
            </a:r>
          </a:p>
          <a:p>
            <a:r>
              <a:rPr lang="tr-TR" sz="2000" dirty="0"/>
              <a:t>hastalarla,</a:t>
            </a:r>
          </a:p>
          <a:p>
            <a:r>
              <a:rPr lang="tr-TR" sz="2000" dirty="0"/>
              <a:t>tutuklu ve hükümlülerle, </a:t>
            </a:r>
          </a:p>
          <a:p>
            <a:r>
              <a:rPr lang="tr-TR" sz="2000" dirty="0"/>
              <a:t>göçmenlerle, sığınmacılarla, </a:t>
            </a:r>
          </a:p>
          <a:p>
            <a:r>
              <a:rPr lang="tr-TR" sz="2000" dirty="0"/>
              <a:t>bağımlılarla,</a:t>
            </a:r>
          </a:p>
          <a:p>
            <a:r>
              <a:rPr lang="tr-TR" sz="2000" dirty="0"/>
              <a:t>dışlanmışlarla; </a:t>
            </a:r>
          </a:p>
          <a:p>
            <a:pPr marL="0" indent="0">
              <a:buNone/>
            </a:pPr>
            <a:endParaRPr lang="tr-TR" sz="2000" i="1" dirty="0"/>
          </a:p>
          <a:p>
            <a:pPr marL="0" indent="0">
              <a:buNone/>
            </a:pPr>
            <a:r>
              <a:rPr lang="tr-TR" sz="2000" i="1" dirty="0"/>
              <a:t> </a:t>
            </a:r>
          </a:p>
          <a:p>
            <a:pPr marL="0" indent="0">
              <a:buNone/>
            </a:pPr>
            <a:endParaRPr lang="tr-TR" sz="2000" i="1" dirty="0"/>
          </a:p>
          <a:p>
            <a:pPr marL="0" indent="0">
              <a:buNone/>
            </a:pPr>
            <a:endParaRPr lang="tr-TR" sz="2000" i="1" dirty="0"/>
          </a:p>
        </p:txBody>
      </p:sp>
      <p:graphicFrame>
        <p:nvGraphicFramePr>
          <p:cNvPr id="2" name="Diyagram 1">
            <a:extLst>
              <a:ext uri="{FF2B5EF4-FFF2-40B4-BE49-F238E27FC236}">
                <a16:creationId xmlns:a16="http://schemas.microsoft.com/office/drawing/2014/main" id="{D50C8524-5559-4651-92CD-7BF14D8981A8}"/>
              </a:ext>
            </a:extLst>
          </p:cNvPr>
          <p:cNvGraphicFramePr/>
          <p:nvPr>
            <p:extLst>
              <p:ext uri="{D42A27DB-BD31-4B8C-83A1-F6EECF244321}">
                <p14:modId xmlns:p14="http://schemas.microsoft.com/office/powerpoint/2010/main" val="445501358"/>
              </p:ext>
            </p:extLst>
          </p:nvPr>
        </p:nvGraphicFramePr>
        <p:xfrm>
          <a:off x="3909291" y="644237"/>
          <a:ext cx="8128000" cy="5694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8768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D58E7D42-5C23-47F5-8B09-E7B529089AE7}"/>
              </a:ext>
            </a:extLst>
          </p:cNvPr>
          <p:cNvSpPr>
            <a:spLocks noGrp="1"/>
          </p:cNvSpPr>
          <p:nvPr>
            <p:ph sz="half" idx="4294967295"/>
          </p:nvPr>
        </p:nvSpPr>
        <p:spPr>
          <a:xfrm>
            <a:off x="1205345" y="1632383"/>
            <a:ext cx="4718050" cy="3309937"/>
          </a:xfrm>
        </p:spPr>
        <p:txBody>
          <a:bodyPr>
            <a:normAutofit fontScale="85000" lnSpcReduction="20000"/>
          </a:bodyPr>
          <a:lstStyle/>
          <a:p>
            <a:pPr marL="0" indent="0">
              <a:buNone/>
            </a:pPr>
            <a:r>
              <a:rPr lang="tr-TR" sz="2400" i="1" u="sng" dirty="0"/>
              <a:t>daha ileri gidelim, çok sınırda özel gereksinim gruplarıyla, örneğin, </a:t>
            </a:r>
          </a:p>
          <a:p>
            <a:r>
              <a:rPr lang="tr-TR" sz="2400" dirty="0"/>
              <a:t>AIDS’lilerle ve hastaların aileleriyle, </a:t>
            </a:r>
          </a:p>
          <a:p>
            <a:r>
              <a:rPr lang="tr-TR" sz="2400" dirty="0"/>
              <a:t>LGBTİ bireylerle</a:t>
            </a:r>
          </a:p>
          <a:p>
            <a:pPr algn="just"/>
            <a:r>
              <a:rPr lang="tr-TR" sz="2400" dirty="0"/>
              <a:t>otistik çocuklar ve aileleriyle, </a:t>
            </a:r>
          </a:p>
          <a:p>
            <a:pPr algn="just"/>
            <a:r>
              <a:rPr lang="tr-TR" sz="2400" dirty="0"/>
              <a:t>üstün zekalı çocuklar ve aileleriyle vb. yapılan sosyal boyutlu uyumlandırma, </a:t>
            </a:r>
            <a:r>
              <a:rPr lang="tr-TR" sz="2400" dirty="0" err="1"/>
              <a:t>esenlendirme</a:t>
            </a:r>
            <a:r>
              <a:rPr lang="tr-TR" sz="2400" dirty="0"/>
              <a:t>, sağaltım ve bakım çalışmalarının geneline verilen ad olarak kabul edilmiştir.</a:t>
            </a:r>
          </a:p>
          <a:p>
            <a:endParaRPr lang="tr-TR" dirty="0"/>
          </a:p>
        </p:txBody>
      </p:sp>
      <p:graphicFrame>
        <p:nvGraphicFramePr>
          <p:cNvPr id="7" name="Diyagram 6">
            <a:extLst>
              <a:ext uri="{FF2B5EF4-FFF2-40B4-BE49-F238E27FC236}">
                <a16:creationId xmlns:a16="http://schemas.microsoft.com/office/drawing/2014/main" id="{7AE617B2-3FD6-495E-B197-95A014CDC22E}"/>
              </a:ext>
            </a:extLst>
          </p:cNvPr>
          <p:cNvGraphicFramePr/>
          <p:nvPr>
            <p:extLst>
              <p:ext uri="{D42A27DB-BD31-4B8C-83A1-F6EECF244321}">
                <p14:modId xmlns:p14="http://schemas.microsoft.com/office/powerpoint/2010/main" val="2952390988"/>
              </p:ext>
            </p:extLst>
          </p:nvPr>
        </p:nvGraphicFramePr>
        <p:xfrm>
          <a:off x="5923394" y="719666"/>
          <a:ext cx="534727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186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284EE8C-0A06-4F66-851E-CACD5C04CD3C}"/>
              </a:ext>
            </a:extLst>
          </p:cNvPr>
          <p:cNvSpPr>
            <a:spLocks noGrp="1"/>
          </p:cNvSpPr>
          <p:nvPr>
            <p:ph sz="quarter" idx="13"/>
          </p:nvPr>
        </p:nvSpPr>
        <p:spPr>
          <a:xfrm>
            <a:off x="817418" y="1260764"/>
            <a:ext cx="10564091" cy="4911436"/>
          </a:xfrm>
        </p:spPr>
        <p:txBody>
          <a:bodyPr/>
          <a:lstStyle/>
          <a:p>
            <a:pPr algn="just"/>
            <a:r>
              <a:rPr lang="tr-TR" dirty="0"/>
              <a:t>21. yüzyılda, toplum ve insan sorunlarını çözme noktasında çok önemli bir rolü olan sosyal hizmet uygulamalarına ve meslek elemanlarına her zamankinden daha çok ihtiyaç duyulmaktadır. </a:t>
            </a:r>
          </a:p>
          <a:p>
            <a:pPr algn="just"/>
            <a:endParaRPr lang="tr-TR" dirty="0"/>
          </a:p>
          <a:p>
            <a:pPr algn="just"/>
            <a:r>
              <a:rPr lang="tr-TR" dirty="0"/>
              <a:t>Sosyal hizmet açısından mesleki kavramlar, sosyal hizmetin niteliklerini, felsefesini, amacını, değerlerini, hizmet alanına ve konularına ilişkin gerçekliği gösterir. </a:t>
            </a:r>
          </a:p>
          <a:p>
            <a:pPr algn="just"/>
            <a:endParaRPr lang="tr-TR" dirty="0"/>
          </a:p>
          <a:p>
            <a:pPr algn="just"/>
            <a:r>
              <a:rPr lang="tr-TR" dirty="0"/>
              <a:t>Gelişme düzeyiyle evrensel bir meslek olarak kabul gören sosyal çalışma/sosyal hizmet (</a:t>
            </a:r>
            <a:r>
              <a:rPr lang="tr-TR" dirty="0" err="1"/>
              <a:t>social</a:t>
            </a:r>
            <a:r>
              <a:rPr lang="tr-TR" dirty="0"/>
              <a:t> </a:t>
            </a:r>
            <a:r>
              <a:rPr lang="tr-TR" dirty="0" err="1"/>
              <a:t>work</a:t>
            </a:r>
            <a:r>
              <a:rPr lang="tr-TR" dirty="0"/>
              <a:t>) yıllarca sosyal refah kavramıyla özdeş görülmüştür. Sosyal hizmeti her tanımlayan, yaptığı tanımı, kafasında sahip olduğu yaklaşıma dayamıştır. </a:t>
            </a:r>
          </a:p>
        </p:txBody>
      </p:sp>
    </p:spTree>
    <p:extLst>
      <p:ext uri="{BB962C8B-B14F-4D97-AF65-F5344CB8AC3E}">
        <p14:creationId xmlns:p14="http://schemas.microsoft.com/office/powerpoint/2010/main" val="1036382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9BA7137-2807-4F8C-A471-98EAB1B36BDC}"/>
              </a:ext>
            </a:extLst>
          </p:cNvPr>
          <p:cNvSpPr>
            <a:spLocks noGrp="1"/>
          </p:cNvSpPr>
          <p:nvPr>
            <p:ph sz="quarter" idx="13"/>
          </p:nvPr>
        </p:nvSpPr>
        <p:spPr>
          <a:xfrm>
            <a:off x="898647" y="623454"/>
            <a:ext cx="6832190" cy="5403273"/>
          </a:xfrm>
        </p:spPr>
        <p:txBody>
          <a:bodyPr>
            <a:normAutofit lnSpcReduction="10000"/>
          </a:bodyPr>
          <a:lstStyle/>
          <a:p>
            <a:pPr algn="just"/>
            <a:r>
              <a:rPr lang="tr-TR" dirty="0"/>
              <a:t>Sosyal hizmet konusundaki ana kaynaklara baktığımızda temel yaklaşımları şöyle sınıflandırmak olanaklı gözükmektedir: </a:t>
            </a:r>
          </a:p>
          <a:p>
            <a:pPr algn="just"/>
            <a:r>
              <a:rPr lang="tr-TR" b="1" i="1" u="sng" dirty="0"/>
              <a:t>1. Sosyal hizmeti bireyin sorunlarının çözülmesine yönelmiş bir meslek olarak ele alan tanımlar. </a:t>
            </a:r>
          </a:p>
          <a:p>
            <a:pPr marL="0" indent="0" algn="just">
              <a:buNone/>
            </a:pPr>
            <a:r>
              <a:rPr lang="tr-TR" dirty="0"/>
              <a:t>Bireylerin sorunlarının çözümünü hedeflemesi açısından sosyal hizmet bir dayanışma ve yardım etme mesleğidir. Adından da anlaşılacağı gibi toplumsalı hedef alır ve bilimsel ilke, yöntem ve teknikler aracılığıyla insanlara hizmet etmeyi amaçlar. Sosyal hizmetin işlevi ve sosyal hizmet uzmanlarının toplum içinde gerçekleştirdiği roller ve sorumluluklar toplumda meydana gelen değişikliklerden önemli ölçüde etkilenir.</a:t>
            </a:r>
            <a:endParaRPr lang="tr-TR" b="1" i="1" u="sng" dirty="0"/>
          </a:p>
        </p:txBody>
      </p:sp>
      <p:pic>
        <p:nvPicPr>
          <p:cNvPr id="6" name="Resim 5">
            <a:extLst>
              <a:ext uri="{FF2B5EF4-FFF2-40B4-BE49-F238E27FC236}">
                <a16:creationId xmlns:a16="http://schemas.microsoft.com/office/drawing/2014/main" id="{85144DCD-7230-47EB-A5B0-20CBA345F2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65" y="643703"/>
            <a:ext cx="3029268" cy="1774448"/>
          </a:xfrm>
          <a:prstGeom prst="rect">
            <a:avLst/>
          </a:prstGeom>
        </p:spPr>
      </p:pic>
      <p:pic>
        <p:nvPicPr>
          <p:cNvPr id="8" name="Resim 7">
            <a:extLst>
              <a:ext uri="{FF2B5EF4-FFF2-40B4-BE49-F238E27FC236}">
                <a16:creationId xmlns:a16="http://schemas.microsoft.com/office/drawing/2014/main" id="{5D9D5E55-FD16-47B9-810C-70097618FD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5434" y="3017519"/>
            <a:ext cx="2355802" cy="2379360"/>
          </a:xfrm>
          <a:prstGeom prst="rect">
            <a:avLst/>
          </a:prstGeom>
        </p:spPr>
      </p:pic>
    </p:spTree>
    <p:extLst>
      <p:ext uri="{BB962C8B-B14F-4D97-AF65-F5344CB8AC3E}">
        <p14:creationId xmlns:p14="http://schemas.microsoft.com/office/powerpoint/2010/main" val="20681768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TM02900743[[fn=Organik]]</Template>
  <TotalTime>0</TotalTime>
  <Words>1019</Words>
  <Application>Microsoft Office PowerPoint</Application>
  <PresentationFormat>Geniş ekran</PresentationFormat>
  <Paragraphs>69</Paragraphs>
  <Slides>14</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14</vt:i4>
      </vt:variant>
    </vt:vector>
  </HeadingPairs>
  <TitlesOfParts>
    <vt:vector size="17" baseType="lpstr">
      <vt:lpstr>Arial</vt:lpstr>
      <vt:lpstr>Garamond</vt:lpstr>
      <vt:lpstr>Organik</vt:lpstr>
      <vt:lpstr>SOSYAL HİZMETLERE GİRİŞ</vt:lpstr>
      <vt:lpstr>DERS KİTAPLARI</vt:lpstr>
      <vt:lpstr>BİR BİLİM VE MESLEK DALI OLARAK SOSYAL HİZMET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SOSYAL HİZMETLERE GİRİŞ</dc:title>
  <dc:creator>Elif GÜRHAN DURAN</dc:creator>
  <cp:lastModifiedBy>Elif GÜRHAN DURAN</cp:lastModifiedBy>
  <cp:revision>14</cp:revision>
  <dcterms:created xsi:type="dcterms:W3CDTF">2020-10-08T20:44:00Z</dcterms:created>
  <dcterms:modified xsi:type="dcterms:W3CDTF">2021-10-05T09:03:32Z</dcterms:modified>
</cp:coreProperties>
</file>