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58" r:id="rId3"/>
  </p:sldMasterIdLst>
  <p:notesMasterIdLst>
    <p:notesMasterId r:id="rId36"/>
  </p:notesMasterIdLst>
  <p:sldIdLst>
    <p:sldId id="256" r:id="rId4"/>
    <p:sldId id="264" r:id="rId5"/>
    <p:sldId id="284" r:id="rId6"/>
    <p:sldId id="285" r:id="rId7"/>
    <p:sldId id="260" r:id="rId8"/>
    <p:sldId id="286" r:id="rId9"/>
    <p:sldId id="257" r:id="rId10"/>
    <p:sldId id="278" r:id="rId11"/>
    <p:sldId id="287" r:id="rId12"/>
    <p:sldId id="288" r:id="rId13"/>
    <p:sldId id="289" r:id="rId14"/>
    <p:sldId id="262" r:id="rId15"/>
    <p:sldId id="263" r:id="rId16"/>
    <p:sldId id="290" r:id="rId17"/>
    <p:sldId id="277" r:id="rId18"/>
    <p:sldId id="272" r:id="rId19"/>
    <p:sldId id="292" r:id="rId20"/>
    <p:sldId id="279" r:id="rId21"/>
    <p:sldId id="294" r:id="rId22"/>
    <p:sldId id="265" r:id="rId23"/>
    <p:sldId id="282" r:id="rId24"/>
    <p:sldId id="304" r:id="rId25"/>
    <p:sldId id="314" r:id="rId26"/>
    <p:sldId id="313" r:id="rId27"/>
    <p:sldId id="309" r:id="rId28"/>
    <p:sldId id="319" r:id="rId29"/>
    <p:sldId id="320" r:id="rId30"/>
    <p:sldId id="321" r:id="rId31"/>
    <p:sldId id="322" r:id="rId32"/>
    <p:sldId id="326" r:id="rId33"/>
    <p:sldId id="325" r:id="rId34"/>
    <p:sldId id="330" r:id="rId3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 Light" panose="020B0502040204020203" pitchFamily="34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01">
          <p15:clr>
            <a:srgbClr val="A4A3A4"/>
          </p15:clr>
        </p15:guide>
        <p15:guide id="2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7AA"/>
    <a:srgbClr val="2F89F5"/>
    <a:srgbClr val="7030A0"/>
    <a:srgbClr val="0F4D88"/>
    <a:srgbClr val="963248"/>
    <a:srgbClr val="DCD3BC"/>
    <a:srgbClr val="F4F4FA"/>
    <a:srgbClr val="EEE9F7"/>
    <a:srgbClr val="C63E55"/>
    <a:srgbClr val="F8F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103" autoAdjust="0"/>
  </p:normalViewPr>
  <p:slideViewPr>
    <p:cSldViewPr snapToGrid="0">
      <p:cViewPr>
        <p:scale>
          <a:sx n="70" d="100"/>
          <a:sy n="70" d="100"/>
        </p:scale>
        <p:origin x="-720" y="-102"/>
      </p:cViewPr>
      <p:guideLst>
        <p:guide orient="horz" pos="2001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CF92330-F93F-4A28-B432-7D4FE553E62B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2970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宋体" panose="02010600030101010101" pitchFamily="2" charset="-122"/>
              </a:defRPr>
            </a:lvl1pPr>
          </a:lstStyle>
          <a:p>
            <a:fld id="{0C022F11-CB3D-4C44-995E-D755125992A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21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2F11-CB3D-4C44-995E-D755125992A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90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2F11-CB3D-4C44-995E-D755125992A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0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9743B-3063-40DF-80DE-CFC563E61E67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E9E14-3646-4C73-AE36-2F296B9FAA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6278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13EF-6489-45FA-B1F0-1C872532057D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2D584-B76C-4CEE-932C-7CA5EEFF53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083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6503-A9F4-426D-872A-862BC2796EA5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25774-5F5B-4796-AD54-B3EEA8A2E84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7117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80AC0-FB78-4BC8-A78B-BC28F4EF0E94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74EB9-44BF-4B3C-A6F5-AA91E5335A0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618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A69BD-6258-4425-9C9E-4D747098D771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9049E-35E8-450D-AF14-6E625B607E4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0257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876F0-6BC9-414F-8687-747EE178B734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A99C9-B92D-41EE-BF83-BE3DB01E9C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56429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9E093-3012-4C89-9176-807CBBC8C698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C8226-32B1-4797-93A7-4F160DA3E88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7687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56AF-C7A2-431F-A074-B56842404F32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72B6-7A1C-4252-862C-7EF3C740121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82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B265-D35A-4B76-A901-F5EF40AC27DC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B148D-D42C-4E0A-9950-E9D99807B7E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96551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B68C3-9AC2-4175-9283-32E8E8E18C7C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B7ACF-9D52-4877-AA3F-FD33B4AA45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108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37F0B-544F-49B3-A47A-2FBD86019FC4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8624B8-42D7-46B7-80C7-B95433FCF0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343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CF93-6C27-4E8D-921B-A97EC47E4CD2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DCED-16D5-4C31-B119-8702B9CDCE2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468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0DD1F-2D87-4BC4-ACA7-A6D3EA0ED1BE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66C54-5F3C-48C6-B0B8-8D776D66E9B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59654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DD7D-4AE1-4827-BE8B-38343C08AF1B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6CBC5-A550-47C3-9AE8-5FDC483C7C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2985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789B3-9B0C-43C8-91A3-E8151EEB75BA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DA54E-0F36-4261-865F-2F1EFA25999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0562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5872993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74752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587040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57600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75783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204944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8910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E907B-4AFD-43FB-A942-0B09BA0B661E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F21C4-30A2-41B3-B224-AE2E76CB23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1290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111703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137365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389351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09866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6BFC4-B8BA-427C-B38C-DDE8191775A7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B7345-B5EF-46C3-B777-406184F3ECE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9065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3A51-75D8-41B7-AD6E-DFABF500C202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6B436-8622-4402-BF16-EF283CF290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9632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835A-C730-4514-979C-984EE739364F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35A3F-8FDC-46DA-8159-EF3F4EA6169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05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6D4BC-4708-430C-98D1-723E5AB4C1EB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1376B-DDE4-4917-9749-831E1B81E9B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7218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761F2-7C92-4865-B3C8-30899BBDC38D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1C101-D4C7-4E59-8261-B06672D802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69911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2BFE7-0F77-47BA-A58D-4DC21EF0E209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B8E5A-1620-48B3-A8C9-7B2112DBF9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289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微软雅黑 Light" pitchFamily="2" charset="-122"/>
              </a:defRPr>
            </a:lvl1pPr>
          </a:lstStyle>
          <a:p>
            <a:pPr>
              <a:defRPr/>
            </a:pPr>
            <a:fld id="{F3C6A837-E4FC-41A8-8BC2-79C670464540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微软雅黑 Light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93F8CF90-13CA-4139-AE54-353C5813469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>
            <a:grpSpLocks noChangeAspect="1"/>
          </p:cNvGrpSpPr>
          <p:nvPr userDrawn="1"/>
        </p:nvGrpSpPr>
        <p:grpSpPr bwMode="auto">
          <a:xfrm>
            <a:off x="0" y="0"/>
            <a:ext cx="12190413" cy="6858000"/>
            <a:chOff x="0" y="0"/>
            <a:chExt cx="12191092" cy="6857754"/>
          </a:xfrm>
        </p:grpSpPr>
        <p:pic>
          <p:nvPicPr>
            <p:cNvPr id="3080" name="图片 7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092" cy="685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图片 8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092" cy="685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3076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2055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微软雅黑 Light" pitchFamily="2" charset="-122"/>
              </a:defRPr>
            </a:lvl1pPr>
          </a:lstStyle>
          <a:p>
            <a:pPr>
              <a:defRPr/>
            </a:pPr>
            <a:fld id="{5D8E2232-263D-4446-9446-BDAAC4002B17}" type="datetimeFigureOut">
              <a:rPr lang="zh-CN" altLang="en-US"/>
              <a:pPr>
                <a:defRPr/>
              </a:pPr>
              <a:t>2024/1/4</a:t>
            </a:fld>
            <a:endParaRPr lang="zh-CN" altLang="en-US"/>
          </a:p>
        </p:txBody>
      </p:sp>
      <p:sp>
        <p:nvSpPr>
          <p:cNvPr id="2056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微软雅黑 Light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7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A027646C-51AC-4A25-9BBE-E09B63938C5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6"/>
          <p:cNvGrpSpPr>
            <a:grpSpLocks noChangeAspect="1"/>
          </p:cNvGrpSpPr>
          <p:nvPr userDrawn="1"/>
        </p:nvGrpSpPr>
        <p:grpSpPr bwMode="auto">
          <a:xfrm>
            <a:off x="0" y="0"/>
            <a:ext cx="12190413" cy="6858000"/>
            <a:chOff x="0" y="0"/>
            <a:chExt cx="12191092" cy="6857754"/>
          </a:xfrm>
        </p:grpSpPr>
        <p:pic>
          <p:nvPicPr>
            <p:cNvPr id="4101" name="图片 7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092" cy="685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图片 8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092" cy="6857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4100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itchFamily="2" charset="-122"/>
          <a:ea typeface="微软雅黑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20" y="5247248"/>
            <a:ext cx="3961933" cy="173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34" y="3158631"/>
            <a:ext cx="3044778" cy="43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06" y="-70705"/>
            <a:ext cx="3044888" cy="351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4"/>
          <p:cNvGrpSpPr>
            <a:grpSpLocks/>
          </p:cNvGrpSpPr>
          <p:nvPr/>
        </p:nvGrpSpPr>
        <p:grpSpPr bwMode="auto">
          <a:xfrm>
            <a:off x="2416708" y="1167618"/>
            <a:ext cx="8387280" cy="1522968"/>
            <a:chOff x="0" y="-163586"/>
            <a:chExt cx="7544625" cy="1528578"/>
          </a:xfrm>
        </p:grpSpPr>
        <p:sp>
          <p:nvSpPr>
            <p:cNvPr id="5132" name="文本框 3"/>
            <p:cNvSpPr txBox="1">
              <a:spLocks noChangeArrowheads="1"/>
            </p:cNvSpPr>
            <p:nvPr/>
          </p:nvSpPr>
          <p:spPr bwMode="auto">
            <a:xfrm>
              <a:off x="342357" y="-163586"/>
              <a:ext cx="7202268" cy="120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tr-TR" sz="3600" b="1" dirty="0">
                  <a:solidFill>
                    <a:schemeClr val="tx2"/>
                  </a:solidFill>
                </a:rPr>
                <a:t> </a:t>
              </a:r>
              <a:r>
                <a:rPr lang="tr-TR" sz="3600" b="1" dirty="0">
                  <a:solidFill>
                    <a:srgbClr val="0F4D88"/>
                  </a:solidFill>
                </a:rPr>
                <a:t>ÇAĞ  ÜNİVERSİTESİ KÜTÜPHANE VE DOKÜMANTASYON  DAİRE BAŞKANLIĞI</a:t>
              </a:r>
              <a:endParaRPr lang="zh-CN" altLang="en-US" sz="3600" dirty="0">
                <a:solidFill>
                  <a:srgbClr val="0F4D88"/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5133" name="组合 2"/>
            <p:cNvGrpSpPr>
              <a:grpSpLocks/>
            </p:cNvGrpSpPr>
            <p:nvPr/>
          </p:nvGrpSpPr>
          <p:grpSpPr bwMode="auto">
            <a:xfrm>
              <a:off x="0" y="1154199"/>
              <a:ext cx="7227568" cy="210793"/>
              <a:chOff x="0" y="46203"/>
              <a:chExt cx="7227568" cy="210793"/>
            </a:xfrm>
          </p:grpSpPr>
          <p:grpSp>
            <p:nvGrpSpPr>
              <p:cNvPr id="5134" name="组合 8"/>
              <p:cNvGrpSpPr>
                <a:grpSpLocks/>
              </p:cNvGrpSpPr>
              <p:nvPr/>
            </p:nvGrpSpPr>
            <p:grpSpPr bwMode="auto">
              <a:xfrm>
                <a:off x="0" y="52698"/>
                <a:ext cx="7227568" cy="105397"/>
                <a:chOff x="0" y="0"/>
                <a:chExt cx="4656093" cy="0"/>
              </a:xfrm>
            </p:grpSpPr>
            <p:cxnSp>
              <p:nvCxnSpPr>
                <p:cNvPr id="5136" name="直接连接符 5"/>
                <p:cNvCxnSpPr>
                  <a:cxnSpLocks noChangeShapeType="1"/>
                </p:cNvCxnSpPr>
                <p:nvPr/>
              </p:nvCxnSpPr>
              <p:spPr bwMode="auto">
                <a:xfrm>
                  <a:off x="0" y="0"/>
                  <a:ext cx="2141493" cy="0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37" name="直接连接符 9"/>
                <p:cNvCxnSpPr>
                  <a:cxnSpLocks noChangeShapeType="1"/>
                </p:cNvCxnSpPr>
                <p:nvPr/>
              </p:nvCxnSpPr>
              <p:spPr bwMode="auto">
                <a:xfrm>
                  <a:off x="2514600" y="0"/>
                  <a:ext cx="2141493" cy="0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5135" name="等腰三角形 10"/>
              <p:cNvSpPr>
                <a:spLocks noChangeArrowheads="1"/>
              </p:cNvSpPr>
              <p:nvPr/>
            </p:nvSpPr>
            <p:spPr bwMode="auto">
              <a:xfrm>
                <a:off x="3491524" y="46203"/>
                <a:ext cx="244520" cy="210793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FD4B83B1-5B22-4A56-9FD9-BFDF2EBF3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23" y="-20451"/>
            <a:ext cx="1615335" cy="1615335"/>
          </a:xfrm>
          <a:prstGeom prst="rect">
            <a:avLst/>
          </a:prstGeom>
        </p:spPr>
      </p:pic>
      <p:pic>
        <p:nvPicPr>
          <p:cNvPr id="32" name="Google Shape;949;p32">
            <a:extLst>
              <a:ext uri="{FF2B5EF4-FFF2-40B4-BE49-F238E27FC236}">
                <a16:creationId xmlns="" xmlns:a16="http://schemas.microsoft.com/office/drawing/2014/main" id="{4C902D5B-6008-4AD1-913A-B11EB06365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116138" y="5247249"/>
            <a:ext cx="905817" cy="137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949;p32">
            <a:extLst>
              <a:ext uri="{FF2B5EF4-FFF2-40B4-BE49-F238E27FC236}">
                <a16:creationId xmlns="" xmlns:a16="http://schemas.microsoft.com/office/drawing/2014/main" id="{4A34C7DF-05FA-442F-A80A-3593FEDF4C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5285598" y="5271720"/>
            <a:ext cx="826588" cy="13640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" name="Google Shape;949;p32">
            <a:extLst>
              <a:ext uri="{FF2B5EF4-FFF2-40B4-BE49-F238E27FC236}">
                <a16:creationId xmlns="" xmlns:a16="http://schemas.microsoft.com/office/drawing/2014/main" id="{7FD9E1FF-E585-4A41-A4EF-D8C69DF2F3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1240033" y="2690586"/>
            <a:ext cx="856054" cy="13479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" name="Google Shape;949;p32">
            <a:extLst>
              <a:ext uri="{FF2B5EF4-FFF2-40B4-BE49-F238E27FC236}">
                <a16:creationId xmlns="" xmlns:a16="http://schemas.microsoft.com/office/drawing/2014/main" id="{FBC03078-4447-406A-80FB-152531DBBE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9249044" y="87035"/>
            <a:ext cx="828259" cy="10193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564E069B-1FF6-4D38-95CB-6A16FACDAF27}"/>
              </a:ext>
            </a:extLst>
          </p:cNvPr>
          <p:cNvGrpSpPr/>
          <p:nvPr/>
        </p:nvGrpSpPr>
        <p:grpSpPr>
          <a:xfrm>
            <a:off x="7101372" y="0"/>
            <a:ext cx="5092642" cy="7251483"/>
            <a:chOff x="6641219" y="0"/>
            <a:chExt cx="5552795" cy="7251483"/>
          </a:xfrm>
        </p:grpSpPr>
        <p:grpSp>
          <p:nvGrpSpPr>
            <p:cNvPr id="3" name="Group 81">
              <a:extLst>
                <a:ext uri="{FF2B5EF4-FFF2-40B4-BE49-F238E27FC236}">
                  <a16:creationId xmlns="" xmlns:a16="http://schemas.microsoft.com/office/drawing/2014/main" id="{6F5DA549-0C54-4C3E-A5C5-AEF41EBBD100}"/>
                </a:ext>
              </a:extLst>
            </p:cNvPr>
            <p:cNvGrpSpPr/>
            <p:nvPr/>
          </p:nvGrpSpPr>
          <p:grpSpPr>
            <a:xfrm>
              <a:off x="9294736" y="0"/>
              <a:ext cx="2899278" cy="6855505"/>
              <a:chOff x="9294736" y="0"/>
              <a:chExt cx="2899278" cy="6855505"/>
            </a:xfrm>
          </p:grpSpPr>
          <p:sp>
            <p:nvSpPr>
              <p:cNvPr id="25" name="Freeform: Shape 3">
                <a:extLst>
                  <a:ext uri="{FF2B5EF4-FFF2-40B4-BE49-F238E27FC236}">
                    <a16:creationId xmlns="" xmlns:a16="http://schemas.microsoft.com/office/drawing/2014/main" id="{F61D6B32-2EDD-4777-ADEE-534668FDCAAA}"/>
                  </a:ext>
                </a:extLst>
              </p:cNvPr>
              <p:cNvSpPr/>
              <p:nvPr/>
            </p:nvSpPr>
            <p:spPr>
              <a:xfrm>
                <a:off x="9294736" y="0"/>
                <a:ext cx="2899278" cy="6855505"/>
              </a:xfrm>
              <a:custGeom>
                <a:avLst/>
                <a:gdLst>
                  <a:gd name="connsiteX0" fmla="*/ 0 w 2218926"/>
                  <a:gd name="connsiteY0" fmla="*/ 0 h 2285893"/>
                  <a:gd name="connsiteX1" fmla="*/ 2218926 w 2218926"/>
                  <a:gd name="connsiteY1" fmla="*/ 0 h 2285893"/>
                  <a:gd name="connsiteX2" fmla="*/ 2218926 w 2218926"/>
                  <a:gd name="connsiteY2" fmla="*/ 2285893 h 2285893"/>
                  <a:gd name="connsiteX3" fmla="*/ 0 w 2218926"/>
                  <a:gd name="connsiteY3" fmla="*/ 2285893 h 228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8926" h="2285893">
                    <a:moveTo>
                      <a:pt x="0" y="0"/>
                    </a:moveTo>
                    <a:lnTo>
                      <a:pt x="2218926" y="0"/>
                    </a:lnTo>
                    <a:lnTo>
                      <a:pt x="2218926" y="2285893"/>
                    </a:lnTo>
                    <a:lnTo>
                      <a:pt x="0" y="2285893"/>
                    </a:lnTo>
                    <a:close/>
                  </a:path>
                </a:pathLst>
              </a:custGeom>
              <a:solidFill>
                <a:srgbClr val="9D4E2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Rectangle 52">
                <a:extLst>
                  <a:ext uri="{FF2B5EF4-FFF2-40B4-BE49-F238E27FC236}">
                    <a16:creationId xmlns="" xmlns:a16="http://schemas.microsoft.com/office/drawing/2014/main" id="{8AB37BEA-74EA-4530-804C-6CFDFD19CB6C}"/>
                  </a:ext>
                </a:extLst>
              </p:cNvPr>
              <p:cNvSpPr/>
              <p:nvPr/>
            </p:nvSpPr>
            <p:spPr>
              <a:xfrm>
                <a:off x="9513787" y="0"/>
                <a:ext cx="2461096" cy="2416804"/>
              </a:xfrm>
              <a:prstGeom prst="rect">
                <a:avLst/>
              </a:pr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5">
                <a:extLst>
                  <a:ext uri="{FF2B5EF4-FFF2-40B4-BE49-F238E27FC236}">
                    <a16:creationId xmlns="" xmlns:a16="http://schemas.microsoft.com/office/drawing/2014/main" id="{225E283F-3631-4114-B026-04146FAF94B0}"/>
                  </a:ext>
                </a:extLst>
              </p:cNvPr>
              <p:cNvSpPr/>
              <p:nvPr/>
            </p:nvSpPr>
            <p:spPr>
              <a:xfrm>
                <a:off x="9493161" y="2551316"/>
                <a:ext cx="2495913" cy="3376237"/>
              </a:xfrm>
              <a:custGeom>
                <a:avLst/>
                <a:gdLst>
                  <a:gd name="connsiteX0" fmla="*/ 113 w 1325788"/>
                  <a:gd name="connsiteY0" fmla="*/ 3493 h 1793402"/>
                  <a:gd name="connsiteX1" fmla="*/ 0 w 1325788"/>
                  <a:gd name="connsiteY1" fmla="*/ 1489248 h 1793402"/>
                  <a:gd name="connsiteX2" fmla="*/ 1325789 w 1325788"/>
                  <a:gd name="connsiteY2" fmla="*/ 1793403 h 1793402"/>
                  <a:gd name="connsiteX3" fmla="*/ 1314323 w 1325788"/>
                  <a:gd name="connsiteY3" fmla="*/ 0 h 179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88" h="1793402">
                    <a:moveTo>
                      <a:pt x="113" y="3493"/>
                    </a:moveTo>
                    <a:lnTo>
                      <a:pt x="0" y="1489248"/>
                    </a:lnTo>
                    <a:lnTo>
                      <a:pt x="1325789" y="1793403"/>
                    </a:lnTo>
                    <a:lnTo>
                      <a:pt x="1314323" y="0"/>
                    </a:ln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6">
                <a:extLst>
                  <a:ext uri="{FF2B5EF4-FFF2-40B4-BE49-F238E27FC236}">
                    <a16:creationId xmlns="" xmlns:a16="http://schemas.microsoft.com/office/drawing/2014/main" id="{65BF2F85-2883-4CFF-A991-0A48D1F71717}"/>
                  </a:ext>
                </a:extLst>
              </p:cNvPr>
              <p:cNvSpPr/>
              <p:nvPr/>
            </p:nvSpPr>
            <p:spPr>
              <a:xfrm>
                <a:off x="9495178" y="5565439"/>
                <a:ext cx="2479705" cy="1290066"/>
              </a:xfrm>
              <a:custGeom>
                <a:avLst/>
                <a:gdLst>
                  <a:gd name="connsiteX0" fmla="*/ 1313674 w 1317179"/>
                  <a:gd name="connsiteY0" fmla="*/ 685263 h 685262"/>
                  <a:gd name="connsiteX1" fmla="*/ 3662 w 1317179"/>
                  <a:gd name="connsiteY1" fmla="*/ 685263 h 685262"/>
                  <a:gd name="connsiteX2" fmla="*/ 56 w 1317179"/>
                  <a:gd name="connsiteY2" fmla="*/ 675486 h 685262"/>
                  <a:gd name="connsiteX3" fmla="*/ 0 w 1317179"/>
                  <a:gd name="connsiteY3" fmla="*/ 666556 h 685262"/>
                  <a:gd name="connsiteX4" fmla="*/ 0 w 1317179"/>
                  <a:gd name="connsiteY4" fmla="*/ 21086 h 685262"/>
                  <a:gd name="connsiteX5" fmla="*/ 23496 w 1317179"/>
                  <a:gd name="connsiteY5" fmla="*/ 2943 h 685262"/>
                  <a:gd name="connsiteX6" fmla="*/ 1076628 w 1317179"/>
                  <a:gd name="connsiteY6" fmla="*/ 280164 h 685262"/>
                  <a:gd name="connsiteX7" fmla="*/ 1300630 w 1317179"/>
                  <a:gd name="connsiteY7" fmla="*/ 339017 h 685262"/>
                  <a:gd name="connsiteX8" fmla="*/ 1317112 w 1317179"/>
                  <a:gd name="connsiteY8" fmla="*/ 360654 h 685262"/>
                  <a:gd name="connsiteX9" fmla="*/ 1317083 w 1317179"/>
                  <a:gd name="connsiteY9" fmla="*/ 670049 h 685262"/>
                  <a:gd name="connsiteX10" fmla="*/ 1313674 w 1317179"/>
                  <a:gd name="connsiteY10" fmla="*/ 685263 h 6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79" h="685262">
                    <a:moveTo>
                      <a:pt x="1313674" y="685263"/>
                    </a:moveTo>
                    <a:cubicBezTo>
                      <a:pt x="876994" y="685263"/>
                      <a:pt x="440343" y="685263"/>
                      <a:pt x="3662" y="685263"/>
                    </a:cubicBezTo>
                    <a:cubicBezTo>
                      <a:pt x="901" y="682586"/>
                      <a:pt x="84" y="679177"/>
                      <a:pt x="56" y="675486"/>
                    </a:cubicBezTo>
                    <a:cubicBezTo>
                      <a:pt x="28" y="672500"/>
                      <a:pt x="0" y="669514"/>
                      <a:pt x="0" y="666556"/>
                    </a:cubicBezTo>
                    <a:cubicBezTo>
                      <a:pt x="0" y="451399"/>
                      <a:pt x="0" y="236243"/>
                      <a:pt x="0" y="21086"/>
                    </a:cubicBezTo>
                    <a:cubicBezTo>
                      <a:pt x="0" y="-1649"/>
                      <a:pt x="1549" y="-2861"/>
                      <a:pt x="23496" y="2943"/>
                    </a:cubicBezTo>
                    <a:cubicBezTo>
                      <a:pt x="52852" y="10690"/>
                      <a:pt x="953258" y="247709"/>
                      <a:pt x="1076628" y="280164"/>
                    </a:cubicBezTo>
                    <a:cubicBezTo>
                      <a:pt x="1151286" y="299801"/>
                      <a:pt x="1225944" y="319437"/>
                      <a:pt x="1300630" y="339017"/>
                    </a:cubicBezTo>
                    <a:cubicBezTo>
                      <a:pt x="1315675" y="342962"/>
                      <a:pt x="1317112" y="344708"/>
                      <a:pt x="1317112" y="360654"/>
                    </a:cubicBezTo>
                    <a:cubicBezTo>
                      <a:pt x="1317140" y="463795"/>
                      <a:pt x="1317140" y="566936"/>
                      <a:pt x="1317083" y="670049"/>
                    </a:cubicBezTo>
                    <a:cubicBezTo>
                      <a:pt x="1317112" y="675317"/>
                      <a:pt x="1318013" y="680896"/>
                      <a:pt x="1313674" y="685263"/>
                    </a:cubicBez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11">
                <a:extLst>
                  <a:ext uri="{FF2B5EF4-FFF2-40B4-BE49-F238E27FC236}">
                    <a16:creationId xmlns="" xmlns:a16="http://schemas.microsoft.com/office/drawing/2014/main" id="{E93B0ED6-EC63-4242-86FF-F5B08601962C}"/>
                  </a:ext>
                </a:extLst>
              </p:cNvPr>
              <p:cNvSpPr/>
              <p:nvPr/>
            </p:nvSpPr>
            <p:spPr>
              <a:xfrm>
                <a:off x="11364923" y="3015604"/>
                <a:ext cx="512661" cy="2848066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12">
                <a:extLst>
                  <a:ext uri="{FF2B5EF4-FFF2-40B4-BE49-F238E27FC236}">
                    <a16:creationId xmlns="" xmlns:a16="http://schemas.microsoft.com/office/drawing/2014/main" id="{97F55264-1AC2-4801-A877-0187F9166AB2}"/>
                  </a:ext>
                </a:extLst>
              </p:cNvPr>
              <p:cNvSpPr/>
              <p:nvPr/>
            </p:nvSpPr>
            <p:spPr>
              <a:xfrm>
                <a:off x="10771548" y="2760809"/>
                <a:ext cx="1185547" cy="2942500"/>
              </a:xfrm>
              <a:custGeom>
                <a:avLst/>
                <a:gdLst>
                  <a:gd name="connsiteX0" fmla="*/ 569171 w 629743"/>
                  <a:gd name="connsiteY0" fmla="*/ 142671 h 1563008"/>
                  <a:gd name="connsiteX1" fmla="*/ 491780 w 629743"/>
                  <a:gd name="connsiteY1" fmla="*/ 138868 h 1563008"/>
                  <a:gd name="connsiteX2" fmla="*/ 428475 w 629743"/>
                  <a:gd name="connsiteY2" fmla="*/ 145545 h 1563008"/>
                  <a:gd name="connsiteX3" fmla="*/ 397147 w 629743"/>
                  <a:gd name="connsiteY3" fmla="*/ 150419 h 1563008"/>
                  <a:gd name="connsiteX4" fmla="*/ 335195 w 629743"/>
                  <a:gd name="connsiteY4" fmla="*/ 159913 h 1563008"/>
                  <a:gd name="connsiteX5" fmla="*/ 332574 w 629743"/>
                  <a:gd name="connsiteY5" fmla="*/ 160307 h 1563008"/>
                  <a:gd name="connsiteX6" fmla="*/ 318009 w 629743"/>
                  <a:gd name="connsiteY6" fmla="*/ 174929 h 1563008"/>
                  <a:gd name="connsiteX7" fmla="*/ 308430 w 629743"/>
                  <a:gd name="connsiteY7" fmla="*/ 178676 h 1563008"/>
                  <a:gd name="connsiteX8" fmla="*/ 264650 w 629743"/>
                  <a:gd name="connsiteY8" fmla="*/ 178113 h 1563008"/>
                  <a:gd name="connsiteX9" fmla="*/ 262959 w 629743"/>
                  <a:gd name="connsiteY9" fmla="*/ 177690 h 1563008"/>
                  <a:gd name="connsiteX10" fmla="*/ 232645 w 629743"/>
                  <a:gd name="connsiteY10" fmla="*/ 182508 h 1563008"/>
                  <a:gd name="connsiteX11" fmla="*/ 226137 w 629743"/>
                  <a:gd name="connsiteY11" fmla="*/ 189579 h 1563008"/>
                  <a:gd name="connsiteX12" fmla="*/ 225968 w 629743"/>
                  <a:gd name="connsiteY12" fmla="*/ 202088 h 1563008"/>
                  <a:gd name="connsiteX13" fmla="*/ 225968 w 629743"/>
                  <a:gd name="connsiteY13" fmla="*/ 925568 h 1563008"/>
                  <a:gd name="connsiteX14" fmla="*/ 225799 w 629743"/>
                  <a:gd name="connsiteY14" fmla="*/ 938978 h 1563008"/>
                  <a:gd name="connsiteX15" fmla="*/ 219742 w 629743"/>
                  <a:gd name="connsiteY15" fmla="*/ 948670 h 1563008"/>
                  <a:gd name="connsiteX16" fmla="*/ 219601 w 629743"/>
                  <a:gd name="connsiteY16" fmla="*/ 900438 h 1563008"/>
                  <a:gd name="connsiteX17" fmla="*/ 221883 w 629743"/>
                  <a:gd name="connsiteY17" fmla="*/ 952248 h 1563008"/>
                  <a:gd name="connsiteX18" fmla="*/ 222362 w 629743"/>
                  <a:gd name="connsiteY18" fmla="*/ 961151 h 1563008"/>
                  <a:gd name="connsiteX19" fmla="*/ 222362 w 629743"/>
                  <a:gd name="connsiteY19" fmla="*/ 1528130 h 1563008"/>
                  <a:gd name="connsiteX20" fmla="*/ 220953 w 629743"/>
                  <a:gd name="connsiteY20" fmla="*/ 1540470 h 1563008"/>
                  <a:gd name="connsiteX21" fmla="*/ 210360 w 629743"/>
                  <a:gd name="connsiteY21" fmla="*/ 1547795 h 1563008"/>
                  <a:gd name="connsiteX22" fmla="*/ 142745 w 629743"/>
                  <a:gd name="connsiteY22" fmla="*/ 1562163 h 1563008"/>
                  <a:gd name="connsiteX23" fmla="*/ 125194 w 629743"/>
                  <a:gd name="connsiteY23" fmla="*/ 1563008 h 1563008"/>
                  <a:gd name="connsiteX24" fmla="*/ 112657 w 629743"/>
                  <a:gd name="connsiteY24" fmla="*/ 1559599 h 1563008"/>
                  <a:gd name="connsiteX25" fmla="*/ 58875 w 629743"/>
                  <a:gd name="connsiteY25" fmla="*/ 1549739 h 1563008"/>
                  <a:gd name="connsiteX26" fmla="*/ 40900 w 629743"/>
                  <a:gd name="connsiteY26" fmla="*/ 1546640 h 1563008"/>
                  <a:gd name="connsiteX27" fmla="*/ 31913 w 629743"/>
                  <a:gd name="connsiteY27" fmla="*/ 1534497 h 1563008"/>
                  <a:gd name="connsiteX28" fmla="*/ 29913 w 629743"/>
                  <a:gd name="connsiteY28" fmla="*/ 1527229 h 1563008"/>
                  <a:gd name="connsiteX29" fmla="*/ 25236 w 629743"/>
                  <a:gd name="connsiteY29" fmla="*/ 1499366 h 1563008"/>
                  <a:gd name="connsiteX30" fmla="*/ 24616 w 629743"/>
                  <a:gd name="connsiteY30" fmla="*/ 1315256 h 1563008"/>
                  <a:gd name="connsiteX31" fmla="*/ 20982 w 629743"/>
                  <a:gd name="connsiteY31" fmla="*/ 1102043 h 1563008"/>
                  <a:gd name="connsiteX32" fmla="*/ 17827 w 629743"/>
                  <a:gd name="connsiteY32" fmla="*/ 899536 h 1563008"/>
                  <a:gd name="connsiteX33" fmla="*/ 13742 w 629743"/>
                  <a:gd name="connsiteY33" fmla="*/ 672942 h 1563008"/>
                  <a:gd name="connsiteX34" fmla="*/ 10389 w 629743"/>
                  <a:gd name="connsiteY34" fmla="*/ 452573 h 1563008"/>
                  <a:gd name="connsiteX35" fmla="*/ 6783 w 629743"/>
                  <a:gd name="connsiteY35" fmla="*/ 271534 h 1563008"/>
                  <a:gd name="connsiteX36" fmla="*/ 3881 w 629743"/>
                  <a:gd name="connsiteY36" fmla="*/ 215611 h 1563008"/>
                  <a:gd name="connsiteX37" fmla="*/ 4445 w 629743"/>
                  <a:gd name="connsiteY37" fmla="*/ 204032 h 1563008"/>
                  <a:gd name="connsiteX38" fmla="*/ 4247 w 629743"/>
                  <a:gd name="connsiteY38" fmla="*/ 94186 h 1563008"/>
                  <a:gd name="connsiteX39" fmla="*/ 303 w 629743"/>
                  <a:gd name="connsiteY39" fmla="*/ 32064 h 1563008"/>
                  <a:gd name="connsiteX40" fmla="*/ 9572 w 629743"/>
                  <a:gd name="connsiteY40" fmla="*/ 15442 h 1563008"/>
                  <a:gd name="connsiteX41" fmla="*/ 19602 w 629743"/>
                  <a:gd name="connsiteY41" fmla="*/ 14259 h 1563008"/>
                  <a:gd name="connsiteX42" fmla="*/ 44507 w 629743"/>
                  <a:gd name="connsiteY42" fmla="*/ 11357 h 1563008"/>
                  <a:gd name="connsiteX43" fmla="*/ 112460 w 629743"/>
                  <a:gd name="connsiteY43" fmla="*/ 2624 h 1563008"/>
                  <a:gd name="connsiteX44" fmla="*/ 187907 w 629743"/>
                  <a:gd name="connsiteY44" fmla="*/ 3074 h 1563008"/>
                  <a:gd name="connsiteX45" fmla="*/ 199514 w 629743"/>
                  <a:gd name="connsiteY45" fmla="*/ 3328 h 1563008"/>
                  <a:gd name="connsiteX46" fmla="*/ 348859 w 629743"/>
                  <a:gd name="connsiteY46" fmla="*/ 3553 h 1563008"/>
                  <a:gd name="connsiteX47" fmla="*/ 546238 w 629743"/>
                  <a:gd name="connsiteY47" fmla="*/ 6991 h 1563008"/>
                  <a:gd name="connsiteX48" fmla="*/ 555028 w 629743"/>
                  <a:gd name="connsiteY48" fmla="*/ 8343 h 1563008"/>
                  <a:gd name="connsiteX49" fmla="*/ 568579 w 629743"/>
                  <a:gd name="connsiteY49" fmla="*/ 11526 h 1563008"/>
                  <a:gd name="connsiteX50" fmla="*/ 623685 w 629743"/>
                  <a:gd name="connsiteY50" fmla="*/ 11526 h 1563008"/>
                  <a:gd name="connsiteX51" fmla="*/ 628446 w 629743"/>
                  <a:gd name="connsiteY51" fmla="*/ 23246 h 1563008"/>
                  <a:gd name="connsiteX52" fmla="*/ 584469 w 629743"/>
                  <a:gd name="connsiteY52" fmla="*/ 42066 h 1563008"/>
                  <a:gd name="connsiteX53" fmla="*/ 573988 w 629743"/>
                  <a:gd name="connsiteY53" fmla="*/ 48320 h 1563008"/>
                  <a:gd name="connsiteX54" fmla="*/ 572213 w 629743"/>
                  <a:gd name="connsiteY54" fmla="*/ 59674 h 1563008"/>
                  <a:gd name="connsiteX55" fmla="*/ 572185 w 629743"/>
                  <a:gd name="connsiteY55" fmla="*/ 131149 h 1563008"/>
                  <a:gd name="connsiteX56" fmla="*/ 569171 w 629743"/>
                  <a:gd name="connsiteY56" fmla="*/ 142671 h 156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9743" h="1563008">
                    <a:moveTo>
                      <a:pt x="569171" y="142671"/>
                    </a:moveTo>
                    <a:cubicBezTo>
                      <a:pt x="543252" y="143967"/>
                      <a:pt x="517727" y="138502"/>
                      <a:pt x="491780" y="138868"/>
                    </a:cubicBezTo>
                    <a:cubicBezTo>
                      <a:pt x="470340" y="139150"/>
                      <a:pt x="449520" y="142446"/>
                      <a:pt x="428475" y="145545"/>
                    </a:cubicBezTo>
                    <a:cubicBezTo>
                      <a:pt x="418051" y="147066"/>
                      <a:pt x="407627" y="149066"/>
                      <a:pt x="397147" y="150419"/>
                    </a:cubicBezTo>
                    <a:cubicBezTo>
                      <a:pt x="376440" y="153123"/>
                      <a:pt x="355592" y="155067"/>
                      <a:pt x="335195" y="159913"/>
                    </a:cubicBezTo>
                    <a:cubicBezTo>
                      <a:pt x="334321" y="160110"/>
                      <a:pt x="333392" y="160448"/>
                      <a:pt x="332574" y="160307"/>
                    </a:cubicBezTo>
                    <a:cubicBezTo>
                      <a:pt x="320770" y="158307"/>
                      <a:pt x="316967" y="164167"/>
                      <a:pt x="318009" y="174929"/>
                    </a:cubicBezTo>
                    <a:cubicBezTo>
                      <a:pt x="315643" y="178282"/>
                      <a:pt x="312037" y="178704"/>
                      <a:pt x="308430" y="178676"/>
                    </a:cubicBezTo>
                    <a:cubicBezTo>
                      <a:pt x="293837" y="178564"/>
                      <a:pt x="279215" y="179493"/>
                      <a:pt x="264650" y="178113"/>
                    </a:cubicBezTo>
                    <a:cubicBezTo>
                      <a:pt x="264058" y="178056"/>
                      <a:pt x="263241" y="177465"/>
                      <a:pt x="262959" y="177690"/>
                    </a:cubicBezTo>
                    <a:cubicBezTo>
                      <a:pt x="253888" y="185832"/>
                      <a:pt x="242759" y="181043"/>
                      <a:pt x="232645" y="182508"/>
                    </a:cubicBezTo>
                    <a:cubicBezTo>
                      <a:pt x="228335" y="183128"/>
                      <a:pt x="226391" y="185438"/>
                      <a:pt x="226137" y="189579"/>
                    </a:cubicBezTo>
                    <a:cubicBezTo>
                      <a:pt x="225884" y="193749"/>
                      <a:pt x="225968" y="197918"/>
                      <a:pt x="225968" y="202088"/>
                    </a:cubicBezTo>
                    <a:cubicBezTo>
                      <a:pt x="225968" y="443248"/>
                      <a:pt x="225968" y="684408"/>
                      <a:pt x="225968" y="925568"/>
                    </a:cubicBezTo>
                    <a:cubicBezTo>
                      <a:pt x="225968" y="930048"/>
                      <a:pt x="226109" y="934527"/>
                      <a:pt x="225799" y="938978"/>
                    </a:cubicBezTo>
                    <a:cubicBezTo>
                      <a:pt x="225546" y="942500"/>
                      <a:pt x="224982" y="945965"/>
                      <a:pt x="219742" y="948670"/>
                    </a:cubicBezTo>
                    <a:cubicBezTo>
                      <a:pt x="219460" y="931175"/>
                      <a:pt x="219714" y="914806"/>
                      <a:pt x="219601" y="900438"/>
                    </a:cubicBezTo>
                    <a:cubicBezTo>
                      <a:pt x="221094" y="916356"/>
                      <a:pt x="216812" y="934414"/>
                      <a:pt x="221883" y="952248"/>
                    </a:cubicBezTo>
                    <a:cubicBezTo>
                      <a:pt x="222700" y="955121"/>
                      <a:pt x="222362" y="958164"/>
                      <a:pt x="222362" y="961151"/>
                    </a:cubicBezTo>
                    <a:cubicBezTo>
                      <a:pt x="222390" y="1150134"/>
                      <a:pt x="222390" y="1339118"/>
                      <a:pt x="222362" y="1528130"/>
                    </a:cubicBezTo>
                    <a:cubicBezTo>
                      <a:pt x="222362" y="1532272"/>
                      <a:pt x="222728" y="1536498"/>
                      <a:pt x="220953" y="1540470"/>
                    </a:cubicBezTo>
                    <a:cubicBezTo>
                      <a:pt x="218643" y="1544668"/>
                      <a:pt x="214812" y="1546950"/>
                      <a:pt x="210360" y="1547795"/>
                    </a:cubicBezTo>
                    <a:cubicBezTo>
                      <a:pt x="187709" y="1552077"/>
                      <a:pt x="165340" y="1557684"/>
                      <a:pt x="142745" y="1562163"/>
                    </a:cubicBezTo>
                    <a:cubicBezTo>
                      <a:pt x="136942" y="1563318"/>
                      <a:pt x="130941" y="1560445"/>
                      <a:pt x="125194" y="1563008"/>
                    </a:cubicBezTo>
                    <a:cubicBezTo>
                      <a:pt x="121390" y="1560445"/>
                      <a:pt x="116967" y="1560445"/>
                      <a:pt x="112657" y="1559599"/>
                    </a:cubicBezTo>
                    <a:cubicBezTo>
                      <a:pt x="94767" y="1556162"/>
                      <a:pt x="76511" y="1554725"/>
                      <a:pt x="58875" y="1549739"/>
                    </a:cubicBezTo>
                    <a:cubicBezTo>
                      <a:pt x="53015" y="1548077"/>
                      <a:pt x="46591" y="1547063"/>
                      <a:pt x="40900" y="1546640"/>
                    </a:cubicBezTo>
                    <a:cubicBezTo>
                      <a:pt x="31096" y="1545907"/>
                      <a:pt x="31998" y="1540695"/>
                      <a:pt x="31913" y="1534497"/>
                    </a:cubicBezTo>
                    <a:cubicBezTo>
                      <a:pt x="31885" y="1531962"/>
                      <a:pt x="32787" y="1529032"/>
                      <a:pt x="29913" y="1527229"/>
                    </a:cubicBezTo>
                    <a:cubicBezTo>
                      <a:pt x="25743" y="1518383"/>
                      <a:pt x="25236" y="1509001"/>
                      <a:pt x="25236" y="1499366"/>
                    </a:cubicBezTo>
                    <a:cubicBezTo>
                      <a:pt x="25405" y="1437977"/>
                      <a:pt x="27997" y="1376447"/>
                      <a:pt x="24616" y="1315256"/>
                    </a:cubicBezTo>
                    <a:cubicBezTo>
                      <a:pt x="20672" y="1244119"/>
                      <a:pt x="25687" y="1172898"/>
                      <a:pt x="20982" y="1102043"/>
                    </a:cubicBezTo>
                    <a:cubicBezTo>
                      <a:pt x="16503" y="1034456"/>
                      <a:pt x="21517" y="966926"/>
                      <a:pt x="17827" y="899536"/>
                    </a:cubicBezTo>
                    <a:cubicBezTo>
                      <a:pt x="13685" y="823977"/>
                      <a:pt x="17996" y="748276"/>
                      <a:pt x="13742" y="672942"/>
                    </a:cubicBezTo>
                    <a:cubicBezTo>
                      <a:pt x="9572" y="599382"/>
                      <a:pt x="15150" y="525851"/>
                      <a:pt x="10389" y="452573"/>
                    </a:cubicBezTo>
                    <a:cubicBezTo>
                      <a:pt x="6473" y="392142"/>
                      <a:pt x="9966" y="331768"/>
                      <a:pt x="6783" y="271534"/>
                    </a:cubicBezTo>
                    <a:cubicBezTo>
                      <a:pt x="5797" y="252940"/>
                      <a:pt x="4078" y="234290"/>
                      <a:pt x="3881" y="215611"/>
                    </a:cubicBezTo>
                    <a:cubicBezTo>
                      <a:pt x="3825" y="211723"/>
                      <a:pt x="3881" y="207863"/>
                      <a:pt x="4445" y="204032"/>
                    </a:cubicBezTo>
                    <a:cubicBezTo>
                      <a:pt x="3261" y="167407"/>
                      <a:pt x="3346" y="130782"/>
                      <a:pt x="4247" y="94186"/>
                    </a:cubicBezTo>
                    <a:cubicBezTo>
                      <a:pt x="4755" y="73225"/>
                      <a:pt x="-1415" y="52969"/>
                      <a:pt x="303" y="32064"/>
                    </a:cubicBezTo>
                    <a:cubicBezTo>
                      <a:pt x="895" y="24908"/>
                      <a:pt x="1627" y="18288"/>
                      <a:pt x="9572" y="15442"/>
                    </a:cubicBezTo>
                    <a:cubicBezTo>
                      <a:pt x="12868" y="14710"/>
                      <a:pt x="16165" y="13808"/>
                      <a:pt x="19602" y="14259"/>
                    </a:cubicBezTo>
                    <a:cubicBezTo>
                      <a:pt x="28194" y="15780"/>
                      <a:pt x="36590" y="15696"/>
                      <a:pt x="44507" y="11357"/>
                    </a:cubicBezTo>
                    <a:cubicBezTo>
                      <a:pt x="67383" y="10202"/>
                      <a:pt x="89921" y="5892"/>
                      <a:pt x="112460" y="2624"/>
                    </a:cubicBezTo>
                    <a:cubicBezTo>
                      <a:pt x="137900" y="-1095"/>
                      <a:pt x="162776" y="-785"/>
                      <a:pt x="187907" y="3074"/>
                    </a:cubicBezTo>
                    <a:cubicBezTo>
                      <a:pt x="191738" y="3666"/>
                      <a:pt x="195654" y="3328"/>
                      <a:pt x="199514" y="3328"/>
                    </a:cubicBezTo>
                    <a:cubicBezTo>
                      <a:pt x="249295" y="3328"/>
                      <a:pt x="299077" y="2483"/>
                      <a:pt x="348859" y="3553"/>
                    </a:cubicBezTo>
                    <a:cubicBezTo>
                      <a:pt x="414642" y="4962"/>
                      <a:pt x="480398" y="8286"/>
                      <a:pt x="546238" y="6991"/>
                    </a:cubicBezTo>
                    <a:cubicBezTo>
                      <a:pt x="549224" y="6934"/>
                      <a:pt x="552183" y="7244"/>
                      <a:pt x="555028" y="8343"/>
                    </a:cubicBezTo>
                    <a:cubicBezTo>
                      <a:pt x="559113" y="11188"/>
                      <a:pt x="563762" y="11526"/>
                      <a:pt x="568579" y="11526"/>
                    </a:cubicBezTo>
                    <a:cubicBezTo>
                      <a:pt x="586948" y="11442"/>
                      <a:pt x="605317" y="11442"/>
                      <a:pt x="623685" y="11526"/>
                    </a:cubicBezTo>
                    <a:cubicBezTo>
                      <a:pt x="627460" y="11555"/>
                      <a:pt x="632024" y="21669"/>
                      <a:pt x="628446" y="23246"/>
                    </a:cubicBezTo>
                    <a:cubicBezTo>
                      <a:pt x="613825" y="29642"/>
                      <a:pt x="599316" y="36234"/>
                      <a:pt x="584469" y="42066"/>
                    </a:cubicBezTo>
                    <a:cubicBezTo>
                      <a:pt x="580665" y="43559"/>
                      <a:pt x="576524" y="44630"/>
                      <a:pt x="573988" y="48320"/>
                    </a:cubicBezTo>
                    <a:cubicBezTo>
                      <a:pt x="571904" y="51898"/>
                      <a:pt x="572213" y="55814"/>
                      <a:pt x="572213" y="59674"/>
                    </a:cubicBezTo>
                    <a:cubicBezTo>
                      <a:pt x="572213" y="83508"/>
                      <a:pt x="572270" y="107314"/>
                      <a:pt x="572185" y="131149"/>
                    </a:cubicBezTo>
                    <a:cubicBezTo>
                      <a:pt x="572072" y="135093"/>
                      <a:pt x="573002" y="139516"/>
                      <a:pt x="569171" y="142671"/>
                    </a:cubicBezTo>
                    <a:close/>
                  </a:path>
                </a:pathLst>
              </a:cu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="" xmlns:a16="http://schemas.microsoft.com/office/drawing/2014/main" id="{830F471B-8A3B-4563-9616-B2314760635A}"/>
                  </a:ext>
                </a:extLst>
              </p:cNvPr>
              <p:cNvSpPr/>
              <p:nvPr/>
            </p:nvSpPr>
            <p:spPr>
              <a:xfrm>
                <a:off x="10569416" y="3133761"/>
                <a:ext cx="262834" cy="2516787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solidFill>
                <a:srgbClr val="ED1F32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="" xmlns:a16="http://schemas.microsoft.com/office/drawing/2014/main" id="{7017DB6E-C37E-4649-90D2-9FDE359D5E09}"/>
                  </a:ext>
                </a:extLst>
              </p:cNvPr>
              <p:cNvSpPr/>
              <p:nvPr/>
            </p:nvSpPr>
            <p:spPr>
              <a:xfrm>
                <a:off x="11845289" y="2787165"/>
                <a:ext cx="152437" cy="3134607"/>
              </a:xfrm>
              <a:custGeom>
                <a:avLst/>
                <a:gdLst>
                  <a:gd name="connsiteX0" fmla="*/ 733 w 80972"/>
                  <a:gd name="connsiteY0" fmla="*/ 30742 h 1665052"/>
                  <a:gd name="connsiteX1" fmla="*/ 66291 w 80972"/>
                  <a:gd name="connsiteY1" fmla="*/ 2119 h 1665052"/>
                  <a:gd name="connsiteX2" fmla="*/ 73616 w 80972"/>
                  <a:gd name="connsiteY2" fmla="*/ 5556 h 1665052"/>
                  <a:gd name="connsiteX3" fmla="*/ 78574 w 80972"/>
                  <a:gd name="connsiteY3" fmla="*/ 1357574 h 1665052"/>
                  <a:gd name="connsiteX4" fmla="*/ 80969 w 80972"/>
                  <a:gd name="connsiteY4" fmla="*/ 1655277 h 1665052"/>
                  <a:gd name="connsiteX5" fmla="*/ 70629 w 80972"/>
                  <a:gd name="connsiteY5" fmla="*/ 1664630 h 1665052"/>
                  <a:gd name="connsiteX6" fmla="*/ 20960 w 80972"/>
                  <a:gd name="connsiteY6" fmla="*/ 1658883 h 1665052"/>
                  <a:gd name="connsiteX7" fmla="*/ 13185 w 80972"/>
                  <a:gd name="connsiteY7" fmla="*/ 1649388 h 1665052"/>
                  <a:gd name="connsiteX8" fmla="*/ 12762 w 80972"/>
                  <a:gd name="connsiteY8" fmla="*/ 1613637 h 1665052"/>
                  <a:gd name="connsiteX9" fmla="*/ 12565 w 80972"/>
                  <a:gd name="connsiteY9" fmla="*/ 1513595 h 1665052"/>
                  <a:gd name="connsiteX10" fmla="*/ 0 w 80972"/>
                  <a:gd name="connsiteY10" fmla="*/ 34179 h 1665052"/>
                  <a:gd name="connsiteX11" fmla="*/ 733 w 80972"/>
                  <a:gd name="connsiteY11" fmla="*/ 30742 h 16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72" h="1665052">
                    <a:moveTo>
                      <a:pt x="733" y="30742"/>
                    </a:moveTo>
                    <a:cubicBezTo>
                      <a:pt x="22595" y="21192"/>
                      <a:pt x="44457" y="11669"/>
                      <a:pt x="66291" y="2119"/>
                    </a:cubicBezTo>
                    <a:cubicBezTo>
                      <a:pt x="71559" y="-2784"/>
                      <a:pt x="72883" y="1865"/>
                      <a:pt x="73616" y="5556"/>
                    </a:cubicBezTo>
                    <a:cubicBezTo>
                      <a:pt x="75081" y="12852"/>
                      <a:pt x="77306" y="1145685"/>
                      <a:pt x="78574" y="1357574"/>
                    </a:cubicBezTo>
                    <a:cubicBezTo>
                      <a:pt x="79166" y="1456798"/>
                      <a:pt x="80039" y="1556052"/>
                      <a:pt x="80969" y="1655277"/>
                    </a:cubicBezTo>
                    <a:cubicBezTo>
                      <a:pt x="81054" y="1663165"/>
                      <a:pt x="79870" y="1666264"/>
                      <a:pt x="70629" y="1664630"/>
                    </a:cubicBezTo>
                    <a:cubicBezTo>
                      <a:pt x="54261" y="1661700"/>
                      <a:pt x="37583" y="1660122"/>
                      <a:pt x="20960" y="1658883"/>
                    </a:cubicBezTo>
                    <a:cubicBezTo>
                      <a:pt x="13861" y="1658347"/>
                      <a:pt x="13016" y="1655502"/>
                      <a:pt x="13185" y="1649388"/>
                    </a:cubicBezTo>
                    <a:cubicBezTo>
                      <a:pt x="13551" y="1637500"/>
                      <a:pt x="12959" y="1625554"/>
                      <a:pt x="12762" y="1613637"/>
                    </a:cubicBezTo>
                    <a:cubicBezTo>
                      <a:pt x="12847" y="1580280"/>
                      <a:pt x="14932" y="1546783"/>
                      <a:pt x="12565" y="1513595"/>
                    </a:cubicBezTo>
                    <a:cubicBezTo>
                      <a:pt x="8114" y="1451164"/>
                      <a:pt x="0" y="64409"/>
                      <a:pt x="0" y="34179"/>
                    </a:cubicBezTo>
                    <a:cubicBezTo>
                      <a:pt x="28" y="32968"/>
                      <a:pt x="197" y="31841"/>
                      <a:pt x="733" y="30742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3FAD1A7C-8D86-4700-90B6-6C6365C63E1E}"/>
                  </a:ext>
                </a:extLst>
              </p:cNvPr>
              <p:cNvSpPr/>
              <p:nvPr/>
            </p:nvSpPr>
            <p:spPr>
              <a:xfrm>
                <a:off x="10118423" y="2782080"/>
                <a:ext cx="674644" cy="1199881"/>
              </a:xfrm>
              <a:custGeom>
                <a:avLst/>
                <a:gdLst>
                  <a:gd name="connsiteX0" fmla="*/ 354304 w 358360"/>
                  <a:gd name="connsiteY0" fmla="*/ 192310 h 637357"/>
                  <a:gd name="connsiteX1" fmla="*/ 319792 w 358360"/>
                  <a:gd name="connsiteY1" fmla="*/ 190084 h 637357"/>
                  <a:gd name="connsiteX2" fmla="*/ 306184 w 358360"/>
                  <a:gd name="connsiteY2" fmla="*/ 192789 h 637357"/>
                  <a:gd name="connsiteX3" fmla="*/ 247979 w 358360"/>
                  <a:gd name="connsiteY3" fmla="*/ 210510 h 637357"/>
                  <a:gd name="connsiteX4" fmla="*/ 243387 w 358360"/>
                  <a:gd name="connsiteY4" fmla="*/ 216003 h 637357"/>
                  <a:gd name="connsiteX5" fmla="*/ 243331 w 358360"/>
                  <a:gd name="connsiteY5" fmla="*/ 224033 h 637357"/>
                  <a:gd name="connsiteX6" fmla="*/ 244711 w 358360"/>
                  <a:gd name="connsiteY6" fmla="*/ 501029 h 637357"/>
                  <a:gd name="connsiteX7" fmla="*/ 246852 w 358360"/>
                  <a:gd name="connsiteY7" fmla="*/ 627553 h 637357"/>
                  <a:gd name="connsiteX8" fmla="*/ 246514 w 358360"/>
                  <a:gd name="connsiteY8" fmla="*/ 637357 h 637357"/>
                  <a:gd name="connsiteX9" fmla="*/ 245500 w 358360"/>
                  <a:gd name="connsiteY9" fmla="*/ 583068 h 637357"/>
                  <a:gd name="connsiteX10" fmla="*/ 236034 w 358360"/>
                  <a:gd name="connsiteY10" fmla="*/ 541710 h 637357"/>
                  <a:gd name="connsiteX11" fmla="*/ 160756 w 358360"/>
                  <a:gd name="connsiteY11" fmla="*/ 327371 h 637357"/>
                  <a:gd name="connsiteX12" fmla="*/ 147177 w 358360"/>
                  <a:gd name="connsiteY12" fmla="*/ 320694 h 637357"/>
                  <a:gd name="connsiteX13" fmla="*/ 12792 w 358360"/>
                  <a:gd name="connsiteY13" fmla="*/ 368306 h 637357"/>
                  <a:gd name="connsiteX14" fmla="*/ 7608 w 358360"/>
                  <a:gd name="connsiteY14" fmla="*/ 369377 h 637357"/>
                  <a:gd name="connsiteX15" fmla="*/ 3636 w 358360"/>
                  <a:gd name="connsiteY15" fmla="*/ 355488 h 637357"/>
                  <a:gd name="connsiteX16" fmla="*/ 2988 w 358360"/>
                  <a:gd name="connsiteY16" fmla="*/ 241472 h 637357"/>
                  <a:gd name="connsiteX17" fmla="*/ 1 w 358360"/>
                  <a:gd name="connsiteY17" fmla="*/ 151854 h 637357"/>
                  <a:gd name="connsiteX18" fmla="*/ 3438 w 358360"/>
                  <a:gd name="connsiteY18" fmla="*/ 138443 h 637357"/>
                  <a:gd name="connsiteX19" fmla="*/ 2171 w 358360"/>
                  <a:gd name="connsiteY19" fmla="*/ 26794 h 637357"/>
                  <a:gd name="connsiteX20" fmla="*/ 19469 w 358360"/>
                  <a:gd name="connsiteY20" fmla="*/ 14004 h 637357"/>
                  <a:gd name="connsiteX21" fmla="*/ 85252 w 358360"/>
                  <a:gd name="connsiteY21" fmla="*/ 5552 h 637357"/>
                  <a:gd name="connsiteX22" fmla="*/ 134752 w 358360"/>
                  <a:gd name="connsiteY22" fmla="*/ 565 h 637357"/>
                  <a:gd name="connsiteX23" fmla="*/ 179125 w 358360"/>
                  <a:gd name="connsiteY23" fmla="*/ 2594 h 637357"/>
                  <a:gd name="connsiteX24" fmla="*/ 349092 w 358360"/>
                  <a:gd name="connsiteY24" fmla="*/ 3101 h 637357"/>
                  <a:gd name="connsiteX25" fmla="*/ 358361 w 358360"/>
                  <a:gd name="connsiteY25" fmla="*/ 6200 h 637357"/>
                  <a:gd name="connsiteX26" fmla="*/ 351205 w 358360"/>
                  <a:gd name="connsiteY26" fmla="*/ 19667 h 637357"/>
                  <a:gd name="connsiteX27" fmla="*/ 354445 w 358360"/>
                  <a:gd name="connsiteY27" fmla="*/ 183379 h 637357"/>
                  <a:gd name="connsiteX28" fmla="*/ 354304 w 358360"/>
                  <a:gd name="connsiteY28" fmla="*/ 192310 h 63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360" h="637357">
                    <a:moveTo>
                      <a:pt x="354304" y="192310"/>
                    </a:moveTo>
                    <a:cubicBezTo>
                      <a:pt x="342866" y="191240"/>
                      <a:pt x="331287" y="193493"/>
                      <a:pt x="319792" y="190084"/>
                    </a:cubicBezTo>
                    <a:cubicBezTo>
                      <a:pt x="315848" y="188929"/>
                      <a:pt x="310608" y="191352"/>
                      <a:pt x="306184" y="192789"/>
                    </a:cubicBezTo>
                    <a:cubicBezTo>
                      <a:pt x="286886" y="199100"/>
                      <a:pt x="267672" y="205608"/>
                      <a:pt x="247979" y="210510"/>
                    </a:cubicBezTo>
                    <a:cubicBezTo>
                      <a:pt x="244711" y="211327"/>
                      <a:pt x="243472" y="213017"/>
                      <a:pt x="243387" y="216003"/>
                    </a:cubicBezTo>
                    <a:cubicBezTo>
                      <a:pt x="243303" y="218680"/>
                      <a:pt x="243331" y="221356"/>
                      <a:pt x="243331" y="224033"/>
                    </a:cubicBezTo>
                    <a:cubicBezTo>
                      <a:pt x="243584" y="316384"/>
                      <a:pt x="242485" y="408734"/>
                      <a:pt x="244711" y="501029"/>
                    </a:cubicBezTo>
                    <a:cubicBezTo>
                      <a:pt x="245725" y="543204"/>
                      <a:pt x="245754" y="585378"/>
                      <a:pt x="246852" y="627553"/>
                    </a:cubicBezTo>
                    <a:cubicBezTo>
                      <a:pt x="246937" y="630821"/>
                      <a:pt x="246655" y="634089"/>
                      <a:pt x="246514" y="637357"/>
                    </a:cubicBezTo>
                    <a:cubicBezTo>
                      <a:pt x="244260" y="619299"/>
                      <a:pt x="244937" y="601127"/>
                      <a:pt x="245500" y="583068"/>
                    </a:cubicBezTo>
                    <a:cubicBezTo>
                      <a:pt x="245951" y="568165"/>
                      <a:pt x="240711" y="555093"/>
                      <a:pt x="236034" y="541710"/>
                    </a:cubicBezTo>
                    <a:cubicBezTo>
                      <a:pt x="210988" y="470236"/>
                      <a:pt x="185633" y="398902"/>
                      <a:pt x="160756" y="327371"/>
                    </a:cubicBezTo>
                    <a:cubicBezTo>
                      <a:pt x="158051" y="319567"/>
                      <a:pt x="155600" y="317595"/>
                      <a:pt x="147177" y="320694"/>
                    </a:cubicBezTo>
                    <a:cubicBezTo>
                      <a:pt x="102551" y="337006"/>
                      <a:pt x="57643" y="352529"/>
                      <a:pt x="12792" y="368306"/>
                    </a:cubicBezTo>
                    <a:cubicBezTo>
                      <a:pt x="11158" y="368898"/>
                      <a:pt x="9355" y="369039"/>
                      <a:pt x="7608" y="369377"/>
                    </a:cubicBezTo>
                    <a:cubicBezTo>
                      <a:pt x="2650" y="365799"/>
                      <a:pt x="3664" y="360418"/>
                      <a:pt x="3636" y="355488"/>
                    </a:cubicBezTo>
                    <a:cubicBezTo>
                      <a:pt x="3523" y="317454"/>
                      <a:pt x="5411" y="279336"/>
                      <a:pt x="2988" y="241472"/>
                    </a:cubicBezTo>
                    <a:cubicBezTo>
                      <a:pt x="1100" y="211580"/>
                      <a:pt x="58" y="181773"/>
                      <a:pt x="1" y="151854"/>
                    </a:cubicBezTo>
                    <a:cubicBezTo>
                      <a:pt x="1" y="147093"/>
                      <a:pt x="-168" y="142275"/>
                      <a:pt x="3438" y="138443"/>
                    </a:cubicBezTo>
                    <a:cubicBezTo>
                      <a:pt x="3213" y="101227"/>
                      <a:pt x="4791" y="63982"/>
                      <a:pt x="2171" y="26794"/>
                    </a:cubicBezTo>
                    <a:cubicBezTo>
                      <a:pt x="1635" y="19075"/>
                      <a:pt x="6735" y="14314"/>
                      <a:pt x="19469" y="14004"/>
                    </a:cubicBezTo>
                    <a:cubicBezTo>
                      <a:pt x="41725" y="13440"/>
                      <a:pt x="63531" y="9045"/>
                      <a:pt x="85252" y="5552"/>
                    </a:cubicBezTo>
                    <a:cubicBezTo>
                      <a:pt x="101734" y="2904"/>
                      <a:pt x="118327" y="2875"/>
                      <a:pt x="134752" y="565"/>
                    </a:cubicBezTo>
                    <a:cubicBezTo>
                      <a:pt x="149261" y="-1463"/>
                      <a:pt x="164221" y="2622"/>
                      <a:pt x="179125" y="2594"/>
                    </a:cubicBezTo>
                    <a:cubicBezTo>
                      <a:pt x="235780" y="2509"/>
                      <a:pt x="292436" y="2847"/>
                      <a:pt x="349092" y="3101"/>
                    </a:cubicBezTo>
                    <a:cubicBezTo>
                      <a:pt x="352388" y="3129"/>
                      <a:pt x="356501" y="1495"/>
                      <a:pt x="358361" y="6200"/>
                    </a:cubicBezTo>
                    <a:cubicBezTo>
                      <a:pt x="351796" y="8482"/>
                      <a:pt x="350782" y="13497"/>
                      <a:pt x="351205" y="19667"/>
                    </a:cubicBezTo>
                    <a:cubicBezTo>
                      <a:pt x="355121" y="74181"/>
                      <a:pt x="354276" y="128780"/>
                      <a:pt x="354445" y="183379"/>
                    </a:cubicBezTo>
                    <a:cubicBezTo>
                      <a:pt x="354557" y="186366"/>
                      <a:pt x="354388" y="189324"/>
                      <a:pt x="354304" y="192310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="" xmlns:a16="http://schemas.microsoft.com/office/drawing/2014/main" id="{3BB6CE84-EDB2-42CE-B1C6-B7199CE91AAA}"/>
                  </a:ext>
                </a:extLst>
              </p:cNvPr>
              <p:cNvSpPr/>
              <p:nvPr/>
            </p:nvSpPr>
            <p:spPr>
              <a:xfrm>
                <a:off x="10063796" y="3042687"/>
                <a:ext cx="68950" cy="458431"/>
              </a:xfrm>
              <a:custGeom>
                <a:avLst/>
                <a:gdLst>
                  <a:gd name="connsiteX0" fmla="*/ 32484 w 36625"/>
                  <a:gd name="connsiteY0" fmla="*/ 14 h 243511"/>
                  <a:gd name="connsiteX1" fmla="*/ 33329 w 36625"/>
                  <a:gd name="connsiteY1" fmla="*/ 69713 h 243511"/>
                  <a:gd name="connsiteX2" fmla="*/ 36625 w 36625"/>
                  <a:gd name="connsiteY2" fmla="*/ 230975 h 243511"/>
                  <a:gd name="connsiteX3" fmla="*/ 564 w 36625"/>
                  <a:gd name="connsiteY3" fmla="*/ 243512 h 243511"/>
                  <a:gd name="connsiteX4" fmla="*/ 0 w 36625"/>
                  <a:gd name="connsiteY4" fmla="*/ 18185 h 243511"/>
                  <a:gd name="connsiteX5" fmla="*/ 8509 w 36625"/>
                  <a:gd name="connsiteY5" fmla="*/ 5310 h 243511"/>
                  <a:gd name="connsiteX6" fmla="*/ 32484 w 36625"/>
                  <a:gd name="connsiteY6" fmla="*/ 14 h 24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5" h="243511">
                    <a:moveTo>
                      <a:pt x="32484" y="14"/>
                    </a:moveTo>
                    <a:cubicBezTo>
                      <a:pt x="32653" y="23256"/>
                      <a:pt x="31131" y="46668"/>
                      <a:pt x="33329" y="69713"/>
                    </a:cubicBezTo>
                    <a:cubicBezTo>
                      <a:pt x="38485" y="123439"/>
                      <a:pt x="34512" y="177249"/>
                      <a:pt x="36625" y="230975"/>
                    </a:cubicBezTo>
                    <a:cubicBezTo>
                      <a:pt x="24933" y="236102"/>
                      <a:pt x="13044" y="240695"/>
                      <a:pt x="564" y="243512"/>
                    </a:cubicBezTo>
                    <a:cubicBezTo>
                      <a:pt x="451" y="168403"/>
                      <a:pt x="451" y="93294"/>
                      <a:pt x="0" y="18185"/>
                    </a:cubicBezTo>
                    <a:cubicBezTo>
                      <a:pt x="-28" y="11085"/>
                      <a:pt x="2001" y="6437"/>
                      <a:pt x="8509" y="5310"/>
                    </a:cubicBezTo>
                    <a:cubicBezTo>
                      <a:pt x="16622" y="3930"/>
                      <a:pt x="24088" y="-268"/>
                      <a:pt x="32484" y="14"/>
                    </a:cubicBezTo>
                    <a:close/>
                  </a:path>
                </a:pathLst>
              </a:custGeom>
              <a:solidFill>
                <a:srgbClr val="506B3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="" xmlns:a16="http://schemas.microsoft.com/office/drawing/2014/main" id="{11F22F28-1C2F-484E-80A0-BDB679A876AA}"/>
                  </a:ext>
                </a:extLst>
              </p:cNvPr>
              <p:cNvSpPr/>
              <p:nvPr/>
            </p:nvSpPr>
            <p:spPr>
              <a:xfrm>
                <a:off x="11182581" y="3089578"/>
                <a:ext cx="209105" cy="2657539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24">
                <a:extLst>
                  <a:ext uri="{FF2B5EF4-FFF2-40B4-BE49-F238E27FC236}">
                    <a16:creationId xmlns="" xmlns:a16="http://schemas.microsoft.com/office/drawing/2014/main" id="{FE686FF8-BF95-410E-B22C-243A725E8C1E}"/>
                  </a:ext>
                </a:extLst>
              </p:cNvPr>
              <p:cNvSpPr/>
              <p:nvPr/>
            </p:nvSpPr>
            <p:spPr>
              <a:xfrm>
                <a:off x="11843115" y="2845039"/>
                <a:ext cx="4296" cy="184996"/>
              </a:xfrm>
              <a:custGeom>
                <a:avLst/>
                <a:gdLst>
                  <a:gd name="connsiteX0" fmla="*/ 1888 w 2282"/>
                  <a:gd name="connsiteY0" fmla="*/ 0 h 98267"/>
                  <a:gd name="connsiteX1" fmla="*/ 2282 w 2282"/>
                  <a:gd name="connsiteY1" fmla="*/ 98267 h 98267"/>
                  <a:gd name="connsiteX2" fmla="*/ 0 w 2282"/>
                  <a:gd name="connsiteY2" fmla="*/ 97929 h 98267"/>
                  <a:gd name="connsiteX3" fmla="*/ 338 w 2282"/>
                  <a:gd name="connsiteY3" fmla="*/ 2000 h 98267"/>
                  <a:gd name="connsiteX4" fmla="*/ 648 w 2282"/>
                  <a:gd name="connsiteY4" fmla="*/ 282 h 98267"/>
                  <a:gd name="connsiteX5" fmla="*/ 1888 w 2282"/>
                  <a:gd name="connsiteY5" fmla="*/ 0 h 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2" h="98267">
                    <a:moveTo>
                      <a:pt x="1888" y="0"/>
                    </a:moveTo>
                    <a:cubicBezTo>
                      <a:pt x="2028" y="32765"/>
                      <a:pt x="2141" y="65502"/>
                      <a:pt x="2282" y="98267"/>
                    </a:cubicBezTo>
                    <a:cubicBezTo>
                      <a:pt x="1521" y="98154"/>
                      <a:pt x="761" y="98042"/>
                      <a:pt x="0" y="97929"/>
                    </a:cubicBezTo>
                    <a:cubicBezTo>
                      <a:pt x="113" y="65953"/>
                      <a:pt x="226" y="33977"/>
                      <a:pt x="338" y="2000"/>
                    </a:cubicBezTo>
                    <a:cubicBezTo>
                      <a:pt x="338" y="1409"/>
                      <a:pt x="394" y="789"/>
                      <a:pt x="648" y="282"/>
                    </a:cubicBezTo>
                    <a:cubicBezTo>
                      <a:pt x="789" y="28"/>
                      <a:pt x="1465" y="85"/>
                      <a:pt x="1888" y="0"/>
                    </a:cubicBezTo>
                    <a:close/>
                  </a:path>
                </a:pathLst>
              </a:custGeom>
              <a:solidFill>
                <a:srgbClr val="752A67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25">
                <a:extLst>
                  <a:ext uri="{FF2B5EF4-FFF2-40B4-BE49-F238E27FC236}">
                    <a16:creationId xmlns="" xmlns:a16="http://schemas.microsoft.com/office/drawing/2014/main" id="{FED1E506-53C6-471A-AFF8-D8123DFE8DC7}"/>
                  </a:ext>
                </a:extLst>
              </p:cNvPr>
              <p:cNvSpPr/>
              <p:nvPr/>
            </p:nvSpPr>
            <p:spPr>
              <a:xfrm>
                <a:off x="10808981" y="2787602"/>
                <a:ext cx="43597" cy="6634"/>
              </a:xfrm>
              <a:custGeom>
                <a:avLst/>
                <a:gdLst>
                  <a:gd name="connsiteX0" fmla="*/ 0 w 23158"/>
                  <a:gd name="connsiteY0" fmla="*/ 3154 h 3524"/>
                  <a:gd name="connsiteX1" fmla="*/ 23158 w 23158"/>
                  <a:gd name="connsiteY1" fmla="*/ 365 h 3524"/>
                  <a:gd name="connsiteX2" fmla="*/ 0 w 23158"/>
                  <a:gd name="connsiteY2" fmla="*/ 315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8" h="3524">
                    <a:moveTo>
                      <a:pt x="0" y="3154"/>
                    </a:moveTo>
                    <a:cubicBezTo>
                      <a:pt x="7494" y="336"/>
                      <a:pt x="15213" y="-593"/>
                      <a:pt x="23158" y="365"/>
                    </a:cubicBezTo>
                    <a:cubicBezTo>
                      <a:pt x="15918" y="5379"/>
                      <a:pt x="7776" y="2844"/>
                      <a:pt x="0" y="3154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Rectangle 71">
                <a:extLst>
                  <a:ext uri="{FF2B5EF4-FFF2-40B4-BE49-F238E27FC236}">
                    <a16:creationId xmlns="" xmlns:a16="http://schemas.microsoft.com/office/drawing/2014/main" id="{AE924998-7359-4C52-A05E-E6B6D76C3C3B}"/>
                  </a:ext>
                </a:extLst>
              </p:cNvPr>
              <p:cNvSpPr/>
              <p:nvPr/>
            </p:nvSpPr>
            <p:spPr>
              <a:xfrm>
                <a:off x="11734447" y="0"/>
                <a:ext cx="247531" cy="2416804"/>
              </a:xfrm>
              <a:prstGeom prst="rect">
                <a:avLst/>
              </a:pr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76">
                <a:extLst>
                  <a:ext uri="{FF2B5EF4-FFF2-40B4-BE49-F238E27FC236}">
                    <a16:creationId xmlns="" xmlns:a16="http://schemas.microsoft.com/office/drawing/2014/main" id="{D2457CB2-CEAD-4105-9834-FC554766AE91}"/>
                  </a:ext>
                </a:extLst>
              </p:cNvPr>
              <p:cNvSpPr/>
              <p:nvPr/>
            </p:nvSpPr>
            <p:spPr>
              <a:xfrm>
                <a:off x="10192910" y="169933"/>
                <a:ext cx="659668" cy="2227073"/>
              </a:xfrm>
              <a:prstGeom prst="rect">
                <a:avLst/>
              </a:pr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77">
                <a:extLst>
                  <a:ext uri="{FF2B5EF4-FFF2-40B4-BE49-F238E27FC236}">
                    <a16:creationId xmlns="" xmlns:a16="http://schemas.microsoft.com/office/drawing/2014/main" id="{FA6390E9-FB16-4402-A5BD-6181730B1DBC}"/>
                  </a:ext>
                </a:extLst>
              </p:cNvPr>
              <p:cNvSpPr/>
              <p:nvPr/>
            </p:nvSpPr>
            <p:spPr>
              <a:xfrm>
                <a:off x="11210233" y="15629"/>
                <a:ext cx="512661" cy="2416805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8">
                <a:extLst>
                  <a:ext uri="{FF2B5EF4-FFF2-40B4-BE49-F238E27FC236}">
                    <a16:creationId xmlns="" xmlns:a16="http://schemas.microsoft.com/office/drawing/2014/main" id="{929E8B1F-9565-4E40-BD1A-E9DBF1EB34C5}"/>
                  </a:ext>
                </a:extLst>
              </p:cNvPr>
              <p:cNvSpPr/>
              <p:nvPr/>
            </p:nvSpPr>
            <p:spPr>
              <a:xfrm>
                <a:off x="11023513" y="72828"/>
                <a:ext cx="209105" cy="2359607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79">
                <a:extLst>
                  <a:ext uri="{FF2B5EF4-FFF2-40B4-BE49-F238E27FC236}">
                    <a16:creationId xmlns="" xmlns:a16="http://schemas.microsoft.com/office/drawing/2014/main" id="{D683C88C-A9A4-4945-BDBA-8944ECE88A02}"/>
                  </a:ext>
                </a:extLst>
              </p:cNvPr>
              <p:cNvSpPr/>
              <p:nvPr/>
            </p:nvSpPr>
            <p:spPr>
              <a:xfrm>
                <a:off x="10826889" y="169933"/>
                <a:ext cx="262834" cy="2263743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Rectangle 72">
                <a:extLst>
                  <a:ext uri="{FF2B5EF4-FFF2-40B4-BE49-F238E27FC236}">
                    <a16:creationId xmlns="" xmlns:a16="http://schemas.microsoft.com/office/drawing/2014/main" id="{434381DE-6512-4D6E-A5F4-2A9D18049143}"/>
                  </a:ext>
                </a:extLst>
              </p:cNvPr>
              <p:cNvSpPr/>
              <p:nvPr/>
            </p:nvSpPr>
            <p:spPr>
              <a:xfrm>
                <a:off x="10498641" y="255332"/>
                <a:ext cx="363177" cy="2141674"/>
              </a:xfrm>
              <a:prstGeom prst="rect">
                <a:avLst/>
              </a:pr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" name="Group 80">
              <a:extLst>
                <a:ext uri="{FF2B5EF4-FFF2-40B4-BE49-F238E27FC236}">
                  <a16:creationId xmlns="" xmlns:a16="http://schemas.microsoft.com/office/drawing/2014/main" id="{E43F07E9-8A8E-44A4-BB23-DDD3519E36DF}"/>
                </a:ext>
              </a:extLst>
            </p:cNvPr>
            <p:cNvGrpSpPr/>
            <p:nvPr/>
          </p:nvGrpSpPr>
          <p:grpSpPr>
            <a:xfrm>
              <a:off x="9083213" y="3377138"/>
              <a:ext cx="1514606" cy="2377731"/>
              <a:chOff x="9083213" y="3377138"/>
              <a:chExt cx="1514606" cy="2377731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B0E139F3-3F1C-49FF-A0CC-FF84509C2C0B}"/>
                  </a:ext>
                </a:extLst>
              </p:cNvPr>
              <p:cNvSpPr/>
              <p:nvPr/>
            </p:nvSpPr>
            <p:spPr>
              <a:xfrm>
                <a:off x="9083213" y="3377138"/>
                <a:ext cx="1514606" cy="2377731"/>
              </a:xfrm>
              <a:custGeom>
                <a:avLst/>
                <a:gdLst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14180 w 804534"/>
                  <a:gd name="connsiteY18" fmla="*/ 170886 h 1263012"/>
                  <a:gd name="connsiteX19" fmla="*/ 254552 w 804534"/>
                  <a:gd name="connsiteY19" fmla="*/ 156433 h 1263012"/>
                  <a:gd name="connsiteX20" fmla="*/ 303432 w 804534"/>
                  <a:gd name="connsiteY20" fmla="*/ 139868 h 1263012"/>
                  <a:gd name="connsiteX21" fmla="*/ 520786 w 804534"/>
                  <a:gd name="connsiteY21" fmla="*/ 63688 h 1263012"/>
                  <a:gd name="connsiteX22" fmla="*/ 557326 w 804534"/>
                  <a:gd name="connsiteY22" fmla="*/ 50954 h 1263012"/>
                  <a:gd name="connsiteX23" fmla="*/ 676948 w 804534"/>
                  <a:gd name="connsiteY23" fmla="*/ 8610 h 1263012"/>
                  <a:gd name="connsiteX24" fmla="*/ 695430 w 804534"/>
                  <a:gd name="connsiteY24" fmla="*/ 1933 h 1263012"/>
                  <a:gd name="connsiteX25" fmla="*/ 713629 w 804534"/>
                  <a:gd name="connsiteY25" fmla="*/ 10498 h 1263012"/>
                  <a:gd name="connsiteX26" fmla="*/ 745183 w 804534"/>
                  <a:gd name="connsiteY26" fmla="*/ 99806 h 1263012"/>
                  <a:gd name="connsiteX27" fmla="*/ 789443 w 804534"/>
                  <a:gd name="connsiteY27" fmla="*/ 225372 h 1263012"/>
                  <a:gd name="connsiteX28" fmla="*/ 798176 w 804534"/>
                  <a:gd name="connsiteY28" fmla="*/ 273238 h 1263012"/>
                  <a:gd name="connsiteX29" fmla="*/ 800148 w 804534"/>
                  <a:gd name="connsiteY29" fmla="*/ 323921 h 1263012"/>
                  <a:gd name="connsiteX30" fmla="*/ 800543 w 804534"/>
                  <a:gd name="connsiteY30" fmla="*/ 458954 h 1263012"/>
                  <a:gd name="connsiteX31" fmla="*/ 799416 w 804534"/>
                  <a:gd name="connsiteY31" fmla="*/ 464138 h 1263012"/>
                  <a:gd name="connsiteX32" fmla="*/ 792682 w 804534"/>
                  <a:gd name="connsiteY32" fmla="*/ 464588 h 1263012"/>
                  <a:gd name="connsiteX33" fmla="*/ 788203 w 804534"/>
                  <a:gd name="connsiteY33" fmla="*/ 454897 h 1263012"/>
                  <a:gd name="connsiteX34" fmla="*/ 675906 w 804534"/>
                  <a:gd name="connsiteY34" fmla="*/ 155053 h 1263012"/>
                  <a:gd name="connsiteX35" fmla="*/ 659199 w 804534"/>
                  <a:gd name="connsiteY35" fmla="*/ 147390 h 1263012"/>
                  <a:gd name="connsiteX36" fmla="*/ 148058 w 804534"/>
                  <a:gd name="connsiteY36" fmla="*/ 338712 h 1263012"/>
                  <a:gd name="connsiteX37" fmla="*/ 125379 w 804534"/>
                  <a:gd name="connsiteY37" fmla="*/ 347023 h 1263012"/>
                  <a:gd name="connsiteX38" fmla="*/ 118674 w 804534"/>
                  <a:gd name="connsiteY38" fmla="*/ 361335 h 1263012"/>
                  <a:gd name="connsiteX39" fmla="*/ 156848 w 804534"/>
                  <a:gd name="connsiteY39" fmla="*/ 463574 h 1263012"/>
                  <a:gd name="connsiteX40" fmla="*/ 284866 w 804534"/>
                  <a:gd name="connsiteY40" fmla="*/ 805312 h 1263012"/>
                  <a:gd name="connsiteX41" fmla="*/ 388345 w 804534"/>
                  <a:gd name="connsiteY41" fmla="*/ 1081716 h 1263012"/>
                  <a:gd name="connsiteX42" fmla="*/ 406206 w 804534"/>
                  <a:gd name="connsiteY42" fmla="*/ 1089886 h 1263012"/>
                  <a:gd name="connsiteX43" fmla="*/ 669257 w 804534"/>
                  <a:gd name="connsiteY43" fmla="*/ 991225 h 1263012"/>
                  <a:gd name="connsiteX44" fmla="*/ 788344 w 804534"/>
                  <a:gd name="connsiteY44" fmla="*/ 946937 h 1263012"/>
                  <a:gd name="connsiteX45" fmla="*/ 802796 w 804534"/>
                  <a:gd name="connsiteY45" fmla="*/ 947867 h 1263012"/>
                  <a:gd name="connsiteX46" fmla="*/ 803839 w 804534"/>
                  <a:gd name="connsiteY46" fmla="*/ 990971 h 1263012"/>
                  <a:gd name="connsiteX47" fmla="*/ 801022 w 804534"/>
                  <a:gd name="connsiteY47" fmla="*/ 996296 h 1263012"/>
                  <a:gd name="connsiteX48" fmla="*/ 801529 w 804534"/>
                  <a:gd name="connsiteY48" fmla="*/ 1099493 h 1263012"/>
                  <a:gd name="connsiteX49" fmla="*/ 800655 w 804534"/>
                  <a:gd name="connsiteY49" fmla="*/ 1108987 h 1263012"/>
                  <a:gd name="connsiteX50" fmla="*/ 792344 w 804534"/>
                  <a:gd name="connsiteY50" fmla="*/ 1115326 h 1263012"/>
                  <a:gd name="connsiteX51" fmla="*/ 684386 w 804534"/>
                  <a:gd name="connsiteY51" fmla="*/ 1153501 h 1263012"/>
                  <a:gd name="connsiteX52" fmla="*/ 666834 w 804534"/>
                  <a:gd name="connsiteY52" fmla="*/ 1156628 h 1263012"/>
                  <a:gd name="connsiteX53" fmla="*/ 601952 w 804534"/>
                  <a:gd name="connsiteY53" fmla="*/ 1178912 h 1263012"/>
                  <a:gd name="connsiteX54" fmla="*/ 469962 w 804534"/>
                  <a:gd name="connsiteY54" fmla="*/ 1225370 h 1263012"/>
                  <a:gd name="connsiteX55" fmla="*/ 466046 w 804534"/>
                  <a:gd name="connsiteY55" fmla="*/ 1227455 h 1263012"/>
                  <a:gd name="connsiteX56" fmla="*/ 375273 w 804534"/>
                  <a:gd name="connsiteY56" fmla="*/ 1259064 h 1263012"/>
                  <a:gd name="connsiteX57" fmla="*/ 352960 w 804534"/>
                  <a:gd name="connsiteY57" fmla="*/ 1248725 h 1263012"/>
                  <a:gd name="connsiteX58" fmla="*/ 331886 w 804534"/>
                  <a:gd name="connsiteY58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54552 w 804534"/>
                  <a:gd name="connsiteY18" fmla="*/ 156433 h 1263012"/>
                  <a:gd name="connsiteX19" fmla="*/ 303432 w 804534"/>
                  <a:gd name="connsiteY19" fmla="*/ 139868 h 1263012"/>
                  <a:gd name="connsiteX20" fmla="*/ 520786 w 804534"/>
                  <a:gd name="connsiteY20" fmla="*/ 63688 h 1263012"/>
                  <a:gd name="connsiteX21" fmla="*/ 557326 w 804534"/>
                  <a:gd name="connsiteY21" fmla="*/ 50954 h 1263012"/>
                  <a:gd name="connsiteX22" fmla="*/ 676948 w 804534"/>
                  <a:gd name="connsiteY22" fmla="*/ 8610 h 1263012"/>
                  <a:gd name="connsiteX23" fmla="*/ 695430 w 804534"/>
                  <a:gd name="connsiteY23" fmla="*/ 1933 h 1263012"/>
                  <a:gd name="connsiteX24" fmla="*/ 713629 w 804534"/>
                  <a:gd name="connsiteY24" fmla="*/ 10498 h 1263012"/>
                  <a:gd name="connsiteX25" fmla="*/ 745183 w 804534"/>
                  <a:gd name="connsiteY25" fmla="*/ 99806 h 1263012"/>
                  <a:gd name="connsiteX26" fmla="*/ 789443 w 804534"/>
                  <a:gd name="connsiteY26" fmla="*/ 225372 h 1263012"/>
                  <a:gd name="connsiteX27" fmla="*/ 798176 w 804534"/>
                  <a:gd name="connsiteY27" fmla="*/ 273238 h 1263012"/>
                  <a:gd name="connsiteX28" fmla="*/ 800148 w 804534"/>
                  <a:gd name="connsiteY28" fmla="*/ 323921 h 1263012"/>
                  <a:gd name="connsiteX29" fmla="*/ 800543 w 804534"/>
                  <a:gd name="connsiteY29" fmla="*/ 458954 h 1263012"/>
                  <a:gd name="connsiteX30" fmla="*/ 799416 w 804534"/>
                  <a:gd name="connsiteY30" fmla="*/ 464138 h 1263012"/>
                  <a:gd name="connsiteX31" fmla="*/ 792682 w 804534"/>
                  <a:gd name="connsiteY31" fmla="*/ 464588 h 1263012"/>
                  <a:gd name="connsiteX32" fmla="*/ 788203 w 804534"/>
                  <a:gd name="connsiteY32" fmla="*/ 454897 h 1263012"/>
                  <a:gd name="connsiteX33" fmla="*/ 675906 w 804534"/>
                  <a:gd name="connsiteY33" fmla="*/ 155053 h 1263012"/>
                  <a:gd name="connsiteX34" fmla="*/ 659199 w 804534"/>
                  <a:gd name="connsiteY34" fmla="*/ 147390 h 1263012"/>
                  <a:gd name="connsiteX35" fmla="*/ 148058 w 804534"/>
                  <a:gd name="connsiteY35" fmla="*/ 338712 h 1263012"/>
                  <a:gd name="connsiteX36" fmla="*/ 125379 w 804534"/>
                  <a:gd name="connsiteY36" fmla="*/ 347023 h 1263012"/>
                  <a:gd name="connsiteX37" fmla="*/ 118674 w 804534"/>
                  <a:gd name="connsiteY37" fmla="*/ 361335 h 1263012"/>
                  <a:gd name="connsiteX38" fmla="*/ 156848 w 804534"/>
                  <a:gd name="connsiteY38" fmla="*/ 463574 h 1263012"/>
                  <a:gd name="connsiteX39" fmla="*/ 284866 w 804534"/>
                  <a:gd name="connsiteY39" fmla="*/ 805312 h 1263012"/>
                  <a:gd name="connsiteX40" fmla="*/ 388345 w 804534"/>
                  <a:gd name="connsiteY40" fmla="*/ 1081716 h 1263012"/>
                  <a:gd name="connsiteX41" fmla="*/ 406206 w 804534"/>
                  <a:gd name="connsiteY41" fmla="*/ 1089886 h 1263012"/>
                  <a:gd name="connsiteX42" fmla="*/ 669257 w 804534"/>
                  <a:gd name="connsiteY42" fmla="*/ 991225 h 1263012"/>
                  <a:gd name="connsiteX43" fmla="*/ 788344 w 804534"/>
                  <a:gd name="connsiteY43" fmla="*/ 946937 h 1263012"/>
                  <a:gd name="connsiteX44" fmla="*/ 802796 w 804534"/>
                  <a:gd name="connsiteY44" fmla="*/ 947867 h 1263012"/>
                  <a:gd name="connsiteX45" fmla="*/ 803839 w 804534"/>
                  <a:gd name="connsiteY45" fmla="*/ 990971 h 1263012"/>
                  <a:gd name="connsiteX46" fmla="*/ 801022 w 804534"/>
                  <a:gd name="connsiteY46" fmla="*/ 996296 h 1263012"/>
                  <a:gd name="connsiteX47" fmla="*/ 801529 w 804534"/>
                  <a:gd name="connsiteY47" fmla="*/ 1099493 h 1263012"/>
                  <a:gd name="connsiteX48" fmla="*/ 800655 w 804534"/>
                  <a:gd name="connsiteY48" fmla="*/ 1108987 h 1263012"/>
                  <a:gd name="connsiteX49" fmla="*/ 792344 w 804534"/>
                  <a:gd name="connsiteY49" fmla="*/ 1115326 h 1263012"/>
                  <a:gd name="connsiteX50" fmla="*/ 684386 w 804534"/>
                  <a:gd name="connsiteY50" fmla="*/ 1153501 h 1263012"/>
                  <a:gd name="connsiteX51" fmla="*/ 666834 w 804534"/>
                  <a:gd name="connsiteY51" fmla="*/ 1156628 h 1263012"/>
                  <a:gd name="connsiteX52" fmla="*/ 601952 w 804534"/>
                  <a:gd name="connsiteY52" fmla="*/ 1178912 h 1263012"/>
                  <a:gd name="connsiteX53" fmla="*/ 469962 w 804534"/>
                  <a:gd name="connsiteY53" fmla="*/ 1225370 h 1263012"/>
                  <a:gd name="connsiteX54" fmla="*/ 466046 w 804534"/>
                  <a:gd name="connsiteY54" fmla="*/ 1227455 h 1263012"/>
                  <a:gd name="connsiteX55" fmla="*/ 375273 w 804534"/>
                  <a:gd name="connsiteY55" fmla="*/ 1259064 h 1263012"/>
                  <a:gd name="connsiteX56" fmla="*/ 352960 w 804534"/>
                  <a:gd name="connsiteY56" fmla="*/ 1248725 h 1263012"/>
                  <a:gd name="connsiteX57" fmla="*/ 331886 w 804534"/>
                  <a:gd name="connsiteY57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54552 w 804534"/>
                  <a:gd name="connsiteY17" fmla="*/ 156433 h 1263012"/>
                  <a:gd name="connsiteX18" fmla="*/ 303432 w 804534"/>
                  <a:gd name="connsiteY18" fmla="*/ 139868 h 1263012"/>
                  <a:gd name="connsiteX19" fmla="*/ 520786 w 804534"/>
                  <a:gd name="connsiteY19" fmla="*/ 63688 h 1263012"/>
                  <a:gd name="connsiteX20" fmla="*/ 557326 w 804534"/>
                  <a:gd name="connsiteY20" fmla="*/ 50954 h 1263012"/>
                  <a:gd name="connsiteX21" fmla="*/ 676948 w 804534"/>
                  <a:gd name="connsiteY21" fmla="*/ 8610 h 1263012"/>
                  <a:gd name="connsiteX22" fmla="*/ 695430 w 804534"/>
                  <a:gd name="connsiteY22" fmla="*/ 1933 h 1263012"/>
                  <a:gd name="connsiteX23" fmla="*/ 713629 w 804534"/>
                  <a:gd name="connsiteY23" fmla="*/ 10498 h 1263012"/>
                  <a:gd name="connsiteX24" fmla="*/ 745183 w 804534"/>
                  <a:gd name="connsiteY24" fmla="*/ 99806 h 1263012"/>
                  <a:gd name="connsiteX25" fmla="*/ 789443 w 804534"/>
                  <a:gd name="connsiteY25" fmla="*/ 225372 h 1263012"/>
                  <a:gd name="connsiteX26" fmla="*/ 798176 w 804534"/>
                  <a:gd name="connsiteY26" fmla="*/ 273238 h 1263012"/>
                  <a:gd name="connsiteX27" fmla="*/ 800148 w 804534"/>
                  <a:gd name="connsiteY27" fmla="*/ 323921 h 1263012"/>
                  <a:gd name="connsiteX28" fmla="*/ 800543 w 804534"/>
                  <a:gd name="connsiteY28" fmla="*/ 458954 h 1263012"/>
                  <a:gd name="connsiteX29" fmla="*/ 799416 w 804534"/>
                  <a:gd name="connsiteY29" fmla="*/ 464138 h 1263012"/>
                  <a:gd name="connsiteX30" fmla="*/ 792682 w 804534"/>
                  <a:gd name="connsiteY30" fmla="*/ 464588 h 1263012"/>
                  <a:gd name="connsiteX31" fmla="*/ 788203 w 804534"/>
                  <a:gd name="connsiteY31" fmla="*/ 454897 h 1263012"/>
                  <a:gd name="connsiteX32" fmla="*/ 675906 w 804534"/>
                  <a:gd name="connsiteY32" fmla="*/ 155053 h 1263012"/>
                  <a:gd name="connsiteX33" fmla="*/ 659199 w 804534"/>
                  <a:gd name="connsiteY33" fmla="*/ 147390 h 1263012"/>
                  <a:gd name="connsiteX34" fmla="*/ 148058 w 804534"/>
                  <a:gd name="connsiteY34" fmla="*/ 338712 h 1263012"/>
                  <a:gd name="connsiteX35" fmla="*/ 125379 w 804534"/>
                  <a:gd name="connsiteY35" fmla="*/ 347023 h 1263012"/>
                  <a:gd name="connsiteX36" fmla="*/ 118674 w 804534"/>
                  <a:gd name="connsiteY36" fmla="*/ 361335 h 1263012"/>
                  <a:gd name="connsiteX37" fmla="*/ 156848 w 804534"/>
                  <a:gd name="connsiteY37" fmla="*/ 463574 h 1263012"/>
                  <a:gd name="connsiteX38" fmla="*/ 284866 w 804534"/>
                  <a:gd name="connsiteY38" fmla="*/ 805312 h 1263012"/>
                  <a:gd name="connsiteX39" fmla="*/ 388345 w 804534"/>
                  <a:gd name="connsiteY39" fmla="*/ 1081716 h 1263012"/>
                  <a:gd name="connsiteX40" fmla="*/ 406206 w 804534"/>
                  <a:gd name="connsiteY40" fmla="*/ 1089886 h 1263012"/>
                  <a:gd name="connsiteX41" fmla="*/ 669257 w 804534"/>
                  <a:gd name="connsiteY41" fmla="*/ 991225 h 1263012"/>
                  <a:gd name="connsiteX42" fmla="*/ 788344 w 804534"/>
                  <a:gd name="connsiteY42" fmla="*/ 946937 h 1263012"/>
                  <a:gd name="connsiteX43" fmla="*/ 802796 w 804534"/>
                  <a:gd name="connsiteY43" fmla="*/ 947867 h 1263012"/>
                  <a:gd name="connsiteX44" fmla="*/ 803839 w 804534"/>
                  <a:gd name="connsiteY44" fmla="*/ 990971 h 1263012"/>
                  <a:gd name="connsiteX45" fmla="*/ 801022 w 804534"/>
                  <a:gd name="connsiteY45" fmla="*/ 996296 h 1263012"/>
                  <a:gd name="connsiteX46" fmla="*/ 801529 w 804534"/>
                  <a:gd name="connsiteY46" fmla="*/ 1099493 h 1263012"/>
                  <a:gd name="connsiteX47" fmla="*/ 800655 w 804534"/>
                  <a:gd name="connsiteY47" fmla="*/ 1108987 h 1263012"/>
                  <a:gd name="connsiteX48" fmla="*/ 792344 w 804534"/>
                  <a:gd name="connsiteY48" fmla="*/ 1115326 h 1263012"/>
                  <a:gd name="connsiteX49" fmla="*/ 684386 w 804534"/>
                  <a:gd name="connsiteY49" fmla="*/ 1153501 h 1263012"/>
                  <a:gd name="connsiteX50" fmla="*/ 666834 w 804534"/>
                  <a:gd name="connsiteY50" fmla="*/ 1156628 h 1263012"/>
                  <a:gd name="connsiteX51" fmla="*/ 601952 w 804534"/>
                  <a:gd name="connsiteY51" fmla="*/ 1178912 h 1263012"/>
                  <a:gd name="connsiteX52" fmla="*/ 469962 w 804534"/>
                  <a:gd name="connsiteY52" fmla="*/ 1225370 h 1263012"/>
                  <a:gd name="connsiteX53" fmla="*/ 466046 w 804534"/>
                  <a:gd name="connsiteY53" fmla="*/ 1227455 h 1263012"/>
                  <a:gd name="connsiteX54" fmla="*/ 375273 w 804534"/>
                  <a:gd name="connsiteY54" fmla="*/ 1259064 h 1263012"/>
                  <a:gd name="connsiteX55" fmla="*/ 352960 w 804534"/>
                  <a:gd name="connsiteY55" fmla="*/ 1248725 h 1263012"/>
                  <a:gd name="connsiteX56" fmla="*/ 331886 w 804534"/>
                  <a:gd name="connsiteY56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254552 w 804534"/>
                  <a:gd name="connsiteY16" fmla="*/ 156433 h 1263012"/>
                  <a:gd name="connsiteX17" fmla="*/ 303432 w 804534"/>
                  <a:gd name="connsiteY17" fmla="*/ 139868 h 1263012"/>
                  <a:gd name="connsiteX18" fmla="*/ 520786 w 804534"/>
                  <a:gd name="connsiteY18" fmla="*/ 63688 h 1263012"/>
                  <a:gd name="connsiteX19" fmla="*/ 557326 w 804534"/>
                  <a:gd name="connsiteY19" fmla="*/ 50954 h 1263012"/>
                  <a:gd name="connsiteX20" fmla="*/ 676948 w 804534"/>
                  <a:gd name="connsiteY20" fmla="*/ 8610 h 1263012"/>
                  <a:gd name="connsiteX21" fmla="*/ 695430 w 804534"/>
                  <a:gd name="connsiteY21" fmla="*/ 1933 h 1263012"/>
                  <a:gd name="connsiteX22" fmla="*/ 713629 w 804534"/>
                  <a:gd name="connsiteY22" fmla="*/ 10498 h 1263012"/>
                  <a:gd name="connsiteX23" fmla="*/ 745183 w 804534"/>
                  <a:gd name="connsiteY23" fmla="*/ 99806 h 1263012"/>
                  <a:gd name="connsiteX24" fmla="*/ 789443 w 804534"/>
                  <a:gd name="connsiteY24" fmla="*/ 225372 h 1263012"/>
                  <a:gd name="connsiteX25" fmla="*/ 798176 w 804534"/>
                  <a:gd name="connsiteY25" fmla="*/ 273238 h 1263012"/>
                  <a:gd name="connsiteX26" fmla="*/ 800148 w 804534"/>
                  <a:gd name="connsiteY26" fmla="*/ 323921 h 1263012"/>
                  <a:gd name="connsiteX27" fmla="*/ 800543 w 804534"/>
                  <a:gd name="connsiteY27" fmla="*/ 458954 h 1263012"/>
                  <a:gd name="connsiteX28" fmla="*/ 799416 w 804534"/>
                  <a:gd name="connsiteY28" fmla="*/ 464138 h 1263012"/>
                  <a:gd name="connsiteX29" fmla="*/ 792682 w 804534"/>
                  <a:gd name="connsiteY29" fmla="*/ 464588 h 1263012"/>
                  <a:gd name="connsiteX30" fmla="*/ 788203 w 804534"/>
                  <a:gd name="connsiteY30" fmla="*/ 454897 h 1263012"/>
                  <a:gd name="connsiteX31" fmla="*/ 675906 w 804534"/>
                  <a:gd name="connsiteY31" fmla="*/ 155053 h 1263012"/>
                  <a:gd name="connsiteX32" fmla="*/ 659199 w 804534"/>
                  <a:gd name="connsiteY32" fmla="*/ 147390 h 1263012"/>
                  <a:gd name="connsiteX33" fmla="*/ 148058 w 804534"/>
                  <a:gd name="connsiteY33" fmla="*/ 338712 h 1263012"/>
                  <a:gd name="connsiteX34" fmla="*/ 125379 w 804534"/>
                  <a:gd name="connsiteY34" fmla="*/ 347023 h 1263012"/>
                  <a:gd name="connsiteX35" fmla="*/ 118674 w 804534"/>
                  <a:gd name="connsiteY35" fmla="*/ 361335 h 1263012"/>
                  <a:gd name="connsiteX36" fmla="*/ 156848 w 804534"/>
                  <a:gd name="connsiteY36" fmla="*/ 463574 h 1263012"/>
                  <a:gd name="connsiteX37" fmla="*/ 284866 w 804534"/>
                  <a:gd name="connsiteY37" fmla="*/ 805312 h 1263012"/>
                  <a:gd name="connsiteX38" fmla="*/ 388345 w 804534"/>
                  <a:gd name="connsiteY38" fmla="*/ 1081716 h 1263012"/>
                  <a:gd name="connsiteX39" fmla="*/ 406206 w 804534"/>
                  <a:gd name="connsiteY39" fmla="*/ 1089886 h 1263012"/>
                  <a:gd name="connsiteX40" fmla="*/ 669257 w 804534"/>
                  <a:gd name="connsiteY40" fmla="*/ 991225 h 1263012"/>
                  <a:gd name="connsiteX41" fmla="*/ 788344 w 804534"/>
                  <a:gd name="connsiteY41" fmla="*/ 946937 h 1263012"/>
                  <a:gd name="connsiteX42" fmla="*/ 802796 w 804534"/>
                  <a:gd name="connsiteY42" fmla="*/ 947867 h 1263012"/>
                  <a:gd name="connsiteX43" fmla="*/ 803839 w 804534"/>
                  <a:gd name="connsiteY43" fmla="*/ 990971 h 1263012"/>
                  <a:gd name="connsiteX44" fmla="*/ 801022 w 804534"/>
                  <a:gd name="connsiteY44" fmla="*/ 996296 h 1263012"/>
                  <a:gd name="connsiteX45" fmla="*/ 801529 w 804534"/>
                  <a:gd name="connsiteY45" fmla="*/ 1099493 h 1263012"/>
                  <a:gd name="connsiteX46" fmla="*/ 800655 w 804534"/>
                  <a:gd name="connsiteY46" fmla="*/ 1108987 h 1263012"/>
                  <a:gd name="connsiteX47" fmla="*/ 792344 w 804534"/>
                  <a:gd name="connsiteY47" fmla="*/ 1115326 h 1263012"/>
                  <a:gd name="connsiteX48" fmla="*/ 684386 w 804534"/>
                  <a:gd name="connsiteY48" fmla="*/ 1153501 h 1263012"/>
                  <a:gd name="connsiteX49" fmla="*/ 666834 w 804534"/>
                  <a:gd name="connsiteY49" fmla="*/ 1156628 h 1263012"/>
                  <a:gd name="connsiteX50" fmla="*/ 601952 w 804534"/>
                  <a:gd name="connsiteY50" fmla="*/ 1178912 h 1263012"/>
                  <a:gd name="connsiteX51" fmla="*/ 469962 w 804534"/>
                  <a:gd name="connsiteY51" fmla="*/ 1225370 h 1263012"/>
                  <a:gd name="connsiteX52" fmla="*/ 466046 w 804534"/>
                  <a:gd name="connsiteY52" fmla="*/ 1227455 h 1263012"/>
                  <a:gd name="connsiteX53" fmla="*/ 375273 w 804534"/>
                  <a:gd name="connsiteY53" fmla="*/ 1259064 h 1263012"/>
                  <a:gd name="connsiteX54" fmla="*/ 352960 w 804534"/>
                  <a:gd name="connsiteY54" fmla="*/ 1248725 h 1263012"/>
                  <a:gd name="connsiteX55" fmla="*/ 331886 w 804534"/>
                  <a:gd name="connsiteY55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254552 w 804534"/>
                  <a:gd name="connsiteY15" fmla="*/ 156433 h 1263012"/>
                  <a:gd name="connsiteX16" fmla="*/ 303432 w 804534"/>
                  <a:gd name="connsiteY16" fmla="*/ 139868 h 1263012"/>
                  <a:gd name="connsiteX17" fmla="*/ 520786 w 804534"/>
                  <a:gd name="connsiteY17" fmla="*/ 63688 h 1263012"/>
                  <a:gd name="connsiteX18" fmla="*/ 557326 w 804534"/>
                  <a:gd name="connsiteY18" fmla="*/ 50954 h 1263012"/>
                  <a:gd name="connsiteX19" fmla="*/ 676948 w 804534"/>
                  <a:gd name="connsiteY19" fmla="*/ 8610 h 1263012"/>
                  <a:gd name="connsiteX20" fmla="*/ 695430 w 804534"/>
                  <a:gd name="connsiteY20" fmla="*/ 1933 h 1263012"/>
                  <a:gd name="connsiteX21" fmla="*/ 713629 w 804534"/>
                  <a:gd name="connsiteY21" fmla="*/ 10498 h 1263012"/>
                  <a:gd name="connsiteX22" fmla="*/ 745183 w 804534"/>
                  <a:gd name="connsiteY22" fmla="*/ 99806 h 1263012"/>
                  <a:gd name="connsiteX23" fmla="*/ 789443 w 804534"/>
                  <a:gd name="connsiteY23" fmla="*/ 225372 h 1263012"/>
                  <a:gd name="connsiteX24" fmla="*/ 798176 w 804534"/>
                  <a:gd name="connsiteY24" fmla="*/ 273238 h 1263012"/>
                  <a:gd name="connsiteX25" fmla="*/ 800148 w 804534"/>
                  <a:gd name="connsiteY25" fmla="*/ 323921 h 1263012"/>
                  <a:gd name="connsiteX26" fmla="*/ 800543 w 804534"/>
                  <a:gd name="connsiteY26" fmla="*/ 458954 h 1263012"/>
                  <a:gd name="connsiteX27" fmla="*/ 799416 w 804534"/>
                  <a:gd name="connsiteY27" fmla="*/ 464138 h 1263012"/>
                  <a:gd name="connsiteX28" fmla="*/ 792682 w 804534"/>
                  <a:gd name="connsiteY28" fmla="*/ 464588 h 1263012"/>
                  <a:gd name="connsiteX29" fmla="*/ 788203 w 804534"/>
                  <a:gd name="connsiteY29" fmla="*/ 454897 h 1263012"/>
                  <a:gd name="connsiteX30" fmla="*/ 675906 w 804534"/>
                  <a:gd name="connsiteY30" fmla="*/ 155053 h 1263012"/>
                  <a:gd name="connsiteX31" fmla="*/ 659199 w 804534"/>
                  <a:gd name="connsiteY31" fmla="*/ 147390 h 1263012"/>
                  <a:gd name="connsiteX32" fmla="*/ 148058 w 804534"/>
                  <a:gd name="connsiteY32" fmla="*/ 338712 h 1263012"/>
                  <a:gd name="connsiteX33" fmla="*/ 125379 w 804534"/>
                  <a:gd name="connsiteY33" fmla="*/ 347023 h 1263012"/>
                  <a:gd name="connsiteX34" fmla="*/ 118674 w 804534"/>
                  <a:gd name="connsiteY34" fmla="*/ 361335 h 1263012"/>
                  <a:gd name="connsiteX35" fmla="*/ 156848 w 804534"/>
                  <a:gd name="connsiteY35" fmla="*/ 463574 h 1263012"/>
                  <a:gd name="connsiteX36" fmla="*/ 284866 w 804534"/>
                  <a:gd name="connsiteY36" fmla="*/ 805312 h 1263012"/>
                  <a:gd name="connsiteX37" fmla="*/ 388345 w 804534"/>
                  <a:gd name="connsiteY37" fmla="*/ 1081716 h 1263012"/>
                  <a:gd name="connsiteX38" fmla="*/ 406206 w 804534"/>
                  <a:gd name="connsiteY38" fmla="*/ 1089886 h 1263012"/>
                  <a:gd name="connsiteX39" fmla="*/ 669257 w 804534"/>
                  <a:gd name="connsiteY39" fmla="*/ 991225 h 1263012"/>
                  <a:gd name="connsiteX40" fmla="*/ 788344 w 804534"/>
                  <a:gd name="connsiteY40" fmla="*/ 946937 h 1263012"/>
                  <a:gd name="connsiteX41" fmla="*/ 802796 w 804534"/>
                  <a:gd name="connsiteY41" fmla="*/ 947867 h 1263012"/>
                  <a:gd name="connsiteX42" fmla="*/ 803839 w 804534"/>
                  <a:gd name="connsiteY42" fmla="*/ 990971 h 1263012"/>
                  <a:gd name="connsiteX43" fmla="*/ 801022 w 804534"/>
                  <a:gd name="connsiteY43" fmla="*/ 996296 h 1263012"/>
                  <a:gd name="connsiteX44" fmla="*/ 801529 w 804534"/>
                  <a:gd name="connsiteY44" fmla="*/ 1099493 h 1263012"/>
                  <a:gd name="connsiteX45" fmla="*/ 800655 w 804534"/>
                  <a:gd name="connsiteY45" fmla="*/ 1108987 h 1263012"/>
                  <a:gd name="connsiteX46" fmla="*/ 792344 w 804534"/>
                  <a:gd name="connsiteY46" fmla="*/ 1115326 h 1263012"/>
                  <a:gd name="connsiteX47" fmla="*/ 684386 w 804534"/>
                  <a:gd name="connsiteY47" fmla="*/ 1153501 h 1263012"/>
                  <a:gd name="connsiteX48" fmla="*/ 666834 w 804534"/>
                  <a:gd name="connsiteY48" fmla="*/ 1156628 h 1263012"/>
                  <a:gd name="connsiteX49" fmla="*/ 601952 w 804534"/>
                  <a:gd name="connsiteY49" fmla="*/ 1178912 h 1263012"/>
                  <a:gd name="connsiteX50" fmla="*/ 469962 w 804534"/>
                  <a:gd name="connsiteY50" fmla="*/ 1225370 h 1263012"/>
                  <a:gd name="connsiteX51" fmla="*/ 466046 w 804534"/>
                  <a:gd name="connsiteY51" fmla="*/ 1227455 h 1263012"/>
                  <a:gd name="connsiteX52" fmla="*/ 375273 w 804534"/>
                  <a:gd name="connsiteY52" fmla="*/ 1259064 h 1263012"/>
                  <a:gd name="connsiteX53" fmla="*/ 352960 w 804534"/>
                  <a:gd name="connsiteY53" fmla="*/ 1248725 h 1263012"/>
                  <a:gd name="connsiteX54" fmla="*/ 331886 w 804534"/>
                  <a:gd name="connsiteY54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56102 w 804534"/>
                  <a:gd name="connsiteY11" fmla="*/ 415061 h 1263012"/>
                  <a:gd name="connsiteX12" fmla="*/ 2122 w 804534"/>
                  <a:gd name="connsiteY12" fmla="*/ 262504 h 1263012"/>
                  <a:gd name="connsiteX13" fmla="*/ 10236 w 804534"/>
                  <a:gd name="connsiteY13" fmla="*/ 243065 h 1263012"/>
                  <a:gd name="connsiteX14" fmla="*/ 254552 w 804534"/>
                  <a:gd name="connsiteY14" fmla="*/ 156433 h 1263012"/>
                  <a:gd name="connsiteX15" fmla="*/ 303432 w 804534"/>
                  <a:gd name="connsiteY15" fmla="*/ 139868 h 1263012"/>
                  <a:gd name="connsiteX16" fmla="*/ 520786 w 804534"/>
                  <a:gd name="connsiteY16" fmla="*/ 63688 h 1263012"/>
                  <a:gd name="connsiteX17" fmla="*/ 557326 w 804534"/>
                  <a:gd name="connsiteY17" fmla="*/ 50954 h 1263012"/>
                  <a:gd name="connsiteX18" fmla="*/ 676948 w 804534"/>
                  <a:gd name="connsiteY18" fmla="*/ 8610 h 1263012"/>
                  <a:gd name="connsiteX19" fmla="*/ 695430 w 804534"/>
                  <a:gd name="connsiteY19" fmla="*/ 1933 h 1263012"/>
                  <a:gd name="connsiteX20" fmla="*/ 713629 w 804534"/>
                  <a:gd name="connsiteY20" fmla="*/ 10498 h 1263012"/>
                  <a:gd name="connsiteX21" fmla="*/ 745183 w 804534"/>
                  <a:gd name="connsiteY21" fmla="*/ 99806 h 1263012"/>
                  <a:gd name="connsiteX22" fmla="*/ 789443 w 804534"/>
                  <a:gd name="connsiteY22" fmla="*/ 225372 h 1263012"/>
                  <a:gd name="connsiteX23" fmla="*/ 798176 w 804534"/>
                  <a:gd name="connsiteY23" fmla="*/ 273238 h 1263012"/>
                  <a:gd name="connsiteX24" fmla="*/ 800148 w 804534"/>
                  <a:gd name="connsiteY24" fmla="*/ 323921 h 1263012"/>
                  <a:gd name="connsiteX25" fmla="*/ 800543 w 804534"/>
                  <a:gd name="connsiteY25" fmla="*/ 458954 h 1263012"/>
                  <a:gd name="connsiteX26" fmla="*/ 799416 w 804534"/>
                  <a:gd name="connsiteY26" fmla="*/ 464138 h 1263012"/>
                  <a:gd name="connsiteX27" fmla="*/ 792682 w 804534"/>
                  <a:gd name="connsiteY27" fmla="*/ 464588 h 1263012"/>
                  <a:gd name="connsiteX28" fmla="*/ 788203 w 804534"/>
                  <a:gd name="connsiteY28" fmla="*/ 454897 h 1263012"/>
                  <a:gd name="connsiteX29" fmla="*/ 675906 w 804534"/>
                  <a:gd name="connsiteY29" fmla="*/ 155053 h 1263012"/>
                  <a:gd name="connsiteX30" fmla="*/ 659199 w 804534"/>
                  <a:gd name="connsiteY30" fmla="*/ 147390 h 1263012"/>
                  <a:gd name="connsiteX31" fmla="*/ 148058 w 804534"/>
                  <a:gd name="connsiteY31" fmla="*/ 338712 h 1263012"/>
                  <a:gd name="connsiteX32" fmla="*/ 125379 w 804534"/>
                  <a:gd name="connsiteY32" fmla="*/ 347023 h 1263012"/>
                  <a:gd name="connsiteX33" fmla="*/ 118674 w 804534"/>
                  <a:gd name="connsiteY33" fmla="*/ 361335 h 1263012"/>
                  <a:gd name="connsiteX34" fmla="*/ 156848 w 804534"/>
                  <a:gd name="connsiteY34" fmla="*/ 463574 h 1263012"/>
                  <a:gd name="connsiteX35" fmla="*/ 284866 w 804534"/>
                  <a:gd name="connsiteY35" fmla="*/ 805312 h 1263012"/>
                  <a:gd name="connsiteX36" fmla="*/ 388345 w 804534"/>
                  <a:gd name="connsiteY36" fmla="*/ 1081716 h 1263012"/>
                  <a:gd name="connsiteX37" fmla="*/ 406206 w 804534"/>
                  <a:gd name="connsiteY37" fmla="*/ 1089886 h 1263012"/>
                  <a:gd name="connsiteX38" fmla="*/ 669257 w 804534"/>
                  <a:gd name="connsiteY38" fmla="*/ 991225 h 1263012"/>
                  <a:gd name="connsiteX39" fmla="*/ 788344 w 804534"/>
                  <a:gd name="connsiteY39" fmla="*/ 946937 h 1263012"/>
                  <a:gd name="connsiteX40" fmla="*/ 802796 w 804534"/>
                  <a:gd name="connsiteY40" fmla="*/ 947867 h 1263012"/>
                  <a:gd name="connsiteX41" fmla="*/ 803839 w 804534"/>
                  <a:gd name="connsiteY41" fmla="*/ 990971 h 1263012"/>
                  <a:gd name="connsiteX42" fmla="*/ 801022 w 804534"/>
                  <a:gd name="connsiteY42" fmla="*/ 996296 h 1263012"/>
                  <a:gd name="connsiteX43" fmla="*/ 801529 w 804534"/>
                  <a:gd name="connsiteY43" fmla="*/ 1099493 h 1263012"/>
                  <a:gd name="connsiteX44" fmla="*/ 800655 w 804534"/>
                  <a:gd name="connsiteY44" fmla="*/ 1108987 h 1263012"/>
                  <a:gd name="connsiteX45" fmla="*/ 792344 w 804534"/>
                  <a:gd name="connsiteY45" fmla="*/ 1115326 h 1263012"/>
                  <a:gd name="connsiteX46" fmla="*/ 684386 w 804534"/>
                  <a:gd name="connsiteY46" fmla="*/ 1153501 h 1263012"/>
                  <a:gd name="connsiteX47" fmla="*/ 666834 w 804534"/>
                  <a:gd name="connsiteY47" fmla="*/ 1156628 h 1263012"/>
                  <a:gd name="connsiteX48" fmla="*/ 601952 w 804534"/>
                  <a:gd name="connsiteY48" fmla="*/ 1178912 h 1263012"/>
                  <a:gd name="connsiteX49" fmla="*/ 469962 w 804534"/>
                  <a:gd name="connsiteY49" fmla="*/ 1225370 h 1263012"/>
                  <a:gd name="connsiteX50" fmla="*/ 466046 w 804534"/>
                  <a:gd name="connsiteY50" fmla="*/ 1227455 h 1263012"/>
                  <a:gd name="connsiteX51" fmla="*/ 375273 w 804534"/>
                  <a:gd name="connsiteY51" fmla="*/ 1259064 h 1263012"/>
                  <a:gd name="connsiteX52" fmla="*/ 352960 w 804534"/>
                  <a:gd name="connsiteY52" fmla="*/ 1248725 h 1263012"/>
                  <a:gd name="connsiteX53" fmla="*/ 331886 w 804534"/>
                  <a:gd name="connsiteY53" fmla="*/ 119108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52" fmla="*/ 133550 w 804534"/>
                  <a:gd name="connsiteY52" fmla="*/ 527781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1185 w 804534"/>
                  <a:gd name="connsiteY48" fmla="*/ 686647 h 12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4534" h="1263012">
                    <a:moveTo>
                      <a:pt x="56102" y="415061"/>
                    </a:moveTo>
                    <a:cubicBezTo>
                      <a:pt x="37000" y="364603"/>
                      <a:pt x="20125" y="313356"/>
                      <a:pt x="2122" y="262504"/>
                    </a:cubicBezTo>
                    <a:cubicBezTo>
                      <a:pt x="-2019" y="250812"/>
                      <a:pt x="-498" y="246925"/>
                      <a:pt x="10236" y="243065"/>
                    </a:cubicBezTo>
                    <a:lnTo>
                      <a:pt x="254552" y="156433"/>
                    </a:lnTo>
                    <a:cubicBezTo>
                      <a:pt x="271202" y="151982"/>
                      <a:pt x="287204" y="145530"/>
                      <a:pt x="303432" y="139868"/>
                    </a:cubicBezTo>
                    <a:lnTo>
                      <a:pt x="520786" y="63688"/>
                    </a:lnTo>
                    <a:cubicBezTo>
                      <a:pt x="533069" y="59744"/>
                      <a:pt x="544958" y="54701"/>
                      <a:pt x="557326" y="50954"/>
                    </a:cubicBezTo>
                    <a:cubicBezTo>
                      <a:pt x="596937" y="36079"/>
                      <a:pt x="637112" y="22809"/>
                      <a:pt x="676948" y="8610"/>
                    </a:cubicBezTo>
                    <a:lnTo>
                      <a:pt x="695430" y="1933"/>
                    </a:lnTo>
                    <a:cubicBezTo>
                      <a:pt x="706530" y="-1927"/>
                      <a:pt x="709741" y="-462"/>
                      <a:pt x="713629" y="10498"/>
                    </a:cubicBezTo>
                    <a:cubicBezTo>
                      <a:pt x="724194" y="40248"/>
                      <a:pt x="734731" y="69999"/>
                      <a:pt x="745183" y="99806"/>
                    </a:cubicBezTo>
                    <a:cubicBezTo>
                      <a:pt x="759861" y="141671"/>
                      <a:pt x="774426" y="183592"/>
                      <a:pt x="789443" y="225372"/>
                    </a:cubicBezTo>
                    <a:cubicBezTo>
                      <a:pt x="794993" y="240839"/>
                      <a:pt x="798599" y="256447"/>
                      <a:pt x="798176" y="273238"/>
                    </a:cubicBezTo>
                    <a:cubicBezTo>
                      <a:pt x="797754" y="290086"/>
                      <a:pt x="795725" y="307186"/>
                      <a:pt x="800148" y="323921"/>
                    </a:cubicBezTo>
                    <a:cubicBezTo>
                      <a:pt x="801247" y="368941"/>
                      <a:pt x="800543" y="413962"/>
                      <a:pt x="800543" y="458954"/>
                    </a:cubicBezTo>
                    <a:cubicBezTo>
                      <a:pt x="800543" y="460757"/>
                      <a:pt x="800120" y="462504"/>
                      <a:pt x="799416" y="464138"/>
                    </a:cubicBezTo>
                    <a:cubicBezTo>
                      <a:pt x="797444" y="468082"/>
                      <a:pt x="795077" y="467575"/>
                      <a:pt x="792682" y="464588"/>
                    </a:cubicBezTo>
                    <a:cubicBezTo>
                      <a:pt x="790372" y="461743"/>
                      <a:pt x="789443" y="458250"/>
                      <a:pt x="788203" y="454897"/>
                    </a:cubicBezTo>
                    <a:cubicBezTo>
                      <a:pt x="750902" y="354883"/>
                      <a:pt x="713460" y="254954"/>
                      <a:pt x="675906" y="155053"/>
                    </a:cubicBezTo>
                    <a:cubicBezTo>
                      <a:pt x="671398" y="143079"/>
                      <a:pt x="671032" y="142938"/>
                      <a:pt x="659199" y="147390"/>
                    </a:cubicBezTo>
                    <a:lnTo>
                      <a:pt x="148058" y="338712"/>
                    </a:lnTo>
                    <a:lnTo>
                      <a:pt x="125379" y="347023"/>
                    </a:lnTo>
                    <a:cubicBezTo>
                      <a:pt x="115518" y="350798"/>
                      <a:pt x="115096" y="351671"/>
                      <a:pt x="118674" y="361335"/>
                    </a:cubicBezTo>
                    <a:cubicBezTo>
                      <a:pt x="131295" y="395452"/>
                      <a:pt x="144114" y="429485"/>
                      <a:pt x="156848" y="463574"/>
                    </a:cubicBezTo>
                    <a:cubicBezTo>
                      <a:pt x="199361" y="577534"/>
                      <a:pt x="242381" y="691324"/>
                      <a:pt x="284866" y="805312"/>
                    </a:cubicBezTo>
                    <a:cubicBezTo>
                      <a:pt x="319237" y="897493"/>
                      <a:pt x="354058" y="989506"/>
                      <a:pt x="388345" y="1081716"/>
                    </a:cubicBezTo>
                    <a:cubicBezTo>
                      <a:pt x="393162" y="1094676"/>
                      <a:pt x="393247" y="1094760"/>
                      <a:pt x="406206" y="1089886"/>
                    </a:cubicBezTo>
                    <a:lnTo>
                      <a:pt x="669257" y="991225"/>
                    </a:lnTo>
                    <a:lnTo>
                      <a:pt x="788344" y="946937"/>
                    </a:lnTo>
                    <a:cubicBezTo>
                      <a:pt x="793077" y="945162"/>
                      <a:pt x="798345" y="941669"/>
                      <a:pt x="802796" y="947867"/>
                    </a:cubicBezTo>
                    <a:cubicBezTo>
                      <a:pt x="805783" y="962178"/>
                      <a:pt x="804064" y="976603"/>
                      <a:pt x="803839" y="990971"/>
                    </a:cubicBezTo>
                    <a:cubicBezTo>
                      <a:pt x="803811" y="993056"/>
                      <a:pt x="802684" y="994915"/>
                      <a:pt x="801022" y="996296"/>
                    </a:cubicBezTo>
                    <a:cubicBezTo>
                      <a:pt x="800233" y="1030695"/>
                      <a:pt x="800712" y="1065094"/>
                      <a:pt x="801529" y="1099493"/>
                    </a:cubicBezTo>
                    <a:cubicBezTo>
                      <a:pt x="801613" y="1102705"/>
                      <a:pt x="802740" y="1105973"/>
                      <a:pt x="800655" y="1108987"/>
                    </a:cubicBezTo>
                    <a:cubicBezTo>
                      <a:pt x="798880" y="1112425"/>
                      <a:pt x="795810" y="1114059"/>
                      <a:pt x="792344" y="1115326"/>
                    </a:cubicBezTo>
                    <a:cubicBezTo>
                      <a:pt x="756508" y="1128483"/>
                      <a:pt x="720278" y="1140485"/>
                      <a:pt x="684386" y="1153501"/>
                    </a:cubicBezTo>
                    <a:cubicBezTo>
                      <a:pt x="678807" y="1155529"/>
                      <a:pt x="672694" y="1155642"/>
                      <a:pt x="666834" y="1156628"/>
                    </a:cubicBezTo>
                    <a:lnTo>
                      <a:pt x="601952" y="1178912"/>
                    </a:lnTo>
                    <a:lnTo>
                      <a:pt x="469962" y="1225370"/>
                    </a:lnTo>
                    <a:cubicBezTo>
                      <a:pt x="468581" y="1225849"/>
                      <a:pt x="467342" y="1226750"/>
                      <a:pt x="466046" y="1227455"/>
                    </a:cubicBezTo>
                    <a:lnTo>
                      <a:pt x="375273" y="1259064"/>
                    </a:lnTo>
                    <a:cubicBezTo>
                      <a:pt x="358115" y="1265291"/>
                      <a:pt x="358707" y="1265713"/>
                      <a:pt x="352960" y="1248725"/>
                    </a:cubicBezTo>
                    <a:cubicBezTo>
                      <a:pt x="346255" y="1229342"/>
                      <a:pt x="338901" y="1210269"/>
                      <a:pt x="331886" y="1191083"/>
                    </a:cubicBezTo>
                    <a:cubicBezTo>
                      <a:pt x="318194" y="1150289"/>
                      <a:pt x="304333" y="1109551"/>
                      <a:pt x="288697" y="1069433"/>
                    </a:cubicBezTo>
                    <a:cubicBezTo>
                      <a:pt x="284077" y="1065601"/>
                      <a:pt x="282584" y="1060079"/>
                      <a:pt x="280753" y="1054726"/>
                    </a:cubicBezTo>
                    <a:cubicBezTo>
                      <a:pt x="263398" y="1004381"/>
                      <a:pt x="245170" y="954318"/>
                      <a:pt x="227816" y="903973"/>
                    </a:cubicBezTo>
                    <a:cubicBezTo>
                      <a:pt x="225280" y="896620"/>
                      <a:pt x="224153" y="889070"/>
                      <a:pt x="222660" y="881547"/>
                    </a:cubicBezTo>
                    <a:cubicBezTo>
                      <a:pt x="209616" y="839908"/>
                      <a:pt x="191666" y="790408"/>
                      <a:pt x="179753" y="757925"/>
                    </a:cubicBezTo>
                    <a:cubicBezTo>
                      <a:pt x="167841" y="725442"/>
                      <a:pt x="157137" y="701497"/>
                      <a:pt x="151185" y="686647"/>
                    </a:cubicBezTo>
                  </a:path>
                </a:pathLst>
              </a:custGeom>
              <a:solidFill>
                <a:srgbClr val="01010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9">
                <a:extLst>
                  <a:ext uri="{FF2B5EF4-FFF2-40B4-BE49-F238E27FC236}">
                    <a16:creationId xmlns="" xmlns:a16="http://schemas.microsoft.com/office/drawing/2014/main" id="{9F2C09F7-0760-40BE-8B28-144343FF9030}"/>
                  </a:ext>
                </a:extLst>
              </p:cNvPr>
              <p:cNvSpPr/>
              <p:nvPr/>
            </p:nvSpPr>
            <p:spPr>
              <a:xfrm>
                <a:off x="9294736" y="3641180"/>
                <a:ext cx="1294985" cy="1801739"/>
              </a:xfrm>
              <a:custGeom>
                <a:avLst/>
                <a:gdLst>
                  <a:gd name="connsiteX0" fmla="*/ 685959 w 687875"/>
                  <a:gd name="connsiteY0" fmla="*/ 526953 h 957054"/>
                  <a:gd name="connsiteX1" fmla="*/ 686044 w 687875"/>
                  <a:gd name="connsiteY1" fmla="*/ 555154 h 957054"/>
                  <a:gd name="connsiteX2" fmla="*/ 671619 w 687875"/>
                  <a:gd name="connsiteY2" fmla="*/ 563550 h 957054"/>
                  <a:gd name="connsiteX3" fmla="*/ 486101 w 687875"/>
                  <a:gd name="connsiteY3" fmla="*/ 634066 h 957054"/>
                  <a:gd name="connsiteX4" fmla="*/ 247870 w 687875"/>
                  <a:gd name="connsiteY4" fmla="*/ 724417 h 957054"/>
                  <a:gd name="connsiteX5" fmla="*/ 242067 w 687875"/>
                  <a:gd name="connsiteY5" fmla="*/ 726727 h 957054"/>
                  <a:gd name="connsiteX6" fmla="*/ 237193 w 687875"/>
                  <a:gd name="connsiteY6" fmla="*/ 736841 h 957054"/>
                  <a:gd name="connsiteX7" fmla="*/ 248519 w 687875"/>
                  <a:gd name="connsiteY7" fmla="*/ 742560 h 957054"/>
                  <a:gd name="connsiteX8" fmla="*/ 349631 w 687875"/>
                  <a:gd name="connsiteY8" fmla="*/ 704132 h 957054"/>
                  <a:gd name="connsiteX9" fmla="*/ 647954 w 687875"/>
                  <a:gd name="connsiteY9" fmla="*/ 590765 h 957054"/>
                  <a:gd name="connsiteX10" fmla="*/ 675535 w 687875"/>
                  <a:gd name="connsiteY10" fmla="*/ 580313 h 957054"/>
                  <a:gd name="connsiteX11" fmla="*/ 686185 w 687875"/>
                  <a:gd name="connsiteY11" fmla="*/ 580791 h 957054"/>
                  <a:gd name="connsiteX12" fmla="*/ 686297 w 687875"/>
                  <a:gd name="connsiteY12" fmla="*/ 608542 h 957054"/>
                  <a:gd name="connsiteX13" fmla="*/ 678437 w 687875"/>
                  <a:gd name="connsiteY13" fmla="*/ 614064 h 957054"/>
                  <a:gd name="connsiteX14" fmla="*/ 481987 w 687875"/>
                  <a:gd name="connsiteY14" fmla="*/ 688665 h 957054"/>
                  <a:gd name="connsiteX15" fmla="*/ 326586 w 687875"/>
                  <a:gd name="connsiteY15" fmla="*/ 747941 h 957054"/>
                  <a:gd name="connsiteX16" fmla="*/ 262182 w 687875"/>
                  <a:gd name="connsiteY16" fmla="*/ 772283 h 957054"/>
                  <a:gd name="connsiteX17" fmla="*/ 256604 w 687875"/>
                  <a:gd name="connsiteY17" fmla="*/ 784341 h 957054"/>
                  <a:gd name="connsiteX18" fmla="*/ 266437 w 687875"/>
                  <a:gd name="connsiteY18" fmla="*/ 788792 h 957054"/>
                  <a:gd name="connsiteX19" fmla="*/ 293173 w 687875"/>
                  <a:gd name="connsiteY19" fmla="*/ 778565 h 957054"/>
                  <a:gd name="connsiteX20" fmla="*/ 587410 w 687875"/>
                  <a:gd name="connsiteY20" fmla="*/ 666719 h 957054"/>
                  <a:gd name="connsiteX21" fmla="*/ 671056 w 687875"/>
                  <a:gd name="connsiteY21" fmla="*/ 635137 h 957054"/>
                  <a:gd name="connsiteX22" fmla="*/ 686410 w 687875"/>
                  <a:gd name="connsiteY22" fmla="*/ 632207 h 957054"/>
                  <a:gd name="connsiteX23" fmla="*/ 686410 w 687875"/>
                  <a:gd name="connsiteY23" fmla="*/ 632292 h 957054"/>
                  <a:gd name="connsiteX24" fmla="*/ 687227 w 687875"/>
                  <a:gd name="connsiteY24" fmla="*/ 658859 h 957054"/>
                  <a:gd name="connsiteX25" fmla="*/ 678071 w 687875"/>
                  <a:gd name="connsiteY25" fmla="*/ 667339 h 957054"/>
                  <a:gd name="connsiteX26" fmla="*/ 560280 w 687875"/>
                  <a:gd name="connsiteY26" fmla="*/ 712331 h 957054"/>
                  <a:gd name="connsiteX27" fmla="*/ 363774 w 687875"/>
                  <a:gd name="connsiteY27" fmla="*/ 786820 h 957054"/>
                  <a:gd name="connsiteX28" fmla="*/ 282692 w 687875"/>
                  <a:gd name="connsiteY28" fmla="*/ 817613 h 957054"/>
                  <a:gd name="connsiteX29" fmla="*/ 274607 w 687875"/>
                  <a:gd name="connsiteY29" fmla="*/ 827868 h 957054"/>
                  <a:gd name="connsiteX30" fmla="*/ 286721 w 687875"/>
                  <a:gd name="connsiteY30" fmla="*/ 834179 h 957054"/>
                  <a:gd name="connsiteX31" fmla="*/ 420514 w 687875"/>
                  <a:gd name="connsiteY31" fmla="*/ 783439 h 957054"/>
                  <a:gd name="connsiteX32" fmla="*/ 673845 w 687875"/>
                  <a:gd name="connsiteY32" fmla="*/ 687285 h 957054"/>
                  <a:gd name="connsiteX33" fmla="*/ 686692 w 687875"/>
                  <a:gd name="connsiteY33" fmla="*/ 685707 h 957054"/>
                  <a:gd name="connsiteX34" fmla="*/ 687283 w 687875"/>
                  <a:gd name="connsiteY34" fmla="*/ 710669 h 957054"/>
                  <a:gd name="connsiteX35" fmla="*/ 679310 w 687875"/>
                  <a:gd name="connsiteY35" fmla="*/ 720050 h 957054"/>
                  <a:gd name="connsiteX36" fmla="*/ 637530 w 687875"/>
                  <a:gd name="connsiteY36" fmla="*/ 736024 h 957054"/>
                  <a:gd name="connsiteX37" fmla="*/ 343884 w 687875"/>
                  <a:gd name="connsiteY37" fmla="*/ 847279 h 957054"/>
                  <a:gd name="connsiteX38" fmla="*/ 297934 w 687875"/>
                  <a:gd name="connsiteY38" fmla="*/ 864859 h 957054"/>
                  <a:gd name="connsiteX39" fmla="*/ 291849 w 687875"/>
                  <a:gd name="connsiteY39" fmla="*/ 876748 h 957054"/>
                  <a:gd name="connsiteX40" fmla="*/ 303906 w 687875"/>
                  <a:gd name="connsiteY40" fmla="*/ 881002 h 957054"/>
                  <a:gd name="connsiteX41" fmla="*/ 604849 w 687875"/>
                  <a:gd name="connsiteY41" fmla="*/ 766395 h 957054"/>
                  <a:gd name="connsiteX42" fmla="*/ 674324 w 687875"/>
                  <a:gd name="connsiteY42" fmla="*/ 740166 h 957054"/>
                  <a:gd name="connsiteX43" fmla="*/ 687819 w 687875"/>
                  <a:gd name="connsiteY43" fmla="*/ 739574 h 957054"/>
                  <a:gd name="connsiteX44" fmla="*/ 687875 w 687875"/>
                  <a:gd name="connsiteY44" fmla="*/ 805780 h 957054"/>
                  <a:gd name="connsiteX45" fmla="*/ 531825 w 687875"/>
                  <a:gd name="connsiteY45" fmla="*/ 863760 h 957054"/>
                  <a:gd name="connsiteX46" fmla="*/ 286411 w 687875"/>
                  <a:gd name="connsiteY46" fmla="*/ 955998 h 957054"/>
                  <a:gd name="connsiteX47" fmla="*/ 276072 w 687875"/>
                  <a:gd name="connsiteY47" fmla="*/ 950927 h 957054"/>
                  <a:gd name="connsiteX48" fmla="*/ 95906 w 687875"/>
                  <a:gd name="connsiteY48" fmla="*/ 469987 h 957054"/>
                  <a:gd name="connsiteX49" fmla="*/ 1217 w 687875"/>
                  <a:gd name="connsiteY49" fmla="*/ 217784 h 957054"/>
                  <a:gd name="connsiteX50" fmla="*/ 7189 w 687875"/>
                  <a:gd name="connsiteY50" fmla="*/ 205472 h 957054"/>
                  <a:gd name="connsiteX51" fmla="*/ 553378 w 687875"/>
                  <a:gd name="connsiteY51" fmla="*/ 1021 h 957054"/>
                  <a:gd name="connsiteX52" fmla="*/ 563745 w 687875"/>
                  <a:gd name="connsiteY52" fmla="*/ 6261 h 957054"/>
                  <a:gd name="connsiteX53" fmla="*/ 682776 w 687875"/>
                  <a:gd name="connsiteY53" fmla="*/ 324052 h 957054"/>
                  <a:gd name="connsiteX54" fmla="*/ 684382 w 687875"/>
                  <a:gd name="connsiteY54" fmla="*/ 327038 h 957054"/>
                  <a:gd name="connsiteX55" fmla="*/ 684663 w 687875"/>
                  <a:gd name="connsiteY55" fmla="*/ 410683 h 957054"/>
                  <a:gd name="connsiteX56" fmla="*/ 683790 w 687875"/>
                  <a:gd name="connsiteY56" fmla="*/ 410796 h 957054"/>
                  <a:gd name="connsiteX57" fmla="*/ 660632 w 687875"/>
                  <a:gd name="connsiteY57" fmla="*/ 408317 h 957054"/>
                  <a:gd name="connsiteX58" fmla="*/ 351209 w 687875"/>
                  <a:gd name="connsiteY58" fmla="*/ 525995 h 957054"/>
                  <a:gd name="connsiteX59" fmla="*/ 198962 w 687875"/>
                  <a:gd name="connsiteY59" fmla="*/ 583750 h 957054"/>
                  <a:gd name="connsiteX60" fmla="*/ 192285 w 687875"/>
                  <a:gd name="connsiteY60" fmla="*/ 586313 h 957054"/>
                  <a:gd name="connsiteX61" fmla="*/ 186876 w 687875"/>
                  <a:gd name="connsiteY61" fmla="*/ 596822 h 957054"/>
                  <a:gd name="connsiteX62" fmla="*/ 198427 w 687875"/>
                  <a:gd name="connsiteY62" fmla="*/ 602231 h 957054"/>
                  <a:gd name="connsiteX63" fmla="*/ 290383 w 687875"/>
                  <a:gd name="connsiteY63" fmla="*/ 567212 h 957054"/>
                  <a:gd name="connsiteX64" fmla="*/ 594764 w 687875"/>
                  <a:gd name="connsiteY64" fmla="*/ 451478 h 957054"/>
                  <a:gd name="connsiteX65" fmla="*/ 670887 w 687875"/>
                  <a:gd name="connsiteY65" fmla="*/ 422629 h 957054"/>
                  <a:gd name="connsiteX66" fmla="*/ 684635 w 687875"/>
                  <a:gd name="connsiteY66" fmla="*/ 420995 h 957054"/>
                  <a:gd name="connsiteX67" fmla="*/ 684776 w 687875"/>
                  <a:gd name="connsiteY67" fmla="*/ 450126 h 957054"/>
                  <a:gd name="connsiteX68" fmla="*/ 675000 w 687875"/>
                  <a:gd name="connsiteY68" fmla="*/ 456126 h 957054"/>
                  <a:gd name="connsiteX69" fmla="*/ 438291 w 687875"/>
                  <a:gd name="connsiteY69" fmla="*/ 545885 h 957054"/>
                  <a:gd name="connsiteX70" fmla="*/ 211725 w 687875"/>
                  <a:gd name="connsiteY70" fmla="*/ 632094 h 957054"/>
                  <a:gd name="connsiteX71" fmla="*/ 203893 w 687875"/>
                  <a:gd name="connsiteY71" fmla="*/ 641645 h 957054"/>
                  <a:gd name="connsiteX72" fmla="*/ 217359 w 687875"/>
                  <a:gd name="connsiteY72" fmla="*/ 648237 h 957054"/>
                  <a:gd name="connsiteX73" fmla="*/ 295962 w 687875"/>
                  <a:gd name="connsiteY73" fmla="*/ 618374 h 957054"/>
                  <a:gd name="connsiteX74" fmla="*/ 556815 w 687875"/>
                  <a:gd name="connsiteY74" fmla="*/ 519121 h 957054"/>
                  <a:gd name="connsiteX75" fmla="*/ 672239 w 687875"/>
                  <a:gd name="connsiteY75" fmla="*/ 475340 h 957054"/>
                  <a:gd name="connsiteX76" fmla="*/ 678099 w 687875"/>
                  <a:gd name="connsiteY76" fmla="*/ 473115 h 957054"/>
                  <a:gd name="connsiteX77" fmla="*/ 685537 w 687875"/>
                  <a:gd name="connsiteY77" fmla="*/ 478721 h 957054"/>
                  <a:gd name="connsiteX78" fmla="*/ 685565 w 687875"/>
                  <a:gd name="connsiteY78" fmla="*/ 496583 h 957054"/>
                  <a:gd name="connsiteX79" fmla="*/ 677395 w 687875"/>
                  <a:gd name="connsiteY79" fmla="*/ 508387 h 957054"/>
                  <a:gd name="connsiteX80" fmla="*/ 533487 w 687875"/>
                  <a:gd name="connsiteY80" fmla="*/ 562873 h 957054"/>
                  <a:gd name="connsiteX81" fmla="*/ 231643 w 687875"/>
                  <a:gd name="connsiteY81" fmla="*/ 677622 h 957054"/>
                  <a:gd name="connsiteX82" fmla="*/ 224994 w 687875"/>
                  <a:gd name="connsiteY82" fmla="*/ 680270 h 957054"/>
                  <a:gd name="connsiteX83" fmla="*/ 219895 w 687875"/>
                  <a:gd name="connsiteY83" fmla="*/ 691934 h 957054"/>
                  <a:gd name="connsiteX84" fmla="*/ 230995 w 687875"/>
                  <a:gd name="connsiteY84" fmla="*/ 695906 h 957054"/>
                  <a:gd name="connsiteX85" fmla="*/ 375691 w 687875"/>
                  <a:gd name="connsiteY85" fmla="*/ 641025 h 957054"/>
                  <a:gd name="connsiteX86" fmla="*/ 573099 w 687875"/>
                  <a:gd name="connsiteY86" fmla="*/ 566170 h 957054"/>
                  <a:gd name="connsiteX87" fmla="*/ 673366 w 687875"/>
                  <a:gd name="connsiteY87" fmla="*/ 527855 h 957054"/>
                  <a:gd name="connsiteX88" fmla="*/ 685959 w 687875"/>
                  <a:gd name="connsiteY88" fmla="*/ 526953 h 9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87875" h="957054">
                    <a:moveTo>
                      <a:pt x="685959" y="526953"/>
                    </a:moveTo>
                    <a:cubicBezTo>
                      <a:pt x="685987" y="536363"/>
                      <a:pt x="686016" y="545744"/>
                      <a:pt x="686044" y="555154"/>
                    </a:cubicBezTo>
                    <a:cubicBezTo>
                      <a:pt x="682579" y="560253"/>
                      <a:pt x="676859" y="561578"/>
                      <a:pt x="671619" y="563550"/>
                    </a:cubicBezTo>
                    <a:cubicBezTo>
                      <a:pt x="609752" y="586933"/>
                      <a:pt x="547997" y="610655"/>
                      <a:pt x="486101" y="634066"/>
                    </a:cubicBezTo>
                    <a:cubicBezTo>
                      <a:pt x="406653" y="664099"/>
                      <a:pt x="327262" y="694244"/>
                      <a:pt x="247870" y="724417"/>
                    </a:cubicBezTo>
                    <a:cubicBezTo>
                      <a:pt x="245927" y="725149"/>
                      <a:pt x="244011" y="726051"/>
                      <a:pt x="242067" y="726727"/>
                    </a:cubicBezTo>
                    <a:cubicBezTo>
                      <a:pt x="237052" y="728502"/>
                      <a:pt x="234855" y="731178"/>
                      <a:pt x="237193" y="736841"/>
                    </a:cubicBezTo>
                    <a:cubicBezTo>
                      <a:pt x="239475" y="742391"/>
                      <a:pt x="241982" y="745068"/>
                      <a:pt x="248519" y="742560"/>
                    </a:cubicBezTo>
                    <a:cubicBezTo>
                      <a:pt x="282157" y="729601"/>
                      <a:pt x="315880" y="716838"/>
                      <a:pt x="349631" y="704132"/>
                    </a:cubicBezTo>
                    <a:cubicBezTo>
                      <a:pt x="449194" y="666691"/>
                      <a:pt x="548447" y="628404"/>
                      <a:pt x="647954" y="590765"/>
                    </a:cubicBezTo>
                    <a:cubicBezTo>
                      <a:pt x="657167" y="587299"/>
                      <a:pt x="666182" y="583327"/>
                      <a:pt x="675535" y="580313"/>
                    </a:cubicBezTo>
                    <a:cubicBezTo>
                      <a:pt x="679057" y="579186"/>
                      <a:pt x="682832" y="576819"/>
                      <a:pt x="686185" y="580791"/>
                    </a:cubicBezTo>
                    <a:cubicBezTo>
                      <a:pt x="686213" y="590032"/>
                      <a:pt x="686269" y="599273"/>
                      <a:pt x="686297" y="608542"/>
                    </a:cubicBezTo>
                    <a:cubicBezTo>
                      <a:pt x="684523" y="611584"/>
                      <a:pt x="681564" y="612880"/>
                      <a:pt x="678437" y="614064"/>
                    </a:cubicBezTo>
                    <a:cubicBezTo>
                      <a:pt x="612963" y="638997"/>
                      <a:pt x="547405" y="663648"/>
                      <a:pt x="481987" y="688665"/>
                    </a:cubicBezTo>
                    <a:cubicBezTo>
                      <a:pt x="430206" y="708471"/>
                      <a:pt x="378255" y="727882"/>
                      <a:pt x="326586" y="747941"/>
                    </a:cubicBezTo>
                    <a:cubicBezTo>
                      <a:pt x="305202" y="756252"/>
                      <a:pt x="283650" y="764169"/>
                      <a:pt x="262182" y="772283"/>
                    </a:cubicBezTo>
                    <a:cubicBezTo>
                      <a:pt x="255928" y="774649"/>
                      <a:pt x="253590" y="777748"/>
                      <a:pt x="256604" y="784341"/>
                    </a:cubicBezTo>
                    <a:cubicBezTo>
                      <a:pt x="258774" y="789074"/>
                      <a:pt x="261591" y="790567"/>
                      <a:pt x="266437" y="788792"/>
                    </a:cubicBezTo>
                    <a:cubicBezTo>
                      <a:pt x="275395" y="785496"/>
                      <a:pt x="284242" y="781946"/>
                      <a:pt x="293173" y="778565"/>
                    </a:cubicBezTo>
                    <a:cubicBezTo>
                      <a:pt x="391355" y="741518"/>
                      <a:pt x="489284" y="703907"/>
                      <a:pt x="587410" y="666719"/>
                    </a:cubicBezTo>
                    <a:cubicBezTo>
                      <a:pt x="615273" y="656154"/>
                      <a:pt x="643024" y="645195"/>
                      <a:pt x="671056" y="635137"/>
                    </a:cubicBezTo>
                    <a:cubicBezTo>
                      <a:pt x="675958" y="633390"/>
                      <a:pt x="680691" y="629981"/>
                      <a:pt x="686410" y="632207"/>
                    </a:cubicBezTo>
                    <a:lnTo>
                      <a:pt x="686410" y="632292"/>
                    </a:lnTo>
                    <a:cubicBezTo>
                      <a:pt x="688241" y="641110"/>
                      <a:pt x="686748" y="650012"/>
                      <a:pt x="687227" y="658859"/>
                    </a:cubicBezTo>
                    <a:cubicBezTo>
                      <a:pt x="686805" y="664521"/>
                      <a:pt x="682184" y="665733"/>
                      <a:pt x="678071" y="667339"/>
                    </a:cubicBezTo>
                    <a:cubicBezTo>
                      <a:pt x="638911" y="682637"/>
                      <a:pt x="599581" y="697455"/>
                      <a:pt x="560280" y="712331"/>
                    </a:cubicBezTo>
                    <a:cubicBezTo>
                      <a:pt x="494778" y="737123"/>
                      <a:pt x="429248" y="761915"/>
                      <a:pt x="363774" y="786820"/>
                    </a:cubicBezTo>
                    <a:cubicBezTo>
                      <a:pt x="336756" y="797103"/>
                      <a:pt x="309710" y="807330"/>
                      <a:pt x="282692" y="817613"/>
                    </a:cubicBezTo>
                    <a:cubicBezTo>
                      <a:pt x="278128" y="819360"/>
                      <a:pt x="272437" y="820374"/>
                      <a:pt x="274607" y="827868"/>
                    </a:cubicBezTo>
                    <a:cubicBezTo>
                      <a:pt x="276832" y="835559"/>
                      <a:pt x="279086" y="837024"/>
                      <a:pt x="286721" y="834179"/>
                    </a:cubicBezTo>
                    <a:cubicBezTo>
                      <a:pt x="331431" y="817585"/>
                      <a:pt x="375973" y="800484"/>
                      <a:pt x="420514" y="783439"/>
                    </a:cubicBezTo>
                    <a:cubicBezTo>
                      <a:pt x="504864" y="751153"/>
                      <a:pt x="589467" y="719571"/>
                      <a:pt x="673845" y="687285"/>
                    </a:cubicBezTo>
                    <a:cubicBezTo>
                      <a:pt x="677902" y="685736"/>
                      <a:pt x="682071" y="683369"/>
                      <a:pt x="686692" y="685707"/>
                    </a:cubicBezTo>
                    <a:cubicBezTo>
                      <a:pt x="687903" y="693990"/>
                      <a:pt x="686861" y="702358"/>
                      <a:pt x="687283" y="710669"/>
                    </a:cubicBezTo>
                    <a:cubicBezTo>
                      <a:pt x="687565" y="716416"/>
                      <a:pt x="683536" y="718332"/>
                      <a:pt x="679310" y="720050"/>
                    </a:cubicBezTo>
                    <a:cubicBezTo>
                      <a:pt x="665478" y="725628"/>
                      <a:pt x="651476" y="730756"/>
                      <a:pt x="637530" y="736024"/>
                    </a:cubicBezTo>
                    <a:cubicBezTo>
                      <a:pt x="539629" y="773043"/>
                      <a:pt x="441897" y="810485"/>
                      <a:pt x="343884" y="847279"/>
                    </a:cubicBezTo>
                    <a:cubicBezTo>
                      <a:pt x="328530" y="853054"/>
                      <a:pt x="313344" y="859252"/>
                      <a:pt x="297934" y="864859"/>
                    </a:cubicBezTo>
                    <a:cubicBezTo>
                      <a:pt x="291877" y="867056"/>
                      <a:pt x="289059" y="869874"/>
                      <a:pt x="291849" y="876748"/>
                    </a:cubicBezTo>
                    <a:cubicBezTo>
                      <a:pt x="294497" y="883256"/>
                      <a:pt x="298356" y="883143"/>
                      <a:pt x="303906" y="881002"/>
                    </a:cubicBezTo>
                    <a:cubicBezTo>
                      <a:pt x="404117" y="842546"/>
                      <a:pt x="504751" y="805132"/>
                      <a:pt x="604849" y="766395"/>
                    </a:cubicBezTo>
                    <a:cubicBezTo>
                      <a:pt x="627923" y="757464"/>
                      <a:pt x="651222" y="749068"/>
                      <a:pt x="674324" y="740166"/>
                    </a:cubicBezTo>
                    <a:cubicBezTo>
                      <a:pt x="678606" y="738503"/>
                      <a:pt x="683170" y="735883"/>
                      <a:pt x="687819" y="739574"/>
                    </a:cubicBezTo>
                    <a:cubicBezTo>
                      <a:pt x="687847" y="761633"/>
                      <a:pt x="687847" y="783721"/>
                      <a:pt x="687875" y="805780"/>
                    </a:cubicBezTo>
                    <a:cubicBezTo>
                      <a:pt x="635840" y="825107"/>
                      <a:pt x="583804" y="844321"/>
                      <a:pt x="531825" y="863760"/>
                    </a:cubicBezTo>
                    <a:cubicBezTo>
                      <a:pt x="449983" y="894384"/>
                      <a:pt x="368141" y="925092"/>
                      <a:pt x="286411" y="955998"/>
                    </a:cubicBezTo>
                    <a:cubicBezTo>
                      <a:pt x="280157" y="958365"/>
                      <a:pt x="278269" y="956787"/>
                      <a:pt x="276072" y="950927"/>
                    </a:cubicBezTo>
                    <a:cubicBezTo>
                      <a:pt x="216148" y="790567"/>
                      <a:pt x="155999" y="630291"/>
                      <a:pt x="95906" y="469987"/>
                    </a:cubicBezTo>
                    <a:cubicBezTo>
                      <a:pt x="64380" y="385891"/>
                      <a:pt x="32968" y="301767"/>
                      <a:pt x="1217" y="217784"/>
                    </a:cubicBezTo>
                    <a:cubicBezTo>
                      <a:pt x="-1544" y="210459"/>
                      <a:pt x="372" y="208008"/>
                      <a:pt x="7189" y="205472"/>
                    </a:cubicBezTo>
                    <a:cubicBezTo>
                      <a:pt x="189299" y="137491"/>
                      <a:pt x="371381" y="69312"/>
                      <a:pt x="553378" y="1021"/>
                    </a:cubicBezTo>
                    <a:cubicBezTo>
                      <a:pt x="559716" y="-1345"/>
                      <a:pt x="561548" y="401"/>
                      <a:pt x="563745" y="6261"/>
                    </a:cubicBezTo>
                    <a:cubicBezTo>
                      <a:pt x="603272" y="112248"/>
                      <a:pt x="643052" y="218150"/>
                      <a:pt x="682776" y="324052"/>
                    </a:cubicBezTo>
                    <a:cubicBezTo>
                      <a:pt x="683170" y="325094"/>
                      <a:pt x="683846" y="326052"/>
                      <a:pt x="684382" y="327038"/>
                    </a:cubicBezTo>
                    <a:cubicBezTo>
                      <a:pt x="684466" y="354929"/>
                      <a:pt x="684551" y="382792"/>
                      <a:pt x="684663" y="410683"/>
                    </a:cubicBezTo>
                    <a:cubicBezTo>
                      <a:pt x="684382" y="410712"/>
                      <a:pt x="683874" y="410881"/>
                      <a:pt x="683790" y="410796"/>
                    </a:cubicBezTo>
                    <a:cubicBezTo>
                      <a:pt x="677028" y="400823"/>
                      <a:pt x="668999" y="405133"/>
                      <a:pt x="660632" y="408317"/>
                    </a:cubicBezTo>
                    <a:cubicBezTo>
                      <a:pt x="557547" y="447703"/>
                      <a:pt x="454434" y="486947"/>
                      <a:pt x="351209" y="525995"/>
                    </a:cubicBezTo>
                    <a:cubicBezTo>
                      <a:pt x="300441" y="545209"/>
                      <a:pt x="249730" y="564536"/>
                      <a:pt x="198962" y="583750"/>
                    </a:cubicBezTo>
                    <a:cubicBezTo>
                      <a:pt x="196737" y="584595"/>
                      <a:pt x="194567" y="585609"/>
                      <a:pt x="192285" y="586313"/>
                    </a:cubicBezTo>
                    <a:cubicBezTo>
                      <a:pt x="186876" y="588032"/>
                      <a:pt x="184369" y="590624"/>
                      <a:pt x="186876" y="596822"/>
                    </a:cubicBezTo>
                    <a:cubicBezTo>
                      <a:pt x="189271" y="602710"/>
                      <a:pt x="192229" y="604598"/>
                      <a:pt x="198427" y="602231"/>
                    </a:cubicBezTo>
                    <a:cubicBezTo>
                      <a:pt x="229051" y="590511"/>
                      <a:pt x="259731" y="578876"/>
                      <a:pt x="290383" y="567212"/>
                    </a:cubicBezTo>
                    <a:cubicBezTo>
                      <a:pt x="391834" y="528615"/>
                      <a:pt x="493426" y="490328"/>
                      <a:pt x="594764" y="451478"/>
                    </a:cubicBezTo>
                    <a:cubicBezTo>
                      <a:pt x="620091" y="441758"/>
                      <a:pt x="645390" y="431898"/>
                      <a:pt x="670887" y="422629"/>
                    </a:cubicBezTo>
                    <a:cubicBezTo>
                      <a:pt x="675310" y="421023"/>
                      <a:pt x="679705" y="418628"/>
                      <a:pt x="684635" y="420995"/>
                    </a:cubicBezTo>
                    <a:cubicBezTo>
                      <a:pt x="685537" y="430686"/>
                      <a:pt x="685790" y="440406"/>
                      <a:pt x="684776" y="450126"/>
                    </a:cubicBezTo>
                    <a:cubicBezTo>
                      <a:pt x="682128" y="453112"/>
                      <a:pt x="678691" y="454718"/>
                      <a:pt x="675000" y="456126"/>
                    </a:cubicBezTo>
                    <a:cubicBezTo>
                      <a:pt x="596031" y="485877"/>
                      <a:pt x="517147" y="515825"/>
                      <a:pt x="438291" y="545885"/>
                    </a:cubicBezTo>
                    <a:cubicBezTo>
                      <a:pt x="362788" y="574678"/>
                      <a:pt x="287172" y="603217"/>
                      <a:pt x="211725" y="632094"/>
                    </a:cubicBezTo>
                    <a:cubicBezTo>
                      <a:pt x="207527" y="633700"/>
                      <a:pt x="202033" y="634489"/>
                      <a:pt x="203893" y="641645"/>
                    </a:cubicBezTo>
                    <a:cubicBezTo>
                      <a:pt x="206118" y="650238"/>
                      <a:pt x="208457" y="651815"/>
                      <a:pt x="217359" y="648237"/>
                    </a:cubicBezTo>
                    <a:cubicBezTo>
                      <a:pt x="243363" y="637729"/>
                      <a:pt x="269789" y="628375"/>
                      <a:pt x="295962" y="618374"/>
                    </a:cubicBezTo>
                    <a:cubicBezTo>
                      <a:pt x="382903" y="585271"/>
                      <a:pt x="469760" y="551942"/>
                      <a:pt x="556815" y="519121"/>
                    </a:cubicBezTo>
                    <a:cubicBezTo>
                      <a:pt x="595327" y="504612"/>
                      <a:pt x="633839" y="490159"/>
                      <a:pt x="672239" y="475340"/>
                    </a:cubicBezTo>
                    <a:cubicBezTo>
                      <a:pt x="674183" y="474580"/>
                      <a:pt x="676127" y="473791"/>
                      <a:pt x="678099" y="473115"/>
                    </a:cubicBezTo>
                    <a:cubicBezTo>
                      <a:pt x="683396" y="471283"/>
                      <a:pt x="685931" y="472579"/>
                      <a:pt x="685537" y="478721"/>
                    </a:cubicBezTo>
                    <a:cubicBezTo>
                      <a:pt x="685142" y="484665"/>
                      <a:pt x="685001" y="490694"/>
                      <a:pt x="685565" y="496583"/>
                    </a:cubicBezTo>
                    <a:cubicBezTo>
                      <a:pt x="686185" y="503175"/>
                      <a:pt x="683227" y="506218"/>
                      <a:pt x="677395" y="508387"/>
                    </a:cubicBezTo>
                    <a:cubicBezTo>
                      <a:pt x="629332" y="526277"/>
                      <a:pt x="581438" y="544646"/>
                      <a:pt x="533487" y="562873"/>
                    </a:cubicBezTo>
                    <a:cubicBezTo>
                      <a:pt x="432882" y="601160"/>
                      <a:pt x="332164" y="639166"/>
                      <a:pt x="231643" y="677622"/>
                    </a:cubicBezTo>
                    <a:cubicBezTo>
                      <a:pt x="229417" y="678467"/>
                      <a:pt x="227248" y="679566"/>
                      <a:pt x="224994" y="680270"/>
                    </a:cubicBezTo>
                    <a:cubicBezTo>
                      <a:pt x="218740" y="682242"/>
                      <a:pt x="217726" y="685905"/>
                      <a:pt x="219895" y="691934"/>
                    </a:cubicBezTo>
                    <a:cubicBezTo>
                      <a:pt x="222233" y="698441"/>
                      <a:pt x="225811" y="697822"/>
                      <a:pt x="230995" y="695906"/>
                    </a:cubicBezTo>
                    <a:cubicBezTo>
                      <a:pt x="279368" y="677988"/>
                      <a:pt x="327487" y="659394"/>
                      <a:pt x="375691" y="641025"/>
                    </a:cubicBezTo>
                    <a:cubicBezTo>
                      <a:pt x="441447" y="615979"/>
                      <a:pt x="507315" y="591159"/>
                      <a:pt x="573099" y="566170"/>
                    </a:cubicBezTo>
                    <a:cubicBezTo>
                      <a:pt x="606540" y="553464"/>
                      <a:pt x="639868" y="540420"/>
                      <a:pt x="673366" y="527855"/>
                    </a:cubicBezTo>
                    <a:cubicBezTo>
                      <a:pt x="677395" y="526361"/>
                      <a:pt x="681508" y="523291"/>
                      <a:pt x="685959" y="526953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="" xmlns:a16="http://schemas.microsoft.com/office/drawing/2014/main" id="{0129BCF6-B078-4208-ABD8-A83E2DB738E2}"/>
                  </a:ext>
                </a:extLst>
              </p:cNvPr>
              <p:cNvSpPr/>
              <p:nvPr/>
            </p:nvSpPr>
            <p:spPr>
              <a:xfrm>
                <a:off x="9669048" y="4488580"/>
                <a:ext cx="917741" cy="474263"/>
              </a:xfrm>
              <a:custGeom>
                <a:avLst/>
                <a:gdLst>
                  <a:gd name="connsiteX0" fmla="*/ 487131 w 487489"/>
                  <a:gd name="connsiteY0" fmla="*/ 76827 h 251921"/>
                  <a:gd name="connsiteX1" fmla="*/ 402697 w 487489"/>
                  <a:gd name="connsiteY1" fmla="*/ 108437 h 251921"/>
                  <a:gd name="connsiteX2" fmla="*/ 213234 w 487489"/>
                  <a:gd name="connsiteY2" fmla="*/ 180307 h 251921"/>
                  <a:gd name="connsiteX3" fmla="*/ 27969 w 487489"/>
                  <a:gd name="connsiteY3" fmla="*/ 250964 h 251921"/>
                  <a:gd name="connsiteX4" fmla="*/ 19743 w 487489"/>
                  <a:gd name="connsiteY4" fmla="*/ 247217 h 251921"/>
                  <a:gd name="connsiteX5" fmla="*/ 29124 w 487489"/>
                  <a:gd name="connsiteY5" fmla="*/ 225524 h 251921"/>
                  <a:gd name="connsiteX6" fmla="*/ 201148 w 487489"/>
                  <a:gd name="connsiteY6" fmla="*/ 160360 h 251921"/>
                  <a:gd name="connsiteX7" fmla="*/ 479947 w 487489"/>
                  <a:gd name="connsiteY7" fmla="*/ 54430 h 251921"/>
                  <a:gd name="connsiteX8" fmla="*/ 485892 w 487489"/>
                  <a:gd name="connsiteY8" fmla="*/ 46035 h 251921"/>
                  <a:gd name="connsiteX9" fmla="*/ 485807 w 487489"/>
                  <a:gd name="connsiteY9" fmla="*/ 23919 h 251921"/>
                  <a:gd name="connsiteX10" fmla="*/ 419742 w 487489"/>
                  <a:gd name="connsiteY10" fmla="*/ 48852 h 251921"/>
                  <a:gd name="connsiteX11" fmla="*/ 226926 w 487489"/>
                  <a:gd name="connsiteY11" fmla="*/ 122045 h 251921"/>
                  <a:gd name="connsiteX12" fmla="*/ 23321 w 487489"/>
                  <a:gd name="connsiteY12" fmla="*/ 199633 h 251921"/>
                  <a:gd name="connsiteX13" fmla="*/ 810 w 487489"/>
                  <a:gd name="connsiteY13" fmla="*/ 189885 h 251921"/>
                  <a:gd name="connsiteX14" fmla="*/ 4952 w 487489"/>
                  <a:gd name="connsiteY14" fmla="*/ 181603 h 251921"/>
                  <a:gd name="connsiteX15" fmla="*/ 79244 w 487489"/>
                  <a:gd name="connsiteY15" fmla="*/ 153401 h 251921"/>
                  <a:gd name="connsiteX16" fmla="*/ 291245 w 487489"/>
                  <a:gd name="connsiteY16" fmla="*/ 72799 h 251921"/>
                  <a:gd name="connsiteX17" fmla="*/ 474003 w 487489"/>
                  <a:gd name="connsiteY17" fmla="*/ 3353 h 251921"/>
                  <a:gd name="connsiteX18" fmla="*/ 485948 w 487489"/>
                  <a:gd name="connsiteY18" fmla="*/ 0 h 251921"/>
                  <a:gd name="connsiteX19" fmla="*/ 487131 w 487489"/>
                  <a:gd name="connsiteY19" fmla="*/ 76827 h 2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7489" h="251921">
                    <a:moveTo>
                      <a:pt x="487131" y="76827"/>
                    </a:moveTo>
                    <a:cubicBezTo>
                      <a:pt x="458986" y="87364"/>
                      <a:pt x="430813" y="97816"/>
                      <a:pt x="402697" y="108437"/>
                    </a:cubicBezTo>
                    <a:cubicBezTo>
                      <a:pt x="339533" y="132356"/>
                      <a:pt x="276370" y="156331"/>
                      <a:pt x="213234" y="180307"/>
                    </a:cubicBezTo>
                    <a:cubicBezTo>
                      <a:pt x="151451" y="203775"/>
                      <a:pt x="89668" y="227243"/>
                      <a:pt x="27969" y="250964"/>
                    </a:cubicBezTo>
                    <a:cubicBezTo>
                      <a:pt x="22954" y="252880"/>
                      <a:pt x="21433" y="252063"/>
                      <a:pt x="19743" y="247217"/>
                    </a:cubicBezTo>
                    <a:cubicBezTo>
                      <a:pt x="13263" y="228623"/>
                      <a:pt x="11460" y="232314"/>
                      <a:pt x="29124" y="225524"/>
                    </a:cubicBezTo>
                    <a:cubicBezTo>
                      <a:pt x="86343" y="203493"/>
                      <a:pt x="143816" y="182138"/>
                      <a:pt x="201148" y="160360"/>
                    </a:cubicBezTo>
                    <a:cubicBezTo>
                      <a:pt x="294090" y="125088"/>
                      <a:pt x="386976" y="89646"/>
                      <a:pt x="479947" y="54430"/>
                    </a:cubicBezTo>
                    <a:cubicBezTo>
                      <a:pt x="484258" y="52796"/>
                      <a:pt x="486117" y="50711"/>
                      <a:pt x="485892" y="46035"/>
                    </a:cubicBezTo>
                    <a:cubicBezTo>
                      <a:pt x="485553" y="38963"/>
                      <a:pt x="485807" y="31892"/>
                      <a:pt x="485807" y="23919"/>
                    </a:cubicBezTo>
                    <a:cubicBezTo>
                      <a:pt x="463015" y="32511"/>
                      <a:pt x="441378" y="40653"/>
                      <a:pt x="419742" y="48852"/>
                    </a:cubicBezTo>
                    <a:cubicBezTo>
                      <a:pt x="355451" y="73221"/>
                      <a:pt x="291189" y="97619"/>
                      <a:pt x="226926" y="122045"/>
                    </a:cubicBezTo>
                    <a:cubicBezTo>
                      <a:pt x="159029" y="147851"/>
                      <a:pt x="91161" y="173658"/>
                      <a:pt x="23321" y="199633"/>
                    </a:cubicBezTo>
                    <a:cubicBezTo>
                      <a:pt x="6614" y="206028"/>
                      <a:pt x="6924" y="206254"/>
                      <a:pt x="810" y="189885"/>
                    </a:cubicBezTo>
                    <a:cubicBezTo>
                      <a:pt x="-1049" y="184871"/>
                      <a:pt x="275" y="183321"/>
                      <a:pt x="4952" y="181603"/>
                    </a:cubicBezTo>
                    <a:cubicBezTo>
                      <a:pt x="29800" y="172418"/>
                      <a:pt x="54480" y="162811"/>
                      <a:pt x="79244" y="153401"/>
                    </a:cubicBezTo>
                    <a:cubicBezTo>
                      <a:pt x="149901" y="126525"/>
                      <a:pt x="220587" y="99676"/>
                      <a:pt x="291245" y="72799"/>
                    </a:cubicBezTo>
                    <a:cubicBezTo>
                      <a:pt x="352155" y="49641"/>
                      <a:pt x="413065" y="26454"/>
                      <a:pt x="474003" y="3353"/>
                    </a:cubicBezTo>
                    <a:cubicBezTo>
                      <a:pt x="477862" y="1888"/>
                      <a:pt x="481976" y="1099"/>
                      <a:pt x="485948" y="0"/>
                    </a:cubicBezTo>
                    <a:cubicBezTo>
                      <a:pt x="487920" y="25553"/>
                      <a:pt x="487610" y="51190"/>
                      <a:pt x="487131" y="76827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27">
                <a:extLst>
                  <a:ext uri="{FF2B5EF4-FFF2-40B4-BE49-F238E27FC236}">
                    <a16:creationId xmlns="" xmlns:a16="http://schemas.microsoft.com/office/drawing/2014/main" id="{B23D783F-8489-4BDA-A938-01CEB1E98962}"/>
                  </a:ext>
                </a:extLst>
              </p:cNvPr>
              <p:cNvSpPr/>
              <p:nvPr/>
            </p:nvSpPr>
            <p:spPr>
              <a:xfrm>
                <a:off x="9635931" y="4393654"/>
                <a:ext cx="947796" cy="390161"/>
              </a:xfrm>
              <a:custGeom>
                <a:avLst/>
                <a:gdLst>
                  <a:gd name="connsiteX0" fmla="*/ 503454 w 503454"/>
                  <a:gd name="connsiteY0" fmla="*/ 21265 h 207247"/>
                  <a:gd name="connsiteX1" fmla="*/ 266351 w 503454"/>
                  <a:gd name="connsiteY1" fmla="*/ 110967 h 207247"/>
                  <a:gd name="connsiteX2" fmla="*/ 21951 w 503454"/>
                  <a:gd name="connsiteY2" fmla="*/ 204022 h 207247"/>
                  <a:gd name="connsiteX3" fmla="*/ 174 w 503454"/>
                  <a:gd name="connsiteY3" fmla="*/ 191513 h 207247"/>
                  <a:gd name="connsiteX4" fmla="*/ 4709 w 503454"/>
                  <a:gd name="connsiteY4" fmla="*/ 185597 h 207247"/>
                  <a:gd name="connsiteX5" fmla="*/ 130727 w 503454"/>
                  <a:gd name="connsiteY5" fmla="*/ 137647 h 207247"/>
                  <a:gd name="connsiteX6" fmla="*/ 318527 w 503454"/>
                  <a:gd name="connsiteY6" fmla="*/ 66398 h 207247"/>
                  <a:gd name="connsiteX7" fmla="*/ 488664 w 503454"/>
                  <a:gd name="connsiteY7" fmla="*/ 1346 h 207247"/>
                  <a:gd name="connsiteX8" fmla="*/ 503454 w 503454"/>
                  <a:gd name="connsiteY8" fmla="*/ 10925 h 207247"/>
                  <a:gd name="connsiteX9" fmla="*/ 503454 w 503454"/>
                  <a:gd name="connsiteY9" fmla="*/ 21265 h 20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3454" h="207247">
                    <a:moveTo>
                      <a:pt x="503454" y="21265"/>
                    </a:moveTo>
                    <a:cubicBezTo>
                      <a:pt x="424401" y="51156"/>
                      <a:pt x="345348" y="80991"/>
                      <a:pt x="266351" y="110967"/>
                    </a:cubicBezTo>
                    <a:cubicBezTo>
                      <a:pt x="184847" y="141901"/>
                      <a:pt x="103399" y="172919"/>
                      <a:pt x="21951" y="204022"/>
                    </a:cubicBezTo>
                    <a:cubicBezTo>
                      <a:pt x="6118" y="210051"/>
                      <a:pt x="3442" y="208558"/>
                      <a:pt x="174" y="191513"/>
                    </a:cubicBezTo>
                    <a:cubicBezTo>
                      <a:pt x="-700" y="186978"/>
                      <a:pt x="1864" y="186696"/>
                      <a:pt x="4709" y="185597"/>
                    </a:cubicBezTo>
                    <a:cubicBezTo>
                      <a:pt x="46715" y="169651"/>
                      <a:pt x="88721" y="153593"/>
                      <a:pt x="130727" y="137647"/>
                    </a:cubicBezTo>
                    <a:cubicBezTo>
                      <a:pt x="193327" y="113869"/>
                      <a:pt x="255927" y="90147"/>
                      <a:pt x="318527" y="66398"/>
                    </a:cubicBezTo>
                    <a:cubicBezTo>
                      <a:pt x="375296" y="44845"/>
                      <a:pt x="432205" y="23631"/>
                      <a:pt x="488664" y="1346"/>
                    </a:cubicBezTo>
                    <a:cubicBezTo>
                      <a:pt x="500750" y="-3443"/>
                      <a:pt x="499905" y="5685"/>
                      <a:pt x="503454" y="10925"/>
                    </a:cubicBezTo>
                    <a:cubicBezTo>
                      <a:pt x="503426" y="14362"/>
                      <a:pt x="503426" y="17799"/>
                      <a:pt x="503454" y="21265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28">
                <a:extLst>
                  <a:ext uri="{FF2B5EF4-FFF2-40B4-BE49-F238E27FC236}">
                    <a16:creationId xmlns="" xmlns:a16="http://schemas.microsoft.com/office/drawing/2014/main" id="{3A7D9359-B6EA-4526-938B-0528FD3569ED}"/>
                  </a:ext>
                </a:extLst>
              </p:cNvPr>
              <p:cNvSpPr/>
              <p:nvPr/>
            </p:nvSpPr>
            <p:spPr>
              <a:xfrm>
                <a:off x="9732468" y="4686307"/>
                <a:ext cx="855043" cy="363259"/>
              </a:xfrm>
              <a:custGeom>
                <a:avLst/>
                <a:gdLst>
                  <a:gd name="connsiteX0" fmla="*/ 453725 w 454185"/>
                  <a:gd name="connsiteY0" fmla="*/ 25637 h 192957"/>
                  <a:gd name="connsiteX1" fmla="*/ 410198 w 454185"/>
                  <a:gd name="connsiteY1" fmla="*/ 41076 h 192957"/>
                  <a:gd name="connsiteX2" fmla="*/ 272376 w 454185"/>
                  <a:gd name="connsiteY2" fmla="*/ 93224 h 192957"/>
                  <a:gd name="connsiteX3" fmla="*/ 146471 w 454185"/>
                  <a:gd name="connsiteY3" fmla="*/ 141343 h 192957"/>
                  <a:gd name="connsiteX4" fmla="*/ 12932 w 454185"/>
                  <a:gd name="connsiteY4" fmla="*/ 191998 h 192957"/>
                  <a:gd name="connsiteX5" fmla="*/ 3606 w 454185"/>
                  <a:gd name="connsiteY5" fmla="*/ 187941 h 192957"/>
                  <a:gd name="connsiteX6" fmla="*/ 12734 w 454185"/>
                  <a:gd name="connsiteY6" fmla="*/ 167009 h 192957"/>
                  <a:gd name="connsiteX7" fmla="*/ 201324 w 454185"/>
                  <a:gd name="connsiteY7" fmla="*/ 95309 h 192957"/>
                  <a:gd name="connsiteX8" fmla="*/ 385828 w 454185"/>
                  <a:gd name="connsiteY8" fmla="*/ 25271 h 192957"/>
                  <a:gd name="connsiteX9" fmla="*/ 453528 w 454185"/>
                  <a:gd name="connsiteY9" fmla="*/ 0 h 192957"/>
                  <a:gd name="connsiteX10" fmla="*/ 453725 w 454185"/>
                  <a:gd name="connsiteY10" fmla="*/ 25637 h 19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4185" h="192957">
                    <a:moveTo>
                      <a:pt x="453725" y="25637"/>
                    </a:moveTo>
                    <a:cubicBezTo>
                      <a:pt x="438427" y="28511"/>
                      <a:pt x="424622" y="35723"/>
                      <a:pt x="410198" y="41076"/>
                    </a:cubicBezTo>
                    <a:cubicBezTo>
                      <a:pt x="364163" y="58177"/>
                      <a:pt x="318270" y="75757"/>
                      <a:pt x="272376" y="93224"/>
                    </a:cubicBezTo>
                    <a:cubicBezTo>
                      <a:pt x="230398" y="109198"/>
                      <a:pt x="188477" y="125369"/>
                      <a:pt x="146471" y="141343"/>
                    </a:cubicBezTo>
                    <a:cubicBezTo>
                      <a:pt x="101986" y="158275"/>
                      <a:pt x="57417" y="174982"/>
                      <a:pt x="12932" y="191998"/>
                    </a:cubicBezTo>
                    <a:cubicBezTo>
                      <a:pt x="7861" y="193942"/>
                      <a:pt x="5579" y="193097"/>
                      <a:pt x="3606" y="187941"/>
                    </a:cubicBezTo>
                    <a:cubicBezTo>
                      <a:pt x="-2084" y="173010"/>
                      <a:pt x="-2394" y="172784"/>
                      <a:pt x="12734" y="167009"/>
                    </a:cubicBezTo>
                    <a:cubicBezTo>
                      <a:pt x="75560" y="143006"/>
                      <a:pt x="138470" y="119200"/>
                      <a:pt x="201324" y="95309"/>
                    </a:cubicBezTo>
                    <a:cubicBezTo>
                      <a:pt x="262825" y="71954"/>
                      <a:pt x="324327" y="48570"/>
                      <a:pt x="385828" y="25271"/>
                    </a:cubicBezTo>
                    <a:cubicBezTo>
                      <a:pt x="408367" y="16735"/>
                      <a:pt x="430961" y="8424"/>
                      <a:pt x="453528" y="0"/>
                    </a:cubicBezTo>
                    <a:cubicBezTo>
                      <a:pt x="454260" y="8536"/>
                      <a:pt x="454458" y="17073"/>
                      <a:pt x="453725" y="25637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9">
                <a:extLst>
                  <a:ext uri="{FF2B5EF4-FFF2-40B4-BE49-F238E27FC236}">
                    <a16:creationId xmlns="" xmlns:a16="http://schemas.microsoft.com/office/drawing/2014/main" id="{33AEE7A0-D45F-4CC3-B3D3-4ADCB454535E}"/>
                  </a:ext>
                </a:extLst>
              </p:cNvPr>
              <p:cNvSpPr/>
              <p:nvPr/>
            </p:nvSpPr>
            <p:spPr>
              <a:xfrm>
                <a:off x="9766457" y="4786760"/>
                <a:ext cx="821949" cy="348936"/>
              </a:xfrm>
              <a:custGeom>
                <a:avLst/>
                <a:gdLst>
                  <a:gd name="connsiteX0" fmla="*/ 435897 w 436606"/>
                  <a:gd name="connsiteY0" fmla="*/ 23665 h 185349"/>
                  <a:gd name="connsiteX1" fmla="*/ 351800 w 436606"/>
                  <a:gd name="connsiteY1" fmla="*/ 56120 h 185349"/>
                  <a:gd name="connsiteX2" fmla="*/ 178171 w 436606"/>
                  <a:gd name="connsiteY2" fmla="*/ 122073 h 185349"/>
                  <a:gd name="connsiteX3" fmla="*/ 15444 w 436606"/>
                  <a:gd name="connsiteY3" fmla="*/ 183913 h 185349"/>
                  <a:gd name="connsiteX4" fmla="*/ 3949 w 436606"/>
                  <a:gd name="connsiteY4" fmla="*/ 178842 h 185349"/>
                  <a:gd name="connsiteX5" fmla="*/ 991 w 436606"/>
                  <a:gd name="connsiteY5" fmla="*/ 171376 h 185349"/>
                  <a:gd name="connsiteX6" fmla="*/ 4823 w 436606"/>
                  <a:gd name="connsiteY6" fmla="*/ 162811 h 185349"/>
                  <a:gd name="connsiteX7" fmla="*/ 119994 w 436606"/>
                  <a:gd name="connsiteY7" fmla="*/ 119087 h 185349"/>
                  <a:gd name="connsiteX8" fmla="*/ 313682 w 436606"/>
                  <a:gd name="connsiteY8" fmla="*/ 45499 h 185349"/>
                  <a:gd name="connsiteX9" fmla="*/ 435784 w 436606"/>
                  <a:gd name="connsiteY9" fmla="*/ 0 h 185349"/>
                  <a:gd name="connsiteX10" fmla="*/ 435897 w 436606"/>
                  <a:gd name="connsiteY10" fmla="*/ 23665 h 18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6606" h="185349">
                    <a:moveTo>
                      <a:pt x="435897" y="23665"/>
                    </a:moveTo>
                    <a:cubicBezTo>
                      <a:pt x="407864" y="34484"/>
                      <a:pt x="379889" y="45415"/>
                      <a:pt x="351800" y="56120"/>
                    </a:cubicBezTo>
                    <a:cubicBezTo>
                      <a:pt x="293933" y="78180"/>
                      <a:pt x="236038" y="100098"/>
                      <a:pt x="178171" y="122073"/>
                    </a:cubicBezTo>
                    <a:cubicBezTo>
                      <a:pt x="123910" y="142668"/>
                      <a:pt x="69621" y="163177"/>
                      <a:pt x="15444" y="183913"/>
                    </a:cubicBezTo>
                    <a:cubicBezTo>
                      <a:pt x="9359" y="186251"/>
                      <a:pt x="5330" y="186476"/>
                      <a:pt x="3949" y="178842"/>
                    </a:cubicBezTo>
                    <a:cubicBezTo>
                      <a:pt x="3470" y="176250"/>
                      <a:pt x="2062" y="173827"/>
                      <a:pt x="991" y="171376"/>
                    </a:cubicBezTo>
                    <a:cubicBezTo>
                      <a:pt x="-925" y="167037"/>
                      <a:pt x="-276" y="164727"/>
                      <a:pt x="4823" y="162811"/>
                    </a:cubicBezTo>
                    <a:cubicBezTo>
                      <a:pt x="43279" y="148443"/>
                      <a:pt x="81622" y="133680"/>
                      <a:pt x="119994" y="119087"/>
                    </a:cubicBezTo>
                    <a:cubicBezTo>
                      <a:pt x="184538" y="94520"/>
                      <a:pt x="249082" y="69897"/>
                      <a:pt x="313682" y="45499"/>
                    </a:cubicBezTo>
                    <a:cubicBezTo>
                      <a:pt x="354308" y="30145"/>
                      <a:pt x="395074" y="15157"/>
                      <a:pt x="435784" y="0"/>
                    </a:cubicBezTo>
                    <a:cubicBezTo>
                      <a:pt x="436742" y="7888"/>
                      <a:pt x="436967" y="15777"/>
                      <a:pt x="435897" y="23665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30">
                <a:extLst>
                  <a:ext uri="{FF2B5EF4-FFF2-40B4-BE49-F238E27FC236}">
                    <a16:creationId xmlns="" xmlns:a16="http://schemas.microsoft.com/office/drawing/2014/main" id="{EA8B1A80-0DD4-4BD8-B2F7-E5010A7FDF51}"/>
                  </a:ext>
                </a:extLst>
              </p:cNvPr>
              <p:cNvSpPr/>
              <p:nvPr/>
            </p:nvSpPr>
            <p:spPr>
              <a:xfrm>
                <a:off x="9833737" y="4831471"/>
                <a:ext cx="755931" cy="478607"/>
              </a:xfrm>
              <a:custGeom>
                <a:avLst/>
                <a:gdLst>
                  <a:gd name="connsiteX0" fmla="*/ 401539 w 401538"/>
                  <a:gd name="connsiteY0" fmla="*/ 107282 h 254228"/>
                  <a:gd name="connsiteX1" fmla="*/ 347052 w 401538"/>
                  <a:gd name="connsiteY1" fmla="*/ 126919 h 254228"/>
                  <a:gd name="connsiteX2" fmla="*/ 124317 w 401538"/>
                  <a:gd name="connsiteY2" fmla="*/ 211381 h 254228"/>
                  <a:gd name="connsiteX3" fmla="*/ 16838 w 401538"/>
                  <a:gd name="connsiteY3" fmla="*/ 252598 h 254228"/>
                  <a:gd name="connsiteX4" fmla="*/ 2695 w 401538"/>
                  <a:gd name="connsiteY4" fmla="*/ 246400 h 254228"/>
                  <a:gd name="connsiteX5" fmla="*/ 8019 w 401538"/>
                  <a:gd name="connsiteY5" fmla="*/ 230539 h 254228"/>
                  <a:gd name="connsiteX6" fmla="*/ 272422 w 401538"/>
                  <a:gd name="connsiteY6" fmla="*/ 130102 h 254228"/>
                  <a:gd name="connsiteX7" fmla="*/ 391819 w 401538"/>
                  <a:gd name="connsiteY7" fmla="*/ 84969 h 254228"/>
                  <a:gd name="connsiteX8" fmla="*/ 400214 w 401538"/>
                  <a:gd name="connsiteY8" fmla="*/ 72714 h 254228"/>
                  <a:gd name="connsiteX9" fmla="*/ 399848 w 401538"/>
                  <a:gd name="connsiteY9" fmla="*/ 53951 h 254228"/>
                  <a:gd name="connsiteX10" fmla="*/ 399735 w 401538"/>
                  <a:gd name="connsiteY10" fmla="*/ 28342 h 254228"/>
                  <a:gd name="connsiteX11" fmla="*/ 400130 w 401538"/>
                  <a:gd name="connsiteY11" fmla="*/ 0 h 254228"/>
                  <a:gd name="connsiteX12" fmla="*/ 401229 w 401538"/>
                  <a:gd name="connsiteY12" fmla="*/ 10368 h 254228"/>
                  <a:gd name="connsiteX13" fmla="*/ 401539 w 401538"/>
                  <a:gd name="connsiteY13" fmla="*/ 107282 h 25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1538" h="254228">
                    <a:moveTo>
                      <a:pt x="401539" y="107282"/>
                    </a:moveTo>
                    <a:cubicBezTo>
                      <a:pt x="382663" y="111818"/>
                      <a:pt x="365111" y="120129"/>
                      <a:pt x="347052" y="126919"/>
                    </a:cubicBezTo>
                    <a:cubicBezTo>
                      <a:pt x="272732" y="154838"/>
                      <a:pt x="198553" y="183180"/>
                      <a:pt x="124317" y="211381"/>
                    </a:cubicBezTo>
                    <a:cubicBezTo>
                      <a:pt x="88453" y="225017"/>
                      <a:pt x="52504" y="238427"/>
                      <a:pt x="16838" y="252598"/>
                    </a:cubicBezTo>
                    <a:cubicBezTo>
                      <a:pt x="8724" y="255810"/>
                      <a:pt x="5371" y="254542"/>
                      <a:pt x="2695" y="246400"/>
                    </a:cubicBezTo>
                    <a:cubicBezTo>
                      <a:pt x="-1362" y="233976"/>
                      <a:pt x="-1757" y="234258"/>
                      <a:pt x="8019" y="230539"/>
                    </a:cubicBezTo>
                    <a:cubicBezTo>
                      <a:pt x="96172" y="197098"/>
                      <a:pt x="184297" y="163572"/>
                      <a:pt x="272422" y="130102"/>
                    </a:cubicBezTo>
                    <a:cubicBezTo>
                      <a:pt x="312202" y="115002"/>
                      <a:pt x="351926" y="99732"/>
                      <a:pt x="391819" y="84969"/>
                    </a:cubicBezTo>
                    <a:cubicBezTo>
                      <a:pt x="398242" y="82603"/>
                      <a:pt x="400890" y="79504"/>
                      <a:pt x="400214" y="72714"/>
                    </a:cubicBezTo>
                    <a:cubicBezTo>
                      <a:pt x="399623" y="66516"/>
                      <a:pt x="399933" y="60205"/>
                      <a:pt x="399848" y="53951"/>
                    </a:cubicBezTo>
                    <a:cubicBezTo>
                      <a:pt x="393875" y="45443"/>
                      <a:pt x="395848" y="36878"/>
                      <a:pt x="399735" y="28342"/>
                    </a:cubicBezTo>
                    <a:cubicBezTo>
                      <a:pt x="399876" y="18904"/>
                      <a:pt x="399989" y="9466"/>
                      <a:pt x="400130" y="0"/>
                    </a:cubicBezTo>
                    <a:cubicBezTo>
                      <a:pt x="402271" y="3268"/>
                      <a:pt x="401229" y="6931"/>
                      <a:pt x="401229" y="10368"/>
                    </a:cubicBezTo>
                    <a:cubicBezTo>
                      <a:pt x="401454" y="42682"/>
                      <a:pt x="401482" y="74968"/>
                      <a:pt x="401539" y="107282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31">
                <a:extLst>
                  <a:ext uri="{FF2B5EF4-FFF2-40B4-BE49-F238E27FC236}">
                    <a16:creationId xmlns="" xmlns:a16="http://schemas.microsoft.com/office/drawing/2014/main" id="{1BD42A34-1FC9-481F-B8BD-B517538A69EC}"/>
                  </a:ext>
                </a:extLst>
              </p:cNvPr>
              <p:cNvSpPr/>
              <p:nvPr/>
            </p:nvSpPr>
            <p:spPr>
              <a:xfrm>
                <a:off x="9513787" y="3740897"/>
                <a:ext cx="718955" cy="376152"/>
              </a:xfrm>
              <a:custGeom>
                <a:avLst/>
                <a:gdLst>
                  <a:gd name="connsiteX0" fmla="*/ 354757 w 381897"/>
                  <a:gd name="connsiteY0" fmla="*/ 116 h 199806"/>
                  <a:gd name="connsiteX1" fmla="*/ 360307 w 381897"/>
                  <a:gd name="connsiteY1" fmla="*/ 4680 h 199806"/>
                  <a:gd name="connsiteX2" fmla="*/ 381155 w 381897"/>
                  <a:gd name="connsiteY2" fmla="*/ 58744 h 199806"/>
                  <a:gd name="connsiteX3" fmla="*/ 375943 w 381897"/>
                  <a:gd name="connsiteY3" fmla="*/ 67759 h 199806"/>
                  <a:gd name="connsiteX4" fmla="*/ 222457 w 381897"/>
                  <a:gd name="connsiteY4" fmla="*/ 126021 h 199806"/>
                  <a:gd name="connsiteX5" fmla="*/ 36459 w 381897"/>
                  <a:gd name="connsiteY5" fmla="*/ 196679 h 199806"/>
                  <a:gd name="connsiteX6" fmla="*/ 18907 w 381897"/>
                  <a:gd name="connsiteY6" fmla="*/ 188959 h 199806"/>
                  <a:gd name="connsiteX7" fmla="*/ 1243 w 381897"/>
                  <a:gd name="connsiteY7" fmla="*/ 143178 h 199806"/>
                  <a:gd name="connsiteX8" fmla="*/ 6061 w 381897"/>
                  <a:gd name="connsiteY8" fmla="*/ 132191 h 199806"/>
                  <a:gd name="connsiteX9" fmla="*/ 161265 w 381897"/>
                  <a:gd name="connsiteY9" fmla="*/ 73422 h 199806"/>
                  <a:gd name="connsiteX10" fmla="*/ 347995 w 381897"/>
                  <a:gd name="connsiteY10" fmla="*/ 2483 h 199806"/>
                  <a:gd name="connsiteX11" fmla="*/ 354757 w 381897"/>
                  <a:gd name="connsiteY11" fmla="*/ 116 h 19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897" h="199806">
                    <a:moveTo>
                      <a:pt x="354757" y="116"/>
                    </a:moveTo>
                    <a:cubicBezTo>
                      <a:pt x="358476" y="-616"/>
                      <a:pt x="359349" y="2257"/>
                      <a:pt x="360307" y="4680"/>
                    </a:cubicBezTo>
                    <a:cubicBezTo>
                      <a:pt x="367294" y="22683"/>
                      <a:pt x="374111" y="40770"/>
                      <a:pt x="381155" y="58744"/>
                    </a:cubicBezTo>
                    <a:cubicBezTo>
                      <a:pt x="383352" y="64322"/>
                      <a:pt x="380394" y="66069"/>
                      <a:pt x="375943" y="67759"/>
                    </a:cubicBezTo>
                    <a:cubicBezTo>
                      <a:pt x="324752" y="87114"/>
                      <a:pt x="273619" y="106582"/>
                      <a:pt x="222457" y="126021"/>
                    </a:cubicBezTo>
                    <a:cubicBezTo>
                      <a:pt x="160448" y="149574"/>
                      <a:pt x="98411" y="173042"/>
                      <a:pt x="36459" y="196679"/>
                    </a:cubicBezTo>
                    <a:cubicBezTo>
                      <a:pt x="23471" y="201637"/>
                      <a:pt x="23697" y="201806"/>
                      <a:pt x="18907" y="188959"/>
                    </a:cubicBezTo>
                    <a:cubicBezTo>
                      <a:pt x="13188" y="173633"/>
                      <a:pt x="7385" y="158335"/>
                      <a:pt x="1243" y="143178"/>
                    </a:cubicBezTo>
                    <a:cubicBezTo>
                      <a:pt x="-1095" y="137375"/>
                      <a:pt x="-476" y="134642"/>
                      <a:pt x="6061" y="132191"/>
                    </a:cubicBezTo>
                    <a:cubicBezTo>
                      <a:pt x="57899" y="112864"/>
                      <a:pt x="109568" y="93059"/>
                      <a:pt x="161265" y="73422"/>
                    </a:cubicBezTo>
                    <a:cubicBezTo>
                      <a:pt x="223499" y="49785"/>
                      <a:pt x="285761" y="26120"/>
                      <a:pt x="347995" y="2483"/>
                    </a:cubicBezTo>
                    <a:cubicBezTo>
                      <a:pt x="350249" y="1638"/>
                      <a:pt x="352503" y="905"/>
                      <a:pt x="354757" y="116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32">
                <a:extLst>
                  <a:ext uri="{FF2B5EF4-FFF2-40B4-BE49-F238E27FC236}">
                    <a16:creationId xmlns="" xmlns:a16="http://schemas.microsoft.com/office/drawing/2014/main" id="{9F6954AF-8B88-45A8-95BF-7D088F0D0FE3}"/>
                  </a:ext>
                </a:extLst>
              </p:cNvPr>
              <p:cNvSpPr/>
              <p:nvPr/>
            </p:nvSpPr>
            <p:spPr>
              <a:xfrm>
                <a:off x="9504470" y="4042815"/>
                <a:ext cx="950327" cy="392749"/>
              </a:xfrm>
              <a:custGeom>
                <a:avLst/>
                <a:gdLst>
                  <a:gd name="connsiteX0" fmla="*/ 504796 w 504798"/>
                  <a:gd name="connsiteY0" fmla="*/ 18274 h 208622"/>
                  <a:gd name="connsiteX1" fmla="*/ 499809 w 504798"/>
                  <a:gd name="connsiteY1" fmla="*/ 22612 h 208622"/>
                  <a:gd name="connsiteX2" fmla="*/ 397992 w 504798"/>
                  <a:gd name="connsiteY2" fmla="*/ 61378 h 208622"/>
                  <a:gd name="connsiteX3" fmla="*/ 208614 w 504798"/>
                  <a:gd name="connsiteY3" fmla="*/ 133332 h 208622"/>
                  <a:gd name="connsiteX4" fmla="*/ 13320 w 504798"/>
                  <a:gd name="connsiteY4" fmla="*/ 207624 h 208622"/>
                  <a:gd name="connsiteX5" fmla="*/ 3121 w 504798"/>
                  <a:gd name="connsiteY5" fmla="*/ 202496 h 208622"/>
                  <a:gd name="connsiteX6" fmla="*/ 10474 w 504798"/>
                  <a:gd name="connsiteY6" fmla="*/ 183423 h 208622"/>
                  <a:gd name="connsiteX7" fmla="*/ 169003 w 504798"/>
                  <a:gd name="connsiteY7" fmla="*/ 122964 h 208622"/>
                  <a:gd name="connsiteX8" fmla="*/ 398556 w 504798"/>
                  <a:gd name="connsiteY8" fmla="*/ 36163 h 208622"/>
                  <a:gd name="connsiteX9" fmla="*/ 490343 w 504798"/>
                  <a:gd name="connsiteY9" fmla="*/ 1173 h 208622"/>
                  <a:gd name="connsiteX10" fmla="*/ 500288 w 504798"/>
                  <a:gd name="connsiteY10" fmla="*/ 5962 h 208622"/>
                  <a:gd name="connsiteX11" fmla="*/ 504796 w 504798"/>
                  <a:gd name="connsiteY11" fmla="*/ 18274 h 2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798" h="208622">
                    <a:moveTo>
                      <a:pt x="504796" y="18274"/>
                    </a:moveTo>
                    <a:cubicBezTo>
                      <a:pt x="504909" y="22021"/>
                      <a:pt x="501838" y="21852"/>
                      <a:pt x="499809" y="22612"/>
                    </a:cubicBezTo>
                    <a:cubicBezTo>
                      <a:pt x="465889" y="35572"/>
                      <a:pt x="431941" y="48475"/>
                      <a:pt x="397992" y="61378"/>
                    </a:cubicBezTo>
                    <a:cubicBezTo>
                      <a:pt x="334857" y="85381"/>
                      <a:pt x="271750" y="109357"/>
                      <a:pt x="208614" y="133332"/>
                    </a:cubicBezTo>
                    <a:cubicBezTo>
                      <a:pt x="143506" y="158068"/>
                      <a:pt x="78371" y="182719"/>
                      <a:pt x="13320" y="207624"/>
                    </a:cubicBezTo>
                    <a:cubicBezTo>
                      <a:pt x="7262" y="209934"/>
                      <a:pt x="5065" y="208244"/>
                      <a:pt x="3121" y="202496"/>
                    </a:cubicBezTo>
                    <a:cubicBezTo>
                      <a:pt x="-1753" y="188156"/>
                      <a:pt x="-2035" y="188213"/>
                      <a:pt x="10474" y="183423"/>
                    </a:cubicBezTo>
                    <a:cubicBezTo>
                      <a:pt x="63298" y="163251"/>
                      <a:pt x="116123" y="143023"/>
                      <a:pt x="169003" y="122964"/>
                    </a:cubicBezTo>
                    <a:cubicBezTo>
                      <a:pt x="245492" y="93946"/>
                      <a:pt x="322038" y="65097"/>
                      <a:pt x="398556" y="36163"/>
                    </a:cubicBezTo>
                    <a:cubicBezTo>
                      <a:pt x="429180" y="24584"/>
                      <a:pt x="459888" y="13174"/>
                      <a:pt x="490343" y="1173"/>
                    </a:cubicBezTo>
                    <a:cubicBezTo>
                      <a:pt x="496569" y="-1278"/>
                      <a:pt x="498767" y="18"/>
                      <a:pt x="500288" y="5962"/>
                    </a:cubicBezTo>
                    <a:cubicBezTo>
                      <a:pt x="501331" y="10272"/>
                      <a:pt x="503303" y="14358"/>
                      <a:pt x="504796" y="18274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33">
                <a:extLst>
                  <a:ext uri="{FF2B5EF4-FFF2-40B4-BE49-F238E27FC236}">
                    <a16:creationId xmlns="" xmlns:a16="http://schemas.microsoft.com/office/drawing/2014/main" id="{527E0DF2-E7C4-42D7-9522-0E3F494C8B61}"/>
                  </a:ext>
                </a:extLst>
              </p:cNvPr>
              <p:cNvSpPr/>
              <p:nvPr/>
            </p:nvSpPr>
            <p:spPr>
              <a:xfrm>
                <a:off x="9537024" y="4130506"/>
                <a:ext cx="950867" cy="393873"/>
              </a:xfrm>
              <a:custGeom>
                <a:avLst/>
                <a:gdLst>
                  <a:gd name="connsiteX0" fmla="*/ 7860 w 505085"/>
                  <a:gd name="connsiteY0" fmla="*/ 209219 h 209219"/>
                  <a:gd name="connsiteX1" fmla="*/ 6029 w 505085"/>
                  <a:gd name="connsiteY1" fmla="*/ 206853 h 209219"/>
                  <a:gd name="connsiteX2" fmla="*/ 3662 w 505085"/>
                  <a:gd name="connsiteY2" fmla="*/ 202035 h 209219"/>
                  <a:gd name="connsiteX3" fmla="*/ 12030 w 505085"/>
                  <a:gd name="connsiteY3" fmla="*/ 182906 h 209219"/>
                  <a:gd name="connsiteX4" fmla="*/ 182222 w 505085"/>
                  <a:gd name="connsiteY4" fmla="*/ 118221 h 209219"/>
                  <a:gd name="connsiteX5" fmla="*/ 339202 w 505085"/>
                  <a:gd name="connsiteY5" fmla="*/ 59001 h 209219"/>
                  <a:gd name="connsiteX6" fmla="*/ 490969 w 505085"/>
                  <a:gd name="connsiteY6" fmla="*/ 1022 h 209219"/>
                  <a:gd name="connsiteX7" fmla="*/ 500407 w 505085"/>
                  <a:gd name="connsiteY7" fmla="*/ 5388 h 209219"/>
                  <a:gd name="connsiteX8" fmla="*/ 491843 w 505085"/>
                  <a:gd name="connsiteY8" fmla="*/ 25363 h 209219"/>
                  <a:gd name="connsiteX9" fmla="*/ 274066 w 505085"/>
                  <a:gd name="connsiteY9" fmla="*/ 108248 h 209219"/>
                  <a:gd name="connsiteX10" fmla="*/ 14706 w 505085"/>
                  <a:gd name="connsiteY10" fmla="*/ 207106 h 209219"/>
                  <a:gd name="connsiteX11" fmla="*/ 7860 w 505085"/>
                  <a:gd name="connsiteY11" fmla="*/ 209219 h 20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085" h="209219">
                    <a:moveTo>
                      <a:pt x="7860" y="209219"/>
                    </a:moveTo>
                    <a:cubicBezTo>
                      <a:pt x="7860" y="209219"/>
                      <a:pt x="6790" y="208290"/>
                      <a:pt x="6029" y="206853"/>
                    </a:cubicBezTo>
                    <a:cubicBezTo>
                      <a:pt x="5184" y="205275"/>
                      <a:pt x="4367" y="203697"/>
                      <a:pt x="3662" y="202035"/>
                    </a:cubicBezTo>
                    <a:cubicBezTo>
                      <a:pt x="-2198" y="188090"/>
                      <a:pt x="-2113" y="188259"/>
                      <a:pt x="12030" y="182906"/>
                    </a:cubicBezTo>
                    <a:cubicBezTo>
                      <a:pt x="68798" y="161410"/>
                      <a:pt x="125482" y="139717"/>
                      <a:pt x="182222" y="118221"/>
                    </a:cubicBezTo>
                    <a:cubicBezTo>
                      <a:pt x="234511" y="98415"/>
                      <a:pt x="286913" y="78807"/>
                      <a:pt x="339202" y="59001"/>
                    </a:cubicBezTo>
                    <a:cubicBezTo>
                      <a:pt x="389857" y="39816"/>
                      <a:pt x="440483" y="20602"/>
                      <a:pt x="490969" y="1022"/>
                    </a:cubicBezTo>
                    <a:cubicBezTo>
                      <a:pt x="496885" y="-1260"/>
                      <a:pt x="498604" y="317"/>
                      <a:pt x="500407" y="5388"/>
                    </a:cubicBezTo>
                    <a:cubicBezTo>
                      <a:pt x="506943" y="23757"/>
                      <a:pt x="508690" y="18883"/>
                      <a:pt x="491843" y="25363"/>
                    </a:cubicBezTo>
                    <a:cubicBezTo>
                      <a:pt x="419326" y="53198"/>
                      <a:pt x="346667" y="80610"/>
                      <a:pt x="274066" y="108248"/>
                    </a:cubicBezTo>
                    <a:cubicBezTo>
                      <a:pt x="187603" y="141154"/>
                      <a:pt x="101169" y="174144"/>
                      <a:pt x="14706" y="207106"/>
                    </a:cubicBezTo>
                    <a:cubicBezTo>
                      <a:pt x="13072" y="207726"/>
                      <a:pt x="11325" y="208149"/>
                      <a:pt x="7860" y="209219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34">
                <a:extLst>
                  <a:ext uri="{FF2B5EF4-FFF2-40B4-BE49-F238E27FC236}">
                    <a16:creationId xmlns="" xmlns:a16="http://schemas.microsoft.com/office/drawing/2014/main" id="{96C60C7B-A0E6-4D8A-9946-13A10517B28E}"/>
                  </a:ext>
                </a:extLst>
              </p:cNvPr>
              <p:cNvSpPr/>
              <p:nvPr/>
            </p:nvSpPr>
            <p:spPr>
              <a:xfrm>
                <a:off x="9437203" y="3867855"/>
                <a:ext cx="950210" cy="392687"/>
              </a:xfrm>
              <a:custGeom>
                <a:avLst/>
                <a:gdLst>
                  <a:gd name="connsiteX0" fmla="*/ 504579 w 504736"/>
                  <a:gd name="connsiteY0" fmla="*/ 16831 h 208589"/>
                  <a:gd name="connsiteX1" fmla="*/ 499085 w 504736"/>
                  <a:gd name="connsiteY1" fmla="*/ 22944 h 208589"/>
                  <a:gd name="connsiteX2" fmla="*/ 418257 w 504736"/>
                  <a:gd name="connsiteY2" fmla="*/ 53935 h 208589"/>
                  <a:gd name="connsiteX3" fmla="*/ 262263 w 504736"/>
                  <a:gd name="connsiteY3" fmla="*/ 113436 h 208589"/>
                  <a:gd name="connsiteX4" fmla="*/ 22765 w 504736"/>
                  <a:gd name="connsiteY4" fmla="*/ 204209 h 208589"/>
                  <a:gd name="connsiteX5" fmla="*/ 20230 w 504736"/>
                  <a:gd name="connsiteY5" fmla="*/ 205082 h 208589"/>
                  <a:gd name="connsiteX6" fmla="*/ 1129 w 504736"/>
                  <a:gd name="connsiteY6" fmla="*/ 196602 h 208589"/>
                  <a:gd name="connsiteX7" fmla="*/ 6003 w 504736"/>
                  <a:gd name="connsiteY7" fmla="*/ 185361 h 208589"/>
                  <a:gd name="connsiteX8" fmla="*/ 199691 w 504736"/>
                  <a:gd name="connsiteY8" fmla="*/ 112337 h 208589"/>
                  <a:gd name="connsiteX9" fmla="*/ 356389 w 504736"/>
                  <a:gd name="connsiteY9" fmla="*/ 52301 h 208589"/>
                  <a:gd name="connsiteX10" fmla="*/ 491535 w 504736"/>
                  <a:gd name="connsiteY10" fmla="*/ 829 h 208589"/>
                  <a:gd name="connsiteX11" fmla="*/ 500015 w 504736"/>
                  <a:gd name="connsiteY11" fmla="*/ 4998 h 208589"/>
                  <a:gd name="connsiteX12" fmla="*/ 504579 w 504736"/>
                  <a:gd name="connsiteY12" fmla="*/ 16831 h 20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736" h="208589">
                    <a:moveTo>
                      <a:pt x="504579" y="16831"/>
                    </a:moveTo>
                    <a:cubicBezTo>
                      <a:pt x="505593" y="22155"/>
                      <a:pt x="501479" y="22015"/>
                      <a:pt x="499085" y="22944"/>
                    </a:cubicBezTo>
                    <a:cubicBezTo>
                      <a:pt x="472180" y="33368"/>
                      <a:pt x="445218" y="43651"/>
                      <a:pt x="418257" y="53935"/>
                    </a:cubicBezTo>
                    <a:cubicBezTo>
                      <a:pt x="366278" y="73768"/>
                      <a:pt x="314299" y="93658"/>
                      <a:pt x="262263" y="113436"/>
                    </a:cubicBezTo>
                    <a:cubicBezTo>
                      <a:pt x="182450" y="143750"/>
                      <a:pt x="102579" y="173951"/>
                      <a:pt x="22765" y="204209"/>
                    </a:cubicBezTo>
                    <a:cubicBezTo>
                      <a:pt x="21920" y="204519"/>
                      <a:pt x="21047" y="204744"/>
                      <a:pt x="20230" y="205082"/>
                    </a:cubicBezTo>
                    <a:cubicBezTo>
                      <a:pt x="6003" y="210745"/>
                      <a:pt x="6313" y="210632"/>
                      <a:pt x="1129" y="196602"/>
                    </a:cubicBezTo>
                    <a:cubicBezTo>
                      <a:pt x="-1097" y="190573"/>
                      <a:pt x="-308" y="187728"/>
                      <a:pt x="6003" y="185361"/>
                    </a:cubicBezTo>
                    <a:cubicBezTo>
                      <a:pt x="70631" y="161189"/>
                      <a:pt x="135204" y="136847"/>
                      <a:pt x="199691" y="112337"/>
                    </a:cubicBezTo>
                    <a:cubicBezTo>
                      <a:pt x="251980" y="92475"/>
                      <a:pt x="304128" y="72247"/>
                      <a:pt x="356389" y="52301"/>
                    </a:cubicBezTo>
                    <a:cubicBezTo>
                      <a:pt x="401409" y="35087"/>
                      <a:pt x="446514" y="18014"/>
                      <a:pt x="491535" y="829"/>
                    </a:cubicBezTo>
                    <a:cubicBezTo>
                      <a:pt x="496070" y="-918"/>
                      <a:pt x="498690" y="-73"/>
                      <a:pt x="500015" y="4998"/>
                    </a:cubicBezTo>
                    <a:cubicBezTo>
                      <a:pt x="501141" y="9280"/>
                      <a:pt x="503170" y="13337"/>
                      <a:pt x="504579" y="16831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35">
                <a:extLst>
                  <a:ext uri="{FF2B5EF4-FFF2-40B4-BE49-F238E27FC236}">
                    <a16:creationId xmlns="" xmlns:a16="http://schemas.microsoft.com/office/drawing/2014/main" id="{63953400-65C6-4CDE-9D81-2262E58757DF}"/>
                  </a:ext>
                </a:extLst>
              </p:cNvPr>
              <p:cNvSpPr/>
              <p:nvPr/>
            </p:nvSpPr>
            <p:spPr>
              <a:xfrm>
                <a:off x="9602782" y="4305214"/>
                <a:ext cx="948747" cy="392808"/>
              </a:xfrm>
              <a:custGeom>
                <a:avLst/>
                <a:gdLst>
                  <a:gd name="connsiteX0" fmla="*/ 11950 w 503959"/>
                  <a:gd name="connsiteY0" fmla="*/ 208008 h 208653"/>
                  <a:gd name="connsiteX1" fmla="*/ 5188 w 503959"/>
                  <a:gd name="connsiteY1" fmla="*/ 205642 h 208653"/>
                  <a:gd name="connsiteX2" fmla="*/ 14344 w 503959"/>
                  <a:gd name="connsiteY2" fmla="*/ 182624 h 208653"/>
                  <a:gd name="connsiteX3" fmla="*/ 259505 w 503959"/>
                  <a:gd name="connsiteY3" fmla="*/ 89231 h 208653"/>
                  <a:gd name="connsiteX4" fmla="*/ 491368 w 503959"/>
                  <a:gd name="connsiteY4" fmla="*/ 1050 h 208653"/>
                  <a:gd name="connsiteX5" fmla="*/ 500693 w 503959"/>
                  <a:gd name="connsiteY5" fmla="*/ 5501 h 208653"/>
                  <a:gd name="connsiteX6" fmla="*/ 490917 w 503959"/>
                  <a:gd name="connsiteY6" fmla="*/ 26406 h 208653"/>
                  <a:gd name="connsiteX7" fmla="*/ 270774 w 503959"/>
                  <a:gd name="connsiteY7" fmla="*/ 110220 h 208653"/>
                  <a:gd name="connsiteX8" fmla="*/ 65450 w 503959"/>
                  <a:gd name="connsiteY8" fmla="*/ 187893 h 208653"/>
                  <a:gd name="connsiteX9" fmla="*/ 20373 w 503959"/>
                  <a:gd name="connsiteY9" fmla="*/ 204994 h 208653"/>
                  <a:gd name="connsiteX10" fmla="*/ 11950 w 503959"/>
                  <a:gd name="connsiteY10" fmla="*/ 208008 h 20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3959" h="208653">
                    <a:moveTo>
                      <a:pt x="11950" y="208008"/>
                    </a:moveTo>
                    <a:cubicBezTo>
                      <a:pt x="6512" y="209755"/>
                      <a:pt x="6118" y="207614"/>
                      <a:pt x="5188" y="205642"/>
                    </a:cubicBezTo>
                    <a:cubicBezTo>
                      <a:pt x="-2841" y="188907"/>
                      <a:pt x="-2813" y="189132"/>
                      <a:pt x="14344" y="182624"/>
                    </a:cubicBezTo>
                    <a:cubicBezTo>
                      <a:pt x="96102" y="151550"/>
                      <a:pt x="177775" y="120334"/>
                      <a:pt x="259505" y="89231"/>
                    </a:cubicBezTo>
                    <a:cubicBezTo>
                      <a:pt x="336783" y="59819"/>
                      <a:pt x="414118" y="30491"/>
                      <a:pt x="491368" y="1050"/>
                    </a:cubicBezTo>
                    <a:cubicBezTo>
                      <a:pt x="496439" y="-894"/>
                      <a:pt x="498665" y="-528"/>
                      <a:pt x="500693" y="5501"/>
                    </a:cubicBezTo>
                    <a:cubicBezTo>
                      <a:pt x="505933" y="21024"/>
                      <a:pt x="506300" y="20546"/>
                      <a:pt x="490917" y="26406"/>
                    </a:cubicBezTo>
                    <a:cubicBezTo>
                      <a:pt x="417499" y="54240"/>
                      <a:pt x="344164" y="82329"/>
                      <a:pt x="270774" y="110220"/>
                    </a:cubicBezTo>
                    <a:cubicBezTo>
                      <a:pt x="202370" y="136195"/>
                      <a:pt x="133882" y="162002"/>
                      <a:pt x="65450" y="187893"/>
                    </a:cubicBezTo>
                    <a:cubicBezTo>
                      <a:pt x="50434" y="193584"/>
                      <a:pt x="35418" y="199331"/>
                      <a:pt x="20373" y="204994"/>
                    </a:cubicBezTo>
                    <a:cubicBezTo>
                      <a:pt x="16767" y="206346"/>
                      <a:pt x="13105" y="207614"/>
                      <a:pt x="11950" y="208008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36">
                <a:extLst>
                  <a:ext uri="{FF2B5EF4-FFF2-40B4-BE49-F238E27FC236}">
                    <a16:creationId xmlns="" xmlns:a16="http://schemas.microsoft.com/office/drawing/2014/main" id="{547D3C24-EE77-4930-9C37-2F244ACC23AF}"/>
                  </a:ext>
                </a:extLst>
              </p:cNvPr>
              <p:cNvSpPr/>
              <p:nvPr/>
            </p:nvSpPr>
            <p:spPr>
              <a:xfrm>
                <a:off x="9470269" y="3955778"/>
                <a:ext cx="947962" cy="392328"/>
              </a:xfrm>
              <a:custGeom>
                <a:avLst/>
                <a:gdLst>
                  <a:gd name="connsiteX0" fmla="*/ 11512 w 503542"/>
                  <a:gd name="connsiteY0" fmla="*/ 208020 h 208398"/>
                  <a:gd name="connsiteX1" fmla="*/ 5060 w 503542"/>
                  <a:gd name="connsiteY1" fmla="*/ 205259 h 208398"/>
                  <a:gd name="connsiteX2" fmla="*/ 12808 w 503542"/>
                  <a:gd name="connsiteY2" fmla="*/ 182777 h 208398"/>
                  <a:gd name="connsiteX3" fmla="*/ 215625 w 503542"/>
                  <a:gd name="connsiteY3" fmla="*/ 105752 h 208398"/>
                  <a:gd name="connsiteX4" fmla="*/ 385902 w 503542"/>
                  <a:gd name="connsiteY4" fmla="*/ 41011 h 208398"/>
                  <a:gd name="connsiteX5" fmla="*/ 490141 w 503542"/>
                  <a:gd name="connsiteY5" fmla="*/ 1203 h 208398"/>
                  <a:gd name="connsiteX6" fmla="*/ 500903 w 503542"/>
                  <a:gd name="connsiteY6" fmla="*/ 6274 h 208398"/>
                  <a:gd name="connsiteX7" fmla="*/ 492761 w 503542"/>
                  <a:gd name="connsiteY7" fmla="*/ 25065 h 208398"/>
                  <a:gd name="connsiteX8" fmla="*/ 371843 w 503542"/>
                  <a:gd name="connsiteY8" fmla="*/ 71184 h 208398"/>
                  <a:gd name="connsiteX9" fmla="*/ 205003 w 503542"/>
                  <a:gd name="connsiteY9" fmla="*/ 134799 h 208398"/>
                  <a:gd name="connsiteX10" fmla="*/ 37121 w 503542"/>
                  <a:gd name="connsiteY10" fmla="*/ 198244 h 208398"/>
                  <a:gd name="connsiteX11" fmla="*/ 11512 w 503542"/>
                  <a:gd name="connsiteY11" fmla="*/ 208020 h 20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3542" h="208398">
                    <a:moveTo>
                      <a:pt x="11512" y="208020"/>
                    </a:moveTo>
                    <a:cubicBezTo>
                      <a:pt x="6666" y="209316"/>
                      <a:pt x="6018" y="207006"/>
                      <a:pt x="5060" y="205259"/>
                    </a:cubicBezTo>
                    <a:cubicBezTo>
                      <a:pt x="-2856" y="190637"/>
                      <a:pt x="-2349" y="188552"/>
                      <a:pt x="12808" y="182777"/>
                    </a:cubicBezTo>
                    <a:cubicBezTo>
                      <a:pt x="80366" y="156999"/>
                      <a:pt x="148010" y="131446"/>
                      <a:pt x="215625" y="105752"/>
                    </a:cubicBezTo>
                    <a:cubicBezTo>
                      <a:pt x="272393" y="84200"/>
                      <a:pt x="329133" y="62620"/>
                      <a:pt x="385902" y="41011"/>
                    </a:cubicBezTo>
                    <a:cubicBezTo>
                      <a:pt x="420667" y="27798"/>
                      <a:pt x="455461" y="14669"/>
                      <a:pt x="490141" y="1203"/>
                    </a:cubicBezTo>
                    <a:cubicBezTo>
                      <a:pt x="496255" y="-1164"/>
                      <a:pt x="498875" y="-319"/>
                      <a:pt x="500903" y="6274"/>
                    </a:cubicBezTo>
                    <a:cubicBezTo>
                      <a:pt x="505045" y="19712"/>
                      <a:pt x="505637" y="20078"/>
                      <a:pt x="492761" y="25065"/>
                    </a:cubicBezTo>
                    <a:cubicBezTo>
                      <a:pt x="452531" y="40645"/>
                      <a:pt x="412159" y="55830"/>
                      <a:pt x="371843" y="71184"/>
                    </a:cubicBezTo>
                    <a:cubicBezTo>
                      <a:pt x="316230" y="92370"/>
                      <a:pt x="260645" y="113669"/>
                      <a:pt x="205003" y="134799"/>
                    </a:cubicBezTo>
                    <a:cubicBezTo>
                      <a:pt x="149080" y="156041"/>
                      <a:pt x="93101" y="177114"/>
                      <a:pt x="37121" y="198244"/>
                    </a:cubicBezTo>
                    <a:cubicBezTo>
                      <a:pt x="27965" y="201766"/>
                      <a:pt x="18809" y="205259"/>
                      <a:pt x="11512" y="20802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37">
                <a:extLst>
                  <a:ext uri="{FF2B5EF4-FFF2-40B4-BE49-F238E27FC236}">
                    <a16:creationId xmlns="" xmlns:a16="http://schemas.microsoft.com/office/drawing/2014/main" id="{2CD29B56-890E-4C3A-B759-21DE22E6B536}"/>
                  </a:ext>
                </a:extLst>
              </p:cNvPr>
              <p:cNvSpPr/>
              <p:nvPr/>
            </p:nvSpPr>
            <p:spPr>
              <a:xfrm>
                <a:off x="9570007" y="4217811"/>
                <a:ext cx="950826" cy="393647"/>
              </a:xfrm>
              <a:custGeom>
                <a:avLst/>
                <a:gdLst>
                  <a:gd name="connsiteX0" fmla="*/ 505059 w 505063"/>
                  <a:gd name="connsiteY0" fmla="*/ 17698 h 209099"/>
                  <a:gd name="connsiteX1" fmla="*/ 499650 w 505063"/>
                  <a:gd name="connsiteY1" fmla="*/ 23051 h 209099"/>
                  <a:gd name="connsiteX2" fmla="*/ 401946 w 505063"/>
                  <a:gd name="connsiteY2" fmla="*/ 59873 h 209099"/>
                  <a:gd name="connsiteX3" fmla="*/ 195890 w 505063"/>
                  <a:gd name="connsiteY3" fmla="*/ 138391 h 209099"/>
                  <a:gd name="connsiteX4" fmla="*/ 27219 w 505063"/>
                  <a:gd name="connsiteY4" fmla="*/ 202202 h 209099"/>
                  <a:gd name="connsiteX5" fmla="*/ 19696 w 505063"/>
                  <a:gd name="connsiteY5" fmla="*/ 205020 h 209099"/>
                  <a:gd name="connsiteX6" fmla="*/ 7441 w 505063"/>
                  <a:gd name="connsiteY6" fmla="*/ 208288 h 209099"/>
                  <a:gd name="connsiteX7" fmla="*/ 144 w 505063"/>
                  <a:gd name="connsiteY7" fmla="*/ 191497 h 209099"/>
                  <a:gd name="connsiteX8" fmla="*/ 6342 w 505063"/>
                  <a:gd name="connsiteY8" fmla="*/ 185186 h 209099"/>
                  <a:gd name="connsiteX9" fmla="*/ 83959 w 505063"/>
                  <a:gd name="connsiteY9" fmla="*/ 155802 h 209099"/>
                  <a:gd name="connsiteX10" fmla="*/ 285141 w 505063"/>
                  <a:gd name="connsiteY10" fmla="*/ 79509 h 209099"/>
                  <a:gd name="connsiteX11" fmla="*/ 492100 w 505063"/>
                  <a:gd name="connsiteY11" fmla="*/ 907 h 209099"/>
                  <a:gd name="connsiteX12" fmla="*/ 500242 w 505063"/>
                  <a:gd name="connsiteY12" fmla="*/ 4767 h 209099"/>
                  <a:gd name="connsiteX13" fmla="*/ 505059 w 505063"/>
                  <a:gd name="connsiteY13" fmla="*/ 17698 h 20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063" h="209099">
                    <a:moveTo>
                      <a:pt x="505059" y="17698"/>
                    </a:moveTo>
                    <a:cubicBezTo>
                      <a:pt x="505200" y="21952"/>
                      <a:pt x="501904" y="22206"/>
                      <a:pt x="499650" y="23051"/>
                    </a:cubicBezTo>
                    <a:cubicBezTo>
                      <a:pt x="467110" y="35391"/>
                      <a:pt x="434486" y="47505"/>
                      <a:pt x="401946" y="59873"/>
                    </a:cubicBezTo>
                    <a:cubicBezTo>
                      <a:pt x="333233" y="85989"/>
                      <a:pt x="264603" y="112275"/>
                      <a:pt x="195890" y="138391"/>
                    </a:cubicBezTo>
                    <a:cubicBezTo>
                      <a:pt x="139685" y="159746"/>
                      <a:pt x="83452" y="180932"/>
                      <a:pt x="27219" y="202202"/>
                    </a:cubicBezTo>
                    <a:cubicBezTo>
                      <a:pt x="24711" y="203160"/>
                      <a:pt x="22288" y="204372"/>
                      <a:pt x="19696" y="205020"/>
                    </a:cubicBezTo>
                    <a:cubicBezTo>
                      <a:pt x="15470" y="206062"/>
                      <a:pt x="10766" y="211021"/>
                      <a:pt x="7441" y="208288"/>
                    </a:cubicBezTo>
                    <a:cubicBezTo>
                      <a:pt x="2764" y="204456"/>
                      <a:pt x="1497" y="197526"/>
                      <a:pt x="144" y="191497"/>
                    </a:cubicBezTo>
                    <a:cubicBezTo>
                      <a:pt x="-842" y="187130"/>
                      <a:pt x="3441" y="186313"/>
                      <a:pt x="6342" y="185186"/>
                    </a:cubicBezTo>
                    <a:cubicBezTo>
                      <a:pt x="32177" y="175325"/>
                      <a:pt x="58096" y="165606"/>
                      <a:pt x="83959" y="155802"/>
                    </a:cubicBezTo>
                    <a:cubicBezTo>
                      <a:pt x="151038" y="130390"/>
                      <a:pt x="218090" y="104921"/>
                      <a:pt x="285141" y="79509"/>
                    </a:cubicBezTo>
                    <a:cubicBezTo>
                      <a:pt x="354137" y="53337"/>
                      <a:pt x="423161" y="27249"/>
                      <a:pt x="492100" y="907"/>
                    </a:cubicBezTo>
                    <a:cubicBezTo>
                      <a:pt x="497086" y="-1009"/>
                      <a:pt x="498889" y="34"/>
                      <a:pt x="500242" y="4767"/>
                    </a:cubicBezTo>
                    <a:cubicBezTo>
                      <a:pt x="501538" y="9274"/>
                      <a:pt x="503510" y="13641"/>
                      <a:pt x="505059" y="17698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8">
                <a:extLst>
                  <a:ext uri="{FF2B5EF4-FFF2-40B4-BE49-F238E27FC236}">
                    <a16:creationId xmlns="" xmlns:a16="http://schemas.microsoft.com/office/drawing/2014/main" id="{701EDEC9-FBF5-497B-894A-22036772185F}"/>
                  </a:ext>
                </a:extLst>
              </p:cNvPr>
              <p:cNvSpPr/>
              <p:nvPr/>
            </p:nvSpPr>
            <p:spPr>
              <a:xfrm>
                <a:off x="9802495" y="4884827"/>
                <a:ext cx="784043" cy="338623"/>
              </a:xfrm>
              <a:custGeom>
                <a:avLst/>
                <a:gdLst>
                  <a:gd name="connsiteX0" fmla="*/ 416359 w 416471"/>
                  <a:gd name="connsiteY0" fmla="*/ 0 h 179871"/>
                  <a:gd name="connsiteX1" fmla="*/ 416472 w 416471"/>
                  <a:gd name="connsiteY1" fmla="*/ 25609 h 179871"/>
                  <a:gd name="connsiteX2" fmla="*/ 252139 w 416471"/>
                  <a:gd name="connsiteY2" fmla="*/ 87871 h 179871"/>
                  <a:gd name="connsiteX3" fmla="*/ 38532 w 416471"/>
                  <a:gd name="connsiteY3" fmla="*/ 168784 h 179871"/>
                  <a:gd name="connsiteX4" fmla="*/ 12811 w 416471"/>
                  <a:gd name="connsiteY4" fmla="*/ 178926 h 179871"/>
                  <a:gd name="connsiteX5" fmla="*/ 4697 w 416471"/>
                  <a:gd name="connsiteY5" fmla="*/ 175686 h 179871"/>
                  <a:gd name="connsiteX6" fmla="*/ 13656 w 416471"/>
                  <a:gd name="connsiteY6" fmla="*/ 153232 h 179871"/>
                  <a:gd name="connsiteX7" fmla="*/ 167085 w 416471"/>
                  <a:gd name="connsiteY7" fmla="*/ 94746 h 179871"/>
                  <a:gd name="connsiteX8" fmla="*/ 364859 w 416471"/>
                  <a:gd name="connsiteY8" fmla="*/ 20059 h 179871"/>
                  <a:gd name="connsiteX9" fmla="*/ 416359 w 416471"/>
                  <a:gd name="connsiteY9" fmla="*/ 0 h 17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471" h="179871">
                    <a:moveTo>
                      <a:pt x="416359" y="0"/>
                    </a:moveTo>
                    <a:cubicBezTo>
                      <a:pt x="416387" y="8536"/>
                      <a:pt x="416444" y="17073"/>
                      <a:pt x="416472" y="25609"/>
                    </a:cubicBezTo>
                    <a:cubicBezTo>
                      <a:pt x="361704" y="46373"/>
                      <a:pt x="306907" y="67136"/>
                      <a:pt x="252139" y="87871"/>
                    </a:cubicBezTo>
                    <a:cubicBezTo>
                      <a:pt x="180946" y="114833"/>
                      <a:pt x="109725" y="141794"/>
                      <a:pt x="38532" y="168784"/>
                    </a:cubicBezTo>
                    <a:cubicBezTo>
                      <a:pt x="29911" y="172052"/>
                      <a:pt x="21291" y="175320"/>
                      <a:pt x="12811" y="178926"/>
                    </a:cubicBezTo>
                    <a:cubicBezTo>
                      <a:pt x="8669" y="180701"/>
                      <a:pt x="6697" y="180166"/>
                      <a:pt x="4697" y="175686"/>
                    </a:cubicBezTo>
                    <a:cubicBezTo>
                      <a:pt x="-2600" y="159233"/>
                      <a:pt x="-2656" y="159430"/>
                      <a:pt x="13656" y="153232"/>
                    </a:cubicBezTo>
                    <a:cubicBezTo>
                      <a:pt x="64846" y="133850"/>
                      <a:pt x="115895" y="114128"/>
                      <a:pt x="167085" y="94746"/>
                    </a:cubicBezTo>
                    <a:cubicBezTo>
                      <a:pt x="232982" y="69756"/>
                      <a:pt x="298963" y="44992"/>
                      <a:pt x="364859" y="20059"/>
                    </a:cubicBezTo>
                    <a:cubicBezTo>
                      <a:pt x="382129" y="13579"/>
                      <a:pt x="399202" y="6705"/>
                      <a:pt x="416359" y="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BD6C0D85-927B-4608-B547-2EF6B4072483}"/>
                </a:ext>
              </a:extLst>
            </p:cNvPr>
            <p:cNvGrpSpPr/>
            <p:nvPr/>
          </p:nvGrpSpPr>
          <p:grpSpPr>
            <a:xfrm>
              <a:off x="6641219" y="3108114"/>
              <a:ext cx="3003188" cy="4143369"/>
              <a:chOff x="6641219" y="3108114"/>
              <a:chExt cx="3003188" cy="4143369"/>
            </a:xfrm>
          </p:grpSpPr>
          <p:grpSp>
            <p:nvGrpSpPr>
              <p:cNvPr id="6" name="Group 50">
                <a:extLst>
                  <a:ext uri="{FF2B5EF4-FFF2-40B4-BE49-F238E27FC236}">
                    <a16:creationId xmlns="" xmlns:a16="http://schemas.microsoft.com/office/drawing/2014/main" id="{7D187E95-75F4-4AFD-8E15-2CB1D793EE80}"/>
                  </a:ext>
                </a:extLst>
              </p:cNvPr>
              <p:cNvGrpSpPr/>
              <p:nvPr/>
            </p:nvGrpSpPr>
            <p:grpSpPr>
              <a:xfrm>
                <a:off x="7395329" y="3108114"/>
                <a:ext cx="2249078" cy="1302234"/>
                <a:chOff x="7395329" y="3108114"/>
                <a:chExt cx="2249078" cy="1302234"/>
              </a:xfrm>
            </p:grpSpPr>
            <p:sp>
              <p:nvSpPr>
                <p:cNvPr id="8" name="Freeform: Shape 10">
                  <a:extLst>
                    <a:ext uri="{FF2B5EF4-FFF2-40B4-BE49-F238E27FC236}">
                      <a16:creationId xmlns="" xmlns:a16="http://schemas.microsoft.com/office/drawing/2014/main" id="{4741A5C4-2C34-4C3F-8F33-5FE675B1D50E}"/>
                    </a:ext>
                  </a:extLst>
                </p:cNvPr>
                <p:cNvSpPr/>
                <p:nvPr/>
              </p:nvSpPr>
              <p:spPr>
                <a:xfrm>
                  <a:off x="7395329" y="3834747"/>
                  <a:ext cx="759023" cy="575601"/>
                </a:xfrm>
                <a:custGeom>
                  <a:avLst/>
                  <a:gdLst>
                    <a:gd name="connsiteX0" fmla="*/ 320749 w 322229"/>
                    <a:gd name="connsiteY0" fmla="*/ 252976 h 294023"/>
                    <a:gd name="connsiteX1" fmla="*/ 319396 w 322229"/>
                    <a:gd name="connsiteY1" fmla="*/ 261794 h 294023"/>
                    <a:gd name="connsiteX2" fmla="*/ 291618 w 322229"/>
                    <a:gd name="connsiteY2" fmla="*/ 294024 h 294023"/>
                    <a:gd name="connsiteX3" fmla="*/ 251049 w 322229"/>
                    <a:gd name="connsiteY3" fmla="*/ 259258 h 294023"/>
                    <a:gd name="connsiteX4" fmla="*/ 51669 w 322229"/>
                    <a:gd name="connsiteY4" fmla="*/ 83037 h 294023"/>
                    <a:gd name="connsiteX5" fmla="*/ 0 w 322229"/>
                    <a:gd name="connsiteY5" fmla="*/ 36551 h 294023"/>
                    <a:gd name="connsiteX6" fmla="*/ 30455 w 322229"/>
                    <a:gd name="connsiteY6" fmla="*/ 2688 h 294023"/>
                    <a:gd name="connsiteX7" fmla="*/ 38850 w 322229"/>
                    <a:gd name="connsiteY7" fmla="*/ 2237 h 294023"/>
                    <a:gd name="connsiteX8" fmla="*/ 80518 w 322229"/>
                    <a:gd name="connsiteY8" fmla="*/ 38467 h 294023"/>
                    <a:gd name="connsiteX9" fmla="*/ 90858 w 322229"/>
                    <a:gd name="connsiteY9" fmla="*/ 44862 h 294023"/>
                    <a:gd name="connsiteX10" fmla="*/ 208649 w 322229"/>
                    <a:gd name="connsiteY10" fmla="*/ 150173 h 294023"/>
                    <a:gd name="connsiteX11" fmla="*/ 315311 w 322229"/>
                    <a:gd name="connsiteY11" fmla="*/ 245115 h 294023"/>
                    <a:gd name="connsiteX12" fmla="*/ 320749 w 322229"/>
                    <a:gd name="connsiteY12" fmla="*/ 252976 h 294023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32621 w 403181"/>
                    <a:gd name="connsiteY4" fmla="*/ 94763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20167 w 403181"/>
                    <a:gd name="connsiteY4" fmla="*/ 262896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120167 w 403181"/>
                    <a:gd name="connsiteY3" fmla="*/ 262896 h 305750"/>
                    <a:gd name="connsiteX4" fmla="*/ 0 w 403181"/>
                    <a:gd name="connsiteY4" fmla="*/ 197727 h 305750"/>
                    <a:gd name="connsiteX5" fmla="*/ 111407 w 403181"/>
                    <a:gd name="connsiteY5" fmla="*/ 14414 h 305750"/>
                    <a:gd name="connsiteX6" fmla="*/ 119802 w 403181"/>
                    <a:gd name="connsiteY6" fmla="*/ 13963 h 305750"/>
                    <a:gd name="connsiteX7" fmla="*/ 161470 w 403181"/>
                    <a:gd name="connsiteY7" fmla="*/ 50193 h 305750"/>
                    <a:gd name="connsiteX8" fmla="*/ 171810 w 403181"/>
                    <a:gd name="connsiteY8" fmla="*/ 56588 h 305750"/>
                    <a:gd name="connsiteX9" fmla="*/ 289601 w 403181"/>
                    <a:gd name="connsiteY9" fmla="*/ 161899 h 305750"/>
                    <a:gd name="connsiteX10" fmla="*/ 396263 w 403181"/>
                    <a:gd name="connsiteY10" fmla="*/ 256841 h 305750"/>
                    <a:gd name="connsiteX11" fmla="*/ 401701 w 403181"/>
                    <a:gd name="connsiteY11" fmla="*/ 264702 h 30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181" h="305750">
                      <a:moveTo>
                        <a:pt x="401701" y="264702"/>
                      </a:moveTo>
                      <a:cubicBezTo>
                        <a:pt x="404490" y="268139"/>
                        <a:pt x="402940" y="270646"/>
                        <a:pt x="400348" y="273520"/>
                      </a:cubicBezTo>
                      <a:cubicBezTo>
                        <a:pt x="390882" y="284056"/>
                        <a:pt x="380768" y="294114"/>
                        <a:pt x="372570" y="305750"/>
                      </a:cubicBezTo>
                      <a:cubicBezTo>
                        <a:pt x="325873" y="303979"/>
                        <a:pt x="182262" y="280900"/>
                        <a:pt x="120167" y="262896"/>
                      </a:cubicBezTo>
                      <a:cubicBezTo>
                        <a:pt x="58072" y="244892"/>
                        <a:pt x="17214" y="213222"/>
                        <a:pt x="0" y="197727"/>
                      </a:cubicBezTo>
                      <a:cubicBezTo>
                        <a:pt x="10199" y="186458"/>
                        <a:pt x="91440" y="45041"/>
                        <a:pt x="111407" y="14414"/>
                      </a:cubicBezTo>
                      <a:cubicBezTo>
                        <a:pt x="131374" y="-16213"/>
                        <a:pt x="116393" y="11033"/>
                        <a:pt x="119802" y="13963"/>
                      </a:cubicBezTo>
                      <a:cubicBezTo>
                        <a:pt x="133720" y="25993"/>
                        <a:pt x="146369" y="39487"/>
                        <a:pt x="161470" y="50193"/>
                      </a:cubicBezTo>
                      <a:cubicBezTo>
                        <a:pt x="166203" y="50250"/>
                        <a:pt x="168823" y="53856"/>
                        <a:pt x="171810" y="56588"/>
                      </a:cubicBezTo>
                      <a:cubicBezTo>
                        <a:pt x="210716" y="92114"/>
                        <a:pt x="250356" y="126795"/>
                        <a:pt x="289601" y="161899"/>
                      </a:cubicBezTo>
                      <a:cubicBezTo>
                        <a:pt x="325098" y="193621"/>
                        <a:pt x="360286" y="225682"/>
                        <a:pt x="396263" y="256841"/>
                      </a:cubicBezTo>
                      <a:cubicBezTo>
                        <a:pt x="398742" y="259011"/>
                        <a:pt x="401475" y="261011"/>
                        <a:pt x="401701" y="26470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18">
                  <a:extLst>
                    <a:ext uri="{FF2B5EF4-FFF2-40B4-BE49-F238E27FC236}">
                      <a16:creationId xmlns="" xmlns:a16="http://schemas.microsoft.com/office/drawing/2014/main" id="{FB821ADA-5D82-4BC4-88F0-366DE585C007}"/>
                    </a:ext>
                  </a:extLst>
                </p:cNvPr>
                <p:cNvSpPr/>
                <p:nvPr/>
              </p:nvSpPr>
              <p:spPr>
                <a:xfrm>
                  <a:off x="7699364" y="3108114"/>
                  <a:ext cx="1945043" cy="1235452"/>
                </a:xfrm>
                <a:custGeom>
                  <a:avLst/>
                  <a:gdLst>
                    <a:gd name="connsiteX0" fmla="*/ 168728 w 1033175"/>
                    <a:gd name="connsiteY0" fmla="*/ 340917 h 656252"/>
                    <a:gd name="connsiteX1" fmla="*/ 220650 w 1033175"/>
                    <a:gd name="connsiteY1" fmla="*/ 323675 h 656252"/>
                    <a:gd name="connsiteX2" fmla="*/ 308860 w 1033175"/>
                    <a:gd name="connsiteY2" fmla="*/ 279190 h 656252"/>
                    <a:gd name="connsiteX3" fmla="*/ 426481 w 1033175"/>
                    <a:gd name="connsiteY3" fmla="*/ 182641 h 656252"/>
                    <a:gd name="connsiteX4" fmla="*/ 562641 w 1033175"/>
                    <a:gd name="connsiteY4" fmla="*/ 35917 h 656252"/>
                    <a:gd name="connsiteX5" fmla="*/ 577770 w 1033175"/>
                    <a:gd name="connsiteY5" fmla="*/ 22140 h 656252"/>
                    <a:gd name="connsiteX6" fmla="*/ 594054 w 1033175"/>
                    <a:gd name="connsiteY6" fmla="*/ 19661 h 656252"/>
                    <a:gd name="connsiteX7" fmla="*/ 601773 w 1033175"/>
                    <a:gd name="connsiteY7" fmla="*/ 31973 h 656252"/>
                    <a:gd name="connsiteX8" fmla="*/ 578418 w 1033175"/>
                    <a:gd name="connsiteY8" fmla="*/ 84600 h 656252"/>
                    <a:gd name="connsiteX9" fmla="*/ 549541 w 1033175"/>
                    <a:gd name="connsiteY9" fmla="*/ 134635 h 656252"/>
                    <a:gd name="connsiteX10" fmla="*/ 546301 w 1033175"/>
                    <a:gd name="connsiteY10" fmla="*/ 145510 h 656252"/>
                    <a:gd name="connsiteX11" fmla="*/ 578841 w 1033175"/>
                    <a:gd name="connsiteY11" fmla="*/ 126267 h 656252"/>
                    <a:gd name="connsiteX12" fmla="*/ 723396 w 1033175"/>
                    <a:gd name="connsiteY12" fmla="*/ 15379 h 656252"/>
                    <a:gd name="connsiteX13" fmla="*/ 736553 w 1033175"/>
                    <a:gd name="connsiteY13" fmla="*/ 4673 h 656252"/>
                    <a:gd name="connsiteX14" fmla="*/ 761908 w 1033175"/>
                    <a:gd name="connsiteY14" fmla="*/ 2560 h 656252"/>
                    <a:gd name="connsiteX15" fmla="*/ 770304 w 1033175"/>
                    <a:gd name="connsiteY15" fmla="*/ 17802 h 656252"/>
                    <a:gd name="connsiteX16" fmla="*/ 760161 w 1033175"/>
                    <a:gd name="connsiteY16" fmla="*/ 46989 h 656252"/>
                    <a:gd name="connsiteX17" fmla="*/ 689645 w 1033175"/>
                    <a:gd name="connsiteY17" fmla="*/ 131987 h 656252"/>
                    <a:gd name="connsiteX18" fmla="*/ 684573 w 1033175"/>
                    <a:gd name="connsiteY18" fmla="*/ 139340 h 656252"/>
                    <a:gd name="connsiteX19" fmla="*/ 694321 w 1033175"/>
                    <a:gd name="connsiteY19" fmla="*/ 140748 h 656252"/>
                    <a:gd name="connsiteX20" fmla="*/ 740553 w 1033175"/>
                    <a:gd name="connsiteY20" fmla="*/ 119929 h 656252"/>
                    <a:gd name="connsiteX21" fmla="*/ 835101 w 1033175"/>
                    <a:gd name="connsiteY21" fmla="*/ 35917 h 656252"/>
                    <a:gd name="connsiteX22" fmla="*/ 851047 w 1033175"/>
                    <a:gd name="connsiteY22" fmla="*/ 14562 h 656252"/>
                    <a:gd name="connsiteX23" fmla="*/ 869162 w 1033175"/>
                    <a:gd name="connsiteY23" fmla="*/ 9772 h 656252"/>
                    <a:gd name="connsiteX24" fmla="*/ 889869 w 1033175"/>
                    <a:gd name="connsiteY24" fmla="*/ 26564 h 656252"/>
                    <a:gd name="connsiteX25" fmla="*/ 889869 w 1033175"/>
                    <a:gd name="connsiteY25" fmla="*/ 51356 h 656252"/>
                    <a:gd name="connsiteX26" fmla="*/ 884235 w 1033175"/>
                    <a:gd name="connsiteY26" fmla="*/ 76148 h 656252"/>
                    <a:gd name="connsiteX27" fmla="*/ 791997 w 1033175"/>
                    <a:gd name="connsiteY27" fmla="*/ 179683 h 656252"/>
                    <a:gd name="connsiteX28" fmla="*/ 724494 w 1033175"/>
                    <a:gd name="connsiteY28" fmla="*/ 223154 h 656252"/>
                    <a:gd name="connsiteX29" fmla="*/ 721226 w 1033175"/>
                    <a:gd name="connsiteY29" fmla="*/ 226732 h 656252"/>
                    <a:gd name="connsiteX30" fmla="*/ 731002 w 1033175"/>
                    <a:gd name="connsiteY30" fmla="*/ 228817 h 656252"/>
                    <a:gd name="connsiteX31" fmla="*/ 856147 w 1033175"/>
                    <a:gd name="connsiteY31" fmla="*/ 240480 h 656252"/>
                    <a:gd name="connsiteX32" fmla="*/ 880206 w 1033175"/>
                    <a:gd name="connsiteY32" fmla="*/ 241382 h 656252"/>
                    <a:gd name="connsiteX33" fmla="*/ 892997 w 1033175"/>
                    <a:gd name="connsiteY33" fmla="*/ 244396 h 656252"/>
                    <a:gd name="connsiteX34" fmla="*/ 955879 w 1033175"/>
                    <a:gd name="connsiteY34" fmla="*/ 233663 h 656252"/>
                    <a:gd name="connsiteX35" fmla="*/ 994025 w 1033175"/>
                    <a:gd name="connsiteY35" fmla="*/ 225859 h 656252"/>
                    <a:gd name="connsiteX36" fmla="*/ 1009971 w 1033175"/>
                    <a:gd name="connsiteY36" fmla="*/ 225042 h 656252"/>
                    <a:gd name="connsiteX37" fmla="*/ 1030396 w 1033175"/>
                    <a:gd name="connsiteY37" fmla="*/ 259131 h 656252"/>
                    <a:gd name="connsiteX38" fmla="*/ 1000899 w 1033175"/>
                    <a:gd name="connsiteY38" fmla="*/ 293079 h 656252"/>
                    <a:gd name="connsiteX39" fmla="*/ 989855 w 1033175"/>
                    <a:gd name="connsiteY39" fmla="*/ 301869 h 656252"/>
                    <a:gd name="connsiteX40" fmla="*/ 950272 w 1033175"/>
                    <a:gd name="connsiteY40" fmla="*/ 316237 h 656252"/>
                    <a:gd name="connsiteX41" fmla="*/ 890405 w 1033175"/>
                    <a:gd name="connsiteY41" fmla="*/ 327225 h 656252"/>
                    <a:gd name="connsiteX42" fmla="*/ 839778 w 1033175"/>
                    <a:gd name="connsiteY42" fmla="*/ 331845 h 656252"/>
                    <a:gd name="connsiteX43" fmla="*/ 688011 w 1033175"/>
                    <a:gd name="connsiteY43" fmla="*/ 348326 h 656252"/>
                    <a:gd name="connsiteX44" fmla="*/ 565825 w 1033175"/>
                    <a:gd name="connsiteY44" fmla="*/ 409969 h 656252"/>
                    <a:gd name="connsiteX45" fmla="*/ 503703 w 1033175"/>
                    <a:gd name="connsiteY45" fmla="*/ 471724 h 656252"/>
                    <a:gd name="connsiteX46" fmla="*/ 497590 w 1033175"/>
                    <a:gd name="connsiteY46" fmla="*/ 481894 h 656252"/>
                    <a:gd name="connsiteX47" fmla="*/ 508915 w 1033175"/>
                    <a:gd name="connsiteY47" fmla="*/ 484514 h 656252"/>
                    <a:gd name="connsiteX48" fmla="*/ 733594 w 1033175"/>
                    <a:gd name="connsiteY48" fmla="*/ 523505 h 656252"/>
                    <a:gd name="connsiteX49" fmla="*/ 775431 w 1033175"/>
                    <a:gd name="connsiteY49" fmla="*/ 541564 h 656252"/>
                    <a:gd name="connsiteX50" fmla="*/ 792983 w 1033175"/>
                    <a:gd name="connsiteY50" fmla="*/ 557313 h 656252"/>
                    <a:gd name="connsiteX51" fmla="*/ 825185 w 1033175"/>
                    <a:gd name="connsiteY51" fmla="*/ 611630 h 656252"/>
                    <a:gd name="connsiteX52" fmla="*/ 819691 w 1033175"/>
                    <a:gd name="connsiteY52" fmla="*/ 632929 h 656252"/>
                    <a:gd name="connsiteX53" fmla="*/ 790926 w 1033175"/>
                    <a:gd name="connsiteY53" fmla="*/ 642367 h 656252"/>
                    <a:gd name="connsiteX54" fmla="*/ 721649 w 1033175"/>
                    <a:gd name="connsiteY54" fmla="*/ 626365 h 656252"/>
                    <a:gd name="connsiteX55" fmla="*/ 589715 w 1033175"/>
                    <a:gd name="connsiteY55" fmla="*/ 606446 h 656252"/>
                    <a:gd name="connsiteX56" fmla="*/ 452175 w 1033175"/>
                    <a:gd name="connsiteY56" fmla="*/ 628365 h 656252"/>
                    <a:gd name="connsiteX57" fmla="*/ 356669 w 1033175"/>
                    <a:gd name="connsiteY57" fmla="*/ 653129 h 656252"/>
                    <a:gd name="connsiteX58" fmla="*/ 292547 w 1033175"/>
                    <a:gd name="connsiteY58" fmla="*/ 655495 h 656252"/>
                    <a:gd name="connsiteX59" fmla="*/ 240202 w 1033175"/>
                    <a:gd name="connsiteY59" fmla="*/ 650650 h 656252"/>
                    <a:gd name="connsiteX60" fmla="*/ 176419 w 1033175"/>
                    <a:gd name="connsiteY60" fmla="*/ 594896 h 656252"/>
                    <a:gd name="connsiteX61" fmla="*/ 43922 w 1033175"/>
                    <a:gd name="connsiteY61" fmla="*/ 476654 h 656252"/>
                    <a:gd name="connsiteX62" fmla="*/ 0 w 1033175"/>
                    <a:gd name="connsiteY62" fmla="*/ 436169 h 656252"/>
                    <a:gd name="connsiteX63" fmla="*/ 138639 w 1033175"/>
                    <a:gd name="connsiteY63" fmla="*/ 351961 h 656252"/>
                    <a:gd name="connsiteX64" fmla="*/ 168728 w 1033175"/>
                    <a:gd name="connsiteY64" fmla="*/ 340917 h 6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33175" h="656252">
                      <a:moveTo>
                        <a:pt x="168728" y="340917"/>
                      </a:moveTo>
                      <a:cubicBezTo>
                        <a:pt x="186082" y="335282"/>
                        <a:pt x="203746" y="330634"/>
                        <a:pt x="220650" y="323675"/>
                      </a:cubicBezTo>
                      <a:cubicBezTo>
                        <a:pt x="251584" y="311842"/>
                        <a:pt x="279785" y="294713"/>
                        <a:pt x="308860" y="279190"/>
                      </a:cubicBezTo>
                      <a:cubicBezTo>
                        <a:pt x="354528" y="254764"/>
                        <a:pt x="390279" y="218449"/>
                        <a:pt x="426481" y="182641"/>
                      </a:cubicBezTo>
                      <a:cubicBezTo>
                        <a:pt x="473953" y="135677"/>
                        <a:pt x="520382" y="87727"/>
                        <a:pt x="562641" y="35917"/>
                      </a:cubicBezTo>
                      <a:cubicBezTo>
                        <a:pt x="566952" y="30620"/>
                        <a:pt x="571741" y="25690"/>
                        <a:pt x="577770" y="22140"/>
                      </a:cubicBezTo>
                      <a:cubicBezTo>
                        <a:pt x="582926" y="19098"/>
                        <a:pt x="588448" y="18027"/>
                        <a:pt x="594054" y="19661"/>
                      </a:cubicBezTo>
                      <a:cubicBezTo>
                        <a:pt x="599886" y="21380"/>
                        <a:pt x="603464" y="24253"/>
                        <a:pt x="601773" y="31973"/>
                      </a:cubicBezTo>
                      <a:cubicBezTo>
                        <a:pt x="597576" y="51187"/>
                        <a:pt x="587377" y="67640"/>
                        <a:pt x="578418" y="84600"/>
                      </a:cubicBezTo>
                      <a:cubicBezTo>
                        <a:pt x="569431" y="101616"/>
                        <a:pt x="559148" y="117928"/>
                        <a:pt x="549541" y="134635"/>
                      </a:cubicBezTo>
                      <a:cubicBezTo>
                        <a:pt x="547794" y="137649"/>
                        <a:pt x="545878" y="140748"/>
                        <a:pt x="546301" y="145510"/>
                      </a:cubicBezTo>
                      <a:cubicBezTo>
                        <a:pt x="558753" y="141255"/>
                        <a:pt x="568783" y="133592"/>
                        <a:pt x="578841" y="126267"/>
                      </a:cubicBezTo>
                      <a:cubicBezTo>
                        <a:pt x="627918" y="90488"/>
                        <a:pt x="676657" y="54229"/>
                        <a:pt x="723396" y="15379"/>
                      </a:cubicBezTo>
                      <a:cubicBezTo>
                        <a:pt x="727734" y="11773"/>
                        <a:pt x="732073" y="8110"/>
                        <a:pt x="736553" y="4673"/>
                      </a:cubicBezTo>
                      <a:cubicBezTo>
                        <a:pt x="744497" y="-1440"/>
                        <a:pt x="753175" y="-905"/>
                        <a:pt x="761908" y="2560"/>
                      </a:cubicBezTo>
                      <a:cubicBezTo>
                        <a:pt x="768754" y="5293"/>
                        <a:pt x="770585" y="11068"/>
                        <a:pt x="770304" y="17802"/>
                      </a:cubicBezTo>
                      <a:cubicBezTo>
                        <a:pt x="769853" y="28536"/>
                        <a:pt x="765373" y="38002"/>
                        <a:pt x="760161" y="46989"/>
                      </a:cubicBezTo>
                      <a:cubicBezTo>
                        <a:pt x="741455" y="79275"/>
                        <a:pt x="716155" y="106124"/>
                        <a:pt x="689645" y="131987"/>
                      </a:cubicBezTo>
                      <a:cubicBezTo>
                        <a:pt x="687475" y="134099"/>
                        <a:pt x="682799" y="135677"/>
                        <a:pt x="684573" y="139340"/>
                      </a:cubicBezTo>
                      <a:cubicBezTo>
                        <a:pt x="686433" y="143199"/>
                        <a:pt x="691166" y="141678"/>
                        <a:pt x="694321" y="140748"/>
                      </a:cubicBezTo>
                      <a:cubicBezTo>
                        <a:pt x="710662" y="135959"/>
                        <a:pt x="725396" y="127479"/>
                        <a:pt x="740553" y="119929"/>
                      </a:cubicBezTo>
                      <a:cubicBezTo>
                        <a:pt x="779685" y="100433"/>
                        <a:pt x="808619" y="69640"/>
                        <a:pt x="835101" y="35917"/>
                      </a:cubicBezTo>
                      <a:cubicBezTo>
                        <a:pt x="840595" y="28902"/>
                        <a:pt x="846258" y="22112"/>
                        <a:pt x="851047" y="14562"/>
                      </a:cubicBezTo>
                      <a:cubicBezTo>
                        <a:pt x="855442" y="7631"/>
                        <a:pt x="861866" y="7490"/>
                        <a:pt x="869162" y="9772"/>
                      </a:cubicBezTo>
                      <a:cubicBezTo>
                        <a:pt x="878403" y="12674"/>
                        <a:pt x="885897" y="17351"/>
                        <a:pt x="889869" y="26564"/>
                      </a:cubicBezTo>
                      <a:cubicBezTo>
                        <a:pt x="892405" y="34818"/>
                        <a:pt x="891475" y="43101"/>
                        <a:pt x="889869" y="51356"/>
                      </a:cubicBezTo>
                      <a:cubicBezTo>
                        <a:pt x="890377" y="60146"/>
                        <a:pt x="888179" y="68400"/>
                        <a:pt x="884235" y="76148"/>
                      </a:cubicBezTo>
                      <a:cubicBezTo>
                        <a:pt x="862598" y="118745"/>
                        <a:pt x="831270" y="152750"/>
                        <a:pt x="791997" y="179683"/>
                      </a:cubicBezTo>
                      <a:cubicBezTo>
                        <a:pt x="769909" y="194840"/>
                        <a:pt x="748441" y="210927"/>
                        <a:pt x="724494" y="223154"/>
                      </a:cubicBezTo>
                      <a:cubicBezTo>
                        <a:pt x="723170" y="223830"/>
                        <a:pt x="722015" y="224816"/>
                        <a:pt x="721226" y="226732"/>
                      </a:cubicBezTo>
                      <a:cubicBezTo>
                        <a:pt x="723903" y="229718"/>
                        <a:pt x="727706" y="228760"/>
                        <a:pt x="731002" y="228817"/>
                      </a:cubicBezTo>
                      <a:cubicBezTo>
                        <a:pt x="773008" y="229549"/>
                        <a:pt x="814789" y="232648"/>
                        <a:pt x="856147" y="240480"/>
                      </a:cubicBezTo>
                      <a:cubicBezTo>
                        <a:pt x="864119" y="242002"/>
                        <a:pt x="872177" y="241297"/>
                        <a:pt x="880206" y="241382"/>
                      </a:cubicBezTo>
                      <a:cubicBezTo>
                        <a:pt x="884742" y="241410"/>
                        <a:pt x="889137" y="241635"/>
                        <a:pt x="892997" y="244396"/>
                      </a:cubicBezTo>
                      <a:cubicBezTo>
                        <a:pt x="914521" y="244087"/>
                        <a:pt x="935341" y="239804"/>
                        <a:pt x="955879" y="233663"/>
                      </a:cubicBezTo>
                      <a:cubicBezTo>
                        <a:pt x="968585" y="231014"/>
                        <a:pt x="981262" y="228141"/>
                        <a:pt x="994025" y="225859"/>
                      </a:cubicBezTo>
                      <a:cubicBezTo>
                        <a:pt x="999237" y="224929"/>
                        <a:pt x="1004674" y="224704"/>
                        <a:pt x="1009971" y="225042"/>
                      </a:cubicBezTo>
                      <a:cubicBezTo>
                        <a:pt x="1028734" y="226253"/>
                        <a:pt x="1038284" y="242171"/>
                        <a:pt x="1030396" y="259131"/>
                      </a:cubicBezTo>
                      <a:cubicBezTo>
                        <a:pt x="1023832" y="273217"/>
                        <a:pt x="1012647" y="283444"/>
                        <a:pt x="1000899" y="293079"/>
                      </a:cubicBezTo>
                      <a:cubicBezTo>
                        <a:pt x="997265" y="296066"/>
                        <a:pt x="993546" y="298939"/>
                        <a:pt x="989855" y="301869"/>
                      </a:cubicBezTo>
                      <a:cubicBezTo>
                        <a:pt x="977290" y="308405"/>
                        <a:pt x="963344" y="311138"/>
                        <a:pt x="950272" y="316237"/>
                      </a:cubicBezTo>
                      <a:cubicBezTo>
                        <a:pt x="931002" y="323703"/>
                        <a:pt x="910548" y="324605"/>
                        <a:pt x="890405" y="327225"/>
                      </a:cubicBezTo>
                      <a:cubicBezTo>
                        <a:pt x="873501" y="328380"/>
                        <a:pt x="856682" y="330718"/>
                        <a:pt x="839778" y="331845"/>
                      </a:cubicBezTo>
                      <a:cubicBezTo>
                        <a:pt x="788954" y="335254"/>
                        <a:pt x="738243" y="339086"/>
                        <a:pt x="688011" y="348326"/>
                      </a:cubicBezTo>
                      <a:cubicBezTo>
                        <a:pt x="641046" y="356975"/>
                        <a:pt x="601097" y="379147"/>
                        <a:pt x="565825" y="409969"/>
                      </a:cubicBezTo>
                      <a:cubicBezTo>
                        <a:pt x="543878" y="429154"/>
                        <a:pt x="524072" y="450763"/>
                        <a:pt x="503703" y="471724"/>
                      </a:cubicBezTo>
                      <a:cubicBezTo>
                        <a:pt x="500886" y="474597"/>
                        <a:pt x="496153" y="477922"/>
                        <a:pt x="497590" y="481894"/>
                      </a:cubicBezTo>
                      <a:cubicBezTo>
                        <a:pt x="499224" y="486345"/>
                        <a:pt x="504943" y="484345"/>
                        <a:pt x="508915" y="484514"/>
                      </a:cubicBezTo>
                      <a:cubicBezTo>
                        <a:pt x="585546" y="487557"/>
                        <a:pt x="660626" y="499643"/>
                        <a:pt x="733594" y="523505"/>
                      </a:cubicBezTo>
                      <a:cubicBezTo>
                        <a:pt x="748047" y="528239"/>
                        <a:pt x="761739" y="534944"/>
                        <a:pt x="775431" y="541564"/>
                      </a:cubicBezTo>
                      <a:cubicBezTo>
                        <a:pt x="782925" y="545170"/>
                        <a:pt x="789179" y="549791"/>
                        <a:pt x="792983" y="557313"/>
                      </a:cubicBezTo>
                      <a:cubicBezTo>
                        <a:pt x="810704" y="571287"/>
                        <a:pt x="825466" y="586979"/>
                        <a:pt x="825185" y="611630"/>
                      </a:cubicBezTo>
                      <a:cubicBezTo>
                        <a:pt x="825100" y="619209"/>
                        <a:pt x="822311" y="626055"/>
                        <a:pt x="819691" y="632929"/>
                      </a:cubicBezTo>
                      <a:cubicBezTo>
                        <a:pt x="812563" y="643550"/>
                        <a:pt x="801716" y="643268"/>
                        <a:pt x="790926" y="642367"/>
                      </a:cubicBezTo>
                      <a:cubicBezTo>
                        <a:pt x="767092" y="640423"/>
                        <a:pt x="744582" y="632337"/>
                        <a:pt x="721649" y="626365"/>
                      </a:cubicBezTo>
                      <a:cubicBezTo>
                        <a:pt x="678319" y="615096"/>
                        <a:pt x="634426" y="607771"/>
                        <a:pt x="589715" y="606446"/>
                      </a:cubicBezTo>
                      <a:cubicBezTo>
                        <a:pt x="542582" y="605038"/>
                        <a:pt x="496970" y="614391"/>
                        <a:pt x="452175" y="628365"/>
                      </a:cubicBezTo>
                      <a:cubicBezTo>
                        <a:pt x="420762" y="638141"/>
                        <a:pt x="389265" y="647692"/>
                        <a:pt x="356669" y="653129"/>
                      </a:cubicBezTo>
                      <a:cubicBezTo>
                        <a:pt x="335342" y="656679"/>
                        <a:pt x="313959" y="656791"/>
                        <a:pt x="292547" y="655495"/>
                      </a:cubicBezTo>
                      <a:cubicBezTo>
                        <a:pt x="275052" y="654425"/>
                        <a:pt x="257472" y="654059"/>
                        <a:pt x="240202" y="650650"/>
                      </a:cubicBezTo>
                      <a:cubicBezTo>
                        <a:pt x="217579" y="633633"/>
                        <a:pt x="197661" y="613490"/>
                        <a:pt x="176419" y="594896"/>
                      </a:cubicBezTo>
                      <a:cubicBezTo>
                        <a:pt x="131906" y="555876"/>
                        <a:pt x="87956" y="516209"/>
                        <a:pt x="43922" y="476654"/>
                      </a:cubicBezTo>
                      <a:cubicBezTo>
                        <a:pt x="29103" y="463356"/>
                        <a:pt x="13748" y="450622"/>
                        <a:pt x="0" y="436169"/>
                      </a:cubicBezTo>
                      <a:cubicBezTo>
                        <a:pt x="38935" y="396136"/>
                        <a:pt x="85139" y="368104"/>
                        <a:pt x="138639" y="351961"/>
                      </a:cubicBezTo>
                      <a:cubicBezTo>
                        <a:pt x="148837" y="348890"/>
                        <a:pt x="158698" y="344636"/>
                        <a:pt x="168728" y="340917"/>
                      </a:cubicBezTo>
                      <a:close/>
                    </a:path>
                  </a:pathLst>
                </a:custGeom>
                <a:solidFill>
                  <a:srgbClr val="FCC6AA"/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0019B3EE-2C64-4784-BA83-A83084DD154B}"/>
                  </a:ext>
                </a:extLst>
              </p:cNvPr>
              <p:cNvSpPr/>
              <p:nvPr/>
            </p:nvSpPr>
            <p:spPr>
              <a:xfrm rot="1679083">
                <a:off x="6641219" y="4089524"/>
                <a:ext cx="889203" cy="3161959"/>
              </a:xfrm>
              <a:custGeom>
                <a:avLst/>
                <a:gdLst>
                  <a:gd name="connsiteX0" fmla="*/ 0 w 889203"/>
                  <a:gd name="connsiteY0" fmla="*/ 0 h 3161959"/>
                  <a:gd name="connsiteX1" fmla="*/ 889203 w 889203"/>
                  <a:gd name="connsiteY1" fmla="*/ 0 h 3161959"/>
                  <a:gd name="connsiteX2" fmla="*/ 889203 w 889203"/>
                  <a:gd name="connsiteY2" fmla="*/ 2689466 h 3161959"/>
                  <a:gd name="connsiteX3" fmla="*/ 0 w 889203"/>
                  <a:gd name="connsiteY3" fmla="*/ 3161959 h 316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203" h="3161959">
                    <a:moveTo>
                      <a:pt x="0" y="0"/>
                    </a:moveTo>
                    <a:lnTo>
                      <a:pt x="889203" y="0"/>
                    </a:lnTo>
                    <a:lnTo>
                      <a:pt x="889203" y="2689466"/>
                    </a:lnTo>
                    <a:lnTo>
                      <a:pt x="0" y="31619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Dikdörtgen: Köşeleri Yuvarlatılmış 43">
            <a:extLst>
              <a:ext uri="{FF2B5EF4-FFF2-40B4-BE49-F238E27FC236}">
                <a16:creationId xmlns="" xmlns:a16="http://schemas.microsoft.com/office/drawing/2014/main" id="{E24E20FD-A0F4-4B6F-993B-59F04BEB0B22}"/>
              </a:ext>
            </a:extLst>
          </p:cNvPr>
          <p:cNvSpPr/>
          <p:nvPr/>
        </p:nvSpPr>
        <p:spPr bwMode="auto">
          <a:xfrm>
            <a:off x="4152285" y="349083"/>
            <a:ext cx="3691553" cy="74532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HİZMETLERİMİZ</a:t>
            </a:r>
            <a:endParaRPr lang="tr-TR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组合 16">
            <a:extLst>
              <a:ext uri="{FF2B5EF4-FFF2-40B4-BE49-F238E27FC236}">
                <a16:creationId xmlns="" xmlns:a16="http://schemas.microsoft.com/office/drawing/2014/main" id="{F8468409-F51A-4767-850F-3854C89F8CC1}"/>
              </a:ext>
            </a:extLst>
          </p:cNvPr>
          <p:cNvGrpSpPr>
            <a:grpSpLocks/>
          </p:cNvGrpSpPr>
          <p:nvPr/>
        </p:nvGrpSpPr>
        <p:grpSpPr bwMode="auto">
          <a:xfrm>
            <a:off x="34094" y="1287715"/>
            <a:ext cx="8770366" cy="817036"/>
            <a:chOff x="0" y="0"/>
            <a:chExt cx="6452431" cy="817062"/>
          </a:xfrm>
        </p:grpSpPr>
        <p:grpSp>
          <p:nvGrpSpPr>
            <p:cNvPr id="46" name="组合 8">
              <a:extLst>
                <a:ext uri="{FF2B5EF4-FFF2-40B4-BE49-F238E27FC236}">
                  <a16:creationId xmlns="" xmlns:a16="http://schemas.microsoft.com/office/drawing/2014/main" id="{B442E858-6735-477D-8FBD-2F17B5674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54" name="等腰三角形 6">
                <a:extLst>
                  <a:ext uri="{FF2B5EF4-FFF2-40B4-BE49-F238E27FC236}">
                    <a16:creationId xmlns="" xmlns:a16="http://schemas.microsoft.com/office/drawing/2014/main" id="{967C43E2-5281-4D08-80A7-40512B79C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等腰三角形 7">
                <a:extLst>
                  <a:ext uri="{FF2B5EF4-FFF2-40B4-BE49-F238E27FC236}">
                    <a16:creationId xmlns="" xmlns:a16="http://schemas.microsoft.com/office/drawing/2014/main" id="{452A143C-3A94-4CD5-BBC2-59F004F28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7" name="组合 9">
              <a:extLst>
                <a:ext uri="{FF2B5EF4-FFF2-40B4-BE49-F238E27FC236}">
                  <a16:creationId xmlns="" xmlns:a16="http://schemas.microsoft.com/office/drawing/2014/main" id="{C33F162A-55EA-41A1-B4B0-A94D3FB339D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52" name="等腰三角形 6">
                <a:extLst>
                  <a:ext uri="{FF2B5EF4-FFF2-40B4-BE49-F238E27FC236}">
                    <a16:creationId xmlns="" xmlns:a16="http://schemas.microsoft.com/office/drawing/2014/main" id="{B25C1475-8252-4B90-BF60-403625D56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等腰三角形 7">
                <a:extLst>
                  <a:ext uri="{FF2B5EF4-FFF2-40B4-BE49-F238E27FC236}">
                    <a16:creationId xmlns="" xmlns:a16="http://schemas.microsoft.com/office/drawing/2014/main" id="{BEA1BA1E-D63F-4D81-85F4-501407D5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8" name="组合 12">
              <a:extLst>
                <a:ext uri="{FF2B5EF4-FFF2-40B4-BE49-F238E27FC236}">
                  <a16:creationId xmlns="" xmlns:a16="http://schemas.microsoft.com/office/drawing/2014/main" id="{B02B23FA-D14F-4C99-90B4-998398E90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505" y="87488"/>
              <a:ext cx="5743926" cy="717873"/>
              <a:chOff x="-46237" y="87488"/>
              <a:chExt cx="5743926" cy="717873"/>
            </a:xfrm>
          </p:grpSpPr>
          <p:cxnSp>
            <p:nvCxnSpPr>
              <p:cNvPr id="49" name="直接连接符 13">
                <a:extLst>
                  <a:ext uri="{FF2B5EF4-FFF2-40B4-BE49-F238E27FC236}">
                    <a16:creationId xmlns="" xmlns:a16="http://schemas.microsoft.com/office/drawing/2014/main" id="{F78F02FB-E173-418E-84CF-C19114A3FF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文本框 14">
                <a:extLst>
                  <a:ext uri="{FF2B5EF4-FFF2-40B4-BE49-F238E27FC236}">
                    <a16:creationId xmlns="" xmlns:a16="http://schemas.microsoft.com/office/drawing/2014/main" id="{B5B9BEF7-649D-490A-B1EE-1DFF296BDE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6237" y="87488"/>
                <a:ext cx="5743926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KITS (Kütüphaneler Arası Ödünç Verme  Hizmeti) 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15">
                <a:extLst>
                  <a:ext uri="{FF2B5EF4-FFF2-40B4-BE49-F238E27FC236}">
                    <a16:creationId xmlns="" xmlns:a16="http://schemas.microsoft.com/office/drawing/2014/main" id="{D19F78CB-1EC2-4261-9082-36D2A4363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56" name="组合 16">
            <a:extLst>
              <a:ext uri="{FF2B5EF4-FFF2-40B4-BE49-F238E27FC236}">
                <a16:creationId xmlns="" xmlns:a16="http://schemas.microsoft.com/office/drawing/2014/main" id="{3C4E0C61-770E-4591-9C4A-AA85B3CB68C2}"/>
              </a:ext>
            </a:extLst>
          </p:cNvPr>
          <p:cNvGrpSpPr>
            <a:grpSpLocks/>
          </p:cNvGrpSpPr>
          <p:nvPr/>
        </p:nvGrpSpPr>
        <p:grpSpPr bwMode="auto">
          <a:xfrm>
            <a:off x="17826" y="5001050"/>
            <a:ext cx="6845860" cy="817036"/>
            <a:chOff x="0" y="0"/>
            <a:chExt cx="6288364" cy="817062"/>
          </a:xfrm>
        </p:grpSpPr>
        <p:grpSp>
          <p:nvGrpSpPr>
            <p:cNvPr id="57" name="组合 8">
              <a:extLst>
                <a:ext uri="{FF2B5EF4-FFF2-40B4-BE49-F238E27FC236}">
                  <a16:creationId xmlns="" xmlns:a16="http://schemas.microsoft.com/office/drawing/2014/main" id="{929C502E-6F35-4B3F-B10A-B3174EBEE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65" name="等腰三角形 6">
                <a:extLst>
                  <a:ext uri="{FF2B5EF4-FFF2-40B4-BE49-F238E27FC236}">
                    <a16:creationId xmlns="" xmlns:a16="http://schemas.microsoft.com/office/drawing/2014/main" id="{9FC1C385-1B61-4B42-BE49-440590F8B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等腰三角形 7">
                <a:extLst>
                  <a:ext uri="{FF2B5EF4-FFF2-40B4-BE49-F238E27FC236}">
                    <a16:creationId xmlns="" xmlns:a16="http://schemas.microsoft.com/office/drawing/2014/main" id="{377CE1A6-79B5-455E-B1FE-591F665B5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8" name="组合 9">
              <a:extLst>
                <a:ext uri="{FF2B5EF4-FFF2-40B4-BE49-F238E27FC236}">
                  <a16:creationId xmlns="" xmlns:a16="http://schemas.microsoft.com/office/drawing/2014/main" id="{20753343-59E9-436A-8133-7321141F2FEE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63" name="等腰三角形 6">
                <a:extLst>
                  <a:ext uri="{FF2B5EF4-FFF2-40B4-BE49-F238E27FC236}">
                    <a16:creationId xmlns="" xmlns:a16="http://schemas.microsoft.com/office/drawing/2014/main" id="{249CF252-EAEA-471C-B2A0-8989E1BC9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等腰三角形 7">
                <a:extLst>
                  <a:ext uri="{FF2B5EF4-FFF2-40B4-BE49-F238E27FC236}">
                    <a16:creationId xmlns="" xmlns:a16="http://schemas.microsoft.com/office/drawing/2014/main" id="{3DBC7842-C6D8-44EE-B5B5-5A6ECA935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9" name="组合 12">
              <a:extLst>
                <a:ext uri="{FF2B5EF4-FFF2-40B4-BE49-F238E27FC236}">
                  <a16:creationId xmlns="" xmlns:a16="http://schemas.microsoft.com/office/drawing/2014/main" id="{903A5188-A66C-4665-B054-6A8590787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7020" y="0"/>
              <a:ext cx="5521344" cy="805361"/>
              <a:chOff x="12278" y="0"/>
              <a:chExt cx="5521344" cy="805361"/>
            </a:xfrm>
          </p:grpSpPr>
          <p:cxnSp>
            <p:nvCxnSpPr>
              <p:cNvPr id="60" name="直接连接符 13">
                <a:extLst>
                  <a:ext uri="{FF2B5EF4-FFF2-40B4-BE49-F238E27FC236}">
                    <a16:creationId xmlns="" xmlns:a16="http://schemas.microsoft.com/office/drawing/2014/main" id="{DD06D1A3-4378-4C32-897B-2B1D5D6E14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文本框 14">
                <a:extLst>
                  <a:ext uri="{FF2B5EF4-FFF2-40B4-BE49-F238E27FC236}">
                    <a16:creationId xmlns="" xmlns:a16="http://schemas.microsoft.com/office/drawing/2014/main" id="{C317C308-432E-4054-A36C-4C6BFC7D7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78" y="0"/>
                <a:ext cx="5521344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 err="1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Turnitin</a:t>
                </a: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tr-TR" sz="1800" dirty="0" smtClean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( </a:t>
                </a: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intihal tespit programı) hizmeti</a:t>
                </a:r>
                <a:endParaRPr lang="zh-CN" altLang="en-US" sz="2400" b="1" dirty="0"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15">
                <a:extLst>
                  <a:ext uri="{FF2B5EF4-FFF2-40B4-BE49-F238E27FC236}">
                    <a16:creationId xmlns="" xmlns:a16="http://schemas.microsoft.com/office/drawing/2014/main" id="{8C2534E5-88F3-4C98-9787-95010768EC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67" name="组合 16">
            <a:extLst>
              <a:ext uri="{FF2B5EF4-FFF2-40B4-BE49-F238E27FC236}">
                <a16:creationId xmlns="" xmlns:a16="http://schemas.microsoft.com/office/drawing/2014/main" id="{F90FC635-1C35-447B-B28C-4F07275E3CE4}"/>
              </a:ext>
            </a:extLst>
          </p:cNvPr>
          <p:cNvGrpSpPr>
            <a:grpSpLocks/>
          </p:cNvGrpSpPr>
          <p:nvPr/>
        </p:nvGrpSpPr>
        <p:grpSpPr bwMode="auto">
          <a:xfrm>
            <a:off x="34094" y="3683444"/>
            <a:ext cx="7890613" cy="989089"/>
            <a:chOff x="24006" y="-172058"/>
            <a:chExt cx="6424076" cy="989120"/>
          </a:xfrm>
        </p:grpSpPr>
        <p:grpSp>
          <p:nvGrpSpPr>
            <p:cNvPr id="68" name="组合 8">
              <a:extLst>
                <a:ext uri="{FF2B5EF4-FFF2-40B4-BE49-F238E27FC236}">
                  <a16:creationId xmlns="" xmlns:a16="http://schemas.microsoft.com/office/drawing/2014/main" id="{A790F7CD-5EB6-4E9E-92EA-C69431840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6" y="0"/>
              <a:ext cx="754743" cy="483072"/>
              <a:chOff x="24006" y="0"/>
              <a:chExt cx="754743" cy="483072"/>
            </a:xfrm>
          </p:grpSpPr>
          <p:sp>
            <p:nvSpPr>
              <p:cNvPr id="76" name="等腰三角形 6">
                <a:extLst>
                  <a:ext uri="{FF2B5EF4-FFF2-40B4-BE49-F238E27FC236}">
                    <a16:creationId xmlns="" xmlns:a16="http://schemas.microsoft.com/office/drawing/2014/main" id="{9E71A81B-50EB-4280-B8CF-8B824C4A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6" y="4101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等腰三角形 7">
                <a:extLst>
                  <a:ext uri="{FF2B5EF4-FFF2-40B4-BE49-F238E27FC236}">
                    <a16:creationId xmlns="" xmlns:a16="http://schemas.microsoft.com/office/drawing/2014/main" id="{BA964D55-2564-4EF8-9797-864BB06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69" name="组合 9">
              <a:extLst>
                <a:ext uri="{FF2B5EF4-FFF2-40B4-BE49-F238E27FC236}">
                  <a16:creationId xmlns="" xmlns:a16="http://schemas.microsoft.com/office/drawing/2014/main" id="{C905A6EB-506E-44EC-9B0C-C7BB1CD71DE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4" name="等腰三角形 6">
                <a:extLst>
                  <a:ext uri="{FF2B5EF4-FFF2-40B4-BE49-F238E27FC236}">
                    <a16:creationId xmlns="" xmlns:a16="http://schemas.microsoft.com/office/drawing/2014/main" id="{1FE1A1BC-72F8-40E4-B94E-24E7C971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等腰三角形 7">
                <a:extLst>
                  <a:ext uri="{FF2B5EF4-FFF2-40B4-BE49-F238E27FC236}">
                    <a16:creationId xmlns="" xmlns:a16="http://schemas.microsoft.com/office/drawing/2014/main" id="{DE2F9145-AF2A-493F-963B-F6653911C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0" name="组合 12">
              <a:extLst>
                <a:ext uri="{FF2B5EF4-FFF2-40B4-BE49-F238E27FC236}">
                  <a16:creationId xmlns="" xmlns:a16="http://schemas.microsoft.com/office/drawing/2014/main" id="{4E43D480-0C69-407E-81E2-9EF32C041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356" y="-172058"/>
              <a:ext cx="5809726" cy="977419"/>
              <a:chOff x="-116386" y="-172058"/>
              <a:chExt cx="5809726" cy="977419"/>
            </a:xfrm>
          </p:grpSpPr>
          <p:cxnSp>
            <p:nvCxnSpPr>
              <p:cNvPr id="71" name="直接连接符 13">
                <a:extLst>
                  <a:ext uri="{FF2B5EF4-FFF2-40B4-BE49-F238E27FC236}">
                    <a16:creationId xmlns="" xmlns:a16="http://schemas.microsoft.com/office/drawing/2014/main" id="{6F765D71-56AE-4796-88A1-9ECDFE0BEC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文本框 14">
                <a:extLst>
                  <a:ext uri="{FF2B5EF4-FFF2-40B4-BE49-F238E27FC236}">
                    <a16:creationId xmlns="" xmlns:a16="http://schemas.microsoft.com/office/drawing/2014/main" id="{999E8B2E-94A3-4D62-A44F-D0E7769CCB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6386" y="-172058"/>
                <a:ext cx="5809726" cy="646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Basılan ya da elektronik ortamda üretilen dergilere ve kitaplara ISBN-ISSN numarası almak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15">
                <a:extLst>
                  <a:ext uri="{FF2B5EF4-FFF2-40B4-BE49-F238E27FC236}">
                    <a16:creationId xmlns="" xmlns:a16="http://schemas.microsoft.com/office/drawing/2014/main" id="{A58EC7BA-FD55-4BBD-8E7A-549150B888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78" name="组合 16">
            <a:extLst>
              <a:ext uri="{FF2B5EF4-FFF2-40B4-BE49-F238E27FC236}">
                <a16:creationId xmlns="" xmlns:a16="http://schemas.microsoft.com/office/drawing/2014/main" id="{E64F9A62-90BC-40B6-889C-07EC2C366AB3}"/>
              </a:ext>
            </a:extLst>
          </p:cNvPr>
          <p:cNvGrpSpPr>
            <a:grpSpLocks/>
          </p:cNvGrpSpPr>
          <p:nvPr/>
        </p:nvGrpSpPr>
        <p:grpSpPr bwMode="auto">
          <a:xfrm>
            <a:off x="-12144" y="2505713"/>
            <a:ext cx="5453961" cy="891642"/>
            <a:chOff x="-12144" y="0"/>
            <a:chExt cx="5453961" cy="891670"/>
          </a:xfrm>
        </p:grpSpPr>
        <p:grpSp>
          <p:nvGrpSpPr>
            <p:cNvPr id="79" name="组合 8">
              <a:extLst>
                <a:ext uri="{FF2B5EF4-FFF2-40B4-BE49-F238E27FC236}">
                  <a16:creationId xmlns="" xmlns:a16="http://schemas.microsoft.com/office/drawing/2014/main" id="{15D85094-F107-4D84-AE1A-278C08EFF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144" y="0"/>
              <a:ext cx="766886" cy="510832"/>
              <a:chOff x="-12144" y="0"/>
              <a:chExt cx="766886" cy="510832"/>
            </a:xfrm>
          </p:grpSpPr>
          <p:sp>
            <p:nvSpPr>
              <p:cNvPr id="87" name="等腰三角形 6">
                <a:extLst>
                  <a:ext uri="{FF2B5EF4-FFF2-40B4-BE49-F238E27FC236}">
                    <a16:creationId xmlns="" xmlns:a16="http://schemas.microsoft.com/office/drawing/2014/main" id="{D9E3F2CF-CAFE-48E3-B406-7512A4C95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144" y="31861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等腰三角形 7">
                <a:extLst>
                  <a:ext uri="{FF2B5EF4-FFF2-40B4-BE49-F238E27FC236}">
                    <a16:creationId xmlns="" xmlns:a16="http://schemas.microsoft.com/office/drawing/2014/main" id="{E465BB7E-F974-4588-83CA-889336CEF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0" name="组合 9">
              <a:extLst>
                <a:ext uri="{FF2B5EF4-FFF2-40B4-BE49-F238E27FC236}">
                  <a16:creationId xmlns="" xmlns:a16="http://schemas.microsoft.com/office/drawing/2014/main" id="{29DDFA4C-0AA7-4A27-A325-D4B452D3DD93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5" name="等腰三角形 6">
                <a:extLst>
                  <a:ext uri="{FF2B5EF4-FFF2-40B4-BE49-F238E27FC236}">
                    <a16:creationId xmlns="" xmlns:a16="http://schemas.microsoft.com/office/drawing/2014/main" id="{AD6FCC6E-F293-48D4-BC9A-ABD924E94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等腰三角形 7">
                <a:extLst>
                  <a:ext uri="{FF2B5EF4-FFF2-40B4-BE49-F238E27FC236}">
                    <a16:creationId xmlns="" xmlns:a16="http://schemas.microsoft.com/office/drawing/2014/main" id="{2C1105C3-F58C-4480-BD78-20952C326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1" name="组合 12">
              <a:extLst>
                <a:ext uri="{FF2B5EF4-FFF2-40B4-BE49-F238E27FC236}">
                  <a16:creationId xmlns="" xmlns:a16="http://schemas.microsoft.com/office/drawing/2014/main" id="{DF1ED09E-BB4F-4CB7-98C8-E5959E921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4687075" cy="891670"/>
              <a:chOff x="0" y="0"/>
              <a:chExt cx="4687075" cy="891670"/>
            </a:xfrm>
          </p:grpSpPr>
          <p:cxnSp>
            <p:nvCxnSpPr>
              <p:cNvPr id="82" name="直接连接符 13">
                <a:extLst>
                  <a:ext uri="{FF2B5EF4-FFF2-40B4-BE49-F238E27FC236}">
                    <a16:creationId xmlns="" xmlns:a16="http://schemas.microsoft.com/office/drawing/2014/main" id="{C75FFCF8-5B67-420F-BEB6-C022087398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3" name="文本框 14">
                <a:extLst>
                  <a:ext uri="{FF2B5EF4-FFF2-40B4-BE49-F238E27FC236}">
                    <a16:creationId xmlns="" xmlns:a16="http://schemas.microsoft.com/office/drawing/2014/main" id="{60ACEC26-8C19-4053-9BD6-39DCE4D0E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15">
                <a:extLst>
                  <a:ext uri="{FF2B5EF4-FFF2-40B4-BE49-F238E27FC236}">
                    <a16:creationId xmlns="" xmlns:a16="http://schemas.microsoft.com/office/drawing/2014/main" id="{4DEF0CB8-1465-432E-9889-D43A1FBE74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83883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pic>
        <p:nvPicPr>
          <p:cNvPr id="90" name="Resim 89">
            <a:extLst>
              <a:ext uri="{FF2B5EF4-FFF2-40B4-BE49-F238E27FC236}">
                <a16:creationId xmlns="" xmlns:a16="http://schemas.microsoft.com/office/drawing/2014/main" id="{3504C6DD-2CDE-4351-B868-6BC50E180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32" y="-1241"/>
            <a:ext cx="1451237" cy="1451237"/>
          </a:xfrm>
          <a:prstGeom prst="rect">
            <a:avLst/>
          </a:prstGeom>
        </p:spPr>
      </p:pic>
      <p:sp>
        <p:nvSpPr>
          <p:cNvPr id="92" name="Metin kutusu 91">
            <a:extLst>
              <a:ext uri="{FF2B5EF4-FFF2-40B4-BE49-F238E27FC236}">
                <a16:creationId xmlns="" xmlns:a16="http://schemas.microsoft.com/office/drawing/2014/main" id="{BEAC55ED-13BF-424F-9AA4-B153BF70CC6C}"/>
              </a:ext>
            </a:extLst>
          </p:cNvPr>
          <p:cNvSpPr txBox="1"/>
          <p:nvPr/>
        </p:nvSpPr>
        <p:spPr>
          <a:xfrm>
            <a:off x="742599" y="2586738"/>
            <a:ext cx="615076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TÜBESS hizmeti </a:t>
            </a:r>
            <a:endParaRPr lang="tr-TR" sz="1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图片 5">
            <a:extLst>
              <a:ext uri="{FF2B5EF4-FFF2-40B4-BE49-F238E27FC236}">
                <a16:creationId xmlns="" xmlns:a16="http://schemas.microsoft.com/office/drawing/2014/main" id="{5DDD50BB-D62D-430A-85C6-4E5BB273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465" y="-1379164"/>
            <a:ext cx="4015024" cy="27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985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564E069B-1FF6-4D38-95CB-6A16FACDAF27}"/>
              </a:ext>
            </a:extLst>
          </p:cNvPr>
          <p:cNvGrpSpPr/>
          <p:nvPr/>
        </p:nvGrpSpPr>
        <p:grpSpPr>
          <a:xfrm>
            <a:off x="6641219" y="0"/>
            <a:ext cx="5552795" cy="7251483"/>
            <a:chOff x="6641219" y="0"/>
            <a:chExt cx="5552795" cy="7251483"/>
          </a:xfrm>
        </p:grpSpPr>
        <p:grpSp>
          <p:nvGrpSpPr>
            <p:cNvPr id="3" name="Group 81">
              <a:extLst>
                <a:ext uri="{FF2B5EF4-FFF2-40B4-BE49-F238E27FC236}">
                  <a16:creationId xmlns="" xmlns:a16="http://schemas.microsoft.com/office/drawing/2014/main" id="{6F5DA549-0C54-4C3E-A5C5-AEF41EBBD100}"/>
                </a:ext>
              </a:extLst>
            </p:cNvPr>
            <p:cNvGrpSpPr/>
            <p:nvPr/>
          </p:nvGrpSpPr>
          <p:grpSpPr>
            <a:xfrm>
              <a:off x="9294736" y="0"/>
              <a:ext cx="2899278" cy="6855505"/>
              <a:chOff x="9294736" y="0"/>
              <a:chExt cx="2899278" cy="6855505"/>
            </a:xfrm>
          </p:grpSpPr>
          <p:sp>
            <p:nvSpPr>
              <p:cNvPr id="25" name="Freeform: Shape 3">
                <a:extLst>
                  <a:ext uri="{FF2B5EF4-FFF2-40B4-BE49-F238E27FC236}">
                    <a16:creationId xmlns="" xmlns:a16="http://schemas.microsoft.com/office/drawing/2014/main" id="{F61D6B32-2EDD-4777-ADEE-534668FDCAAA}"/>
                  </a:ext>
                </a:extLst>
              </p:cNvPr>
              <p:cNvSpPr/>
              <p:nvPr/>
            </p:nvSpPr>
            <p:spPr>
              <a:xfrm>
                <a:off x="9294736" y="0"/>
                <a:ext cx="2899278" cy="6855505"/>
              </a:xfrm>
              <a:custGeom>
                <a:avLst/>
                <a:gdLst>
                  <a:gd name="connsiteX0" fmla="*/ 0 w 2218926"/>
                  <a:gd name="connsiteY0" fmla="*/ 0 h 2285893"/>
                  <a:gd name="connsiteX1" fmla="*/ 2218926 w 2218926"/>
                  <a:gd name="connsiteY1" fmla="*/ 0 h 2285893"/>
                  <a:gd name="connsiteX2" fmla="*/ 2218926 w 2218926"/>
                  <a:gd name="connsiteY2" fmla="*/ 2285893 h 2285893"/>
                  <a:gd name="connsiteX3" fmla="*/ 0 w 2218926"/>
                  <a:gd name="connsiteY3" fmla="*/ 2285893 h 228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8926" h="2285893">
                    <a:moveTo>
                      <a:pt x="0" y="0"/>
                    </a:moveTo>
                    <a:lnTo>
                      <a:pt x="2218926" y="0"/>
                    </a:lnTo>
                    <a:lnTo>
                      <a:pt x="2218926" y="2285893"/>
                    </a:lnTo>
                    <a:lnTo>
                      <a:pt x="0" y="2285893"/>
                    </a:lnTo>
                    <a:close/>
                  </a:path>
                </a:pathLst>
              </a:custGeom>
              <a:solidFill>
                <a:srgbClr val="9D4E2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Rectangle 52">
                <a:extLst>
                  <a:ext uri="{FF2B5EF4-FFF2-40B4-BE49-F238E27FC236}">
                    <a16:creationId xmlns="" xmlns:a16="http://schemas.microsoft.com/office/drawing/2014/main" id="{8AB37BEA-74EA-4530-804C-6CFDFD19CB6C}"/>
                  </a:ext>
                </a:extLst>
              </p:cNvPr>
              <p:cNvSpPr/>
              <p:nvPr/>
            </p:nvSpPr>
            <p:spPr>
              <a:xfrm>
                <a:off x="9513787" y="0"/>
                <a:ext cx="2461096" cy="2416804"/>
              </a:xfrm>
              <a:prstGeom prst="rect">
                <a:avLst/>
              </a:pr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5">
                <a:extLst>
                  <a:ext uri="{FF2B5EF4-FFF2-40B4-BE49-F238E27FC236}">
                    <a16:creationId xmlns="" xmlns:a16="http://schemas.microsoft.com/office/drawing/2014/main" id="{225E283F-3631-4114-B026-04146FAF94B0}"/>
                  </a:ext>
                </a:extLst>
              </p:cNvPr>
              <p:cNvSpPr/>
              <p:nvPr/>
            </p:nvSpPr>
            <p:spPr>
              <a:xfrm>
                <a:off x="9493161" y="2551316"/>
                <a:ext cx="2495913" cy="3376237"/>
              </a:xfrm>
              <a:custGeom>
                <a:avLst/>
                <a:gdLst>
                  <a:gd name="connsiteX0" fmla="*/ 113 w 1325788"/>
                  <a:gd name="connsiteY0" fmla="*/ 3493 h 1793402"/>
                  <a:gd name="connsiteX1" fmla="*/ 0 w 1325788"/>
                  <a:gd name="connsiteY1" fmla="*/ 1489248 h 1793402"/>
                  <a:gd name="connsiteX2" fmla="*/ 1325789 w 1325788"/>
                  <a:gd name="connsiteY2" fmla="*/ 1793403 h 1793402"/>
                  <a:gd name="connsiteX3" fmla="*/ 1314323 w 1325788"/>
                  <a:gd name="connsiteY3" fmla="*/ 0 h 179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88" h="1793402">
                    <a:moveTo>
                      <a:pt x="113" y="3493"/>
                    </a:moveTo>
                    <a:lnTo>
                      <a:pt x="0" y="1489248"/>
                    </a:lnTo>
                    <a:lnTo>
                      <a:pt x="1325789" y="1793403"/>
                    </a:lnTo>
                    <a:lnTo>
                      <a:pt x="1314323" y="0"/>
                    </a:ln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6">
                <a:extLst>
                  <a:ext uri="{FF2B5EF4-FFF2-40B4-BE49-F238E27FC236}">
                    <a16:creationId xmlns="" xmlns:a16="http://schemas.microsoft.com/office/drawing/2014/main" id="{65BF2F85-2883-4CFF-A991-0A48D1F71717}"/>
                  </a:ext>
                </a:extLst>
              </p:cNvPr>
              <p:cNvSpPr/>
              <p:nvPr/>
            </p:nvSpPr>
            <p:spPr>
              <a:xfrm>
                <a:off x="9495178" y="5565439"/>
                <a:ext cx="2479705" cy="1290066"/>
              </a:xfrm>
              <a:custGeom>
                <a:avLst/>
                <a:gdLst>
                  <a:gd name="connsiteX0" fmla="*/ 1313674 w 1317179"/>
                  <a:gd name="connsiteY0" fmla="*/ 685263 h 685262"/>
                  <a:gd name="connsiteX1" fmla="*/ 3662 w 1317179"/>
                  <a:gd name="connsiteY1" fmla="*/ 685263 h 685262"/>
                  <a:gd name="connsiteX2" fmla="*/ 56 w 1317179"/>
                  <a:gd name="connsiteY2" fmla="*/ 675486 h 685262"/>
                  <a:gd name="connsiteX3" fmla="*/ 0 w 1317179"/>
                  <a:gd name="connsiteY3" fmla="*/ 666556 h 685262"/>
                  <a:gd name="connsiteX4" fmla="*/ 0 w 1317179"/>
                  <a:gd name="connsiteY4" fmla="*/ 21086 h 685262"/>
                  <a:gd name="connsiteX5" fmla="*/ 23496 w 1317179"/>
                  <a:gd name="connsiteY5" fmla="*/ 2943 h 685262"/>
                  <a:gd name="connsiteX6" fmla="*/ 1076628 w 1317179"/>
                  <a:gd name="connsiteY6" fmla="*/ 280164 h 685262"/>
                  <a:gd name="connsiteX7" fmla="*/ 1300630 w 1317179"/>
                  <a:gd name="connsiteY7" fmla="*/ 339017 h 685262"/>
                  <a:gd name="connsiteX8" fmla="*/ 1317112 w 1317179"/>
                  <a:gd name="connsiteY8" fmla="*/ 360654 h 685262"/>
                  <a:gd name="connsiteX9" fmla="*/ 1317083 w 1317179"/>
                  <a:gd name="connsiteY9" fmla="*/ 670049 h 685262"/>
                  <a:gd name="connsiteX10" fmla="*/ 1313674 w 1317179"/>
                  <a:gd name="connsiteY10" fmla="*/ 685263 h 6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79" h="685262">
                    <a:moveTo>
                      <a:pt x="1313674" y="685263"/>
                    </a:moveTo>
                    <a:cubicBezTo>
                      <a:pt x="876994" y="685263"/>
                      <a:pt x="440343" y="685263"/>
                      <a:pt x="3662" y="685263"/>
                    </a:cubicBezTo>
                    <a:cubicBezTo>
                      <a:pt x="901" y="682586"/>
                      <a:pt x="84" y="679177"/>
                      <a:pt x="56" y="675486"/>
                    </a:cubicBezTo>
                    <a:cubicBezTo>
                      <a:pt x="28" y="672500"/>
                      <a:pt x="0" y="669514"/>
                      <a:pt x="0" y="666556"/>
                    </a:cubicBezTo>
                    <a:cubicBezTo>
                      <a:pt x="0" y="451399"/>
                      <a:pt x="0" y="236243"/>
                      <a:pt x="0" y="21086"/>
                    </a:cubicBezTo>
                    <a:cubicBezTo>
                      <a:pt x="0" y="-1649"/>
                      <a:pt x="1549" y="-2861"/>
                      <a:pt x="23496" y="2943"/>
                    </a:cubicBezTo>
                    <a:cubicBezTo>
                      <a:pt x="52852" y="10690"/>
                      <a:pt x="953258" y="247709"/>
                      <a:pt x="1076628" y="280164"/>
                    </a:cubicBezTo>
                    <a:cubicBezTo>
                      <a:pt x="1151286" y="299801"/>
                      <a:pt x="1225944" y="319437"/>
                      <a:pt x="1300630" y="339017"/>
                    </a:cubicBezTo>
                    <a:cubicBezTo>
                      <a:pt x="1315675" y="342962"/>
                      <a:pt x="1317112" y="344708"/>
                      <a:pt x="1317112" y="360654"/>
                    </a:cubicBezTo>
                    <a:cubicBezTo>
                      <a:pt x="1317140" y="463795"/>
                      <a:pt x="1317140" y="566936"/>
                      <a:pt x="1317083" y="670049"/>
                    </a:cubicBezTo>
                    <a:cubicBezTo>
                      <a:pt x="1317112" y="675317"/>
                      <a:pt x="1318013" y="680896"/>
                      <a:pt x="1313674" y="685263"/>
                    </a:cubicBez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11">
                <a:extLst>
                  <a:ext uri="{FF2B5EF4-FFF2-40B4-BE49-F238E27FC236}">
                    <a16:creationId xmlns="" xmlns:a16="http://schemas.microsoft.com/office/drawing/2014/main" id="{E93B0ED6-EC63-4242-86FF-F5B08601962C}"/>
                  </a:ext>
                </a:extLst>
              </p:cNvPr>
              <p:cNvSpPr/>
              <p:nvPr/>
            </p:nvSpPr>
            <p:spPr>
              <a:xfrm>
                <a:off x="11364923" y="3015604"/>
                <a:ext cx="512661" cy="2848066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12">
                <a:extLst>
                  <a:ext uri="{FF2B5EF4-FFF2-40B4-BE49-F238E27FC236}">
                    <a16:creationId xmlns="" xmlns:a16="http://schemas.microsoft.com/office/drawing/2014/main" id="{97F55264-1AC2-4801-A877-0187F9166AB2}"/>
                  </a:ext>
                </a:extLst>
              </p:cNvPr>
              <p:cNvSpPr/>
              <p:nvPr/>
            </p:nvSpPr>
            <p:spPr>
              <a:xfrm>
                <a:off x="10771548" y="2760809"/>
                <a:ext cx="1185547" cy="2942500"/>
              </a:xfrm>
              <a:custGeom>
                <a:avLst/>
                <a:gdLst>
                  <a:gd name="connsiteX0" fmla="*/ 569171 w 629743"/>
                  <a:gd name="connsiteY0" fmla="*/ 142671 h 1563008"/>
                  <a:gd name="connsiteX1" fmla="*/ 491780 w 629743"/>
                  <a:gd name="connsiteY1" fmla="*/ 138868 h 1563008"/>
                  <a:gd name="connsiteX2" fmla="*/ 428475 w 629743"/>
                  <a:gd name="connsiteY2" fmla="*/ 145545 h 1563008"/>
                  <a:gd name="connsiteX3" fmla="*/ 397147 w 629743"/>
                  <a:gd name="connsiteY3" fmla="*/ 150419 h 1563008"/>
                  <a:gd name="connsiteX4" fmla="*/ 335195 w 629743"/>
                  <a:gd name="connsiteY4" fmla="*/ 159913 h 1563008"/>
                  <a:gd name="connsiteX5" fmla="*/ 332574 w 629743"/>
                  <a:gd name="connsiteY5" fmla="*/ 160307 h 1563008"/>
                  <a:gd name="connsiteX6" fmla="*/ 318009 w 629743"/>
                  <a:gd name="connsiteY6" fmla="*/ 174929 h 1563008"/>
                  <a:gd name="connsiteX7" fmla="*/ 308430 w 629743"/>
                  <a:gd name="connsiteY7" fmla="*/ 178676 h 1563008"/>
                  <a:gd name="connsiteX8" fmla="*/ 264650 w 629743"/>
                  <a:gd name="connsiteY8" fmla="*/ 178113 h 1563008"/>
                  <a:gd name="connsiteX9" fmla="*/ 262959 w 629743"/>
                  <a:gd name="connsiteY9" fmla="*/ 177690 h 1563008"/>
                  <a:gd name="connsiteX10" fmla="*/ 232645 w 629743"/>
                  <a:gd name="connsiteY10" fmla="*/ 182508 h 1563008"/>
                  <a:gd name="connsiteX11" fmla="*/ 226137 w 629743"/>
                  <a:gd name="connsiteY11" fmla="*/ 189579 h 1563008"/>
                  <a:gd name="connsiteX12" fmla="*/ 225968 w 629743"/>
                  <a:gd name="connsiteY12" fmla="*/ 202088 h 1563008"/>
                  <a:gd name="connsiteX13" fmla="*/ 225968 w 629743"/>
                  <a:gd name="connsiteY13" fmla="*/ 925568 h 1563008"/>
                  <a:gd name="connsiteX14" fmla="*/ 225799 w 629743"/>
                  <a:gd name="connsiteY14" fmla="*/ 938978 h 1563008"/>
                  <a:gd name="connsiteX15" fmla="*/ 219742 w 629743"/>
                  <a:gd name="connsiteY15" fmla="*/ 948670 h 1563008"/>
                  <a:gd name="connsiteX16" fmla="*/ 219601 w 629743"/>
                  <a:gd name="connsiteY16" fmla="*/ 900438 h 1563008"/>
                  <a:gd name="connsiteX17" fmla="*/ 221883 w 629743"/>
                  <a:gd name="connsiteY17" fmla="*/ 952248 h 1563008"/>
                  <a:gd name="connsiteX18" fmla="*/ 222362 w 629743"/>
                  <a:gd name="connsiteY18" fmla="*/ 961151 h 1563008"/>
                  <a:gd name="connsiteX19" fmla="*/ 222362 w 629743"/>
                  <a:gd name="connsiteY19" fmla="*/ 1528130 h 1563008"/>
                  <a:gd name="connsiteX20" fmla="*/ 220953 w 629743"/>
                  <a:gd name="connsiteY20" fmla="*/ 1540470 h 1563008"/>
                  <a:gd name="connsiteX21" fmla="*/ 210360 w 629743"/>
                  <a:gd name="connsiteY21" fmla="*/ 1547795 h 1563008"/>
                  <a:gd name="connsiteX22" fmla="*/ 142745 w 629743"/>
                  <a:gd name="connsiteY22" fmla="*/ 1562163 h 1563008"/>
                  <a:gd name="connsiteX23" fmla="*/ 125194 w 629743"/>
                  <a:gd name="connsiteY23" fmla="*/ 1563008 h 1563008"/>
                  <a:gd name="connsiteX24" fmla="*/ 112657 w 629743"/>
                  <a:gd name="connsiteY24" fmla="*/ 1559599 h 1563008"/>
                  <a:gd name="connsiteX25" fmla="*/ 58875 w 629743"/>
                  <a:gd name="connsiteY25" fmla="*/ 1549739 h 1563008"/>
                  <a:gd name="connsiteX26" fmla="*/ 40900 w 629743"/>
                  <a:gd name="connsiteY26" fmla="*/ 1546640 h 1563008"/>
                  <a:gd name="connsiteX27" fmla="*/ 31913 w 629743"/>
                  <a:gd name="connsiteY27" fmla="*/ 1534497 h 1563008"/>
                  <a:gd name="connsiteX28" fmla="*/ 29913 w 629743"/>
                  <a:gd name="connsiteY28" fmla="*/ 1527229 h 1563008"/>
                  <a:gd name="connsiteX29" fmla="*/ 25236 w 629743"/>
                  <a:gd name="connsiteY29" fmla="*/ 1499366 h 1563008"/>
                  <a:gd name="connsiteX30" fmla="*/ 24616 w 629743"/>
                  <a:gd name="connsiteY30" fmla="*/ 1315256 h 1563008"/>
                  <a:gd name="connsiteX31" fmla="*/ 20982 w 629743"/>
                  <a:gd name="connsiteY31" fmla="*/ 1102043 h 1563008"/>
                  <a:gd name="connsiteX32" fmla="*/ 17827 w 629743"/>
                  <a:gd name="connsiteY32" fmla="*/ 899536 h 1563008"/>
                  <a:gd name="connsiteX33" fmla="*/ 13742 w 629743"/>
                  <a:gd name="connsiteY33" fmla="*/ 672942 h 1563008"/>
                  <a:gd name="connsiteX34" fmla="*/ 10389 w 629743"/>
                  <a:gd name="connsiteY34" fmla="*/ 452573 h 1563008"/>
                  <a:gd name="connsiteX35" fmla="*/ 6783 w 629743"/>
                  <a:gd name="connsiteY35" fmla="*/ 271534 h 1563008"/>
                  <a:gd name="connsiteX36" fmla="*/ 3881 w 629743"/>
                  <a:gd name="connsiteY36" fmla="*/ 215611 h 1563008"/>
                  <a:gd name="connsiteX37" fmla="*/ 4445 w 629743"/>
                  <a:gd name="connsiteY37" fmla="*/ 204032 h 1563008"/>
                  <a:gd name="connsiteX38" fmla="*/ 4247 w 629743"/>
                  <a:gd name="connsiteY38" fmla="*/ 94186 h 1563008"/>
                  <a:gd name="connsiteX39" fmla="*/ 303 w 629743"/>
                  <a:gd name="connsiteY39" fmla="*/ 32064 h 1563008"/>
                  <a:gd name="connsiteX40" fmla="*/ 9572 w 629743"/>
                  <a:gd name="connsiteY40" fmla="*/ 15442 h 1563008"/>
                  <a:gd name="connsiteX41" fmla="*/ 19602 w 629743"/>
                  <a:gd name="connsiteY41" fmla="*/ 14259 h 1563008"/>
                  <a:gd name="connsiteX42" fmla="*/ 44507 w 629743"/>
                  <a:gd name="connsiteY42" fmla="*/ 11357 h 1563008"/>
                  <a:gd name="connsiteX43" fmla="*/ 112460 w 629743"/>
                  <a:gd name="connsiteY43" fmla="*/ 2624 h 1563008"/>
                  <a:gd name="connsiteX44" fmla="*/ 187907 w 629743"/>
                  <a:gd name="connsiteY44" fmla="*/ 3074 h 1563008"/>
                  <a:gd name="connsiteX45" fmla="*/ 199514 w 629743"/>
                  <a:gd name="connsiteY45" fmla="*/ 3328 h 1563008"/>
                  <a:gd name="connsiteX46" fmla="*/ 348859 w 629743"/>
                  <a:gd name="connsiteY46" fmla="*/ 3553 h 1563008"/>
                  <a:gd name="connsiteX47" fmla="*/ 546238 w 629743"/>
                  <a:gd name="connsiteY47" fmla="*/ 6991 h 1563008"/>
                  <a:gd name="connsiteX48" fmla="*/ 555028 w 629743"/>
                  <a:gd name="connsiteY48" fmla="*/ 8343 h 1563008"/>
                  <a:gd name="connsiteX49" fmla="*/ 568579 w 629743"/>
                  <a:gd name="connsiteY49" fmla="*/ 11526 h 1563008"/>
                  <a:gd name="connsiteX50" fmla="*/ 623685 w 629743"/>
                  <a:gd name="connsiteY50" fmla="*/ 11526 h 1563008"/>
                  <a:gd name="connsiteX51" fmla="*/ 628446 w 629743"/>
                  <a:gd name="connsiteY51" fmla="*/ 23246 h 1563008"/>
                  <a:gd name="connsiteX52" fmla="*/ 584469 w 629743"/>
                  <a:gd name="connsiteY52" fmla="*/ 42066 h 1563008"/>
                  <a:gd name="connsiteX53" fmla="*/ 573988 w 629743"/>
                  <a:gd name="connsiteY53" fmla="*/ 48320 h 1563008"/>
                  <a:gd name="connsiteX54" fmla="*/ 572213 w 629743"/>
                  <a:gd name="connsiteY54" fmla="*/ 59674 h 1563008"/>
                  <a:gd name="connsiteX55" fmla="*/ 572185 w 629743"/>
                  <a:gd name="connsiteY55" fmla="*/ 131149 h 1563008"/>
                  <a:gd name="connsiteX56" fmla="*/ 569171 w 629743"/>
                  <a:gd name="connsiteY56" fmla="*/ 142671 h 156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9743" h="1563008">
                    <a:moveTo>
                      <a:pt x="569171" y="142671"/>
                    </a:moveTo>
                    <a:cubicBezTo>
                      <a:pt x="543252" y="143967"/>
                      <a:pt x="517727" y="138502"/>
                      <a:pt x="491780" y="138868"/>
                    </a:cubicBezTo>
                    <a:cubicBezTo>
                      <a:pt x="470340" y="139150"/>
                      <a:pt x="449520" y="142446"/>
                      <a:pt x="428475" y="145545"/>
                    </a:cubicBezTo>
                    <a:cubicBezTo>
                      <a:pt x="418051" y="147066"/>
                      <a:pt x="407627" y="149066"/>
                      <a:pt x="397147" y="150419"/>
                    </a:cubicBezTo>
                    <a:cubicBezTo>
                      <a:pt x="376440" y="153123"/>
                      <a:pt x="355592" y="155067"/>
                      <a:pt x="335195" y="159913"/>
                    </a:cubicBezTo>
                    <a:cubicBezTo>
                      <a:pt x="334321" y="160110"/>
                      <a:pt x="333392" y="160448"/>
                      <a:pt x="332574" y="160307"/>
                    </a:cubicBezTo>
                    <a:cubicBezTo>
                      <a:pt x="320770" y="158307"/>
                      <a:pt x="316967" y="164167"/>
                      <a:pt x="318009" y="174929"/>
                    </a:cubicBezTo>
                    <a:cubicBezTo>
                      <a:pt x="315643" y="178282"/>
                      <a:pt x="312037" y="178704"/>
                      <a:pt x="308430" y="178676"/>
                    </a:cubicBezTo>
                    <a:cubicBezTo>
                      <a:pt x="293837" y="178564"/>
                      <a:pt x="279215" y="179493"/>
                      <a:pt x="264650" y="178113"/>
                    </a:cubicBezTo>
                    <a:cubicBezTo>
                      <a:pt x="264058" y="178056"/>
                      <a:pt x="263241" y="177465"/>
                      <a:pt x="262959" y="177690"/>
                    </a:cubicBezTo>
                    <a:cubicBezTo>
                      <a:pt x="253888" y="185832"/>
                      <a:pt x="242759" y="181043"/>
                      <a:pt x="232645" y="182508"/>
                    </a:cubicBezTo>
                    <a:cubicBezTo>
                      <a:pt x="228335" y="183128"/>
                      <a:pt x="226391" y="185438"/>
                      <a:pt x="226137" y="189579"/>
                    </a:cubicBezTo>
                    <a:cubicBezTo>
                      <a:pt x="225884" y="193749"/>
                      <a:pt x="225968" y="197918"/>
                      <a:pt x="225968" y="202088"/>
                    </a:cubicBezTo>
                    <a:cubicBezTo>
                      <a:pt x="225968" y="443248"/>
                      <a:pt x="225968" y="684408"/>
                      <a:pt x="225968" y="925568"/>
                    </a:cubicBezTo>
                    <a:cubicBezTo>
                      <a:pt x="225968" y="930048"/>
                      <a:pt x="226109" y="934527"/>
                      <a:pt x="225799" y="938978"/>
                    </a:cubicBezTo>
                    <a:cubicBezTo>
                      <a:pt x="225546" y="942500"/>
                      <a:pt x="224982" y="945965"/>
                      <a:pt x="219742" y="948670"/>
                    </a:cubicBezTo>
                    <a:cubicBezTo>
                      <a:pt x="219460" y="931175"/>
                      <a:pt x="219714" y="914806"/>
                      <a:pt x="219601" y="900438"/>
                    </a:cubicBezTo>
                    <a:cubicBezTo>
                      <a:pt x="221094" y="916356"/>
                      <a:pt x="216812" y="934414"/>
                      <a:pt x="221883" y="952248"/>
                    </a:cubicBezTo>
                    <a:cubicBezTo>
                      <a:pt x="222700" y="955121"/>
                      <a:pt x="222362" y="958164"/>
                      <a:pt x="222362" y="961151"/>
                    </a:cubicBezTo>
                    <a:cubicBezTo>
                      <a:pt x="222390" y="1150134"/>
                      <a:pt x="222390" y="1339118"/>
                      <a:pt x="222362" y="1528130"/>
                    </a:cubicBezTo>
                    <a:cubicBezTo>
                      <a:pt x="222362" y="1532272"/>
                      <a:pt x="222728" y="1536498"/>
                      <a:pt x="220953" y="1540470"/>
                    </a:cubicBezTo>
                    <a:cubicBezTo>
                      <a:pt x="218643" y="1544668"/>
                      <a:pt x="214812" y="1546950"/>
                      <a:pt x="210360" y="1547795"/>
                    </a:cubicBezTo>
                    <a:cubicBezTo>
                      <a:pt x="187709" y="1552077"/>
                      <a:pt x="165340" y="1557684"/>
                      <a:pt x="142745" y="1562163"/>
                    </a:cubicBezTo>
                    <a:cubicBezTo>
                      <a:pt x="136942" y="1563318"/>
                      <a:pt x="130941" y="1560445"/>
                      <a:pt x="125194" y="1563008"/>
                    </a:cubicBezTo>
                    <a:cubicBezTo>
                      <a:pt x="121390" y="1560445"/>
                      <a:pt x="116967" y="1560445"/>
                      <a:pt x="112657" y="1559599"/>
                    </a:cubicBezTo>
                    <a:cubicBezTo>
                      <a:pt x="94767" y="1556162"/>
                      <a:pt x="76511" y="1554725"/>
                      <a:pt x="58875" y="1549739"/>
                    </a:cubicBezTo>
                    <a:cubicBezTo>
                      <a:pt x="53015" y="1548077"/>
                      <a:pt x="46591" y="1547063"/>
                      <a:pt x="40900" y="1546640"/>
                    </a:cubicBezTo>
                    <a:cubicBezTo>
                      <a:pt x="31096" y="1545907"/>
                      <a:pt x="31998" y="1540695"/>
                      <a:pt x="31913" y="1534497"/>
                    </a:cubicBezTo>
                    <a:cubicBezTo>
                      <a:pt x="31885" y="1531962"/>
                      <a:pt x="32787" y="1529032"/>
                      <a:pt x="29913" y="1527229"/>
                    </a:cubicBezTo>
                    <a:cubicBezTo>
                      <a:pt x="25743" y="1518383"/>
                      <a:pt x="25236" y="1509001"/>
                      <a:pt x="25236" y="1499366"/>
                    </a:cubicBezTo>
                    <a:cubicBezTo>
                      <a:pt x="25405" y="1437977"/>
                      <a:pt x="27997" y="1376447"/>
                      <a:pt x="24616" y="1315256"/>
                    </a:cubicBezTo>
                    <a:cubicBezTo>
                      <a:pt x="20672" y="1244119"/>
                      <a:pt x="25687" y="1172898"/>
                      <a:pt x="20982" y="1102043"/>
                    </a:cubicBezTo>
                    <a:cubicBezTo>
                      <a:pt x="16503" y="1034456"/>
                      <a:pt x="21517" y="966926"/>
                      <a:pt x="17827" y="899536"/>
                    </a:cubicBezTo>
                    <a:cubicBezTo>
                      <a:pt x="13685" y="823977"/>
                      <a:pt x="17996" y="748276"/>
                      <a:pt x="13742" y="672942"/>
                    </a:cubicBezTo>
                    <a:cubicBezTo>
                      <a:pt x="9572" y="599382"/>
                      <a:pt x="15150" y="525851"/>
                      <a:pt x="10389" y="452573"/>
                    </a:cubicBezTo>
                    <a:cubicBezTo>
                      <a:pt x="6473" y="392142"/>
                      <a:pt x="9966" y="331768"/>
                      <a:pt x="6783" y="271534"/>
                    </a:cubicBezTo>
                    <a:cubicBezTo>
                      <a:pt x="5797" y="252940"/>
                      <a:pt x="4078" y="234290"/>
                      <a:pt x="3881" y="215611"/>
                    </a:cubicBezTo>
                    <a:cubicBezTo>
                      <a:pt x="3825" y="211723"/>
                      <a:pt x="3881" y="207863"/>
                      <a:pt x="4445" y="204032"/>
                    </a:cubicBezTo>
                    <a:cubicBezTo>
                      <a:pt x="3261" y="167407"/>
                      <a:pt x="3346" y="130782"/>
                      <a:pt x="4247" y="94186"/>
                    </a:cubicBezTo>
                    <a:cubicBezTo>
                      <a:pt x="4755" y="73225"/>
                      <a:pt x="-1415" y="52969"/>
                      <a:pt x="303" y="32064"/>
                    </a:cubicBezTo>
                    <a:cubicBezTo>
                      <a:pt x="895" y="24908"/>
                      <a:pt x="1627" y="18288"/>
                      <a:pt x="9572" y="15442"/>
                    </a:cubicBezTo>
                    <a:cubicBezTo>
                      <a:pt x="12868" y="14710"/>
                      <a:pt x="16165" y="13808"/>
                      <a:pt x="19602" y="14259"/>
                    </a:cubicBezTo>
                    <a:cubicBezTo>
                      <a:pt x="28194" y="15780"/>
                      <a:pt x="36590" y="15696"/>
                      <a:pt x="44507" y="11357"/>
                    </a:cubicBezTo>
                    <a:cubicBezTo>
                      <a:pt x="67383" y="10202"/>
                      <a:pt x="89921" y="5892"/>
                      <a:pt x="112460" y="2624"/>
                    </a:cubicBezTo>
                    <a:cubicBezTo>
                      <a:pt x="137900" y="-1095"/>
                      <a:pt x="162776" y="-785"/>
                      <a:pt x="187907" y="3074"/>
                    </a:cubicBezTo>
                    <a:cubicBezTo>
                      <a:pt x="191738" y="3666"/>
                      <a:pt x="195654" y="3328"/>
                      <a:pt x="199514" y="3328"/>
                    </a:cubicBezTo>
                    <a:cubicBezTo>
                      <a:pt x="249295" y="3328"/>
                      <a:pt x="299077" y="2483"/>
                      <a:pt x="348859" y="3553"/>
                    </a:cubicBezTo>
                    <a:cubicBezTo>
                      <a:pt x="414642" y="4962"/>
                      <a:pt x="480398" y="8286"/>
                      <a:pt x="546238" y="6991"/>
                    </a:cubicBezTo>
                    <a:cubicBezTo>
                      <a:pt x="549224" y="6934"/>
                      <a:pt x="552183" y="7244"/>
                      <a:pt x="555028" y="8343"/>
                    </a:cubicBezTo>
                    <a:cubicBezTo>
                      <a:pt x="559113" y="11188"/>
                      <a:pt x="563762" y="11526"/>
                      <a:pt x="568579" y="11526"/>
                    </a:cubicBezTo>
                    <a:cubicBezTo>
                      <a:pt x="586948" y="11442"/>
                      <a:pt x="605317" y="11442"/>
                      <a:pt x="623685" y="11526"/>
                    </a:cubicBezTo>
                    <a:cubicBezTo>
                      <a:pt x="627460" y="11555"/>
                      <a:pt x="632024" y="21669"/>
                      <a:pt x="628446" y="23246"/>
                    </a:cubicBezTo>
                    <a:cubicBezTo>
                      <a:pt x="613825" y="29642"/>
                      <a:pt x="599316" y="36234"/>
                      <a:pt x="584469" y="42066"/>
                    </a:cubicBezTo>
                    <a:cubicBezTo>
                      <a:pt x="580665" y="43559"/>
                      <a:pt x="576524" y="44630"/>
                      <a:pt x="573988" y="48320"/>
                    </a:cubicBezTo>
                    <a:cubicBezTo>
                      <a:pt x="571904" y="51898"/>
                      <a:pt x="572213" y="55814"/>
                      <a:pt x="572213" y="59674"/>
                    </a:cubicBezTo>
                    <a:cubicBezTo>
                      <a:pt x="572213" y="83508"/>
                      <a:pt x="572270" y="107314"/>
                      <a:pt x="572185" y="131149"/>
                    </a:cubicBezTo>
                    <a:cubicBezTo>
                      <a:pt x="572072" y="135093"/>
                      <a:pt x="573002" y="139516"/>
                      <a:pt x="569171" y="142671"/>
                    </a:cubicBezTo>
                    <a:close/>
                  </a:path>
                </a:pathLst>
              </a:cu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="" xmlns:a16="http://schemas.microsoft.com/office/drawing/2014/main" id="{830F471B-8A3B-4563-9616-B2314760635A}"/>
                  </a:ext>
                </a:extLst>
              </p:cNvPr>
              <p:cNvSpPr/>
              <p:nvPr/>
            </p:nvSpPr>
            <p:spPr>
              <a:xfrm>
                <a:off x="10569416" y="3133761"/>
                <a:ext cx="262834" cy="2516787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solidFill>
                <a:srgbClr val="ED1F32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="" xmlns:a16="http://schemas.microsoft.com/office/drawing/2014/main" id="{7017DB6E-C37E-4649-90D2-9FDE359D5E09}"/>
                  </a:ext>
                </a:extLst>
              </p:cNvPr>
              <p:cNvSpPr/>
              <p:nvPr/>
            </p:nvSpPr>
            <p:spPr>
              <a:xfrm>
                <a:off x="11845289" y="2787165"/>
                <a:ext cx="152437" cy="3134607"/>
              </a:xfrm>
              <a:custGeom>
                <a:avLst/>
                <a:gdLst>
                  <a:gd name="connsiteX0" fmla="*/ 733 w 80972"/>
                  <a:gd name="connsiteY0" fmla="*/ 30742 h 1665052"/>
                  <a:gd name="connsiteX1" fmla="*/ 66291 w 80972"/>
                  <a:gd name="connsiteY1" fmla="*/ 2119 h 1665052"/>
                  <a:gd name="connsiteX2" fmla="*/ 73616 w 80972"/>
                  <a:gd name="connsiteY2" fmla="*/ 5556 h 1665052"/>
                  <a:gd name="connsiteX3" fmla="*/ 78574 w 80972"/>
                  <a:gd name="connsiteY3" fmla="*/ 1357574 h 1665052"/>
                  <a:gd name="connsiteX4" fmla="*/ 80969 w 80972"/>
                  <a:gd name="connsiteY4" fmla="*/ 1655277 h 1665052"/>
                  <a:gd name="connsiteX5" fmla="*/ 70629 w 80972"/>
                  <a:gd name="connsiteY5" fmla="*/ 1664630 h 1665052"/>
                  <a:gd name="connsiteX6" fmla="*/ 20960 w 80972"/>
                  <a:gd name="connsiteY6" fmla="*/ 1658883 h 1665052"/>
                  <a:gd name="connsiteX7" fmla="*/ 13185 w 80972"/>
                  <a:gd name="connsiteY7" fmla="*/ 1649388 h 1665052"/>
                  <a:gd name="connsiteX8" fmla="*/ 12762 w 80972"/>
                  <a:gd name="connsiteY8" fmla="*/ 1613637 h 1665052"/>
                  <a:gd name="connsiteX9" fmla="*/ 12565 w 80972"/>
                  <a:gd name="connsiteY9" fmla="*/ 1513595 h 1665052"/>
                  <a:gd name="connsiteX10" fmla="*/ 0 w 80972"/>
                  <a:gd name="connsiteY10" fmla="*/ 34179 h 1665052"/>
                  <a:gd name="connsiteX11" fmla="*/ 733 w 80972"/>
                  <a:gd name="connsiteY11" fmla="*/ 30742 h 16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72" h="1665052">
                    <a:moveTo>
                      <a:pt x="733" y="30742"/>
                    </a:moveTo>
                    <a:cubicBezTo>
                      <a:pt x="22595" y="21192"/>
                      <a:pt x="44457" y="11669"/>
                      <a:pt x="66291" y="2119"/>
                    </a:cubicBezTo>
                    <a:cubicBezTo>
                      <a:pt x="71559" y="-2784"/>
                      <a:pt x="72883" y="1865"/>
                      <a:pt x="73616" y="5556"/>
                    </a:cubicBezTo>
                    <a:cubicBezTo>
                      <a:pt x="75081" y="12852"/>
                      <a:pt x="77306" y="1145685"/>
                      <a:pt x="78574" y="1357574"/>
                    </a:cubicBezTo>
                    <a:cubicBezTo>
                      <a:pt x="79166" y="1456798"/>
                      <a:pt x="80039" y="1556052"/>
                      <a:pt x="80969" y="1655277"/>
                    </a:cubicBezTo>
                    <a:cubicBezTo>
                      <a:pt x="81054" y="1663165"/>
                      <a:pt x="79870" y="1666264"/>
                      <a:pt x="70629" y="1664630"/>
                    </a:cubicBezTo>
                    <a:cubicBezTo>
                      <a:pt x="54261" y="1661700"/>
                      <a:pt x="37583" y="1660122"/>
                      <a:pt x="20960" y="1658883"/>
                    </a:cubicBezTo>
                    <a:cubicBezTo>
                      <a:pt x="13861" y="1658347"/>
                      <a:pt x="13016" y="1655502"/>
                      <a:pt x="13185" y="1649388"/>
                    </a:cubicBezTo>
                    <a:cubicBezTo>
                      <a:pt x="13551" y="1637500"/>
                      <a:pt x="12959" y="1625554"/>
                      <a:pt x="12762" y="1613637"/>
                    </a:cubicBezTo>
                    <a:cubicBezTo>
                      <a:pt x="12847" y="1580280"/>
                      <a:pt x="14932" y="1546783"/>
                      <a:pt x="12565" y="1513595"/>
                    </a:cubicBezTo>
                    <a:cubicBezTo>
                      <a:pt x="8114" y="1451164"/>
                      <a:pt x="0" y="64409"/>
                      <a:pt x="0" y="34179"/>
                    </a:cubicBezTo>
                    <a:cubicBezTo>
                      <a:pt x="28" y="32968"/>
                      <a:pt x="197" y="31841"/>
                      <a:pt x="733" y="30742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3FAD1A7C-8D86-4700-90B6-6C6365C63E1E}"/>
                  </a:ext>
                </a:extLst>
              </p:cNvPr>
              <p:cNvSpPr/>
              <p:nvPr/>
            </p:nvSpPr>
            <p:spPr>
              <a:xfrm>
                <a:off x="10118423" y="2782080"/>
                <a:ext cx="674644" cy="1199881"/>
              </a:xfrm>
              <a:custGeom>
                <a:avLst/>
                <a:gdLst>
                  <a:gd name="connsiteX0" fmla="*/ 354304 w 358360"/>
                  <a:gd name="connsiteY0" fmla="*/ 192310 h 637357"/>
                  <a:gd name="connsiteX1" fmla="*/ 319792 w 358360"/>
                  <a:gd name="connsiteY1" fmla="*/ 190084 h 637357"/>
                  <a:gd name="connsiteX2" fmla="*/ 306184 w 358360"/>
                  <a:gd name="connsiteY2" fmla="*/ 192789 h 637357"/>
                  <a:gd name="connsiteX3" fmla="*/ 247979 w 358360"/>
                  <a:gd name="connsiteY3" fmla="*/ 210510 h 637357"/>
                  <a:gd name="connsiteX4" fmla="*/ 243387 w 358360"/>
                  <a:gd name="connsiteY4" fmla="*/ 216003 h 637357"/>
                  <a:gd name="connsiteX5" fmla="*/ 243331 w 358360"/>
                  <a:gd name="connsiteY5" fmla="*/ 224033 h 637357"/>
                  <a:gd name="connsiteX6" fmla="*/ 244711 w 358360"/>
                  <a:gd name="connsiteY6" fmla="*/ 501029 h 637357"/>
                  <a:gd name="connsiteX7" fmla="*/ 246852 w 358360"/>
                  <a:gd name="connsiteY7" fmla="*/ 627553 h 637357"/>
                  <a:gd name="connsiteX8" fmla="*/ 246514 w 358360"/>
                  <a:gd name="connsiteY8" fmla="*/ 637357 h 637357"/>
                  <a:gd name="connsiteX9" fmla="*/ 245500 w 358360"/>
                  <a:gd name="connsiteY9" fmla="*/ 583068 h 637357"/>
                  <a:gd name="connsiteX10" fmla="*/ 236034 w 358360"/>
                  <a:gd name="connsiteY10" fmla="*/ 541710 h 637357"/>
                  <a:gd name="connsiteX11" fmla="*/ 160756 w 358360"/>
                  <a:gd name="connsiteY11" fmla="*/ 327371 h 637357"/>
                  <a:gd name="connsiteX12" fmla="*/ 147177 w 358360"/>
                  <a:gd name="connsiteY12" fmla="*/ 320694 h 637357"/>
                  <a:gd name="connsiteX13" fmla="*/ 12792 w 358360"/>
                  <a:gd name="connsiteY13" fmla="*/ 368306 h 637357"/>
                  <a:gd name="connsiteX14" fmla="*/ 7608 w 358360"/>
                  <a:gd name="connsiteY14" fmla="*/ 369377 h 637357"/>
                  <a:gd name="connsiteX15" fmla="*/ 3636 w 358360"/>
                  <a:gd name="connsiteY15" fmla="*/ 355488 h 637357"/>
                  <a:gd name="connsiteX16" fmla="*/ 2988 w 358360"/>
                  <a:gd name="connsiteY16" fmla="*/ 241472 h 637357"/>
                  <a:gd name="connsiteX17" fmla="*/ 1 w 358360"/>
                  <a:gd name="connsiteY17" fmla="*/ 151854 h 637357"/>
                  <a:gd name="connsiteX18" fmla="*/ 3438 w 358360"/>
                  <a:gd name="connsiteY18" fmla="*/ 138443 h 637357"/>
                  <a:gd name="connsiteX19" fmla="*/ 2171 w 358360"/>
                  <a:gd name="connsiteY19" fmla="*/ 26794 h 637357"/>
                  <a:gd name="connsiteX20" fmla="*/ 19469 w 358360"/>
                  <a:gd name="connsiteY20" fmla="*/ 14004 h 637357"/>
                  <a:gd name="connsiteX21" fmla="*/ 85252 w 358360"/>
                  <a:gd name="connsiteY21" fmla="*/ 5552 h 637357"/>
                  <a:gd name="connsiteX22" fmla="*/ 134752 w 358360"/>
                  <a:gd name="connsiteY22" fmla="*/ 565 h 637357"/>
                  <a:gd name="connsiteX23" fmla="*/ 179125 w 358360"/>
                  <a:gd name="connsiteY23" fmla="*/ 2594 h 637357"/>
                  <a:gd name="connsiteX24" fmla="*/ 349092 w 358360"/>
                  <a:gd name="connsiteY24" fmla="*/ 3101 h 637357"/>
                  <a:gd name="connsiteX25" fmla="*/ 358361 w 358360"/>
                  <a:gd name="connsiteY25" fmla="*/ 6200 h 637357"/>
                  <a:gd name="connsiteX26" fmla="*/ 351205 w 358360"/>
                  <a:gd name="connsiteY26" fmla="*/ 19667 h 637357"/>
                  <a:gd name="connsiteX27" fmla="*/ 354445 w 358360"/>
                  <a:gd name="connsiteY27" fmla="*/ 183379 h 637357"/>
                  <a:gd name="connsiteX28" fmla="*/ 354304 w 358360"/>
                  <a:gd name="connsiteY28" fmla="*/ 192310 h 63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360" h="637357">
                    <a:moveTo>
                      <a:pt x="354304" y="192310"/>
                    </a:moveTo>
                    <a:cubicBezTo>
                      <a:pt x="342866" y="191240"/>
                      <a:pt x="331287" y="193493"/>
                      <a:pt x="319792" y="190084"/>
                    </a:cubicBezTo>
                    <a:cubicBezTo>
                      <a:pt x="315848" y="188929"/>
                      <a:pt x="310608" y="191352"/>
                      <a:pt x="306184" y="192789"/>
                    </a:cubicBezTo>
                    <a:cubicBezTo>
                      <a:pt x="286886" y="199100"/>
                      <a:pt x="267672" y="205608"/>
                      <a:pt x="247979" y="210510"/>
                    </a:cubicBezTo>
                    <a:cubicBezTo>
                      <a:pt x="244711" y="211327"/>
                      <a:pt x="243472" y="213017"/>
                      <a:pt x="243387" y="216003"/>
                    </a:cubicBezTo>
                    <a:cubicBezTo>
                      <a:pt x="243303" y="218680"/>
                      <a:pt x="243331" y="221356"/>
                      <a:pt x="243331" y="224033"/>
                    </a:cubicBezTo>
                    <a:cubicBezTo>
                      <a:pt x="243584" y="316384"/>
                      <a:pt x="242485" y="408734"/>
                      <a:pt x="244711" y="501029"/>
                    </a:cubicBezTo>
                    <a:cubicBezTo>
                      <a:pt x="245725" y="543204"/>
                      <a:pt x="245754" y="585378"/>
                      <a:pt x="246852" y="627553"/>
                    </a:cubicBezTo>
                    <a:cubicBezTo>
                      <a:pt x="246937" y="630821"/>
                      <a:pt x="246655" y="634089"/>
                      <a:pt x="246514" y="637357"/>
                    </a:cubicBezTo>
                    <a:cubicBezTo>
                      <a:pt x="244260" y="619299"/>
                      <a:pt x="244937" y="601127"/>
                      <a:pt x="245500" y="583068"/>
                    </a:cubicBezTo>
                    <a:cubicBezTo>
                      <a:pt x="245951" y="568165"/>
                      <a:pt x="240711" y="555093"/>
                      <a:pt x="236034" y="541710"/>
                    </a:cubicBezTo>
                    <a:cubicBezTo>
                      <a:pt x="210988" y="470236"/>
                      <a:pt x="185633" y="398902"/>
                      <a:pt x="160756" y="327371"/>
                    </a:cubicBezTo>
                    <a:cubicBezTo>
                      <a:pt x="158051" y="319567"/>
                      <a:pt x="155600" y="317595"/>
                      <a:pt x="147177" y="320694"/>
                    </a:cubicBezTo>
                    <a:cubicBezTo>
                      <a:pt x="102551" y="337006"/>
                      <a:pt x="57643" y="352529"/>
                      <a:pt x="12792" y="368306"/>
                    </a:cubicBezTo>
                    <a:cubicBezTo>
                      <a:pt x="11158" y="368898"/>
                      <a:pt x="9355" y="369039"/>
                      <a:pt x="7608" y="369377"/>
                    </a:cubicBezTo>
                    <a:cubicBezTo>
                      <a:pt x="2650" y="365799"/>
                      <a:pt x="3664" y="360418"/>
                      <a:pt x="3636" y="355488"/>
                    </a:cubicBezTo>
                    <a:cubicBezTo>
                      <a:pt x="3523" y="317454"/>
                      <a:pt x="5411" y="279336"/>
                      <a:pt x="2988" y="241472"/>
                    </a:cubicBezTo>
                    <a:cubicBezTo>
                      <a:pt x="1100" y="211580"/>
                      <a:pt x="58" y="181773"/>
                      <a:pt x="1" y="151854"/>
                    </a:cubicBezTo>
                    <a:cubicBezTo>
                      <a:pt x="1" y="147093"/>
                      <a:pt x="-168" y="142275"/>
                      <a:pt x="3438" y="138443"/>
                    </a:cubicBezTo>
                    <a:cubicBezTo>
                      <a:pt x="3213" y="101227"/>
                      <a:pt x="4791" y="63982"/>
                      <a:pt x="2171" y="26794"/>
                    </a:cubicBezTo>
                    <a:cubicBezTo>
                      <a:pt x="1635" y="19075"/>
                      <a:pt x="6735" y="14314"/>
                      <a:pt x="19469" y="14004"/>
                    </a:cubicBezTo>
                    <a:cubicBezTo>
                      <a:pt x="41725" y="13440"/>
                      <a:pt x="63531" y="9045"/>
                      <a:pt x="85252" y="5552"/>
                    </a:cubicBezTo>
                    <a:cubicBezTo>
                      <a:pt x="101734" y="2904"/>
                      <a:pt x="118327" y="2875"/>
                      <a:pt x="134752" y="565"/>
                    </a:cubicBezTo>
                    <a:cubicBezTo>
                      <a:pt x="149261" y="-1463"/>
                      <a:pt x="164221" y="2622"/>
                      <a:pt x="179125" y="2594"/>
                    </a:cubicBezTo>
                    <a:cubicBezTo>
                      <a:pt x="235780" y="2509"/>
                      <a:pt x="292436" y="2847"/>
                      <a:pt x="349092" y="3101"/>
                    </a:cubicBezTo>
                    <a:cubicBezTo>
                      <a:pt x="352388" y="3129"/>
                      <a:pt x="356501" y="1495"/>
                      <a:pt x="358361" y="6200"/>
                    </a:cubicBezTo>
                    <a:cubicBezTo>
                      <a:pt x="351796" y="8482"/>
                      <a:pt x="350782" y="13497"/>
                      <a:pt x="351205" y="19667"/>
                    </a:cubicBezTo>
                    <a:cubicBezTo>
                      <a:pt x="355121" y="74181"/>
                      <a:pt x="354276" y="128780"/>
                      <a:pt x="354445" y="183379"/>
                    </a:cubicBezTo>
                    <a:cubicBezTo>
                      <a:pt x="354557" y="186366"/>
                      <a:pt x="354388" y="189324"/>
                      <a:pt x="354304" y="192310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="" xmlns:a16="http://schemas.microsoft.com/office/drawing/2014/main" id="{3BB6CE84-EDB2-42CE-B1C6-B7199CE91AAA}"/>
                  </a:ext>
                </a:extLst>
              </p:cNvPr>
              <p:cNvSpPr/>
              <p:nvPr/>
            </p:nvSpPr>
            <p:spPr>
              <a:xfrm>
                <a:off x="10063796" y="3042687"/>
                <a:ext cx="68950" cy="458431"/>
              </a:xfrm>
              <a:custGeom>
                <a:avLst/>
                <a:gdLst>
                  <a:gd name="connsiteX0" fmla="*/ 32484 w 36625"/>
                  <a:gd name="connsiteY0" fmla="*/ 14 h 243511"/>
                  <a:gd name="connsiteX1" fmla="*/ 33329 w 36625"/>
                  <a:gd name="connsiteY1" fmla="*/ 69713 h 243511"/>
                  <a:gd name="connsiteX2" fmla="*/ 36625 w 36625"/>
                  <a:gd name="connsiteY2" fmla="*/ 230975 h 243511"/>
                  <a:gd name="connsiteX3" fmla="*/ 564 w 36625"/>
                  <a:gd name="connsiteY3" fmla="*/ 243512 h 243511"/>
                  <a:gd name="connsiteX4" fmla="*/ 0 w 36625"/>
                  <a:gd name="connsiteY4" fmla="*/ 18185 h 243511"/>
                  <a:gd name="connsiteX5" fmla="*/ 8509 w 36625"/>
                  <a:gd name="connsiteY5" fmla="*/ 5310 h 243511"/>
                  <a:gd name="connsiteX6" fmla="*/ 32484 w 36625"/>
                  <a:gd name="connsiteY6" fmla="*/ 14 h 24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5" h="243511">
                    <a:moveTo>
                      <a:pt x="32484" y="14"/>
                    </a:moveTo>
                    <a:cubicBezTo>
                      <a:pt x="32653" y="23256"/>
                      <a:pt x="31131" y="46668"/>
                      <a:pt x="33329" y="69713"/>
                    </a:cubicBezTo>
                    <a:cubicBezTo>
                      <a:pt x="38485" y="123439"/>
                      <a:pt x="34512" y="177249"/>
                      <a:pt x="36625" y="230975"/>
                    </a:cubicBezTo>
                    <a:cubicBezTo>
                      <a:pt x="24933" y="236102"/>
                      <a:pt x="13044" y="240695"/>
                      <a:pt x="564" y="243512"/>
                    </a:cubicBezTo>
                    <a:cubicBezTo>
                      <a:pt x="451" y="168403"/>
                      <a:pt x="451" y="93294"/>
                      <a:pt x="0" y="18185"/>
                    </a:cubicBezTo>
                    <a:cubicBezTo>
                      <a:pt x="-28" y="11085"/>
                      <a:pt x="2001" y="6437"/>
                      <a:pt x="8509" y="5310"/>
                    </a:cubicBezTo>
                    <a:cubicBezTo>
                      <a:pt x="16622" y="3930"/>
                      <a:pt x="24088" y="-268"/>
                      <a:pt x="32484" y="14"/>
                    </a:cubicBezTo>
                    <a:close/>
                  </a:path>
                </a:pathLst>
              </a:custGeom>
              <a:solidFill>
                <a:srgbClr val="506B3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="" xmlns:a16="http://schemas.microsoft.com/office/drawing/2014/main" id="{11F22F28-1C2F-484E-80A0-BDB679A876AA}"/>
                  </a:ext>
                </a:extLst>
              </p:cNvPr>
              <p:cNvSpPr/>
              <p:nvPr/>
            </p:nvSpPr>
            <p:spPr>
              <a:xfrm>
                <a:off x="11182581" y="3089578"/>
                <a:ext cx="209105" cy="2657539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24">
                <a:extLst>
                  <a:ext uri="{FF2B5EF4-FFF2-40B4-BE49-F238E27FC236}">
                    <a16:creationId xmlns="" xmlns:a16="http://schemas.microsoft.com/office/drawing/2014/main" id="{FE686FF8-BF95-410E-B22C-243A725E8C1E}"/>
                  </a:ext>
                </a:extLst>
              </p:cNvPr>
              <p:cNvSpPr/>
              <p:nvPr/>
            </p:nvSpPr>
            <p:spPr>
              <a:xfrm>
                <a:off x="11843115" y="2845039"/>
                <a:ext cx="4296" cy="184996"/>
              </a:xfrm>
              <a:custGeom>
                <a:avLst/>
                <a:gdLst>
                  <a:gd name="connsiteX0" fmla="*/ 1888 w 2282"/>
                  <a:gd name="connsiteY0" fmla="*/ 0 h 98267"/>
                  <a:gd name="connsiteX1" fmla="*/ 2282 w 2282"/>
                  <a:gd name="connsiteY1" fmla="*/ 98267 h 98267"/>
                  <a:gd name="connsiteX2" fmla="*/ 0 w 2282"/>
                  <a:gd name="connsiteY2" fmla="*/ 97929 h 98267"/>
                  <a:gd name="connsiteX3" fmla="*/ 338 w 2282"/>
                  <a:gd name="connsiteY3" fmla="*/ 2000 h 98267"/>
                  <a:gd name="connsiteX4" fmla="*/ 648 w 2282"/>
                  <a:gd name="connsiteY4" fmla="*/ 282 h 98267"/>
                  <a:gd name="connsiteX5" fmla="*/ 1888 w 2282"/>
                  <a:gd name="connsiteY5" fmla="*/ 0 h 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2" h="98267">
                    <a:moveTo>
                      <a:pt x="1888" y="0"/>
                    </a:moveTo>
                    <a:cubicBezTo>
                      <a:pt x="2028" y="32765"/>
                      <a:pt x="2141" y="65502"/>
                      <a:pt x="2282" y="98267"/>
                    </a:cubicBezTo>
                    <a:cubicBezTo>
                      <a:pt x="1521" y="98154"/>
                      <a:pt x="761" y="98042"/>
                      <a:pt x="0" y="97929"/>
                    </a:cubicBezTo>
                    <a:cubicBezTo>
                      <a:pt x="113" y="65953"/>
                      <a:pt x="226" y="33977"/>
                      <a:pt x="338" y="2000"/>
                    </a:cubicBezTo>
                    <a:cubicBezTo>
                      <a:pt x="338" y="1409"/>
                      <a:pt x="394" y="789"/>
                      <a:pt x="648" y="282"/>
                    </a:cubicBezTo>
                    <a:cubicBezTo>
                      <a:pt x="789" y="28"/>
                      <a:pt x="1465" y="85"/>
                      <a:pt x="1888" y="0"/>
                    </a:cubicBezTo>
                    <a:close/>
                  </a:path>
                </a:pathLst>
              </a:custGeom>
              <a:solidFill>
                <a:srgbClr val="752A67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25">
                <a:extLst>
                  <a:ext uri="{FF2B5EF4-FFF2-40B4-BE49-F238E27FC236}">
                    <a16:creationId xmlns="" xmlns:a16="http://schemas.microsoft.com/office/drawing/2014/main" id="{FED1E506-53C6-471A-AFF8-D8123DFE8DC7}"/>
                  </a:ext>
                </a:extLst>
              </p:cNvPr>
              <p:cNvSpPr/>
              <p:nvPr/>
            </p:nvSpPr>
            <p:spPr>
              <a:xfrm>
                <a:off x="10808981" y="2787602"/>
                <a:ext cx="43597" cy="6634"/>
              </a:xfrm>
              <a:custGeom>
                <a:avLst/>
                <a:gdLst>
                  <a:gd name="connsiteX0" fmla="*/ 0 w 23158"/>
                  <a:gd name="connsiteY0" fmla="*/ 3154 h 3524"/>
                  <a:gd name="connsiteX1" fmla="*/ 23158 w 23158"/>
                  <a:gd name="connsiteY1" fmla="*/ 365 h 3524"/>
                  <a:gd name="connsiteX2" fmla="*/ 0 w 23158"/>
                  <a:gd name="connsiteY2" fmla="*/ 315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8" h="3524">
                    <a:moveTo>
                      <a:pt x="0" y="3154"/>
                    </a:moveTo>
                    <a:cubicBezTo>
                      <a:pt x="7494" y="336"/>
                      <a:pt x="15213" y="-593"/>
                      <a:pt x="23158" y="365"/>
                    </a:cubicBezTo>
                    <a:cubicBezTo>
                      <a:pt x="15918" y="5379"/>
                      <a:pt x="7776" y="2844"/>
                      <a:pt x="0" y="3154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Rectangle 71">
                <a:extLst>
                  <a:ext uri="{FF2B5EF4-FFF2-40B4-BE49-F238E27FC236}">
                    <a16:creationId xmlns="" xmlns:a16="http://schemas.microsoft.com/office/drawing/2014/main" id="{AE924998-7359-4C52-A05E-E6B6D76C3C3B}"/>
                  </a:ext>
                </a:extLst>
              </p:cNvPr>
              <p:cNvSpPr/>
              <p:nvPr/>
            </p:nvSpPr>
            <p:spPr>
              <a:xfrm>
                <a:off x="11734447" y="0"/>
                <a:ext cx="247531" cy="2416804"/>
              </a:xfrm>
              <a:prstGeom prst="rect">
                <a:avLst/>
              </a:pr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76">
                <a:extLst>
                  <a:ext uri="{FF2B5EF4-FFF2-40B4-BE49-F238E27FC236}">
                    <a16:creationId xmlns="" xmlns:a16="http://schemas.microsoft.com/office/drawing/2014/main" id="{D2457CB2-CEAD-4105-9834-FC554766AE91}"/>
                  </a:ext>
                </a:extLst>
              </p:cNvPr>
              <p:cNvSpPr/>
              <p:nvPr/>
            </p:nvSpPr>
            <p:spPr>
              <a:xfrm>
                <a:off x="10192910" y="169933"/>
                <a:ext cx="659668" cy="2227073"/>
              </a:xfrm>
              <a:prstGeom prst="rect">
                <a:avLst/>
              </a:pr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77">
                <a:extLst>
                  <a:ext uri="{FF2B5EF4-FFF2-40B4-BE49-F238E27FC236}">
                    <a16:creationId xmlns="" xmlns:a16="http://schemas.microsoft.com/office/drawing/2014/main" id="{FA6390E9-FB16-4402-A5BD-6181730B1DBC}"/>
                  </a:ext>
                </a:extLst>
              </p:cNvPr>
              <p:cNvSpPr/>
              <p:nvPr/>
            </p:nvSpPr>
            <p:spPr>
              <a:xfrm>
                <a:off x="11210233" y="15629"/>
                <a:ext cx="512661" cy="2416805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8">
                <a:extLst>
                  <a:ext uri="{FF2B5EF4-FFF2-40B4-BE49-F238E27FC236}">
                    <a16:creationId xmlns="" xmlns:a16="http://schemas.microsoft.com/office/drawing/2014/main" id="{929E8B1F-9565-4E40-BD1A-E9DBF1EB34C5}"/>
                  </a:ext>
                </a:extLst>
              </p:cNvPr>
              <p:cNvSpPr/>
              <p:nvPr/>
            </p:nvSpPr>
            <p:spPr>
              <a:xfrm>
                <a:off x="11023513" y="72828"/>
                <a:ext cx="209105" cy="2359607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79">
                <a:extLst>
                  <a:ext uri="{FF2B5EF4-FFF2-40B4-BE49-F238E27FC236}">
                    <a16:creationId xmlns="" xmlns:a16="http://schemas.microsoft.com/office/drawing/2014/main" id="{D683C88C-A9A4-4945-BDBA-8944ECE88A02}"/>
                  </a:ext>
                </a:extLst>
              </p:cNvPr>
              <p:cNvSpPr/>
              <p:nvPr/>
            </p:nvSpPr>
            <p:spPr>
              <a:xfrm>
                <a:off x="10826889" y="169933"/>
                <a:ext cx="262834" cy="2263743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Rectangle 72">
                <a:extLst>
                  <a:ext uri="{FF2B5EF4-FFF2-40B4-BE49-F238E27FC236}">
                    <a16:creationId xmlns="" xmlns:a16="http://schemas.microsoft.com/office/drawing/2014/main" id="{434381DE-6512-4D6E-A5F4-2A9D18049143}"/>
                  </a:ext>
                </a:extLst>
              </p:cNvPr>
              <p:cNvSpPr/>
              <p:nvPr/>
            </p:nvSpPr>
            <p:spPr>
              <a:xfrm>
                <a:off x="10498641" y="255332"/>
                <a:ext cx="363177" cy="2141674"/>
              </a:xfrm>
              <a:prstGeom prst="rect">
                <a:avLst/>
              </a:pr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" name="Group 80">
              <a:extLst>
                <a:ext uri="{FF2B5EF4-FFF2-40B4-BE49-F238E27FC236}">
                  <a16:creationId xmlns="" xmlns:a16="http://schemas.microsoft.com/office/drawing/2014/main" id="{E43F07E9-8A8E-44A4-BB23-DDD3519E36DF}"/>
                </a:ext>
              </a:extLst>
            </p:cNvPr>
            <p:cNvGrpSpPr/>
            <p:nvPr/>
          </p:nvGrpSpPr>
          <p:grpSpPr>
            <a:xfrm>
              <a:off x="9083213" y="3377138"/>
              <a:ext cx="1514606" cy="2377731"/>
              <a:chOff x="9083213" y="3377138"/>
              <a:chExt cx="1514606" cy="2377731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B0E139F3-3F1C-49FF-A0CC-FF84509C2C0B}"/>
                  </a:ext>
                </a:extLst>
              </p:cNvPr>
              <p:cNvSpPr/>
              <p:nvPr/>
            </p:nvSpPr>
            <p:spPr>
              <a:xfrm>
                <a:off x="9083213" y="3377138"/>
                <a:ext cx="1514606" cy="2377731"/>
              </a:xfrm>
              <a:custGeom>
                <a:avLst/>
                <a:gdLst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14180 w 804534"/>
                  <a:gd name="connsiteY18" fmla="*/ 170886 h 1263012"/>
                  <a:gd name="connsiteX19" fmla="*/ 254552 w 804534"/>
                  <a:gd name="connsiteY19" fmla="*/ 156433 h 1263012"/>
                  <a:gd name="connsiteX20" fmla="*/ 303432 w 804534"/>
                  <a:gd name="connsiteY20" fmla="*/ 139868 h 1263012"/>
                  <a:gd name="connsiteX21" fmla="*/ 520786 w 804534"/>
                  <a:gd name="connsiteY21" fmla="*/ 63688 h 1263012"/>
                  <a:gd name="connsiteX22" fmla="*/ 557326 w 804534"/>
                  <a:gd name="connsiteY22" fmla="*/ 50954 h 1263012"/>
                  <a:gd name="connsiteX23" fmla="*/ 676948 w 804534"/>
                  <a:gd name="connsiteY23" fmla="*/ 8610 h 1263012"/>
                  <a:gd name="connsiteX24" fmla="*/ 695430 w 804534"/>
                  <a:gd name="connsiteY24" fmla="*/ 1933 h 1263012"/>
                  <a:gd name="connsiteX25" fmla="*/ 713629 w 804534"/>
                  <a:gd name="connsiteY25" fmla="*/ 10498 h 1263012"/>
                  <a:gd name="connsiteX26" fmla="*/ 745183 w 804534"/>
                  <a:gd name="connsiteY26" fmla="*/ 99806 h 1263012"/>
                  <a:gd name="connsiteX27" fmla="*/ 789443 w 804534"/>
                  <a:gd name="connsiteY27" fmla="*/ 225372 h 1263012"/>
                  <a:gd name="connsiteX28" fmla="*/ 798176 w 804534"/>
                  <a:gd name="connsiteY28" fmla="*/ 273238 h 1263012"/>
                  <a:gd name="connsiteX29" fmla="*/ 800148 w 804534"/>
                  <a:gd name="connsiteY29" fmla="*/ 323921 h 1263012"/>
                  <a:gd name="connsiteX30" fmla="*/ 800543 w 804534"/>
                  <a:gd name="connsiteY30" fmla="*/ 458954 h 1263012"/>
                  <a:gd name="connsiteX31" fmla="*/ 799416 w 804534"/>
                  <a:gd name="connsiteY31" fmla="*/ 464138 h 1263012"/>
                  <a:gd name="connsiteX32" fmla="*/ 792682 w 804534"/>
                  <a:gd name="connsiteY32" fmla="*/ 464588 h 1263012"/>
                  <a:gd name="connsiteX33" fmla="*/ 788203 w 804534"/>
                  <a:gd name="connsiteY33" fmla="*/ 454897 h 1263012"/>
                  <a:gd name="connsiteX34" fmla="*/ 675906 w 804534"/>
                  <a:gd name="connsiteY34" fmla="*/ 155053 h 1263012"/>
                  <a:gd name="connsiteX35" fmla="*/ 659199 w 804534"/>
                  <a:gd name="connsiteY35" fmla="*/ 147390 h 1263012"/>
                  <a:gd name="connsiteX36" fmla="*/ 148058 w 804534"/>
                  <a:gd name="connsiteY36" fmla="*/ 338712 h 1263012"/>
                  <a:gd name="connsiteX37" fmla="*/ 125379 w 804534"/>
                  <a:gd name="connsiteY37" fmla="*/ 347023 h 1263012"/>
                  <a:gd name="connsiteX38" fmla="*/ 118674 w 804534"/>
                  <a:gd name="connsiteY38" fmla="*/ 361335 h 1263012"/>
                  <a:gd name="connsiteX39" fmla="*/ 156848 w 804534"/>
                  <a:gd name="connsiteY39" fmla="*/ 463574 h 1263012"/>
                  <a:gd name="connsiteX40" fmla="*/ 284866 w 804534"/>
                  <a:gd name="connsiteY40" fmla="*/ 805312 h 1263012"/>
                  <a:gd name="connsiteX41" fmla="*/ 388345 w 804534"/>
                  <a:gd name="connsiteY41" fmla="*/ 1081716 h 1263012"/>
                  <a:gd name="connsiteX42" fmla="*/ 406206 w 804534"/>
                  <a:gd name="connsiteY42" fmla="*/ 1089886 h 1263012"/>
                  <a:gd name="connsiteX43" fmla="*/ 669257 w 804534"/>
                  <a:gd name="connsiteY43" fmla="*/ 991225 h 1263012"/>
                  <a:gd name="connsiteX44" fmla="*/ 788344 w 804534"/>
                  <a:gd name="connsiteY44" fmla="*/ 946937 h 1263012"/>
                  <a:gd name="connsiteX45" fmla="*/ 802796 w 804534"/>
                  <a:gd name="connsiteY45" fmla="*/ 947867 h 1263012"/>
                  <a:gd name="connsiteX46" fmla="*/ 803839 w 804534"/>
                  <a:gd name="connsiteY46" fmla="*/ 990971 h 1263012"/>
                  <a:gd name="connsiteX47" fmla="*/ 801022 w 804534"/>
                  <a:gd name="connsiteY47" fmla="*/ 996296 h 1263012"/>
                  <a:gd name="connsiteX48" fmla="*/ 801529 w 804534"/>
                  <a:gd name="connsiteY48" fmla="*/ 1099493 h 1263012"/>
                  <a:gd name="connsiteX49" fmla="*/ 800655 w 804534"/>
                  <a:gd name="connsiteY49" fmla="*/ 1108987 h 1263012"/>
                  <a:gd name="connsiteX50" fmla="*/ 792344 w 804534"/>
                  <a:gd name="connsiteY50" fmla="*/ 1115326 h 1263012"/>
                  <a:gd name="connsiteX51" fmla="*/ 684386 w 804534"/>
                  <a:gd name="connsiteY51" fmla="*/ 1153501 h 1263012"/>
                  <a:gd name="connsiteX52" fmla="*/ 666834 w 804534"/>
                  <a:gd name="connsiteY52" fmla="*/ 1156628 h 1263012"/>
                  <a:gd name="connsiteX53" fmla="*/ 601952 w 804534"/>
                  <a:gd name="connsiteY53" fmla="*/ 1178912 h 1263012"/>
                  <a:gd name="connsiteX54" fmla="*/ 469962 w 804534"/>
                  <a:gd name="connsiteY54" fmla="*/ 1225370 h 1263012"/>
                  <a:gd name="connsiteX55" fmla="*/ 466046 w 804534"/>
                  <a:gd name="connsiteY55" fmla="*/ 1227455 h 1263012"/>
                  <a:gd name="connsiteX56" fmla="*/ 375273 w 804534"/>
                  <a:gd name="connsiteY56" fmla="*/ 1259064 h 1263012"/>
                  <a:gd name="connsiteX57" fmla="*/ 352960 w 804534"/>
                  <a:gd name="connsiteY57" fmla="*/ 1248725 h 1263012"/>
                  <a:gd name="connsiteX58" fmla="*/ 331886 w 804534"/>
                  <a:gd name="connsiteY58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54552 w 804534"/>
                  <a:gd name="connsiteY18" fmla="*/ 156433 h 1263012"/>
                  <a:gd name="connsiteX19" fmla="*/ 303432 w 804534"/>
                  <a:gd name="connsiteY19" fmla="*/ 139868 h 1263012"/>
                  <a:gd name="connsiteX20" fmla="*/ 520786 w 804534"/>
                  <a:gd name="connsiteY20" fmla="*/ 63688 h 1263012"/>
                  <a:gd name="connsiteX21" fmla="*/ 557326 w 804534"/>
                  <a:gd name="connsiteY21" fmla="*/ 50954 h 1263012"/>
                  <a:gd name="connsiteX22" fmla="*/ 676948 w 804534"/>
                  <a:gd name="connsiteY22" fmla="*/ 8610 h 1263012"/>
                  <a:gd name="connsiteX23" fmla="*/ 695430 w 804534"/>
                  <a:gd name="connsiteY23" fmla="*/ 1933 h 1263012"/>
                  <a:gd name="connsiteX24" fmla="*/ 713629 w 804534"/>
                  <a:gd name="connsiteY24" fmla="*/ 10498 h 1263012"/>
                  <a:gd name="connsiteX25" fmla="*/ 745183 w 804534"/>
                  <a:gd name="connsiteY25" fmla="*/ 99806 h 1263012"/>
                  <a:gd name="connsiteX26" fmla="*/ 789443 w 804534"/>
                  <a:gd name="connsiteY26" fmla="*/ 225372 h 1263012"/>
                  <a:gd name="connsiteX27" fmla="*/ 798176 w 804534"/>
                  <a:gd name="connsiteY27" fmla="*/ 273238 h 1263012"/>
                  <a:gd name="connsiteX28" fmla="*/ 800148 w 804534"/>
                  <a:gd name="connsiteY28" fmla="*/ 323921 h 1263012"/>
                  <a:gd name="connsiteX29" fmla="*/ 800543 w 804534"/>
                  <a:gd name="connsiteY29" fmla="*/ 458954 h 1263012"/>
                  <a:gd name="connsiteX30" fmla="*/ 799416 w 804534"/>
                  <a:gd name="connsiteY30" fmla="*/ 464138 h 1263012"/>
                  <a:gd name="connsiteX31" fmla="*/ 792682 w 804534"/>
                  <a:gd name="connsiteY31" fmla="*/ 464588 h 1263012"/>
                  <a:gd name="connsiteX32" fmla="*/ 788203 w 804534"/>
                  <a:gd name="connsiteY32" fmla="*/ 454897 h 1263012"/>
                  <a:gd name="connsiteX33" fmla="*/ 675906 w 804534"/>
                  <a:gd name="connsiteY33" fmla="*/ 155053 h 1263012"/>
                  <a:gd name="connsiteX34" fmla="*/ 659199 w 804534"/>
                  <a:gd name="connsiteY34" fmla="*/ 147390 h 1263012"/>
                  <a:gd name="connsiteX35" fmla="*/ 148058 w 804534"/>
                  <a:gd name="connsiteY35" fmla="*/ 338712 h 1263012"/>
                  <a:gd name="connsiteX36" fmla="*/ 125379 w 804534"/>
                  <a:gd name="connsiteY36" fmla="*/ 347023 h 1263012"/>
                  <a:gd name="connsiteX37" fmla="*/ 118674 w 804534"/>
                  <a:gd name="connsiteY37" fmla="*/ 361335 h 1263012"/>
                  <a:gd name="connsiteX38" fmla="*/ 156848 w 804534"/>
                  <a:gd name="connsiteY38" fmla="*/ 463574 h 1263012"/>
                  <a:gd name="connsiteX39" fmla="*/ 284866 w 804534"/>
                  <a:gd name="connsiteY39" fmla="*/ 805312 h 1263012"/>
                  <a:gd name="connsiteX40" fmla="*/ 388345 w 804534"/>
                  <a:gd name="connsiteY40" fmla="*/ 1081716 h 1263012"/>
                  <a:gd name="connsiteX41" fmla="*/ 406206 w 804534"/>
                  <a:gd name="connsiteY41" fmla="*/ 1089886 h 1263012"/>
                  <a:gd name="connsiteX42" fmla="*/ 669257 w 804534"/>
                  <a:gd name="connsiteY42" fmla="*/ 991225 h 1263012"/>
                  <a:gd name="connsiteX43" fmla="*/ 788344 w 804534"/>
                  <a:gd name="connsiteY43" fmla="*/ 946937 h 1263012"/>
                  <a:gd name="connsiteX44" fmla="*/ 802796 w 804534"/>
                  <a:gd name="connsiteY44" fmla="*/ 947867 h 1263012"/>
                  <a:gd name="connsiteX45" fmla="*/ 803839 w 804534"/>
                  <a:gd name="connsiteY45" fmla="*/ 990971 h 1263012"/>
                  <a:gd name="connsiteX46" fmla="*/ 801022 w 804534"/>
                  <a:gd name="connsiteY46" fmla="*/ 996296 h 1263012"/>
                  <a:gd name="connsiteX47" fmla="*/ 801529 w 804534"/>
                  <a:gd name="connsiteY47" fmla="*/ 1099493 h 1263012"/>
                  <a:gd name="connsiteX48" fmla="*/ 800655 w 804534"/>
                  <a:gd name="connsiteY48" fmla="*/ 1108987 h 1263012"/>
                  <a:gd name="connsiteX49" fmla="*/ 792344 w 804534"/>
                  <a:gd name="connsiteY49" fmla="*/ 1115326 h 1263012"/>
                  <a:gd name="connsiteX50" fmla="*/ 684386 w 804534"/>
                  <a:gd name="connsiteY50" fmla="*/ 1153501 h 1263012"/>
                  <a:gd name="connsiteX51" fmla="*/ 666834 w 804534"/>
                  <a:gd name="connsiteY51" fmla="*/ 1156628 h 1263012"/>
                  <a:gd name="connsiteX52" fmla="*/ 601952 w 804534"/>
                  <a:gd name="connsiteY52" fmla="*/ 1178912 h 1263012"/>
                  <a:gd name="connsiteX53" fmla="*/ 469962 w 804534"/>
                  <a:gd name="connsiteY53" fmla="*/ 1225370 h 1263012"/>
                  <a:gd name="connsiteX54" fmla="*/ 466046 w 804534"/>
                  <a:gd name="connsiteY54" fmla="*/ 1227455 h 1263012"/>
                  <a:gd name="connsiteX55" fmla="*/ 375273 w 804534"/>
                  <a:gd name="connsiteY55" fmla="*/ 1259064 h 1263012"/>
                  <a:gd name="connsiteX56" fmla="*/ 352960 w 804534"/>
                  <a:gd name="connsiteY56" fmla="*/ 1248725 h 1263012"/>
                  <a:gd name="connsiteX57" fmla="*/ 331886 w 804534"/>
                  <a:gd name="connsiteY57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54552 w 804534"/>
                  <a:gd name="connsiteY17" fmla="*/ 156433 h 1263012"/>
                  <a:gd name="connsiteX18" fmla="*/ 303432 w 804534"/>
                  <a:gd name="connsiteY18" fmla="*/ 139868 h 1263012"/>
                  <a:gd name="connsiteX19" fmla="*/ 520786 w 804534"/>
                  <a:gd name="connsiteY19" fmla="*/ 63688 h 1263012"/>
                  <a:gd name="connsiteX20" fmla="*/ 557326 w 804534"/>
                  <a:gd name="connsiteY20" fmla="*/ 50954 h 1263012"/>
                  <a:gd name="connsiteX21" fmla="*/ 676948 w 804534"/>
                  <a:gd name="connsiteY21" fmla="*/ 8610 h 1263012"/>
                  <a:gd name="connsiteX22" fmla="*/ 695430 w 804534"/>
                  <a:gd name="connsiteY22" fmla="*/ 1933 h 1263012"/>
                  <a:gd name="connsiteX23" fmla="*/ 713629 w 804534"/>
                  <a:gd name="connsiteY23" fmla="*/ 10498 h 1263012"/>
                  <a:gd name="connsiteX24" fmla="*/ 745183 w 804534"/>
                  <a:gd name="connsiteY24" fmla="*/ 99806 h 1263012"/>
                  <a:gd name="connsiteX25" fmla="*/ 789443 w 804534"/>
                  <a:gd name="connsiteY25" fmla="*/ 225372 h 1263012"/>
                  <a:gd name="connsiteX26" fmla="*/ 798176 w 804534"/>
                  <a:gd name="connsiteY26" fmla="*/ 273238 h 1263012"/>
                  <a:gd name="connsiteX27" fmla="*/ 800148 w 804534"/>
                  <a:gd name="connsiteY27" fmla="*/ 323921 h 1263012"/>
                  <a:gd name="connsiteX28" fmla="*/ 800543 w 804534"/>
                  <a:gd name="connsiteY28" fmla="*/ 458954 h 1263012"/>
                  <a:gd name="connsiteX29" fmla="*/ 799416 w 804534"/>
                  <a:gd name="connsiteY29" fmla="*/ 464138 h 1263012"/>
                  <a:gd name="connsiteX30" fmla="*/ 792682 w 804534"/>
                  <a:gd name="connsiteY30" fmla="*/ 464588 h 1263012"/>
                  <a:gd name="connsiteX31" fmla="*/ 788203 w 804534"/>
                  <a:gd name="connsiteY31" fmla="*/ 454897 h 1263012"/>
                  <a:gd name="connsiteX32" fmla="*/ 675906 w 804534"/>
                  <a:gd name="connsiteY32" fmla="*/ 155053 h 1263012"/>
                  <a:gd name="connsiteX33" fmla="*/ 659199 w 804534"/>
                  <a:gd name="connsiteY33" fmla="*/ 147390 h 1263012"/>
                  <a:gd name="connsiteX34" fmla="*/ 148058 w 804534"/>
                  <a:gd name="connsiteY34" fmla="*/ 338712 h 1263012"/>
                  <a:gd name="connsiteX35" fmla="*/ 125379 w 804534"/>
                  <a:gd name="connsiteY35" fmla="*/ 347023 h 1263012"/>
                  <a:gd name="connsiteX36" fmla="*/ 118674 w 804534"/>
                  <a:gd name="connsiteY36" fmla="*/ 361335 h 1263012"/>
                  <a:gd name="connsiteX37" fmla="*/ 156848 w 804534"/>
                  <a:gd name="connsiteY37" fmla="*/ 463574 h 1263012"/>
                  <a:gd name="connsiteX38" fmla="*/ 284866 w 804534"/>
                  <a:gd name="connsiteY38" fmla="*/ 805312 h 1263012"/>
                  <a:gd name="connsiteX39" fmla="*/ 388345 w 804534"/>
                  <a:gd name="connsiteY39" fmla="*/ 1081716 h 1263012"/>
                  <a:gd name="connsiteX40" fmla="*/ 406206 w 804534"/>
                  <a:gd name="connsiteY40" fmla="*/ 1089886 h 1263012"/>
                  <a:gd name="connsiteX41" fmla="*/ 669257 w 804534"/>
                  <a:gd name="connsiteY41" fmla="*/ 991225 h 1263012"/>
                  <a:gd name="connsiteX42" fmla="*/ 788344 w 804534"/>
                  <a:gd name="connsiteY42" fmla="*/ 946937 h 1263012"/>
                  <a:gd name="connsiteX43" fmla="*/ 802796 w 804534"/>
                  <a:gd name="connsiteY43" fmla="*/ 947867 h 1263012"/>
                  <a:gd name="connsiteX44" fmla="*/ 803839 w 804534"/>
                  <a:gd name="connsiteY44" fmla="*/ 990971 h 1263012"/>
                  <a:gd name="connsiteX45" fmla="*/ 801022 w 804534"/>
                  <a:gd name="connsiteY45" fmla="*/ 996296 h 1263012"/>
                  <a:gd name="connsiteX46" fmla="*/ 801529 w 804534"/>
                  <a:gd name="connsiteY46" fmla="*/ 1099493 h 1263012"/>
                  <a:gd name="connsiteX47" fmla="*/ 800655 w 804534"/>
                  <a:gd name="connsiteY47" fmla="*/ 1108987 h 1263012"/>
                  <a:gd name="connsiteX48" fmla="*/ 792344 w 804534"/>
                  <a:gd name="connsiteY48" fmla="*/ 1115326 h 1263012"/>
                  <a:gd name="connsiteX49" fmla="*/ 684386 w 804534"/>
                  <a:gd name="connsiteY49" fmla="*/ 1153501 h 1263012"/>
                  <a:gd name="connsiteX50" fmla="*/ 666834 w 804534"/>
                  <a:gd name="connsiteY50" fmla="*/ 1156628 h 1263012"/>
                  <a:gd name="connsiteX51" fmla="*/ 601952 w 804534"/>
                  <a:gd name="connsiteY51" fmla="*/ 1178912 h 1263012"/>
                  <a:gd name="connsiteX52" fmla="*/ 469962 w 804534"/>
                  <a:gd name="connsiteY52" fmla="*/ 1225370 h 1263012"/>
                  <a:gd name="connsiteX53" fmla="*/ 466046 w 804534"/>
                  <a:gd name="connsiteY53" fmla="*/ 1227455 h 1263012"/>
                  <a:gd name="connsiteX54" fmla="*/ 375273 w 804534"/>
                  <a:gd name="connsiteY54" fmla="*/ 1259064 h 1263012"/>
                  <a:gd name="connsiteX55" fmla="*/ 352960 w 804534"/>
                  <a:gd name="connsiteY55" fmla="*/ 1248725 h 1263012"/>
                  <a:gd name="connsiteX56" fmla="*/ 331886 w 804534"/>
                  <a:gd name="connsiteY56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254552 w 804534"/>
                  <a:gd name="connsiteY16" fmla="*/ 156433 h 1263012"/>
                  <a:gd name="connsiteX17" fmla="*/ 303432 w 804534"/>
                  <a:gd name="connsiteY17" fmla="*/ 139868 h 1263012"/>
                  <a:gd name="connsiteX18" fmla="*/ 520786 w 804534"/>
                  <a:gd name="connsiteY18" fmla="*/ 63688 h 1263012"/>
                  <a:gd name="connsiteX19" fmla="*/ 557326 w 804534"/>
                  <a:gd name="connsiteY19" fmla="*/ 50954 h 1263012"/>
                  <a:gd name="connsiteX20" fmla="*/ 676948 w 804534"/>
                  <a:gd name="connsiteY20" fmla="*/ 8610 h 1263012"/>
                  <a:gd name="connsiteX21" fmla="*/ 695430 w 804534"/>
                  <a:gd name="connsiteY21" fmla="*/ 1933 h 1263012"/>
                  <a:gd name="connsiteX22" fmla="*/ 713629 w 804534"/>
                  <a:gd name="connsiteY22" fmla="*/ 10498 h 1263012"/>
                  <a:gd name="connsiteX23" fmla="*/ 745183 w 804534"/>
                  <a:gd name="connsiteY23" fmla="*/ 99806 h 1263012"/>
                  <a:gd name="connsiteX24" fmla="*/ 789443 w 804534"/>
                  <a:gd name="connsiteY24" fmla="*/ 225372 h 1263012"/>
                  <a:gd name="connsiteX25" fmla="*/ 798176 w 804534"/>
                  <a:gd name="connsiteY25" fmla="*/ 273238 h 1263012"/>
                  <a:gd name="connsiteX26" fmla="*/ 800148 w 804534"/>
                  <a:gd name="connsiteY26" fmla="*/ 323921 h 1263012"/>
                  <a:gd name="connsiteX27" fmla="*/ 800543 w 804534"/>
                  <a:gd name="connsiteY27" fmla="*/ 458954 h 1263012"/>
                  <a:gd name="connsiteX28" fmla="*/ 799416 w 804534"/>
                  <a:gd name="connsiteY28" fmla="*/ 464138 h 1263012"/>
                  <a:gd name="connsiteX29" fmla="*/ 792682 w 804534"/>
                  <a:gd name="connsiteY29" fmla="*/ 464588 h 1263012"/>
                  <a:gd name="connsiteX30" fmla="*/ 788203 w 804534"/>
                  <a:gd name="connsiteY30" fmla="*/ 454897 h 1263012"/>
                  <a:gd name="connsiteX31" fmla="*/ 675906 w 804534"/>
                  <a:gd name="connsiteY31" fmla="*/ 155053 h 1263012"/>
                  <a:gd name="connsiteX32" fmla="*/ 659199 w 804534"/>
                  <a:gd name="connsiteY32" fmla="*/ 147390 h 1263012"/>
                  <a:gd name="connsiteX33" fmla="*/ 148058 w 804534"/>
                  <a:gd name="connsiteY33" fmla="*/ 338712 h 1263012"/>
                  <a:gd name="connsiteX34" fmla="*/ 125379 w 804534"/>
                  <a:gd name="connsiteY34" fmla="*/ 347023 h 1263012"/>
                  <a:gd name="connsiteX35" fmla="*/ 118674 w 804534"/>
                  <a:gd name="connsiteY35" fmla="*/ 361335 h 1263012"/>
                  <a:gd name="connsiteX36" fmla="*/ 156848 w 804534"/>
                  <a:gd name="connsiteY36" fmla="*/ 463574 h 1263012"/>
                  <a:gd name="connsiteX37" fmla="*/ 284866 w 804534"/>
                  <a:gd name="connsiteY37" fmla="*/ 805312 h 1263012"/>
                  <a:gd name="connsiteX38" fmla="*/ 388345 w 804534"/>
                  <a:gd name="connsiteY38" fmla="*/ 1081716 h 1263012"/>
                  <a:gd name="connsiteX39" fmla="*/ 406206 w 804534"/>
                  <a:gd name="connsiteY39" fmla="*/ 1089886 h 1263012"/>
                  <a:gd name="connsiteX40" fmla="*/ 669257 w 804534"/>
                  <a:gd name="connsiteY40" fmla="*/ 991225 h 1263012"/>
                  <a:gd name="connsiteX41" fmla="*/ 788344 w 804534"/>
                  <a:gd name="connsiteY41" fmla="*/ 946937 h 1263012"/>
                  <a:gd name="connsiteX42" fmla="*/ 802796 w 804534"/>
                  <a:gd name="connsiteY42" fmla="*/ 947867 h 1263012"/>
                  <a:gd name="connsiteX43" fmla="*/ 803839 w 804534"/>
                  <a:gd name="connsiteY43" fmla="*/ 990971 h 1263012"/>
                  <a:gd name="connsiteX44" fmla="*/ 801022 w 804534"/>
                  <a:gd name="connsiteY44" fmla="*/ 996296 h 1263012"/>
                  <a:gd name="connsiteX45" fmla="*/ 801529 w 804534"/>
                  <a:gd name="connsiteY45" fmla="*/ 1099493 h 1263012"/>
                  <a:gd name="connsiteX46" fmla="*/ 800655 w 804534"/>
                  <a:gd name="connsiteY46" fmla="*/ 1108987 h 1263012"/>
                  <a:gd name="connsiteX47" fmla="*/ 792344 w 804534"/>
                  <a:gd name="connsiteY47" fmla="*/ 1115326 h 1263012"/>
                  <a:gd name="connsiteX48" fmla="*/ 684386 w 804534"/>
                  <a:gd name="connsiteY48" fmla="*/ 1153501 h 1263012"/>
                  <a:gd name="connsiteX49" fmla="*/ 666834 w 804534"/>
                  <a:gd name="connsiteY49" fmla="*/ 1156628 h 1263012"/>
                  <a:gd name="connsiteX50" fmla="*/ 601952 w 804534"/>
                  <a:gd name="connsiteY50" fmla="*/ 1178912 h 1263012"/>
                  <a:gd name="connsiteX51" fmla="*/ 469962 w 804534"/>
                  <a:gd name="connsiteY51" fmla="*/ 1225370 h 1263012"/>
                  <a:gd name="connsiteX52" fmla="*/ 466046 w 804534"/>
                  <a:gd name="connsiteY52" fmla="*/ 1227455 h 1263012"/>
                  <a:gd name="connsiteX53" fmla="*/ 375273 w 804534"/>
                  <a:gd name="connsiteY53" fmla="*/ 1259064 h 1263012"/>
                  <a:gd name="connsiteX54" fmla="*/ 352960 w 804534"/>
                  <a:gd name="connsiteY54" fmla="*/ 1248725 h 1263012"/>
                  <a:gd name="connsiteX55" fmla="*/ 331886 w 804534"/>
                  <a:gd name="connsiteY55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254552 w 804534"/>
                  <a:gd name="connsiteY15" fmla="*/ 156433 h 1263012"/>
                  <a:gd name="connsiteX16" fmla="*/ 303432 w 804534"/>
                  <a:gd name="connsiteY16" fmla="*/ 139868 h 1263012"/>
                  <a:gd name="connsiteX17" fmla="*/ 520786 w 804534"/>
                  <a:gd name="connsiteY17" fmla="*/ 63688 h 1263012"/>
                  <a:gd name="connsiteX18" fmla="*/ 557326 w 804534"/>
                  <a:gd name="connsiteY18" fmla="*/ 50954 h 1263012"/>
                  <a:gd name="connsiteX19" fmla="*/ 676948 w 804534"/>
                  <a:gd name="connsiteY19" fmla="*/ 8610 h 1263012"/>
                  <a:gd name="connsiteX20" fmla="*/ 695430 w 804534"/>
                  <a:gd name="connsiteY20" fmla="*/ 1933 h 1263012"/>
                  <a:gd name="connsiteX21" fmla="*/ 713629 w 804534"/>
                  <a:gd name="connsiteY21" fmla="*/ 10498 h 1263012"/>
                  <a:gd name="connsiteX22" fmla="*/ 745183 w 804534"/>
                  <a:gd name="connsiteY22" fmla="*/ 99806 h 1263012"/>
                  <a:gd name="connsiteX23" fmla="*/ 789443 w 804534"/>
                  <a:gd name="connsiteY23" fmla="*/ 225372 h 1263012"/>
                  <a:gd name="connsiteX24" fmla="*/ 798176 w 804534"/>
                  <a:gd name="connsiteY24" fmla="*/ 273238 h 1263012"/>
                  <a:gd name="connsiteX25" fmla="*/ 800148 w 804534"/>
                  <a:gd name="connsiteY25" fmla="*/ 323921 h 1263012"/>
                  <a:gd name="connsiteX26" fmla="*/ 800543 w 804534"/>
                  <a:gd name="connsiteY26" fmla="*/ 458954 h 1263012"/>
                  <a:gd name="connsiteX27" fmla="*/ 799416 w 804534"/>
                  <a:gd name="connsiteY27" fmla="*/ 464138 h 1263012"/>
                  <a:gd name="connsiteX28" fmla="*/ 792682 w 804534"/>
                  <a:gd name="connsiteY28" fmla="*/ 464588 h 1263012"/>
                  <a:gd name="connsiteX29" fmla="*/ 788203 w 804534"/>
                  <a:gd name="connsiteY29" fmla="*/ 454897 h 1263012"/>
                  <a:gd name="connsiteX30" fmla="*/ 675906 w 804534"/>
                  <a:gd name="connsiteY30" fmla="*/ 155053 h 1263012"/>
                  <a:gd name="connsiteX31" fmla="*/ 659199 w 804534"/>
                  <a:gd name="connsiteY31" fmla="*/ 147390 h 1263012"/>
                  <a:gd name="connsiteX32" fmla="*/ 148058 w 804534"/>
                  <a:gd name="connsiteY32" fmla="*/ 338712 h 1263012"/>
                  <a:gd name="connsiteX33" fmla="*/ 125379 w 804534"/>
                  <a:gd name="connsiteY33" fmla="*/ 347023 h 1263012"/>
                  <a:gd name="connsiteX34" fmla="*/ 118674 w 804534"/>
                  <a:gd name="connsiteY34" fmla="*/ 361335 h 1263012"/>
                  <a:gd name="connsiteX35" fmla="*/ 156848 w 804534"/>
                  <a:gd name="connsiteY35" fmla="*/ 463574 h 1263012"/>
                  <a:gd name="connsiteX36" fmla="*/ 284866 w 804534"/>
                  <a:gd name="connsiteY36" fmla="*/ 805312 h 1263012"/>
                  <a:gd name="connsiteX37" fmla="*/ 388345 w 804534"/>
                  <a:gd name="connsiteY37" fmla="*/ 1081716 h 1263012"/>
                  <a:gd name="connsiteX38" fmla="*/ 406206 w 804534"/>
                  <a:gd name="connsiteY38" fmla="*/ 1089886 h 1263012"/>
                  <a:gd name="connsiteX39" fmla="*/ 669257 w 804534"/>
                  <a:gd name="connsiteY39" fmla="*/ 991225 h 1263012"/>
                  <a:gd name="connsiteX40" fmla="*/ 788344 w 804534"/>
                  <a:gd name="connsiteY40" fmla="*/ 946937 h 1263012"/>
                  <a:gd name="connsiteX41" fmla="*/ 802796 w 804534"/>
                  <a:gd name="connsiteY41" fmla="*/ 947867 h 1263012"/>
                  <a:gd name="connsiteX42" fmla="*/ 803839 w 804534"/>
                  <a:gd name="connsiteY42" fmla="*/ 990971 h 1263012"/>
                  <a:gd name="connsiteX43" fmla="*/ 801022 w 804534"/>
                  <a:gd name="connsiteY43" fmla="*/ 996296 h 1263012"/>
                  <a:gd name="connsiteX44" fmla="*/ 801529 w 804534"/>
                  <a:gd name="connsiteY44" fmla="*/ 1099493 h 1263012"/>
                  <a:gd name="connsiteX45" fmla="*/ 800655 w 804534"/>
                  <a:gd name="connsiteY45" fmla="*/ 1108987 h 1263012"/>
                  <a:gd name="connsiteX46" fmla="*/ 792344 w 804534"/>
                  <a:gd name="connsiteY46" fmla="*/ 1115326 h 1263012"/>
                  <a:gd name="connsiteX47" fmla="*/ 684386 w 804534"/>
                  <a:gd name="connsiteY47" fmla="*/ 1153501 h 1263012"/>
                  <a:gd name="connsiteX48" fmla="*/ 666834 w 804534"/>
                  <a:gd name="connsiteY48" fmla="*/ 1156628 h 1263012"/>
                  <a:gd name="connsiteX49" fmla="*/ 601952 w 804534"/>
                  <a:gd name="connsiteY49" fmla="*/ 1178912 h 1263012"/>
                  <a:gd name="connsiteX50" fmla="*/ 469962 w 804534"/>
                  <a:gd name="connsiteY50" fmla="*/ 1225370 h 1263012"/>
                  <a:gd name="connsiteX51" fmla="*/ 466046 w 804534"/>
                  <a:gd name="connsiteY51" fmla="*/ 1227455 h 1263012"/>
                  <a:gd name="connsiteX52" fmla="*/ 375273 w 804534"/>
                  <a:gd name="connsiteY52" fmla="*/ 1259064 h 1263012"/>
                  <a:gd name="connsiteX53" fmla="*/ 352960 w 804534"/>
                  <a:gd name="connsiteY53" fmla="*/ 1248725 h 1263012"/>
                  <a:gd name="connsiteX54" fmla="*/ 331886 w 804534"/>
                  <a:gd name="connsiteY54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56102 w 804534"/>
                  <a:gd name="connsiteY11" fmla="*/ 415061 h 1263012"/>
                  <a:gd name="connsiteX12" fmla="*/ 2122 w 804534"/>
                  <a:gd name="connsiteY12" fmla="*/ 262504 h 1263012"/>
                  <a:gd name="connsiteX13" fmla="*/ 10236 w 804534"/>
                  <a:gd name="connsiteY13" fmla="*/ 243065 h 1263012"/>
                  <a:gd name="connsiteX14" fmla="*/ 254552 w 804534"/>
                  <a:gd name="connsiteY14" fmla="*/ 156433 h 1263012"/>
                  <a:gd name="connsiteX15" fmla="*/ 303432 w 804534"/>
                  <a:gd name="connsiteY15" fmla="*/ 139868 h 1263012"/>
                  <a:gd name="connsiteX16" fmla="*/ 520786 w 804534"/>
                  <a:gd name="connsiteY16" fmla="*/ 63688 h 1263012"/>
                  <a:gd name="connsiteX17" fmla="*/ 557326 w 804534"/>
                  <a:gd name="connsiteY17" fmla="*/ 50954 h 1263012"/>
                  <a:gd name="connsiteX18" fmla="*/ 676948 w 804534"/>
                  <a:gd name="connsiteY18" fmla="*/ 8610 h 1263012"/>
                  <a:gd name="connsiteX19" fmla="*/ 695430 w 804534"/>
                  <a:gd name="connsiteY19" fmla="*/ 1933 h 1263012"/>
                  <a:gd name="connsiteX20" fmla="*/ 713629 w 804534"/>
                  <a:gd name="connsiteY20" fmla="*/ 10498 h 1263012"/>
                  <a:gd name="connsiteX21" fmla="*/ 745183 w 804534"/>
                  <a:gd name="connsiteY21" fmla="*/ 99806 h 1263012"/>
                  <a:gd name="connsiteX22" fmla="*/ 789443 w 804534"/>
                  <a:gd name="connsiteY22" fmla="*/ 225372 h 1263012"/>
                  <a:gd name="connsiteX23" fmla="*/ 798176 w 804534"/>
                  <a:gd name="connsiteY23" fmla="*/ 273238 h 1263012"/>
                  <a:gd name="connsiteX24" fmla="*/ 800148 w 804534"/>
                  <a:gd name="connsiteY24" fmla="*/ 323921 h 1263012"/>
                  <a:gd name="connsiteX25" fmla="*/ 800543 w 804534"/>
                  <a:gd name="connsiteY25" fmla="*/ 458954 h 1263012"/>
                  <a:gd name="connsiteX26" fmla="*/ 799416 w 804534"/>
                  <a:gd name="connsiteY26" fmla="*/ 464138 h 1263012"/>
                  <a:gd name="connsiteX27" fmla="*/ 792682 w 804534"/>
                  <a:gd name="connsiteY27" fmla="*/ 464588 h 1263012"/>
                  <a:gd name="connsiteX28" fmla="*/ 788203 w 804534"/>
                  <a:gd name="connsiteY28" fmla="*/ 454897 h 1263012"/>
                  <a:gd name="connsiteX29" fmla="*/ 675906 w 804534"/>
                  <a:gd name="connsiteY29" fmla="*/ 155053 h 1263012"/>
                  <a:gd name="connsiteX30" fmla="*/ 659199 w 804534"/>
                  <a:gd name="connsiteY30" fmla="*/ 147390 h 1263012"/>
                  <a:gd name="connsiteX31" fmla="*/ 148058 w 804534"/>
                  <a:gd name="connsiteY31" fmla="*/ 338712 h 1263012"/>
                  <a:gd name="connsiteX32" fmla="*/ 125379 w 804534"/>
                  <a:gd name="connsiteY32" fmla="*/ 347023 h 1263012"/>
                  <a:gd name="connsiteX33" fmla="*/ 118674 w 804534"/>
                  <a:gd name="connsiteY33" fmla="*/ 361335 h 1263012"/>
                  <a:gd name="connsiteX34" fmla="*/ 156848 w 804534"/>
                  <a:gd name="connsiteY34" fmla="*/ 463574 h 1263012"/>
                  <a:gd name="connsiteX35" fmla="*/ 284866 w 804534"/>
                  <a:gd name="connsiteY35" fmla="*/ 805312 h 1263012"/>
                  <a:gd name="connsiteX36" fmla="*/ 388345 w 804534"/>
                  <a:gd name="connsiteY36" fmla="*/ 1081716 h 1263012"/>
                  <a:gd name="connsiteX37" fmla="*/ 406206 w 804534"/>
                  <a:gd name="connsiteY37" fmla="*/ 1089886 h 1263012"/>
                  <a:gd name="connsiteX38" fmla="*/ 669257 w 804534"/>
                  <a:gd name="connsiteY38" fmla="*/ 991225 h 1263012"/>
                  <a:gd name="connsiteX39" fmla="*/ 788344 w 804534"/>
                  <a:gd name="connsiteY39" fmla="*/ 946937 h 1263012"/>
                  <a:gd name="connsiteX40" fmla="*/ 802796 w 804534"/>
                  <a:gd name="connsiteY40" fmla="*/ 947867 h 1263012"/>
                  <a:gd name="connsiteX41" fmla="*/ 803839 w 804534"/>
                  <a:gd name="connsiteY41" fmla="*/ 990971 h 1263012"/>
                  <a:gd name="connsiteX42" fmla="*/ 801022 w 804534"/>
                  <a:gd name="connsiteY42" fmla="*/ 996296 h 1263012"/>
                  <a:gd name="connsiteX43" fmla="*/ 801529 w 804534"/>
                  <a:gd name="connsiteY43" fmla="*/ 1099493 h 1263012"/>
                  <a:gd name="connsiteX44" fmla="*/ 800655 w 804534"/>
                  <a:gd name="connsiteY44" fmla="*/ 1108987 h 1263012"/>
                  <a:gd name="connsiteX45" fmla="*/ 792344 w 804534"/>
                  <a:gd name="connsiteY45" fmla="*/ 1115326 h 1263012"/>
                  <a:gd name="connsiteX46" fmla="*/ 684386 w 804534"/>
                  <a:gd name="connsiteY46" fmla="*/ 1153501 h 1263012"/>
                  <a:gd name="connsiteX47" fmla="*/ 666834 w 804534"/>
                  <a:gd name="connsiteY47" fmla="*/ 1156628 h 1263012"/>
                  <a:gd name="connsiteX48" fmla="*/ 601952 w 804534"/>
                  <a:gd name="connsiteY48" fmla="*/ 1178912 h 1263012"/>
                  <a:gd name="connsiteX49" fmla="*/ 469962 w 804534"/>
                  <a:gd name="connsiteY49" fmla="*/ 1225370 h 1263012"/>
                  <a:gd name="connsiteX50" fmla="*/ 466046 w 804534"/>
                  <a:gd name="connsiteY50" fmla="*/ 1227455 h 1263012"/>
                  <a:gd name="connsiteX51" fmla="*/ 375273 w 804534"/>
                  <a:gd name="connsiteY51" fmla="*/ 1259064 h 1263012"/>
                  <a:gd name="connsiteX52" fmla="*/ 352960 w 804534"/>
                  <a:gd name="connsiteY52" fmla="*/ 1248725 h 1263012"/>
                  <a:gd name="connsiteX53" fmla="*/ 331886 w 804534"/>
                  <a:gd name="connsiteY53" fmla="*/ 119108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52" fmla="*/ 133550 w 804534"/>
                  <a:gd name="connsiteY52" fmla="*/ 527781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1185 w 804534"/>
                  <a:gd name="connsiteY48" fmla="*/ 686647 h 12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4534" h="1263012">
                    <a:moveTo>
                      <a:pt x="56102" y="415061"/>
                    </a:moveTo>
                    <a:cubicBezTo>
                      <a:pt x="37000" y="364603"/>
                      <a:pt x="20125" y="313356"/>
                      <a:pt x="2122" y="262504"/>
                    </a:cubicBezTo>
                    <a:cubicBezTo>
                      <a:pt x="-2019" y="250812"/>
                      <a:pt x="-498" y="246925"/>
                      <a:pt x="10236" y="243065"/>
                    </a:cubicBezTo>
                    <a:lnTo>
                      <a:pt x="254552" y="156433"/>
                    </a:lnTo>
                    <a:cubicBezTo>
                      <a:pt x="271202" y="151982"/>
                      <a:pt x="287204" y="145530"/>
                      <a:pt x="303432" y="139868"/>
                    </a:cubicBezTo>
                    <a:lnTo>
                      <a:pt x="520786" y="63688"/>
                    </a:lnTo>
                    <a:cubicBezTo>
                      <a:pt x="533069" y="59744"/>
                      <a:pt x="544958" y="54701"/>
                      <a:pt x="557326" y="50954"/>
                    </a:cubicBezTo>
                    <a:cubicBezTo>
                      <a:pt x="596937" y="36079"/>
                      <a:pt x="637112" y="22809"/>
                      <a:pt x="676948" y="8610"/>
                    </a:cubicBezTo>
                    <a:lnTo>
                      <a:pt x="695430" y="1933"/>
                    </a:lnTo>
                    <a:cubicBezTo>
                      <a:pt x="706530" y="-1927"/>
                      <a:pt x="709741" y="-462"/>
                      <a:pt x="713629" y="10498"/>
                    </a:cubicBezTo>
                    <a:cubicBezTo>
                      <a:pt x="724194" y="40248"/>
                      <a:pt x="734731" y="69999"/>
                      <a:pt x="745183" y="99806"/>
                    </a:cubicBezTo>
                    <a:cubicBezTo>
                      <a:pt x="759861" y="141671"/>
                      <a:pt x="774426" y="183592"/>
                      <a:pt x="789443" y="225372"/>
                    </a:cubicBezTo>
                    <a:cubicBezTo>
                      <a:pt x="794993" y="240839"/>
                      <a:pt x="798599" y="256447"/>
                      <a:pt x="798176" y="273238"/>
                    </a:cubicBezTo>
                    <a:cubicBezTo>
                      <a:pt x="797754" y="290086"/>
                      <a:pt x="795725" y="307186"/>
                      <a:pt x="800148" y="323921"/>
                    </a:cubicBezTo>
                    <a:cubicBezTo>
                      <a:pt x="801247" y="368941"/>
                      <a:pt x="800543" y="413962"/>
                      <a:pt x="800543" y="458954"/>
                    </a:cubicBezTo>
                    <a:cubicBezTo>
                      <a:pt x="800543" y="460757"/>
                      <a:pt x="800120" y="462504"/>
                      <a:pt x="799416" y="464138"/>
                    </a:cubicBezTo>
                    <a:cubicBezTo>
                      <a:pt x="797444" y="468082"/>
                      <a:pt x="795077" y="467575"/>
                      <a:pt x="792682" y="464588"/>
                    </a:cubicBezTo>
                    <a:cubicBezTo>
                      <a:pt x="790372" y="461743"/>
                      <a:pt x="789443" y="458250"/>
                      <a:pt x="788203" y="454897"/>
                    </a:cubicBezTo>
                    <a:cubicBezTo>
                      <a:pt x="750902" y="354883"/>
                      <a:pt x="713460" y="254954"/>
                      <a:pt x="675906" y="155053"/>
                    </a:cubicBezTo>
                    <a:cubicBezTo>
                      <a:pt x="671398" y="143079"/>
                      <a:pt x="671032" y="142938"/>
                      <a:pt x="659199" y="147390"/>
                    </a:cubicBezTo>
                    <a:lnTo>
                      <a:pt x="148058" y="338712"/>
                    </a:lnTo>
                    <a:lnTo>
                      <a:pt x="125379" y="347023"/>
                    </a:lnTo>
                    <a:cubicBezTo>
                      <a:pt x="115518" y="350798"/>
                      <a:pt x="115096" y="351671"/>
                      <a:pt x="118674" y="361335"/>
                    </a:cubicBezTo>
                    <a:cubicBezTo>
                      <a:pt x="131295" y="395452"/>
                      <a:pt x="144114" y="429485"/>
                      <a:pt x="156848" y="463574"/>
                    </a:cubicBezTo>
                    <a:cubicBezTo>
                      <a:pt x="199361" y="577534"/>
                      <a:pt x="242381" y="691324"/>
                      <a:pt x="284866" y="805312"/>
                    </a:cubicBezTo>
                    <a:cubicBezTo>
                      <a:pt x="319237" y="897493"/>
                      <a:pt x="354058" y="989506"/>
                      <a:pt x="388345" y="1081716"/>
                    </a:cubicBezTo>
                    <a:cubicBezTo>
                      <a:pt x="393162" y="1094676"/>
                      <a:pt x="393247" y="1094760"/>
                      <a:pt x="406206" y="1089886"/>
                    </a:cubicBezTo>
                    <a:lnTo>
                      <a:pt x="669257" y="991225"/>
                    </a:lnTo>
                    <a:lnTo>
                      <a:pt x="788344" y="946937"/>
                    </a:lnTo>
                    <a:cubicBezTo>
                      <a:pt x="793077" y="945162"/>
                      <a:pt x="798345" y="941669"/>
                      <a:pt x="802796" y="947867"/>
                    </a:cubicBezTo>
                    <a:cubicBezTo>
                      <a:pt x="805783" y="962178"/>
                      <a:pt x="804064" y="976603"/>
                      <a:pt x="803839" y="990971"/>
                    </a:cubicBezTo>
                    <a:cubicBezTo>
                      <a:pt x="803811" y="993056"/>
                      <a:pt x="802684" y="994915"/>
                      <a:pt x="801022" y="996296"/>
                    </a:cubicBezTo>
                    <a:cubicBezTo>
                      <a:pt x="800233" y="1030695"/>
                      <a:pt x="800712" y="1065094"/>
                      <a:pt x="801529" y="1099493"/>
                    </a:cubicBezTo>
                    <a:cubicBezTo>
                      <a:pt x="801613" y="1102705"/>
                      <a:pt x="802740" y="1105973"/>
                      <a:pt x="800655" y="1108987"/>
                    </a:cubicBezTo>
                    <a:cubicBezTo>
                      <a:pt x="798880" y="1112425"/>
                      <a:pt x="795810" y="1114059"/>
                      <a:pt x="792344" y="1115326"/>
                    </a:cubicBezTo>
                    <a:cubicBezTo>
                      <a:pt x="756508" y="1128483"/>
                      <a:pt x="720278" y="1140485"/>
                      <a:pt x="684386" y="1153501"/>
                    </a:cubicBezTo>
                    <a:cubicBezTo>
                      <a:pt x="678807" y="1155529"/>
                      <a:pt x="672694" y="1155642"/>
                      <a:pt x="666834" y="1156628"/>
                    </a:cubicBezTo>
                    <a:lnTo>
                      <a:pt x="601952" y="1178912"/>
                    </a:lnTo>
                    <a:lnTo>
                      <a:pt x="469962" y="1225370"/>
                    </a:lnTo>
                    <a:cubicBezTo>
                      <a:pt x="468581" y="1225849"/>
                      <a:pt x="467342" y="1226750"/>
                      <a:pt x="466046" y="1227455"/>
                    </a:cubicBezTo>
                    <a:lnTo>
                      <a:pt x="375273" y="1259064"/>
                    </a:lnTo>
                    <a:cubicBezTo>
                      <a:pt x="358115" y="1265291"/>
                      <a:pt x="358707" y="1265713"/>
                      <a:pt x="352960" y="1248725"/>
                    </a:cubicBezTo>
                    <a:cubicBezTo>
                      <a:pt x="346255" y="1229342"/>
                      <a:pt x="338901" y="1210269"/>
                      <a:pt x="331886" y="1191083"/>
                    </a:cubicBezTo>
                    <a:cubicBezTo>
                      <a:pt x="318194" y="1150289"/>
                      <a:pt x="304333" y="1109551"/>
                      <a:pt x="288697" y="1069433"/>
                    </a:cubicBezTo>
                    <a:cubicBezTo>
                      <a:pt x="284077" y="1065601"/>
                      <a:pt x="282584" y="1060079"/>
                      <a:pt x="280753" y="1054726"/>
                    </a:cubicBezTo>
                    <a:cubicBezTo>
                      <a:pt x="263398" y="1004381"/>
                      <a:pt x="245170" y="954318"/>
                      <a:pt x="227816" y="903973"/>
                    </a:cubicBezTo>
                    <a:cubicBezTo>
                      <a:pt x="225280" y="896620"/>
                      <a:pt x="224153" y="889070"/>
                      <a:pt x="222660" y="881547"/>
                    </a:cubicBezTo>
                    <a:cubicBezTo>
                      <a:pt x="209616" y="839908"/>
                      <a:pt x="191666" y="790408"/>
                      <a:pt x="179753" y="757925"/>
                    </a:cubicBezTo>
                    <a:cubicBezTo>
                      <a:pt x="167841" y="725442"/>
                      <a:pt x="157137" y="701497"/>
                      <a:pt x="151185" y="686647"/>
                    </a:cubicBezTo>
                  </a:path>
                </a:pathLst>
              </a:custGeom>
              <a:solidFill>
                <a:srgbClr val="01010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9">
                <a:extLst>
                  <a:ext uri="{FF2B5EF4-FFF2-40B4-BE49-F238E27FC236}">
                    <a16:creationId xmlns="" xmlns:a16="http://schemas.microsoft.com/office/drawing/2014/main" id="{9F2C09F7-0760-40BE-8B28-144343FF9030}"/>
                  </a:ext>
                </a:extLst>
              </p:cNvPr>
              <p:cNvSpPr/>
              <p:nvPr/>
            </p:nvSpPr>
            <p:spPr>
              <a:xfrm>
                <a:off x="9294736" y="3641180"/>
                <a:ext cx="1294985" cy="1801739"/>
              </a:xfrm>
              <a:custGeom>
                <a:avLst/>
                <a:gdLst>
                  <a:gd name="connsiteX0" fmla="*/ 685959 w 687875"/>
                  <a:gd name="connsiteY0" fmla="*/ 526953 h 957054"/>
                  <a:gd name="connsiteX1" fmla="*/ 686044 w 687875"/>
                  <a:gd name="connsiteY1" fmla="*/ 555154 h 957054"/>
                  <a:gd name="connsiteX2" fmla="*/ 671619 w 687875"/>
                  <a:gd name="connsiteY2" fmla="*/ 563550 h 957054"/>
                  <a:gd name="connsiteX3" fmla="*/ 486101 w 687875"/>
                  <a:gd name="connsiteY3" fmla="*/ 634066 h 957054"/>
                  <a:gd name="connsiteX4" fmla="*/ 247870 w 687875"/>
                  <a:gd name="connsiteY4" fmla="*/ 724417 h 957054"/>
                  <a:gd name="connsiteX5" fmla="*/ 242067 w 687875"/>
                  <a:gd name="connsiteY5" fmla="*/ 726727 h 957054"/>
                  <a:gd name="connsiteX6" fmla="*/ 237193 w 687875"/>
                  <a:gd name="connsiteY6" fmla="*/ 736841 h 957054"/>
                  <a:gd name="connsiteX7" fmla="*/ 248519 w 687875"/>
                  <a:gd name="connsiteY7" fmla="*/ 742560 h 957054"/>
                  <a:gd name="connsiteX8" fmla="*/ 349631 w 687875"/>
                  <a:gd name="connsiteY8" fmla="*/ 704132 h 957054"/>
                  <a:gd name="connsiteX9" fmla="*/ 647954 w 687875"/>
                  <a:gd name="connsiteY9" fmla="*/ 590765 h 957054"/>
                  <a:gd name="connsiteX10" fmla="*/ 675535 w 687875"/>
                  <a:gd name="connsiteY10" fmla="*/ 580313 h 957054"/>
                  <a:gd name="connsiteX11" fmla="*/ 686185 w 687875"/>
                  <a:gd name="connsiteY11" fmla="*/ 580791 h 957054"/>
                  <a:gd name="connsiteX12" fmla="*/ 686297 w 687875"/>
                  <a:gd name="connsiteY12" fmla="*/ 608542 h 957054"/>
                  <a:gd name="connsiteX13" fmla="*/ 678437 w 687875"/>
                  <a:gd name="connsiteY13" fmla="*/ 614064 h 957054"/>
                  <a:gd name="connsiteX14" fmla="*/ 481987 w 687875"/>
                  <a:gd name="connsiteY14" fmla="*/ 688665 h 957054"/>
                  <a:gd name="connsiteX15" fmla="*/ 326586 w 687875"/>
                  <a:gd name="connsiteY15" fmla="*/ 747941 h 957054"/>
                  <a:gd name="connsiteX16" fmla="*/ 262182 w 687875"/>
                  <a:gd name="connsiteY16" fmla="*/ 772283 h 957054"/>
                  <a:gd name="connsiteX17" fmla="*/ 256604 w 687875"/>
                  <a:gd name="connsiteY17" fmla="*/ 784341 h 957054"/>
                  <a:gd name="connsiteX18" fmla="*/ 266437 w 687875"/>
                  <a:gd name="connsiteY18" fmla="*/ 788792 h 957054"/>
                  <a:gd name="connsiteX19" fmla="*/ 293173 w 687875"/>
                  <a:gd name="connsiteY19" fmla="*/ 778565 h 957054"/>
                  <a:gd name="connsiteX20" fmla="*/ 587410 w 687875"/>
                  <a:gd name="connsiteY20" fmla="*/ 666719 h 957054"/>
                  <a:gd name="connsiteX21" fmla="*/ 671056 w 687875"/>
                  <a:gd name="connsiteY21" fmla="*/ 635137 h 957054"/>
                  <a:gd name="connsiteX22" fmla="*/ 686410 w 687875"/>
                  <a:gd name="connsiteY22" fmla="*/ 632207 h 957054"/>
                  <a:gd name="connsiteX23" fmla="*/ 686410 w 687875"/>
                  <a:gd name="connsiteY23" fmla="*/ 632292 h 957054"/>
                  <a:gd name="connsiteX24" fmla="*/ 687227 w 687875"/>
                  <a:gd name="connsiteY24" fmla="*/ 658859 h 957054"/>
                  <a:gd name="connsiteX25" fmla="*/ 678071 w 687875"/>
                  <a:gd name="connsiteY25" fmla="*/ 667339 h 957054"/>
                  <a:gd name="connsiteX26" fmla="*/ 560280 w 687875"/>
                  <a:gd name="connsiteY26" fmla="*/ 712331 h 957054"/>
                  <a:gd name="connsiteX27" fmla="*/ 363774 w 687875"/>
                  <a:gd name="connsiteY27" fmla="*/ 786820 h 957054"/>
                  <a:gd name="connsiteX28" fmla="*/ 282692 w 687875"/>
                  <a:gd name="connsiteY28" fmla="*/ 817613 h 957054"/>
                  <a:gd name="connsiteX29" fmla="*/ 274607 w 687875"/>
                  <a:gd name="connsiteY29" fmla="*/ 827868 h 957054"/>
                  <a:gd name="connsiteX30" fmla="*/ 286721 w 687875"/>
                  <a:gd name="connsiteY30" fmla="*/ 834179 h 957054"/>
                  <a:gd name="connsiteX31" fmla="*/ 420514 w 687875"/>
                  <a:gd name="connsiteY31" fmla="*/ 783439 h 957054"/>
                  <a:gd name="connsiteX32" fmla="*/ 673845 w 687875"/>
                  <a:gd name="connsiteY32" fmla="*/ 687285 h 957054"/>
                  <a:gd name="connsiteX33" fmla="*/ 686692 w 687875"/>
                  <a:gd name="connsiteY33" fmla="*/ 685707 h 957054"/>
                  <a:gd name="connsiteX34" fmla="*/ 687283 w 687875"/>
                  <a:gd name="connsiteY34" fmla="*/ 710669 h 957054"/>
                  <a:gd name="connsiteX35" fmla="*/ 679310 w 687875"/>
                  <a:gd name="connsiteY35" fmla="*/ 720050 h 957054"/>
                  <a:gd name="connsiteX36" fmla="*/ 637530 w 687875"/>
                  <a:gd name="connsiteY36" fmla="*/ 736024 h 957054"/>
                  <a:gd name="connsiteX37" fmla="*/ 343884 w 687875"/>
                  <a:gd name="connsiteY37" fmla="*/ 847279 h 957054"/>
                  <a:gd name="connsiteX38" fmla="*/ 297934 w 687875"/>
                  <a:gd name="connsiteY38" fmla="*/ 864859 h 957054"/>
                  <a:gd name="connsiteX39" fmla="*/ 291849 w 687875"/>
                  <a:gd name="connsiteY39" fmla="*/ 876748 h 957054"/>
                  <a:gd name="connsiteX40" fmla="*/ 303906 w 687875"/>
                  <a:gd name="connsiteY40" fmla="*/ 881002 h 957054"/>
                  <a:gd name="connsiteX41" fmla="*/ 604849 w 687875"/>
                  <a:gd name="connsiteY41" fmla="*/ 766395 h 957054"/>
                  <a:gd name="connsiteX42" fmla="*/ 674324 w 687875"/>
                  <a:gd name="connsiteY42" fmla="*/ 740166 h 957054"/>
                  <a:gd name="connsiteX43" fmla="*/ 687819 w 687875"/>
                  <a:gd name="connsiteY43" fmla="*/ 739574 h 957054"/>
                  <a:gd name="connsiteX44" fmla="*/ 687875 w 687875"/>
                  <a:gd name="connsiteY44" fmla="*/ 805780 h 957054"/>
                  <a:gd name="connsiteX45" fmla="*/ 531825 w 687875"/>
                  <a:gd name="connsiteY45" fmla="*/ 863760 h 957054"/>
                  <a:gd name="connsiteX46" fmla="*/ 286411 w 687875"/>
                  <a:gd name="connsiteY46" fmla="*/ 955998 h 957054"/>
                  <a:gd name="connsiteX47" fmla="*/ 276072 w 687875"/>
                  <a:gd name="connsiteY47" fmla="*/ 950927 h 957054"/>
                  <a:gd name="connsiteX48" fmla="*/ 95906 w 687875"/>
                  <a:gd name="connsiteY48" fmla="*/ 469987 h 957054"/>
                  <a:gd name="connsiteX49" fmla="*/ 1217 w 687875"/>
                  <a:gd name="connsiteY49" fmla="*/ 217784 h 957054"/>
                  <a:gd name="connsiteX50" fmla="*/ 7189 w 687875"/>
                  <a:gd name="connsiteY50" fmla="*/ 205472 h 957054"/>
                  <a:gd name="connsiteX51" fmla="*/ 553378 w 687875"/>
                  <a:gd name="connsiteY51" fmla="*/ 1021 h 957054"/>
                  <a:gd name="connsiteX52" fmla="*/ 563745 w 687875"/>
                  <a:gd name="connsiteY52" fmla="*/ 6261 h 957054"/>
                  <a:gd name="connsiteX53" fmla="*/ 682776 w 687875"/>
                  <a:gd name="connsiteY53" fmla="*/ 324052 h 957054"/>
                  <a:gd name="connsiteX54" fmla="*/ 684382 w 687875"/>
                  <a:gd name="connsiteY54" fmla="*/ 327038 h 957054"/>
                  <a:gd name="connsiteX55" fmla="*/ 684663 w 687875"/>
                  <a:gd name="connsiteY55" fmla="*/ 410683 h 957054"/>
                  <a:gd name="connsiteX56" fmla="*/ 683790 w 687875"/>
                  <a:gd name="connsiteY56" fmla="*/ 410796 h 957054"/>
                  <a:gd name="connsiteX57" fmla="*/ 660632 w 687875"/>
                  <a:gd name="connsiteY57" fmla="*/ 408317 h 957054"/>
                  <a:gd name="connsiteX58" fmla="*/ 351209 w 687875"/>
                  <a:gd name="connsiteY58" fmla="*/ 525995 h 957054"/>
                  <a:gd name="connsiteX59" fmla="*/ 198962 w 687875"/>
                  <a:gd name="connsiteY59" fmla="*/ 583750 h 957054"/>
                  <a:gd name="connsiteX60" fmla="*/ 192285 w 687875"/>
                  <a:gd name="connsiteY60" fmla="*/ 586313 h 957054"/>
                  <a:gd name="connsiteX61" fmla="*/ 186876 w 687875"/>
                  <a:gd name="connsiteY61" fmla="*/ 596822 h 957054"/>
                  <a:gd name="connsiteX62" fmla="*/ 198427 w 687875"/>
                  <a:gd name="connsiteY62" fmla="*/ 602231 h 957054"/>
                  <a:gd name="connsiteX63" fmla="*/ 290383 w 687875"/>
                  <a:gd name="connsiteY63" fmla="*/ 567212 h 957054"/>
                  <a:gd name="connsiteX64" fmla="*/ 594764 w 687875"/>
                  <a:gd name="connsiteY64" fmla="*/ 451478 h 957054"/>
                  <a:gd name="connsiteX65" fmla="*/ 670887 w 687875"/>
                  <a:gd name="connsiteY65" fmla="*/ 422629 h 957054"/>
                  <a:gd name="connsiteX66" fmla="*/ 684635 w 687875"/>
                  <a:gd name="connsiteY66" fmla="*/ 420995 h 957054"/>
                  <a:gd name="connsiteX67" fmla="*/ 684776 w 687875"/>
                  <a:gd name="connsiteY67" fmla="*/ 450126 h 957054"/>
                  <a:gd name="connsiteX68" fmla="*/ 675000 w 687875"/>
                  <a:gd name="connsiteY68" fmla="*/ 456126 h 957054"/>
                  <a:gd name="connsiteX69" fmla="*/ 438291 w 687875"/>
                  <a:gd name="connsiteY69" fmla="*/ 545885 h 957054"/>
                  <a:gd name="connsiteX70" fmla="*/ 211725 w 687875"/>
                  <a:gd name="connsiteY70" fmla="*/ 632094 h 957054"/>
                  <a:gd name="connsiteX71" fmla="*/ 203893 w 687875"/>
                  <a:gd name="connsiteY71" fmla="*/ 641645 h 957054"/>
                  <a:gd name="connsiteX72" fmla="*/ 217359 w 687875"/>
                  <a:gd name="connsiteY72" fmla="*/ 648237 h 957054"/>
                  <a:gd name="connsiteX73" fmla="*/ 295962 w 687875"/>
                  <a:gd name="connsiteY73" fmla="*/ 618374 h 957054"/>
                  <a:gd name="connsiteX74" fmla="*/ 556815 w 687875"/>
                  <a:gd name="connsiteY74" fmla="*/ 519121 h 957054"/>
                  <a:gd name="connsiteX75" fmla="*/ 672239 w 687875"/>
                  <a:gd name="connsiteY75" fmla="*/ 475340 h 957054"/>
                  <a:gd name="connsiteX76" fmla="*/ 678099 w 687875"/>
                  <a:gd name="connsiteY76" fmla="*/ 473115 h 957054"/>
                  <a:gd name="connsiteX77" fmla="*/ 685537 w 687875"/>
                  <a:gd name="connsiteY77" fmla="*/ 478721 h 957054"/>
                  <a:gd name="connsiteX78" fmla="*/ 685565 w 687875"/>
                  <a:gd name="connsiteY78" fmla="*/ 496583 h 957054"/>
                  <a:gd name="connsiteX79" fmla="*/ 677395 w 687875"/>
                  <a:gd name="connsiteY79" fmla="*/ 508387 h 957054"/>
                  <a:gd name="connsiteX80" fmla="*/ 533487 w 687875"/>
                  <a:gd name="connsiteY80" fmla="*/ 562873 h 957054"/>
                  <a:gd name="connsiteX81" fmla="*/ 231643 w 687875"/>
                  <a:gd name="connsiteY81" fmla="*/ 677622 h 957054"/>
                  <a:gd name="connsiteX82" fmla="*/ 224994 w 687875"/>
                  <a:gd name="connsiteY82" fmla="*/ 680270 h 957054"/>
                  <a:gd name="connsiteX83" fmla="*/ 219895 w 687875"/>
                  <a:gd name="connsiteY83" fmla="*/ 691934 h 957054"/>
                  <a:gd name="connsiteX84" fmla="*/ 230995 w 687875"/>
                  <a:gd name="connsiteY84" fmla="*/ 695906 h 957054"/>
                  <a:gd name="connsiteX85" fmla="*/ 375691 w 687875"/>
                  <a:gd name="connsiteY85" fmla="*/ 641025 h 957054"/>
                  <a:gd name="connsiteX86" fmla="*/ 573099 w 687875"/>
                  <a:gd name="connsiteY86" fmla="*/ 566170 h 957054"/>
                  <a:gd name="connsiteX87" fmla="*/ 673366 w 687875"/>
                  <a:gd name="connsiteY87" fmla="*/ 527855 h 957054"/>
                  <a:gd name="connsiteX88" fmla="*/ 685959 w 687875"/>
                  <a:gd name="connsiteY88" fmla="*/ 526953 h 9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87875" h="957054">
                    <a:moveTo>
                      <a:pt x="685959" y="526953"/>
                    </a:moveTo>
                    <a:cubicBezTo>
                      <a:pt x="685987" y="536363"/>
                      <a:pt x="686016" y="545744"/>
                      <a:pt x="686044" y="555154"/>
                    </a:cubicBezTo>
                    <a:cubicBezTo>
                      <a:pt x="682579" y="560253"/>
                      <a:pt x="676859" y="561578"/>
                      <a:pt x="671619" y="563550"/>
                    </a:cubicBezTo>
                    <a:cubicBezTo>
                      <a:pt x="609752" y="586933"/>
                      <a:pt x="547997" y="610655"/>
                      <a:pt x="486101" y="634066"/>
                    </a:cubicBezTo>
                    <a:cubicBezTo>
                      <a:pt x="406653" y="664099"/>
                      <a:pt x="327262" y="694244"/>
                      <a:pt x="247870" y="724417"/>
                    </a:cubicBezTo>
                    <a:cubicBezTo>
                      <a:pt x="245927" y="725149"/>
                      <a:pt x="244011" y="726051"/>
                      <a:pt x="242067" y="726727"/>
                    </a:cubicBezTo>
                    <a:cubicBezTo>
                      <a:pt x="237052" y="728502"/>
                      <a:pt x="234855" y="731178"/>
                      <a:pt x="237193" y="736841"/>
                    </a:cubicBezTo>
                    <a:cubicBezTo>
                      <a:pt x="239475" y="742391"/>
                      <a:pt x="241982" y="745068"/>
                      <a:pt x="248519" y="742560"/>
                    </a:cubicBezTo>
                    <a:cubicBezTo>
                      <a:pt x="282157" y="729601"/>
                      <a:pt x="315880" y="716838"/>
                      <a:pt x="349631" y="704132"/>
                    </a:cubicBezTo>
                    <a:cubicBezTo>
                      <a:pt x="449194" y="666691"/>
                      <a:pt x="548447" y="628404"/>
                      <a:pt x="647954" y="590765"/>
                    </a:cubicBezTo>
                    <a:cubicBezTo>
                      <a:pt x="657167" y="587299"/>
                      <a:pt x="666182" y="583327"/>
                      <a:pt x="675535" y="580313"/>
                    </a:cubicBezTo>
                    <a:cubicBezTo>
                      <a:pt x="679057" y="579186"/>
                      <a:pt x="682832" y="576819"/>
                      <a:pt x="686185" y="580791"/>
                    </a:cubicBezTo>
                    <a:cubicBezTo>
                      <a:pt x="686213" y="590032"/>
                      <a:pt x="686269" y="599273"/>
                      <a:pt x="686297" y="608542"/>
                    </a:cubicBezTo>
                    <a:cubicBezTo>
                      <a:pt x="684523" y="611584"/>
                      <a:pt x="681564" y="612880"/>
                      <a:pt x="678437" y="614064"/>
                    </a:cubicBezTo>
                    <a:cubicBezTo>
                      <a:pt x="612963" y="638997"/>
                      <a:pt x="547405" y="663648"/>
                      <a:pt x="481987" y="688665"/>
                    </a:cubicBezTo>
                    <a:cubicBezTo>
                      <a:pt x="430206" y="708471"/>
                      <a:pt x="378255" y="727882"/>
                      <a:pt x="326586" y="747941"/>
                    </a:cubicBezTo>
                    <a:cubicBezTo>
                      <a:pt x="305202" y="756252"/>
                      <a:pt x="283650" y="764169"/>
                      <a:pt x="262182" y="772283"/>
                    </a:cubicBezTo>
                    <a:cubicBezTo>
                      <a:pt x="255928" y="774649"/>
                      <a:pt x="253590" y="777748"/>
                      <a:pt x="256604" y="784341"/>
                    </a:cubicBezTo>
                    <a:cubicBezTo>
                      <a:pt x="258774" y="789074"/>
                      <a:pt x="261591" y="790567"/>
                      <a:pt x="266437" y="788792"/>
                    </a:cubicBezTo>
                    <a:cubicBezTo>
                      <a:pt x="275395" y="785496"/>
                      <a:pt x="284242" y="781946"/>
                      <a:pt x="293173" y="778565"/>
                    </a:cubicBezTo>
                    <a:cubicBezTo>
                      <a:pt x="391355" y="741518"/>
                      <a:pt x="489284" y="703907"/>
                      <a:pt x="587410" y="666719"/>
                    </a:cubicBezTo>
                    <a:cubicBezTo>
                      <a:pt x="615273" y="656154"/>
                      <a:pt x="643024" y="645195"/>
                      <a:pt x="671056" y="635137"/>
                    </a:cubicBezTo>
                    <a:cubicBezTo>
                      <a:pt x="675958" y="633390"/>
                      <a:pt x="680691" y="629981"/>
                      <a:pt x="686410" y="632207"/>
                    </a:cubicBezTo>
                    <a:lnTo>
                      <a:pt x="686410" y="632292"/>
                    </a:lnTo>
                    <a:cubicBezTo>
                      <a:pt x="688241" y="641110"/>
                      <a:pt x="686748" y="650012"/>
                      <a:pt x="687227" y="658859"/>
                    </a:cubicBezTo>
                    <a:cubicBezTo>
                      <a:pt x="686805" y="664521"/>
                      <a:pt x="682184" y="665733"/>
                      <a:pt x="678071" y="667339"/>
                    </a:cubicBezTo>
                    <a:cubicBezTo>
                      <a:pt x="638911" y="682637"/>
                      <a:pt x="599581" y="697455"/>
                      <a:pt x="560280" y="712331"/>
                    </a:cubicBezTo>
                    <a:cubicBezTo>
                      <a:pt x="494778" y="737123"/>
                      <a:pt x="429248" y="761915"/>
                      <a:pt x="363774" y="786820"/>
                    </a:cubicBezTo>
                    <a:cubicBezTo>
                      <a:pt x="336756" y="797103"/>
                      <a:pt x="309710" y="807330"/>
                      <a:pt x="282692" y="817613"/>
                    </a:cubicBezTo>
                    <a:cubicBezTo>
                      <a:pt x="278128" y="819360"/>
                      <a:pt x="272437" y="820374"/>
                      <a:pt x="274607" y="827868"/>
                    </a:cubicBezTo>
                    <a:cubicBezTo>
                      <a:pt x="276832" y="835559"/>
                      <a:pt x="279086" y="837024"/>
                      <a:pt x="286721" y="834179"/>
                    </a:cubicBezTo>
                    <a:cubicBezTo>
                      <a:pt x="331431" y="817585"/>
                      <a:pt x="375973" y="800484"/>
                      <a:pt x="420514" y="783439"/>
                    </a:cubicBezTo>
                    <a:cubicBezTo>
                      <a:pt x="504864" y="751153"/>
                      <a:pt x="589467" y="719571"/>
                      <a:pt x="673845" y="687285"/>
                    </a:cubicBezTo>
                    <a:cubicBezTo>
                      <a:pt x="677902" y="685736"/>
                      <a:pt x="682071" y="683369"/>
                      <a:pt x="686692" y="685707"/>
                    </a:cubicBezTo>
                    <a:cubicBezTo>
                      <a:pt x="687903" y="693990"/>
                      <a:pt x="686861" y="702358"/>
                      <a:pt x="687283" y="710669"/>
                    </a:cubicBezTo>
                    <a:cubicBezTo>
                      <a:pt x="687565" y="716416"/>
                      <a:pt x="683536" y="718332"/>
                      <a:pt x="679310" y="720050"/>
                    </a:cubicBezTo>
                    <a:cubicBezTo>
                      <a:pt x="665478" y="725628"/>
                      <a:pt x="651476" y="730756"/>
                      <a:pt x="637530" y="736024"/>
                    </a:cubicBezTo>
                    <a:cubicBezTo>
                      <a:pt x="539629" y="773043"/>
                      <a:pt x="441897" y="810485"/>
                      <a:pt x="343884" y="847279"/>
                    </a:cubicBezTo>
                    <a:cubicBezTo>
                      <a:pt x="328530" y="853054"/>
                      <a:pt x="313344" y="859252"/>
                      <a:pt x="297934" y="864859"/>
                    </a:cubicBezTo>
                    <a:cubicBezTo>
                      <a:pt x="291877" y="867056"/>
                      <a:pt x="289059" y="869874"/>
                      <a:pt x="291849" y="876748"/>
                    </a:cubicBezTo>
                    <a:cubicBezTo>
                      <a:pt x="294497" y="883256"/>
                      <a:pt x="298356" y="883143"/>
                      <a:pt x="303906" y="881002"/>
                    </a:cubicBezTo>
                    <a:cubicBezTo>
                      <a:pt x="404117" y="842546"/>
                      <a:pt x="504751" y="805132"/>
                      <a:pt x="604849" y="766395"/>
                    </a:cubicBezTo>
                    <a:cubicBezTo>
                      <a:pt x="627923" y="757464"/>
                      <a:pt x="651222" y="749068"/>
                      <a:pt x="674324" y="740166"/>
                    </a:cubicBezTo>
                    <a:cubicBezTo>
                      <a:pt x="678606" y="738503"/>
                      <a:pt x="683170" y="735883"/>
                      <a:pt x="687819" y="739574"/>
                    </a:cubicBezTo>
                    <a:cubicBezTo>
                      <a:pt x="687847" y="761633"/>
                      <a:pt x="687847" y="783721"/>
                      <a:pt x="687875" y="805780"/>
                    </a:cubicBezTo>
                    <a:cubicBezTo>
                      <a:pt x="635840" y="825107"/>
                      <a:pt x="583804" y="844321"/>
                      <a:pt x="531825" y="863760"/>
                    </a:cubicBezTo>
                    <a:cubicBezTo>
                      <a:pt x="449983" y="894384"/>
                      <a:pt x="368141" y="925092"/>
                      <a:pt x="286411" y="955998"/>
                    </a:cubicBezTo>
                    <a:cubicBezTo>
                      <a:pt x="280157" y="958365"/>
                      <a:pt x="278269" y="956787"/>
                      <a:pt x="276072" y="950927"/>
                    </a:cubicBezTo>
                    <a:cubicBezTo>
                      <a:pt x="216148" y="790567"/>
                      <a:pt x="155999" y="630291"/>
                      <a:pt x="95906" y="469987"/>
                    </a:cubicBezTo>
                    <a:cubicBezTo>
                      <a:pt x="64380" y="385891"/>
                      <a:pt x="32968" y="301767"/>
                      <a:pt x="1217" y="217784"/>
                    </a:cubicBezTo>
                    <a:cubicBezTo>
                      <a:pt x="-1544" y="210459"/>
                      <a:pt x="372" y="208008"/>
                      <a:pt x="7189" y="205472"/>
                    </a:cubicBezTo>
                    <a:cubicBezTo>
                      <a:pt x="189299" y="137491"/>
                      <a:pt x="371381" y="69312"/>
                      <a:pt x="553378" y="1021"/>
                    </a:cubicBezTo>
                    <a:cubicBezTo>
                      <a:pt x="559716" y="-1345"/>
                      <a:pt x="561548" y="401"/>
                      <a:pt x="563745" y="6261"/>
                    </a:cubicBezTo>
                    <a:cubicBezTo>
                      <a:pt x="603272" y="112248"/>
                      <a:pt x="643052" y="218150"/>
                      <a:pt x="682776" y="324052"/>
                    </a:cubicBezTo>
                    <a:cubicBezTo>
                      <a:pt x="683170" y="325094"/>
                      <a:pt x="683846" y="326052"/>
                      <a:pt x="684382" y="327038"/>
                    </a:cubicBezTo>
                    <a:cubicBezTo>
                      <a:pt x="684466" y="354929"/>
                      <a:pt x="684551" y="382792"/>
                      <a:pt x="684663" y="410683"/>
                    </a:cubicBezTo>
                    <a:cubicBezTo>
                      <a:pt x="684382" y="410712"/>
                      <a:pt x="683874" y="410881"/>
                      <a:pt x="683790" y="410796"/>
                    </a:cubicBezTo>
                    <a:cubicBezTo>
                      <a:pt x="677028" y="400823"/>
                      <a:pt x="668999" y="405133"/>
                      <a:pt x="660632" y="408317"/>
                    </a:cubicBezTo>
                    <a:cubicBezTo>
                      <a:pt x="557547" y="447703"/>
                      <a:pt x="454434" y="486947"/>
                      <a:pt x="351209" y="525995"/>
                    </a:cubicBezTo>
                    <a:cubicBezTo>
                      <a:pt x="300441" y="545209"/>
                      <a:pt x="249730" y="564536"/>
                      <a:pt x="198962" y="583750"/>
                    </a:cubicBezTo>
                    <a:cubicBezTo>
                      <a:pt x="196737" y="584595"/>
                      <a:pt x="194567" y="585609"/>
                      <a:pt x="192285" y="586313"/>
                    </a:cubicBezTo>
                    <a:cubicBezTo>
                      <a:pt x="186876" y="588032"/>
                      <a:pt x="184369" y="590624"/>
                      <a:pt x="186876" y="596822"/>
                    </a:cubicBezTo>
                    <a:cubicBezTo>
                      <a:pt x="189271" y="602710"/>
                      <a:pt x="192229" y="604598"/>
                      <a:pt x="198427" y="602231"/>
                    </a:cubicBezTo>
                    <a:cubicBezTo>
                      <a:pt x="229051" y="590511"/>
                      <a:pt x="259731" y="578876"/>
                      <a:pt x="290383" y="567212"/>
                    </a:cubicBezTo>
                    <a:cubicBezTo>
                      <a:pt x="391834" y="528615"/>
                      <a:pt x="493426" y="490328"/>
                      <a:pt x="594764" y="451478"/>
                    </a:cubicBezTo>
                    <a:cubicBezTo>
                      <a:pt x="620091" y="441758"/>
                      <a:pt x="645390" y="431898"/>
                      <a:pt x="670887" y="422629"/>
                    </a:cubicBezTo>
                    <a:cubicBezTo>
                      <a:pt x="675310" y="421023"/>
                      <a:pt x="679705" y="418628"/>
                      <a:pt x="684635" y="420995"/>
                    </a:cubicBezTo>
                    <a:cubicBezTo>
                      <a:pt x="685537" y="430686"/>
                      <a:pt x="685790" y="440406"/>
                      <a:pt x="684776" y="450126"/>
                    </a:cubicBezTo>
                    <a:cubicBezTo>
                      <a:pt x="682128" y="453112"/>
                      <a:pt x="678691" y="454718"/>
                      <a:pt x="675000" y="456126"/>
                    </a:cubicBezTo>
                    <a:cubicBezTo>
                      <a:pt x="596031" y="485877"/>
                      <a:pt x="517147" y="515825"/>
                      <a:pt x="438291" y="545885"/>
                    </a:cubicBezTo>
                    <a:cubicBezTo>
                      <a:pt x="362788" y="574678"/>
                      <a:pt x="287172" y="603217"/>
                      <a:pt x="211725" y="632094"/>
                    </a:cubicBezTo>
                    <a:cubicBezTo>
                      <a:pt x="207527" y="633700"/>
                      <a:pt x="202033" y="634489"/>
                      <a:pt x="203893" y="641645"/>
                    </a:cubicBezTo>
                    <a:cubicBezTo>
                      <a:pt x="206118" y="650238"/>
                      <a:pt x="208457" y="651815"/>
                      <a:pt x="217359" y="648237"/>
                    </a:cubicBezTo>
                    <a:cubicBezTo>
                      <a:pt x="243363" y="637729"/>
                      <a:pt x="269789" y="628375"/>
                      <a:pt x="295962" y="618374"/>
                    </a:cubicBezTo>
                    <a:cubicBezTo>
                      <a:pt x="382903" y="585271"/>
                      <a:pt x="469760" y="551942"/>
                      <a:pt x="556815" y="519121"/>
                    </a:cubicBezTo>
                    <a:cubicBezTo>
                      <a:pt x="595327" y="504612"/>
                      <a:pt x="633839" y="490159"/>
                      <a:pt x="672239" y="475340"/>
                    </a:cubicBezTo>
                    <a:cubicBezTo>
                      <a:pt x="674183" y="474580"/>
                      <a:pt x="676127" y="473791"/>
                      <a:pt x="678099" y="473115"/>
                    </a:cubicBezTo>
                    <a:cubicBezTo>
                      <a:pt x="683396" y="471283"/>
                      <a:pt x="685931" y="472579"/>
                      <a:pt x="685537" y="478721"/>
                    </a:cubicBezTo>
                    <a:cubicBezTo>
                      <a:pt x="685142" y="484665"/>
                      <a:pt x="685001" y="490694"/>
                      <a:pt x="685565" y="496583"/>
                    </a:cubicBezTo>
                    <a:cubicBezTo>
                      <a:pt x="686185" y="503175"/>
                      <a:pt x="683227" y="506218"/>
                      <a:pt x="677395" y="508387"/>
                    </a:cubicBezTo>
                    <a:cubicBezTo>
                      <a:pt x="629332" y="526277"/>
                      <a:pt x="581438" y="544646"/>
                      <a:pt x="533487" y="562873"/>
                    </a:cubicBezTo>
                    <a:cubicBezTo>
                      <a:pt x="432882" y="601160"/>
                      <a:pt x="332164" y="639166"/>
                      <a:pt x="231643" y="677622"/>
                    </a:cubicBezTo>
                    <a:cubicBezTo>
                      <a:pt x="229417" y="678467"/>
                      <a:pt x="227248" y="679566"/>
                      <a:pt x="224994" y="680270"/>
                    </a:cubicBezTo>
                    <a:cubicBezTo>
                      <a:pt x="218740" y="682242"/>
                      <a:pt x="217726" y="685905"/>
                      <a:pt x="219895" y="691934"/>
                    </a:cubicBezTo>
                    <a:cubicBezTo>
                      <a:pt x="222233" y="698441"/>
                      <a:pt x="225811" y="697822"/>
                      <a:pt x="230995" y="695906"/>
                    </a:cubicBezTo>
                    <a:cubicBezTo>
                      <a:pt x="279368" y="677988"/>
                      <a:pt x="327487" y="659394"/>
                      <a:pt x="375691" y="641025"/>
                    </a:cubicBezTo>
                    <a:cubicBezTo>
                      <a:pt x="441447" y="615979"/>
                      <a:pt x="507315" y="591159"/>
                      <a:pt x="573099" y="566170"/>
                    </a:cubicBezTo>
                    <a:cubicBezTo>
                      <a:pt x="606540" y="553464"/>
                      <a:pt x="639868" y="540420"/>
                      <a:pt x="673366" y="527855"/>
                    </a:cubicBezTo>
                    <a:cubicBezTo>
                      <a:pt x="677395" y="526361"/>
                      <a:pt x="681508" y="523291"/>
                      <a:pt x="685959" y="526953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="" xmlns:a16="http://schemas.microsoft.com/office/drawing/2014/main" id="{0129BCF6-B078-4208-ABD8-A83E2DB738E2}"/>
                  </a:ext>
                </a:extLst>
              </p:cNvPr>
              <p:cNvSpPr/>
              <p:nvPr/>
            </p:nvSpPr>
            <p:spPr>
              <a:xfrm>
                <a:off x="9669048" y="4488580"/>
                <a:ext cx="917741" cy="474263"/>
              </a:xfrm>
              <a:custGeom>
                <a:avLst/>
                <a:gdLst>
                  <a:gd name="connsiteX0" fmla="*/ 487131 w 487489"/>
                  <a:gd name="connsiteY0" fmla="*/ 76827 h 251921"/>
                  <a:gd name="connsiteX1" fmla="*/ 402697 w 487489"/>
                  <a:gd name="connsiteY1" fmla="*/ 108437 h 251921"/>
                  <a:gd name="connsiteX2" fmla="*/ 213234 w 487489"/>
                  <a:gd name="connsiteY2" fmla="*/ 180307 h 251921"/>
                  <a:gd name="connsiteX3" fmla="*/ 27969 w 487489"/>
                  <a:gd name="connsiteY3" fmla="*/ 250964 h 251921"/>
                  <a:gd name="connsiteX4" fmla="*/ 19743 w 487489"/>
                  <a:gd name="connsiteY4" fmla="*/ 247217 h 251921"/>
                  <a:gd name="connsiteX5" fmla="*/ 29124 w 487489"/>
                  <a:gd name="connsiteY5" fmla="*/ 225524 h 251921"/>
                  <a:gd name="connsiteX6" fmla="*/ 201148 w 487489"/>
                  <a:gd name="connsiteY6" fmla="*/ 160360 h 251921"/>
                  <a:gd name="connsiteX7" fmla="*/ 479947 w 487489"/>
                  <a:gd name="connsiteY7" fmla="*/ 54430 h 251921"/>
                  <a:gd name="connsiteX8" fmla="*/ 485892 w 487489"/>
                  <a:gd name="connsiteY8" fmla="*/ 46035 h 251921"/>
                  <a:gd name="connsiteX9" fmla="*/ 485807 w 487489"/>
                  <a:gd name="connsiteY9" fmla="*/ 23919 h 251921"/>
                  <a:gd name="connsiteX10" fmla="*/ 419742 w 487489"/>
                  <a:gd name="connsiteY10" fmla="*/ 48852 h 251921"/>
                  <a:gd name="connsiteX11" fmla="*/ 226926 w 487489"/>
                  <a:gd name="connsiteY11" fmla="*/ 122045 h 251921"/>
                  <a:gd name="connsiteX12" fmla="*/ 23321 w 487489"/>
                  <a:gd name="connsiteY12" fmla="*/ 199633 h 251921"/>
                  <a:gd name="connsiteX13" fmla="*/ 810 w 487489"/>
                  <a:gd name="connsiteY13" fmla="*/ 189885 h 251921"/>
                  <a:gd name="connsiteX14" fmla="*/ 4952 w 487489"/>
                  <a:gd name="connsiteY14" fmla="*/ 181603 h 251921"/>
                  <a:gd name="connsiteX15" fmla="*/ 79244 w 487489"/>
                  <a:gd name="connsiteY15" fmla="*/ 153401 h 251921"/>
                  <a:gd name="connsiteX16" fmla="*/ 291245 w 487489"/>
                  <a:gd name="connsiteY16" fmla="*/ 72799 h 251921"/>
                  <a:gd name="connsiteX17" fmla="*/ 474003 w 487489"/>
                  <a:gd name="connsiteY17" fmla="*/ 3353 h 251921"/>
                  <a:gd name="connsiteX18" fmla="*/ 485948 w 487489"/>
                  <a:gd name="connsiteY18" fmla="*/ 0 h 251921"/>
                  <a:gd name="connsiteX19" fmla="*/ 487131 w 487489"/>
                  <a:gd name="connsiteY19" fmla="*/ 76827 h 2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7489" h="251921">
                    <a:moveTo>
                      <a:pt x="487131" y="76827"/>
                    </a:moveTo>
                    <a:cubicBezTo>
                      <a:pt x="458986" y="87364"/>
                      <a:pt x="430813" y="97816"/>
                      <a:pt x="402697" y="108437"/>
                    </a:cubicBezTo>
                    <a:cubicBezTo>
                      <a:pt x="339533" y="132356"/>
                      <a:pt x="276370" y="156331"/>
                      <a:pt x="213234" y="180307"/>
                    </a:cubicBezTo>
                    <a:cubicBezTo>
                      <a:pt x="151451" y="203775"/>
                      <a:pt x="89668" y="227243"/>
                      <a:pt x="27969" y="250964"/>
                    </a:cubicBezTo>
                    <a:cubicBezTo>
                      <a:pt x="22954" y="252880"/>
                      <a:pt x="21433" y="252063"/>
                      <a:pt x="19743" y="247217"/>
                    </a:cubicBezTo>
                    <a:cubicBezTo>
                      <a:pt x="13263" y="228623"/>
                      <a:pt x="11460" y="232314"/>
                      <a:pt x="29124" y="225524"/>
                    </a:cubicBezTo>
                    <a:cubicBezTo>
                      <a:pt x="86343" y="203493"/>
                      <a:pt x="143816" y="182138"/>
                      <a:pt x="201148" y="160360"/>
                    </a:cubicBezTo>
                    <a:cubicBezTo>
                      <a:pt x="294090" y="125088"/>
                      <a:pt x="386976" y="89646"/>
                      <a:pt x="479947" y="54430"/>
                    </a:cubicBezTo>
                    <a:cubicBezTo>
                      <a:pt x="484258" y="52796"/>
                      <a:pt x="486117" y="50711"/>
                      <a:pt x="485892" y="46035"/>
                    </a:cubicBezTo>
                    <a:cubicBezTo>
                      <a:pt x="485553" y="38963"/>
                      <a:pt x="485807" y="31892"/>
                      <a:pt x="485807" y="23919"/>
                    </a:cubicBezTo>
                    <a:cubicBezTo>
                      <a:pt x="463015" y="32511"/>
                      <a:pt x="441378" y="40653"/>
                      <a:pt x="419742" y="48852"/>
                    </a:cubicBezTo>
                    <a:cubicBezTo>
                      <a:pt x="355451" y="73221"/>
                      <a:pt x="291189" y="97619"/>
                      <a:pt x="226926" y="122045"/>
                    </a:cubicBezTo>
                    <a:cubicBezTo>
                      <a:pt x="159029" y="147851"/>
                      <a:pt x="91161" y="173658"/>
                      <a:pt x="23321" y="199633"/>
                    </a:cubicBezTo>
                    <a:cubicBezTo>
                      <a:pt x="6614" y="206028"/>
                      <a:pt x="6924" y="206254"/>
                      <a:pt x="810" y="189885"/>
                    </a:cubicBezTo>
                    <a:cubicBezTo>
                      <a:pt x="-1049" y="184871"/>
                      <a:pt x="275" y="183321"/>
                      <a:pt x="4952" y="181603"/>
                    </a:cubicBezTo>
                    <a:cubicBezTo>
                      <a:pt x="29800" y="172418"/>
                      <a:pt x="54480" y="162811"/>
                      <a:pt x="79244" y="153401"/>
                    </a:cubicBezTo>
                    <a:cubicBezTo>
                      <a:pt x="149901" y="126525"/>
                      <a:pt x="220587" y="99676"/>
                      <a:pt x="291245" y="72799"/>
                    </a:cubicBezTo>
                    <a:cubicBezTo>
                      <a:pt x="352155" y="49641"/>
                      <a:pt x="413065" y="26454"/>
                      <a:pt x="474003" y="3353"/>
                    </a:cubicBezTo>
                    <a:cubicBezTo>
                      <a:pt x="477862" y="1888"/>
                      <a:pt x="481976" y="1099"/>
                      <a:pt x="485948" y="0"/>
                    </a:cubicBezTo>
                    <a:cubicBezTo>
                      <a:pt x="487920" y="25553"/>
                      <a:pt x="487610" y="51190"/>
                      <a:pt x="487131" y="76827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27">
                <a:extLst>
                  <a:ext uri="{FF2B5EF4-FFF2-40B4-BE49-F238E27FC236}">
                    <a16:creationId xmlns="" xmlns:a16="http://schemas.microsoft.com/office/drawing/2014/main" id="{B23D783F-8489-4BDA-A938-01CEB1E98962}"/>
                  </a:ext>
                </a:extLst>
              </p:cNvPr>
              <p:cNvSpPr/>
              <p:nvPr/>
            </p:nvSpPr>
            <p:spPr>
              <a:xfrm>
                <a:off x="9635931" y="4393654"/>
                <a:ext cx="947796" cy="390161"/>
              </a:xfrm>
              <a:custGeom>
                <a:avLst/>
                <a:gdLst>
                  <a:gd name="connsiteX0" fmla="*/ 503454 w 503454"/>
                  <a:gd name="connsiteY0" fmla="*/ 21265 h 207247"/>
                  <a:gd name="connsiteX1" fmla="*/ 266351 w 503454"/>
                  <a:gd name="connsiteY1" fmla="*/ 110967 h 207247"/>
                  <a:gd name="connsiteX2" fmla="*/ 21951 w 503454"/>
                  <a:gd name="connsiteY2" fmla="*/ 204022 h 207247"/>
                  <a:gd name="connsiteX3" fmla="*/ 174 w 503454"/>
                  <a:gd name="connsiteY3" fmla="*/ 191513 h 207247"/>
                  <a:gd name="connsiteX4" fmla="*/ 4709 w 503454"/>
                  <a:gd name="connsiteY4" fmla="*/ 185597 h 207247"/>
                  <a:gd name="connsiteX5" fmla="*/ 130727 w 503454"/>
                  <a:gd name="connsiteY5" fmla="*/ 137647 h 207247"/>
                  <a:gd name="connsiteX6" fmla="*/ 318527 w 503454"/>
                  <a:gd name="connsiteY6" fmla="*/ 66398 h 207247"/>
                  <a:gd name="connsiteX7" fmla="*/ 488664 w 503454"/>
                  <a:gd name="connsiteY7" fmla="*/ 1346 h 207247"/>
                  <a:gd name="connsiteX8" fmla="*/ 503454 w 503454"/>
                  <a:gd name="connsiteY8" fmla="*/ 10925 h 207247"/>
                  <a:gd name="connsiteX9" fmla="*/ 503454 w 503454"/>
                  <a:gd name="connsiteY9" fmla="*/ 21265 h 20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3454" h="207247">
                    <a:moveTo>
                      <a:pt x="503454" y="21265"/>
                    </a:moveTo>
                    <a:cubicBezTo>
                      <a:pt x="424401" y="51156"/>
                      <a:pt x="345348" y="80991"/>
                      <a:pt x="266351" y="110967"/>
                    </a:cubicBezTo>
                    <a:cubicBezTo>
                      <a:pt x="184847" y="141901"/>
                      <a:pt x="103399" y="172919"/>
                      <a:pt x="21951" y="204022"/>
                    </a:cubicBezTo>
                    <a:cubicBezTo>
                      <a:pt x="6118" y="210051"/>
                      <a:pt x="3442" y="208558"/>
                      <a:pt x="174" y="191513"/>
                    </a:cubicBezTo>
                    <a:cubicBezTo>
                      <a:pt x="-700" y="186978"/>
                      <a:pt x="1864" y="186696"/>
                      <a:pt x="4709" y="185597"/>
                    </a:cubicBezTo>
                    <a:cubicBezTo>
                      <a:pt x="46715" y="169651"/>
                      <a:pt x="88721" y="153593"/>
                      <a:pt x="130727" y="137647"/>
                    </a:cubicBezTo>
                    <a:cubicBezTo>
                      <a:pt x="193327" y="113869"/>
                      <a:pt x="255927" y="90147"/>
                      <a:pt x="318527" y="66398"/>
                    </a:cubicBezTo>
                    <a:cubicBezTo>
                      <a:pt x="375296" y="44845"/>
                      <a:pt x="432205" y="23631"/>
                      <a:pt x="488664" y="1346"/>
                    </a:cubicBezTo>
                    <a:cubicBezTo>
                      <a:pt x="500750" y="-3443"/>
                      <a:pt x="499905" y="5685"/>
                      <a:pt x="503454" y="10925"/>
                    </a:cubicBezTo>
                    <a:cubicBezTo>
                      <a:pt x="503426" y="14362"/>
                      <a:pt x="503426" y="17799"/>
                      <a:pt x="503454" y="21265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28">
                <a:extLst>
                  <a:ext uri="{FF2B5EF4-FFF2-40B4-BE49-F238E27FC236}">
                    <a16:creationId xmlns="" xmlns:a16="http://schemas.microsoft.com/office/drawing/2014/main" id="{3A7D9359-B6EA-4526-938B-0528FD3569ED}"/>
                  </a:ext>
                </a:extLst>
              </p:cNvPr>
              <p:cNvSpPr/>
              <p:nvPr/>
            </p:nvSpPr>
            <p:spPr>
              <a:xfrm>
                <a:off x="9732468" y="4686307"/>
                <a:ext cx="855043" cy="363259"/>
              </a:xfrm>
              <a:custGeom>
                <a:avLst/>
                <a:gdLst>
                  <a:gd name="connsiteX0" fmla="*/ 453725 w 454185"/>
                  <a:gd name="connsiteY0" fmla="*/ 25637 h 192957"/>
                  <a:gd name="connsiteX1" fmla="*/ 410198 w 454185"/>
                  <a:gd name="connsiteY1" fmla="*/ 41076 h 192957"/>
                  <a:gd name="connsiteX2" fmla="*/ 272376 w 454185"/>
                  <a:gd name="connsiteY2" fmla="*/ 93224 h 192957"/>
                  <a:gd name="connsiteX3" fmla="*/ 146471 w 454185"/>
                  <a:gd name="connsiteY3" fmla="*/ 141343 h 192957"/>
                  <a:gd name="connsiteX4" fmla="*/ 12932 w 454185"/>
                  <a:gd name="connsiteY4" fmla="*/ 191998 h 192957"/>
                  <a:gd name="connsiteX5" fmla="*/ 3606 w 454185"/>
                  <a:gd name="connsiteY5" fmla="*/ 187941 h 192957"/>
                  <a:gd name="connsiteX6" fmla="*/ 12734 w 454185"/>
                  <a:gd name="connsiteY6" fmla="*/ 167009 h 192957"/>
                  <a:gd name="connsiteX7" fmla="*/ 201324 w 454185"/>
                  <a:gd name="connsiteY7" fmla="*/ 95309 h 192957"/>
                  <a:gd name="connsiteX8" fmla="*/ 385828 w 454185"/>
                  <a:gd name="connsiteY8" fmla="*/ 25271 h 192957"/>
                  <a:gd name="connsiteX9" fmla="*/ 453528 w 454185"/>
                  <a:gd name="connsiteY9" fmla="*/ 0 h 192957"/>
                  <a:gd name="connsiteX10" fmla="*/ 453725 w 454185"/>
                  <a:gd name="connsiteY10" fmla="*/ 25637 h 19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4185" h="192957">
                    <a:moveTo>
                      <a:pt x="453725" y="25637"/>
                    </a:moveTo>
                    <a:cubicBezTo>
                      <a:pt x="438427" y="28511"/>
                      <a:pt x="424622" y="35723"/>
                      <a:pt x="410198" y="41076"/>
                    </a:cubicBezTo>
                    <a:cubicBezTo>
                      <a:pt x="364163" y="58177"/>
                      <a:pt x="318270" y="75757"/>
                      <a:pt x="272376" y="93224"/>
                    </a:cubicBezTo>
                    <a:cubicBezTo>
                      <a:pt x="230398" y="109198"/>
                      <a:pt x="188477" y="125369"/>
                      <a:pt x="146471" y="141343"/>
                    </a:cubicBezTo>
                    <a:cubicBezTo>
                      <a:pt x="101986" y="158275"/>
                      <a:pt x="57417" y="174982"/>
                      <a:pt x="12932" y="191998"/>
                    </a:cubicBezTo>
                    <a:cubicBezTo>
                      <a:pt x="7861" y="193942"/>
                      <a:pt x="5579" y="193097"/>
                      <a:pt x="3606" y="187941"/>
                    </a:cubicBezTo>
                    <a:cubicBezTo>
                      <a:pt x="-2084" y="173010"/>
                      <a:pt x="-2394" y="172784"/>
                      <a:pt x="12734" y="167009"/>
                    </a:cubicBezTo>
                    <a:cubicBezTo>
                      <a:pt x="75560" y="143006"/>
                      <a:pt x="138470" y="119200"/>
                      <a:pt x="201324" y="95309"/>
                    </a:cubicBezTo>
                    <a:cubicBezTo>
                      <a:pt x="262825" y="71954"/>
                      <a:pt x="324327" y="48570"/>
                      <a:pt x="385828" y="25271"/>
                    </a:cubicBezTo>
                    <a:cubicBezTo>
                      <a:pt x="408367" y="16735"/>
                      <a:pt x="430961" y="8424"/>
                      <a:pt x="453528" y="0"/>
                    </a:cubicBezTo>
                    <a:cubicBezTo>
                      <a:pt x="454260" y="8536"/>
                      <a:pt x="454458" y="17073"/>
                      <a:pt x="453725" y="25637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9">
                <a:extLst>
                  <a:ext uri="{FF2B5EF4-FFF2-40B4-BE49-F238E27FC236}">
                    <a16:creationId xmlns="" xmlns:a16="http://schemas.microsoft.com/office/drawing/2014/main" id="{33AEE7A0-D45F-4CC3-B3D3-4ADCB454535E}"/>
                  </a:ext>
                </a:extLst>
              </p:cNvPr>
              <p:cNvSpPr/>
              <p:nvPr/>
            </p:nvSpPr>
            <p:spPr>
              <a:xfrm>
                <a:off x="9766457" y="4786760"/>
                <a:ext cx="821949" cy="348936"/>
              </a:xfrm>
              <a:custGeom>
                <a:avLst/>
                <a:gdLst>
                  <a:gd name="connsiteX0" fmla="*/ 435897 w 436606"/>
                  <a:gd name="connsiteY0" fmla="*/ 23665 h 185349"/>
                  <a:gd name="connsiteX1" fmla="*/ 351800 w 436606"/>
                  <a:gd name="connsiteY1" fmla="*/ 56120 h 185349"/>
                  <a:gd name="connsiteX2" fmla="*/ 178171 w 436606"/>
                  <a:gd name="connsiteY2" fmla="*/ 122073 h 185349"/>
                  <a:gd name="connsiteX3" fmla="*/ 15444 w 436606"/>
                  <a:gd name="connsiteY3" fmla="*/ 183913 h 185349"/>
                  <a:gd name="connsiteX4" fmla="*/ 3949 w 436606"/>
                  <a:gd name="connsiteY4" fmla="*/ 178842 h 185349"/>
                  <a:gd name="connsiteX5" fmla="*/ 991 w 436606"/>
                  <a:gd name="connsiteY5" fmla="*/ 171376 h 185349"/>
                  <a:gd name="connsiteX6" fmla="*/ 4823 w 436606"/>
                  <a:gd name="connsiteY6" fmla="*/ 162811 h 185349"/>
                  <a:gd name="connsiteX7" fmla="*/ 119994 w 436606"/>
                  <a:gd name="connsiteY7" fmla="*/ 119087 h 185349"/>
                  <a:gd name="connsiteX8" fmla="*/ 313682 w 436606"/>
                  <a:gd name="connsiteY8" fmla="*/ 45499 h 185349"/>
                  <a:gd name="connsiteX9" fmla="*/ 435784 w 436606"/>
                  <a:gd name="connsiteY9" fmla="*/ 0 h 185349"/>
                  <a:gd name="connsiteX10" fmla="*/ 435897 w 436606"/>
                  <a:gd name="connsiteY10" fmla="*/ 23665 h 18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6606" h="185349">
                    <a:moveTo>
                      <a:pt x="435897" y="23665"/>
                    </a:moveTo>
                    <a:cubicBezTo>
                      <a:pt x="407864" y="34484"/>
                      <a:pt x="379889" y="45415"/>
                      <a:pt x="351800" y="56120"/>
                    </a:cubicBezTo>
                    <a:cubicBezTo>
                      <a:pt x="293933" y="78180"/>
                      <a:pt x="236038" y="100098"/>
                      <a:pt x="178171" y="122073"/>
                    </a:cubicBezTo>
                    <a:cubicBezTo>
                      <a:pt x="123910" y="142668"/>
                      <a:pt x="69621" y="163177"/>
                      <a:pt x="15444" y="183913"/>
                    </a:cubicBezTo>
                    <a:cubicBezTo>
                      <a:pt x="9359" y="186251"/>
                      <a:pt x="5330" y="186476"/>
                      <a:pt x="3949" y="178842"/>
                    </a:cubicBezTo>
                    <a:cubicBezTo>
                      <a:pt x="3470" y="176250"/>
                      <a:pt x="2062" y="173827"/>
                      <a:pt x="991" y="171376"/>
                    </a:cubicBezTo>
                    <a:cubicBezTo>
                      <a:pt x="-925" y="167037"/>
                      <a:pt x="-276" y="164727"/>
                      <a:pt x="4823" y="162811"/>
                    </a:cubicBezTo>
                    <a:cubicBezTo>
                      <a:pt x="43279" y="148443"/>
                      <a:pt x="81622" y="133680"/>
                      <a:pt x="119994" y="119087"/>
                    </a:cubicBezTo>
                    <a:cubicBezTo>
                      <a:pt x="184538" y="94520"/>
                      <a:pt x="249082" y="69897"/>
                      <a:pt x="313682" y="45499"/>
                    </a:cubicBezTo>
                    <a:cubicBezTo>
                      <a:pt x="354308" y="30145"/>
                      <a:pt x="395074" y="15157"/>
                      <a:pt x="435784" y="0"/>
                    </a:cubicBezTo>
                    <a:cubicBezTo>
                      <a:pt x="436742" y="7888"/>
                      <a:pt x="436967" y="15777"/>
                      <a:pt x="435897" y="23665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30">
                <a:extLst>
                  <a:ext uri="{FF2B5EF4-FFF2-40B4-BE49-F238E27FC236}">
                    <a16:creationId xmlns="" xmlns:a16="http://schemas.microsoft.com/office/drawing/2014/main" id="{EA8B1A80-0DD4-4BD8-B2F7-E5010A7FDF51}"/>
                  </a:ext>
                </a:extLst>
              </p:cNvPr>
              <p:cNvSpPr/>
              <p:nvPr/>
            </p:nvSpPr>
            <p:spPr>
              <a:xfrm>
                <a:off x="9833737" y="4831471"/>
                <a:ext cx="755931" cy="478607"/>
              </a:xfrm>
              <a:custGeom>
                <a:avLst/>
                <a:gdLst>
                  <a:gd name="connsiteX0" fmla="*/ 401539 w 401538"/>
                  <a:gd name="connsiteY0" fmla="*/ 107282 h 254228"/>
                  <a:gd name="connsiteX1" fmla="*/ 347052 w 401538"/>
                  <a:gd name="connsiteY1" fmla="*/ 126919 h 254228"/>
                  <a:gd name="connsiteX2" fmla="*/ 124317 w 401538"/>
                  <a:gd name="connsiteY2" fmla="*/ 211381 h 254228"/>
                  <a:gd name="connsiteX3" fmla="*/ 16838 w 401538"/>
                  <a:gd name="connsiteY3" fmla="*/ 252598 h 254228"/>
                  <a:gd name="connsiteX4" fmla="*/ 2695 w 401538"/>
                  <a:gd name="connsiteY4" fmla="*/ 246400 h 254228"/>
                  <a:gd name="connsiteX5" fmla="*/ 8019 w 401538"/>
                  <a:gd name="connsiteY5" fmla="*/ 230539 h 254228"/>
                  <a:gd name="connsiteX6" fmla="*/ 272422 w 401538"/>
                  <a:gd name="connsiteY6" fmla="*/ 130102 h 254228"/>
                  <a:gd name="connsiteX7" fmla="*/ 391819 w 401538"/>
                  <a:gd name="connsiteY7" fmla="*/ 84969 h 254228"/>
                  <a:gd name="connsiteX8" fmla="*/ 400214 w 401538"/>
                  <a:gd name="connsiteY8" fmla="*/ 72714 h 254228"/>
                  <a:gd name="connsiteX9" fmla="*/ 399848 w 401538"/>
                  <a:gd name="connsiteY9" fmla="*/ 53951 h 254228"/>
                  <a:gd name="connsiteX10" fmla="*/ 399735 w 401538"/>
                  <a:gd name="connsiteY10" fmla="*/ 28342 h 254228"/>
                  <a:gd name="connsiteX11" fmla="*/ 400130 w 401538"/>
                  <a:gd name="connsiteY11" fmla="*/ 0 h 254228"/>
                  <a:gd name="connsiteX12" fmla="*/ 401229 w 401538"/>
                  <a:gd name="connsiteY12" fmla="*/ 10368 h 254228"/>
                  <a:gd name="connsiteX13" fmla="*/ 401539 w 401538"/>
                  <a:gd name="connsiteY13" fmla="*/ 107282 h 25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1538" h="254228">
                    <a:moveTo>
                      <a:pt x="401539" y="107282"/>
                    </a:moveTo>
                    <a:cubicBezTo>
                      <a:pt x="382663" y="111818"/>
                      <a:pt x="365111" y="120129"/>
                      <a:pt x="347052" y="126919"/>
                    </a:cubicBezTo>
                    <a:cubicBezTo>
                      <a:pt x="272732" y="154838"/>
                      <a:pt x="198553" y="183180"/>
                      <a:pt x="124317" y="211381"/>
                    </a:cubicBezTo>
                    <a:cubicBezTo>
                      <a:pt x="88453" y="225017"/>
                      <a:pt x="52504" y="238427"/>
                      <a:pt x="16838" y="252598"/>
                    </a:cubicBezTo>
                    <a:cubicBezTo>
                      <a:pt x="8724" y="255810"/>
                      <a:pt x="5371" y="254542"/>
                      <a:pt x="2695" y="246400"/>
                    </a:cubicBezTo>
                    <a:cubicBezTo>
                      <a:pt x="-1362" y="233976"/>
                      <a:pt x="-1757" y="234258"/>
                      <a:pt x="8019" y="230539"/>
                    </a:cubicBezTo>
                    <a:cubicBezTo>
                      <a:pt x="96172" y="197098"/>
                      <a:pt x="184297" y="163572"/>
                      <a:pt x="272422" y="130102"/>
                    </a:cubicBezTo>
                    <a:cubicBezTo>
                      <a:pt x="312202" y="115002"/>
                      <a:pt x="351926" y="99732"/>
                      <a:pt x="391819" y="84969"/>
                    </a:cubicBezTo>
                    <a:cubicBezTo>
                      <a:pt x="398242" y="82603"/>
                      <a:pt x="400890" y="79504"/>
                      <a:pt x="400214" y="72714"/>
                    </a:cubicBezTo>
                    <a:cubicBezTo>
                      <a:pt x="399623" y="66516"/>
                      <a:pt x="399933" y="60205"/>
                      <a:pt x="399848" y="53951"/>
                    </a:cubicBezTo>
                    <a:cubicBezTo>
                      <a:pt x="393875" y="45443"/>
                      <a:pt x="395848" y="36878"/>
                      <a:pt x="399735" y="28342"/>
                    </a:cubicBezTo>
                    <a:cubicBezTo>
                      <a:pt x="399876" y="18904"/>
                      <a:pt x="399989" y="9466"/>
                      <a:pt x="400130" y="0"/>
                    </a:cubicBezTo>
                    <a:cubicBezTo>
                      <a:pt x="402271" y="3268"/>
                      <a:pt x="401229" y="6931"/>
                      <a:pt x="401229" y="10368"/>
                    </a:cubicBezTo>
                    <a:cubicBezTo>
                      <a:pt x="401454" y="42682"/>
                      <a:pt x="401482" y="74968"/>
                      <a:pt x="401539" y="107282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31">
                <a:extLst>
                  <a:ext uri="{FF2B5EF4-FFF2-40B4-BE49-F238E27FC236}">
                    <a16:creationId xmlns="" xmlns:a16="http://schemas.microsoft.com/office/drawing/2014/main" id="{1BD42A34-1FC9-481F-B8BD-B517538A69EC}"/>
                  </a:ext>
                </a:extLst>
              </p:cNvPr>
              <p:cNvSpPr/>
              <p:nvPr/>
            </p:nvSpPr>
            <p:spPr>
              <a:xfrm>
                <a:off x="9513787" y="3740897"/>
                <a:ext cx="718955" cy="376152"/>
              </a:xfrm>
              <a:custGeom>
                <a:avLst/>
                <a:gdLst>
                  <a:gd name="connsiteX0" fmla="*/ 354757 w 381897"/>
                  <a:gd name="connsiteY0" fmla="*/ 116 h 199806"/>
                  <a:gd name="connsiteX1" fmla="*/ 360307 w 381897"/>
                  <a:gd name="connsiteY1" fmla="*/ 4680 h 199806"/>
                  <a:gd name="connsiteX2" fmla="*/ 381155 w 381897"/>
                  <a:gd name="connsiteY2" fmla="*/ 58744 h 199806"/>
                  <a:gd name="connsiteX3" fmla="*/ 375943 w 381897"/>
                  <a:gd name="connsiteY3" fmla="*/ 67759 h 199806"/>
                  <a:gd name="connsiteX4" fmla="*/ 222457 w 381897"/>
                  <a:gd name="connsiteY4" fmla="*/ 126021 h 199806"/>
                  <a:gd name="connsiteX5" fmla="*/ 36459 w 381897"/>
                  <a:gd name="connsiteY5" fmla="*/ 196679 h 199806"/>
                  <a:gd name="connsiteX6" fmla="*/ 18907 w 381897"/>
                  <a:gd name="connsiteY6" fmla="*/ 188959 h 199806"/>
                  <a:gd name="connsiteX7" fmla="*/ 1243 w 381897"/>
                  <a:gd name="connsiteY7" fmla="*/ 143178 h 199806"/>
                  <a:gd name="connsiteX8" fmla="*/ 6061 w 381897"/>
                  <a:gd name="connsiteY8" fmla="*/ 132191 h 199806"/>
                  <a:gd name="connsiteX9" fmla="*/ 161265 w 381897"/>
                  <a:gd name="connsiteY9" fmla="*/ 73422 h 199806"/>
                  <a:gd name="connsiteX10" fmla="*/ 347995 w 381897"/>
                  <a:gd name="connsiteY10" fmla="*/ 2483 h 199806"/>
                  <a:gd name="connsiteX11" fmla="*/ 354757 w 381897"/>
                  <a:gd name="connsiteY11" fmla="*/ 116 h 19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897" h="199806">
                    <a:moveTo>
                      <a:pt x="354757" y="116"/>
                    </a:moveTo>
                    <a:cubicBezTo>
                      <a:pt x="358476" y="-616"/>
                      <a:pt x="359349" y="2257"/>
                      <a:pt x="360307" y="4680"/>
                    </a:cubicBezTo>
                    <a:cubicBezTo>
                      <a:pt x="367294" y="22683"/>
                      <a:pt x="374111" y="40770"/>
                      <a:pt x="381155" y="58744"/>
                    </a:cubicBezTo>
                    <a:cubicBezTo>
                      <a:pt x="383352" y="64322"/>
                      <a:pt x="380394" y="66069"/>
                      <a:pt x="375943" y="67759"/>
                    </a:cubicBezTo>
                    <a:cubicBezTo>
                      <a:pt x="324752" y="87114"/>
                      <a:pt x="273619" y="106582"/>
                      <a:pt x="222457" y="126021"/>
                    </a:cubicBezTo>
                    <a:cubicBezTo>
                      <a:pt x="160448" y="149574"/>
                      <a:pt x="98411" y="173042"/>
                      <a:pt x="36459" y="196679"/>
                    </a:cubicBezTo>
                    <a:cubicBezTo>
                      <a:pt x="23471" y="201637"/>
                      <a:pt x="23697" y="201806"/>
                      <a:pt x="18907" y="188959"/>
                    </a:cubicBezTo>
                    <a:cubicBezTo>
                      <a:pt x="13188" y="173633"/>
                      <a:pt x="7385" y="158335"/>
                      <a:pt x="1243" y="143178"/>
                    </a:cubicBezTo>
                    <a:cubicBezTo>
                      <a:pt x="-1095" y="137375"/>
                      <a:pt x="-476" y="134642"/>
                      <a:pt x="6061" y="132191"/>
                    </a:cubicBezTo>
                    <a:cubicBezTo>
                      <a:pt x="57899" y="112864"/>
                      <a:pt x="109568" y="93059"/>
                      <a:pt x="161265" y="73422"/>
                    </a:cubicBezTo>
                    <a:cubicBezTo>
                      <a:pt x="223499" y="49785"/>
                      <a:pt x="285761" y="26120"/>
                      <a:pt x="347995" y="2483"/>
                    </a:cubicBezTo>
                    <a:cubicBezTo>
                      <a:pt x="350249" y="1638"/>
                      <a:pt x="352503" y="905"/>
                      <a:pt x="354757" y="116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32">
                <a:extLst>
                  <a:ext uri="{FF2B5EF4-FFF2-40B4-BE49-F238E27FC236}">
                    <a16:creationId xmlns="" xmlns:a16="http://schemas.microsoft.com/office/drawing/2014/main" id="{9F6954AF-8B88-45A8-95BF-7D088F0D0FE3}"/>
                  </a:ext>
                </a:extLst>
              </p:cNvPr>
              <p:cNvSpPr/>
              <p:nvPr/>
            </p:nvSpPr>
            <p:spPr>
              <a:xfrm>
                <a:off x="9504470" y="4042815"/>
                <a:ext cx="950327" cy="392749"/>
              </a:xfrm>
              <a:custGeom>
                <a:avLst/>
                <a:gdLst>
                  <a:gd name="connsiteX0" fmla="*/ 504796 w 504798"/>
                  <a:gd name="connsiteY0" fmla="*/ 18274 h 208622"/>
                  <a:gd name="connsiteX1" fmla="*/ 499809 w 504798"/>
                  <a:gd name="connsiteY1" fmla="*/ 22612 h 208622"/>
                  <a:gd name="connsiteX2" fmla="*/ 397992 w 504798"/>
                  <a:gd name="connsiteY2" fmla="*/ 61378 h 208622"/>
                  <a:gd name="connsiteX3" fmla="*/ 208614 w 504798"/>
                  <a:gd name="connsiteY3" fmla="*/ 133332 h 208622"/>
                  <a:gd name="connsiteX4" fmla="*/ 13320 w 504798"/>
                  <a:gd name="connsiteY4" fmla="*/ 207624 h 208622"/>
                  <a:gd name="connsiteX5" fmla="*/ 3121 w 504798"/>
                  <a:gd name="connsiteY5" fmla="*/ 202496 h 208622"/>
                  <a:gd name="connsiteX6" fmla="*/ 10474 w 504798"/>
                  <a:gd name="connsiteY6" fmla="*/ 183423 h 208622"/>
                  <a:gd name="connsiteX7" fmla="*/ 169003 w 504798"/>
                  <a:gd name="connsiteY7" fmla="*/ 122964 h 208622"/>
                  <a:gd name="connsiteX8" fmla="*/ 398556 w 504798"/>
                  <a:gd name="connsiteY8" fmla="*/ 36163 h 208622"/>
                  <a:gd name="connsiteX9" fmla="*/ 490343 w 504798"/>
                  <a:gd name="connsiteY9" fmla="*/ 1173 h 208622"/>
                  <a:gd name="connsiteX10" fmla="*/ 500288 w 504798"/>
                  <a:gd name="connsiteY10" fmla="*/ 5962 h 208622"/>
                  <a:gd name="connsiteX11" fmla="*/ 504796 w 504798"/>
                  <a:gd name="connsiteY11" fmla="*/ 18274 h 2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798" h="208622">
                    <a:moveTo>
                      <a:pt x="504796" y="18274"/>
                    </a:moveTo>
                    <a:cubicBezTo>
                      <a:pt x="504909" y="22021"/>
                      <a:pt x="501838" y="21852"/>
                      <a:pt x="499809" y="22612"/>
                    </a:cubicBezTo>
                    <a:cubicBezTo>
                      <a:pt x="465889" y="35572"/>
                      <a:pt x="431941" y="48475"/>
                      <a:pt x="397992" y="61378"/>
                    </a:cubicBezTo>
                    <a:cubicBezTo>
                      <a:pt x="334857" y="85381"/>
                      <a:pt x="271750" y="109357"/>
                      <a:pt x="208614" y="133332"/>
                    </a:cubicBezTo>
                    <a:cubicBezTo>
                      <a:pt x="143506" y="158068"/>
                      <a:pt x="78371" y="182719"/>
                      <a:pt x="13320" y="207624"/>
                    </a:cubicBezTo>
                    <a:cubicBezTo>
                      <a:pt x="7262" y="209934"/>
                      <a:pt x="5065" y="208244"/>
                      <a:pt x="3121" y="202496"/>
                    </a:cubicBezTo>
                    <a:cubicBezTo>
                      <a:pt x="-1753" y="188156"/>
                      <a:pt x="-2035" y="188213"/>
                      <a:pt x="10474" y="183423"/>
                    </a:cubicBezTo>
                    <a:cubicBezTo>
                      <a:pt x="63298" y="163251"/>
                      <a:pt x="116123" y="143023"/>
                      <a:pt x="169003" y="122964"/>
                    </a:cubicBezTo>
                    <a:cubicBezTo>
                      <a:pt x="245492" y="93946"/>
                      <a:pt x="322038" y="65097"/>
                      <a:pt x="398556" y="36163"/>
                    </a:cubicBezTo>
                    <a:cubicBezTo>
                      <a:pt x="429180" y="24584"/>
                      <a:pt x="459888" y="13174"/>
                      <a:pt x="490343" y="1173"/>
                    </a:cubicBezTo>
                    <a:cubicBezTo>
                      <a:pt x="496569" y="-1278"/>
                      <a:pt x="498767" y="18"/>
                      <a:pt x="500288" y="5962"/>
                    </a:cubicBezTo>
                    <a:cubicBezTo>
                      <a:pt x="501331" y="10272"/>
                      <a:pt x="503303" y="14358"/>
                      <a:pt x="504796" y="18274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33">
                <a:extLst>
                  <a:ext uri="{FF2B5EF4-FFF2-40B4-BE49-F238E27FC236}">
                    <a16:creationId xmlns="" xmlns:a16="http://schemas.microsoft.com/office/drawing/2014/main" id="{527E0DF2-E7C4-42D7-9522-0E3F494C8B61}"/>
                  </a:ext>
                </a:extLst>
              </p:cNvPr>
              <p:cNvSpPr/>
              <p:nvPr/>
            </p:nvSpPr>
            <p:spPr>
              <a:xfrm>
                <a:off x="9537024" y="4130506"/>
                <a:ext cx="950867" cy="393873"/>
              </a:xfrm>
              <a:custGeom>
                <a:avLst/>
                <a:gdLst>
                  <a:gd name="connsiteX0" fmla="*/ 7860 w 505085"/>
                  <a:gd name="connsiteY0" fmla="*/ 209219 h 209219"/>
                  <a:gd name="connsiteX1" fmla="*/ 6029 w 505085"/>
                  <a:gd name="connsiteY1" fmla="*/ 206853 h 209219"/>
                  <a:gd name="connsiteX2" fmla="*/ 3662 w 505085"/>
                  <a:gd name="connsiteY2" fmla="*/ 202035 h 209219"/>
                  <a:gd name="connsiteX3" fmla="*/ 12030 w 505085"/>
                  <a:gd name="connsiteY3" fmla="*/ 182906 h 209219"/>
                  <a:gd name="connsiteX4" fmla="*/ 182222 w 505085"/>
                  <a:gd name="connsiteY4" fmla="*/ 118221 h 209219"/>
                  <a:gd name="connsiteX5" fmla="*/ 339202 w 505085"/>
                  <a:gd name="connsiteY5" fmla="*/ 59001 h 209219"/>
                  <a:gd name="connsiteX6" fmla="*/ 490969 w 505085"/>
                  <a:gd name="connsiteY6" fmla="*/ 1022 h 209219"/>
                  <a:gd name="connsiteX7" fmla="*/ 500407 w 505085"/>
                  <a:gd name="connsiteY7" fmla="*/ 5388 h 209219"/>
                  <a:gd name="connsiteX8" fmla="*/ 491843 w 505085"/>
                  <a:gd name="connsiteY8" fmla="*/ 25363 h 209219"/>
                  <a:gd name="connsiteX9" fmla="*/ 274066 w 505085"/>
                  <a:gd name="connsiteY9" fmla="*/ 108248 h 209219"/>
                  <a:gd name="connsiteX10" fmla="*/ 14706 w 505085"/>
                  <a:gd name="connsiteY10" fmla="*/ 207106 h 209219"/>
                  <a:gd name="connsiteX11" fmla="*/ 7860 w 505085"/>
                  <a:gd name="connsiteY11" fmla="*/ 209219 h 20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085" h="209219">
                    <a:moveTo>
                      <a:pt x="7860" y="209219"/>
                    </a:moveTo>
                    <a:cubicBezTo>
                      <a:pt x="7860" y="209219"/>
                      <a:pt x="6790" y="208290"/>
                      <a:pt x="6029" y="206853"/>
                    </a:cubicBezTo>
                    <a:cubicBezTo>
                      <a:pt x="5184" y="205275"/>
                      <a:pt x="4367" y="203697"/>
                      <a:pt x="3662" y="202035"/>
                    </a:cubicBezTo>
                    <a:cubicBezTo>
                      <a:pt x="-2198" y="188090"/>
                      <a:pt x="-2113" y="188259"/>
                      <a:pt x="12030" y="182906"/>
                    </a:cubicBezTo>
                    <a:cubicBezTo>
                      <a:pt x="68798" y="161410"/>
                      <a:pt x="125482" y="139717"/>
                      <a:pt x="182222" y="118221"/>
                    </a:cubicBezTo>
                    <a:cubicBezTo>
                      <a:pt x="234511" y="98415"/>
                      <a:pt x="286913" y="78807"/>
                      <a:pt x="339202" y="59001"/>
                    </a:cubicBezTo>
                    <a:cubicBezTo>
                      <a:pt x="389857" y="39816"/>
                      <a:pt x="440483" y="20602"/>
                      <a:pt x="490969" y="1022"/>
                    </a:cubicBezTo>
                    <a:cubicBezTo>
                      <a:pt x="496885" y="-1260"/>
                      <a:pt x="498604" y="317"/>
                      <a:pt x="500407" y="5388"/>
                    </a:cubicBezTo>
                    <a:cubicBezTo>
                      <a:pt x="506943" y="23757"/>
                      <a:pt x="508690" y="18883"/>
                      <a:pt x="491843" y="25363"/>
                    </a:cubicBezTo>
                    <a:cubicBezTo>
                      <a:pt x="419326" y="53198"/>
                      <a:pt x="346667" y="80610"/>
                      <a:pt x="274066" y="108248"/>
                    </a:cubicBezTo>
                    <a:cubicBezTo>
                      <a:pt x="187603" y="141154"/>
                      <a:pt x="101169" y="174144"/>
                      <a:pt x="14706" y="207106"/>
                    </a:cubicBezTo>
                    <a:cubicBezTo>
                      <a:pt x="13072" y="207726"/>
                      <a:pt x="11325" y="208149"/>
                      <a:pt x="7860" y="209219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34">
                <a:extLst>
                  <a:ext uri="{FF2B5EF4-FFF2-40B4-BE49-F238E27FC236}">
                    <a16:creationId xmlns="" xmlns:a16="http://schemas.microsoft.com/office/drawing/2014/main" id="{96C60C7B-A0E6-4D8A-9946-13A10517B28E}"/>
                  </a:ext>
                </a:extLst>
              </p:cNvPr>
              <p:cNvSpPr/>
              <p:nvPr/>
            </p:nvSpPr>
            <p:spPr>
              <a:xfrm>
                <a:off x="9437203" y="3867855"/>
                <a:ext cx="950210" cy="392687"/>
              </a:xfrm>
              <a:custGeom>
                <a:avLst/>
                <a:gdLst>
                  <a:gd name="connsiteX0" fmla="*/ 504579 w 504736"/>
                  <a:gd name="connsiteY0" fmla="*/ 16831 h 208589"/>
                  <a:gd name="connsiteX1" fmla="*/ 499085 w 504736"/>
                  <a:gd name="connsiteY1" fmla="*/ 22944 h 208589"/>
                  <a:gd name="connsiteX2" fmla="*/ 418257 w 504736"/>
                  <a:gd name="connsiteY2" fmla="*/ 53935 h 208589"/>
                  <a:gd name="connsiteX3" fmla="*/ 262263 w 504736"/>
                  <a:gd name="connsiteY3" fmla="*/ 113436 h 208589"/>
                  <a:gd name="connsiteX4" fmla="*/ 22765 w 504736"/>
                  <a:gd name="connsiteY4" fmla="*/ 204209 h 208589"/>
                  <a:gd name="connsiteX5" fmla="*/ 20230 w 504736"/>
                  <a:gd name="connsiteY5" fmla="*/ 205082 h 208589"/>
                  <a:gd name="connsiteX6" fmla="*/ 1129 w 504736"/>
                  <a:gd name="connsiteY6" fmla="*/ 196602 h 208589"/>
                  <a:gd name="connsiteX7" fmla="*/ 6003 w 504736"/>
                  <a:gd name="connsiteY7" fmla="*/ 185361 h 208589"/>
                  <a:gd name="connsiteX8" fmla="*/ 199691 w 504736"/>
                  <a:gd name="connsiteY8" fmla="*/ 112337 h 208589"/>
                  <a:gd name="connsiteX9" fmla="*/ 356389 w 504736"/>
                  <a:gd name="connsiteY9" fmla="*/ 52301 h 208589"/>
                  <a:gd name="connsiteX10" fmla="*/ 491535 w 504736"/>
                  <a:gd name="connsiteY10" fmla="*/ 829 h 208589"/>
                  <a:gd name="connsiteX11" fmla="*/ 500015 w 504736"/>
                  <a:gd name="connsiteY11" fmla="*/ 4998 h 208589"/>
                  <a:gd name="connsiteX12" fmla="*/ 504579 w 504736"/>
                  <a:gd name="connsiteY12" fmla="*/ 16831 h 20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736" h="208589">
                    <a:moveTo>
                      <a:pt x="504579" y="16831"/>
                    </a:moveTo>
                    <a:cubicBezTo>
                      <a:pt x="505593" y="22155"/>
                      <a:pt x="501479" y="22015"/>
                      <a:pt x="499085" y="22944"/>
                    </a:cubicBezTo>
                    <a:cubicBezTo>
                      <a:pt x="472180" y="33368"/>
                      <a:pt x="445218" y="43651"/>
                      <a:pt x="418257" y="53935"/>
                    </a:cubicBezTo>
                    <a:cubicBezTo>
                      <a:pt x="366278" y="73768"/>
                      <a:pt x="314299" y="93658"/>
                      <a:pt x="262263" y="113436"/>
                    </a:cubicBezTo>
                    <a:cubicBezTo>
                      <a:pt x="182450" y="143750"/>
                      <a:pt x="102579" y="173951"/>
                      <a:pt x="22765" y="204209"/>
                    </a:cubicBezTo>
                    <a:cubicBezTo>
                      <a:pt x="21920" y="204519"/>
                      <a:pt x="21047" y="204744"/>
                      <a:pt x="20230" y="205082"/>
                    </a:cubicBezTo>
                    <a:cubicBezTo>
                      <a:pt x="6003" y="210745"/>
                      <a:pt x="6313" y="210632"/>
                      <a:pt x="1129" y="196602"/>
                    </a:cubicBezTo>
                    <a:cubicBezTo>
                      <a:pt x="-1097" y="190573"/>
                      <a:pt x="-308" y="187728"/>
                      <a:pt x="6003" y="185361"/>
                    </a:cubicBezTo>
                    <a:cubicBezTo>
                      <a:pt x="70631" y="161189"/>
                      <a:pt x="135204" y="136847"/>
                      <a:pt x="199691" y="112337"/>
                    </a:cubicBezTo>
                    <a:cubicBezTo>
                      <a:pt x="251980" y="92475"/>
                      <a:pt x="304128" y="72247"/>
                      <a:pt x="356389" y="52301"/>
                    </a:cubicBezTo>
                    <a:cubicBezTo>
                      <a:pt x="401409" y="35087"/>
                      <a:pt x="446514" y="18014"/>
                      <a:pt x="491535" y="829"/>
                    </a:cubicBezTo>
                    <a:cubicBezTo>
                      <a:pt x="496070" y="-918"/>
                      <a:pt x="498690" y="-73"/>
                      <a:pt x="500015" y="4998"/>
                    </a:cubicBezTo>
                    <a:cubicBezTo>
                      <a:pt x="501141" y="9280"/>
                      <a:pt x="503170" y="13337"/>
                      <a:pt x="504579" y="16831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35">
                <a:extLst>
                  <a:ext uri="{FF2B5EF4-FFF2-40B4-BE49-F238E27FC236}">
                    <a16:creationId xmlns="" xmlns:a16="http://schemas.microsoft.com/office/drawing/2014/main" id="{63953400-65C6-4CDE-9D81-2262E58757DF}"/>
                  </a:ext>
                </a:extLst>
              </p:cNvPr>
              <p:cNvSpPr/>
              <p:nvPr/>
            </p:nvSpPr>
            <p:spPr>
              <a:xfrm>
                <a:off x="9602782" y="4305214"/>
                <a:ext cx="948747" cy="392808"/>
              </a:xfrm>
              <a:custGeom>
                <a:avLst/>
                <a:gdLst>
                  <a:gd name="connsiteX0" fmla="*/ 11950 w 503959"/>
                  <a:gd name="connsiteY0" fmla="*/ 208008 h 208653"/>
                  <a:gd name="connsiteX1" fmla="*/ 5188 w 503959"/>
                  <a:gd name="connsiteY1" fmla="*/ 205642 h 208653"/>
                  <a:gd name="connsiteX2" fmla="*/ 14344 w 503959"/>
                  <a:gd name="connsiteY2" fmla="*/ 182624 h 208653"/>
                  <a:gd name="connsiteX3" fmla="*/ 259505 w 503959"/>
                  <a:gd name="connsiteY3" fmla="*/ 89231 h 208653"/>
                  <a:gd name="connsiteX4" fmla="*/ 491368 w 503959"/>
                  <a:gd name="connsiteY4" fmla="*/ 1050 h 208653"/>
                  <a:gd name="connsiteX5" fmla="*/ 500693 w 503959"/>
                  <a:gd name="connsiteY5" fmla="*/ 5501 h 208653"/>
                  <a:gd name="connsiteX6" fmla="*/ 490917 w 503959"/>
                  <a:gd name="connsiteY6" fmla="*/ 26406 h 208653"/>
                  <a:gd name="connsiteX7" fmla="*/ 270774 w 503959"/>
                  <a:gd name="connsiteY7" fmla="*/ 110220 h 208653"/>
                  <a:gd name="connsiteX8" fmla="*/ 65450 w 503959"/>
                  <a:gd name="connsiteY8" fmla="*/ 187893 h 208653"/>
                  <a:gd name="connsiteX9" fmla="*/ 20373 w 503959"/>
                  <a:gd name="connsiteY9" fmla="*/ 204994 h 208653"/>
                  <a:gd name="connsiteX10" fmla="*/ 11950 w 503959"/>
                  <a:gd name="connsiteY10" fmla="*/ 208008 h 20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3959" h="208653">
                    <a:moveTo>
                      <a:pt x="11950" y="208008"/>
                    </a:moveTo>
                    <a:cubicBezTo>
                      <a:pt x="6512" y="209755"/>
                      <a:pt x="6118" y="207614"/>
                      <a:pt x="5188" y="205642"/>
                    </a:cubicBezTo>
                    <a:cubicBezTo>
                      <a:pt x="-2841" y="188907"/>
                      <a:pt x="-2813" y="189132"/>
                      <a:pt x="14344" y="182624"/>
                    </a:cubicBezTo>
                    <a:cubicBezTo>
                      <a:pt x="96102" y="151550"/>
                      <a:pt x="177775" y="120334"/>
                      <a:pt x="259505" y="89231"/>
                    </a:cubicBezTo>
                    <a:cubicBezTo>
                      <a:pt x="336783" y="59819"/>
                      <a:pt x="414118" y="30491"/>
                      <a:pt x="491368" y="1050"/>
                    </a:cubicBezTo>
                    <a:cubicBezTo>
                      <a:pt x="496439" y="-894"/>
                      <a:pt x="498665" y="-528"/>
                      <a:pt x="500693" y="5501"/>
                    </a:cubicBezTo>
                    <a:cubicBezTo>
                      <a:pt x="505933" y="21024"/>
                      <a:pt x="506300" y="20546"/>
                      <a:pt x="490917" y="26406"/>
                    </a:cubicBezTo>
                    <a:cubicBezTo>
                      <a:pt x="417499" y="54240"/>
                      <a:pt x="344164" y="82329"/>
                      <a:pt x="270774" y="110220"/>
                    </a:cubicBezTo>
                    <a:cubicBezTo>
                      <a:pt x="202370" y="136195"/>
                      <a:pt x="133882" y="162002"/>
                      <a:pt x="65450" y="187893"/>
                    </a:cubicBezTo>
                    <a:cubicBezTo>
                      <a:pt x="50434" y="193584"/>
                      <a:pt x="35418" y="199331"/>
                      <a:pt x="20373" y="204994"/>
                    </a:cubicBezTo>
                    <a:cubicBezTo>
                      <a:pt x="16767" y="206346"/>
                      <a:pt x="13105" y="207614"/>
                      <a:pt x="11950" y="208008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36">
                <a:extLst>
                  <a:ext uri="{FF2B5EF4-FFF2-40B4-BE49-F238E27FC236}">
                    <a16:creationId xmlns="" xmlns:a16="http://schemas.microsoft.com/office/drawing/2014/main" id="{547D3C24-EE77-4930-9C37-2F244ACC23AF}"/>
                  </a:ext>
                </a:extLst>
              </p:cNvPr>
              <p:cNvSpPr/>
              <p:nvPr/>
            </p:nvSpPr>
            <p:spPr>
              <a:xfrm>
                <a:off x="9470269" y="3955778"/>
                <a:ext cx="947962" cy="392328"/>
              </a:xfrm>
              <a:custGeom>
                <a:avLst/>
                <a:gdLst>
                  <a:gd name="connsiteX0" fmla="*/ 11512 w 503542"/>
                  <a:gd name="connsiteY0" fmla="*/ 208020 h 208398"/>
                  <a:gd name="connsiteX1" fmla="*/ 5060 w 503542"/>
                  <a:gd name="connsiteY1" fmla="*/ 205259 h 208398"/>
                  <a:gd name="connsiteX2" fmla="*/ 12808 w 503542"/>
                  <a:gd name="connsiteY2" fmla="*/ 182777 h 208398"/>
                  <a:gd name="connsiteX3" fmla="*/ 215625 w 503542"/>
                  <a:gd name="connsiteY3" fmla="*/ 105752 h 208398"/>
                  <a:gd name="connsiteX4" fmla="*/ 385902 w 503542"/>
                  <a:gd name="connsiteY4" fmla="*/ 41011 h 208398"/>
                  <a:gd name="connsiteX5" fmla="*/ 490141 w 503542"/>
                  <a:gd name="connsiteY5" fmla="*/ 1203 h 208398"/>
                  <a:gd name="connsiteX6" fmla="*/ 500903 w 503542"/>
                  <a:gd name="connsiteY6" fmla="*/ 6274 h 208398"/>
                  <a:gd name="connsiteX7" fmla="*/ 492761 w 503542"/>
                  <a:gd name="connsiteY7" fmla="*/ 25065 h 208398"/>
                  <a:gd name="connsiteX8" fmla="*/ 371843 w 503542"/>
                  <a:gd name="connsiteY8" fmla="*/ 71184 h 208398"/>
                  <a:gd name="connsiteX9" fmla="*/ 205003 w 503542"/>
                  <a:gd name="connsiteY9" fmla="*/ 134799 h 208398"/>
                  <a:gd name="connsiteX10" fmla="*/ 37121 w 503542"/>
                  <a:gd name="connsiteY10" fmla="*/ 198244 h 208398"/>
                  <a:gd name="connsiteX11" fmla="*/ 11512 w 503542"/>
                  <a:gd name="connsiteY11" fmla="*/ 208020 h 20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3542" h="208398">
                    <a:moveTo>
                      <a:pt x="11512" y="208020"/>
                    </a:moveTo>
                    <a:cubicBezTo>
                      <a:pt x="6666" y="209316"/>
                      <a:pt x="6018" y="207006"/>
                      <a:pt x="5060" y="205259"/>
                    </a:cubicBezTo>
                    <a:cubicBezTo>
                      <a:pt x="-2856" y="190637"/>
                      <a:pt x="-2349" y="188552"/>
                      <a:pt x="12808" y="182777"/>
                    </a:cubicBezTo>
                    <a:cubicBezTo>
                      <a:pt x="80366" y="156999"/>
                      <a:pt x="148010" y="131446"/>
                      <a:pt x="215625" y="105752"/>
                    </a:cubicBezTo>
                    <a:cubicBezTo>
                      <a:pt x="272393" y="84200"/>
                      <a:pt x="329133" y="62620"/>
                      <a:pt x="385902" y="41011"/>
                    </a:cubicBezTo>
                    <a:cubicBezTo>
                      <a:pt x="420667" y="27798"/>
                      <a:pt x="455461" y="14669"/>
                      <a:pt x="490141" y="1203"/>
                    </a:cubicBezTo>
                    <a:cubicBezTo>
                      <a:pt x="496255" y="-1164"/>
                      <a:pt x="498875" y="-319"/>
                      <a:pt x="500903" y="6274"/>
                    </a:cubicBezTo>
                    <a:cubicBezTo>
                      <a:pt x="505045" y="19712"/>
                      <a:pt x="505637" y="20078"/>
                      <a:pt x="492761" y="25065"/>
                    </a:cubicBezTo>
                    <a:cubicBezTo>
                      <a:pt x="452531" y="40645"/>
                      <a:pt x="412159" y="55830"/>
                      <a:pt x="371843" y="71184"/>
                    </a:cubicBezTo>
                    <a:cubicBezTo>
                      <a:pt x="316230" y="92370"/>
                      <a:pt x="260645" y="113669"/>
                      <a:pt x="205003" y="134799"/>
                    </a:cubicBezTo>
                    <a:cubicBezTo>
                      <a:pt x="149080" y="156041"/>
                      <a:pt x="93101" y="177114"/>
                      <a:pt x="37121" y="198244"/>
                    </a:cubicBezTo>
                    <a:cubicBezTo>
                      <a:pt x="27965" y="201766"/>
                      <a:pt x="18809" y="205259"/>
                      <a:pt x="11512" y="20802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37">
                <a:extLst>
                  <a:ext uri="{FF2B5EF4-FFF2-40B4-BE49-F238E27FC236}">
                    <a16:creationId xmlns="" xmlns:a16="http://schemas.microsoft.com/office/drawing/2014/main" id="{2CD29B56-890E-4C3A-B759-21DE22E6B536}"/>
                  </a:ext>
                </a:extLst>
              </p:cNvPr>
              <p:cNvSpPr/>
              <p:nvPr/>
            </p:nvSpPr>
            <p:spPr>
              <a:xfrm>
                <a:off x="9570007" y="4217811"/>
                <a:ext cx="950826" cy="393647"/>
              </a:xfrm>
              <a:custGeom>
                <a:avLst/>
                <a:gdLst>
                  <a:gd name="connsiteX0" fmla="*/ 505059 w 505063"/>
                  <a:gd name="connsiteY0" fmla="*/ 17698 h 209099"/>
                  <a:gd name="connsiteX1" fmla="*/ 499650 w 505063"/>
                  <a:gd name="connsiteY1" fmla="*/ 23051 h 209099"/>
                  <a:gd name="connsiteX2" fmla="*/ 401946 w 505063"/>
                  <a:gd name="connsiteY2" fmla="*/ 59873 h 209099"/>
                  <a:gd name="connsiteX3" fmla="*/ 195890 w 505063"/>
                  <a:gd name="connsiteY3" fmla="*/ 138391 h 209099"/>
                  <a:gd name="connsiteX4" fmla="*/ 27219 w 505063"/>
                  <a:gd name="connsiteY4" fmla="*/ 202202 h 209099"/>
                  <a:gd name="connsiteX5" fmla="*/ 19696 w 505063"/>
                  <a:gd name="connsiteY5" fmla="*/ 205020 h 209099"/>
                  <a:gd name="connsiteX6" fmla="*/ 7441 w 505063"/>
                  <a:gd name="connsiteY6" fmla="*/ 208288 h 209099"/>
                  <a:gd name="connsiteX7" fmla="*/ 144 w 505063"/>
                  <a:gd name="connsiteY7" fmla="*/ 191497 h 209099"/>
                  <a:gd name="connsiteX8" fmla="*/ 6342 w 505063"/>
                  <a:gd name="connsiteY8" fmla="*/ 185186 h 209099"/>
                  <a:gd name="connsiteX9" fmla="*/ 83959 w 505063"/>
                  <a:gd name="connsiteY9" fmla="*/ 155802 h 209099"/>
                  <a:gd name="connsiteX10" fmla="*/ 285141 w 505063"/>
                  <a:gd name="connsiteY10" fmla="*/ 79509 h 209099"/>
                  <a:gd name="connsiteX11" fmla="*/ 492100 w 505063"/>
                  <a:gd name="connsiteY11" fmla="*/ 907 h 209099"/>
                  <a:gd name="connsiteX12" fmla="*/ 500242 w 505063"/>
                  <a:gd name="connsiteY12" fmla="*/ 4767 h 209099"/>
                  <a:gd name="connsiteX13" fmla="*/ 505059 w 505063"/>
                  <a:gd name="connsiteY13" fmla="*/ 17698 h 20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063" h="209099">
                    <a:moveTo>
                      <a:pt x="505059" y="17698"/>
                    </a:moveTo>
                    <a:cubicBezTo>
                      <a:pt x="505200" y="21952"/>
                      <a:pt x="501904" y="22206"/>
                      <a:pt x="499650" y="23051"/>
                    </a:cubicBezTo>
                    <a:cubicBezTo>
                      <a:pt x="467110" y="35391"/>
                      <a:pt x="434486" y="47505"/>
                      <a:pt x="401946" y="59873"/>
                    </a:cubicBezTo>
                    <a:cubicBezTo>
                      <a:pt x="333233" y="85989"/>
                      <a:pt x="264603" y="112275"/>
                      <a:pt x="195890" y="138391"/>
                    </a:cubicBezTo>
                    <a:cubicBezTo>
                      <a:pt x="139685" y="159746"/>
                      <a:pt x="83452" y="180932"/>
                      <a:pt x="27219" y="202202"/>
                    </a:cubicBezTo>
                    <a:cubicBezTo>
                      <a:pt x="24711" y="203160"/>
                      <a:pt x="22288" y="204372"/>
                      <a:pt x="19696" y="205020"/>
                    </a:cubicBezTo>
                    <a:cubicBezTo>
                      <a:pt x="15470" y="206062"/>
                      <a:pt x="10766" y="211021"/>
                      <a:pt x="7441" y="208288"/>
                    </a:cubicBezTo>
                    <a:cubicBezTo>
                      <a:pt x="2764" y="204456"/>
                      <a:pt x="1497" y="197526"/>
                      <a:pt x="144" y="191497"/>
                    </a:cubicBezTo>
                    <a:cubicBezTo>
                      <a:pt x="-842" y="187130"/>
                      <a:pt x="3441" y="186313"/>
                      <a:pt x="6342" y="185186"/>
                    </a:cubicBezTo>
                    <a:cubicBezTo>
                      <a:pt x="32177" y="175325"/>
                      <a:pt x="58096" y="165606"/>
                      <a:pt x="83959" y="155802"/>
                    </a:cubicBezTo>
                    <a:cubicBezTo>
                      <a:pt x="151038" y="130390"/>
                      <a:pt x="218090" y="104921"/>
                      <a:pt x="285141" y="79509"/>
                    </a:cubicBezTo>
                    <a:cubicBezTo>
                      <a:pt x="354137" y="53337"/>
                      <a:pt x="423161" y="27249"/>
                      <a:pt x="492100" y="907"/>
                    </a:cubicBezTo>
                    <a:cubicBezTo>
                      <a:pt x="497086" y="-1009"/>
                      <a:pt x="498889" y="34"/>
                      <a:pt x="500242" y="4767"/>
                    </a:cubicBezTo>
                    <a:cubicBezTo>
                      <a:pt x="501538" y="9274"/>
                      <a:pt x="503510" y="13641"/>
                      <a:pt x="505059" y="17698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8">
                <a:extLst>
                  <a:ext uri="{FF2B5EF4-FFF2-40B4-BE49-F238E27FC236}">
                    <a16:creationId xmlns="" xmlns:a16="http://schemas.microsoft.com/office/drawing/2014/main" id="{701EDEC9-FBF5-497B-894A-22036772185F}"/>
                  </a:ext>
                </a:extLst>
              </p:cNvPr>
              <p:cNvSpPr/>
              <p:nvPr/>
            </p:nvSpPr>
            <p:spPr>
              <a:xfrm>
                <a:off x="9802495" y="4884827"/>
                <a:ext cx="784043" cy="338623"/>
              </a:xfrm>
              <a:custGeom>
                <a:avLst/>
                <a:gdLst>
                  <a:gd name="connsiteX0" fmla="*/ 416359 w 416471"/>
                  <a:gd name="connsiteY0" fmla="*/ 0 h 179871"/>
                  <a:gd name="connsiteX1" fmla="*/ 416472 w 416471"/>
                  <a:gd name="connsiteY1" fmla="*/ 25609 h 179871"/>
                  <a:gd name="connsiteX2" fmla="*/ 252139 w 416471"/>
                  <a:gd name="connsiteY2" fmla="*/ 87871 h 179871"/>
                  <a:gd name="connsiteX3" fmla="*/ 38532 w 416471"/>
                  <a:gd name="connsiteY3" fmla="*/ 168784 h 179871"/>
                  <a:gd name="connsiteX4" fmla="*/ 12811 w 416471"/>
                  <a:gd name="connsiteY4" fmla="*/ 178926 h 179871"/>
                  <a:gd name="connsiteX5" fmla="*/ 4697 w 416471"/>
                  <a:gd name="connsiteY5" fmla="*/ 175686 h 179871"/>
                  <a:gd name="connsiteX6" fmla="*/ 13656 w 416471"/>
                  <a:gd name="connsiteY6" fmla="*/ 153232 h 179871"/>
                  <a:gd name="connsiteX7" fmla="*/ 167085 w 416471"/>
                  <a:gd name="connsiteY7" fmla="*/ 94746 h 179871"/>
                  <a:gd name="connsiteX8" fmla="*/ 364859 w 416471"/>
                  <a:gd name="connsiteY8" fmla="*/ 20059 h 179871"/>
                  <a:gd name="connsiteX9" fmla="*/ 416359 w 416471"/>
                  <a:gd name="connsiteY9" fmla="*/ 0 h 17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471" h="179871">
                    <a:moveTo>
                      <a:pt x="416359" y="0"/>
                    </a:moveTo>
                    <a:cubicBezTo>
                      <a:pt x="416387" y="8536"/>
                      <a:pt x="416444" y="17073"/>
                      <a:pt x="416472" y="25609"/>
                    </a:cubicBezTo>
                    <a:cubicBezTo>
                      <a:pt x="361704" y="46373"/>
                      <a:pt x="306907" y="67136"/>
                      <a:pt x="252139" y="87871"/>
                    </a:cubicBezTo>
                    <a:cubicBezTo>
                      <a:pt x="180946" y="114833"/>
                      <a:pt x="109725" y="141794"/>
                      <a:pt x="38532" y="168784"/>
                    </a:cubicBezTo>
                    <a:cubicBezTo>
                      <a:pt x="29911" y="172052"/>
                      <a:pt x="21291" y="175320"/>
                      <a:pt x="12811" y="178926"/>
                    </a:cubicBezTo>
                    <a:cubicBezTo>
                      <a:pt x="8669" y="180701"/>
                      <a:pt x="6697" y="180166"/>
                      <a:pt x="4697" y="175686"/>
                    </a:cubicBezTo>
                    <a:cubicBezTo>
                      <a:pt x="-2600" y="159233"/>
                      <a:pt x="-2656" y="159430"/>
                      <a:pt x="13656" y="153232"/>
                    </a:cubicBezTo>
                    <a:cubicBezTo>
                      <a:pt x="64846" y="133850"/>
                      <a:pt x="115895" y="114128"/>
                      <a:pt x="167085" y="94746"/>
                    </a:cubicBezTo>
                    <a:cubicBezTo>
                      <a:pt x="232982" y="69756"/>
                      <a:pt x="298963" y="44992"/>
                      <a:pt x="364859" y="20059"/>
                    </a:cubicBezTo>
                    <a:cubicBezTo>
                      <a:pt x="382129" y="13579"/>
                      <a:pt x="399202" y="6705"/>
                      <a:pt x="416359" y="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BD6C0D85-927B-4608-B547-2EF6B4072483}"/>
                </a:ext>
              </a:extLst>
            </p:cNvPr>
            <p:cNvGrpSpPr/>
            <p:nvPr/>
          </p:nvGrpSpPr>
          <p:grpSpPr>
            <a:xfrm>
              <a:off x="6641219" y="3108114"/>
              <a:ext cx="3003188" cy="4143369"/>
              <a:chOff x="6641219" y="3108114"/>
              <a:chExt cx="3003188" cy="4143369"/>
            </a:xfrm>
          </p:grpSpPr>
          <p:grpSp>
            <p:nvGrpSpPr>
              <p:cNvPr id="6" name="Group 50">
                <a:extLst>
                  <a:ext uri="{FF2B5EF4-FFF2-40B4-BE49-F238E27FC236}">
                    <a16:creationId xmlns="" xmlns:a16="http://schemas.microsoft.com/office/drawing/2014/main" id="{7D187E95-75F4-4AFD-8E15-2CB1D793EE80}"/>
                  </a:ext>
                </a:extLst>
              </p:cNvPr>
              <p:cNvGrpSpPr/>
              <p:nvPr/>
            </p:nvGrpSpPr>
            <p:grpSpPr>
              <a:xfrm>
                <a:off x="7395329" y="3108114"/>
                <a:ext cx="2249078" cy="1302234"/>
                <a:chOff x="7395329" y="3108114"/>
                <a:chExt cx="2249078" cy="1302234"/>
              </a:xfrm>
            </p:grpSpPr>
            <p:sp>
              <p:nvSpPr>
                <p:cNvPr id="8" name="Freeform: Shape 10">
                  <a:extLst>
                    <a:ext uri="{FF2B5EF4-FFF2-40B4-BE49-F238E27FC236}">
                      <a16:creationId xmlns="" xmlns:a16="http://schemas.microsoft.com/office/drawing/2014/main" id="{4741A5C4-2C34-4C3F-8F33-5FE675B1D50E}"/>
                    </a:ext>
                  </a:extLst>
                </p:cNvPr>
                <p:cNvSpPr/>
                <p:nvPr/>
              </p:nvSpPr>
              <p:spPr>
                <a:xfrm>
                  <a:off x="7395329" y="3834747"/>
                  <a:ext cx="759023" cy="575601"/>
                </a:xfrm>
                <a:custGeom>
                  <a:avLst/>
                  <a:gdLst>
                    <a:gd name="connsiteX0" fmla="*/ 320749 w 322229"/>
                    <a:gd name="connsiteY0" fmla="*/ 252976 h 294023"/>
                    <a:gd name="connsiteX1" fmla="*/ 319396 w 322229"/>
                    <a:gd name="connsiteY1" fmla="*/ 261794 h 294023"/>
                    <a:gd name="connsiteX2" fmla="*/ 291618 w 322229"/>
                    <a:gd name="connsiteY2" fmla="*/ 294024 h 294023"/>
                    <a:gd name="connsiteX3" fmla="*/ 251049 w 322229"/>
                    <a:gd name="connsiteY3" fmla="*/ 259258 h 294023"/>
                    <a:gd name="connsiteX4" fmla="*/ 51669 w 322229"/>
                    <a:gd name="connsiteY4" fmla="*/ 83037 h 294023"/>
                    <a:gd name="connsiteX5" fmla="*/ 0 w 322229"/>
                    <a:gd name="connsiteY5" fmla="*/ 36551 h 294023"/>
                    <a:gd name="connsiteX6" fmla="*/ 30455 w 322229"/>
                    <a:gd name="connsiteY6" fmla="*/ 2688 h 294023"/>
                    <a:gd name="connsiteX7" fmla="*/ 38850 w 322229"/>
                    <a:gd name="connsiteY7" fmla="*/ 2237 h 294023"/>
                    <a:gd name="connsiteX8" fmla="*/ 80518 w 322229"/>
                    <a:gd name="connsiteY8" fmla="*/ 38467 h 294023"/>
                    <a:gd name="connsiteX9" fmla="*/ 90858 w 322229"/>
                    <a:gd name="connsiteY9" fmla="*/ 44862 h 294023"/>
                    <a:gd name="connsiteX10" fmla="*/ 208649 w 322229"/>
                    <a:gd name="connsiteY10" fmla="*/ 150173 h 294023"/>
                    <a:gd name="connsiteX11" fmla="*/ 315311 w 322229"/>
                    <a:gd name="connsiteY11" fmla="*/ 245115 h 294023"/>
                    <a:gd name="connsiteX12" fmla="*/ 320749 w 322229"/>
                    <a:gd name="connsiteY12" fmla="*/ 252976 h 294023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32621 w 403181"/>
                    <a:gd name="connsiteY4" fmla="*/ 94763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20167 w 403181"/>
                    <a:gd name="connsiteY4" fmla="*/ 262896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120167 w 403181"/>
                    <a:gd name="connsiteY3" fmla="*/ 262896 h 305750"/>
                    <a:gd name="connsiteX4" fmla="*/ 0 w 403181"/>
                    <a:gd name="connsiteY4" fmla="*/ 197727 h 305750"/>
                    <a:gd name="connsiteX5" fmla="*/ 111407 w 403181"/>
                    <a:gd name="connsiteY5" fmla="*/ 14414 h 305750"/>
                    <a:gd name="connsiteX6" fmla="*/ 119802 w 403181"/>
                    <a:gd name="connsiteY6" fmla="*/ 13963 h 305750"/>
                    <a:gd name="connsiteX7" fmla="*/ 161470 w 403181"/>
                    <a:gd name="connsiteY7" fmla="*/ 50193 h 305750"/>
                    <a:gd name="connsiteX8" fmla="*/ 171810 w 403181"/>
                    <a:gd name="connsiteY8" fmla="*/ 56588 h 305750"/>
                    <a:gd name="connsiteX9" fmla="*/ 289601 w 403181"/>
                    <a:gd name="connsiteY9" fmla="*/ 161899 h 305750"/>
                    <a:gd name="connsiteX10" fmla="*/ 396263 w 403181"/>
                    <a:gd name="connsiteY10" fmla="*/ 256841 h 305750"/>
                    <a:gd name="connsiteX11" fmla="*/ 401701 w 403181"/>
                    <a:gd name="connsiteY11" fmla="*/ 264702 h 30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181" h="305750">
                      <a:moveTo>
                        <a:pt x="401701" y="264702"/>
                      </a:moveTo>
                      <a:cubicBezTo>
                        <a:pt x="404490" y="268139"/>
                        <a:pt x="402940" y="270646"/>
                        <a:pt x="400348" y="273520"/>
                      </a:cubicBezTo>
                      <a:cubicBezTo>
                        <a:pt x="390882" y="284056"/>
                        <a:pt x="380768" y="294114"/>
                        <a:pt x="372570" y="305750"/>
                      </a:cubicBezTo>
                      <a:cubicBezTo>
                        <a:pt x="325873" y="303979"/>
                        <a:pt x="182262" y="280900"/>
                        <a:pt x="120167" y="262896"/>
                      </a:cubicBezTo>
                      <a:cubicBezTo>
                        <a:pt x="58072" y="244892"/>
                        <a:pt x="17214" y="213222"/>
                        <a:pt x="0" y="197727"/>
                      </a:cubicBezTo>
                      <a:cubicBezTo>
                        <a:pt x="10199" y="186458"/>
                        <a:pt x="91440" y="45041"/>
                        <a:pt x="111407" y="14414"/>
                      </a:cubicBezTo>
                      <a:cubicBezTo>
                        <a:pt x="131374" y="-16213"/>
                        <a:pt x="116393" y="11033"/>
                        <a:pt x="119802" y="13963"/>
                      </a:cubicBezTo>
                      <a:cubicBezTo>
                        <a:pt x="133720" y="25993"/>
                        <a:pt x="146369" y="39487"/>
                        <a:pt x="161470" y="50193"/>
                      </a:cubicBezTo>
                      <a:cubicBezTo>
                        <a:pt x="166203" y="50250"/>
                        <a:pt x="168823" y="53856"/>
                        <a:pt x="171810" y="56588"/>
                      </a:cubicBezTo>
                      <a:cubicBezTo>
                        <a:pt x="210716" y="92114"/>
                        <a:pt x="250356" y="126795"/>
                        <a:pt x="289601" y="161899"/>
                      </a:cubicBezTo>
                      <a:cubicBezTo>
                        <a:pt x="325098" y="193621"/>
                        <a:pt x="360286" y="225682"/>
                        <a:pt x="396263" y="256841"/>
                      </a:cubicBezTo>
                      <a:cubicBezTo>
                        <a:pt x="398742" y="259011"/>
                        <a:pt x="401475" y="261011"/>
                        <a:pt x="401701" y="26470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18">
                  <a:extLst>
                    <a:ext uri="{FF2B5EF4-FFF2-40B4-BE49-F238E27FC236}">
                      <a16:creationId xmlns="" xmlns:a16="http://schemas.microsoft.com/office/drawing/2014/main" id="{FB821ADA-5D82-4BC4-88F0-366DE585C007}"/>
                    </a:ext>
                  </a:extLst>
                </p:cNvPr>
                <p:cNvSpPr/>
                <p:nvPr/>
              </p:nvSpPr>
              <p:spPr>
                <a:xfrm>
                  <a:off x="7699364" y="3108114"/>
                  <a:ext cx="1945043" cy="1235452"/>
                </a:xfrm>
                <a:custGeom>
                  <a:avLst/>
                  <a:gdLst>
                    <a:gd name="connsiteX0" fmla="*/ 168728 w 1033175"/>
                    <a:gd name="connsiteY0" fmla="*/ 340917 h 656252"/>
                    <a:gd name="connsiteX1" fmla="*/ 220650 w 1033175"/>
                    <a:gd name="connsiteY1" fmla="*/ 323675 h 656252"/>
                    <a:gd name="connsiteX2" fmla="*/ 308860 w 1033175"/>
                    <a:gd name="connsiteY2" fmla="*/ 279190 h 656252"/>
                    <a:gd name="connsiteX3" fmla="*/ 426481 w 1033175"/>
                    <a:gd name="connsiteY3" fmla="*/ 182641 h 656252"/>
                    <a:gd name="connsiteX4" fmla="*/ 562641 w 1033175"/>
                    <a:gd name="connsiteY4" fmla="*/ 35917 h 656252"/>
                    <a:gd name="connsiteX5" fmla="*/ 577770 w 1033175"/>
                    <a:gd name="connsiteY5" fmla="*/ 22140 h 656252"/>
                    <a:gd name="connsiteX6" fmla="*/ 594054 w 1033175"/>
                    <a:gd name="connsiteY6" fmla="*/ 19661 h 656252"/>
                    <a:gd name="connsiteX7" fmla="*/ 601773 w 1033175"/>
                    <a:gd name="connsiteY7" fmla="*/ 31973 h 656252"/>
                    <a:gd name="connsiteX8" fmla="*/ 578418 w 1033175"/>
                    <a:gd name="connsiteY8" fmla="*/ 84600 h 656252"/>
                    <a:gd name="connsiteX9" fmla="*/ 549541 w 1033175"/>
                    <a:gd name="connsiteY9" fmla="*/ 134635 h 656252"/>
                    <a:gd name="connsiteX10" fmla="*/ 546301 w 1033175"/>
                    <a:gd name="connsiteY10" fmla="*/ 145510 h 656252"/>
                    <a:gd name="connsiteX11" fmla="*/ 578841 w 1033175"/>
                    <a:gd name="connsiteY11" fmla="*/ 126267 h 656252"/>
                    <a:gd name="connsiteX12" fmla="*/ 723396 w 1033175"/>
                    <a:gd name="connsiteY12" fmla="*/ 15379 h 656252"/>
                    <a:gd name="connsiteX13" fmla="*/ 736553 w 1033175"/>
                    <a:gd name="connsiteY13" fmla="*/ 4673 h 656252"/>
                    <a:gd name="connsiteX14" fmla="*/ 761908 w 1033175"/>
                    <a:gd name="connsiteY14" fmla="*/ 2560 h 656252"/>
                    <a:gd name="connsiteX15" fmla="*/ 770304 w 1033175"/>
                    <a:gd name="connsiteY15" fmla="*/ 17802 h 656252"/>
                    <a:gd name="connsiteX16" fmla="*/ 760161 w 1033175"/>
                    <a:gd name="connsiteY16" fmla="*/ 46989 h 656252"/>
                    <a:gd name="connsiteX17" fmla="*/ 689645 w 1033175"/>
                    <a:gd name="connsiteY17" fmla="*/ 131987 h 656252"/>
                    <a:gd name="connsiteX18" fmla="*/ 684573 w 1033175"/>
                    <a:gd name="connsiteY18" fmla="*/ 139340 h 656252"/>
                    <a:gd name="connsiteX19" fmla="*/ 694321 w 1033175"/>
                    <a:gd name="connsiteY19" fmla="*/ 140748 h 656252"/>
                    <a:gd name="connsiteX20" fmla="*/ 740553 w 1033175"/>
                    <a:gd name="connsiteY20" fmla="*/ 119929 h 656252"/>
                    <a:gd name="connsiteX21" fmla="*/ 835101 w 1033175"/>
                    <a:gd name="connsiteY21" fmla="*/ 35917 h 656252"/>
                    <a:gd name="connsiteX22" fmla="*/ 851047 w 1033175"/>
                    <a:gd name="connsiteY22" fmla="*/ 14562 h 656252"/>
                    <a:gd name="connsiteX23" fmla="*/ 869162 w 1033175"/>
                    <a:gd name="connsiteY23" fmla="*/ 9772 h 656252"/>
                    <a:gd name="connsiteX24" fmla="*/ 889869 w 1033175"/>
                    <a:gd name="connsiteY24" fmla="*/ 26564 h 656252"/>
                    <a:gd name="connsiteX25" fmla="*/ 889869 w 1033175"/>
                    <a:gd name="connsiteY25" fmla="*/ 51356 h 656252"/>
                    <a:gd name="connsiteX26" fmla="*/ 884235 w 1033175"/>
                    <a:gd name="connsiteY26" fmla="*/ 76148 h 656252"/>
                    <a:gd name="connsiteX27" fmla="*/ 791997 w 1033175"/>
                    <a:gd name="connsiteY27" fmla="*/ 179683 h 656252"/>
                    <a:gd name="connsiteX28" fmla="*/ 724494 w 1033175"/>
                    <a:gd name="connsiteY28" fmla="*/ 223154 h 656252"/>
                    <a:gd name="connsiteX29" fmla="*/ 721226 w 1033175"/>
                    <a:gd name="connsiteY29" fmla="*/ 226732 h 656252"/>
                    <a:gd name="connsiteX30" fmla="*/ 731002 w 1033175"/>
                    <a:gd name="connsiteY30" fmla="*/ 228817 h 656252"/>
                    <a:gd name="connsiteX31" fmla="*/ 856147 w 1033175"/>
                    <a:gd name="connsiteY31" fmla="*/ 240480 h 656252"/>
                    <a:gd name="connsiteX32" fmla="*/ 880206 w 1033175"/>
                    <a:gd name="connsiteY32" fmla="*/ 241382 h 656252"/>
                    <a:gd name="connsiteX33" fmla="*/ 892997 w 1033175"/>
                    <a:gd name="connsiteY33" fmla="*/ 244396 h 656252"/>
                    <a:gd name="connsiteX34" fmla="*/ 955879 w 1033175"/>
                    <a:gd name="connsiteY34" fmla="*/ 233663 h 656252"/>
                    <a:gd name="connsiteX35" fmla="*/ 994025 w 1033175"/>
                    <a:gd name="connsiteY35" fmla="*/ 225859 h 656252"/>
                    <a:gd name="connsiteX36" fmla="*/ 1009971 w 1033175"/>
                    <a:gd name="connsiteY36" fmla="*/ 225042 h 656252"/>
                    <a:gd name="connsiteX37" fmla="*/ 1030396 w 1033175"/>
                    <a:gd name="connsiteY37" fmla="*/ 259131 h 656252"/>
                    <a:gd name="connsiteX38" fmla="*/ 1000899 w 1033175"/>
                    <a:gd name="connsiteY38" fmla="*/ 293079 h 656252"/>
                    <a:gd name="connsiteX39" fmla="*/ 989855 w 1033175"/>
                    <a:gd name="connsiteY39" fmla="*/ 301869 h 656252"/>
                    <a:gd name="connsiteX40" fmla="*/ 950272 w 1033175"/>
                    <a:gd name="connsiteY40" fmla="*/ 316237 h 656252"/>
                    <a:gd name="connsiteX41" fmla="*/ 890405 w 1033175"/>
                    <a:gd name="connsiteY41" fmla="*/ 327225 h 656252"/>
                    <a:gd name="connsiteX42" fmla="*/ 839778 w 1033175"/>
                    <a:gd name="connsiteY42" fmla="*/ 331845 h 656252"/>
                    <a:gd name="connsiteX43" fmla="*/ 688011 w 1033175"/>
                    <a:gd name="connsiteY43" fmla="*/ 348326 h 656252"/>
                    <a:gd name="connsiteX44" fmla="*/ 565825 w 1033175"/>
                    <a:gd name="connsiteY44" fmla="*/ 409969 h 656252"/>
                    <a:gd name="connsiteX45" fmla="*/ 503703 w 1033175"/>
                    <a:gd name="connsiteY45" fmla="*/ 471724 h 656252"/>
                    <a:gd name="connsiteX46" fmla="*/ 497590 w 1033175"/>
                    <a:gd name="connsiteY46" fmla="*/ 481894 h 656252"/>
                    <a:gd name="connsiteX47" fmla="*/ 508915 w 1033175"/>
                    <a:gd name="connsiteY47" fmla="*/ 484514 h 656252"/>
                    <a:gd name="connsiteX48" fmla="*/ 733594 w 1033175"/>
                    <a:gd name="connsiteY48" fmla="*/ 523505 h 656252"/>
                    <a:gd name="connsiteX49" fmla="*/ 775431 w 1033175"/>
                    <a:gd name="connsiteY49" fmla="*/ 541564 h 656252"/>
                    <a:gd name="connsiteX50" fmla="*/ 792983 w 1033175"/>
                    <a:gd name="connsiteY50" fmla="*/ 557313 h 656252"/>
                    <a:gd name="connsiteX51" fmla="*/ 825185 w 1033175"/>
                    <a:gd name="connsiteY51" fmla="*/ 611630 h 656252"/>
                    <a:gd name="connsiteX52" fmla="*/ 819691 w 1033175"/>
                    <a:gd name="connsiteY52" fmla="*/ 632929 h 656252"/>
                    <a:gd name="connsiteX53" fmla="*/ 790926 w 1033175"/>
                    <a:gd name="connsiteY53" fmla="*/ 642367 h 656252"/>
                    <a:gd name="connsiteX54" fmla="*/ 721649 w 1033175"/>
                    <a:gd name="connsiteY54" fmla="*/ 626365 h 656252"/>
                    <a:gd name="connsiteX55" fmla="*/ 589715 w 1033175"/>
                    <a:gd name="connsiteY55" fmla="*/ 606446 h 656252"/>
                    <a:gd name="connsiteX56" fmla="*/ 452175 w 1033175"/>
                    <a:gd name="connsiteY56" fmla="*/ 628365 h 656252"/>
                    <a:gd name="connsiteX57" fmla="*/ 356669 w 1033175"/>
                    <a:gd name="connsiteY57" fmla="*/ 653129 h 656252"/>
                    <a:gd name="connsiteX58" fmla="*/ 292547 w 1033175"/>
                    <a:gd name="connsiteY58" fmla="*/ 655495 h 656252"/>
                    <a:gd name="connsiteX59" fmla="*/ 240202 w 1033175"/>
                    <a:gd name="connsiteY59" fmla="*/ 650650 h 656252"/>
                    <a:gd name="connsiteX60" fmla="*/ 176419 w 1033175"/>
                    <a:gd name="connsiteY60" fmla="*/ 594896 h 656252"/>
                    <a:gd name="connsiteX61" fmla="*/ 43922 w 1033175"/>
                    <a:gd name="connsiteY61" fmla="*/ 476654 h 656252"/>
                    <a:gd name="connsiteX62" fmla="*/ 0 w 1033175"/>
                    <a:gd name="connsiteY62" fmla="*/ 436169 h 656252"/>
                    <a:gd name="connsiteX63" fmla="*/ 138639 w 1033175"/>
                    <a:gd name="connsiteY63" fmla="*/ 351961 h 656252"/>
                    <a:gd name="connsiteX64" fmla="*/ 168728 w 1033175"/>
                    <a:gd name="connsiteY64" fmla="*/ 340917 h 6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33175" h="656252">
                      <a:moveTo>
                        <a:pt x="168728" y="340917"/>
                      </a:moveTo>
                      <a:cubicBezTo>
                        <a:pt x="186082" y="335282"/>
                        <a:pt x="203746" y="330634"/>
                        <a:pt x="220650" y="323675"/>
                      </a:cubicBezTo>
                      <a:cubicBezTo>
                        <a:pt x="251584" y="311842"/>
                        <a:pt x="279785" y="294713"/>
                        <a:pt x="308860" y="279190"/>
                      </a:cubicBezTo>
                      <a:cubicBezTo>
                        <a:pt x="354528" y="254764"/>
                        <a:pt x="390279" y="218449"/>
                        <a:pt x="426481" y="182641"/>
                      </a:cubicBezTo>
                      <a:cubicBezTo>
                        <a:pt x="473953" y="135677"/>
                        <a:pt x="520382" y="87727"/>
                        <a:pt x="562641" y="35917"/>
                      </a:cubicBezTo>
                      <a:cubicBezTo>
                        <a:pt x="566952" y="30620"/>
                        <a:pt x="571741" y="25690"/>
                        <a:pt x="577770" y="22140"/>
                      </a:cubicBezTo>
                      <a:cubicBezTo>
                        <a:pt x="582926" y="19098"/>
                        <a:pt x="588448" y="18027"/>
                        <a:pt x="594054" y="19661"/>
                      </a:cubicBezTo>
                      <a:cubicBezTo>
                        <a:pt x="599886" y="21380"/>
                        <a:pt x="603464" y="24253"/>
                        <a:pt x="601773" y="31973"/>
                      </a:cubicBezTo>
                      <a:cubicBezTo>
                        <a:pt x="597576" y="51187"/>
                        <a:pt x="587377" y="67640"/>
                        <a:pt x="578418" y="84600"/>
                      </a:cubicBezTo>
                      <a:cubicBezTo>
                        <a:pt x="569431" y="101616"/>
                        <a:pt x="559148" y="117928"/>
                        <a:pt x="549541" y="134635"/>
                      </a:cubicBezTo>
                      <a:cubicBezTo>
                        <a:pt x="547794" y="137649"/>
                        <a:pt x="545878" y="140748"/>
                        <a:pt x="546301" y="145510"/>
                      </a:cubicBezTo>
                      <a:cubicBezTo>
                        <a:pt x="558753" y="141255"/>
                        <a:pt x="568783" y="133592"/>
                        <a:pt x="578841" y="126267"/>
                      </a:cubicBezTo>
                      <a:cubicBezTo>
                        <a:pt x="627918" y="90488"/>
                        <a:pt x="676657" y="54229"/>
                        <a:pt x="723396" y="15379"/>
                      </a:cubicBezTo>
                      <a:cubicBezTo>
                        <a:pt x="727734" y="11773"/>
                        <a:pt x="732073" y="8110"/>
                        <a:pt x="736553" y="4673"/>
                      </a:cubicBezTo>
                      <a:cubicBezTo>
                        <a:pt x="744497" y="-1440"/>
                        <a:pt x="753175" y="-905"/>
                        <a:pt x="761908" y="2560"/>
                      </a:cubicBezTo>
                      <a:cubicBezTo>
                        <a:pt x="768754" y="5293"/>
                        <a:pt x="770585" y="11068"/>
                        <a:pt x="770304" y="17802"/>
                      </a:cubicBezTo>
                      <a:cubicBezTo>
                        <a:pt x="769853" y="28536"/>
                        <a:pt x="765373" y="38002"/>
                        <a:pt x="760161" y="46989"/>
                      </a:cubicBezTo>
                      <a:cubicBezTo>
                        <a:pt x="741455" y="79275"/>
                        <a:pt x="716155" y="106124"/>
                        <a:pt x="689645" y="131987"/>
                      </a:cubicBezTo>
                      <a:cubicBezTo>
                        <a:pt x="687475" y="134099"/>
                        <a:pt x="682799" y="135677"/>
                        <a:pt x="684573" y="139340"/>
                      </a:cubicBezTo>
                      <a:cubicBezTo>
                        <a:pt x="686433" y="143199"/>
                        <a:pt x="691166" y="141678"/>
                        <a:pt x="694321" y="140748"/>
                      </a:cubicBezTo>
                      <a:cubicBezTo>
                        <a:pt x="710662" y="135959"/>
                        <a:pt x="725396" y="127479"/>
                        <a:pt x="740553" y="119929"/>
                      </a:cubicBezTo>
                      <a:cubicBezTo>
                        <a:pt x="779685" y="100433"/>
                        <a:pt x="808619" y="69640"/>
                        <a:pt x="835101" y="35917"/>
                      </a:cubicBezTo>
                      <a:cubicBezTo>
                        <a:pt x="840595" y="28902"/>
                        <a:pt x="846258" y="22112"/>
                        <a:pt x="851047" y="14562"/>
                      </a:cubicBezTo>
                      <a:cubicBezTo>
                        <a:pt x="855442" y="7631"/>
                        <a:pt x="861866" y="7490"/>
                        <a:pt x="869162" y="9772"/>
                      </a:cubicBezTo>
                      <a:cubicBezTo>
                        <a:pt x="878403" y="12674"/>
                        <a:pt x="885897" y="17351"/>
                        <a:pt x="889869" y="26564"/>
                      </a:cubicBezTo>
                      <a:cubicBezTo>
                        <a:pt x="892405" y="34818"/>
                        <a:pt x="891475" y="43101"/>
                        <a:pt x="889869" y="51356"/>
                      </a:cubicBezTo>
                      <a:cubicBezTo>
                        <a:pt x="890377" y="60146"/>
                        <a:pt x="888179" y="68400"/>
                        <a:pt x="884235" y="76148"/>
                      </a:cubicBezTo>
                      <a:cubicBezTo>
                        <a:pt x="862598" y="118745"/>
                        <a:pt x="831270" y="152750"/>
                        <a:pt x="791997" y="179683"/>
                      </a:cubicBezTo>
                      <a:cubicBezTo>
                        <a:pt x="769909" y="194840"/>
                        <a:pt x="748441" y="210927"/>
                        <a:pt x="724494" y="223154"/>
                      </a:cubicBezTo>
                      <a:cubicBezTo>
                        <a:pt x="723170" y="223830"/>
                        <a:pt x="722015" y="224816"/>
                        <a:pt x="721226" y="226732"/>
                      </a:cubicBezTo>
                      <a:cubicBezTo>
                        <a:pt x="723903" y="229718"/>
                        <a:pt x="727706" y="228760"/>
                        <a:pt x="731002" y="228817"/>
                      </a:cubicBezTo>
                      <a:cubicBezTo>
                        <a:pt x="773008" y="229549"/>
                        <a:pt x="814789" y="232648"/>
                        <a:pt x="856147" y="240480"/>
                      </a:cubicBezTo>
                      <a:cubicBezTo>
                        <a:pt x="864119" y="242002"/>
                        <a:pt x="872177" y="241297"/>
                        <a:pt x="880206" y="241382"/>
                      </a:cubicBezTo>
                      <a:cubicBezTo>
                        <a:pt x="884742" y="241410"/>
                        <a:pt x="889137" y="241635"/>
                        <a:pt x="892997" y="244396"/>
                      </a:cubicBezTo>
                      <a:cubicBezTo>
                        <a:pt x="914521" y="244087"/>
                        <a:pt x="935341" y="239804"/>
                        <a:pt x="955879" y="233663"/>
                      </a:cubicBezTo>
                      <a:cubicBezTo>
                        <a:pt x="968585" y="231014"/>
                        <a:pt x="981262" y="228141"/>
                        <a:pt x="994025" y="225859"/>
                      </a:cubicBezTo>
                      <a:cubicBezTo>
                        <a:pt x="999237" y="224929"/>
                        <a:pt x="1004674" y="224704"/>
                        <a:pt x="1009971" y="225042"/>
                      </a:cubicBezTo>
                      <a:cubicBezTo>
                        <a:pt x="1028734" y="226253"/>
                        <a:pt x="1038284" y="242171"/>
                        <a:pt x="1030396" y="259131"/>
                      </a:cubicBezTo>
                      <a:cubicBezTo>
                        <a:pt x="1023832" y="273217"/>
                        <a:pt x="1012647" y="283444"/>
                        <a:pt x="1000899" y="293079"/>
                      </a:cubicBezTo>
                      <a:cubicBezTo>
                        <a:pt x="997265" y="296066"/>
                        <a:pt x="993546" y="298939"/>
                        <a:pt x="989855" y="301869"/>
                      </a:cubicBezTo>
                      <a:cubicBezTo>
                        <a:pt x="977290" y="308405"/>
                        <a:pt x="963344" y="311138"/>
                        <a:pt x="950272" y="316237"/>
                      </a:cubicBezTo>
                      <a:cubicBezTo>
                        <a:pt x="931002" y="323703"/>
                        <a:pt x="910548" y="324605"/>
                        <a:pt x="890405" y="327225"/>
                      </a:cubicBezTo>
                      <a:cubicBezTo>
                        <a:pt x="873501" y="328380"/>
                        <a:pt x="856682" y="330718"/>
                        <a:pt x="839778" y="331845"/>
                      </a:cubicBezTo>
                      <a:cubicBezTo>
                        <a:pt x="788954" y="335254"/>
                        <a:pt x="738243" y="339086"/>
                        <a:pt x="688011" y="348326"/>
                      </a:cubicBezTo>
                      <a:cubicBezTo>
                        <a:pt x="641046" y="356975"/>
                        <a:pt x="601097" y="379147"/>
                        <a:pt x="565825" y="409969"/>
                      </a:cubicBezTo>
                      <a:cubicBezTo>
                        <a:pt x="543878" y="429154"/>
                        <a:pt x="524072" y="450763"/>
                        <a:pt x="503703" y="471724"/>
                      </a:cubicBezTo>
                      <a:cubicBezTo>
                        <a:pt x="500886" y="474597"/>
                        <a:pt x="496153" y="477922"/>
                        <a:pt x="497590" y="481894"/>
                      </a:cubicBezTo>
                      <a:cubicBezTo>
                        <a:pt x="499224" y="486345"/>
                        <a:pt x="504943" y="484345"/>
                        <a:pt x="508915" y="484514"/>
                      </a:cubicBezTo>
                      <a:cubicBezTo>
                        <a:pt x="585546" y="487557"/>
                        <a:pt x="660626" y="499643"/>
                        <a:pt x="733594" y="523505"/>
                      </a:cubicBezTo>
                      <a:cubicBezTo>
                        <a:pt x="748047" y="528239"/>
                        <a:pt x="761739" y="534944"/>
                        <a:pt x="775431" y="541564"/>
                      </a:cubicBezTo>
                      <a:cubicBezTo>
                        <a:pt x="782925" y="545170"/>
                        <a:pt x="789179" y="549791"/>
                        <a:pt x="792983" y="557313"/>
                      </a:cubicBezTo>
                      <a:cubicBezTo>
                        <a:pt x="810704" y="571287"/>
                        <a:pt x="825466" y="586979"/>
                        <a:pt x="825185" y="611630"/>
                      </a:cubicBezTo>
                      <a:cubicBezTo>
                        <a:pt x="825100" y="619209"/>
                        <a:pt x="822311" y="626055"/>
                        <a:pt x="819691" y="632929"/>
                      </a:cubicBezTo>
                      <a:cubicBezTo>
                        <a:pt x="812563" y="643550"/>
                        <a:pt x="801716" y="643268"/>
                        <a:pt x="790926" y="642367"/>
                      </a:cubicBezTo>
                      <a:cubicBezTo>
                        <a:pt x="767092" y="640423"/>
                        <a:pt x="744582" y="632337"/>
                        <a:pt x="721649" y="626365"/>
                      </a:cubicBezTo>
                      <a:cubicBezTo>
                        <a:pt x="678319" y="615096"/>
                        <a:pt x="634426" y="607771"/>
                        <a:pt x="589715" y="606446"/>
                      </a:cubicBezTo>
                      <a:cubicBezTo>
                        <a:pt x="542582" y="605038"/>
                        <a:pt x="496970" y="614391"/>
                        <a:pt x="452175" y="628365"/>
                      </a:cubicBezTo>
                      <a:cubicBezTo>
                        <a:pt x="420762" y="638141"/>
                        <a:pt x="389265" y="647692"/>
                        <a:pt x="356669" y="653129"/>
                      </a:cubicBezTo>
                      <a:cubicBezTo>
                        <a:pt x="335342" y="656679"/>
                        <a:pt x="313959" y="656791"/>
                        <a:pt x="292547" y="655495"/>
                      </a:cubicBezTo>
                      <a:cubicBezTo>
                        <a:pt x="275052" y="654425"/>
                        <a:pt x="257472" y="654059"/>
                        <a:pt x="240202" y="650650"/>
                      </a:cubicBezTo>
                      <a:cubicBezTo>
                        <a:pt x="217579" y="633633"/>
                        <a:pt x="197661" y="613490"/>
                        <a:pt x="176419" y="594896"/>
                      </a:cubicBezTo>
                      <a:cubicBezTo>
                        <a:pt x="131906" y="555876"/>
                        <a:pt x="87956" y="516209"/>
                        <a:pt x="43922" y="476654"/>
                      </a:cubicBezTo>
                      <a:cubicBezTo>
                        <a:pt x="29103" y="463356"/>
                        <a:pt x="13748" y="450622"/>
                        <a:pt x="0" y="436169"/>
                      </a:cubicBezTo>
                      <a:cubicBezTo>
                        <a:pt x="38935" y="396136"/>
                        <a:pt x="85139" y="368104"/>
                        <a:pt x="138639" y="351961"/>
                      </a:cubicBezTo>
                      <a:cubicBezTo>
                        <a:pt x="148837" y="348890"/>
                        <a:pt x="158698" y="344636"/>
                        <a:pt x="168728" y="340917"/>
                      </a:cubicBezTo>
                      <a:close/>
                    </a:path>
                  </a:pathLst>
                </a:custGeom>
                <a:solidFill>
                  <a:srgbClr val="FCC6AA"/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0019B3EE-2C64-4784-BA83-A83084DD154B}"/>
                  </a:ext>
                </a:extLst>
              </p:cNvPr>
              <p:cNvSpPr/>
              <p:nvPr/>
            </p:nvSpPr>
            <p:spPr>
              <a:xfrm rot="1679083">
                <a:off x="6641219" y="4089524"/>
                <a:ext cx="889203" cy="3161959"/>
              </a:xfrm>
              <a:custGeom>
                <a:avLst/>
                <a:gdLst>
                  <a:gd name="connsiteX0" fmla="*/ 0 w 889203"/>
                  <a:gd name="connsiteY0" fmla="*/ 0 h 3161959"/>
                  <a:gd name="connsiteX1" fmla="*/ 889203 w 889203"/>
                  <a:gd name="connsiteY1" fmla="*/ 0 h 3161959"/>
                  <a:gd name="connsiteX2" fmla="*/ 889203 w 889203"/>
                  <a:gd name="connsiteY2" fmla="*/ 2689466 h 3161959"/>
                  <a:gd name="connsiteX3" fmla="*/ 0 w 889203"/>
                  <a:gd name="connsiteY3" fmla="*/ 3161959 h 316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203" h="3161959">
                    <a:moveTo>
                      <a:pt x="0" y="0"/>
                    </a:moveTo>
                    <a:lnTo>
                      <a:pt x="889203" y="0"/>
                    </a:lnTo>
                    <a:lnTo>
                      <a:pt x="889203" y="2689466"/>
                    </a:lnTo>
                    <a:lnTo>
                      <a:pt x="0" y="31619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Dikdörtgen: Köşeleri Yuvarlatılmış 43">
            <a:extLst>
              <a:ext uri="{FF2B5EF4-FFF2-40B4-BE49-F238E27FC236}">
                <a16:creationId xmlns="" xmlns:a16="http://schemas.microsoft.com/office/drawing/2014/main" id="{E24E20FD-A0F4-4B6F-993B-59F04BEB0B22}"/>
              </a:ext>
            </a:extLst>
          </p:cNvPr>
          <p:cNvSpPr/>
          <p:nvPr/>
        </p:nvSpPr>
        <p:spPr bwMode="auto">
          <a:xfrm>
            <a:off x="4152285" y="349083"/>
            <a:ext cx="3691553" cy="74532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HİZMETLERİMİZ</a:t>
            </a:r>
            <a:endParaRPr lang="tr-TR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组合 16">
            <a:extLst>
              <a:ext uri="{FF2B5EF4-FFF2-40B4-BE49-F238E27FC236}">
                <a16:creationId xmlns="" xmlns:a16="http://schemas.microsoft.com/office/drawing/2014/main" id="{F8468409-F51A-4767-850F-3854C89F8CC1}"/>
              </a:ext>
            </a:extLst>
          </p:cNvPr>
          <p:cNvGrpSpPr>
            <a:grpSpLocks/>
          </p:cNvGrpSpPr>
          <p:nvPr/>
        </p:nvGrpSpPr>
        <p:grpSpPr bwMode="auto">
          <a:xfrm>
            <a:off x="17827" y="1367036"/>
            <a:ext cx="5511800" cy="817036"/>
            <a:chOff x="0" y="0"/>
            <a:chExt cx="5511800" cy="817062"/>
          </a:xfrm>
        </p:grpSpPr>
        <p:grpSp>
          <p:nvGrpSpPr>
            <p:cNvPr id="46" name="组合 8">
              <a:extLst>
                <a:ext uri="{FF2B5EF4-FFF2-40B4-BE49-F238E27FC236}">
                  <a16:creationId xmlns="" xmlns:a16="http://schemas.microsoft.com/office/drawing/2014/main" id="{B442E858-6735-477D-8FBD-2F17B5674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54" name="等腰三角形 6">
                <a:extLst>
                  <a:ext uri="{FF2B5EF4-FFF2-40B4-BE49-F238E27FC236}">
                    <a16:creationId xmlns="" xmlns:a16="http://schemas.microsoft.com/office/drawing/2014/main" id="{967C43E2-5281-4D08-80A7-40512B79C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等腰三角形 7">
                <a:extLst>
                  <a:ext uri="{FF2B5EF4-FFF2-40B4-BE49-F238E27FC236}">
                    <a16:creationId xmlns="" xmlns:a16="http://schemas.microsoft.com/office/drawing/2014/main" id="{452A143C-3A94-4CD5-BBC2-59F004F28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7" name="组合 9">
              <a:extLst>
                <a:ext uri="{FF2B5EF4-FFF2-40B4-BE49-F238E27FC236}">
                  <a16:creationId xmlns="" xmlns:a16="http://schemas.microsoft.com/office/drawing/2014/main" id="{C33F162A-55EA-41A1-B4B0-A94D3FB339D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52" name="等腰三角形 6">
                <a:extLst>
                  <a:ext uri="{FF2B5EF4-FFF2-40B4-BE49-F238E27FC236}">
                    <a16:creationId xmlns="" xmlns:a16="http://schemas.microsoft.com/office/drawing/2014/main" id="{B25C1475-8252-4B90-BF60-403625D56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等腰三角形 7">
                <a:extLst>
                  <a:ext uri="{FF2B5EF4-FFF2-40B4-BE49-F238E27FC236}">
                    <a16:creationId xmlns="" xmlns:a16="http://schemas.microsoft.com/office/drawing/2014/main" id="{BEA1BA1E-D63F-4D81-85F4-501407D5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8" name="组合 12">
              <a:extLst>
                <a:ext uri="{FF2B5EF4-FFF2-40B4-BE49-F238E27FC236}">
                  <a16:creationId xmlns="" xmlns:a16="http://schemas.microsoft.com/office/drawing/2014/main" id="{B02B23FA-D14F-4C99-90B4-998398E90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1" y="0"/>
              <a:ext cx="4757059" cy="805361"/>
              <a:chOff x="-1" y="0"/>
              <a:chExt cx="4757059" cy="805361"/>
            </a:xfrm>
          </p:grpSpPr>
          <p:cxnSp>
            <p:nvCxnSpPr>
              <p:cNvPr id="49" name="直接连接符 13">
                <a:extLst>
                  <a:ext uri="{FF2B5EF4-FFF2-40B4-BE49-F238E27FC236}">
                    <a16:creationId xmlns="" xmlns:a16="http://schemas.microsoft.com/office/drawing/2014/main" id="{F78F02FB-E173-418E-84CF-C19114A3FF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文本框 14">
                <a:extLst>
                  <a:ext uri="{FF2B5EF4-FFF2-40B4-BE49-F238E27FC236}">
                    <a16:creationId xmlns="" xmlns:a16="http://schemas.microsoft.com/office/drawing/2014/main" id="{B5B9BEF7-649D-490A-B1EE-1DFF296BDE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0"/>
                <a:ext cx="4665369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Bilgisayar (internet) hizmeti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15">
                <a:extLst>
                  <a:ext uri="{FF2B5EF4-FFF2-40B4-BE49-F238E27FC236}">
                    <a16:creationId xmlns="" xmlns:a16="http://schemas.microsoft.com/office/drawing/2014/main" id="{D19F78CB-1EC2-4261-9082-36D2A4363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67" name="组合 16">
            <a:extLst>
              <a:ext uri="{FF2B5EF4-FFF2-40B4-BE49-F238E27FC236}">
                <a16:creationId xmlns="" xmlns:a16="http://schemas.microsoft.com/office/drawing/2014/main" id="{F90FC635-1C35-447B-B28C-4F07275E3CE4}"/>
              </a:ext>
            </a:extLst>
          </p:cNvPr>
          <p:cNvGrpSpPr>
            <a:grpSpLocks/>
          </p:cNvGrpSpPr>
          <p:nvPr/>
        </p:nvGrpSpPr>
        <p:grpSpPr bwMode="auto">
          <a:xfrm>
            <a:off x="-32064" y="3729053"/>
            <a:ext cx="7330093" cy="817036"/>
            <a:chOff x="0" y="0"/>
            <a:chExt cx="6564468" cy="817062"/>
          </a:xfrm>
        </p:grpSpPr>
        <p:grpSp>
          <p:nvGrpSpPr>
            <p:cNvPr id="68" name="组合 8">
              <a:extLst>
                <a:ext uri="{FF2B5EF4-FFF2-40B4-BE49-F238E27FC236}">
                  <a16:creationId xmlns="" xmlns:a16="http://schemas.microsoft.com/office/drawing/2014/main" id="{A790F7CD-5EB6-4E9E-92EA-C69431840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76" name="等腰三角形 6">
                <a:extLst>
                  <a:ext uri="{FF2B5EF4-FFF2-40B4-BE49-F238E27FC236}">
                    <a16:creationId xmlns="" xmlns:a16="http://schemas.microsoft.com/office/drawing/2014/main" id="{9E71A81B-50EB-4280-B8CF-8B824C4A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等腰三角形 7">
                <a:extLst>
                  <a:ext uri="{FF2B5EF4-FFF2-40B4-BE49-F238E27FC236}">
                    <a16:creationId xmlns="" xmlns:a16="http://schemas.microsoft.com/office/drawing/2014/main" id="{BA964D55-2564-4EF8-9797-864BB06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69" name="组合 9">
              <a:extLst>
                <a:ext uri="{FF2B5EF4-FFF2-40B4-BE49-F238E27FC236}">
                  <a16:creationId xmlns="" xmlns:a16="http://schemas.microsoft.com/office/drawing/2014/main" id="{C905A6EB-506E-44EC-9B0C-C7BB1CD71DE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4" name="等腰三角形 6">
                <a:extLst>
                  <a:ext uri="{FF2B5EF4-FFF2-40B4-BE49-F238E27FC236}">
                    <a16:creationId xmlns="" xmlns:a16="http://schemas.microsoft.com/office/drawing/2014/main" id="{1FE1A1BC-72F8-40E4-B94E-24E7C971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等腰三角形 7">
                <a:extLst>
                  <a:ext uri="{FF2B5EF4-FFF2-40B4-BE49-F238E27FC236}">
                    <a16:creationId xmlns="" xmlns:a16="http://schemas.microsoft.com/office/drawing/2014/main" id="{DE2F9145-AF2A-493F-963B-F6653911C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0" name="组合 12">
              <a:extLst>
                <a:ext uri="{FF2B5EF4-FFF2-40B4-BE49-F238E27FC236}">
                  <a16:creationId xmlns="" xmlns:a16="http://schemas.microsoft.com/office/drawing/2014/main" id="{4E43D480-0C69-407E-81E2-9EF32C041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5809726" cy="805361"/>
              <a:chOff x="0" y="0"/>
              <a:chExt cx="5809726" cy="805361"/>
            </a:xfrm>
          </p:grpSpPr>
          <p:cxnSp>
            <p:nvCxnSpPr>
              <p:cNvPr id="71" name="直接连接符 13">
                <a:extLst>
                  <a:ext uri="{FF2B5EF4-FFF2-40B4-BE49-F238E27FC236}">
                    <a16:creationId xmlns="" xmlns:a16="http://schemas.microsoft.com/office/drawing/2014/main" id="{6F765D71-56AE-4796-88A1-9ECDFE0BEC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文本框 14">
                <a:extLst>
                  <a:ext uri="{FF2B5EF4-FFF2-40B4-BE49-F238E27FC236}">
                    <a16:creationId xmlns="" xmlns:a16="http://schemas.microsoft.com/office/drawing/2014/main" id="{999E8B2E-94A3-4D62-A44F-D0E7769CCB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5809726" cy="646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Engelli öğrencilerimiz için </a:t>
                </a:r>
                <a:r>
                  <a:rPr lang="tr-TR" sz="1800" dirty="0" err="1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jaws</a:t>
                </a: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tr-TR" sz="1800" dirty="0" smtClean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programı ve </a:t>
                </a:r>
                <a:r>
                  <a:rPr lang="tr-TR" sz="1800" dirty="0" err="1" smtClean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Getem</a:t>
                </a:r>
                <a:r>
                  <a:rPr lang="tr-TR" sz="1800" dirty="0" smtClean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 sesli e-kitap veri tabanı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15">
                <a:extLst>
                  <a:ext uri="{FF2B5EF4-FFF2-40B4-BE49-F238E27FC236}">
                    <a16:creationId xmlns="" xmlns:a16="http://schemas.microsoft.com/office/drawing/2014/main" id="{A58EC7BA-FD55-4BBD-8E7A-549150B888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78" name="组合 16">
            <a:extLst>
              <a:ext uri="{FF2B5EF4-FFF2-40B4-BE49-F238E27FC236}">
                <a16:creationId xmlns="" xmlns:a16="http://schemas.microsoft.com/office/drawing/2014/main" id="{E64F9A62-90BC-40B6-889C-07EC2C366AB3}"/>
              </a:ext>
            </a:extLst>
          </p:cNvPr>
          <p:cNvGrpSpPr>
            <a:grpSpLocks/>
          </p:cNvGrpSpPr>
          <p:nvPr/>
        </p:nvGrpSpPr>
        <p:grpSpPr bwMode="auto">
          <a:xfrm>
            <a:off x="-12144" y="2505713"/>
            <a:ext cx="5453961" cy="891642"/>
            <a:chOff x="-12144" y="0"/>
            <a:chExt cx="5453961" cy="891670"/>
          </a:xfrm>
        </p:grpSpPr>
        <p:grpSp>
          <p:nvGrpSpPr>
            <p:cNvPr id="79" name="组合 8">
              <a:extLst>
                <a:ext uri="{FF2B5EF4-FFF2-40B4-BE49-F238E27FC236}">
                  <a16:creationId xmlns="" xmlns:a16="http://schemas.microsoft.com/office/drawing/2014/main" id="{15D85094-F107-4D84-AE1A-278C08EFF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144" y="0"/>
              <a:ext cx="766886" cy="510832"/>
              <a:chOff x="-12144" y="0"/>
              <a:chExt cx="766886" cy="510832"/>
            </a:xfrm>
          </p:grpSpPr>
          <p:sp>
            <p:nvSpPr>
              <p:cNvPr id="87" name="等腰三角形 6">
                <a:extLst>
                  <a:ext uri="{FF2B5EF4-FFF2-40B4-BE49-F238E27FC236}">
                    <a16:creationId xmlns="" xmlns:a16="http://schemas.microsoft.com/office/drawing/2014/main" id="{D9E3F2CF-CAFE-48E3-B406-7512A4C95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144" y="31861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等腰三角形 7">
                <a:extLst>
                  <a:ext uri="{FF2B5EF4-FFF2-40B4-BE49-F238E27FC236}">
                    <a16:creationId xmlns="" xmlns:a16="http://schemas.microsoft.com/office/drawing/2014/main" id="{E465BB7E-F974-4588-83CA-889336CEF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0" name="组合 9">
              <a:extLst>
                <a:ext uri="{FF2B5EF4-FFF2-40B4-BE49-F238E27FC236}">
                  <a16:creationId xmlns="" xmlns:a16="http://schemas.microsoft.com/office/drawing/2014/main" id="{29DDFA4C-0AA7-4A27-A325-D4B452D3DD93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5" name="等腰三角形 6">
                <a:extLst>
                  <a:ext uri="{FF2B5EF4-FFF2-40B4-BE49-F238E27FC236}">
                    <a16:creationId xmlns="" xmlns:a16="http://schemas.microsoft.com/office/drawing/2014/main" id="{AD6FCC6E-F293-48D4-BC9A-ABD924E94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等腰三角形 7">
                <a:extLst>
                  <a:ext uri="{FF2B5EF4-FFF2-40B4-BE49-F238E27FC236}">
                    <a16:creationId xmlns="" xmlns:a16="http://schemas.microsoft.com/office/drawing/2014/main" id="{2C1105C3-F58C-4480-BD78-20952C326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1" name="组合 12">
              <a:extLst>
                <a:ext uri="{FF2B5EF4-FFF2-40B4-BE49-F238E27FC236}">
                  <a16:creationId xmlns="" xmlns:a16="http://schemas.microsoft.com/office/drawing/2014/main" id="{DF1ED09E-BB4F-4CB7-98C8-E5959E921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4687075" cy="891670"/>
              <a:chOff x="0" y="0"/>
              <a:chExt cx="4687075" cy="891670"/>
            </a:xfrm>
          </p:grpSpPr>
          <p:cxnSp>
            <p:nvCxnSpPr>
              <p:cNvPr id="82" name="直接连接符 13">
                <a:extLst>
                  <a:ext uri="{FF2B5EF4-FFF2-40B4-BE49-F238E27FC236}">
                    <a16:creationId xmlns="" xmlns:a16="http://schemas.microsoft.com/office/drawing/2014/main" id="{C75FFCF8-5B67-420F-BEB6-C022087398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3" name="文本框 14">
                <a:extLst>
                  <a:ext uri="{FF2B5EF4-FFF2-40B4-BE49-F238E27FC236}">
                    <a16:creationId xmlns="" xmlns:a16="http://schemas.microsoft.com/office/drawing/2014/main" id="{60ACEC26-8C19-4053-9BD6-39DCE4D0E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15">
                <a:extLst>
                  <a:ext uri="{FF2B5EF4-FFF2-40B4-BE49-F238E27FC236}">
                    <a16:creationId xmlns="" xmlns:a16="http://schemas.microsoft.com/office/drawing/2014/main" id="{4DEF0CB8-1465-432E-9889-D43A1FBE74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83883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pic>
        <p:nvPicPr>
          <p:cNvPr id="90" name="Resim 89">
            <a:extLst>
              <a:ext uri="{FF2B5EF4-FFF2-40B4-BE49-F238E27FC236}">
                <a16:creationId xmlns="" xmlns:a16="http://schemas.microsoft.com/office/drawing/2014/main" id="{3504C6DD-2CDE-4351-B868-6BC50E180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32" y="-1241"/>
            <a:ext cx="1451237" cy="1451237"/>
          </a:xfrm>
          <a:prstGeom prst="rect">
            <a:avLst/>
          </a:prstGeom>
        </p:spPr>
      </p:pic>
      <p:sp>
        <p:nvSpPr>
          <p:cNvPr id="92" name="Metin kutusu 91">
            <a:extLst>
              <a:ext uri="{FF2B5EF4-FFF2-40B4-BE49-F238E27FC236}">
                <a16:creationId xmlns="" xmlns:a16="http://schemas.microsoft.com/office/drawing/2014/main" id="{BEAC55ED-13BF-424F-9AA4-B153BF70CC6C}"/>
              </a:ext>
            </a:extLst>
          </p:cNvPr>
          <p:cNvSpPr txBox="1"/>
          <p:nvPr/>
        </p:nvSpPr>
        <p:spPr>
          <a:xfrm>
            <a:off x="742599" y="2586738"/>
            <a:ext cx="615076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İntihal programı</a:t>
            </a:r>
            <a:endParaRPr lang="tr-TR" sz="1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图片 5">
            <a:extLst>
              <a:ext uri="{FF2B5EF4-FFF2-40B4-BE49-F238E27FC236}">
                <a16:creationId xmlns="" xmlns:a16="http://schemas.microsoft.com/office/drawing/2014/main" id="{B38D37F6-1E3C-438B-8D3B-59D5DC7B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380" y="-1373544"/>
            <a:ext cx="4668958" cy="2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975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椭圆 164">
            <a:extLst>
              <a:ext uri="{FF2B5EF4-FFF2-40B4-BE49-F238E27FC236}">
                <a16:creationId xmlns="" xmlns:a16="http://schemas.microsoft.com/office/drawing/2014/main" id="{99AEF4F3-78FA-43D6-A94C-E06D98AC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443" y="4912112"/>
            <a:ext cx="1452095" cy="71101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="" xmlns:a16="http://schemas.microsoft.com/office/drawing/2014/main" id="{4F711086-67E5-4256-B799-7240898DDC66}"/>
              </a:ext>
            </a:extLst>
          </p:cNvPr>
          <p:cNvSpPr/>
          <p:nvPr/>
        </p:nvSpPr>
        <p:spPr bwMode="auto">
          <a:xfrm>
            <a:off x="3854450" y="259959"/>
            <a:ext cx="4162318" cy="81464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grpSp>
        <p:nvGrpSpPr>
          <p:cNvPr id="5" name="组合 184"/>
          <p:cNvGrpSpPr>
            <a:grpSpLocks/>
          </p:cNvGrpSpPr>
          <p:nvPr/>
        </p:nvGrpSpPr>
        <p:grpSpPr bwMode="auto">
          <a:xfrm>
            <a:off x="8578840" y="469989"/>
            <a:ext cx="2502699" cy="3237765"/>
            <a:chOff x="937074" y="-1515426"/>
            <a:chExt cx="2330313" cy="2933496"/>
          </a:xfrm>
        </p:grpSpPr>
        <p:sp>
          <p:nvSpPr>
            <p:cNvPr id="12312" name="椭圆 166"/>
            <p:cNvSpPr>
              <a:spLocks noChangeArrowheads="1"/>
            </p:cNvSpPr>
            <p:nvPr/>
          </p:nvSpPr>
          <p:spPr bwMode="auto">
            <a:xfrm>
              <a:off x="1118327" y="-1515426"/>
              <a:ext cx="1066989" cy="1070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2314" name="文本框 172"/>
            <p:cNvSpPr txBox="1">
              <a:spLocks noChangeArrowheads="1"/>
            </p:cNvSpPr>
            <p:nvPr/>
          </p:nvSpPr>
          <p:spPr bwMode="auto">
            <a:xfrm>
              <a:off x="937074" y="0"/>
              <a:ext cx="184749" cy="3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595959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12315" name="矩形 173"/>
            <p:cNvSpPr>
              <a:spLocks noChangeArrowheads="1"/>
            </p:cNvSpPr>
            <p:nvPr/>
          </p:nvSpPr>
          <p:spPr bwMode="auto">
            <a:xfrm>
              <a:off x="937074" y="-472555"/>
              <a:ext cx="2330313" cy="18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Üzerinde iade süresi geçmiş yayın ya da para cezası bulunan üyeler ödünç verme hizmetinden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yararlanamaz.</a:t>
              </a:r>
              <a:endParaRPr lang="en-US" altLang="zh-CN" sz="1400" dirty="0">
                <a:solidFill>
                  <a:srgbClr val="7F7F7F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6" name="组合 185"/>
          <p:cNvGrpSpPr>
            <a:grpSpLocks/>
          </p:cNvGrpSpPr>
          <p:nvPr/>
        </p:nvGrpSpPr>
        <p:grpSpPr bwMode="auto">
          <a:xfrm>
            <a:off x="6221646" y="3679281"/>
            <a:ext cx="5749180" cy="3344987"/>
            <a:chOff x="-613157" y="-957399"/>
            <a:chExt cx="2271253" cy="3344699"/>
          </a:xfrm>
        </p:grpSpPr>
        <p:grpSp>
          <p:nvGrpSpPr>
            <p:cNvPr id="12307" name="组合 176"/>
            <p:cNvGrpSpPr>
              <a:grpSpLocks/>
            </p:cNvGrpSpPr>
            <p:nvPr/>
          </p:nvGrpSpPr>
          <p:grpSpPr bwMode="auto">
            <a:xfrm>
              <a:off x="318322" y="-957399"/>
              <a:ext cx="628038" cy="565049"/>
              <a:chOff x="318322" y="-957399"/>
              <a:chExt cx="628038" cy="565049"/>
            </a:xfrm>
          </p:grpSpPr>
          <p:sp>
            <p:nvSpPr>
              <p:cNvPr id="12310" name="椭圆 164"/>
              <p:cNvSpPr>
                <a:spLocks noChangeArrowheads="1"/>
              </p:cNvSpPr>
              <p:nvPr/>
            </p:nvSpPr>
            <p:spPr bwMode="auto">
              <a:xfrm>
                <a:off x="318322" y="-957399"/>
                <a:ext cx="628038" cy="56504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11" name="Freeform 99"/>
              <p:cNvSpPr>
                <a:spLocks noEditPoints="1"/>
              </p:cNvSpPr>
              <p:nvPr/>
            </p:nvSpPr>
            <p:spPr bwMode="auto">
              <a:xfrm>
                <a:off x="494269" y="-854597"/>
                <a:ext cx="276143" cy="383310"/>
              </a:xfrm>
              <a:custGeom>
                <a:avLst/>
                <a:gdLst>
                  <a:gd name="T0" fmla="*/ 27402765 w 222"/>
                  <a:gd name="T1" fmla="*/ 0 h 279"/>
                  <a:gd name="T2" fmla="*/ 479534777 w 222"/>
                  <a:gd name="T3" fmla="*/ 0 h 279"/>
                  <a:gd name="T4" fmla="*/ 506937531 w 222"/>
                  <a:gd name="T5" fmla="*/ 0 h 279"/>
                  <a:gd name="T6" fmla="*/ 506937531 w 222"/>
                  <a:gd name="T7" fmla="*/ 27401173 h 279"/>
                  <a:gd name="T8" fmla="*/ 506937531 w 222"/>
                  <a:gd name="T9" fmla="*/ 609692261 h 279"/>
                  <a:gd name="T10" fmla="*/ 506937531 w 222"/>
                  <a:gd name="T11" fmla="*/ 637093421 h 279"/>
                  <a:gd name="T12" fmla="*/ 479534777 w 222"/>
                  <a:gd name="T13" fmla="*/ 637093421 h 279"/>
                  <a:gd name="T14" fmla="*/ 162128725 w 222"/>
                  <a:gd name="T15" fmla="*/ 637093421 h 279"/>
                  <a:gd name="T16" fmla="*/ 150710659 w 222"/>
                  <a:gd name="T17" fmla="*/ 637093421 h 279"/>
                  <a:gd name="T18" fmla="*/ 146144037 w 222"/>
                  <a:gd name="T19" fmla="*/ 632526813 h 279"/>
                  <a:gd name="T20" fmla="*/ 9134758 w 222"/>
                  <a:gd name="T21" fmla="*/ 529769060 h 279"/>
                  <a:gd name="T22" fmla="*/ 0 w 222"/>
                  <a:gd name="T23" fmla="*/ 522919148 h 279"/>
                  <a:gd name="T24" fmla="*/ 0 w 222"/>
                  <a:gd name="T25" fmla="*/ 513784420 h 279"/>
                  <a:gd name="T26" fmla="*/ 0 w 222"/>
                  <a:gd name="T27" fmla="*/ 27401173 h 279"/>
                  <a:gd name="T28" fmla="*/ 0 w 222"/>
                  <a:gd name="T29" fmla="*/ 0 h 279"/>
                  <a:gd name="T30" fmla="*/ 27402765 w 222"/>
                  <a:gd name="T31" fmla="*/ 0 h 279"/>
                  <a:gd name="T32" fmla="*/ 27402765 w 222"/>
                  <a:gd name="T33" fmla="*/ 0 h 279"/>
                  <a:gd name="T34" fmla="*/ 52520709 w 222"/>
                  <a:gd name="T35" fmla="*/ 486383259 h 279"/>
                  <a:gd name="T36" fmla="*/ 134725971 w 222"/>
                  <a:gd name="T37" fmla="*/ 454413979 h 279"/>
                  <a:gd name="T38" fmla="*/ 146144037 w 222"/>
                  <a:gd name="T39" fmla="*/ 447564067 h 279"/>
                  <a:gd name="T40" fmla="*/ 150710659 w 222"/>
                  <a:gd name="T41" fmla="*/ 458980587 h 279"/>
                  <a:gd name="T42" fmla="*/ 182680034 w 222"/>
                  <a:gd name="T43" fmla="*/ 582289589 h 279"/>
                  <a:gd name="T44" fmla="*/ 452133535 w 222"/>
                  <a:gd name="T45" fmla="*/ 582289589 h 279"/>
                  <a:gd name="T46" fmla="*/ 452133535 w 222"/>
                  <a:gd name="T47" fmla="*/ 54803856 h 279"/>
                  <a:gd name="T48" fmla="*/ 52520709 w 222"/>
                  <a:gd name="T49" fmla="*/ 54803856 h 279"/>
                  <a:gd name="T50" fmla="*/ 52520709 w 222"/>
                  <a:gd name="T51" fmla="*/ 486383259 h 279"/>
                  <a:gd name="T52" fmla="*/ 52520709 w 222"/>
                  <a:gd name="T53" fmla="*/ 486383259 h 279"/>
                  <a:gd name="T54" fmla="*/ 155278792 w 222"/>
                  <a:gd name="T55" fmla="*/ 577722980 h 279"/>
                  <a:gd name="T56" fmla="*/ 127876038 w 222"/>
                  <a:gd name="T57" fmla="*/ 481816651 h 279"/>
                  <a:gd name="T58" fmla="*/ 63938775 w 222"/>
                  <a:gd name="T59" fmla="*/ 502367899 h 279"/>
                  <a:gd name="T60" fmla="*/ 155278792 w 222"/>
                  <a:gd name="T61" fmla="*/ 577722980 h 279"/>
                  <a:gd name="T62" fmla="*/ 155278792 w 222"/>
                  <a:gd name="T63" fmla="*/ 577722980 h 279"/>
                  <a:gd name="T64" fmla="*/ 118742794 w 222"/>
                  <a:gd name="T65" fmla="*/ 340239611 h 279"/>
                  <a:gd name="T66" fmla="*/ 118742794 w 222"/>
                  <a:gd name="T67" fmla="*/ 367642283 h 279"/>
                  <a:gd name="T68" fmla="*/ 392762822 w 222"/>
                  <a:gd name="T69" fmla="*/ 367642283 h 279"/>
                  <a:gd name="T70" fmla="*/ 392762822 w 222"/>
                  <a:gd name="T71" fmla="*/ 340239611 h 279"/>
                  <a:gd name="T72" fmla="*/ 118742794 w 222"/>
                  <a:gd name="T73" fmla="*/ 340239611 h 279"/>
                  <a:gd name="T74" fmla="*/ 118742794 w 222"/>
                  <a:gd name="T75" fmla="*/ 340239611 h 279"/>
                  <a:gd name="T76" fmla="*/ 118742794 w 222"/>
                  <a:gd name="T77" fmla="*/ 276302562 h 279"/>
                  <a:gd name="T78" fmla="*/ 118742794 w 222"/>
                  <a:gd name="T79" fmla="*/ 296853810 h 279"/>
                  <a:gd name="T80" fmla="*/ 392762822 w 222"/>
                  <a:gd name="T81" fmla="*/ 296853810 h 279"/>
                  <a:gd name="T82" fmla="*/ 392762822 w 222"/>
                  <a:gd name="T83" fmla="*/ 276302562 h 279"/>
                  <a:gd name="T84" fmla="*/ 118742794 w 222"/>
                  <a:gd name="T85" fmla="*/ 276302562 h 279"/>
                  <a:gd name="T86" fmla="*/ 118742794 w 222"/>
                  <a:gd name="T87" fmla="*/ 276302562 h 279"/>
                  <a:gd name="T88" fmla="*/ 118742794 w 222"/>
                  <a:gd name="T89" fmla="*/ 205514089 h 279"/>
                  <a:gd name="T90" fmla="*/ 118742794 w 222"/>
                  <a:gd name="T91" fmla="*/ 226065337 h 279"/>
                  <a:gd name="T92" fmla="*/ 392762822 w 222"/>
                  <a:gd name="T93" fmla="*/ 226065337 h 279"/>
                  <a:gd name="T94" fmla="*/ 392762822 w 222"/>
                  <a:gd name="T95" fmla="*/ 205514089 h 279"/>
                  <a:gd name="T96" fmla="*/ 118742794 w 222"/>
                  <a:gd name="T97" fmla="*/ 205514089 h 279"/>
                  <a:gd name="T98" fmla="*/ 118742794 w 222"/>
                  <a:gd name="T99" fmla="*/ 205514089 h 279"/>
                  <a:gd name="T100" fmla="*/ 118742794 w 222"/>
                  <a:gd name="T101" fmla="*/ 134725569 h 279"/>
                  <a:gd name="T102" fmla="*/ 118742794 w 222"/>
                  <a:gd name="T103" fmla="*/ 162128241 h 279"/>
                  <a:gd name="T104" fmla="*/ 392762822 w 222"/>
                  <a:gd name="T105" fmla="*/ 162128241 h 279"/>
                  <a:gd name="T106" fmla="*/ 392762822 w 222"/>
                  <a:gd name="T107" fmla="*/ 134725569 h 279"/>
                  <a:gd name="T108" fmla="*/ 118742794 w 222"/>
                  <a:gd name="T109" fmla="*/ 134725569 h 27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2"/>
                  <a:gd name="T166" fmla="*/ 0 h 279"/>
                  <a:gd name="T167" fmla="*/ 222 w 222"/>
                  <a:gd name="T168" fmla="*/ 279 h 27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2" h="279">
                    <a:moveTo>
                      <a:pt x="12" y="0"/>
                    </a:moveTo>
                    <a:lnTo>
                      <a:pt x="210" y="0"/>
                    </a:lnTo>
                    <a:lnTo>
                      <a:pt x="222" y="0"/>
                    </a:lnTo>
                    <a:lnTo>
                      <a:pt x="222" y="12"/>
                    </a:lnTo>
                    <a:lnTo>
                      <a:pt x="222" y="267"/>
                    </a:lnTo>
                    <a:lnTo>
                      <a:pt x="222" y="279"/>
                    </a:lnTo>
                    <a:lnTo>
                      <a:pt x="210" y="279"/>
                    </a:lnTo>
                    <a:lnTo>
                      <a:pt x="71" y="279"/>
                    </a:lnTo>
                    <a:lnTo>
                      <a:pt x="66" y="279"/>
                    </a:lnTo>
                    <a:lnTo>
                      <a:pt x="64" y="277"/>
                    </a:lnTo>
                    <a:lnTo>
                      <a:pt x="4" y="232"/>
                    </a:lnTo>
                    <a:lnTo>
                      <a:pt x="0" y="229"/>
                    </a:lnTo>
                    <a:lnTo>
                      <a:pt x="0" y="225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  <a:moveTo>
                      <a:pt x="23" y="213"/>
                    </a:moveTo>
                    <a:lnTo>
                      <a:pt x="59" y="199"/>
                    </a:lnTo>
                    <a:lnTo>
                      <a:pt x="64" y="196"/>
                    </a:lnTo>
                    <a:lnTo>
                      <a:pt x="66" y="201"/>
                    </a:lnTo>
                    <a:lnTo>
                      <a:pt x="80" y="255"/>
                    </a:lnTo>
                    <a:lnTo>
                      <a:pt x="198" y="255"/>
                    </a:lnTo>
                    <a:lnTo>
                      <a:pt x="198" y="24"/>
                    </a:lnTo>
                    <a:lnTo>
                      <a:pt x="23" y="24"/>
                    </a:lnTo>
                    <a:lnTo>
                      <a:pt x="23" y="213"/>
                    </a:lnTo>
                    <a:close/>
                    <a:moveTo>
                      <a:pt x="68" y="253"/>
                    </a:moveTo>
                    <a:lnTo>
                      <a:pt x="56" y="211"/>
                    </a:lnTo>
                    <a:lnTo>
                      <a:pt x="28" y="220"/>
                    </a:lnTo>
                    <a:lnTo>
                      <a:pt x="68" y="253"/>
                    </a:lnTo>
                    <a:close/>
                    <a:moveTo>
                      <a:pt x="52" y="149"/>
                    </a:moveTo>
                    <a:lnTo>
                      <a:pt x="52" y="161"/>
                    </a:lnTo>
                    <a:lnTo>
                      <a:pt x="172" y="161"/>
                    </a:lnTo>
                    <a:lnTo>
                      <a:pt x="172" y="149"/>
                    </a:lnTo>
                    <a:lnTo>
                      <a:pt x="52" y="149"/>
                    </a:lnTo>
                    <a:close/>
                    <a:moveTo>
                      <a:pt x="52" y="121"/>
                    </a:moveTo>
                    <a:lnTo>
                      <a:pt x="52" y="130"/>
                    </a:lnTo>
                    <a:lnTo>
                      <a:pt x="172" y="130"/>
                    </a:lnTo>
                    <a:lnTo>
                      <a:pt x="172" y="121"/>
                    </a:lnTo>
                    <a:lnTo>
                      <a:pt x="52" y="121"/>
                    </a:lnTo>
                    <a:close/>
                    <a:moveTo>
                      <a:pt x="52" y="90"/>
                    </a:moveTo>
                    <a:lnTo>
                      <a:pt x="52" y="99"/>
                    </a:lnTo>
                    <a:lnTo>
                      <a:pt x="172" y="99"/>
                    </a:lnTo>
                    <a:lnTo>
                      <a:pt x="172" y="90"/>
                    </a:lnTo>
                    <a:lnTo>
                      <a:pt x="52" y="90"/>
                    </a:lnTo>
                    <a:close/>
                    <a:moveTo>
                      <a:pt x="52" y="59"/>
                    </a:moveTo>
                    <a:lnTo>
                      <a:pt x="52" y="71"/>
                    </a:lnTo>
                    <a:lnTo>
                      <a:pt x="172" y="71"/>
                    </a:lnTo>
                    <a:lnTo>
                      <a:pt x="172" y="59"/>
                    </a:lnTo>
                    <a:lnTo>
                      <a:pt x="52" y="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dirty="0"/>
              </a:p>
            </p:txBody>
          </p:sp>
        </p:grpSp>
        <p:sp>
          <p:nvSpPr>
            <p:cNvPr id="12309" name="矩形 179"/>
            <p:cNvSpPr>
              <a:spLocks noChangeArrowheads="1"/>
            </p:cNvSpPr>
            <p:nvPr/>
          </p:nvSpPr>
          <p:spPr bwMode="auto">
            <a:xfrm>
              <a:off x="-613157" y="-233000"/>
              <a:ext cx="2271253" cy="262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lvl="0" algn="just">
                <a:lnSpc>
                  <a:spcPct val="115000"/>
                </a:lnSpc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Kütüphaneden ödünç alınabilecek yayın sayısı ve ödünç alma süreleri aşağıdaki gibidir: 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tr-T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 Akademik Personel: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adet kitabı </a:t>
              </a:r>
              <a:r>
                <a:rPr lang="tr-T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gün süre ile, 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</a:t>
              </a:r>
              <a:r>
                <a:rPr lang="tr-T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Lisansüstü Öğrenciler: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adet kitabı 30 gün süre ile, 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Lisans ve </a:t>
              </a:r>
              <a:r>
                <a:rPr lang="tr-TR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Önlisans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Öğrencileri: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adet kitabı 20 gün süre ile, 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-</a:t>
              </a:r>
              <a:r>
                <a:rPr lang="tr-T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İdari Personel: </a:t>
              </a:r>
              <a:r>
                <a:rPr lang="tr-TR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adet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kitabı 20 gün süre ile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87"/>
          <p:cNvGrpSpPr>
            <a:grpSpLocks/>
          </p:cNvGrpSpPr>
          <p:nvPr/>
        </p:nvGrpSpPr>
        <p:grpSpPr bwMode="auto">
          <a:xfrm>
            <a:off x="366140" y="440378"/>
            <a:ext cx="2978505" cy="3384841"/>
            <a:chOff x="-234400" y="-1182507"/>
            <a:chExt cx="2597222" cy="1927218"/>
          </a:xfrm>
        </p:grpSpPr>
        <p:sp>
          <p:nvSpPr>
            <p:cNvPr id="12303" name="椭圆 160"/>
            <p:cNvSpPr>
              <a:spLocks noChangeArrowheads="1"/>
            </p:cNvSpPr>
            <p:nvPr/>
          </p:nvSpPr>
          <p:spPr bwMode="auto">
            <a:xfrm>
              <a:off x="459821" y="-1182507"/>
              <a:ext cx="618912" cy="656717"/>
            </a:xfrm>
            <a:prstGeom prst="ellipse">
              <a:avLst/>
            </a:prstGeom>
            <a:solidFill>
              <a:srgbClr val="344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2304" name="Freeform 54"/>
            <p:cNvSpPr>
              <a:spLocks noEditPoints="1"/>
            </p:cNvSpPr>
            <p:nvPr/>
          </p:nvSpPr>
          <p:spPr bwMode="auto">
            <a:xfrm>
              <a:off x="569051" y="-1050594"/>
              <a:ext cx="400450" cy="392891"/>
            </a:xfrm>
            <a:custGeom>
              <a:avLst/>
              <a:gdLst>
                <a:gd name="T0" fmla="*/ 1431787579 w 112"/>
                <a:gd name="T1" fmla="*/ 1186427357 h 110"/>
                <a:gd name="T2" fmla="*/ 0 w 112"/>
                <a:gd name="T3" fmla="*/ 1186427357 h 110"/>
                <a:gd name="T4" fmla="*/ 115054287 w 112"/>
                <a:gd name="T5" fmla="*/ 1097126829 h 110"/>
                <a:gd name="T6" fmla="*/ 1316733320 w 112"/>
                <a:gd name="T7" fmla="*/ 1097126829 h 110"/>
                <a:gd name="T8" fmla="*/ 370730900 w 112"/>
                <a:gd name="T9" fmla="*/ 51029397 h 110"/>
                <a:gd name="T10" fmla="*/ 370730900 w 112"/>
                <a:gd name="T11" fmla="*/ 306176411 h 110"/>
                <a:gd name="T12" fmla="*/ 370730900 w 112"/>
                <a:gd name="T13" fmla="*/ 51029397 h 110"/>
                <a:gd name="T14" fmla="*/ 933220091 w 112"/>
                <a:gd name="T15" fmla="*/ 178601111 h 110"/>
                <a:gd name="T16" fmla="*/ 1188896843 w 112"/>
                <a:gd name="T17" fmla="*/ 178601111 h 110"/>
                <a:gd name="T18" fmla="*/ 933220091 w 112"/>
                <a:gd name="T19" fmla="*/ 790953878 h 110"/>
                <a:gd name="T20" fmla="*/ 1022706563 w 112"/>
                <a:gd name="T21" fmla="*/ 1135401545 h 110"/>
                <a:gd name="T22" fmla="*/ 1099407019 w 112"/>
                <a:gd name="T23" fmla="*/ 1135401545 h 110"/>
                <a:gd name="T24" fmla="*/ 1201679061 w 112"/>
                <a:gd name="T25" fmla="*/ 752679162 h 110"/>
                <a:gd name="T26" fmla="*/ 1265597299 w 112"/>
                <a:gd name="T27" fmla="*/ 459264561 h 110"/>
                <a:gd name="T28" fmla="*/ 997138552 w 112"/>
                <a:gd name="T29" fmla="*/ 331689317 h 110"/>
                <a:gd name="T30" fmla="*/ 997138552 w 112"/>
                <a:gd name="T31" fmla="*/ 446506322 h 110"/>
                <a:gd name="T32" fmla="*/ 933220091 w 112"/>
                <a:gd name="T33" fmla="*/ 790953878 h 110"/>
                <a:gd name="T34" fmla="*/ 856516059 w 112"/>
                <a:gd name="T35" fmla="*/ 140329967 h 110"/>
                <a:gd name="T36" fmla="*/ 575271520 w 112"/>
                <a:gd name="T37" fmla="*/ 140329967 h 110"/>
                <a:gd name="T38" fmla="*/ 856516059 w 112"/>
                <a:gd name="T39" fmla="*/ 765437401 h 110"/>
                <a:gd name="T40" fmla="*/ 933220091 w 112"/>
                <a:gd name="T41" fmla="*/ 446506322 h 110"/>
                <a:gd name="T42" fmla="*/ 626407541 w 112"/>
                <a:gd name="T43" fmla="*/ 306176411 h 110"/>
                <a:gd name="T44" fmla="*/ 498567489 w 112"/>
                <a:gd name="T45" fmla="*/ 650623967 h 110"/>
                <a:gd name="T46" fmla="*/ 575271520 w 112"/>
                <a:gd name="T47" fmla="*/ 1186427357 h 110"/>
                <a:gd name="T48" fmla="*/ 715893790 w 112"/>
                <a:gd name="T49" fmla="*/ 918525550 h 110"/>
                <a:gd name="T50" fmla="*/ 856516059 w 112"/>
                <a:gd name="T51" fmla="*/ 1186427357 h 110"/>
                <a:gd name="T52" fmla="*/ 498567489 w 112"/>
                <a:gd name="T53" fmla="*/ 790953878 h 110"/>
                <a:gd name="T54" fmla="*/ 434649138 w 112"/>
                <a:gd name="T55" fmla="*/ 446506322 h 110"/>
                <a:gd name="T56" fmla="*/ 434649138 w 112"/>
                <a:gd name="T57" fmla="*/ 331689317 h 110"/>
                <a:gd name="T58" fmla="*/ 166190336 w 112"/>
                <a:gd name="T59" fmla="*/ 459264561 h 110"/>
                <a:gd name="T60" fmla="*/ 230108574 w 112"/>
                <a:gd name="T61" fmla="*/ 752679162 h 110"/>
                <a:gd name="T62" fmla="*/ 332380672 w 112"/>
                <a:gd name="T63" fmla="*/ 1135401545 h 110"/>
                <a:gd name="T64" fmla="*/ 409081128 w 112"/>
                <a:gd name="T65" fmla="*/ 1135401545 h 110"/>
                <a:gd name="T66" fmla="*/ 498567489 w 112"/>
                <a:gd name="T67" fmla="*/ 790953878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2"/>
                <a:gd name="T103" fmla="*/ 0 h 110"/>
                <a:gd name="T104" fmla="*/ 112 w 112"/>
                <a:gd name="T105" fmla="*/ 110 h 1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2" h="110">
                  <a:moveTo>
                    <a:pt x="100" y="82"/>
                  </a:moveTo>
                  <a:cubicBezTo>
                    <a:pt x="107" y="85"/>
                    <a:pt x="112" y="89"/>
                    <a:pt x="112" y="93"/>
                  </a:cubicBezTo>
                  <a:cubicBezTo>
                    <a:pt x="112" y="102"/>
                    <a:pt x="87" y="110"/>
                    <a:pt x="56" y="110"/>
                  </a:cubicBezTo>
                  <a:cubicBezTo>
                    <a:pt x="25" y="110"/>
                    <a:pt x="0" y="102"/>
                    <a:pt x="0" y="93"/>
                  </a:cubicBezTo>
                  <a:cubicBezTo>
                    <a:pt x="0" y="89"/>
                    <a:pt x="5" y="85"/>
                    <a:pt x="12" y="82"/>
                  </a:cubicBezTo>
                  <a:cubicBezTo>
                    <a:pt x="10" y="83"/>
                    <a:pt x="9" y="85"/>
                    <a:pt x="9" y="86"/>
                  </a:cubicBezTo>
                  <a:cubicBezTo>
                    <a:pt x="9" y="92"/>
                    <a:pt x="30" y="98"/>
                    <a:pt x="56" y="98"/>
                  </a:cubicBezTo>
                  <a:cubicBezTo>
                    <a:pt x="82" y="98"/>
                    <a:pt x="103" y="92"/>
                    <a:pt x="103" y="86"/>
                  </a:cubicBezTo>
                  <a:cubicBezTo>
                    <a:pt x="103" y="85"/>
                    <a:pt x="102" y="83"/>
                    <a:pt x="100" y="82"/>
                  </a:cubicBezTo>
                  <a:close/>
                  <a:moveTo>
                    <a:pt x="29" y="4"/>
                  </a:moveTo>
                  <a:cubicBezTo>
                    <a:pt x="34" y="4"/>
                    <a:pt x="39" y="9"/>
                    <a:pt x="39" y="14"/>
                  </a:cubicBezTo>
                  <a:cubicBezTo>
                    <a:pt x="39" y="20"/>
                    <a:pt x="34" y="24"/>
                    <a:pt x="29" y="24"/>
                  </a:cubicBezTo>
                  <a:cubicBezTo>
                    <a:pt x="23" y="24"/>
                    <a:pt x="19" y="20"/>
                    <a:pt x="19" y="14"/>
                  </a:cubicBezTo>
                  <a:cubicBezTo>
                    <a:pt x="19" y="9"/>
                    <a:pt x="23" y="4"/>
                    <a:pt x="29" y="4"/>
                  </a:cubicBezTo>
                  <a:close/>
                  <a:moveTo>
                    <a:pt x="83" y="4"/>
                  </a:moveTo>
                  <a:cubicBezTo>
                    <a:pt x="78" y="4"/>
                    <a:pt x="73" y="9"/>
                    <a:pt x="73" y="14"/>
                  </a:cubicBezTo>
                  <a:cubicBezTo>
                    <a:pt x="73" y="20"/>
                    <a:pt x="78" y="24"/>
                    <a:pt x="83" y="24"/>
                  </a:cubicBezTo>
                  <a:cubicBezTo>
                    <a:pt x="89" y="24"/>
                    <a:pt x="93" y="20"/>
                    <a:pt x="93" y="14"/>
                  </a:cubicBezTo>
                  <a:cubicBezTo>
                    <a:pt x="93" y="9"/>
                    <a:pt x="89" y="4"/>
                    <a:pt x="83" y="4"/>
                  </a:cubicBezTo>
                  <a:close/>
                  <a:moveTo>
                    <a:pt x="73" y="62"/>
                  </a:moveTo>
                  <a:cubicBezTo>
                    <a:pt x="73" y="89"/>
                    <a:pt x="73" y="89"/>
                    <a:pt x="73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7" y="58"/>
                    <a:pt x="99" y="55"/>
                    <a:pt x="99" y="51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0"/>
                    <a:pt x="95" y="26"/>
                    <a:pt x="89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7" y="29"/>
                    <a:pt x="78" y="32"/>
                    <a:pt x="78" y="35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5"/>
                    <a:pt x="76" y="59"/>
                    <a:pt x="73" y="62"/>
                  </a:cubicBezTo>
                  <a:close/>
                  <a:moveTo>
                    <a:pt x="56" y="0"/>
                  </a:moveTo>
                  <a:cubicBezTo>
                    <a:pt x="62" y="0"/>
                    <a:pt x="67" y="5"/>
                    <a:pt x="67" y="11"/>
                  </a:cubicBezTo>
                  <a:cubicBezTo>
                    <a:pt x="67" y="17"/>
                    <a:pt x="62" y="22"/>
                    <a:pt x="56" y="22"/>
                  </a:cubicBezTo>
                  <a:cubicBezTo>
                    <a:pt x="50" y="22"/>
                    <a:pt x="45" y="17"/>
                    <a:pt x="45" y="11"/>
                  </a:cubicBezTo>
                  <a:cubicBezTo>
                    <a:pt x="45" y="5"/>
                    <a:pt x="50" y="0"/>
                    <a:pt x="56" y="0"/>
                  </a:cubicBezTo>
                  <a:close/>
                  <a:moveTo>
                    <a:pt x="67" y="60"/>
                  </a:moveTo>
                  <a:cubicBezTo>
                    <a:pt x="70" y="59"/>
                    <a:pt x="73" y="55"/>
                    <a:pt x="73" y="51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29"/>
                    <a:pt x="68" y="24"/>
                    <a:pt x="62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4" y="24"/>
                    <a:pt x="39" y="29"/>
                    <a:pt x="39" y="35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5"/>
                    <a:pt x="41" y="59"/>
                    <a:pt x="45" y="60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60"/>
                    <a:pt x="67" y="60"/>
                    <a:pt x="67" y="60"/>
                  </a:cubicBezTo>
                  <a:close/>
                  <a:moveTo>
                    <a:pt x="39" y="62"/>
                  </a:moveTo>
                  <a:cubicBezTo>
                    <a:pt x="36" y="59"/>
                    <a:pt x="34" y="55"/>
                    <a:pt x="34" y="5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2"/>
                    <a:pt x="35" y="29"/>
                    <a:pt x="37" y="26"/>
                  </a:cubicBezTo>
                  <a:cubicBezTo>
                    <a:pt x="36" y="26"/>
                    <a:pt x="35" y="26"/>
                    <a:pt x="3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7" y="26"/>
                    <a:pt x="13" y="30"/>
                    <a:pt x="13" y="36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5" y="58"/>
                    <a:pt x="18" y="5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9" y="89"/>
                    <a:pt x="39" y="89"/>
                    <a:pt x="39" y="89"/>
                  </a:cubicBezTo>
                  <a:lnTo>
                    <a:pt x="39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05" name="文本框 180"/>
            <p:cNvSpPr txBox="1">
              <a:spLocks noChangeArrowheads="1"/>
            </p:cNvSpPr>
            <p:nvPr/>
          </p:nvSpPr>
          <p:spPr bwMode="auto">
            <a:xfrm>
              <a:off x="2145513" y="0"/>
              <a:ext cx="184800" cy="3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595959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12306" name="矩形 181"/>
            <p:cNvSpPr>
              <a:spLocks noChangeArrowheads="1"/>
            </p:cNvSpPr>
            <p:nvPr/>
          </p:nvSpPr>
          <p:spPr bwMode="auto">
            <a:xfrm>
              <a:off x="-234400" y="-577459"/>
              <a:ext cx="2597222" cy="132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lvl="0"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Kullanıcılarımızın kütüphaneden ödünç materyal alabilmek için üniversite kimlik kartını ibraz ederek ve “Kütüphane Üye Formu” nu doldurarak kütüphaneye kayıt olmaları gerekmektedir. 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174"/>
          <p:cNvGrpSpPr>
            <a:grpSpLocks/>
          </p:cNvGrpSpPr>
          <p:nvPr/>
        </p:nvGrpSpPr>
        <p:grpSpPr bwMode="auto">
          <a:xfrm>
            <a:off x="3973262" y="440377"/>
            <a:ext cx="3938258" cy="620288"/>
            <a:chOff x="1091969" y="157674"/>
            <a:chExt cx="3938330" cy="619786"/>
          </a:xfrm>
        </p:grpSpPr>
        <p:sp>
          <p:nvSpPr>
            <p:cNvPr id="12296" name="文本框 175"/>
            <p:cNvSpPr txBox="1">
              <a:spLocks noChangeArrowheads="1"/>
            </p:cNvSpPr>
            <p:nvPr/>
          </p:nvSpPr>
          <p:spPr bwMode="auto">
            <a:xfrm>
              <a:off x="1091969" y="157674"/>
              <a:ext cx="3938330" cy="42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marL="180340" algn="ctr">
                <a:lnSpc>
                  <a:spcPct val="115000"/>
                </a:lnSpc>
                <a:spcAft>
                  <a:spcPts val="1000"/>
                </a:spcAft>
              </a:pPr>
              <a:r>
                <a:rPr lang="tr-TR" sz="2000" b="1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KÜTÜPHANE KURALLARI</a:t>
              </a:r>
              <a:endParaRPr lang="tr-TR" sz="2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98" name="文本框 191"/>
            <p:cNvSpPr txBox="1">
              <a:spLocks noChangeArrowheads="1"/>
            </p:cNvSpPr>
            <p:nvPr/>
          </p:nvSpPr>
          <p:spPr bwMode="auto">
            <a:xfrm>
              <a:off x="3122381" y="377674"/>
              <a:ext cx="184733" cy="39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2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Group 165">
            <a:extLst>
              <a:ext uri="{FF2B5EF4-FFF2-40B4-BE49-F238E27FC236}">
                <a16:creationId xmlns="" xmlns:a16="http://schemas.microsoft.com/office/drawing/2014/main" id="{942A904C-A4E0-46EB-B5F4-A16774802961}"/>
              </a:ext>
            </a:extLst>
          </p:cNvPr>
          <p:cNvGrpSpPr/>
          <p:nvPr/>
        </p:nvGrpSpPr>
        <p:grpSpPr>
          <a:xfrm>
            <a:off x="4091229" y="1299812"/>
            <a:ext cx="3037342" cy="3330372"/>
            <a:chOff x="4596745" y="501496"/>
            <a:chExt cx="3509062" cy="3909240"/>
          </a:xfrm>
          <a:solidFill>
            <a:srgbClr val="FF0000"/>
          </a:solidFill>
        </p:grpSpPr>
        <p:sp>
          <p:nvSpPr>
            <p:cNvPr id="86" name="Freeform: Shape 166">
              <a:extLst>
                <a:ext uri="{FF2B5EF4-FFF2-40B4-BE49-F238E27FC236}">
                  <a16:creationId xmlns="" xmlns:a16="http://schemas.microsoft.com/office/drawing/2014/main" id="{BE72A515-63B5-409C-9469-9EBE5A8D754A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167">
              <a:extLst>
                <a:ext uri="{FF2B5EF4-FFF2-40B4-BE49-F238E27FC236}">
                  <a16:creationId xmlns="" xmlns:a16="http://schemas.microsoft.com/office/drawing/2014/main" id="{85EF49D8-0FAA-4ED4-B448-4EC43305B491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168">
              <a:extLst>
                <a:ext uri="{FF2B5EF4-FFF2-40B4-BE49-F238E27FC236}">
                  <a16:creationId xmlns="" xmlns:a16="http://schemas.microsoft.com/office/drawing/2014/main" id="{10ACB6F5-A398-4F3B-98FC-5A9958B9A81E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169">
              <a:extLst>
                <a:ext uri="{FF2B5EF4-FFF2-40B4-BE49-F238E27FC236}">
                  <a16:creationId xmlns="" xmlns:a16="http://schemas.microsoft.com/office/drawing/2014/main" id="{49FFBB75-06D6-46A4-9847-13B1F062B621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170">
              <a:extLst>
                <a:ext uri="{FF2B5EF4-FFF2-40B4-BE49-F238E27FC236}">
                  <a16:creationId xmlns="" xmlns:a16="http://schemas.microsoft.com/office/drawing/2014/main" id="{C6048B79-4BE7-427C-8871-C2E4C7E58A50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171">
              <a:extLst>
                <a:ext uri="{FF2B5EF4-FFF2-40B4-BE49-F238E27FC236}">
                  <a16:creationId xmlns="" xmlns:a16="http://schemas.microsoft.com/office/drawing/2014/main" id="{8D4858F6-1BFE-44DF-B2DF-42E8A862921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172">
              <a:extLst>
                <a:ext uri="{FF2B5EF4-FFF2-40B4-BE49-F238E27FC236}">
                  <a16:creationId xmlns="" xmlns:a16="http://schemas.microsoft.com/office/drawing/2014/main" id="{84EF9E3F-FC7E-4446-9D91-ABD2010DAFDF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173">
              <a:extLst>
                <a:ext uri="{FF2B5EF4-FFF2-40B4-BE49-F238E27FC236}">
                  <a16:creationId xmlns="" xmlns:a16="http://schemas.microsoft.com/office/drawing/2014/main" id="{C7AE4086-9531-4E63-A691-9770916898FC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174">
              <a:extLst>
                <a:ext uri="{FF2B5EF4-FFF2-40B4-BE49-F238E27FC236}">
                  <a16:creationId xmlns="" xmlns:a16="http://schemas.microsoft.com/office/drawing/2014/main" id="{60674970-31A0-4D10-923D-DB6960F83D8E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7" name="Freeform 32">
            <a:extLst>
              <a:ext uri="{FF2B5EF4-FFF2-40B4-BE49-F238E27FC236}">
                <a16:creationId xmlns="" xmlns:a16="http://schemas.microsoft.com/office/drawing/2014/main" id="{15BA2C78-1CBF-4067-B4D7-5391C08B55CA}"/>
              </a:ext>
            </a:extLst>
          </p:cNvPr>
          <p:cNvSpPr/>
          <p:nvPr/>
        </p:nvSpPr>
        <p:spPr>
          <a:xfrm>
            <a:off x="9141948" y="560666"/>
            <a:ext cx="603206" cy="73914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03C48081-8AE4-48B4-B7EA-00E8EA2E2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79" y="-6450"/>
            <a:ext cx="1306262" cy="1306262"/>
          </a:xfrm>
          <a:prstGeom prst="rect">
            <a:avLst/>
          </a:prstGeom>
        </p:spPr>
      </p:pic>
      <p:sp>
        <p:nvSpPr>
          <p:cNvPr id="102" name="Rectangle 9">
            <a:extLst>
              <a:ext uri="{FF2B5EF4-FFF2-40B4-BE49-F238E27FC236}">
                <a16:creationId xmlns="" xmlns:a16="http://schemas.microsoft.com/office/drawing/2014/main" id="{346B41E4-2826-4CB4-AE0C-1710B17BC7A5}"/>
              </a:ext>
            </a:extLst>
          </p:cNvPr>
          <p:cNvSpPr/>
          <p:nvPr/>
        </p:nvSpPr>
        <p:spPr>
          <a:xfrm>
            <a:off x="1300708" y="5024282"/>
            <a:ext cx="501567" cy="50190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5" name="Metin kutusu 104">
            <a:extLst>
              <a:ext uri="{FF2B5EF4-FFF2-40B4-BE49-F238E27FC236}">
                <a16:creationId xmlns="" xmlns:a16="http://schemas.microsoft.com/office/drawing/2014/main" id="{456445AB-D186-41D3-A7C3-F0B1F048099A}"/>
              </a:ext>
            </a:extLst>
          </p:cNvPr>
          <p:cNvSpPr txBox="1"/>
          <p:nvPr/>
        </p:nvSpPr>
        <p:spPr>
          <a:xfrm>
            <a:off x="101011" y="5789800"/>
            <a:ext cx="6200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 iade tarihi aşılmamış ve materyal başkası tarafından ayırtılmamış ise bir defaya   mahsus olmak üzere materyallerin süresi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uzatılabilir.</a:t>
            </a:r>
            <a:endParaRPr lang="tr-T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56789768-3835-4926-AC1C-2549D0C48AC9}"/>
              </a:ext>
            </a:extLst>
          </p:cNvPr>
          <p:cNvSpPr/>
          <p:nvPr/>
        </p:nvSpPr>
        <p:spPr bwMode="auto">
          <a:xfrm>
            <a:off x="3130231" y="152388"/>
            <a:ext cx="6286500" cy="90908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4347" name="文本框 30"/>
          <p:cNvSpPr txBox="1">
            <a:spLocks noChangeArrowheads="1"/>
          </p:cNvSpPr>
          <p:nvPr/>
        </p:nvSpPr>
        <p:spPr bwMode="auto">
          <a:xfrm>
            <a:off x="3163154" y="374315"/>
            <a:ext cx="62872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tr-TR" sz="2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ÖDÜNÇ VERME </a:t>
            </a:r>
            <a:r>
              <a:rPr lang="tr-TR" sz="20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&amp; KÜTÜPHANE </a:t>
            </a:r>
            <a:r>
              <a:rPr lang="tr-TR" sz="2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KURALLARI</a:t>
            </a:r>
            <a:endParaRPr lang="zh-CN" altLang="en-US" sz="2000" b="1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="" xmlns:a16="http://schemas.microsoft.com/office/drawing/2014/main" id="{40821563-C5E5-4028-B7CA-7D72B717725F}"/>
              </a:ext>
            </a:extLst>
          </p:cNvPr>
          <p:cNvSpPr/>
          <p:nvPr/>
        </p:nvSpPr>
        <p:spPr bwMode="auto">
          <a:xfrm>
            <a:off x="1105067" y="3120897"/>
            <a:ext cx="4420238" cy="1282085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Kütüphaneye yiyecek ve içecek ile girilmesi </a:t>
            </a:r>
            <a:r>
              <a:rPr lang="tr-T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yasaktır.</a:t>
            </a: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="" xmlns:a16="http://schemas.microsoft.com/office/drawing/2014/main" id="{82E17A1F-2009-4734-B00F-C9D50AF39520}"/>
              </a:ext>
            </a:extLst>
          </p:cNvPr>
          <p:cNvSpPr/>
          <p:nvPr/>
        </p:nvSpPr>
        <p:spPr bwMode="auto">
          <a:xfrm>
            <a:off x="6638224" y="3017886"/>
            <a:ext cx="5311870" cy="128208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Kütüphane içinde cep telefonu kullanılmaz, kütüphaneye girmeden önce cep telefonları sessize </a:t>
            </a:r>
            <a:r>
              <a:rPr lang="tr-T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alınmalıdır.</a:t>
            </a: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="" xmlns:a16="http://schemas.microsoft.com/office/drawing/2014/main" id="{B52CA634-F79F-437C-992A-7535662CE660}"/>
              </a:ext>
            </a:extLst>
          </p:cNvPr>
          <p:cNvSpPr/>
          <p:nvPr/>
        </p:nvSpPr>
        <p:spPr bwMode="auto">
          <a:xfrm>
            <a:off x="2524121" y="1739278"/>
            <a:ext cx="7400925" cy="1271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Kütüphane hizmetlerinden yararlanabilmek için kütüphaneye üye olunması </a:t>
            </a:r>
            <a:r>
              <a:rPr lang="tr-T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gerekmektedir.</a:t>
            </a:r>
            <a:endParaRPr kumimoji="0" lang="tr-T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DFF3EAD9-426E-46C8-A37B-E62576F2E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29" y="-35933"/>
            <a:ext cx="1449971" cy="1449971"/>
          </a:xfrm>
          <a:prstGeom prst="rect">
            <a:avLst/>
          </a:prstGeom>
        </p:spPr>
      </p:pic>
      <p:sp>
        <p:nvSpPr>
          <p:cNvPr id="14" name="Dikdörtgen: Köşeleri Yuvarlatılmış 13">
            <a:extLst>
              <a:ext uri="{FF2B5EF4-FFF2-40B4-BE49-F238E27FC236}">
                <a16:creationId xmlns="" xmlns:a16="http://schemas.microsoft.com/office/drawing/2014/main" id="{28C4317E-915C-4CDB-8222-3F949834B496}"/>
              </a:ext>
            </a:extLst>
          </p:cNvPr>
          <p:cNvSpPr/>
          <p:nvPr/>
        </p:nvSpPr>
        <p:spPr bwMode="auto">
          <a:xfrm>
            <a:off x="241901" y="4402982"/>
            <a:ext cx="11708193" cy="11548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Kütüphane içinde grup çalışması yapılmaz, grup çalışması yapmak isteyen kullanıcıların serbest çalışma odasına gitmeleri gerekmektedir.</a:t>
            </a: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微软雅黑 Light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Google Shape;941;p31">
            <a:extLst>
              <a:ext uri="{FF2B5EF4-FFF2-40B4-BE49-F238E27FC236}">
                <a16:creationId xmlns="" xmlns:a16="http://schemas.microsoft.com/office/drawing/2014/main" id="{9377458F-DCCD-4BCE-A90D-6E279459E1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6731" y="6072348"/>
            <a:ext cx="1608127" cy="7046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5" name="Google Shape;941;p31">
            <a:extLst>
              <a:ext uri="{FF2B5EF4-FFF2-40B4-BE49-F238E27FC236}">
                <a16:creationId xmlns="" xmlns:a16="http://schemas.microsoft.com/office/drawing/2014/main" id="{F985D8BE-2F55-4112-969F-04B1E206C7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8317" y="6076768"/>
            <a:ext cx="1608126" cy="70463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6" name="Google Shape;941;p31">
            <a:extLst>
              <a:ext uri="{FF2B5EF4-FFF2-40B4-BE49-F238E27FC236}">
                <a16:creationId xmlns="" xmlns:a16="http://schemas.microsoft.com/office/drawing/2014/main" id="{C5E4ED71-A5E1-45EE-BE3D-4B178B93D9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846" y="6095778"/>
            <a:ext cx="1917471" cy="7046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7" name="Google Shape;941;p31">
            <a:extLst>
              <a:ext uri="{FF2B5EF4-FFF2-40B4-BE49-F238E27FC236}">
                <a16:creationId xmlns="" xmlns:a16="http://schemas.microsoft.com/office/drawing/2014/main" id="{F9AB85CA-1832-4299-8503-1416DF5738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715" y="6095778"/>
            <a:ext cx="2049843" cy="704630"/>
          </a:xfrm>
          <a:prstGeom prst="rect">
            <a:avLst/>
          </a:prstGeom>
          <a:solidFill>
            <a:srgbClr val="1257AA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8" name="Google Shape;941;p31">
            <a:extLst>
              <a:ext uri="{FF2B5EF4-FFF2-40B4-BE49-F238E27FC236}">
                <a16:creationId xmlns="" xmlns:a16="http://schemas.microsoft.com/office/drawing/2014/main" id="{2856F951-B98C-483B-B669-C891A56DD9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301" y="6083078"/>
            <a:ext cx="1542434" cy="7046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9" name="Google Shape;941;p31">
            <a:extLst>
              <a:ext uri="{FF2B5EF4-FFF2-40B4-BE49-F238E27FC236}">
                <a16:creationId xmlns="" xmlns:a16="http://schemas.microsoft.com/office/drawing/2014/main" id="{389702AB-16E8-48DC-AC3F-761A71E930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72348"/>
            <a:ext cx="2210132" cy="7046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0" name="Google Shape;949;p32">
            <a:extLst>
              <a:ext uri="{FF2B5EF4-FFF2-40B4-BE49-F238E27FC236}">
                <a16:creationId xmlns="" xmlns:a16="http://schemas.microsoft.com/office/drawing/2014/main" id="{8C3DCCAB-331C-41C5-AE83-AB553408CE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8999036" y="582375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" name="Google Shape;949;p32">
            <a:extLst>
              <a:ext uri="{FF2B5EF4-FFF2-40B4-BE49-F238E27FC236}">
                <a16:creationId xmlns="" xmlns:a16="http://schemas.microsoft.com/office/drawing/2014/main" id="{68E0ADF3-922D-40A2-B1E5-DD10D7CCD1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7390910" y="586308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" name="Google Shape;949;p32">
            <a:extLst>
              <a:ext uri="{FF2B5EF4-FFF2-40B4-BE49-F238E27FC236}">
                <a16:creationId xmlns="" xmlns:a16="http://schemas.microsoft.com/office/drawing/2014/main" id="{2ED94A7E-E1FA-4FAD-AD6F-64441A2967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5525305" y="587381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" name="Google Shape;949;p32">
            <a:extLst>
              <a:ext uri="{FF2B5EF4-FFF2-40B4-BE49-F238E27FC236}">
                <a16:creationId xmlns="" xmlns:a16="http://schemas.microsoft.com/office/drawing/2014/main" id="{52829714-89B3-4130-8A2C-AE4226B558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3330712" y="588651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" name="Google Shape;949;p32">
            <a:extLst>
              <a:ext uri="{FF2B5EF4-FFF2-40B4-BE49-F238E27FC236}">
                <a16:creationId xmlns="" xmlns:a16="http://schemas.microsoft.com/office/drawing/2014/main" id="{7E56FE05-19D4-4898-B18F-296D9F3969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754606" y="5823755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" name="图片 5">
            <a:extLst>
              <a:ext uri="{FF2B5EF4-FFF2-40B4-BE49-F238E27FC236}">
                <a16:creationId xmlns="" xmlns:a16="http://schemas.microsoft.com/office/drawing/2014/main" id="{294A5F5B-E3FC-42EE-9A61-FCCC619A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192" y="-1368325"/>
            <a:ext cx="4071316" cy="276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Google Shape;941;p31">
            <a:extLst>
              <a:ext uri="{FF2B5EF4-FFF2-40B4-BE49-F238E27FC236}">
                <a16:creationId xmlns="" xmlns:a16="http://schemas.microsoft.com/office/drawing/2014/main" id="{014EB53D-BBC9-42D4-9BF1-73FE063481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0790" y="6087507"/>
            <a:ext cx="1608127" cy="7046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46" name="Google Shape;949;p32">
            <a:extLst>
              <a:ext uri="{FF2B5EF4-FFF2-40B4-BE49-F238E27FC236}">
                <a16:creationId xmlns="" xmlns:a16="http://schemas.microsoft.com/office/drawing/2014/main" id="{A4FE7610-C7AF-43C1-ADA2-569BCCED8E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0434422" y="5873815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56789768-3835-4926-AC1C-2549D0C48AC9}"/>
              </a:ext>
            </a:extLst>
          </p:cNvPr>
          <p:cNvSpPr/>
          <p:nvPr/>
        </p:nvSpPr>
        <p:spPr bwMode="auto">
          <a:xfrm>
            <a:off x="3130231" y="152388"/>
            <a:ext cx="6286500" cy="90908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4347" name="文本框 30"/>
          <p:cNvSpPr txBox="1">
            <a:spLocks noChangeArrowheads="1"/>
          </p:cNvSpPr>
          <p:nvPr/>
        </p:nvSpPr>
        <p:spPr bwMode="auto">
          <a:xfrm>
            <a:off x="3163154" y="374315"/>
            <a:ext cx="62872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tr-TR" sz="2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ÖDÜNÇ VERME </a:t>
            </a:r>
            <a:r>
              <a:rPr lang="tr-TR" sz="20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&amp; KÜTÜPHANE </a:t>
            </a:r>
            <a:r>
              <a:rPr lang="tr-TR" sz="2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KURALLARI</a:t>
            </a:r>
            <a:endParaRPr lang="zh-CN" altLang="en-US" sz="2000" b="1" dirty="0">
              <a:solidFill>
                <a:schemeClr val="bg1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="" xmlns:a16="http://schemas.microsoft.com/office/drawing/2014/main" id="{B1726C87-446D-43D0-88E0-796F18D0FE95}"/>
              </a:ext>
            </a:extLst>
          </p:cNvPr>
          <p:cNvSpPr/>
          <p:nvPr/>
        </p:nvSpPr>
        <p:spPr bwMode="auto">
          <a:xfrm>
            <a:off x="-9662" y="3036806"/>
            <a:ext cx="5525304" cy="1435926"/>
          </a:xfrm>
          <a:prstGeom prst="roundRect">
            <a:avLst>
              <a:gd name="adj" fmla="val 19025"/>
            </a:avLst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Ödünç aldığınız kütüphane materyallerini belirtilen süre içinde teslim etmeniz gerekmektedir. </a:t>
            </a:r>
            <a:endParaRPr lang="tr-TR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="" xmlns:a16="http://schemas.microsoft.com/office/drawing/2014/main" id="{82E17A1F-2009-4734-B00F-C9D50AF39520}"/>
              </a:ext>
            </a:extLst>
          </p:cNvPr>
          <p:cNvSpPr/>
          <p:nvPr/>
        </p:nvSpPr>
        <p:spPr bwMode="auto">
          <a:xfrm>
            <a:off x="5525305" y="3060312"/>
            <a:ext cx="6424789" cy="14124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Üzerinde bulunan kitabı kaybeden ya da zarar veren öğrencilerin aynı kitabı (yayın yılı, basım sayısı) almaları </a:t>
            </a:r>
            <a:r>
              <a:rPr lang="tr-T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gerekir.</a:t>
            </a:r>
            <a:endParaRPr kumimoji="0" 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="" xmlns:a16="http://schemas.microsoft.com/office/drawing/2014/main" id="{B52CA634-F79F-437C-992A-7535662CE660}"/>
              </a:ext>
            </a:extLst>
          </p:cNvPr>
          <p:cNvSpPr/>
          <p:nvPr/>
        </p:nvSpPr>
        <p:spPr bwMode="auto">
          <a:xfrm>
            <a:off x="2172301" y="1744830"/>
            <a:ext cx="7400925" cy="1271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İşlem yapılmadan hiçbir kütüphane materyali ödünç alınmamalıdır.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DFF3EAD9-426E-46C8-A37B-E62576F2E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29" y="-35933"/>
            <a:ext cx="1449971" cy="1449971"/>
          </a:xfrm>
          <a:prstGeom prst="rect">
            <a:avLst/>
          </a:prstGeom>
        </p:spPr>
      </p:pic>
      <p:sp>
        <p:nvSpPr>
          <p:cNvPr id="14" name="Dikdörtgen: Köşeleri Yuvarlatılmış 13">
            <a:extLst>
              <a:ext uri="{FF2B5EF4-FFF2-40B4-BE49-F238E27FC236}">
                <a16:creationId xmlns="" xmlns:a16="http://schemas.microsoft.com/office/drawing/2014/main" id="{28C4317E-915C-4CDB-8222-3F949834B496}"/>
              </a:ext>
            </a:extLst>
          </p:cNvPr>
          <p:cNvSpPr/>
          <p:nvPr/>
        </p:nvSpPr>
        <p:spPr bwMode="auto">
          <a:xfrm>
            <a:off x="241903" y="4609746"/>
            <a:ext cx="11708193" cy="12426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Grup </a:t>
            </a:r>
            <a:r>
              <a:rPr lang="tr-TR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çalışma odasını kullanmak isteyen öğrencilerin en </a:t>
            </a:r>
            <a:r>
              <a:rPr lang="tr-TR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2 kişi olacak şekilde danışma birimine </a:t>
            </a:r>
            <a:r>
              <a:rPr lang="tr-TR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öğrenci kimlik kartını vermeleri gerekmektedir. Çalışma sonunda kimlik kartlarını teslim </a:t>
            </a:r>
            <a:r>
              <a:rPr lang="tr-TR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alabilirler.</a:t>
            </a:r>
            <a:endParaRPr kumimoji="0" lang="tr-TR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tr-TR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Google Shape;941;p31">
            <a:extLst>
              <a:ext uri="{FF2B5EF4-FFF2-40B4-BE49-F238E27FC236}">
                <a16:creationId xmlns="" xmlns:a16="http://schemas.microsoft.com/office/drawing/2014/main" id="{9377458F-DCCD-4BCE-A90D-6E279459E1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6731" y="6072348"/>
            <a:ext cx="1608127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5" name="Google Shape;941;p31">
            <a:extLst>
              <a:ext uri="{FF2B5EF4-FFF2-40B4-BE49-F238E27FC236}">
                <a16:creationId xmlns="" xmlns:a16="http://schemas.microsoft.com/office/drawing/2014/main" id="{F985D8BE-2F55-4112-969F-04B1E206C7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8317" y="6076768"/>
            <a:ext cx="1608126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6" name="Google Shape;941;p31">
            <a:extLst>
              <a:ext uri="{FF2B5EF4-FFF2-40B4-BE49-F238E27FC236}">
                <a16:creationId xmlns="" xmlns:a16="http://schemas.microsoft.com/office/drawing/2014/main" id="{C5E4ED71-A5E1-45EE-BE3D-4B178B93D9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846" y="6095778"/>
            <a:ext cx="1917471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7" name="Google Shape;941;p31">
            <a:extLst>
              <a:ext uri="{FF2B5EF4-FFF2-40B4-BE49-F238E27FC236}">
                <a16:creationId xmlns="" xmlns:a16="http://schemas.microsoft.com/office/drawing/2014/main" id="{F9AB85CA-1832-4299-8503-1416DF5738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715" y="6095778"/>
            <a:ext cx="2049843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8" name="Google Shape;941;p31">
            <a:extLst>
              <a:ext uri="{FF2B5EF4-FFF2-40B4-BE49-F238E27FC236}">
                <a16:creationId xmlns="" xmlns:a16="http://schemas.microsoft.com/office/drawing/2014/main" id="{2856F951-B98C-483B-B669-C891A56DD9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993" y="6083078"/>
            <a:ext cx="1542434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9" name="Google Shape;941;p31">
            <a:extLst>
              <a:ext uri="{FF2B5EF4-FFF2-40B4-BE49-F238E27FC236}">
                <a16:creationId xmlns="" xmlns:a16="http://schemas.microsoft.com/office/drawing/2014/main" id="{389702AB-16E8-48DC-AC3F-761A71E930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72348"/>
            <a:ext cx="2210132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0" name="Google Shape;949;p32">
            <a:extLst>
              <a:ext uri="{FF2B5EF4-FFF2-40B4-BE49-F238E27FC236}">
                <a16:creationId xmlns="" xmlns:a16="http://schemas.microsoft.com/office/drawing/2014/main" id="{8C3DCCAB-331C-41C5-AE83-AB553408CE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8999036" y="582375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" name="Google Shape;949;p32">
            <a:extLst>
              <a:ext uri="{FF2B5EF4-FFF2-40B4-BE49-F238E27FC236}">
                <a16:creationId xmlns="" xmlns:a16="http://schemas.microsoft.com/office/drawing/2014/main" id="{68E0ADF3-922D-40A2-B1E5-DD10D7CCD1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7390910" y="586308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" name="Google Shape;949;p32">
            <a:extLst>
              <a:ext uri="{FF2B5EF4-FFF2-40B4-BE49-F238E27FC236}">
                <a16:creationId xmlns="" xmlns:a16="http://schemas.microsoft.com/office/drawing/2014/main" id="{2ED94A7E-E1FA-4FAD-AD6F-64441A2967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5525305" y="587381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" name="Google Shape;949;p32">
            <a:extLst>
              <a:ext uri="{FF2B5EF4-FFF2-40B4-BE49-F238E27FC236}">
                <a16:creationId xmlns="" xmlns:a16="http://schemas.microsoft.com/office/drawing/2014/main" id="{52829714-89B3-4130-8A2C-AE4226B558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3330712" y="588651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3" name="Google Shape;949;p32">
            <a:extLst>
              <a:ext uri="{FF2B5EF4-FFF2-40B4-BE49-F238E27FC236}">
                <a16:creationId xmlns="" xmlns:a16="http://schemas.microsoft.com/office/drawing/2014/main" id="{7E56FE05-19D4-4898-B18F-296D9F3969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754606" y="5823755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" name="图片 5">
            <a:extLst>
              <a:ext uri="{FF2B5EF4-FFF2-40B4-BE49-F238E27FC236}">
                <a16:creationId xmlns="" xmlns:a16="http://schemas.microsoft.com/office/drawing/2014/main" id="{294A5F5B-E3FC-42EE-9A61-FCCC619A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591" y="-1494510"/>
            <a:ext cx="4071316" cy="29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Google Shape;941;p31">
            <a:extLst>
              <a:ext uri="{FF2B5EF4-FFF2-40B4-BE49-F238E27FC236}">
                <a16:creationId xmlns="" xmlns:a16="http://schemas.microsoft.com/office/drawing/2014/main" id="{014EB53D-BBC9-42D4-9BF1-73FE063481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0790" y="6087507"/>
            <a:ext cx="1608127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46" name="Google Shape;949;p32">
            <a:extLst>
              <a:ext uri="{FF2B5EF4-FFF2-40B4-BE49-F238E27FC236}">
                <a16:creationId xmlns="" xmlns:a16="http://schemas.microsoft.com/office/drawing/2014/main" id="{A4FE7610-C7AF-43C1-ADA2-569BCCED8E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0434422" y="5873815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949;p32">
            <a:extLst>
              <a:ext uri="{FF2B5EF4-FFF2-40B4-BE49-F238E27FC236}">
                <a16:creationId xmlns="" xmlns:a16="http://schemas.microsoft.com/office/drawing/2014/main" id="{FDC734B6-C7D8-4375-AB7C-78B964F82C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1385596" y="5734847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855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: Köşeleri Yuvarlatılmış 15">
            <a:extLst>
              <a:ext uri="{FF2B5EF4-FFF2-40B4-BE49-F238E27FC236}">
                <a16:creationId xmlns="" xmlns:a16="http://schemas.microsoft.com/office/drawing/2014/main" id="{F6AC1233-2C0B-40D6-8BB6-4ECBC9E1EB6C}"/>
              </a:ext>
            </a:extLst>
          </p:cNvPr>
          <p:cNvSpPr/>
          <p:nvPr/>
        </p:nvSpPr>
        <p:spPr bwMode="auto">
          <a:xfrm>
            <a:off x="7477221" y="4390704"/>
            <a:ext cx="4163040" cy="18453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="" xmlns:a16="http://schemas.microsoft.com/office/drawing/2014/main" id="{73E3C2C7-A8B3-4DC7-9121-D26F92E2E2B3}"/>
              </a:ext>
            </a:extLst>
          </p:cNvPr>
          <p:cNvSpPr/>
          <p:nvPr/>
        </p:nvSpPr>
        <p:spPr bwMode="auto">
          <a:xfrm>
            <a:off x="7558088" y="1903958"/>
            <a:ext cx="3948343" cy="1014390"/>
          </a:xfrm>
          <a:prstGeom prst="roundRect">
            <a:avLst/>
          </a:prstGeom>
          <a:solidFill>
            <a:srgbClr val="2F89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="" xmlns:a16="http://schemas.microsoft.com/office/drawing/2014/main" id="{4A816D76-EBAE-4FA3-841D-71D7F0010D3E}"/>
              </a:ext>
            </a:extLst>
          </p:cNvPr>
          <p:cNvSpPr/>
          <p:nvPr/>
        </p:nvSpPr>
        <p:spPr bwMode="auto">
          <a:xfrm>
            <a:off x="75064" y="5250900"/>
            <a:ext cx="4448711" cy="94762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="" xmlns:a16="http://schemas.microsoft.com/office/drawing/2014/main" id="{96B4F8FB-067C-47B9-BE52-F0C428BBCAD6}"/>
              </a:ext>
            </a:extLst>
          </p:cNvPr>
          <p:cNvSpPr/>
          <p:nvPr/>
        </p:nvSpPr>
        <p:spPr bwMode="auto">
          <a:xfrm>
            <a:off x="62158" y="1279191"/>
            <a:ext cx="3939724" cy="1578762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="" xmlns:a16="http://schemas.microsoft.com/office/drawing/2014/main" id="{14E087E9-3AF5-4A87-A118-57C40FA7C0FA}"/>
              </a:ext>
            </a:extLst>
          </p:cNvPr>
          <p:cNvSpPr/>
          <p:nvPr/>
        </p:nvSpPr>
        <p:spPr bwMode="auto">
          <a:xfrm>
            <a:off x="2040035" y="168368"/>
            <a:ext cx="8213970" cy="67613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1266" name="灯片编号占位符 1"/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59D1576A-6226-48F8-ACAC-EBF2AD2F79A2}" type="slidenum">
              <a:rPr lang="zh-CN" altLang="en-US" sz="1200">
                <a:solidFill>
                  <a:srgbClr val="898989"/>
                </a:solidFill>
              </a:rPr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grpSp>
        <p:nvGrpSpPr>
          <p:cNvPr id="10" name="组合 66"/>
          <p:cNvGrpSpPr>
            <a:grpSpLocks/>
          </p:cNvGrpSpPr>
          <p:nvPr/>
        </p:nvGrpSpPr>
        <p:grpSpPr bwMode="auto">
          <a:xfrm>
            <a:off x="3573464" y="1160739"/>
            <a:ext cx="4391025" cy="4394200"/>
            <a:chOff x="0" y="0"/>
            <a:chExt cx="4392474" cy="4393594"/>
          </a:xfrm>
        </p:grpSpPr>
        <p:grpSp>
          <p:nvGrpSpPr>
            <p:cNvPr id="11280" name="组合 44"/>
            <p:cNvGrpSpPr>
              <a:grpSpLocks/>
            </p:cNvGrpSpPr>
            <p:nvPr/>
          </p:nvGrpSpPr>
          <p:grpSpPr bwMode="auto">
            <a:xfrm>
              <a:off x="0" y="0"/>
              <a:ext cx="4392474" cy="4393594"/>
              <a:chOff x="0" y="0"/>
              <a:chExt cx="4392474" cy="4393594"/>
            </a:xfrm>
          </p:grpSpPr>
          <p:grpSp>
            <p:nvGrpSpPr>
              <p:cNvPr id="11285" name="组合 30"/>
              <p:cNvGrpSpPr>
                <a:grpSpLocks/>
              </p:cNvGrpSpPr>
              <p:nvPr/>
            </p:nvGrpSpPr>
            <p:grpSpPr bwMode="auto">
              <a:xfrm>
                <a:off x="0" y="0"/>
                <a:ext cx="4392474" cy="4393594"/>
                <a:chOff x="0" y="0"/>
                <a:chExt cx="4392474" cy="4393594"/>
              </a:xfrm>
            </p:grpSpPr>
            <p:sp>
              <p:nvSpPr>
                <p:cNvPr id="11287" name="Freeform 5"/>
                <p:cNvSpPr>
                  <a:spLocks/>
                </p:cNvSpPr>
                <p:nvPr/>
              </p:nvSpPr>
              <p:spPr bwMode="auto">
                <a:xfrm rot="2700000">
                  <a:off x="1722485" y="615110"/>
                  <a:ext cx="1941774" cy="711551"/>
                </a:xfrm>
                <a:custGeom>
                  <a:avLst/>
                  <a:gdLst>
                    <a:gd name="T0" fmla="*/ 1577465627 w 821"/>
                    <a:gd name="T1" fmla="*/ 111765506 h 301"/>
                    <a:gd name="T2" fmla="*/ 0 w 821"/>
                    <a:gd name="T3" fmla="*/ 1682075741 h 301"/>
                    <a:gd name="T4" fmla="*/ 2147483647 w 821"/>
                    <a:gd name="T5" fmla="*/ 1682075741 h 301"/>
                    <a:gd name="T6" fmla="*/ 2147483647 w 821"/>
                    <a:gd name="T7" fmla="*/ 0 h 301"/>
                    <a:gd name="T8" fmla="*/ 1834784900 w 821"/>
                    <a:gd name="T9" fmla="*/ 0 h 301"/>
                    <a:gd name="T10" fmla="*/ 1577465627 w 821"/>
                    <a:gd name="T11" fmla="*/ 111765506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1"/>
                    <a:gd name="T19" fmla="*/ 0 h 301"/>
                    <a:gd name="T20" fmla="*/ 821 w 821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1" h="301">
                      <a:moveTo>
                        <a:pt x="282" y="20"/>
                      </a:move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821" y="301"/>
                        <a:pt x="821" y="301"/>
                        <a:pt x="821" y="301"/>
                      </a:cubicBezTo>
                      <a:cubicBezTo>
                        <a:pt x="821" y="0"/>
                        <a:pt x="821" y="0"/>
                        <a:pt x="8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302" y="7"/>
                        <a:pt x="290" y="15"/>
                        <a:pt x="282" y="20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88" name="Freeform 6"/>
                <p:cNvSpPr>
                  <a:spLocks/>
                </p:cNvSpPr>
                <p:nvPr/>
              </p:nvSpPr>
              <p:spPr bwMode="auto">
                <a:xfrm rot="2700000">
                  <a:off x="3064311" y="1725311"/>
                  <a:ext cx="714549" cy="1941775"/>
                </a:xfrm>
                <a:custGeom>
                  <a:avLst/>
                  <a:gdLst>
                    <a:gd name="T0" fmla="*/ 1578698961 w 302"/>
                    <a:gd name="T1" fmla="*/ 1577468805 h 821"/>
                    <a:gd name="T2" fmla="*/ 0 w 302"/>
                    <a:gd name="T3" fmla="*/ 0 h 821"/>
                    <a:gd name="T4" fmla="*/ 0 w 302"/>
                    <a:gd name="T5" fmla="*/ 2147483647 h 821"/>
                    <a:gd name="T6" fmla="*/ 1690663065 w 302"/>
                    <a:gd name="T7" fmla="*/ 2147483647 h 821"/>
                    <a:gd name="T8" fmla="*/ 1690663065 w 302"/>
                    <a:gd name="T9" fmla="*/ 1834785845 h 821"/>
                    <a:gd name="T10" fmla="*/ 1578698961 w 302"/>
                    <a:gd name="T11" fmla="*/ 1577468805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2"/>
                    <a:gd name="T19" fmla="*/ 0 h 821"/>
                    <a:gd name="T20" fmla="*/ 302 w 302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2" h="821">
                      <a:moveTo>
                        <a:pt x="282" y="28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21"/>
                        <a:pt x="0" y="821"/>
                        <a:pt x="0" y="821"/>
                      </a:cubicBezTo>
                      <a:cubicBezTo>
                        <a:pt x="302" y="821"/>
                        <a:pt x="302" y="821"/>
                        <a:pt x="302" y="821"/>
                      </a:cubicBezTo>
                      <a:cubicBezTo>
                        <a:pt x="302" y="328"/>
                        <a:pt x="302" y="328"/>
                        <a:pt x="302" y="328"/>
                      </a:cubicBezTo>
                      <a:cubicBezTo>
                        <a:pt x="295" y="301"/>
                        <a:pt x="286" y="290"/>
                        <a:pt x="282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89" name="Freeform 7"/>
                <p:cNvSpPr>
                  <a:spLocks/>
                </p:cNvSpPr>
                <p:nvPr/>
              </p:nvSpPr>
              <p:spPr bwMode="auto">
                <a:xfrm rot="2700000">
                  <a:off x="2580127" y="1261992"/>
                  <a:ext cx="1863824" cy="1076321"/>
                </a:xfrm>
                <a:custGeom>
                  <a:avLst/>
                  <a:gdLst>
                    <a:gd name="T0" fmla="*/ 2147483647 w 788"/>
                    <a:gd name="T1" fmla="*/ 526003993 h 455"/>
                    <a:gd name="T2" fmla="*/ 2147483647 w 788"/>
                    <a:gd name="T3" fmla="*/ 419684797 h 455"/>
                    <a:gd name="T4" fmla="*/ 1348261599 w 788"/>
                    <a:gd name="T5" fmla="*/ 419684797 h 455"/>
                    <a:gd name="T6" fmla="*/ 1348261599 w 788"/>
                    <a:gd name="T7" fmla="*/ 162278485 h 455"/>
                    <a:gd name="T8" fmla="*/ 1158051973 w 788"/>
                    <a:gd name="T9" fmla="*/ 67148238 h 455"/>
                    <a:gd name="T10" fmla="*/ 89510866 w 788"/>
                    <a:gd name="T11" fmla="*/ 1130347576 h 455"/>
                    <a:gd name="T12" fmla="*/ 89510866 w 788"/>
                    <a:gd name="T13" fmla="*/ 1410136849 h 455"/>
                    <a:gd name="T14" fmla="*/ 1158051973 w 788"/>
                    <a:gd name="T15" fmla="*/ 2147483647 h 455"/>
                    <a:gd name="T16" fmla="*/ 1348261599 w 788"/>
                    <a:gd name="T17" fmla="*/ 2147483647 h 455"/>
                    <a:gd name="T18" fmla="*/ 1348261599 w 788"/>
                    <a:gd name="T19" fmla="*/ 2131993215 h 455"/>
                    <a:gd name="T20" fmla="*/ 2147483647 w 788"/>
                    <a:gd name="T21" fmla="*/ 2131993215 h 455"/>
                    <a:gd name="T22" fmla="*/ 2147483647 w 788"/>
                    <a:gd name="T23" fmla="*/ 2147483647 h 455"/>
                    <a:gd name="T24" fmla="*/ 2147483647 w 788"/>
                    <a:gd name="T25" fmla="*/ 2147483647 h 455"/>
                    <a:gd name="T26" fmla="*/ 2147483647 w 788"/>
                    <a:gd name="T27" fmla="*/ 526003993 h 4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88"/>
                    <a:gd name="T43" fmla="*/ 0 h 455"/>
                    <a:gd name="T44" fmla="*/ 788 w 788"/>
                    <a:gd name="T45" fmla="*/ 455 h 4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88" h="455">
                      <a:moveTo>
                        <a:pt x="492" y="94"/>
                      </a:moveTo>
                      <a:cubicBezTo>
                        <a:pt x="477" y="78"/>
                        <a:pt x="445" y="75"/>
                        <a:pt x="418" y="75"/>
                      </a:cubicBezTo>
                      <a:cubicBezTo>
                        <a:pt x="241" y="75"/>
                        <a:pt x="241" y="75"/>
                        <a:pt x="241" y="75"/>
                      </a:cubicBezTo>
                      <a:cubicBezTo>
                        <a:pt x="241" y="29"/>
                        <a:pt x="241" y="29"/>
                        <a:pt x="241" y="29"/>
                      </a:cubicBezTo>
                      <a:cubicBezTo>
                        <a:pt x="241" y="12"/>
                        <a:pt x="222" y="0"/>
                        <a:pt x="207" y="12"/>
                      </a:cubicBezTo>
                      <a:cubicBezTo>
                        <a:pt x="16" y="202"/>
                        <a:pt x="16" y="202"/>
                        <a:pt x="16" y="202"/>
                      </a:cubicBezTo>
                      <a:cubicBezTo>
                        <a:pt x="0" y="216"/>
                        <a:pt x="0" y="238"/>
                        <a:pt x="16" y="252"/>
                      </a:cubicBezTo>
                      <a:cubicBezTo>
                        <a:pt x="207" y="442"/>
                        <a:pt x="207" y="442"/>
                        <a:pt x="207" y="442"/>
                      </a:cubicBezTo>
                      <a:cubicBezTo>
                        <a:pt x="222" y="455"/>
                        <a:pt x="241" y="444"/>
                        <a:pt x="241" y="426"/>
                      </a:cubicBezTo>
                      <a:cubicBezTo>
                        <a:pt x="241" y="381"/>
                        <a:pt x="241" y="381"/>
                        <a:pt x="241" y="381"/>
                      </a:cubicBezTo>
                      <a:cubicBezTo>
                        <a:pt x="241" y="381"/>
                        <a:pt x="633" y="381"/>
                        <a:pt x="683" y="381"/>
                      </a:cubicBezTo>
                      <a:cubicBezTo>
                        <a:pt x="739" y="381"/>
                        <a:pt x="784" y="411"/>
                        <a:pt x="784" y="446"/>
                      </a:cubicBezTo>
                      <a:cubicBezTo>
                        <a:pt x="784" y="446"/>
                        <a:pt x="788" y="421"/>
                        <a:pt x="763" y="390"/>
                      </a:cubicBezTo>
                      <a:cubicBezTo>
                        <a:pt x="750" y="375"/>
                        <a:pt x="492" y="94"/>
                        <a:pt x="492" y="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90" name="Freeform 8"/>
                <p:cNvSpPr>
                  <a:spLocks/>
                </p:cNvSpPr>
                <p:nvPr/>
              </p:nvSpPr>
              <p:spPr bwMode="auto">
                <a:xfrm rot="2700000">
                  <a:off x="730626" y="3067930"/>
                  <a:ext cx="1939775" cy="711551"/>
                </a:xfrm>
                <a:custGeom>
                  <a:avLst/>
                  <a:gdLst>
                    <a:gd name="T0" fmla="*/ 2147483647 w 820"/>
                    <a:gd name="T1" fmla="*/ 1575898664 h 301"/>
                    <a:gd name="T2" fmla="*/ 2147483647 w 820"/>
                    <a:gd name="T3" fmla="*/ 0 h 301"/>
                    <a:gd name="T4" fmla="*/ 0 w 820"/>
                    <a:gd name="T5" fmla="*/ 0 h 301"/>
                    <a:gd name="T6" fmla="*/ 0 w 820"/>
                    <a:gd name="T7" fmla="*/ 1682075741 h 301"/>
                    <a:gd name="T8" fmla="*/ 2147483647 w 820"/>
                    <a:gd name="T9" fmla="*/ 1682075741 h 301"/>
                    <a:gd name="T10" fmla="*/ 2147483647 w 820"/>
                    <a:gd name="T11" fmla="*/ 1575898664 h 3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0"/>
                    <a:gd name="T19" fmla="*/ 0 h 301"/>
                    <a:gd name="T20" fmla="*/ 820 w 820"/>
                    <a:gd name="T21" fmla="*/ 301 h 3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0" h="301">
                      <a:moveTo>
                        <a:pt x="539" y="282"/>
                      </a:moveTo>
                      <a:cubicBezTo>
                        <a:pt x="820" y="0"/>
                        <a:pt x="820" y="0"/>
                        <a:pt x="8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01"/>
                        <a:pt x="0" y="301"/>
                        <a:pt x="0" y="301"/>
                      </a:cubicBezTo>
                      <a:cubicBezTo>
                        <a:pt x="493" y="301"/>
                        <a:pt x="493" y="301"/>
                        <a:pt x="493" y="301"/>
                      </a:cubicBezTo>
                      <a:cubicBezTo>
                        <a:pt x="519" y="294"/>
                        <a:pt x="531" y="286"/>
                        <a:pt x="539" y="28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91" name="Freeform 9"/>
                <p:cNvSpPr>
                  <a:spLocks/>
                </p:cNvSpPr>
                <p:nvPr/>
              </p:nvSpPr>
              <p:spPr bwMode="auto">
                <a:xfrm rot="2700000">
                  <a:off x="2052721" y="2581222"/>
                  <a:ext cx="1081317" cy="1870820"/>
                </a:xfrm>
                <a:custGeom>
                  <a:avLst/>
                  <a:gdLst>
                    <a:gd name="T0" fmla="*/ 2032265550 w 457"/>
                    <a:gd name="T1" fmla="*/ 2147483647 h 791"/>
                    <a:gd name="T2" fmla="*/ 2133038588 w 457"/>
                    <a:gd name="T3" fmla="*/ 2147483647 h 791"/>
                    <a:gd name="T4" fmla="*/ 2133038588 w 457"/>
                    <a:gd name="T5" fmla="*/ 1348118744 h 791"/>
                    <a:gd name="T6" fmla="*/ 2147483647 w 457"/>
                    <a:gd name="T7" fmla="*/ 1348118744 h 791"/>
                    <a:gd name="T8" fmla="*/ 2147483647 w 457"/>
                    <a:gd name="T9" fmla="*/ 1157926357 h 791"/>
                    <a:gd name="T10" fmla="*/ 1422026712 w 457"/>
                    <a:gd name="T11" fmla="*/ 89501363 h 791"/>
                    <a:gd name="T12" fmla="*/ 1142100256 w 457"/>
                    <a:gd name="T13" fmla="*/ 89501363 h 791"/>
                    <a:gd name="T14" fmla="*/ 83978358 w 457"/>
                    <a:gd name="T15" fmla="*/ 1157926357 h 791"/>
                    <a:gd name="T16" fmla="*/ 173554955 w 457"/>
                    <a:gd name="T17" fmla="*/ 1348118744 h 791"/>
                    <a:gd name="T18" fmla="*/ 419889387 w 457"/>
                    <a:gd name="T19" fmla="*/ 1348118744 h 791"/>
                    <a:gd name="T20" fmla="*/ 419889387 w 457"/>
                    <a:gd name="T21" fmla="*/ 2147483647 h 791"/>
                    <a:gd name="T22" fmla="*/ 0 w 457"/>
                    <a:gd name="T23" fmla="*/ 2147483647 h 791"/>
                    <a:gd name="T24" fmla="*/ 369502868 w 457"/>
                    <a:gd name="T25" fmla="*/ 2147483647 h 791"/>
                    <a:gd name="T26" fmla="*/ 2032265550 w 457"/>
                    <a:gd name="T27" fmla="*/ 2147483647 h 7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57"/>
                    <a:gd name="T43" fmla="*/ 0 h 791"/>
                    <a:gd name="T44" fmla="*/ 457 w 457"/>
                    <a:gd name="T45" fmla="*/ 791 h 79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57" h="791">
                      <a:moveTo>
                        <a:pt x="363" y="492"/>
                      </a:moveTo>
                      <a:cubicBezTo>
                        <a:pt x="378" y="477"/>
                        <a:pt x="381" y="445"/>
                        <a:pt x="381" y="418"/>
                      </a:cubicBezTo>
                      <a:cubicBezTo>
                        <a:pt x="381" y="241"/>
                        <a:pt x="381" y="241"/>
                        <a:pt x="381" y="241"/>
                      </a:cubicBezTo>
                      <a:cubicBezTo>
                        <a:pt x="428" y="241"/>
                        <a:pt x="428" y="241"/>
                        <a:pt x="428" y="241"/>
                      </a:cubicBezTo>
                      <a:cubicBezTo>
                        <a:pt x="445" y="241"/>
                        <a:pt x="457" y="221"/>
                        <a:pt x="444" y="207"/>
                      </a:cubicBezTo>
                      <a:cubicBezTo>
                        <a:pt x="254" y="16"/>
                        <a:pt x="254" y="16"/>
                        <a:pt x="254" y="16"/>
                      </a:cubicBezTo>
                      <a:cubicBezTo>
                        <a:pt x="241" y="0"/>
                        <a:pt x="218" y="0"/>
                        <a:pt x="204" y="16"/>
                      </a:cubicBezTo>
                      <a:cubicBezTo>
                        <a:pt x="15" y="207"/>
                        <a:pt x="15" y="207"/>
                        <a:pt x="15" y="207"/>
                      </a:cubicBezTo>
                      <a:cubicBezTo>
                        <a:pt x="2" y="222"/>
                        <a:pt x="13" y="241"/>
                        <a:pt x="31" y="241"/>
                      </a:cubicBezTo>
                      <a:cubicBezTo>
                        <a:pt x="75" y="241"/>
                        <a:pt x="75" y="241"/>
                        <a:pt x="75" y="241"/>
                      </a:cubicBezTo>
                      <a:cubicBezTo>
                        <a:pt x="75" y="241"/>
                        <a:pt x="75" y="633"/>
                        <a:pt x="75" y="683"/>
                      </a:cubicBezTo>
                      <a:cubicBezTo>
                        <a:pt x="75" y="739"/>
                        <a:pt x="42" y="784"/>
                        <a:pt x="0" y="784"/>
                      </a:cubicBezTo>
                      <a:cubicBezTo>
                        <a:pt x="0" y="784"/>
                        <a:pt x="31" y="791"/>
                        <a:pt x="66" y="762"/>
                      </a:cubicBezTo>
                      <a:cubicBezTo>
                        <a:pt x="81" y="750"/>
                        <a:pt x="363" y="492"/>
                        <a:pt x="363" y="492"/>
                      </a:cubicBezTo>
                      <a:close/>
                    </a:path>
                  </a:pathLst>
                </a:custGeom>
                <a:solidFill>
                  <a:srgbClr val="3445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92" name="Freeform 10"/>
                <p:cNvSpPr>
                  <a:spLocks/>
                </p:cNvSpPr>
                <p:nvPr/>
              </p:nvSpPr>
              <p:spPr bwMode="auto">
                <a:xfrm rot="2700000">
                  <a:off x="614612" y="726093"/>
                  <a:ext cx="712551" cy="1941775"/>
                </a:xfrm>
                <a:custGeom>
                  <a:avLst/>
                  <a:gdLst>
                    <a:gd name="T0" fmla="*/ 112081186 w 301"/>
                    <a:gd name="T1" fmla="*/ 2147483647 h 821"/>
                    <a:gd name="T2" fmla="*/ 1686806976 w 301"/>
                    <a:gd name="T3" fmla="*/ 2147483647 h 821"/>
                    <a:gd name="T4" fmla="*/ 1686806976 w 301"/>
                    <a:gd name="T5" fmla="*/ 0 h 821"/>
                    <a:gd name="T6" fmla="*/ 0 w 301"/>
                    <a:gd name="T7" fmla="*/ 0 h 821"/>
                    <a:gd name="T8" fmla="*/ 0 w 301"/>
                    <a:gd name="T9" fmla="*/ 2147483647 h 821"/>
                    <a:gd name="T10" fmla="*/ 112081186 w 301"/>
                    <a:gd name="T11" fmla="*/ 2147483647 h 8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1"/>
                    <a:gd name="T19" fmla="*/ 0 h 821"/>
                    <a:gd name="T20" fmla="*/ 301 w 301"/>
                    <a:gd name="T21" fmla="*/ 821 h 8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1" h="821">
                      <a:moveTo>
                        <a:pt x="20" y="539"/>
                      </a:moveTo>
                      <a:cubicBezTo>
                        <a:pt x="301" y="821"/>
                        <a:pt x="301" y="821"/>
                        <a:pt x="301" y="821"/>
                      </a:cubicBezTo>
                      <a:cubicBezTo>
                        <a:pt x="301" y="0"/>
                        <a:pt x="301" y="0"/>
                        <a:pt x="3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93"/>
                        <a:pt x="0" y="493"/>
                        <a:pt x="0" y="493"/>
                      </a:cubicBezTo>
                      <a:cubicBezTo>
                        <a:pt x="7" y="520"/>
                        <a:pt x="15" y="532"/>
                        <a:pt x="20" y="539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293" name="Freeform 11"/>
                <p:cNvSpPr>
                  <a:spLocks/>
                </p:cNvSpPr>
                <p:nvPr/>
              </p:nvSpPr>
              <p:spPr bwMode="auto">
                <a:xfrm rot="2700000">
                  <a:off x="-56035" y="2051393"/>
                  <a:ext cx="1870819" cy="1078320"/>
                </a:xfrm>
                <a:custGeom>
                  <a:avLst/>
                  <a:gdLst>
                    <a:gd name="T0" fmla="*/ 1666966029 w 791"/>
                    <a:gd name="T1" fmla="*/ 2024297552 h 456"/>
                    <a:gd name="T2" fmla="*/ 2086504747 w 791"/>
                    <a:gd name="T3" fmla="*/ 2130545150 h 456"/>
                    <a:gd name="T4" fmla="*/ 2147483647 w 791"/>
                    <a:gd name="T5" fmla="*/ 2130545150 h 456"/>
                    <a:gd name="T6" fmla="*/ 2147483647 w 791"/>
                    <a:gd name="T7" fmla="*/ 2147483647 h 456"/>
                    <a:gd name="T8" fmla="*/ 2147483647 w 791"/>
                    <a:gd name="T9" fmla="*/ 2147483647 h 456"/>
                    <a:gd name="T10" fmla="*/ 2147483647 w 791"/>
                    <a:gd name="T11" fmla="*/ 1420362842 h 456"/>
                    <a:gd name="T12" fmla="*/ 2147483647 w 791"/>
                    <a:gd name="T13" fmla="*/ 1140763231 h 456"/>
                    <a:gd name="T14" fmla="*/ 2147483647 w 791"/>
                    <a:gd name="T15" fmla="*/ 78286994 h 456"/>
                    <a:gd name="T16" fmla="*/ 2147483647 w 791"/>
                    <a:gd name="T17" fmla="*/ 173351791 h 456"/>
                    <a:gd name="T18" fmla="*/ 2147483647 w 791"/>
                    <a:gd name="T19" fmla="*/ 419397938 h 456"/>
                    <a:gd name="T20" fmla="*/ 598541421 w 791"/>
                    <a:gd name="T21" fmla="*/ 419397938 h 456"/>
                    <a:gd name="T22" fmla="*/ 33563580 w 791"/>
                    <a:gd name="T23" fmla="*/ 0 h 456"/>
                    <a:gd name="T24" fmla="*/ 156628493 w 791"/>
                    <a:gd name="T25" fmla="*/ 369071622 h 456"/>
                    <a:gd name="T26" fmla="*/ 1666966029 w 791"/>
                    <a:gd name="T27" fmla="*/ 2024297552 h 4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91"/>
                    <a:gd name="T43" fmla="*/ 0 h 456"/>
                    <a:gd name="T44" fmla="*/ 791 w 791"/>
                    <a:gd name="T45" fmla="*/ 456 h 4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91" h="456">
                      <a:moveTo>
                        <a:pt x="298" y="362"/>
                      </a:moveTo>
                      <a:cubicBezTo>
                        <a:pt x="314" y="378"/>
                        <a:pt x="345" y="381"/>
                        <a:pt x="373" y="381"/>
                      </a:cubicBezTo>
                      <a:cubicBezTo>
                        <a:pt x="550" y="381"/>
                        <a:pt x="550" y="381"/>
                        <a:pt x="550" y="381"/>
                      </a:cubicBezTo>
                      <a:cubicBezTo>
                        <a:pt x="550" y="428"/>
                        <a:pt x="550" y="428"/>
                        <a:pt x="550" y="428"/>
                      </a:cubicBezTo>
                      <a:cubicBezTo>
                        <a:pt x="550" y="444"/>
                        <a:pt x="569" y="456"/>
                        <a:pt x="584" y="444"/>
                      </a:cubicBezTo>
                      <a:cubicBezTo>
                        <a:pt x="774" y="254"/>
                        <a:pt x="774" y="254"/>
                        <a:pt x="774" y="254"/>
                      </a:cubicBezTo>
                      <a:cubicBezTo>
                        <a:pt x="791" y="240"/>
                        <a:pt x="791" y="218"/>
                        <a:pt x="774" y="204"/>
                      </a:cubicBezTo>
                      <a:cubicBezTo>
                        <a:pt x="584" y="14"/>
                        <a:pt x="584" y="14"/>
                        <a:pt x="584" y="14"/>
                      </a:cubicBezTo>
                      <a:cubicBezTo>
                        <a:pt x="569" y="2"/>
                        <a:pt x="550" y="12"/>
                        <a:pt x="550" y="31"/>
                      </a:cubicBezTo>
                      <a:cubicBezTo>
                        <a:pt x="549" y="75"/>
                        <a:pt x="549" y="75"/>
                        <a:pt x="549" y="75"/>
                      </a:cubicBezTo>
                      <a:cubicBezTo>
                        <a:pt x="549" y="75"/>
                        <a:pt x="157" y="75"/>
                        <a:pt x="107" y="75"/>
                      </a:cubicBezTo>
                      <a:cubicBezTo>
                        <a:pt x="51" y="75"/>
                        <a:pt x="6" y="42"/>
                        <a:pt x="6" y="0"/>
                      </a:cubicBezTo>
                      <a:cubicBezTo>
                        <a:pt x="6" y="0"/>
                        <a:pt x="0" y="31"/>
                        <a:pt x="28" y="66"/>
                      </a:cubicBezTo>
                      <a:cubicBezTo>
                        <a:pt x="40" y="81"/>
                        <a:pt x="298" y="362"/>
                        <a:pt x="298" y="362"/>
                      </a:cubicBezTo>
                      <a:close/>
                    </a:path>
                  </a:pathLst>
                </a:custGeom>
                <a:solidFill>
                  <a:srgbClr val="C63E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1286" name="Freeform 12"/>
              <p:cNvSpPr>
                <a:spLocks/>
              </p:cNvSpPr>
              <p:nvPr/>
            </p:nvSpPr>
            <p:spPr bwMode="auto">
              <a:xfrm rot="2700000">
                <a:off x="1261261" y="-56035"/>
                <a:ext cx="1081317" cy="1870820"/>
              </a:xfrm>
              <a:custGeom>
                <a:avLst/>
                <a:gdLst>
                  <a:gd name="T0" fmla="*/ 526260665 w 457"/>
                  <a:gd name="T1" fmla="*/ 1672562823 h 791"/>
                  <a:gd name="T2" fmla="*/ 419889387 w 457"/>
                  <a:gd name="T3" fmla="*/ 2086508228 h 791"/>
                  <a:gd name="T4" fmla="*/ 419889387 w 457"/>
                  <a:gd name="T5" fmla="*/ 2147483647 h 791"/>
                  <a:gd name="T6" fmla="*/ 162356111 w 457"/>
                  <a:gd name="T7" fmla="*/ 2147483647 h 791"/>
                  <a:gd name="T8" fmla="*/ 72781861 w 457"/>
                  <a:gd name="T9" fmla="*/ 2147483647 h 791"/>
                  <a:gd name="T10" fmla="*/ 1130901412 w 457"/>
                  <a:gd name="T11" fmla="*/ 2147483647 h 791"/>
                  <a:gd name="T12" fmla="*/ 1416426106 w 457"/>
                  <a:gd name="T13" fmla="*/ 2147483647 h 791"/>
                  <a:gd name="T14" fmla="*/ 2147483647 w 457"/>
                  <a:gd name="T15" fmla="*/ 2147483647 h 791"/>
                  <a:gd name="T16" fmla="*/ 2147483647 w 457"/>
                  <a:gd name="T17" fmla="*/ 2147483647 h 791"/>
                  <a:gd name="T18" fmla="*/ 2133038588 w 457"/>
                  <a:gd name="T19" fmla="*/ 2147483647 h 791"/>
                  <a:gd name="T20" fmla="*/ 2133038588 w 457"/>
                  <a:gd name="T21" fmla="*/ 604135279 h 791"/>
                  <a:gd name="T22" fmla="*/ 2147483647 w 457"/>
                  <a:gd name="T23" fmla="*/ 39157144 h 791"/>
                  <a:gd name="T24" fmla="*/ 2147483647 w 457"/>
                  <a:gd name="T25" fmla="*/ 162222114 h 791"/>
                  <a:gd name="T26" fmla="*/ 526260665 w 457"/>
                  <a:gd name="T27" fmla="*/ 1672562823 h 7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791"/>
                  <a:gd name="T44" fmla="*/ 457 w 457"/>
                  <a:gd name="T45" fmla="*/ 791 h 7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791">
                    <a:moveTo>
                      <a:pt x="94" y="299"/>
                    </a:moveTo>
                    <a:cubicBezTo>
                      <a:pt x="79" y="315"/>
                      <a:pt x="75" y="346"/>
                      <a:pt x="75" y="373"/>
                    </a:cubicBezTo>
                    <a:cubicBezTo>
                      <a:pt x="75" y="550"/>
                      <a:pt x="75" y="550"/>
                      <a:pt x="75" y="550"/>
                    </a:cubicBezTo>
                    <a:cubicBezTo>
                      <a:pt x="29" y="550"/>
                      <a:pt x="29" y="550"/>
                      <a:pt x="29" y="550"/>
                    </a:cubicBezTo>
                    <a:cubicBezTo>
                      <a:pt x="12" y="550"/>
                      <a:pt x="0" y="570"/>
                      <a:pt x="13" y="585"/>
                    </a:cubicBezTo>
                    <a:cubicBezTo>
                      <a:pt x="202" y="775"/>
                      <a:pt x="202" y="775"/>
                      <a:pt x="202" y="775"/>
                    </a:cubicBezTo>
                    <a:cubicBezTo>
                      <a:pt x="216" y="791"/>
                      <a:pt x="239" y="791"/>
                      <a:pt x="253" y="775"/>
                    </a:cubicBezTo>
                    <a:cubicBezTo>
                      <a:pt x="442" y="585"/>
                      <a:pt x="442" y="585"/>
                      <a:pt x="442" y="585"/>
                    </a:cubicBezTo>
                    <a:cubicBezTo>
                      <a:pt x="455" y="570"/>
                      <a:pt x="444" y="550"/>
                      <a:pt x="426" y="550"/>
                    </a:cubicBezTo>
                    <a:cubicBezTo>
                      <a:pt x="381" y="550"/>
                      <a:pt x="381" y="550"/>
                      <a:pt x="381" y="550"/>
                    </a:cubicBezTo>
                    <a:cubicBezTo>
                      <a:pt x="381" y="550"/>
                      <a:pt x="381" y="158"/>
                      <a:pt x="381" y="108"/>
                    </a:cubicBezTo>
                    <a:cubicBezTo>
                      <a:pt x="381" y="52"/>
                      <a:pt x="414" y="7"/>
                      <a:pt x="457" y="7"/>
                    </a:cubicBezTo>
                    <a:cubicBezTo>
                      <a:pt x="457" y="7"/>
                      <a:pt x="426" y="0"/>
                      <a:pt x="390" y="29"/>
                    </a:cubicBezTo>
                    <a:cubicBezTo>
                      <a:pt x="375" y="41"/>
                      <a:pt x="94" y="299"/>
                      <a:pt x="94" y="2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1282" name="文本框 63"/>
            <p:cNvSpPr txBox="1">
              <a:spLocks noChangeArrowheads="1"/>
            </p:cNvSpPr>
            <p:nvPr/>
          </p:nvSpPr>
          <p:spPr bwMode="auto">
            <a:xfrm>
              <a:off x="910715" y="2583547"/>
              <a:ext cx="184792" cy="64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6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3" name="组合 57"/>
          <p:cNvGrpSpPr>
            <a:grpSpLocks/>
          </p:cNvGrpSpPr>
          <p:nvPr/>
        </p:nvGrpSpPr>
        <p:grpSpPr bwMode="auto">
          <a:xfrm>
            <a:off x="520700" y="168368"/>
            <a:ext cx="9625084" cy="922753"/>
            <a:chOff x="0" y="-113036"/>
            <a:chExt cx="9622073" cy="922006"/>
          </a:xfrm>
        </p:grpSpPr>
        <p:sp>
          <p:nvSpPr>
            <p:cNvPr id="11277" name="文本框 58"/>
            <p:cNvSpPr txBox="1">
              <a:spLocks noChangeArrowheads="1"/>
            </p:cNvSpPr>
            <p:nvPr/>
          </p:nvSpPr>
          <p:spPr bwMode="auto">
            <a:xfrm>
              <a:off x="1676871" y="-113036"/>
              <a:ext cx="7945202" cy="81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marL="90170" algn="ctr">
                <a:lnSpc>
                  <a:spcPct val="115000"/>
                </a:lnSpc>
              </a:pPr>
              <a:r>
                <a:rPr lang="tr-TR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KOLEKSİYON GELİŞTİRME POLİTİKASI İLKELERİ</a:t>
              </a:r>
              <a:endParaRPr lang="tr-T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>
                <a:lnSpc>
                  <a:spcPct val="115000"/>
                </a:lnSpc>
                <a:spcAft>
                  <a:spcPts val="1000"/>
                </a:spcAft>
              </a:pPr>
              <a:r>
                <a:rPr lang="tr-TR" sz="1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tr-T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278" name="直接连接符 59"/>
            <p:cNvCxnSpPr>
              <a:cxnSpLocks noChangeShapeType="1"/>
            </p:cNvCxnSpPr>
            <p:nvPr/>
          </p:nvCxnSpPr>
          <p:spPr bwMode="auto">
            <a:xfrm>
              <a:off x="0" y="808970"/>
              <a:ext cx="4281735" cy="0"/>
            </a:xfrm>
            <a:prstGeom prst="line">
              <a:avLst/>
            </a:prstGeom>
            <a:no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9" name="文本框 60"/>
            <p:cNvSpPr txBox="1">
              <a:spLocks noChangeArrowheads="1"/>
            </p:cNvSpPr>
            <p:nvPr/>
          </p:nvSpPr>
          <p:spPr bwMode="auto">
            <a:xfrm>
              <a:off x="284187" y="377674"/>
              <a:ext cx="184673" cy="39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2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="" xmlns:a16="http://schemas.microsoft.com/office/drawing/2014/main" id="{614CF9E2-0DDD-4996-938C-68B1E4E1A72B}"/>
              </a:ext>
            </a:extLst>
          </p:cNvPr>
          <p:cNvSpPr txBox="1"/>
          <p:nvPr/>
        </p:nvSpPr>
        <p:spPr>
          <a:xfrm>
            <a:off x="2382" y="1223818"/>
            <a:ext cx="401240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Kütüphane koleksiyon geliştirme politikası üniversitenin eğitim, öğretim, araştırma alanları  ve kültürel ihtiyaçları doğrultusunda belirlenmektedir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 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Metin kutusu 35">
            <a:extLst>
              <a:ext uri="{FF2B5EF4-FFF2-40B4-BE49-F238E27FC236}">
                <a16:creationId xmlns="" xmlns:a16="http://schemas.microsoft.com/office/drawing/2014/main" id="{BB83049E-A45C-4758-9F8C-2AA16E86A6A0}"/>
              </a:ext>
            </a:extLst>
          </p:cNvPr>
          <p:cNvSpPr txBox="1"/>
          <p:nvPr/>
        </p:nvSpPr>
        <p:spPr>
          <a:xfrm>
            <a:off x="7808201" y="4419904"/>
            <a:ext cx="3651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Sağlanacak her türlü bilgi kaynağı üniversitede verilen bütün eğitim-öğretim alanları ve yapılan araştırmaları destekleyici düzeyde ve nitelikte; bilim dalları ve konuları açısından uygun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olmalıdır.</a:t>
            </a:r>
            <a:endParaRPr lang="tr-TR" dirty="0"/>
          </a:p>
        </p:txBody>
      </p:sp>
      <p:sp>
        <p:nvSpPr>
          <p:cNvPr id="38" name="Metin kutusu 37">
            <a:extLst>
              <a:ext uri="{FF2B5EF4-FFF2-40B4-BE49-F238E27FC236}">
                <a16:creationId xmlns="" xmlns:a16="http://schemas.microsoft.com/office/drawing/2014/main" id="{B3277B6E-EFAA-4EE3-A932-818C9E4B75F2}"/>
              </a:ext>
            </a:extLst>
          </p:cNvPr>
          <p:cNvSpPr txBox="1"/>
          <p:nvPr/>
        </p:nvSpPr>
        <p:spPr>
          <a:xfrm>
            <a:off x="7766646" y="1903958"/>
            <a:ext cx="3948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Koleksiyon seçiminde materyallerin yetkin ve güncel bilgiyi   içermesine dikkat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edilmelidir.</a:t>
            </a:r>
            <a:endParaRPr lang="tr-TR" dirty="0"/>
          </a:p>
        </p:txBody>
      </p:sp>
      <p:sp>
        <p:nvSpPr>
          <p:cNvPr id="40" name="Metin kutusu 39">
            <a:extLst>
              <a:ext uri="{FF2B5EF4-FFF2-40B4-BE49-F238E27FC236}">
                <a16:creationId xmlns="" xmlns:a16="http://schemas.microsoft.com/office/drawing/2014/main" id="{42139ED2-6E58-4E79-8570-A334374A01B0}"/>
              </a:ext>
            </a:extLst>
          </p:cNvPr>
          <p:cNvSpPr txBox="1"/>
          <p:nvPr/>
        </p:nvSpPr>
        <p:spPr>
          <a:xfrm>
            <a:off x="75064" y="5250900"/>
            <a:ext cx="4654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Koleksiyon, kullanıcıların bilgi gereksinimlerini karşılayacak şekilde konu, dil ve tür açısından yeterli çeşitlilikte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olmalıdır.</a:t>
            </a:r>
            <a:endParaRPr lang="tr-TR" dirty="0"/>
          </a:p>
        </p:txBody>
      </p:sp>
      <p:pic>
        <p:nvPicPr>
          <p:cNvPr id="18" name="Resim 17">
            <a:extLst>
              <a:ext uri="{FF2B5EF4-FFF2-40B4-BE49-F238E27FC236}">
                <a16:creationId xmlns="" xmlns:a16="http://schemas.microsoft.com/office/drawing/2014/main" id="{7E814A52-80E7-4B05-A19F-F5391B4A6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41" y="-41204"/>
            <a:ext cx="1401359" cy="1401359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="" xmlns:a16="http://schemas.microsoft.com/office/drawing/2014/main" id="{7108799E-73D9-4611-9678-0A73DE7A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833" y="-671597"/>
            <a:ext cx="2978348" cy="140135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="" xmlns:a16="http://schemas.microsoft.com/office/drawing/2014/main" id="{51C19F8A-A39B-437A-8DBA-34B5A7C37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89" y="5407025"/>
            <a:ext cx="1314450" cy="1314450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: Eğimli 14">
            <a:extLst>
              <a:ext uri="{FF2B5EF4-FFF2-40B4-BE49-F238E27FC236}">
                <a16:creationId xmlns="" xmlns:a16="http://schemas.microsoft.com/office/drawing/2014/main" id="{F81C8305-1595-487A-9F98-9F65D2EAEF28}"/>
              </a:ext>
            </a:extLst>
          </p:cNvPr>
          <p:cNvSpPr/>
          <p:nvPr/>
        </p:nvSpPr>
        <p:spPr bwMode="auto">
          <a:xfrm>
            <a:off x="8215043" y="2494241"/>
            <a:ext cx="3776818" cy="2436678"/>
          </a:xfrm>
          <a:prstGeom prst="bevel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3" name="Dikdörtgen: Eğimli 12">
            <a:extLst>
              <a:ext uri="{FF2B5EF4-FFF2-40B4-BE49-F238E27FC236}">
                <a16:creationId xmlns="" xmlns:a16="http://schemas.microsoft.com/office/drawing/2014/main" id="{527C6464-B872-458A-9603-A891DA2D439B}"/>
              </a:ext>
            </a:extLst>
          </p:cNvPr>
          <p:cNvSpPr/>
          <p:nvPr/>
        </p:nvSpPr>
        <p:spPr bwMode="auto">
          <a:xfrm>
            <a:off x="200139" y="2475690"/>
            <a:ext cx="3319768" cy="2283134"/>
          </a:xfrm>
          <a:prstGeom prst="bevel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="" xmlns:a16="http://schemas.microsoft.com/office/drawing/2014/main" id="{98A1F400-57A9-4842-B02A-BB4460B40737}"/>
              </a:ext>
            </a:extLst>
          </p:cNvPr>
          <p:cNvSpPr/>
          <p:nvPr/>
        </p:nvSpPr>
        <p:spPr bwMode="auto">
          <a:xfrm>
            <a:off x="1401289" y="410577"/>
            <a:ext cx="9540535" cy="62057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4578" name="灯片编号占位符 1"/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AAEB3A0-9F6A-40C2-83A1-2661A492686F}" type="slidenum">
              <a:rPr lang="zh-CN" altLang="en-US" sz="1200">
                <a:solidFill>
                  <a:srgbClr val="898989"/>
                </a:solidFill>
              </a:rPr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grpSp>
        <p:nvGrpSpPr>
          <p:cNvPr id="2" name="组合 4206"/>
          <p:cNvGrpSpPr>
            <a:grpSpLocks/>
          </p:cNvGrpSpPr>
          <p:nvPr/>
        </p:nvGrpSpPr>
        <p:grpSpPr bwMode="auto">
          <a:xfrm>
            <a:off x="8172606" y="1640186"/>
            <a:ext cx="3949700" cy="971103"/>
            <a:chOff x="0" y="0"/>
            <a:chExt cx="3950910" cy="971402"/>
          </a:xfrm>
        </p:grpSpPr>
        <p:grpSp>
          <p:nvGrpSpPr>
            <p:cNvPr id="24619" name="组合 4179"/>
            <p:cNvGrpSpPr>
              <a:grpSpLocks/>
            </p:cNvGrpSpPr>
            <p:nvPr/>
          </p:nvGrpSpPr>
          <p:grpSpPr bwMode="auto">
            <a:xfrm>
              <a:off x="0" y="0"/>
              <a:ext cx="3242825" cy="636852"/>
              <a:chOff x="0" y="0"/>
              <a:chExt cx="3242825" cy="636852"/>
            </a:xfrm>
          </p:grpSpPr>
          <p:grpSp>
            <p:nvGrpSpPr>
              <p:cNvPr id="24621" name="五边形 29"/>
              <p:cNvGrpSpPr>
                <a:grpSpLocks/>
              </p:cNvGrpSpPr>
              <p:nvPr/>
            </p:nvGrpSpPr>
            <p:grpSpPr bwMode="auto">
              <a:xfrm>
                <a:off x="498654" y="7488"/>
                <a:ext cx="2743200" cy="627888"/>
                <a:chOff x="0" y="0"/>
                <a:chExt cx="2743200" cy="627888"/>
              </a:xfrm>
            </p:grpSpPr>
            <p:pic>
              <p:nvPicPr>
                <p:cNvPr id="24625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2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1131" y="2037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622" name="椭圆 4181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23" name="五边形 4182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24" name="文本框 4183"/>
              <p:cNvSpPr txBox="1">
                <a:spLocks noChangeArrowheads="1"/>
              </p:cNvSpPr>
              <p:nvPr/>
            </p:nvSpPr>
            <p:spPr bwMode="auto">
              <a:xfrm>
                <a:off x="743825" y="39740"/>
                <a:ext cx="163647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2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Information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620" name="矩形 4199"/>
            <p:cNvSpPr>
              <a:spLocks noChangeArrowheads="1"/>
            </p:cNvSpPr>
            <p:nvPr/>
          </p:nvSpPr>
          <p:spPr bwMode="auto">
            <a:xfrm>
              <a:off x="669288" y="663530"/>
              <a:ext cx="3281622" cy="30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207"/>
          <p:cNvGrpSpPr>
            <a:grpSpLocks/>
          </p:cNvGrpSpPr>
          <p:nvPr/>
        </p:nvGrpSpPr>
        <p:grpSpPr bwMode="auto">
          <a:xfrm>
            <a:off x="8242300" y="4321379"/>
            <a:ext cx="3949700" cy="1520825"/>
            <a:chOff x="0" y="0"/>
            <a:chExt cx="3950910" cy="1521081"/>
          </a:xfrm>
        </p:grpSpPr>
        <p:grpSp>
          <p:nvGrpSpPr>
            <p:cNvPr id="24611" name="组合 4184"/>
            <p:cNvGrpSpPr>
              <a:grpSpLocks/>
            </p:cNvGrpSpPr>
            <p:nvPr/>
          </p:nvGrpSpPr>
          <p:grpSpPr bwMode="auto">
            <a:xfrm>
              <a:off x="0" y="884229"/>
              <a:ext cx="3242825" cy="636852"/>
              <a:chOff x="0" y="0"/>
              <a:chExt cx="3242825" cy="636852"/>
            </a:xfrm>
          </p:grpSpPr>
          <p:grpSp>
            <p:nvGrpSpPr>
              <p:cNvPr id="24613" name="五边形 29"/>
              <p:cNvGrpSpPr>
                <a:grpSpLocks/>
              </p:cNvGrpSpPr>
              <p:nvPr/>
            </p:nvGrpSpPr>
            <p:grpSpPr bwMode="auto">
              <a:xfrm>
                <a:off x="498654" y="6811"/>
                <a:ext cx="2743200" cy="627888"/>
                <a:chOff x="0" y="0"/>
                <a:chExt cx="2743200" cy="627888"/>
              </a:xfrm>
            </p:grpSpPr>
            <p:pic>
              <p:nvPicPr>
                <p:cNvPr id="24617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1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1131" y="2714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614" name="椭圆 4186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15" name="五边形 4187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16" name="文本框 4188"/>
              <p:cNvSpPr txBox="1">
                <a:spLocks noChangeArrowheads="1"/>
              </p:cNvSpPr>
              <p:nvPr/>
            </p:nvSpPr>
            <p:spPr bwMode="auto">
              <a:xfrm>
                <a:off x="743825" y="39740"/>
                <a:ext cx="163647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2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Information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612" name="矩形 4200"/>
            <p:cNvSpPr>
              <a:spLocks noChangeArrowheads="1"/>
            </p:cNvSpPr>
            <p:nvPr/>
          </p:nvSpPr>
          <p:spPr bwMode="auto">
            <a:xfrm>
              <a:off x="669288" y="0"/>
              <a:ext cx="3281622" cy="30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4603" name="组合 4189"/>
          <p:cNvGrpSpPr>
            <a:grpSpLocks/>
          </p:cNvGrpSpPr>
          <p:nvPr/>
        </p:nvGrpSpPr>
        <p:grpSpPr bwMode="auto">
          <a:xfrm flipH="1">
            <a:off x="518435" y="1385188"/>
            <a:ext cx="3043420" cy="505251"/>
            <a:chOff x="272000" y="-470431"/>
            <a:chExt cx="3043023" cy="505407"/>
          </a:xfrm>
        </p:grpSpPr>
        <p:sp>
          <p:nvSpPr>
            <p:cNvPr id="24606" name="椭圆 4191"/>
            <p:cNvSpPr>
              <a:spLocks noChangeArrowheads="1"/>
            </p:cNvSpPr>
            <p:nvPr/>
          </p:nvSpPr>
          <p:spPr bwMode="auto">
            <a:xfrm>
              <a:off x="272000" y="-342815"/>
              <a:ext cx="249228" cy="2492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7" name="五边形 4192"/>
            <p:cNvSpPr>
              <a:spLocks noChangeArrowheads="1"/>
            </p:cNvSpPr>
            <p:nvPr/>
          </p:nvSpPr>
          <p:spPr bwMode="auto">
            <a:xfrm flipH="1">
              <a:off x="727959" y="-470431"/>
              <a:ext cx="2587064" cy="505407"/>
            </a:xfrm>
            <a:prstGeom prst="homePlate">
              <a:avLst>
                <a:gd name="adj" fmla="val 37135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595" name="组合 4194"/>
          <p:cNvGrpSpPr>
            <a:grpSpLocks/>
          </p:cNvGrpSpPr>
          <p:nvPr/>
        </p:nvGrpSpPr>
        <p:grpSpPr bwMode="auto">
          <a:xfrm flipH="1">
            <a:off x="238072" y="5081792"/>
            <a:ext cx="3243247" cy="636745"/>
            <a:chOff x="0" y="0"/>
            <a:chExt cx="3242825" cy="636852"/>
          </a:xfrm>
        </p:grpSpPr>
        <p:grpSp>
          <p:nvGrpSpPr>
            <p:cNvPr id="24597" name="五边形 29"/>
            <p:cNvGrpSpPr>
              <a:grpSpLocks/>
            </p:cNvGrpSpPr>
            <p:nvPr/>
          </p:nvGrpSpPr>
          <p:grpSpPr bwMode="auto">
            <a:xfrm flipH="1">
              <a:off x="498609" y="6811"/>
              <a:ext cx="2743200" cy="627888"/>
              <a:chOff x="0" y="0"/>
              <a:chExt cx="2743200" cy="627888"/>
            </a:xfrm>
          </p:grpSpPr>
          <p:pic>
            <p:nvPicPr>
              <p:cNvPr id="24601" name="五边形 2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43200" cy="627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2" name="Text Box 34"/>
              <p:cNvSpPr txBox="1">
                <a:spLocks noChangeArrowheads="1"/>
              </p:cNvSpPr>
              <p:nvPr/>
            </p:nvSpPr>
            <p:spPr bwMode="auto">
              <a:xfrm>
                <a:off x="-1016" y="2714"/>
                <a:ext cx="2745302" cy="627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598" name="椭圆 4196"/>
            <p:cNvSpPr>
              <a:spLocks noChangeArrowheads="1"/>
            </p:cNvSpPr>
            <p:nvPr/>
          </p:nvSpPr>
          <p:spPr bwMode="auto">
            <a:xfrm>
              <a:off x="0" y="128090"/>
              <a:ext cx="249228" cy="2492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9" name="五边形 4197"/>
            <p:cNvSpPr>
              <a:spLocks noChangeArrowheads="1"/>
            </p:cNvSpPr>
            <p:nvPr/>
          </p:nvSpPr>
          <p:spPr bwMode="auto">
            <a:xfrm flipH="1">
              <a:off x="478473" y="0"/>
              <a:ext cx="2587064" cy="505407"/>
            </a:xfrm>
            <a:prstGeom prst="homePlate">
              <a:avLst>
                <a:gd name="adj" fmla="val 37135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0" name="文本框 4198"/>
            <p:cNvSpPr txBox="1">
              <a:spLocks noChangeArrowheads="1"/>
            </p:cNvSpPr>
            <p:nvPr/>
          </p:nvSpPr>
          <p:spPr bwMode="auto">
            <a:xfrm>
              <a:off x="743825" y="39740"/>
              <a:ext cx="16364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Information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4205"/>
          <p:cNvGrpSpPr>
            <a:grpSpLocks/>
          </p:cNvGrpSpPr>
          <p:nvPr/>
        </p:nvGrpSpPr>
        <p:grpSpPr bwMode="auto">
          <a:xfrm>
            <a:off x="4041775" y="1873250"/>
            <a:ext cx="4116388" cy="4079875"/>
            <a:chOff x="0" y="0"/>
            <a:chExt cx="4115890" cy="4079752"/>
          </a:xfrm>
        </p:grpSpPr>
        <p:grpSp>
          <p:nvGrpSpPr>
            <p:cNvPr id="24588" name="组合 4203"/>
            <p:cNvGrpSpPr>
              <a:grpSpLocks/>
            </p:cNvGrpSpPr>
            <p:nvPr/>
          </p:nvGrpSpPr>
          <p:grpSpPr bwMode="auto">
            <a:xfrm>
              <a:off x="0" y="0"/>
              <a:ext cx="4115890" cy="4079752"/>
              <a:chOff x="0" y="0"/>
              <a:chExt cx="4354245" cy="4316016"/>
            </a:xfrm>
          </p:grpSpPr>
          <p:sp>
            <p:nvSpPr>
              <p:cNvPr id="24591" name="任意多边形 4164"/>
              <p:cNvSpPr>
                <a:spLocks/>
              </p:cNvSpPr>
              <p:nvPr/>
            </p:nvSpPr>
            <p:spPr bwMode="auto">
              <a:xfrm>
                <a:off x="0" y="2511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2" name="任意多边形 4165"/>
              <p:cNvSpPr>
                <a:spLocks/>
              </p:cNvSpPr>
              <p:nvPr/>
            </p:nvSpPr>
            <p:spPr bwMode="auto">
              <a:xfrm rot="-5400000">
                <a:off x="2509" y="220424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4" name="任意多边形 4167"/>
              <p:cNvSpPr>
                <a:spLocks/>
              </p:cNvSpPr>
              <p:nvPr/>
            </p:nvSpPr>
            <p:spPr bwMode="auto">
              <a:xfrm rot="5400000">
                <a:off x="2237450" y="2510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3" name="任意多边形 4166"/>
              <p:cNvSpPr>
                <a:spLocks/>
              </p:cNvSpPr>
              <p:nvPr/>
            </p:nvSpPr>
            <p:spPr bwMode="auto">
              <a:xfrm rot="10800000">
                <a:off x="2239962" y="220173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pic>
          <p:nvPicPr>
            <p:cNvPr id="24589" name="图片 4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418" y="354062"/>
              <a:ext cx="1816765" cy="286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文本框 4204"/>
            <p:cNvSpPr txBox="1">
              <a:spLocks noChangeArrowheads="1"/>
            </p:cNvSpPr>
            <p:nvPr/>
          </p:nvSpPr>
          <p:spPr bwMode="auto">
            <a:xfrm>
              <a:off x="1975967" y="1063171"/>
              <a:ext cx="184708" cy="101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6000" dirty="0">
                <a:solidFill>
                  <a:schemeClr val="tx2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6" name="组合 41"/>
          <p:cNvGrpSpPr>
            <a:grpSpLocks/>
          </p:cNvGrpSpPr>
          <p:nvPr/>
        </p:nvGrpSpPr>
        <p:grpSpPr bwMode="auto">
          <a:xfrm>
            <a:off x="110103" y="369558"/>
            <a:ext cx="9962586" cy="1009103"/>
            <a:chOff x="0" y="-199316"/>
            <a:chExt cx="9071394" cy="1008286"/>
          </a:xfrm>
        </p:grpSpPr>
        <p:sp>
          <p:nvSpPr>
            <p:cNvPr id="24585" name="文本框 42"/>
            <p:cNvSpPr txBox="1">
              <a:spLocks noChangeArrowheads="1"/>
            </p:cNvSpPr>
            <p:nvPr/>
          </p:nvSpPr>
          <p:spPr bwMode="auto">
            <a:xfrm>
              <a:off x="1173646" y="-199316"/>
              <a:ext cx="7897748" cy="97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r-TR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Bağış olarak sağlanacak bilgi kaynakları ile ilgili ilkeler aşağıdaki gibidir</a:t>
              </a:r>
              <a:endParaRPr lang="tr-TR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>
                <a:lnSpc>
                  <a:spcPct val="115000"/>
                </a:lnSpc>
                <a:spcAft>
                  <a:spcPts val="1000"/>
                </a:spcAft>
              </a:pPr>
              <a:r>
                <a:rPr lang="tr-TR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tr-TR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586" name="直接连接符 43"/>
            <p:cNvCxnSpPr>
              <a:cxnSpLocks noChangeShapeType="1"/>
            </p:cNvCxnSpPr>
            <p:nvPr/>
          </p:nvCxnSpPr>
          <p:spPr bwMode="auto">
            <a:xfrm>
              <a:off x="0" y="808970"/>
              <a:ext cx="4281735" cy="0"/>
            </a:xfrm>
            <a:prstGeom prst="line">
              <a:avLst/>
            </a:prstGeom>
            <a:no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Metin kutusu 54">
            <a:extLst>
              <a:ext uri="{FF2B5EF4-FFF2-40B4-BE49-F238E27FC236}">
                <a16:creationId xmlns="" xmlns:a16="http://schemas.microsoft.com/office/drawing/2014/main" id="{3BE079C9-351F-484A-A48D-84267D05B767}"/>
              </a:ext>
            </a:extLst>
          </p:cNvPr>
          <p:cNvSpPr txBox="1"/>
          <p:nvPr/>
        </p:nvSpPr>
        <p:spPr>
          <a:xfrm>
            <a:off x="-1595460" y="1484450"/>
            <a:ext cx="6407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Metin kutusu 56">
            <a:extLst>
              <a:ext uri="{FF2B5EF4-FFF2-40B4-BE49-F238E27FC236}">
                <a16:creationId xmlns="" xmlns:a16="http://schemas.microsoft.com/office/drawing/2014/main" id="{ECBA41D4-52DD-4454-B955-60DF48653EDA}"/>
              </a:ext>
            </a:extLst>
          </p:cNvPr>
          <p:cNvSpPr txBox="1"/>
          <p:nvPr/>
        </p:nvSpPr>
        <p:spPr>
          <a:xfrm>
            <a:off x="470376" y="2654488"/>
            <a:ext cx="2935672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Kütüphane Daire Başkanlığı bağış yapılan bilgi kaynaklarının koleksiyona eklenip  eklenmeyeceği ve hangi bölümde yer alacağına karar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verir.</a:t>
            </a:r>
            <a:endParaRPr lang="tr-TR" dirty="0"/>
          </a:p>
        </p:txBody>
      </p:sp>
      <p:sp>
        <p:nvSpPr>
          <p:cNvPr id="59" name="Metin kutusu 58">
            <a:extLst>
              <a:ext uri="{FF2B5EF4-FFF2-40B4-BE49-F238E27FC236}">
                <a16:creationId xmlns="" xmlns:a16="http://schemas.microsoft.com/office/drawing/2014/main" id="{4E6B4E00-612B-4527-AA97-5EB2A5EDEEBA}"/>
              </a:ext>
            </a:extLst>
          </p:cNvPr>
          <p:cNvSpPr txBox="1"/>
          <p:nvPr/>
        </p:nvSpPr>
        <p:spPr>
          <a:xfrm>
            <a:off x="8484178" y="2847728"/>
            <a:ext cx="3177021" cy="16648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Koleksiyona eklenmeyen bilgi kaynakları ihtiyaç yok ise bağış yapan kişiye iade edilebilir veya diğer üniversite kütüphanelerine bağışlanır.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Google Shape;949;p32">
            <a:extLst>
              <a:ext uri="{FF2B5EF4-FFF2-40B4-BE49-F238E27FC236}">
                <a16:creationId xmlns="" xmlns:a16="http://schemas.microsoft.com/office/drawing/2014/main" id="{DCC56525-9DAE-45BB-8444-AC350C696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5406154" y="2457400"/>
            <a:ext cx="1349356" cy="16431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" name="Resim 64">
            <a:extLst>
              <a:ext uri="{FF2B5EF4-FFF2-40B4-BE49-F238E27FC236}">
                <a16:creationId xmlns="" xmlns:a16="http://schemas.microsoft.com/office/drawing/2014/main" id="{A61614BC-BD47-48EE-A27F-A1AEC1C33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35" y="-26486"/>
            <a:ext cx="1267314" cy="1267314"/>
          </a:xfrm>
          <a:prstGeom prst="rect">
            <a:avLst/>
          </a:prstGeom>
        </p:spPr>
      </p:pic>
      <p:pic>
        <p:nvPicPr>
          <p:cNvPr id="66" name="Google Shape;949;p32">
            <a:extLst>
              <a:ext uri="{FF2B5EF4-FFF2-40B4-BE49-F238E27FC236}">
                <a16:creationId xmlns="" xmlns:a16="http://schemas.microsoft.com/office/drawing/2014/main" id="{CB227FC7-C046-495E-AB1E-1F95BF66D9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34770" y="6018873"/>
            <a:ext cx="967329" cy="7661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" name="Google Shape;949;p32">
            <a:extLst>
              <a:ext uri="{FF2B5EF4-FFF2-40B4-BE49-F238E27FC236}">
                <a16:creationId xmlns="" xmlns:a16="http://schemas.microsoft.com/office/drawing/2014/main" id="{C21B5DBA-675D-482E-80F2-ED6C55C65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11313376" y="5701716"/>
            <a:ext cx="893945" cy="11297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" name="Google Shape;949;p32">
            <a:extLst>
              <a:ext uri="{FF2B5EF4-FFF2-40B4-BE49-F238E27FC236}">
                <a16:creationId xmlns="" xmlns:a16="http://schemas.microsoft.com/office/drawing/2014/main" id="{1811B342-A1F2-4A71-96D1-469535C573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-83453" y="69789"/>
            <a:ext cx="967329" cy="7661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: Eğimli 14">
            <a:extLst>
              <a:ext uri="{FF2B5EF4-FFF2-40B4-BE49-F238E27FC236}">
                <a16:creationId xmlns="" xmlns:a16="http://schemas.microsoft.com/office/drawing/2014/main" id="{F81C8305-1595-487A-9F98-9F65D2EAEF28}"/>
              </a:ext>
            </a:extLst>
          </p:cNvPr>
          <p:cNvSpPr/>
          <p:nvPr/>
        </p:nvSpPr>
        <p:spPr bwMode="auto">
          <a:xfrm>
            <a:off x="8215043" y="2494241"/>
            <a:ext cx="3776818" cy="2436678"/>
          </a:xfrm>
          <a:prstGeom prst="bevel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3" name="Dikdörtgen: Eğimli 12">
            <a:extLst>
              <a:ext uri="{FF2B5EF4-FFF2-40B4-BE49-F238E27FC236}">
                <a16:creationId xmlns="" xmlns:a16="http://schemas.microsoft.com/office/drawing/2014/main" id="{527C6464-B872-458A-9603-A891DA2D439B}"/>
              </a:ext>
            </a:extLst>
          </p:cNvPr>
          <p:cNvSpPr/>
          <p:nvPr/>
        </p:nvSpPr>
        <p:spPr bwMode="auto">
          <a:xfrm>
            <a:off x="200139" y="2475690"/>
            <a:ext cx="3319768" cy="2283134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="" xmlns:a16="http://schemas.microsoft.com/office/drawing/2014/main" id="{98A1F400-57A9-4842-B02A-BB4460B40737}"/>
              </a:ext>
            </a:extLst>
          </p:cNvPr>
          <p:cNvSpPr/>
          <p:nvPr/>
        </p:nvSpPr>
        <p:spPr bwMode="auto">
          <a:xfrm>
            <a:off x="1401289" y="410577"/>
            <a:ext cx="9540535" cy="62057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4578" name="灯片编号占位符 1"/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AAEB3A0-9F6A-40C2-83A1-2661A492686F}" type="slidenum">
              <a:rPr lang="zh-CN" altLang="en-US" sz="1200">
                <a:solidFill>
                  <a:srgbClr val="898989"/>
                </a:solidFill>
              </a:rPr>
              <a:pPr algn="r" eaLnBrk="1" hangingPunct="1">
                <a:buFont typeface="Arial" panose="020B0604020202020204" pitchFamily="34" charset="0"/>
                <a:buNone/>
              </a:pPr>
              <a:t>17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grpSp>
        <p:nvGrpSpPr>
          <p:cNvPr id="2" name="组合 4206"/>
          <p:cNvGrpSpPr>
            <a:grpSpLocks/>
          </p:cNvGrpSpPr>
          <p:nvPr/>
        </p:nvGrpSpPr>
        <p:grpSpPr bwMode="auto">
          <a:xfrm>
            <a:off x="8172606" y="1640186"/>
            <a:ext cx="3949700" cy="971103"/>
            <a:chOff x="0" y="0"/>
            <a:chExt cx="3950910" cy="971402"/>
          </a:xfrm>
        </p:grpSpPr>
        <p:grpSp>
          <p:nvGrpSpPr>
            <p:cNvPr id="24619" name="组合 4179"/>
            <p:cNvGrpSpPr>
              <a:grpSpLocks/>
            </p:cNvGrpSpPr>
            <p:nvPr/>
          </p:nvGrpSpPr>
          <p:grpSpPr bwMode="auto">
            <a:xfrm>
              <a:off x="0" y="0"/>
              <a:ext cx="3242825" cy="636852"/>
              <a:chOff x="0" y="0"/>
              <a:chExt cx="3242825" cy="636852"/>
            </a:xfrm>
          </p:grpSpPr>
          <p:grpSp>
            <p:nvGrpSpPr>
              <p:cNvPr id="24621" name="五边形 29"/>
              <p:cNvGrpSpPr>
                <a:grpSpLocks/>
              </p:cNvGrpSpPr>
              <p:nvPr/>
            </p:nvGrpSpPr>
            <p:grpSpPr bwMode="auto">
              <a:xfrm>
                <a:off x="498654" y="7488"/>
                <a:ext cx="2743200" cy="627888"/>
                <a:chOff x="0" y="0"/>
                <a:chExt cx="2743200" cy="627888"/>
              </a:xfrm>
            </p:grpSpPr>
            <p:pic>
              <p:nvPicPr>
                <p:cNvPr id="24625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2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1131" y="2037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622" name="椭圆 4181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23" name="五边形 4182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24" name="文本框 4183"/>
              <p:cNvSpPr txBox="1">
                <a:spLocks noChangeArrowheads="1"/>
              </p:cNvSpPr>
              <p:nvPr/>
            </p:nvSpPr>
            <p:spPr bwMode="auto">
              <a:xfrm>
                <a:off x="743825" y="39740"/>
                <a:ext cx="163647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2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Information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620" name="矩形 4199"/>
            <p:cNvSpPr>
              <a:spLocks noChangeArrowheads="1"/>
            </p:cNvSpPr>
            <p:nvPr/>
          </p:nvSpPr>
          <p:spPr bwMode="auto">
            <a:xfrm>
              <a:off x="669288" y="663530"/>
              <a:ext cx="3281622" cy="30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207"/>
          <p:cNvGrpSpPr>
            <a:grpSpLocks/>
          </p:cNvGrpSpPr>
          <p:nvPr/>
        </p:nvGrpSpPr>
        <p:grpSpPr bwMode="auto">
          <a:xfrm>
            <a:off x="8242300" y="4321379"/>
            <a:ext cx="3949700" cy="1520825"/>
            <a:chOff x="0" y="0"/>
            <a:chExt cx="3950910" cy="1521081"/>
          </a:xfrm>
        </p:grpSpPr>
        <p:grpSp>
          <p:nvGrpSpPr>
            <p:cNvPr id="24611" name="组合 4184"/>
            <p:cNvGrpSpPr>
              <a:grpSpLocks/>
            </p:cNvGrpSpPr>
            <p:nvPr/>
          </p:nvGrpSpPr>
          <p:grpSpPr bwMode="auto">
            <a:xfrm>
              <a:off x="0" y="884229"/>
              <a:ext cx="3242825" cy="636852"/>
              <a:chOff x="0" y="0"/>
              <a:chExt cx="3242825" cy="636852"/>
            </a:xfrm>
          </p:grpSpPr>
          <p:grpSp>
            <p:nvGrpSpPr>
              <p:cNvPr id="24613" name="五边形 29"/>
              <p:cNvGrpSpPr>
                <a:grpSpLocks/>
              </p:cNvGrpSpPr>
              <p:nvPr/>
            </p:nvGrpSpPr>
            <p:grpSpPr bwMode="auto">
              <a:xfrm>
                <a:off x="498654" y="6811"/>
                <a:ext cx="2743200" cy="627888"/>
                <a:chOff x="0" y="0"/>
                <a:chExt cx="2743200" cy="627888"/>
              </a:xfrm>
            </p:grpSpPr>
            <p:pic>
              <p:nvPicPr>
                <p:cNvPr id="24617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1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1131" y="2714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pitchFamily="34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614" name="椭圆 4186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15" name="五边形 4187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16" name="文本框 4188"/>
              <p:cNvSpPr txBox="1">
                <a:spLocks noChangeArrowheads="1"/>
              </p:cNvSpPr>
              <p:nvPr/>
            </p:nvSpPr>
            <p:spPr bwMode="auto">
              <a:xfrm>
                <a:off x="743825" y="39740"/>
                <a:ext cx="163647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2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Information</a:t>
                </a: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612" name="矩形 4200"/>
            <p:cNvSpPr>
              <a:spLocks noChangeArrowheads="1"/>
            </p:cNvSpPr>
            <p:nvPr/>
          </p:nvSpPr>
          <p:spPr bwMode="auto">
            <a:xfrm>
              <a:off x="669288" y="0"/>
              <a:ext cx="3281622" cy="30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400" dirty="0">
                <a:solidFill>
                  <a:schemeClr val="tx2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4603" name="组合 4189"/>
          <p:cNvGrpSpPr>
            <a:grpSpLocks/>
          </p:cNvGrpSpPr>
          <p:nvPr/>
        </p:nvGrpSpPr>
        <p:grpSpPr bwMode="auto">
          <a:xfrm flipH="1">
            <a:off x="437899" y="1701565"/>
            <a:ext cx="3043420" cy="505251"/>
            <a:chOff x="272000" y="-470431"/>
            <a:chExt cx="3043023" cy="505407"/>
          </a:xfrm>
        </p:grpSpPr>
        <p:sp>
          <p:nvSpPr>
            <p:cNvPr id="24606" name="椭圆 4191"/>
            <p:cNvSpPr>
              <a:spLocks noChangeArrowheads="1"/>
            </p:cNvSpPr>
            <p:nvPr/>
          </p:nvSpPr>
          <p:spPr bwMode="auto">
            <a:xfrm>
              <a:off x="272000" y="-342815"/>
              <a:ext cx="249228" cy="2492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7" name="五边形 4192"/>
            <p:cNvSpPr>
              <a:spLocks noChangeArrowheads="1"/>
            </p:cNvSpPr>
            <p:nvPr/>
          </p:nvSpPr>
          <p:spPr bwMode="auto">
            <a:xfrm flipH="1">
              <a:off x="727959" y="-470431"/>
              <a:ext cx="2587064" cy="505407"/>
            </a:xfrm>
            <a:prstGeom prst="homePlate">
              <a:avLst>
                <a:gd name="adj" fmla="val 37135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595" name="组合 4194"/>
          <p:cNvGrpSpPr>
            <a:grpSpLocks/>
          </p:cNvGrpSpPr>
          <p:nvPr/>
        </p:nvGrpSpPr>
        <p:grpSpPr bwMode="auto">
          <a:xfrm flipH="1">
            <a:off x="238072" y="5081792"/>
            <a:ext cx="3243247" cy="636745"/>
            <a:chOff x="0" y="0"/>
            <a:chExt cx="3242825" cy="636852"/>
          </a:xfrm>
        </p:grpSpPr>
        <p:grpSp>
          <p:nvGrpSpPr>
            <p:cNvPr id="24597" name="五边形 29"/>
            <p:cNvGrpSpPr>
              <a:grpSpLocks/>
            </p:cNvGrpSpPr>
            <p:nvPr/>
          </p:nvGrpSpPr>
          <p:grpSpPr bwMode="auto">
            <a:xfrm flipH="1">
              <a:off x="498609" y="6811"/>
              <a:ext cx="2743200" cy="627888"/>
              <a:chOff x="0" y="0"/>
              <a:chExt cx="2743200" cy="627888"/>
            </a:xfrm>
          </p:grpSpPr>
          <p:pic>
            <p:nvPicPr>
              <p:cNvPr id="24601" name="五边形 2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43200" cy="627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2" name="Text Box 34"/>
              <p:cNvSpPr txBox="1">
                <a:spLocks noChangeArrowheads="1"/>
              </p:cNvSpPr>
              <p:nvPr/>
            </p:nvSpPr>
            <p:spPr bwMode="auto">
              <a:xfrm>
                <a:off x="-1016" y="2714"/>
                <a:ext cx="2745302" cy="627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598" name="椭圆 4196"/>
            <p:cNvSpPr>
              <a:spLocks noChangeArrowheads="1"/>
            </p:cNvSpPr>
            <p:nvPr/>
          </p:nvSpPr>
          <p:spPr bwMode="auto">
            <a:xfrm>
              <a:off x="0" y="128090"/>
              <a:ext cx="249228" cy="2492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9" name="五边形 4197"/>
            <p:cNvSpPr>
              <a:spLocks noChangeArrowheads="1"/>
            </p:cNvSpPr>
            <p:nvPr/>
          </p:nvSpPr>
          <p:spPr bwMode="auto">
            <a:xfrm flipH="1">
              <a:off x="478473" y="0"/>
              <a:ext cx="2587064" cy="505407"/>
            </a:xfrm>
            <a:prstGeom prst="homePlate">
              <a:avLst>
                <a:gd name="adj" fmla="val 37135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0" name="文本框 4198"/>
            <p:cNvSpPr txBox="1">
              <a:spLocks noChangeArrowheads="1"/>
            </p:cNvSpPr>
            <p:nvPr/>
          </p:nvSpPr>
          <p:spPr bwMode="auto">
            <a:xfrm>
              <a:off x="743825" y="39740"/>
              <a:ext cx="16364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Information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4205"/>
          <p:cNvGrpSpPr>
            <a:grpSpLocks/>
          </p:cNvGrpSpPr>
          <p:nvPr/>
        </p:nvGrpSpPr>
        <p:grpSpPr bwMode="auto">
          <a:xfrm>
            <a:off x="4041775" y="1873250"/>
            <a:ext cx="4116388" cy="4079875"/>
            <a:chOff x="0" y="0"/>
            <a:chExt cx="4115890" cy="4079752"/>
          </a:xfrm>
        </p:grpSpPr>
        <p:grpSp>
          <p:nvGrpSpPr>
            <p:cNvPr id="24588" name="组合 4203"/>
            <p:cNvGrpSpPr>
              <a:grpSpLocks/>
            </p:cNvGrpSpPr>
            <p:nvPr/>
          </p:nvGrpSpPr>
          <p:grpSpPr bwMode="auto">
            <a:xfrm>
              <a:off x="0" y="0"/>
              <a:ext cx="4115890" cy="4079752"/>
              <a:chOff x="0" y="0"/>
              <a:chExt cx="4354245" cy="4316016"/>
            </a:xfrm>
          </p:grpSpPr>
          <p:sp>
            <p:nvSpPr>
              <p:cNvPr id="24591" name="任意多边形 4164"/>
              <p:cNvSpPr>
                <a:spLocks/>
              </p:cNvSpPr>
              <p:nvPr/>
            </p:nvSpPr>
            <p:spPr bwMode="auto">
              <a:xfrm>
                <a:off x="0" y="2511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2" name="任意多边形 4165"/>
              <p:cNvSpPr>
                <a:spLocks/>
              </p:cNvSpPr>
              <p:nvPr/>
            </p:nvSpPr>
            <p:spPr bwMode="auto">
              <a:xfrm rot="-5400000">
                <a:off x="2509" y="220424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4" name="任意多边形 4167"/>
              <p:cNvSpPr>
                <a:spLocks/>
              </p:cNvSpPr>
              <p:nvPr/>
            </p:nvSpPr>
            <p:spPr bwMode="auto">
              <a:xfrm rot="5400000">
                <a:off x="2237450" y="2510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93" name="任意多边形 4166"/>
              <p:cNvSpPr>
                <a:spLocks/>
              </p:cNvSpPr>
              <p:nvPr/>
            </p:nvSpPr>
            <p:spPr bwMode="auto">
              <a:xfrm rot="10800000">
                <a:off x="2239962" y="220173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1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pic>
          <p:nvPicPr>
            <p:cNvPr id="24589" name="图片 4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418" y="354062"/>
              <a:ext cx="1816765" cy="286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文本框 4204"/>
            <p:cNvSpPr txBox="1">
              <a:spLocks noChangeArrowheads="1"/>
            </p:cNvSpPr>
            <p:nvPr/>
          </p:nvSpPr>
          <p:spPr bwMode="auto">
            <a:xfrm>
              <a:off x="1975967" y="1063171"/>
              <a:ext cx="184708" cy="101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6000" dirty="0">
                <a:solidFill>
                  <a:schemeClr val="tx2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6" name="组合 41"/>
          <p:cNvGrpSpPr>
            <a:grpSpLocks/>
          </p:cNvGrpSpPr>
          <p:nvPr/>
        </p:nvGrpSpPr>
        <p:grpSpPr bwMode="auto">
          <a:xfrm>
            <a:off x="59875" y="382798"/>
            <a:ext cx="9962586" cy="1009103"/>
            <a:chOff x="0" y="-199316"/>
            <a:chExt cx="9071394" cy="1008286"/>
          </a:xfrm>
        </p:grpSpPr>
        <p:sp>
          <p:nvSpPr>
            <p:cNvPr id="24585" name="文本框 42"/>
            <p:cNvSpPr txBox="1">
              <a:spLocks noChangeArrowheads="1"/>
            </p:cNvSpPr>
            <p:nvPr/>
          </p:nvSpPr>
          <p:spPr bwMode="auto">
            <a:xfrm>
              <a:off x="1173646" y="-199316"/>
              <a:ext cx="7897748" cy="97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r-TR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Bağış olarak sağlanacak bilgi kaynakları ile ilgili ilkeler aşağıdaki gibidir</a:t>
              </a:r>
              <a:endParaRPr lang="tr-TR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>
                <a:lnSpc>
                  <a:spcPct val="115000"/>
                </a:lnSpc>
                <a:spcAft>
                  <a:spcPts val="1000"/>
                </a:spcAft>
              </a:pPr>
              <a:r>
                <a:rPr lang="tr-TR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tr-TR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586" name="直接连接符 43"/>
            <p:cNvCxnSpPr>
              <a:cxnSpLocks noChangeShapeType="1"/>
            </p:cNvCxnSpPr>
            <p:nvPr/>
          </p:nvCxnSpPr>
          <p:spPr bwMode="auto">
            <a:xfrm>
              <a:off x="0" y="808970"/>
              <a:ext cx="4281735" cy="0"/>
            </a:xfrm>
            <a:prstGeom prst="line">
              <a:avLst/>
            </a:prstGeom>
            <a:no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Metin kutusu 54">
            <a:extLst>
              <a:ext uri="{FF2B5EF4-FFF2-40B4-BE49-F238E27FC236}">
                <a16:creationId xmlns="" xmlns:a16="http://schemas.microsoft.com/office/drawing/2014/main" id="{3BE079C9-351F-484A-A48D-84267D05B767}"/>
              </a:ext>
            </a:extLst>
          </p:cNvPr>
          <p:cNvSpPr txBox="1"/>
          <p:nvPr/>
        </p:nvSpPr>
        <p:spPr>
          <a:xfrm>
            <a:off x="-1728089" y="1721680"/>
            <a:ext cx="6407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Metin kutusu 56">
            <a:extLst>
              <a:ext uri="{FF2B5EF4-FFF2-40B4-BE49-F238E27FC236}">
                <a16:creationId xmlns="" xmlns:a16="http://schemas.microsoft.com/office/drawing/2014/main" id="{ECBA41D4-52DD-4454-B955-60DF48653EDA}"/>
              </a:ext>
            </a:extLst>
          </p:cNvPr>
          <p:cNvSpPr txBox="1"/>
          <p:nvPr/>
        </p:nvSpPr>
        <p:spPr>
          <a:xfrm>
            <a:off x="470376" y="2654488"/>
            <a:ext cx="2935672" cy="19834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Koleksiyona eklenmeyen bilgi kaynakları ihtiyaç yok ise bağış yapan kişiye iade edilebilir veya diğer üniversite kütüphanelerine bağışlanır.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Metin kutusu 58">
            <a:extLst>
              <a:ext uri="{FF2B5EF4-FFF2-40B4-BE49-F238E27FC236}">
                <a16:creationId xmlns="" xmlns:a16="http://schemas.microsoft.com/office/drawing/2014/main" id="{4E6B4E00-612B-4527-AA97-5EB2A5EDEEBA}"/>
              </a:ext>
            </a:extLst>
          </p:cNvPr>
          <p:cNvSpPr txBox="1"/>
          <p:nvPr/>
        </p:nvSpPr>
        <p:spPr>
          <a:xfrm>
            <a:off x="8569951" y="2629062"/>
            <a:ext cx="3107846" cy="21116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Bağışlanan kaynakların iç kapağına, bağış yapan kişi/kurum adı “………..… tarafından bağışlanmıştır” 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kaşesi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basılarak belirtilir.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Google Shape;949;p32">
            <a:extLst>
              <a:ext uri="{FF2B5EF4-FFF2-40B4-BE49-F238E27FC236}">
                <a16:creationId xmlns="" xmlns:a16="http://schemas.microsoft.com/office/drawing/2014/main" id="{DCC56525-9DAE-45BB-8444-AC350C696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5406154" y="2457400"/>
            <a:ext cx="1349356" cy="16431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" name="Resim 64">
            <a:extLst>
              <a:ext uri="{FF2B5EF4-FFF2-40B4-BE49-F238E27FC236}">
                <a16:creationId xmlns="" xmlns:a16="http://schemas.microsoft.com/office/drawing/2014/main" id="{A61614BC-BD47-48EE-A27F-A1AEC1C33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35" y="-26486"/>
            <a:ext cx="1267314" cy="1267314"/>
          </a:xfrm>
          <a:prstGeom prst="rect">
            <a:avLst/>
          </a:prstGeom>
        </p:spPr>
      </p:pic>
      <p:pic>
        <p:nvPicPr>
          <p:cNvPr id="66" name="Google Shape;949;p32">
            <a:extLst>
              <a:ext uri="{FF2B5EF4-FFF2-40B4-BE49-F238E27FC236}">
                <a16:creationId xmlns="" xmlns:a16="http://schemas.microsoft.com/office/drawing/2014/main" id="{CB227FC7-C046-495E-AB1E-1F95BF66D9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34770" y="6018873"/>
            <a:ext cx="967329" cy="7661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" name="Google Shape;949;p32">
            <a:extLst>
              <a:ext uri="{FF2B5EF4-FFF2-40B4-BE49-F238E27FC236}">
                <a16:creationId xmlns="" xmlns:a16="http://schemas.microsoft.com/office/drawing/2014/main" id="{C21B5DBA-675D-482E-80F2-ED6C55C65F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11313376" y="5701716"/>
            <a:ext cx="893945" cy="11297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" name="Google Shape;949;p32">
            <a:extLst>
              <a:ext uri="{FF2B5EF4-FFF2-40B4-BE49-F238E27FC236}">
                <a16:creationId xmlns="" xmlns:a16="http://schemas.microsoft.com/office/drawing/2014/main" id="{1811B342-A1F2-4A71-96D1-469535C573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-83453" y="69789"/>
            <a:ext cx="967329" cy="7661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220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305F8F-CFC8-4663-8442-8EEE2D28EA75}"/>
              </a:ext>
            </a:extLst>
          </p:cNvPr>
          <p:cNvSpPr/>
          <p:nvPr/>
        </p:nvSpPr>
        <p:spPr bwMode="auto">
          <a:xfrm>
            <a:off x="3200400" y="712248"/>
            <a:ext cx="7295909" cy="5865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13314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69" y="-2723504"/>
            <a:ext cx="5183190" cy="52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组合 48"/>
          <p:cNvGrpSpPr>
            <a:grpSpLocks/>
          </p:cNvGrpSpPr>
          <p:nvPr/>
        </p:nvGrpSpPr>
        <p:grpSpPr bwMode="auto">
          <a:xfrm>
            <a:off x="6023984" y="4095692"/>
            <a:ext cx="4549928" cy="1015663"/>
            <a:chOff x="0" y="0"/>
            <a:chExt cx="4549928" cy="1014118"/>
          </a:xfrm>
          <a:solidFill>
            <a:srgbClr val="92D050"/>
          </a:solidFill>
        </p:grpSpPr>
        <p:grpSp>
          <p:nvGrpSpPr>
            <p:cNvPr id="13351" name="组合 49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1335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6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52" name="组合 50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1335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5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53" name="组合 51"/>
            <p:cNvGrpSpPr>
              <a:grpSpLocks/>
            </p:cNvGrpSpPr>
            <p:nvPr/>
          </p:nvGrpSpPr>
          <p:grpSpPr bwMode="auto">
            <a:xfrm>
              <a:off x="754742" y="0"/>
              <a:ext cx="3795186" cy="1014118"/>
              <a:chOff x="0" y="0"/>
              <a:chExt cx="3795186" cy="1014118"/>
            </a:xfrm>
            <a:grpFill/>
          </p:grpSpPr>
          <p:cxnSp>
            <p:nvCxnSpPr>
              <p:cNvPr id="13354" name="直接连接符 52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3355" name="文本框 5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10141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Cilt bütünlüğü sağlanamayan dergi, ansiklopedi vb. çok ciltli eserler</a:t>
                </a:r>
                <a:endParaRPr lang="zh-CN" altLang="en-US" sz="200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319" name="组合 81"/>
          <p:cNvGrpSpPr>
            <a:grpSpLocks/>
          </p:cNvGrpSpPr>
          <p:nvPr/>
        </p:nvGrpSpPr>
        <p:grpSpPr bwMode="auto">
          <a:xfrm>
            <a:off x="5946381" y="1536715"/>
            <a:ext cx="4549928" cy="830997"/>
            <a:chOff x="0" y="0"/>
            <a:chExt cx="4549928" cy="831022"/>
          </a:xfrm>
          <a:solidFill>
            <a:schemeClr val="bg2">
              <a:lumMod val="90000"/>
            </a:schemeClr>
          </a:solidFill>
        </p:grpSpPr>
        <p:grpSp>
          <p:nvGrpSpPr>
            <p:cNvPr id="13331" name="组合 82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1333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4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32" name="组合 83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1333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3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33" name="组合 84"/>
            <p:cNvGrpSpPr>
              <a:grpSpLocks/>
            </p:cNvGrpSpPr>
            <p:nvPr/>
          </p:nvGrpSpPr>
          <p:grpSpPr bwMode="auto">
            <a:xfrm>
              <a:off x="714274" y="0"/>
              <a:ext cx="3835654" cy="831022"/>
              <a:chOff x="-40468" y="0"/>
              <a:chExt cx="3835654" cy="831022"/>
            </a:xfrm>
            <a:grpFill/>
          </p:grpSpPr>
          <p:cxnSp>
            <p:nvCxnSpPr>
              <p:cNvPr id="13334" name="直接连接符 85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3335" name="文本框 86"/>
              <p:cNvSpPr txBox="1">
                <a:spLocks noChangeArrowheads="1"/>
              </p:cNvSpPr>
              <p:nvPr/>
            </p:nvSpPr>
            <p:spPr bwMode="auto">
              <a:xfrm>
                <a:off x="-40468" y="0"/>
                <a:ext cx="3627038" cy="83102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Yargı kararı ile yasaklanmış olanlar</a:t>
                </a:r>
                <a:endParaRPr lang="zh-CN" altLang="en-US" sz="240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320" name="组合 92"/>
          <p:cNvGrpSpPr>
            <a:grpSpLocks/>
          </p:cNvGrpSpPr>
          <p:nvPr/>
        </p:nvGrpSpPr>
        <p:grpSpPr bwMode="auto">
          <a:xfrm>
            <a:off x="5993042" y="2829779"/>
            <a:ext cx="4549928" cy="817036"/>
            <a:chOff x="0" y="0"/>
            <a:chExt cx="4549928" cy="817062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13321" name="组合 93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1332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3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22" name="组合 94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1332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2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3323" name="组合 95"/>
            <p:cNvGrpSpPr>
              <a:grpSpLocks/>
            </p:cNvGrpSpPr>
            <p:nvPr/>
          </p:nvGrpSpPr>
          <p:grpSpPr bwMode="auto">
            <a:xfrm>
              <a:off x="754742" y="0"/>
              <a:ext cx="3795186" cy="707909"/>
              <a:chOff x="0" y="0"/>
              <a:chExt cx="3795186" cy="707909"/>
            </a:xfrm>
            <a:grpFill/>
          </p:grpSpPr>
          <p:cxnSp>
            <p:nvCxnSpPr>
              <p:cNvPr id="13324" name="直接连接符 96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3325" name="文本框 9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70790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Devamlılığı olmayan ve basımı durmuş süreli yayınlar</a:t>
                </a:r>
                <a:endParaRPr lang="zh-CN" altLang="en-US" sz="2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9" name="组合 81">
            <a:extLst>
              <a:ext uri="{FF2B5EF4-FFF2-40B4-BE49-F238E27FC236}">
                <a16:creationId xmlns="" xmlns:a16="http://schemas.microsoft.com/office/drawing/2014/main" id="{23F24B16-85DC-4176-9643-071398C2B52D}"/>
              </a:ext>
            </a:extLst>
          </p:cNvPr>
          <p:cNvGrpSpPr>
            <a:grpSpLocks/>
          </p:cNvGrpSpPr>
          <p:nvPr/>
        </p:nvGrpSpPr>
        <p:grpSpPr bwMode="auto">
          <a:xfrm>
            <a:off x="-32811" y="3932959"/>
            <a:ext cx="4549928" cy="1015663"/>
            <a:chOff x="0" y="0"/>
            <a:chExt cx="4549928" cy="1015694"/>
          </a:xfrm>
          <a:solidFill>
            <a:schemeClr val="bg2">
              <a:lumMod val="10000"/>
            </a:schemeClr>
          </a:solidFill>
        </p:grpSpPr>
        <p:grpSp>
          <p:nvGrpSpPr>
            <p:cNvPr id="50" name="组合 82">
              <a:extLst>
                <a:ext uri="{FF2B5EF4-FFF2-40B4-BE49-F238E27FC236}">
                  <a16:creationId xmlns="" xmlns:a16="http://schemas.microsoft.com/office/drawing/2014/main" id="{9FFC36A8-ED39-47C2-B175-26CC9E4B2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58" name="等腰三角形 6">
                <a:extLst>
                  <a:ext uri="{FF2B5EF4-FFF2-40B4-BE49-F238E27FC236}">
                    <a16:creationId xmlns="" xmlns:a16="http://schemas.microsoft.com/office/drawing/2014/main" id="{54297958-B674-4BB1-83F6-435FFEC35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等腰三角形 7">
                <a:extLst>
                  <a:ext uri="{FF2B5EF4-FFF2-40B4-BE49-F238E27FC236}">
                    <a16:creationId xmlns="" xmlns:a16="http://schemas.microsoft.com/office/drawing/2014/main" id="{42E3B158-6C65-4207-9FCC-9BA36D7D0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1" name="组合 83">
              <a:extLst>
                <a:ext uri="{FF2B5EF4-FFF2-40B4-BE49-F238E27FC236}">
                  <a16:creationId xmlns="" xmlns:a16="http://schemas.microsoft.com/office/drawing/2014/main" id="{FF634F72-436C-40C6-8309-41627B445E3F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56" name="等腰三角形 6">
                <a:extLst>
                  <a:ext uri="{FF2B5EF4-FFF2-40B4-BE49-F238E27FC236}">
                    <a16:creationId xmlns="" xmlns:a16="http://schemas.microsoft.com/office/drawing/2014/main" id="{FA773554-599E-406E-9F65-6F1DF8641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等腰三角形 7">
                <a:extLst>
                  <a:ext uri="{FF2B5EF4-FFF2-40B4-BE49-F238E27FC236}">
                    <a16:creationId xmlns="" xmlns:a16="http://schemas.microsoft.com/office/drawing/2014/main" id="{882375E1-1383-4C8C-8180-BD394EE00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2" name="组合 84">
              <a:extLst>
                <a:ext uri="{FF2B5EF4-FFF2-40B4-BE49-F238E27FC236}">
                  <a16:creationId xmlns="" xmlns:a16="http://schemas.microsoft.com/office/drawing/2014/main" id="{EABE43EE-5E5E-4AC2-86EF-3CA05C3EBD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3795186" cy="1015694"/>
              <a:chOff x="0" y="0"/>
              <a:chExt cx="3795186" cy="1015694"/>
            </a:xfrm>
            <a:grpFill/>
          </p:grpSpPr>
          <p:cxnSp>
            <p:nvCxnSpPr>
              <p:cNvPr id="53" name="直接连接符 85">
                <a:extLst>
                  <a:ext uri="{FF2B5EF4-FFF2-40B4-BE49-F238E27FC236}">
                    <a16:creationId xmlns="" xmlns:a16="http://schemas.microsoft.com/office/drawing/2014/main" id="{5451EC5B-B6D8-4282-9159-D3CAE717C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54" name="文本框 86">
                <a:extLst>
                  <a:ext uri="{FF2B5EF4-FFF2-40B4-BE49-F238E27FC236}">
                    <a16:creationId xmlns="" xmlns:a16="http://schemas.microsoft.com/office/drawing/2014/main" id="{AEFDA413-C960-4894-B7BF-E9AED10C9B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10156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Kopya ile çoğaltılmış (fotokopi vb.) ve/veya telif hakkı sorun yaratacak olanlar</a:t>
                </a:r>
                <a:endPara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81">
            <a:extLst>
              <a:ext uri="{FF2B5EF4-FFF2-40B4-BE49-F238E27FC236}">
                <a16:creationId xmlns="" xmlns:a16="http://schemas.microsoft.com/office/drawing/2014/main" id="{2DA2C9D8-B908-473C-A550-9F6B4C01F414}"/>
              </a:ext>
            </a:extLst>
          </p:cNvPr>
          <p:cNvGrpSpPr>
            <a:grpSpLocks/>
          </p:cNvGrpSpPr>
          <p:nvPr/>
        </p:nvGrpSpPr>
        <p:grpSpPr bwMode="auto">
          <a:xfrm>
            <a:off x="-32811" y="2523666"/>
            <a:ext cx="4549928" cy="892328"/>
            <a:chOff x="0" y="0"/>
            <a:chExt cx="4549928" cy="892355"/>
          </a:xfrm>
          <a:solidFill>
            <a:srgbClr val="FF0000"/>
          </a:solidFill>
        </p:grpSpPr>
        <p:grpSp>
          <p:nvGrpSpPr>
            <p:cNvPr id="72" name="组合 82">
              <a:extLst>
                <a:ext uri="{FF2B5EF4-FFF2-40B4-BE49-F238E27FC236}">
                  <a16:creationId xmlns="" xmlns:a16="http://schemas.microsoft.com/office/drawing/2014/main" id="{CC68BBFB-55E8-46FE-88FB-F10696F95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80" name="等腰三角形 6">
                <a:extLst>
                  <a:ext uri="{FF2B5EF4-FFF2-40B4-BE49-F238E27FC236}">
                    <a16:creationId xmlns="" xmlns:a16="http://schemas.microsoft.com/office/drawing/2014/main" id="{4228B750-3FB2-4A42-AE09-B972F716A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等腰三角形 7">
                <a:extLst>
                  <a:ext uri="{FF2B5EF4-FFF2-40B4-BE49-F238E27FC236}">
                    <a16:creationId xmlns="" xmlns:a16="http://schemas.microsoft.com/office/drawing/2014/main" id="{C9019A7B-DAC8-4FCD-9F49-FFCAA6B90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3" name="组合 83">
              <a:extLst>
                <a:ext uri="{FF2B5EF4-FFF2-40B4-BE49-F238E27FC236}">
                  <a16:creationId xmlns="" xmlns:a16="http://schemas.microsoft.com/office/drawing/2014/main" id="{5D051EAD-3482-4617-89E0-A8EED55769A0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78" name="等腰三角形 6">
                <a:extLst>
                  <a:ext uri="{FF2B5EF4-FFF2-40B4-BE49-F238E27FC236}">
                    <a16:creationId xmlns="" xmlns:a16="http://schemas.microsoft.com/office/drawing/2014/main" id="{9B679262-0DF2-49F9-B4BC-91358A11A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等腰三角形 7">
                <a:extLst>
                  <a:ext uri="{FF2B5EF4-FFF2-40B4-BE49-F238E27FC236}">
                    <a16:creationId xmlns="" xmlns:a16="http://schemas.microsoft.com/office/drawing/2014/main" id="{08B748CD-4D3A-4023-A563-B92DF3AA3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4" name="组合 84">
              <a:extLst>
                <a:ext uri="{FF2B5EF4-FFF2-40B4-BE49-F238E27FC236}">
                  <a16:creationId xmlns="" xmlns:a16="http://schemas.microsoft.com/office/drawing/2014/main" id="{E67AFD17-1A51-43AB-A8F1-9F7076829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397" y="184448"/>
              <a:ext cx="3698531" cy="707907"/>
              <a:chOff x="96655" y="184448"/>
              <a:chExt cx="3698531" cy="707907"/>
            </a:xfrm>
            <a:grpFill/>
          </p:grpSpPr>
          <p:cxnSp>
            <p:nvCxnSpPr>
              <p:cNvPr id="75" name="直接连接符 85">
                <a:extLst>
                  <a:ext uri="{FF2B5EF4-FFF2-40B4-BE49-F238E27FC236}">
                    <a16:creationId xmlns="" xmlns:a16="http://schemas.microsoft.com/office/drawing/2014/main" id="{3B836FD2-2FE1-4862-9875-6BA5D64FB6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76" name="文本框 86">
                <a:extLst>
                  <a:ext uri="{FF2B5EF4-FFF2-40B4-BE49-F238E27FC236}">
                    <a16:creationId xmlns="" xmlns:a16="http://schemas.microsoft.com/office/drawing/2014/main" id="{596394E0-15A2-4DDC-8EFB-EDFA0F4CF8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55" y="184448"/>
                <a:ext cx="3452780" cy="7079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Kitap bölümü ve dergilere ait makalelerin ayrı baskıları</a:t>
                </a:r>
                <a:endParaRPr lang="zh-CN" altLang="en-US" sz="200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3" name="Metin kutusu 82">
            <a:extLst>
              <a:ext uri="{FF2B5EF4-FFF2-40B4-BE49-F238E27FC236}">
                <a16:creationId xmlns="" xmlns:a16="http://schemas.microsoft.com/office/drawing/2014/main" id="{24F54571-FBE4-4D52-A808-5309B0BD71E4}"/>
              </a:ext>
            </a:extLst>
          </p:cNvPr>
          <p:cNvSpPr txBox="1"/>
          <p:nvPr/>
        </p:nvSpPr>
        <p:spPr>
          <a:xfrm>
            <a:off x="3337854" y="712248"/>
            <a:ext cx="7205116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Koleksiyona alınmayacak nitelikteki bilgi kaynaklar</a:t>
            </a:r>
            <a:endParaRPr lang="tr-T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6" name="组合 92">
            <a:extLst>
              <a:ext uri="{FF2B5EF4-FFF2-40B4-BE49-F238E27FC236}">
                <a16:creationId xmlns="" xmlns:a16="http://schemas.microsoft.com/office/drawing/2014/main" id="{86F8A2D2-8BE2-4775-AC90-4F3A1FD4747C}"/>
              </a:ext>
            </a:extLst>
          </p:cNvPr>
          <p:cNvGrpSpPr>
            <a:grpSpLocks/>
          </p:cNvGrpSpPr>
          <p:nvPr/>
        </p:nvGrpSpPr>
        <p:grpSpPr bwMode="auto">
          <a:xfrm>
            <a:off x="0" y="5416319"/>
            <a:ext cx="4549928" cy="1015663"/>
            <a:chOff x="0" y="0"/>
            <a:chExt cx="4549928" cy="101569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87" name="组合 93">
              <a:extLst>
                <a:ext uri="{FF2B5EF4-FFF2-40B4-BE49-F238E27FC236}">
                  <a16:creationId xmlns="" xmlns:a16="http://schemas.microsoft.com/office/drawing/2014/main" id="{66EC54DE-DB3D-4184-B67E-D02BC5555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94" name="等腰三角形 6">
                <a:extLst>
                  <a:ext uri="{FF2B5EF4-FFF2-40B4-BE49-F238E27FC236}">
                    <a16:creationId xmlns="" xmlns:a16="http://schemas.microsoft.com/office/drawing/2014/main" id="{09EF16B3-E960-4293-8912-A0840CCFD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等腰三角形 7">
                <a:extLst>
                  <a:ext uri="{FF2B5EF4-FFF2-40B4-BE49-F238E27FC236}">
                    <a16:creationId xmlns="" xmlns:a16="http://schemas.microsoft.com/office/drawing/2014/main" id="{F961D554-708D-40D9-B01D-C4C2F80C3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8" name="组合 94">
              <a:extLst>
                <a:ext uri="{FF2B5EF4-FFF2-40B4-BE49-F238E27FC236}">
                  <a16:creationId xmlns="" xmlns:a16="http://schemas.microsoft.com/office/drawing/2014/main" id="{B36986A8-F202-431C-8F68-D45522FF08FA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92" name="等腰三角形 6">
                <a:extLst>
                  <a:ext uri="{FF2B5EF4-FFF2-40B4-BE49-F238E27FC236}">
                    <a16:creationId xmlns="" xmlns:a16="http://schemas.microsoft.com/office/drawing/2014/main" id="{3E8EC50E-D6D9-4276-A8CB-12E8CD612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等腰三角形 7">
                <a:extLst>
                  <a:ext uri="{FF2B5EF4-FFF2-40B4-BE49-F238E27FC236}">
                    <a16:creationId xmlns="" xmlns:a16="http://schemas.microsoft.com/office/drawing/2014/main" id="{C61A01E0-5C32-45EF-9D83-55EE4810C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9" name="组合 95">
              <a:extLst>
                <a:ext uri="{FF2B5EF4-FFF2-40B4-BE49-F238E27FC236}">
                  <a16:creationId xmlns="" xmlns:a16="http://schemas.microsoft.com/office/drawing/2014/main" id="{C14C17E8-6396-470D-BCA7-997ED983F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3795186" cy="1015695"/>
              <a:chOff x="0" y="0"/>
              <a:chExt cx="3795186" cy="1015695"/>
            </a:xfrm>
            <a:grpFill/>
          </p:grpSpPr>
          <p:cxnSp>
            <p:nvCxnSpPr>
              <p:cNvPr id="90" name="直接连接符 96">
                <a:extLst>
                  <a:ext uri="{FF2B5EF4-FFF2-40B4-BE49-F238E27FC236}">
                    <a16:creationId xmlns="" xmlns:a16="http://schemas.microsoft.com/office/drawing/2014/main" id="{C16386AB-2C4E-4E46-8385-B60BA9B709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91" name="文本框 97">
                <a:extLst>
                  <a:ext uri="{FF2B5EF4-FFF2-40B4-BE49-F238E27FC236}">
                    <a16:creationId xmlns="" xmlns:a16="http://schemas.microsoft.com/office/drawing/2014/main" id="{705548F4-47F6-4EBE-8CBA-2888FFAC4F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101569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El yazması ve nadir basma eser niteliği olanlar dışında, güncelliğini yitirmiş olanlar</a:t>
                </a:r>
                <a:endParaRPr lang="zh-CN" altLang="en-US" sz="2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7" name="组合 81">
            <a:extLst>
              <a:ext uri="{FF2B5EF4-FFF2-40B4-BE49-F238E27FC236}">
                <a16:creationId xmlns="" xmlns:a16="http://schemas.microsoft.com/office/drawing/2014/main" id="{CDFE48EE-C097-4635-A043-DFDF1C29127C}"/>
              </a:ext>
            </a:extLst>
          </p:cNvPr>
          <p:cNvGrpSpPr>
            <a:grpSpLocks/>
          </p:cNvGrpSpPr>
          <p:nvPr/>
        </p:nvGrpSpPr>
        <p:grpSpPr bwMode="auto">
          <a:xfrm>
            <a:off x="6023984" y="5386616"/>
            <a:ext cx="4549928" cy="1200105"/>
            <a:chOff x="0" y="0"/>
            <a:chExt cx="4549928" cy="1200141"/>
          </a:xfrm>
          <a:solidFill>
            <a:srgbClr val="FF0000"/>
          </a:solidFill>
        </p:grpSpPr>
        <p:grpSp>
          <p:nvGrpSpPr>
            <p:cNvPr id="98" name="组合 82">
              <a:extLst>
                <a:ext uri="{FF2B5EF4-FFF2-40B4-BE49-F238E27FC236}">
                  <a16:creationId xmlns="" xmlns:a16="http://schemas.microsoft.com/office/drawing/2014/main" id="{84338C23-6C0B-432A-B7F3-52C6D907F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  <a:grpFill/>
          </p:grpSpPr>
          <p:sp>
            <p:nvSpPr>
              <p:cNvPr id="105" name="等腰三角形 6">
                <a:extLst>
                  <a:ext uri="{FF2B5EF4-FFF2-40B4-BE49-F238E27FC236}">
                    <a16:creationId xmlns="" xmlns:a16="http://schemas.microsoft.com/office/drawing/2014/main" id="{7DC93FFD-92AC-4674-8A34-E2082D099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等腰三角形 7">
                <a:extLst>
                  <a:ext uri="{FF2B5EF4-FFF2-40B4-BE49-F238E27FC236}">
                    <a16:creationId xmlns="" xmlns:a16="http://schemas.microsoft.com/office/drawing/2014/main" id="{F9922136-AA2C-401E-9383-374305E62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99" name="组合 83">
              <a:extLst>
                <a:ext uri="{FF2B5EF4-FFF2-40B4-BE49-F238E27FC236}">
                  <a16:creationId xmlns="" xmlns:a16="http://schemas.microsoft.com/office/drawing/2014/main" id="{72055AD7-A616-4F43-B5EE-69F686BEB173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  <a:grpFill/>
          </p:grpSpPr>
          <p:sp>
            <p:nvSpPr>
              <p:cNvPr id="103" name="等腰三角形 6">
                <a:extLst>
                  <a:ext uri="{FF2B5EF4-FFF2-40B4-BE49-F238E27FC236}">
                    <a16:creationId xmlns="" xmlns:a16="http://schemas.microsoft.com/office/drawing/2014/main" id="{08B145FE-F776-4DDF-A71E-AC240216F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等腰三角形 7">
                <a:extLst>
                  <a:ext uri="{FF2B5EF4-FFF2-40B4-BE49-F238E27FC236}">
                    <a16:creationId xmlns="" xmlns:a16="http://schemas.microsoft.com/office/drawing/2014/main" id="{DEF1C2B5-0223-4D1B-A471-BA03F4600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0" name="组合 84">
              <a:extLst>
                <a:ext uri="{FF2B5EF4-FFF2-40B4-BE49-F238E27FC236}">
                  <a16:creationId xmlns="" xmlns:a16="http://schemas.microsoft.com/office/drawing/2014/main" id="{F9978174-C9EF-44C2-83DF-1471EEB13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397" y="184448"/>
              <a:ext cx="3698531" cy="1015693"/>
              <a:chOff x="96655" y="184448"/>
              <a:chExt cx="3698531" cy="1015693"/>
            </a:xfrm>
            <a:grpFill/>
          </p:grpSpPr>
          <p:cxnSp>
            <p:nvCxnSpPr>
              <p:cNvPr id="101" name="直接连接符 85">
                <a:extLst>
                  <a:ext uri="{FF2B5EF4-FFF2-40B4-BE49-F238E27FC236}">
                    <a16:creationId xmlns="" xmlns:a16="http://schemas.microsoft.com/office/drawing/2014/main" id="{DA4E9FD4-AB94-4BDE-A7C7-3F1853055D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02" name="文本框 86">
                <a:extLst>
                  <a:ext uri="{FF2B5EF4-FFF2-40B4-BE49-F238E27FC236}">
                    <a16:creationId xmlns="" xmlns:a16="http://schemas.microsoft.com/office/drawing/2014/main" id="{1D5A464B-C6B0-4897-8B4F-4DE6D9601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55" y="184448"/>
                <a:ext cx="3452780" cy="101569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Konu ve dil açısından üniversitenin düzeyine uymayanlar</a:t>
                </a:r>
                <a:endParaRPr lang="zh-CN" altLang="en-US" sz="200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07" name="Resim 106">
            <a:extLst>
              <a:ext uri="{FF2B5EF4-FFF2-40B4-BE49-F238E27FC236}">
                <a16:creationId xmlns="" xmlns:a16="http://schemas.microsoft.com/office/drawing/2014/main" id="{68FB1F4C-5741-4D56-A378-7D16D3346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6" y="801"/>
            <a:ext cx="1267314" cy="12673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564E069B-1FF6-4D38-95CB-6A16FACDAF27}"/>
              </a:ext>
            </a:extLst>
          </p:cNvPr>
          <p:cNvGrpSpPr/>
          <p:nvPr/>
        </p:nvGrpSpPr>
        <p:grpSpPr>
          <a:xfrm>
            <a:off x="7101372" y="0"/>
            <a:ext cx="5092642" cy="7251483"/>
            <a:chOff x="6641219" y="0"/>
            <a:chExt cx="5552795" cy="7251483"/>
          </a:xfrm>
        </p:grpSpPr>
        <p:grpSp>
          <p:nvGrpSpPr>
            <p:cNvPr id="3" name="Group 81">
              <a:extLst>
                <a:ext uri="{FF2B5EF4-FFF2-40B4-BE49-F238E27FC236}">
                  <a16:creationId xmlns="" xmlns:a16="http://schemas.microsoft.com/office/drawing/2014/main" id="{6F5DA549-0C54-4C3E-A5C5-AEF41EBBD100}"/>
                </a:ext>
              </a:extLst>
            </p:cNvPr>
            <p:cNvGrpSpPr/>
            <p:nvPr/>
          </p:nvGrpSpPr>
          <p:grpSpPr>
            <a:xfrm>
              <a:off x="9294736" y="0"/>
              <a:ext cx="2899278" cy="6855505"/>
              <a:chOff x="9294736" y="0"/>
              <a:chExt cx="2899278" cy="6855505"/>
            </a:xfrm>
          </p:grpSpPr>
          <p:sp>
            <p:nvSpPr>
              <p:cNvPr id="25" name="Freeform: Shape 3">
                <a:extLst>
                  <a:ext uri="{FF2B5EF4-FFF2-40B4-BE49-F238E27FC236}">
                    <a16:creationId xmlns="" xmlns:a16="http://schemas.microsoft.com/office/drawing/2014/main" id="{F61D6B32-2EDD-4777-ADEE-534668FDCAAA}"/>
                  </a:ext>
                </a:extLst>
              </p:cNvPr>
              <p:cNvSpPr/>
              <p:nvPr/>
            </p:nvSpPr>
            <p:spPr>
              <a:xfrm>
                <a:off x="9294736" y="0"/>
                <a:ext cx="2899278" cy="6855505"/>
              </a:xfrm>
              <a:custGeom>
                <a:avLst/>
                <a:gdLst>
                  <a:gd name="connsiteX0" fmla="*/ 0 w 2218926"/>
                  <a:gd name="connsiteY0" fmla="*/ 0 h 2285893"/>
                  <a:gd name="connsiteX1" fmla="*/ 2218926 w 2218926"/>
                  <a:gd name="connsiteY1" fmla="*/ 0 h 2285893"/>
                  <a:gd name="connsiteX2" fmla="*/ 2218926 w 2218926"/>
                  <a:gd name="connsiteY2" fmla="*/ 2285893 h 2285893"/>
                  <a:gd name="connsiteX3" fmla="*/ 0 w 2218926"/>
                  <a:gd name="connsiteY3" fmla="*/ 2285893 h 228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8926" h="2285893">
                    <a:moveTo>
                      <a:pt x="0" y="0"/>
                    </a:moveTo>
                    <a:lnTo>
                      <a:pt x="2218926" y="0"/>
                    </a:lnTo>
                    <a:lnTo>
                      <a:pt x="2218926" y="2285893"/>
                    </a:lnTo>
                    <a:lnTo>
                      <a:pt x="0" y="2285893"/>
                    </a:lnTo>
                    <a:close/>
                  </a:path>
                </a:pathLst>
              </a:custGeom>
              <a:solidFill>
                <a:srgbClr val="9D4E2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Rectangle 52">
                <a:extLst>
                  <a:ext uri="{FF2B5EF4-FFF2-40B4-BE49-F238E27FC236}">
                    <a16:creationId xmlns="" xmlns:a16="http://schemas.microsoft.com/office/drawing/2014/main" id="{8AB37BEA-74EA-4530-804C-6CFDFD19CB6C}"/>
                  </a:ext>
                </a:extLst>
              </p:cNvPr>
              <p:cNvSpPr/>
              <p:nvPr/>
            </p:nvSpPr>
            <p:spPr>
              <a:xfrm>
                <a:off x="9513787" y="0"/>
                <a:ext cx="2461096" cy="2416804"/>
              </a:xfrm>
              <a:prstGeom prst="rect">
                <a:avLst/>
              </a:pr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5">
                <a:extLst>
                  <a:ext uri="{FF2B5EF4-FFF2-40B4-BE49-F238E27FC236}">
                    <a16:creationId xmlns="" xmlns:a16="http://schemas.microsoft.com/office/drawing/2014/main" id="{225E283F-3631-4114-B026-04146FAF94B0}"/>
                  </a:ext>
                </a:extLst>
              </p:cNvPr>
              <p:cNvSpPr/>
              <p:nvPr/>
            </p:nvSpPr>
            <p:spPr>
              <a:xfrm>
                <a:off x="9493161" y="2551316"/>
                <a:ext cx="2495913" cy="3376237"/>
              </a:xfrm>
              <a:custGeom>
                <a:avLst/>
                <a:gdLst>
                  <a:gd name="connsiteX0" fmla="*/ 113 w 1325788"/>
                  <a:gd name="connsiteY0" fmla="*/ 3493 h 1793402"/>
                  <a:gd name="connsiteX1" fmla="*/ 0 w 1325788"/>
                  <a:gd name="connsiteY1" fmla="*/ 1489248 h 1793402"/>
                  <a:gd name="connsiteX2" fmla="*/ 1325789 w 1325788"/>
                  <a:gd name="connsiteY2" fmla="*/ 1793403 h 1793402"/>
                  <a:gd name="connsiteX3" fmla="*/ 1314323 w 1325788"/>
                  <a:gd name="connsiteY3" fmla="*/ 0 h 179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88" h="1793402">
                    <a:moveTo>
                      <a:pt x="113" y="3493"/>
                    </a:moveTo>
                    <a:lnTo>
                      <a:pt x="0" y="1489248"/>
                    </a:lnTo>
                    <a:lnTo>
                      <a:pt x="1325789" y="1793403"/>
                    </a:lnTo>
                    <a:lnTo>
                      <a:pt x="1314323" y="0"/>
                    </a:ln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6">
                <a:extLst>
                  <a:ext uri="{FF2B5EF4-FFF2-40B4-BE49-F238E27FC236}">
                    <a16:creationId xmlns="" xmlns:a16="http://schemas.microsoft.com/office/drawing/2014/main" id="{65BF2F85-2883-4CFF-A991-0A48D1F71717}"/>
                  </a:ext>
                </a:extLst>
              </p:cNvPr>
              <p:cNvSpPr/>
              <p:nvPr/>
            </p:nvSpPr>
            <p:spPr>
              <a:xfrm>
                <a:off x="9495178" y="5565439"/>
                <a:ext cx="2479705" cy="1290066"/>
              </a:xfrm>
              <a:custGeom>
                <a:avLst/>
                <a:gdLst>
                  <a:gd name="connsiteX0" fmla="*/ 1313674 w 1317179"/>
                  <a:gd name="connsiteY0" fmla="*/ 685263 h 685262"/>
                  <a:gd name="connsiteX1" fmla="*/ 3662 w 1317179"/>
                  <a:gd name="connsiteY1" fmla="*/ 685263 h 685262"/>
                  <a:gd name="connsiteX2" fmla="*/ 56 w 1317179"/>
                  <a:gd name="connsiteY2" fmla="*/ 675486 h 685262"/>
                  <a:gd name="connsiteX3" fmla="*/ 0 w 1317179"/>
                  <a:gd name="connsiteY3" fmla="*/ 666556 h 685262"/>
                  <a:gd name="connsiteX4" fmla="*/ 0 w 1317179"/>
                  <a:gd name="connsiteY4" fmla="*/ 21086 h 685262"/>
                  <a:gd name="connsiteX5" fmla="*/ 23496 w 1317179"/>
                  <a:gd name="connsiteY5" fmla="*/ 2943 h 685262"/>
                  <a:gd name="connsiteX6" fmla="*/ 1076628 w 1317179"/>
                  <a:gd name="connsiteY6" fmla="*/ 280164 h 685262"/>
                  <a:gd name="connsiteX7" fmla="*/ 1300630 w 1317179"/>
                  <a:gd name="connsiteY7" fmla="*/ 339017 h 685262"/>
                  <a:gd name="connsiteX8" fmla="*/ 1317112 w 1317179"/>
                  <a:gd name="connsiteY8" fmla="*/ 360654 h 685262"/>
                  <a:gd name="connsiteX9" fmla="*/ 1317083 w 1317179"/>
                  <a:gd name="connsiteY9" fmla="*/ 670049 h 685262"/>
                  <a:gd name="connsiteX10" fmla="*/ 1313674 w 1317179"/>
                  <a:gd name="connsiteY10" fmla="*/ 685263 h 6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79" h="685262">
                    <a:moveTo>
                      <a:pt x="1313674" y="685263"/>
                    </a:moveTo>
                    <a:cubicBezTo>
                      <a:pt x="876994" y="685263"/>
                      <a:pt x="440343" y="685263"/>
                      <a:pt x="3662" y="685263"/>
                    </a:cubicBezTo>
                    <a:cubicBezTo>
                      <a:pt x="901" y="682586"/>
                      <a:pt x="84" y="679177"/>
                      <a:pt x="56" y="675486"/>
                    </a:cubicBezTo>
                    <a:cubicBezTo>
                      <a:pt x="28" y="672500"/>
                      <a:pt x="0" y="669514"/>
                      <a:pt x="0" y="666556"/>
                    </a:cubicBezTo>
                    <a:cubicBezTo>
                      <a:pt x="0" y="451399"/>
                      <a:pt x="0" y="236243"/>
                      <a:pt x="0" y="21086"/>
                    </a:cubicBezTo>
                    <a:cubicBezTo>
                      <a:pt x="0" y="-1649"/>
                      <a:pt x="1549" y="-2861"/>
                      <a:pt x="23496" y="2943"/>
                    </a:cubicBezTo>
                    <a:cubicBezTo>
                      <a:pt x="52852" y="10690"/>
                      <a:pt x="953258" y="247709"/>
                      <a:pt x="1076628" y="280164"/>
                    </a:cubicBezTo>
                    <a:cubicBezTo>
                      <a:pt x="1151286" y="299801"/>
                      <a:pt x="1225944" y="319437"/>
                      <a:pt x="1300630" y="339017"/>
                    </a:cubicBezTo>
                    <a:cubicBezTo>
                      <a:pt x="1315675" y="342962"/>
                      <a:pt x="1317112" y="344708"/>
                      <a:pt x="1317112" y="360654"/>
                    </a:cubicBezTo>
                    <a:cubicBezTo>
                      <a:pt x="1317140" y="463795"/>
                      <a:pt x="1317140" y="566936"/>
                      <a:pt x="1317083" y="670049"/>
                    </a:cubicBezTo>
                    <a:cubicBezTo>
                      <a:pt x="1317112" y="675317"/>
                      <a:pt x="1318013" y="680896"/>
                      <a:pt x="1313674" y="685263"/>
                    </a:cubicBez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11">
                <a:extLst>
                  <a:ext uri="{FF2B5EF4-FFF2-40B4-BE49-F238E27FC236}">
                    <a16:creationId xmlns="" xmlns:a16="http://schemas.microsoft.com/office/drawing/2014/main" id="{E93B0ED6-EC63-4242-86FF-F5B08601962C}"/>
                  </a:ext>
                </a:extLst>
              </p:cNvPr>
              <p:cNvSpPr/>
              <p:nvPr/>
            </p:nvSpPr>
            <p:spPr>
              <a:xfrm>
                <a:off x="11364923" y="3015604"/>
                <a:ext cx="512661" cy="2848066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12">
                <a:extLst>
                  <a:ext uri="{FF2B5EF4-FFF2-40B4-BE49-F238E27FC236}">
                    <a16:creationId xmlns="" xmlns:a16="http://schemas.microsoft.com/office/drawing/2014/main" id="{97F55264-1AC2-4801-A877-0187F9166AB2}"/>
                  </a:ext>
                </a:extLst>
              </p:cNvPr>
              <p:cNvSpPr/>
              <p:nvPr/>
            </p:nvSpPr>
            <p:spPr>
              <a:xfrm>
                <a:off x="10771548" y="2760809"/>
                <a:ext cx="1185547" cy="2942500"/>
              </a:xfrm>
              <a:custGeom>
                <a:avLst/>
                <a:gdLst>
                  <a:gd name="connsiteX0" fmla="*/ 569171 w 629743"/>
                  <a:gd name="connsiteY0" fmla="*/ 142671 h 1563008"/>
                  <a:gd name="connsiteX1" fmla="*/ 491780 w 629743"/>
                  <a:gd name="connsiteY1" fmla="*/ 138868 h 1563008"/>
                  <a:gd name="connsiteX2" fmla="*/ 428475 w 629743"/>
                  <a:gd name="connsiteY2" fmla="*/ 145545 h 1563008"/>
                  <a:gd name="connsiteX3" fmla="*/ 397147 w 629743"/>
                  <a:gd name="connsiteY3" fmla="*/ 150419 h 1563008"/>
                  <a:gd name="connsiteX4" fmla="*/ 335195 w 629743"/>
                  <a:gd name="connsiteY4" fmla="*/ 159913 h 1563008"/>
                  <a:gd name="connsiteX5" fmla="*/ 332574 w 629743"/>
                  <a:gd name="connsiteY5" fmla="*/ 160307 h 1563008"/>
                  <a:gd name="connsiteX6" fmla="*/ 318009 w 629743"/>
                  <a:gd name="connsiteY6" fmla="*/ 174929 h 1563008"/>
                  <a:gd name="connsiteX7" fmla="*/ 308430 w 629743"/>
                  <a:gd name="connsiteY7" fmla="*/ 178676 h 1563008"/>
                  <a:gd name="connsiteX8" fmla="*/ 264650 w 629743"/>
                  <a:gd name="connsiteY8" fmla="*/ 178113 h 1563008"/>
                  <a:gd name="connsiteX9" fmla="*/ 262959 w 629743"/>
                  <a:gd name="connsiteY9" fmla="*/ 177690 h 1563008"/>
                  <a:gd name="connsiteX10" fmla="*/ 232645 w 629743"/>
                  <a:gd name="connsiteY10" fmla="*/ 182508 h 1563008"/>
                  <a:gd name="connsiteX11" fmla="*/ 226137 w 629743"/>
                  <a:gd name="connsiteY11" fmla="*/ 189579 h 1563008"/>
                  <a:gd name="connsiteX12" fmla="*/ 225968 w 629743"/>
                  <a:gd name="connsiteY12" fmla="*/ 202088 h 1563008"/>
                  <a:gd name="connsiteX13" fmla="*/ 225968 w 629743"/>
                  <a:gd name="connsiteY13" fmla="*/ 925568 h 1563008"/>
                  <a:gd name="connsiteX14" fmla="*/ 225799 w 629743"/>
                  <a:gd name="connsiteY14" fmla="*/ 938978 h 1563008"/>
                  <a:gd name="connsiteX15" fmla="*/ 219742 w 629743"/>
                  <a:gd name="connsiteY15" fmla="*/ 948670 h 1563008"/>
                  <a:gd name="connsiteX16" fmla="*/ 219601 w 629743"/>
                  <a:gd name="connsiteY16" fmla="*/ 900438 h 1563008"/>
                  <a:gd name="connsiteX17" fmla="*/ 221883 w 629743"/>
                  <a:gd name="connsiteY17" fmla="*/ 952248 h 1563008"/>
                  <a:gd name="connsiteX18" fmla="*/ 222362 w 629743"/>
                  <a:gd name="connsiteY18" fmla="*/ 961151 h 1563008"/>
                  <a:gd name="connsiteX19" fmla="*/ 222362 w 629743"/>
                  <a:gd name="connsiteY19" fmla="*/ 1528130 h 1563008"/>
                  <a:gd name="connsiteX20" fmla="*/ 220953 w 629743"/>
                  <a:gd name="connsiteY20" fmla="*/ 1540470 h 1563008"/>
                  <a:gd name="connsiteX21" fmla="*/ 210360 w 629743"/>
                  <a:gd name="connsiteY21" fmla="*/ 1547795 h 1563008"/>
                  <a:gd name="connsiteX22" fmla="*/ 142745 w 629743"/>
                  <a:gd name="connsiteY22" fmla="*/ 1562163 h 1563008"/>
                  <a:gd name="connsiteX23" fmla="*/ 125194 w 629743"/>
                  <a:gd name="connsiteY23" fmla="*/ 1563008 h 1563008"/>
                  <a:gd name="connsiteX24" fmla="*/ 112657 w 629743"/>
                  <a:gd name="connsiteY24" fmla="*/ 1559599 h 1563008"/>
                  <a:gd name="connsiteX25" fmla="*/ 58875 w 629743"/>
                  <a:gd name="connsiteY25" fmla="*/ 1549739 h 1563008"/>
                  <a:gd name="connsiteX26" fmla="*/ 40900 w 629743"/>
                  <a:gd name="connsiteY26" fmla="*/ 1546640 h 1563008"/>
                  <a:gd name="connsiteX27" fmla="*/ 31913 w 629743"/>
                  <a:gd name="connsiteY27" fmla="*/ 1534497 h 1563008"/>
                  <a:gd name="connsiteX28" fmla="*/ 29913 w 629743"/>
                  <a:gd name="connsiteY28" fmla="*/ 1527229 h 1563008"/>
                  <a:gd name="connsiteX29" fmla="*/ 25236 w 629743"/>
                  <a:gd name="connsiteY29" fmla="*/ 1499366 h 1563008"/>
                  <a:gd name="connsiteX30" fmla="*/ 24616 w 629743"/>
                  <a:gd name="connsiteY30" fmla="*/ 1315256 h 1563008"/>
                  <a:gd name="connsiteX31" fmla="*/ 20982 w 629743"/>
                  <a:gd name="connsiteY31" fmla="*/ 1102043 h 1563008"/>
                  <a:gd name="connsiteX32" fmla="*/ 17827 w 629743"/>
                  <a:gd name="connsiteY32" fmla="*/ 899536 h 1563008"/>
                  <a:gd name="connsiteX33" fmla="*/ 13742 w 629743"/>
                  <a:gd name="connsiteY33" fmla="*/ 672942 h 1563008"/>
                  <a:gd name="connsiteX34" fmla="*/ 10389 w 629743"/>
                  <a:gd name="connsiteY34" fmla="*/ 452573 h 1563008"/>
                  <a:gd name="connsiteX35" fmla="*/ 6783 w 629743"/>
                  <a:gd name="connsiteY35" fmla="*/ 271534 h 1563008"/>
                  <a:gd name="connsiteX36" fmla="*/ 3881 w 629743"/>
                  <a:gd name="connsiteY36" fmla="*/ 215611 h 1563008"/>
                  <a:gd name="connsiteX37" fmla="*/ 4445 w 629743"/>
                  <a:gd name="connsiteY37" fmla="*/ 204032 h 1563008"/>
                  <a:gd name="connsiteX38" fmla="*/ 4247 w 629743"/>
                  <a:gd name="connsiteY38" fmla="*/ 94186 h 1563008"/>
                  <a:gd name="connsiteX39" fmla="*/ 303 w 629743"/>
                  <a:gd name="connsiteY39" fmla="*/ 32064 h 1563008"/>
                  <a:gd name="connsiteX40" fmla="*/ 9572 w 629743"/>
                  <a:gd name="connsiteY40" fmla="*/ 15442 h 1563008"/>
                  <a:gd name="connsiteX41" fmla="*/ 19602 w 629743"/>
                  <a:gd name="connsiteY41" fmla="*/ 14259 h 1563008"/>
                  <a:gd name="connsiteX42" fmla="*/ 44507 w 629743"/>
                  <a:gd name="connsiteY42" fmla="*/ 11357 h 1563008"/>
                  <a:gd name="connsiteX43" fmla="*/ 112460 w 629743"/>
                  <a:gd name="connsiteY43" fmla="*/ 2624 h 1563008"/>
                  <a:gd name="connsiteX44" fmla="*/ 187907 w 629743"/>
                  <a:gd name="connsiteY44" fmla="*/ 3074 h 1563008"/>
                  <a:gd name="connsiteX45" fmla="*/ 199514 w 629743"/>
                  <a:gd name="connsiteY45" fmla="*/ 3328 h 1563008"/>
                  <a:gd name="connsiteX46" fmla="*/ 348859 w 629743"/>
                  <a:gd name="connsiteY46" fmla="*/ 3553 h 1563008"/>
                  <a:gd name="connsiteX47" fmla="*/ 546238 w 629743"/>
                  <a:gd name="connsiteY47" fmla="*/ 6991 h 1563008"/>
                  <a:gd name="connsiteX48" fmla="*/ 555028 w 629743"/>
                  <a:gd name="connsiteY48" fmla="*/ 8343 h 1563008"/>
                  <a:gd name="connsiteX49" fmla="*/ 568579 w 629743"/>
                  <a:gd name="connsiteY49" fmla="*/ 11526 h 1563008"/>
                  <a:gd name="connsiteX50" fmla="*/ 623685 w 629743"/>
                  <a:gd name="connsiteY50" fmla="*/ 11526 h 1563008"/>
                  <a:gd name="connsiteX51" fmla="*/ 628446 w 629743"/>
                  <a:gd name="connsiteY51" fmla="*/ 23246 h 1563008"/>
                  <a:gd name="connsiteX52" fmla="*/ 584469 w 629743"/>
                  <a:gd name="connsiteY52" fmla="*/ 42066 h 1563008"/>
                  <a:gd name="connsiteX53" fmla="*/ 573988 w 629743"/>
                  <a:gd name="connsiteY53" fmla="*/ 48320 h 1563008"/>
                  <a:gd name="connsiteX54" fmla="*/ 572213 w 629743"/>
                  <a:gd name="connsiteY54" fmla="*/ 59674 h 1563008"/>
                  <a:gd name="connsiteX55" fmla="*/ 572185 w 629743"/>
                  <a:gd name="connsiteY55" fmla="*/ 131149 h 1563008"/>
                  <a:gd name="connsiteX56" fmla="*/ 569171 w 629743"/>
                  <a:gd name="connsiteY56" fmla="*/ 142671 h 156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9743" h="1563008">
                    <a:moveTo>
                      <a:pt x="569171" y="142671"/>
                    </a:moveTo>
                    <a:cubicBezTo>
                      <a:pt x="543252" y="143967"/>
                      <a:pt x="517727" y="138502"/>
                      <a:pt x="491780" y="138868"/>
                    </a:cubicBezTo>
                    <a:cubicBezTo>
                      <a:pt x="470340" y="139150"/>
                      <a:pt x="449520" y="142446"/>
                      <a:pt x="428475" y="145545"/>
                    </a:cubicBezTo>
                    <a:cubicBezTo>
                      <a:pt x="418051" y="147066"/>
                      <a:pt x="407627" y="149066"/>
                      <a:pt x="397147" y="150419"/>
                    </a:cubicBezTo>
                    <a:cubicBezTo>
                      <a:pt x="376440" y="153123"/>
                      <a:pt x="355592" y="155067"/>
                      <a:pt x="335195" y="159913"/>
                    </a:cubicBezTo>
                    <a:cubicBezTo>
                      <a:pt x="334321" y="160110"/>
                      <a:pt x="333392" y="160448"/>
                      <a:pt x="332574" y="160307"/>
                    </a:cubicBezTo>
                    <a:cubicBezTo>
                      <a:pt x="320770" y="158307"/>
                      <a:pt x="316967" y="164167"/>
                      <a:pt x="318009" y="174929"/>
                    </a:cubicBezTo>
                    <a:cubicBezTo>
                      <a:pt x="315643" y="178282"/>
                      <a:pt x="312037" y="178704"/>
                      <a:pt x="308430" y="178676"/>
                    </a:cubicBezTo>
                    <a:cubicBezTo>
                      <a:pt x="293837" y="178564"/>
                      <a:pt x="279215" y="179493"/>
                      <a:pt x="264650" y="178113"/>
                    </a:cubicBezTo>
                    <a:cubicBezTo>
                      <a:pt x="264058" y="178056"/>
                      <a:pt x="263241" y="177465"/>
                      <a:pt x="262959" y="177690"/>
                    </a:cubicBezTo>
                    <a:cubicBezTo>
                      <a:pt x="253888" y="185832"/>
                      <a:pt x="242759" y="181043"/>
                      <a:pt x="232645" y="182508"/>
                    </a:cubicBezTo>
                    <a:cubicBezTo>
                      <a:pt x="228335" y="183128"/>
                      <a:pt x="226391" y="185438"/>
                      <a:pt x="226137" y="189579"/>
                    </a:cubicBezTo>
                    <a:cubicBezTo>
                      <a:pt x="225884" y="193749"/>
                      <a:pt x="225968" y="197918"/>
                      <a:pt x="225968" y="202088"/>
                    </a:cubicBezTo>
                    <a:cubicBezTo>
                      <a:pt x="225968" y="443248"/>
                      <a:pt x="225968" y="684408"/>
                      <a:pt x="225968" y="925568"/>
                    </a:cubicBezTo>
                    <a:cubicBezTo>
                      <a:pt x="225968" y="930048"/>
                      <a:pt x="226109" y="934527"/>
                      <a:pt x="225799" y="938978"/>
                    </a:cubicBezTo>
                    <a:cubicBezTo>
                      <a:pt x="225546" y="942500"/>
                      <a:pt x="224982" y="945965"/>
                      <a:pt x="219742" y="948670"/>
                    </a:cubicBezTo>
                    <a:cubicBezTo>
                      <a:pt x="219460" y="931175"/>
                      <a:pt x="219714" y="914806"/>
                      <a:pt x="219601" y="900438"/>
                    </a:cubicBezTo>
                    <a:cubicBezTo>
                      <a:pt x="221094" y="916356"/>
                      <a:pt x="216812" y="934414"/>
                      <a:pt x="221883" y="952248"/>
                    </a:cubicBezTo>
                    <a:cubicBezTo>
                      <a:pt x="222700" y="955121"/>
                      <a:pt x="222362" y="958164"/>
                      <a:pt x="222362" y="961151"/>
                    </a:cubicBezTo>
                    <a:cubicBezTo>
                      <a:pt x="222390" y="1150134"/>
                      <a:pt x="222390" y="1339118"/>
                      <a:pt x="222362" y="1528130"/>
                    </a:cubicBezTo>
                    <a:cubicBezTo>
                      <a:pt x="222362" y="1532272"/>
                      <a:pt x="222728" y="1536498"/>
                      <a:pt x="220953" y="1540470"/>
                    </a:cubicBezTo>
                    <a:cubicBezTo>
                      <a:pt x="218643" y="1544668"/>
                      <a:pt x="214812" y="1546950"/>
                      <a:pt x="210360" y="1547795"/>
                    </a:cubicBezTo>
                    <a:cubicBezTo>
                      <a:pt x="187709" y="1552077"/>
                      <a:pt x="165340" y="1557684"/>
                      <a:pt x="142745" y="1562163"/>
                    </a:cubicBezTo>
                    <a:cubicBezTo>
                      <a:pt x="136942" y="1563318"/>
                      <a:pt x="130941" y="1560445"/>
                      <a:pt x="125194" y="1563008"/>
                    </a:cubicBezTo>
                    <a:cubicBezTo>
                      <a:pt x="121390" y="1560445"/>
                      <a:pt x="116967" y="1560445"/>
                      <a:pt x="112657" y="1559599"/>
                    </a:cubicBezTo>
                    <a:cubicBezTo>
                      <a:pt x="94767" y="1556162"/>
                      <a:pt x="76511" y="1554725"/>
                      <a:pt x="58875" y="1549739"/>
                    </a:cubicBezTo>
                    <a:cubicBezTo>
                      <a:pt x="53015" y="1548077"/>
                      <a:pt x="46591" y="1547063"/>
                      <a:pt x="40900" y="1546640"/>
                    </a:cubicBezTo>
                    <a:cubicBezTo>
                      <a:pt x="31096" y="1545907"/>
                      <a:pt x="31998" y="1540695"/>
                      <a:pt x="31913" y="1534497"/>
                    </a:cubicBezTo>
                    <a:cubicBezTo>
                      <a:pt x="31885" y="1531962"/>
                      <a:pt x="32787" y="1529032"/>
                      <a:pt x="29913" y="1527229"/>
                    </a:cubicBezTo>
                    <a:cubicBezTo>
                      <a:pt x="25743" y="1518383"/>
                      <a:pt x="25236" y="1509001"/>
                      <a:pt x="25236" y="1499366"/>
                    </a:cubicBezTo>
                    <a:cubicBezTo>
                      <a:pt x="25405" y="1437977"/>
                      <a:pt x="27997" y="1376447"/>
                      <a:pt x="24616" y="1315256"/>
                    </a:cubicBezTo>
                    <a:cubicBezTo>
                      <a:pt x="20672" y="1244119"/>
                      <a:pt x="25687" y="1172898"/>
                      <a:pt x="20982" y="1102043"/>
                    </a:cubicBezTo>
                    <a:cubicBezTo>
                      <a:pt x="16503" y="1034456"/>
                      <a:pt x="21517" y="966926"/>
                      <a:pt x="17827" y="899536"/>
                    </a:cubicBezTo>
                    <a:cubicBezTo>
                      <a:pt x="13685" y="823977"/>
                      <a:pt x="17996" y="748276"/>
                      <a:pt x="13742" y="672942"/>
                    </a:cubicBezTo>
                    <a:cubicBezTo>
                      <a:pt x="9572" y="599382"/>
                      <a:pt x="15150" y="525851"/>
                      <a:pt x="10389" y="452573"/>
                    </a:cubicBezTo>
                    <a:cubicBezTo>
                      <a:pt x="6473" y="392142"/>
                      <a:pt x="9966" y="331768"/>
                      <a:pt x="6783" y="271534"/>
                    </a:cubicBezTo>
                    <a:cubicBezTo>
                      <a:pt x="5797" y="252940"/>
                      <a:pt x="4078" y="234290"/>
                      <a:pt x="3881" y="215611"/>
                    </a:cubicBezTo>
                    <a:cubicBezTo>
                      <a:pt x="3825" y="211723"/>
                      <a:pt x="3881" y="207863"/>
                      <a:pt x="4445" y="204032"/>
                    </a:cubicBezTo>
                    <a:cubicBezTo>
                      <a:pt x="3261" y="167407"/>
                      <a:pt x="3346" y="130782"/>
                      <a:pt x="4247" y="94186"/>
                    </a:cubicBezTo>
                    <a:cubicBezTo>
                      <a:pt x="4755" y="73225"/>
                      <a:pt x="-1415" y="52969"/>
                      <a:pt x="303" y="32064"/>
                    </a:cubicBezTo>
                    <a:cubicBezTo>
                      <a:pt x="895" y="24908"/>
                      <a:pt x="1627" y="18288"/>
                      <a:pt x="9572" y="15442"/>
                    </a:cubicBezTo>
                    <a:cubicBezTo>
                      <a:pt x="12868" y="14710"/>
                      <a:pt x="16165" y="13808"/>
                      <a:pt x="19602" y="14259"/>
                    </a:cubicBezTo>
                    <a:cubicBezTo>
                      <a:pt x="28194" y="15780"/>
                      <a:pt x="36590" y="15696"/>
                      <a:pt x="44507" y="11357"/>
                    </a:cubicBezTo>
                    <a:cubicBezTo>
                      <a:pt x="67383" y="10202"/>
                      <a:pt x="89921" y="5892"/>
                      <a:pt x="112460" y="2624"/>
                    </a:cubicBezTo>
                    <a:cubicBezTo>
                      <a:pt x="137900" y="-1095"/>
                      <a:pt x="162776" y="-785"/>
                      <a:pt x="187907" y="3074"/>
                    </a:cubicBezTo>
                    <a:cubicBezTo>
                      <a:pt x="191738" y="3666"/>
                      <a:pt x="195654" y="3328"/>
                      <a:pt x="199514" y="3328"/>
                    </a:cubicBezTo>
                    <a:cubicBezTo>
                      <a:pt x="249295" y="3328"/>
                      <a:pt x="299077" y="2483"/>
                      <a:pt x="348859" y="3553"/>
                    </a:cubicBezTo>
                    <a:cubicBezTo>
                      <a:pt x="414642" y="4962"/>
                      <a:pt x="480398" y="8286"/>
                      <a:pt x="546238" y="6991"/>
                    </a:cubicBezTo>
                    <a:cubicBezTo>
                      <a:pt x="549224" y="6934"/>
                      <a:pt x="552183" y="7244"/>
                      <a:pt x="555028" y="8343"/>
                    </a:cubicBezTo>
                    <a:cubicBezTo>
                      <a:pt x="559113" y="11188"/>
                      <a:pt x="563762" y="11526"/>
                      <a:pt x="568579" y="11526"/>
                    </a:cubicBezTo>
                    <a:cubicBezTo>
                      <a:pt x="586948" y="11442"/>
                      <a:pt x="605317" y="11442"/>
                      <a:pt x="623685" y="11526"/>
                    </a:cubicBezTo>
                    <a:cubicBezTo>
                      <a:pt x="627460" y="11555"/>
                      <a:pt x="632024" y="21669"/>
                      <a:pt x="628446" y="23246"/>
                    </a:cubicBezTo>
                    <a:cubicBezTo>
                      <a:pt x="613825" y="29642"/>
                      <a:pt x="599316" y="36234"/>
                      <a:pt x="584469" y="42066"/>
                    </a:cubicBezTo>
                    <a:cubicBezTo>
                      <a:pt x="580665" y="43559"/>
                      <a:pt x="576524" y="44630"/>
                      <a:pt x="573988" y="48320"/>
                    </a:cubicBezTo>
                    <a:cubicBezTo>
                      <a:pt x="571904" y="51898"/>
                      <a:pt x="572213" y="55814"/>
                      <a:pt x="572213" y="59674"/>
                    </a:cubicBezTo>
                    <a:cubicBezTo>
                      <a:pt x="572213" y="83508"/>
                      <a:pt x="572270" y="107314"/>
                      <a:pt x="572185" y="131149"/>
                    </a:cubicBezTo>
                    <a:cubicBezTo>
                      <a:pt x="572072" y="135093"/>
                      <a:pt x="573002" y="139516"/>
                      <a:pt x="569171" y="142671"/>
                    </a:cubicBezTo>
                    <a:close/>
                  </a:path>
                </a:pathLst>
              </a:cu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="" xmlns:a16="http://schemas.microsoft.com/office/drawing/2014/main" id="{830F471B-8A3B-4563-9616-B2314760635A}"/>
                  </a:ext>
                </a:extLst>
              </p:cNvPr>
              <p:cNvSpPr/>
              <p:nvPr/>
            </p:nvSpPr>
            <p:spPr>
              <a:xfrm>
                <a:off x="10569416" y="3133761"/>
                <a:ext cx="262834" cy="2516787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solidFill>
                <a:srgbClr val="ED1F32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="" xmlns:a16="http://schemas.microsoft.com/office/drawing/2014/main" id="{7017DB6E-C37E-4649-90D2-9FDE359D5E09}"/>
                  </a:ext>
                </a:extLst>
              </p:cNvPr>
              <p:cNvSpPr/>
              <p:nvPr/>
            </p:nvSpPr>
            <p:spPr>
              <a:xfrm>
                <a:off x="11845289" y="2787165"/>
                <a:ext cx="152437" cy="3134607"/>
              </a:xfrm>
              <a:custGeom>
                <a:avLst/>
                <a:gdLst>
                  <a:gd name="connsiteX0" fmla="*/ 733 w 80972"/>
                  <a:gd name="connsiteY0" fmla="*/ 30742 h 1665052"/>
                  <a:gd name="connsiteX1" fmla="*/ 66291 w 80972"/>
                  <a:gd name="connsiteY1" fmla="*/ 2119 h 1665052"/>
                  <a:gd name="connsiteX2" fmla="*/ 73616 w 80972"/>
                  <a:gd name="connsiteY2" fmla="*/ 5556 h 1665052"/>
                  <a:gd name="connsiteX3" fmla="*/ 78574 w 80972"/>
                  <a:gd name="connsiteY3" fmla="*/ 1357574 h 1665052"/>
                  <a:gd name="connsiteX4" fmla="*/ 80969 w 80972"/>
                  <a:gd name="connsiteY4" fmla="*/ 1655277 h 1665052"/>
                  <a:gd name="connsiteX5" fmla="*/ 70629 w 80972"/>
                  <a:gd name="connsiteY5" fmla="*/ 1664630 h 1665052"/>
                  <a:gd name="connsiteX6" fmla="*/ 20960 w 80972"/>
                  <a:gd name="connsiteY6" fmla="*/ 1658883 h 1665052"/>
                  <a:gd name="connsiteX7" fmla="*/ 13185 w 80972"/>
                  <a:gd name="connsiteY7" fmla="*/ 1649388 h 1665052"/>
                  <a:gd name="connsiteX8" fmla="*/ 12762 w 80972"/>
                  <a:gd name="connsiteY8" fmla="*/ 1613637 h 1665052"/>
                  <a:gd name="connsiteX9" fmla="*/ 12565 w 80972"/>
                  <a:gd name="connsiteY9" fmla="*/ 1513595 h 1665052"/>
                  <a:gd name="connsiteX10" fmla="*/ 0 w 80972"/>
                  <a:gd name="connsiteY10" fmla="*/ 34179 h 1665052"/>
                  <a:gd name="connsiteX11" fmla="*/ 733 w 80972"/>
                  <a:gd name="connsiteY11" fmla="*/ 30742 h 16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72" h="1665052">
                    <a:moveTo>
                      <a:pt x="733" y="30742"/>
                    </a:moveTo>
                    <a:cubicBezTo>
                      <a:pt x="22595" y="21192"/>
                      <a:pt x="44457" y="11669"/>
                      <a:pt x="66291" y="2119"/>
                    </a:cubicBezTo>
                    <a:cubicBezTo>
                      <a:pt x="71559" y="-2784"/>
                      <a:pt x="72883" y="1865"/>
                      <a:pt x="73616" y="5556"/>
                    </a:cubicBezTo>
                    <a:cubicBezTo>
                      <a:pt x="75081" y="12852"/>
                      <a:pt x="77306" y="1145685"/>
                      <a:pt x="78574" y="1357574"/>
                    </a:cubicBezTo>
                    <a:cubicBezTo>
                      <a:pt x="79166" y="1456798"/>
                      <a:pt x="80039" y="1556052"/>
                      <a:pt x="80969" y="1655277"/>
                    </a:cubicBezTo>
                    <a:cubicBezTo>
                      <a:pt x="81054" y="1663165"/>
                      <a:pt x="79870" y="1666264"/>
                      <a:pt x="70629" y="1664630"/>
                    </a:cubicBezTo>
                    <a:cubicBezTo>
                      <a:pt x="54261" y="1661700"/>
                      <a:pt x="37583" y="1660122"/>
                      <a:pt x="20960" y="1658883"/>
                    </a:cubicBezTo>
                    <a:cubicBezTo>
                      <a:pt x="13861" y="1658347"/>
                      <a:pt x="13016" y="1655502"/>
                      <a:pt x="13185" y="1649388"/>
                    </a:cubicBezTo>
                    <a:cubicBezTo>
                      <a:pt x="13551" y="1637500"/>
                      <a:pt x="12959" y="1625554"/>
                      <a:pt x="12762" y="1613637"/>
                    </a:cubicBezTo>
                    <a:cubicBezTo>
                      <a:pt x="12847" y="1580280"/>
                      <a:pt x="14932" y="1546783"/>
                      <a:pt x="12565" y="1513595"/>
                    </a:cubicBezTo>
                    <a:cubicBezTo>
                      <a:pt x="8114" y="1451164"/>
                      <a:pt x="0" y="64409"/>
                      <a:pt x="0" y="34179"/>
                    </a:cubicBezTo>
                    <a:cubicBezTo>
                      <a:pt x="28" y="32968"/>
                      <a:pt x="197" y="31841"/>
                      <a:pt x="733" y="30742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3FAD1A7C-8D86-4700-90B6-6C6365C63E1E}"/>
                  </a:ext>
                </a:extLst>
              </p:cNvPr>
              <p:cNvSpPr/>
              <p:nvPr/>
            </p:nvSpPr>
            <p:spPr>
              <a:xfrm>
                <a:off x="10118423" y="2782080"/>
                <a:ext cx="674644" cy="1199881"/>
              </a:xfrm>
              <a:custGeom>
                <a:avLst/>
                <a:gdLst>
                  <a:gd name="connsiteX0" fmla="*/ 354304 w 358360"/>
                  <a:gd name="connsiteY0" fmla="*/ 192310 h 637357"/>
                  <a:gd name="connsiteX1" fmla="*/ 319792 w 358360"/>
                  <a:gd name="connsiteY1" fmla="*/ 190084 h 637357"/>
                  <a:gd name="connsiteX2" fmla="*/ 306184 w 358360"/>
                  <a:gd name="connsiteY2" fmla="*/ 192789 h 637357"/>
                  <a:gd name="connsiteX3" fmla="*/ 247979 w 358360"/>
                  <a:gd name="connsiteY3" fmla="*/ 210510 h 637357"/>
                  <a:gd name="connsiteX4" fmla="*/ 243387 w 358360"/>
                  <a:gd name="connsiteY4" fmla="*/ 216003 h 637357"/>
                  <a:gd name="connsiteX5" fmla="*/ 243331 w 358360"/>
                  <a:gd name="connsiteY5" fmla="*/ 224033 h 637357"/>
                  <a:gd name="connsiteX6" fmla="*/ 244711 w 358360"/>
                  <a:gd name="connsiteY6" fmla="*/ 501029 h 637357"/>
                  <a:gd name="connsiteX7" fmla="*/ 246852 w 358360"/>
                  <a:gd name="connsiteY7" fmla="*/ 627553 h 637357"/>
                  <a:gd name="connsiteX8" fmla="*/ 246514 w 358360"/>
                  <a:gd name="connsiteY8" fmla="*/ 637357 h 637357"/>
                  <a:gd name="connsiteX9" fmla="*/ 245500 w 358360"/>
                  <a:gd name="connsiteY9" fmla="*/ 583068 h 637357"/>
                  <a:gd name="connsiteX10" fmla="*/ 236034 w 358360"/>
                  <a:gd name="connsiteY10" fmla="*/ 541710 h 637357"/>
                  <a:gd name="connsiteX11" fmla="*/ 160756 w 358360"/>
                  <a:gd name="connsiteY11" fmla="*/ 327371 h 637357"/>
                  <a:gd name="connsiteX12" fmla="*/ 147177 w 358360"/>
                  <a:gd name="connsiteY12" fmla="*/ 320694 h 637357"/>
                  <a:gd name="connsiteX13" fmla="*/ 12792 w 358360"/>
                  <a:gd name="connsiteY13" fmla="*/ 368306 h 637357"/>
                  <a:gd name="connsiteX14" fmla="*/ 7608 w 358360"/>
                  <a:gd name="connsiteY14" fmla="*/ 369377 h 637357"/>
                  <a:gd name="connsiteX15" fmla="*/ 3636 w 358360"/>
                  <a:gd name="connsiteY15" fmla="*/ 355488 h 637357"/>
                  <a:gd name="connsiteX16" fmla="*/ 2988 w 358360"/>
                  <a:gd name="connsiteY16" fmla="*/ 241472 h 637357"/>
                  <a:gd name="connsiteX17" fmla="*/ 1 w 358360"/>
                  <a:gd name="connsiteY17" fmla="*/ 151854 h 637357"/>
                  <a:gd name="connsiteX18" fmla="*/ 3438 w 358360"/>
                  <a:gd name="connsiteY18" fmla="*/ 138443 h 637357"/>
                  <a:gd name="connsiteX19" fmla="*/ 2171 w 358360"/>
                  <a:gd name="connsiteY19" fmla="*/ 26794 h 637357"/>
                  <a:gd name="connsiteX20" fmla="*/ 19469 w 358360"/>
                  <a:gd name="connsiteY20" fmla="*/ 14004 h 637357"/>
                  <a:gd name="connsiteX21" fmla="*/ 85252 w 358360"/>
                  <a:gd name="connsiteY21" fmla="*/ 5552 h 637357"/>
                  <a:gd name="connsiteX22" fmla="*/ 134752 w 358360"/>
                  <a:gd name="connsiteY22" fmla="*/ 565 h 637357"/>
                  <a:gd name="connsiteX23" fmla="*/ 179125 w 358360"/>
                  <a:gd name="connsiteY23" fmla="*/ 2594 h 637357"/>
                  <a:gd name="connsiteX24" fmla="*/ 349092 w 358360"/>
                  <a:gd name="connsiteY24" fmla="*/ 3101 h 637357"/>
                  <a:gd name="connsiteX25" fmla="*/ 358361 w 358360"/>
                  <a:gd name="connsiteY25" fmla="*/ 6200 h 637357"/>
                  <a:gd name="connsiteX26" fmla="*/ 351205 w 358360"/>
                  <a:gd name="connsiteY26" fmla="*/ 19667 h 637357"/>
                  <a:gd name="connsiteX27" fmla="*/ 354445 w 358360"/>
                  <a:gd name="connsiteY27" fmla="*/ 183379 h 637357"/>
                  <a:gd name="connsiteX28" fmla="*/ 354304 w 358360"/>
                  <a:gd name="connsiteY28" fmla="*/ 192310 h 63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360" h="637357">
                    <a:moveTo>
                      <a:pt x="354304" y="192310"/>
                    </a:moveTo>
                    <a:cubicBezTo>
                      <a:pt x="342866" y="191240"/>
                      <a:pt x="331287" y="193493"/>
                      <a:pt x="319792" y="190084"/>
                    </a:cubicBezTo>
                    <a:cubicBezTo>
                      <a:pt x="315848" y="188929"/>
                      <a:pt x="310608" y="191352"/>
                      <a:pt x="306184" y="192789"/>
                    </a:cubicBezTo>
                    <a:cubicBezTo>
                      <a:pt x="286886" y="199100"/>
                      <a:pt x="267672" y="205608"/>
                      <a:pt x="247979" y="210510"/>
                    </a:cubicBezTo>
                    <a:cubicBezTo>
                      <a:pt x="244711" y="211327"/>
                      <a:pt x="243472" y="213017"/>
                      <a:pt x="243387" y="216003"/>
                    </a:cubicBezTo>
                    <a:cubicBezTo>
                      <a:pt x="243303" y="218680"/>
                      <a:pt x="243331" y="221356"/>
                      <a:pt x="243331" y="224033"/>
                    </a:cubicBezTo>
                    <a:cubicBezTo>
                      <a:pt x="243584" y="316384"/>
                      <a:pt x="242485" y="408734"/>
                      <a:pt x="244711" y="501029"/>
                    </a:cubicBezTo>
                    <a:cubicBezTo>
                      <a:pt x="245725" y="543204"/>
                      <a:pt x="245754" y="585378"/>
                      <a:pt x="246852" y="627553"/>
                    </a:cubicBezTo>
                    <a:cubicBezTo>
                      <a:pt x="246937" y="630821"/>
                      <a:pt x="246655" y="634089"/>
                      <a:pt x="246514" y="637357"/>
                    </a:cubicBezTo>
                    <a:cubicBezTo>
                      <a:pt x="244260" y="619299"/>
                      <a:pt x="244937" y="601127"/>
                      <a:pt x="245500" y="583068"/>
                    </a:cubicBezTo>
                    <a:cubicBezTo>
                      <a:pt x="245951" y="568165"/>
                      <a:pt x="240711" y="555093"/>
                      <a:pt x="236034" y="541710"/>
                    </a:cubicBezTo>
                    <a:cubicBezTo>
                      <a:pt x="210988" y="470236"/>
                      <a:pt x="185633" y="398902"/>
                      <a:pt x="160756" y="327371"/>
                    </a:cubicBezTo>
                    <a:cubicBezTo>
                      <a:pt x="158051" y="319567"/>
                      <a:pt x="155600" y="317595"/>
                      <a:pt x="147177" y="320694"/>
                    </a:cubicBezTo>
                    <a:cubicBezTo>
                      <a:pt x="102551" y="337006"/>
                      <a:pt x="57643" y="352529"/>
                      <a:pt x="12792" y="368306"/>
                    </a:cubicBezTo>
                    <a:cubicBezTo>
                      <a:pt x="11158" y="368898"/>
                      <a:pt x="9355" y="369039"/>
                      <a:pt x="7608" y="369377"/>
                    </a:cubicBezTo>
                    <a:cubicBezTo>
                      <a:pt x="2650" y="365799"/>
                      <a:pt x="3664" y="360418"/>
                      <a:pt x="3636" y="355488"/>
                    </a:cubicBezTo>
                    <a:cubicBezTo>
                      <a:pt x="3523" y="317454"/>
                      <a:pt x="5411" y="279336"/>
                      <a:pt x="2988" y="241472"/>
                    </a:cubicBezTo>
                    <a:cubicBezTo>
                      <a:pt x="1100" y="211580"/>
                      <a:pt x="58" y="181773"/>
                      <a:pt x="1" y="151854"/>
                    </a:cubicBezTo>
                    <a:cubicBezTo>
                      <a:pt x="1" y="147093"/>
                      <a:pt x="-168" y="142275"/>
                      <a:pt x="3438" y="138443"/>
                    </a:cubicBezTo>
                    <a:cubicBezTo>
                      <a:pt x="3213" y="101227"/>
                      <a:pt x="4791" y="63982"/>
                      <a:pt x="2171" y="26794"/>
                    </a:cubicBezTo>
                    <a:cubicBezTo>
                      <a:pt x="1635" y="19075"/>
                      <a:pt x="6735" y="14314"/>
                      <a:pt x="19469" y="14004"/>
                    </a:cubicBezTo>
                    <a:cubicBezTo>
                      <a:pt x="41725" y="13440"/>
                      <a:pt x="63531" y="9045"/>
                      <a:pt x="85252" y="5552"/>
                    </a:cubicBezTo>
                    <a:cubicBezTo>
                      <a:pt x="101734" y="2904"/>
                      <a:pt x="118327" y="2875"/>
                      <a:pt x="134752" y="565"/>
                    </a:cubicBezTo>
                    <a:cubicBezTo>
                      <a:pt x="149261" y="-1463"/>
                      <a:pt x="164221" y="2622"/>
                      <a:pt x="179125" y="2594"/>
                    </a:cubicBezTo>
                    <a:cubicBezTo>
                      <a:pt x="235780" y="2509"/>
                      <a:pt x="292436" y="2847"/>
                      <a:pt x="349092" y="3101"/>
                    </a:cubicBezTo>
                    <a:cubicBezTo>
                      <a:pt x="352388" y="3129"/>
                      <a:pt x="356501" y="1495"/>
                      <a:pt x="358361" y="6200"/>
                    </a:cubicBezTo>
                    <a:cubicBezTo>
                      <a:pt x="351796" y="8482"/>
                      <a:pt x="350782" y="13497"/>
                      <a:pt x="351205" y="19667"/>
                    </a:cubicBezTo>
                    <a:cubicBezTo>
                      <a:pt x="355121" y="74181"/>
                      <a:pt x="354276" y="128780"/>
                      <a:pt x="354445" y="183379"/>
                    </a:cubicBezTo>
                    <a:cubicBezTo>
                      <a:pt x="354557" y="186366"/>
                      <a:pt x="354388" y="189324"/>
                      <a:pt x="354304" y="192310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="" xmlns:a16="http://schemas.microsoft.com/office/drawing/2014/main" id="{3BB6CE84-EDB2-42CE-B1C6-B7199CE91AAA}"/>
                  </a:ext>
                </a:extLst>
              </p:cNvPr>
              <p:cNvSpPr/>
              <p:nvPr/>
            </p:nvSpPr>
            <p:spPr>
              <a:xfrm>
                <a:off x="10063796" y="3042687"/>
                <a:ext cx="68950" cy="458431"/>
              </a:xfrm>
              <a:custGeom>
                <a:avLst/>
                <a:gdLst>
                  <a:gd name="connsiteX0" fmla="*/ 32484 w 36625"/>
                  <a:gd name="connsiteY0" fmla="*/ 14 h 243511"/>
                  <a:gd name="connsiteX1" fmla="*/ 33329 w 36625"/>
                  <a:gd name="connsiteY1" fmla="*/ 69713 h 243511"/>
                  <a:gd name="connsiteX2" fmla="*/ 36625 w 36625"/>
                  <a:gd name="connsiteY2" fmla="*/ 230975 h 243511"/>
                  <a:gd name="connsiteX3" fmla="*/ 564 w 36625"/>
                  <a:gd name="connsiteY3" fmla="*/ 243512 h 243511"/>
                  <a:gd name="connsiteX4" fmla="*/ 0 w 36625"/>
                  <a:gd name="connsiteY4" fmla="*/ 18185 h 243511"/>
                  <a:gd name="connsiteX5" fmla="*/ 8509 w 36625"/>
                  <a:gd name="connsiteY5" fmla="*/ 5310 h 243511"/>
                  <a:gd name="connsiteX6" fmla="*/ 32484 w 36625"/>
                  <a:gd name="connsiteY6" fmla="*/ 14 h 24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5" h="243511">
                    <a:moveTo>
                      <a:pt x="32484" y="14"/>
                    </a:moveTo>
                    <a:cubicBezTo>
                      <a:pt x="32653" y="23256"/>
                      <a:pt x="31131" y="46668"/>
                      <a:pt x="33329" y="69713"/>
                    </a:cubicBezTo>
                    <a:cubicBezTo>
                      <a:pt x="38485" y="123439"/>
                      <a:pt x="34512" y="177249"/>
                      <a:pt x="36625" y="230975"/>
                    </a:cubicBezTo>
                    <a:cubicBezTo>
                      <a:pt x="24933" y="236102"/>
                      <a:pt x="13044" y="240695"/>
                      <a:pt x="564" y="243512"/>
                    </a:cubicBezTo>
                    <a:cubicBezTo>
                      <a:pt x="451" y="168403"/>
                      <a:pt x="451" y="93294"/>
                      <a:pt x="0" y="18185"/>
                    </a:cubicBezTo>
                    <a:cubicBezTo>
                      <a:pt x="-28" y="11085"/>
                      <a:pt x="2001" y="6437"/>
                      <a:pt x="8509" y="5310"/>
                    </a:cubicBezTo>
                    <a:cubicBezTo>
                      <a:pt x="16622" y="3930"/>
                      <a:pt x="24088" y="-268"/>
                      <a:pt x="32484" y="14"/>
                    </a:cubicBezTo>
                    <a:close/>
                  </a:path>
                </a:pathLst>
              </a:custGeom>
              <a:solidFill>
                <a:srgbClr val="506B3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="" xmlns:a16="http://schemas.microsoft.com/office/drawing/2014/main" id="{11F22F28-1C2F-484E-80A0-BDB679A876AA}"/>
                  </a:ext>
                </a:extLst>
              </p:cNvPr>
              <p:cNvSpPr/>
              <p:nvPr/>
            </p:nvSpPr>
            <p:spPr>
              <a:xfrm>
                <a:off x="11182581" y="3089578"/>
                <a:ext cx="209105" cy="2657539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24">
                <a:extLst>
                  <a:ext uri="{FF2B5EF4-FFF2-40B4-BE49-F238E27FC236}">
                    <a16:creationId xmlns="" xmlns:a16="http://schemas.microsoft.com/office/drawing/2014/main" id="{FE686FF8-BF95-410E-B22C-243A725E8C1E}"/>
                  </a:ext>
                </a:extLst>
              </p:cNvPr>
              <p:cNvSpPr/>
              <p:nvPr/>
            </p:nvSpPr>
            <p:spPr>
              <a:xfrm>
                <a:off x="11843115" y="2845039"/>
                <a:ext cx="4296" cy="184996"/>
              </a:xfrm>
              <a:custGeom>
                <a:avLst/>
                <a:gdLst>
                  <a:gd name="connsiteX0" fmla="*/ 1888 w 2282"/>
                  <a:gd name="connsiteY0" fmla="*/ 0 h 98267"/>
                  <a:gd name="connsiteX1" fmla="*/ 2282 w 2282"/>
                  <a:gd name="connsiteY1" fmla="*/ 98267 h 98267"/>
                  <a:gd name="connsiteX2" fmla="*/ 0 w 2282"/>
                  <a:gd name="connsiteY2" fmla="*/ 97929 h 98267"/>
                  <a:gd name="connsiteX3" fmla="*/ 338 w 2282"/>
                  <a:gd name="connsiteY3" fmla="*/ 2000 h 98267"/>
                  <a:gd name="connsiteX4" fmla="*/ 648 w 2282"/>
                  <a:gd name="connsiteY4" fmla="*/ 282 h 98267"/>
                  <a:gd name="connsiteX5" fmla="*/ 1888 w 2282"/>
                  <a:gd name="connsiteY5" fmla="*/ 0 h 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2" h="98267">
                    <a:moveTo>
                      <a:pt x="1888" y="0"/>
                    </a:moveTo>
                    <a:cubicBezTo>
                      <a:pt x="2028" y="32765"/>
                      <a:pt x="2141" y="65502"/>
                      <a:pt x="2282" y="98267"/>
                    </a:cubicBezTo>
                    <a:cubicBezTo>
                      <a:pt x="1521" y="98154"/>
                      <a:pt x="761" y="98042"/>
                      <a:pt x="0" y="97929"/>
                    </a:cubicBezTo>
                    <a:cubicBezTo>
                      <a:pt x="113" y="65953"/>
                      <a:pt x="226" y="33977"/>
                      <a:pt x="338" y="2000"/>
                    </a:cubicBezTo>
                    <a:cubicBezTo>
                      <a:pt x="338" y="1409"/>
                      <a:pt x="394" y="789"/>
                      <a:pt x="648" y="282"/>
                    </a:cubicBezTo>
                    <a:cubicBezTo>
                      <a:pt x="789" y="28"/>
                      <a:pt x="1465" y="85"/>
                      <a:pt x="1888" y="0"/>
                    </a:cubicBezTo>
                    <a:close/>
                  </a:path>
                </a:pathLst>
              </a:custGeom>
              <a:solidFill>
                <a:srgbClr val="752A67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25">
                <a:extLst>
                  <a:ext uri="{FF2B5EF4-FFF2-40B4-BE49-F238E27FC236}">
                    <a16:creationId xmlns="" xmlns:a16="http://schemas.microsoft.com/office/drawing/2014/main" id="{FED1E506-53C6-471A-AFF8-D8123DFE8DC7}"/>
                  </a:ext>
                </a:extLst>
              </p:cNvPr>
              <p:cNvSpPr/>
              <p:nvPr/>
            </p:nvSpPr>
            <p:spPr>
              <a:xfrm>
                <a:off x="10808981" y="2787602"/>
                <a:ext cx="43597" cy="6634"/>
              </a:xfrm>
              <a:custGeom>
                <a:avLst/>
                <a:gdLst>
                  <a:gd name="connsiteX0" fmla="*/ 0 w 23158"/>
                  <a:gd name="connsiteY0" fmla="*/ 3154 h 3524"/>
                  <a:gd name="connsiteX1" fmla="*/ 23158 w 23158"/>
                  <a:gd name="connsiteY1" fmla="*/ 365 h 3524"/>
                  <a:gd name="connsiteX2" fmla="*/ 0 w 23158"/>
                  <a:gd name="connsiteY2" fmla="*/ 315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8" h="3524">
                    <a:moveTo>
                      <a:pt x="0" y="3154"/>
                    </a:moveTo>
                    <a:cubicBezTo>
                      <a:pt x="7494" y="336"/>
                      <a:pt x="15213" y="-593"/>
                      <a:pt x="23158" y="365"/>
                    </a:cubicBezTo>
                    <a:cubicBezTo>
                      <a:pt x="15918" y="5379"/>
                      <a:pt x="7776" y="2844"/>
                      <a:pt x="0" y="3154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Rectangle 71">
                <a:extLst>
                  <a:ext uri="{FF2B5EF4-FFF2-40B4-BE49-F238E27FC236}">
                    <a16:creationId xmlns="" xmlns:a16="http://schemas.microsoft.com/office/drawing/2014/main" id="{AE924998-7359-4C52-A05E-E6B6D76C3C3B}"/>
                  </a:ext>
                </a:extLst>
              </p:cNvPr>
              <p:cNvSpPr/>
              <p:nvPr/>
            </p:nvSpPr>
            <p:spPr>
              <a:xfrm>
                <a:off x="11734447" y="0"/>
                <a:ext cx="247531" cy="2416804"/>
              </a:xfrm>
              <a:prstGeom prst="rect">
                <a:avLst/>
              </a:pr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76">
                <a:extLst>
                  <a:ext uri="{FF2B5EF4-FFF2-40B4-BE49-F238E27FC236}">
                    <a16:creationId xmlns="" xmlns:a16="http://schemas.microsoft.com/office/drawing/2014/main" id="{D2457CB2-CEAD-4105-9834-FC554766AE91}"/>
                  </a:ext>
                </a:extLst>
              </p:cNvPr>
              <p:cNvSpPr/>
              <p:nvPr/>
            </p:nvSpPr>
            <p:spPr>
              <a:xfrm>
                <a:off x="10192910" y="169933"/>
                <a:ext cx="659668" cy="2227073"/>
              </a:xfrm>
              <a:prstGeom prst="rect">
                <a:avLst/>
              </a:pr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77">
                <a:extLst>
                  <a:ext uri="{FF2B5EF4-FFF2-40B4-BE49-F238E27FC236}">
                    <a16:creationId xmlns="" xmlns:a16="http://schemas.microsoft.com/office/drawing/2014/main" id="{FA6390E9-FB16-4402-A5BD-6181730B1DBC}"/>
                  </a:ext>
                </a:extLst>
              </p:cNvPr>
              <p:cNvSpPr/>
              <p:nvPr/>
            </p:nvSpPr>
            <p:spPr>
              <a:xfrm>
                <a:off x="11210233" y="15629"/>
                <a:ext cx="512661" cy="2416805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8">
                <a:extLst>
                  <a:ext uri="{FF2B5EF4-FFF2-40B4-BE49-F238E27FC236}">
                    <a16:creationId xmlns="" xmlns:a16="http://schemas.microsoft.com/office/drawing/2014/main" id="{929E8B1F-9565-4E40-BD1A-E9DBF1EB34C5}"/>
                  </a:ext>
                </a:extLst>
              </p:cNvPr>
              <p:cNvSpPr/>
              <p:nvPr/>
            </p:nvSpPr>
            <p:spPr>
              <a:xfrm>
                <a:off x="11023513" y="72828"/>
                <a:ext cx="209105" cy="2359607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79">
                <a:extLst>
                  <a:ext uri="{FF2B5EF4-FFF2-40B4-BE49-F238E27FC236}">
                    <a16:creationId xmlns="" xmlns:a16="http://schemas.microsoft.com/office/drawing/2014/main" id="{D683C88C-A9A4-4945-BDBA-8944ECE88A02}"/>
                  </a:ext>
                </a:extLst>
              </p:cNvPr>
              <p:cNvSpPr/>
              <p:nvPr/>
            </p:nvSpPr>
            <p:spPr>
              <a:xfrm>
                <a:off x="10826889" y="169933"/>
                <a:ext cx="262834" cy="2263743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Rectangle 72">
                <a:extLst>
                  <a:ext uri="{FF2B5EF4-FFF2-40B4-BE49-F238E27FC236}">
                    <a16:creationId xmlns="" xmlns:a16="http://schemas.microsoft.com/office/drawing/2014/main" id="{434381DE-6512-4D6E-A5F4-2A9D18049143}"/>
                  </a:ext>
                </a:extLst>
              </p:cNvPr>
              <p:cNvSpPr/>
              <p:nvPr/>
            </p:nvSpPr>
            <p:spPr>
              <a:xfrm>
                <a:off x="10498641" y="255332"/>
                <a:ext cx="363177" cy="2141674"/>
              </a:xfrm>
              <a:prstGeom prst="rect">
                <a:avLst/>
              </a:pr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" name="Group 80">
              <a:extLst>
                <a:ext uri="{FF2B5EF4-FFF2-40B4-BE49-F238E27FC236}">
                  <a16:creationId xmlns="" xmlns:a16="http://schemas.microsoft.com/office/drawing/2014/main" id="{E43F07E9-8A8E-44A4-BB23-DDD3519E36DF}"/>
                </a:ext>
              </a:extLst>
            </p:cNvPr>
            <p:cNvGrpSpPr/>
            <p:nvPr/>
          </p:nvGrpSpPr>
          <p:grpSpPr>
            <a:xfrm>
              <a:off x="9083213" y="3377138"/>
              <a:ext cx="1514606" cy="2377731"/>
              <a:chOff x="9083213" y="3377138"/>
              <a:chExt cx="1514606" cy="2377731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B0E139F3-3F1C-49FF-A0CC-FF84509C2C0B}"/>
                  </a:ext>
                </a:extLst>
              </p:cNvPr>
              <p:cNvSpPr/>
              <p:nvPr/>
            </p:nvSpPr>
            <p:spPr>
              <a:xfrm>
                <a:off x="9083213" y="3377138"/>
                <a:ext cx="1514606" cy="2377731"/>
              </a:xfrm>
              <a:custGeom>
                <a:avLst/>
                <a:gdLst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14180 w 804534"/>
                  <a:gd name="connsiteY18" fmla="*/ 170886 h 1263012"/>
                  <a:gd name="connsiteX19" fmla="*/ 254552 w 804534"/>
                  <a:gd name="connsiteY19" fmla="*/ 156433 h 1263012"/>
                  <a:gd name="connsiteX20" fmla="*/ 303432 w 804534"/>
                  <a:gd name="connsiteY20" fmla="*/ 139868 h 1263012"/>
                  <a:gd name="connsiteX21" fmla="*/ 520786 w 804534"/>
                  <a:gd name="connsiteY21" fmla="*/ 63688 h 1263012"/>
                  <a:gd name="connsiteX22" fmla="*/ 557326 w 804534"/>
                  <a:gd name="connsiteY22" fmla="*/ 50954 h 1263012"/>
                  <a:gd name="connsiteX23" fmla="*/ 676948 w 804534"/>
                  <a:gd name="connsiteY23" fmla="*/ 8610 h 1263012"/>
                  <a:gd name="connsiteX24" fmla="*/ 695430 w 804534"/>
                  <a:gd name="connsiteY24" fmla="*/ 1933 h 1263012"/>
                  <a:gd name="connsiteX25" fmla="*/ 713629 w 804534"/>
                  <a:gd name="connsiteY25" fmla="*/ 10498 h 1263012"/>
                  <a:gd name="connsiteX26" fmla="*/ 745183 w 804534"/>
                  <a:gd name="connsiteY26" fmla="*/ 99806 h 1263012"/>
                  <a:gd name="connsiteX27" fmla="*/ 789443 w 804534"/>
                  <a:gd name="connsiteY27" fmla="*/ 225372 h 1263012"/>
                  <a:gd name="connsiteX28" fmla="*/ 798176 w 804534"/>
                  <a:gd name="connsiteY28" fmla="*/ 273238 h 1263012"/>
                  <a:gd name="connsiteX29" fmla="*/ 800148 w 804534"/>
                  <a:gd name="connsiteY29" fmla="*/ 323921 h 1263012"/>
                  <a:gd name="connsiteX30" fmla="*/ 800543 w 804534"/>
                  <a:gd name="connsiteY30" fmla="*/ 458954 h 1263012"/>
                  <a:gd name="connsiteX31" fmla="*/ 799416 w 804534"/>
                  <a:gd name="connsiteY31" fmla="*/ 464138 h 1263012"/>
                  <a:gd name="connsiteX32" fmla="*/ 792682 w 804534"/>
                  <a:gd name="connsiteY32" fmla="*/ 464588 h 1263012"/>
                  <a:gd name="connsiteX33" fmla="*/ 788203 w 804534"/>
                  <a:gd name="connsiteY33" fmla="*/ 454897 h 1263012"/>
                  <a:gd name="connsiteX34" fmla="*/ 675906 w 804534"/>
                  <a:gd name="connsiteY34" fmla="*/ 155053 h 1263012"/>
                  <a:gd name="connsiteX35" fmla="*/ 659199 w 804534"/>
                  <a:gd name="connsiteY35" fmla="*/ 147390 h 1263012"/>
                  <a:gd name="connsiteX36" fmla="*/ 148058 w 804534"/>
                  <a:gd name="connsiteY36" fmla="*/ 338712 h 1263012"/>
                  <a:gd name="connsiteX37" fmla="*/ 125379 w 804534"/>
                  <a:gd name="connsiteY37" fmla="*/ 347023 h 1263012"/>
                  <a:gd name="connsiteX38" fmla="*/ 118674 w 804534"/>
                  <a:gd name="connsiteY38" fmla="*/ 361335 h 1263012"/>
                  <a:gd name="connsiteX39" fmla="*/ 156848 w 804534"/>
                  <a:gd name="connsiteY39" fmla="*/ 463574 h 1263012"/>
                  <a:gd name="connsiteX40" fmla="*/ 284866 w 804534"/>
                  <a:gd name="connsiteY40" fmla="*/ 805312 h 1263012"/>
                  <a:gd name="connsiteX41" fmla="*/ 388345 w 804534"/>
                  <a:gd name="connsiteY41" fmla="*/ 1081716 h 1263012"/>
                  <a:gd name="connsiteX42" fmla="*/ 406206 w 804534"/>
                  <a:gd name="connsiteY42" fmla="*/ 1089886 h 1263012"/>
                  <a:gd name="connsiteX43" fmla="*/ 669257 w 804534"/>
                  <a:gd name="connsiteY43" fmla="*/ 991225 h 1263012"/>
                  <a:gd name="connsiteX44" fmla="*/ 788344 w 804534"/>
                  <a:gd name="connsiteY44" fmla="*/ 946937 h 1263012"/>
                  <a:gd name="connsiteX45" fmla="*/ 802796 w 804534"/>
                  <a:gd name="connsiteY45" fmla="*/ 947867 h 1263012"/>
                  <a:gd name="connsiteX46" fmla="*/ 803839 w 804534"/>
                  <a:gd name="connsiteY46" fmla="*/ 990971 h 1263012"/>
                  <a:gd name="connsiteX47" fmla="*/ 801022 w 804534"/>
                  <a:gd name="connsiteY47" fmla="*/ 996296 h 1263012"/>
                  <a:gd name="connsiteX48" fmla="*/ 801529 w 804534"/>
                  <a:gd name="connsiteY48" fmla="*/ 1099493 h 1263012"/>
                  <a:gd name="connsiteX49" fmla="*/ 800655 w 804534"/>
                  <a:gd name="connsiteY49" fmla="*/ 1108987 h 1263012"/>
                  <a:gd name="connsiteX50" fmla="*/ 792344 w 804534"/>
                  <a:gd name="connsiteY50" fmla="*/ 1115326 h 1263012"/>
                  <a:gd name="connsiteX51" fmla="*/ 684386 w 804534"/>
                  <a:gd name="connsiteY51" fmla="*/ 1153501 h 1263012"/>
                  <a:gd name="connsiteX52" fmla="*/ 666834 w 804534"/>
                  <a:gd name="connsiteY52" fmla="*/ 1156628 h 1263012"/>
                  <a:gd name="connsiteX53" fmla="*/ 601952 w 804534"/>
                  <a:gd name="connsiteY53" fmla="*/ 1178912 h 1263012"/>
                  <a:gd name="connsiteX54" fmla="*/ 469962 w 804534"/>
                  <a:gd name="connsiteY54" fmla="*/ 1225370 h 1263012"/>
                  <a:gd name="connsiteX55" fmla="*/ 466046 w 804534"/>
                  <a:gd name="connsiteY55" fmla="*/ 1227455 h 1263012"/>
                  <a:gd name="connsiteX56" fmla="*/ 375273 w 804534"/>
                  <a:gd name="connsiteY56" fmla="*/ 1259064 h 1263012"/>
                  <a:gd name="connsiteX57" fmla="*/ 352960 w 804534"/>
                  <a:gd name="connsiteY57" fmla="*/ 1248725 h 1263012"/>
                  <a:gd name="connsiteX58" fmla="*/ 331886 w 804534"/>
                  <a:gd name="connsiteY58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54552 w 804534"/>
                  <a:gd name="connsiteY18" fmla="*/ 156433 h 1263012"/>
                  <a:gd name="connsiteX19" fmla="*/ 303432 w 804534"/>
                  <a:gd name="connsiteY19" fmla="*/ 139868 h 1263012"/>
                  <a:gd name="connsiteX20" fmla="*/ 520786 w 804534"/>
                  <a:gd name="connsiteY20" fmla="*/ 63688 h 1263012"/>
                  <a:gd name="connsiteX21" fmla="*/ 557326 w 804534"/>
                  <a:gd name="connsiteY21" fmla="*/ 50954 h 1263012"/>
                  <a:gd name="connsiteX22" fmla="*/ 676948 w 804534"/>
                  <a:gd name="connsiteY22" fmla="*/ 8610 h 1263012"/>
                  <a:gd name="connsiteX23" fmla="*/ 695430 w 804534"/>
                  <a:gd name="connsiteY23" fmla="*/ 1933 h 1263012"/>
                  <a:gd name="connsiteX24" fmla="*/ 713629 w 804534"/>
                  <a:gd name="connsiteY24" fmla="*/ 10498 h 1263012"/>
                  <a:gd name="connsiteX25" fmla="*/ 745183 w 804534"/>
                  <a:gd name="connsiteY25" fmla="*/ 99806 h 1263012"/>
                  <a:gd name="connsiteX26" fmla="*/ 789443 w 804534"/>
                  <a:gd name="connsiteY26" fmla="*/ 225372 h 1263012"/>
                  <a:gd name="connsiteX27" fmla="*/ 798176 w 804534"/>
                  <a:gd name="connsiteY27" fmla="*/ 273238 h 1263012"/>
                  <a:gd name="connsiteX28" fmla="*/ 800148 w 804534"/>
                  <a:gd name="connsiteY28" fmla="*/ 323921 h 1263012"/>
                  <a:gd name="connsiteX29" fmla="*/ 800543 w 804534"/>
                  <a:gd name="connsiteY29" fmla="*/ 458954 h 1263012"/>
                  <a:gd name="connsiteX30" fmla="*/ 799416 w 804534"/>
                  <a:gd name="connsiteY30" fmla="*/ 464138 h 1263012"/>
                  <a:gd name="connsiteX31" fmla="*/ 792682 w 804534"/>
                  <a:gd name="connsiteY31" fmla="*/ 464588 h 1263012"/>
                  <a:gd name="connsiteX32" fmla="*/ 788203 w 804534"/>
                  <a:gd name="connsiteY32" fmla="*/ 454897 h 1263012"/>
                  <a:gd name="connsiteX33" fmla="*/ 675906 w 804534"/>
                  <a:gd name="connsiteY33" fmla="*/ 155053 h 1263012"/>
                  <a:gd name="connsiteX34" fmla="*/ 659199 w 804534"/>
                  <a:gd name="connsiteY34" fmla="*/ 147390 h 1263012"/>
                  <a:gd name="connsiteX35" fmla="*/ 148058 w 804534"/>
                  <a:gd name="connsiteY35" fmla="*/ 338712 h 1263012"/>
                  <a:gd name="connsiteX36" fmla="*/ 125379 w 804534"/>
                  <a:gd name="connsiteY36" fmla="*/ 347023 h 1263012"/>
                  <a:gd name="connsiteX37" fmla="*/ 118674 w 804534"/>
                  <a:gd name="connsiteY37" fmla="*/ 361335 h 1263012"/>
                  <a:gd name="connsiteX38" fmla="*/ 156848 w 804534"/>
                  <a:gd name="connsiteY38" fmla="*/ 463574 h 1263012"/>
                  <a:gd name="connsiteX39" fmla="*/ 284866 w 804534"/>
                  <a:gd name="connsiteY39" fmla="*/ 805312 h 1263012"/>
                  <a:gd name="connsiteX40" fmla="*/ 388345 w 804534"/>
                  <a:gd name="connsiteY40" fmla="*/ 1081716 h 1263012"/>
                  <a:gd name="connsiteX41" fmla="*/ 406206 w 804534"/>
                  <a:gd name="connsiteY41" fmla="*/ 1089886 h 1263012"/>
                  <a:gd name="connsiteX42" fmla="*/ 669257 w 804534"/>
                  <a:gd name="connsiteY42" fmla="*/ 991225 h 1263012"/>
                  <a:gd name="connsiteX43" fmla="*/ 788344 w 804534"/>
                  <a:gd name="connsiteY43" fmla="*/ 946937 h 1263012"/>
                  <a:gd name="connsiteX44" fmla="*/ 802796 w 804534"/>
                  <a:gd name="connsiteY44" fmla="*/ 947867 h 1263012"/>
                  <a:gd name="connsiteX45" fmla="*/ 803839 w 804534"/>
                  <a:gd name="connsiteY45" fmla="*/ 990971 h 1263012"/>
                  <a:gd name="connsiteX46" fmla="*/ 801022 w 804534"/>
                  <a:gd name="connsiteY46" fmla="*/ 996296 h 1263012"/>
                  <a:gd name="connsiteX47" fmla="*/ 801529 w 804534"/>
                  <a:gd name="connsiteY47" fmla="*/ 1099493 h 1263012"/>
                  <a:gd name="connsiteX48" fmla="*/ 800655 w 804534"/>
                  <a:gd name="connsiteY48" fmla="*/ 1108987 h 1263012"/>
                  <a:gd name="connsiteX49" fmla="*/ 792344 w 804534"/>
                  <a:gd name="connsiteY49" fmla="*/ 1115326 h 1263012"/>
                  <a:gd name="connsiteX50" fmla="*/ 684386 w 804534"/>
                  <a:gd name="connsiteY50" fmla="*/ 1153501 h 1263012"/>
                  <a:gd name="connsiteX51" fmla="*/ 666834 w 804534"/>
                  <a:gd name="connsiteY51" fmla="*/ 1156628 h 1263012"/>
                  <a:gd name="connsiteX52" fmla="*/ 601952 w 804534"/>
                  <a:gd name="connsiteY52" fmla="*/ 1178912 h 1263012"/>
                  <a:gd name="connsiteX53" fmla="*/ 469962 w 804534"/>
                  <a:gd name="connsiteY53" fmla="*/ 1225370 h 1263012"/>
                  <a:gd name="connsiteX54" fmla="*/ 466046 w 804534"/>
                  <a:gd name="connsiteY54" fmla="*/ 1227455 h 1263012"/>
                  <a:gd name="connsiteX55" fmla="*/ 375273 w 804534"/>
                  <a:gd name="connsiteY55" fmla="*/ 1259064 h 1263012"/>
                  <a:gd name="connsiteX56" fmla="*/ 352960 w 804534"/>
                  <a:gd name="connsiteY56" fmla="*/ 1248725 h 1263012"/>
                  <a:gd name="connsiteX57" fmla="*/ 331886 w 804534"/>
                  <a:gd name="connsiteY57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54552 w 804534"/>
                  <a:gd name="connsiteY17" fmla="*/ 156433 h 1263012"/>
                  <a:gd name="connsiteX18" fmla="*/ 303432 w 804534"/>
                  <a:gd name="connsiteY18" fmla="*/ 139868 h 1263012"/>
                  <a:gd name="connsiteX19" fmla="*/ 520786 w 804534"/>
                  <a:gd name="connsiteY19" fmla="*/ 63688 h 1263012"/>
                  <a:gd name="connsiteX20" fmla="*/ 557326 w 804534"/>
                  <a:gd name="connsiteY20" fmla="*/ 50954 h 1263012"/>
                  <a:gd name="connsiteX21" fmla="*/ 676948 w 804534"/>
                  <a:gd name="connsiteY21" fmla="*/ 8610 h 1263012"/>
                  <a:gd name="connsiteX22" fmla="*/ 695430 w 804534"/>
                  <a:gd name="connsiteY22" fmla="*/ 1933 h 1263012"/>
                  <a:gd name="connsiteX23" fmla="*/ 713629 w 804534"/>
                  <a:gd name="connsiteY23" fmla="*/ 10498 h 1263012"/>
                  <a:gd name="connsiteX24" fmla="*/ 745183 w 804534"/>
                  <a:gd name="connsiteY24" fmla="*/ 99806 h 1263012"/>
                  <a:gd name="connsiteX25" fmla="*/ 789443 w 804534"/>
                  <a:gd name="connsiteY25" fmla="*/ 225372 h 1263012"/>
                  <a:gd name="connsiteX26" fmla="*/ 798176 w 804534"/>
                  <a:gd name="connsiteY26" fmla="*/ 273238 h 1263012"/>
                  <a:gd name="connsiteX27" fmla="*/ 800148 w 804534"/>
                  <a:gd name="connsiteY27" fmla="*/ 323921 h 1263012"/>
                  <a:gd name="connsiteX28" fmla="*/ 800543 w 804534"/>
                  <a:gd name="connsiteY28" fmla="*/ 458954 h 1263012"/>
                  <a:gd name="connsiteX29" fmla="*/ 799416 w 804534"/>
                  <a:gd name="connsiteY29" fmla="*/ 464138 h 1263012"/>
                  <a:gd name="connsiteX30" fmla="*/ 792682 w 804534"/>
                  <a:gd name="connsiteY30" fmla="*/ 464588 h 1263012"/>
                  <a:gd name="connsiteX31" fmla="*/ 788203 w 804534"/>
                  <a:gd name="connsiteY31" fmla="*/ 454897 h 1263012"/>
                  <a:gd name="connsiteX32" fmla="*/ 675906 w 804534"/>
                  <a:gd name="connsiteY32" fmla="*/ 155053 h 1263012"/>
                  <a:gd name="connsiteX33" fmla="*/ 659199 w 804534"/>
                  <a:gd name="connsiteY33" fmla="*/ 147390 h 1263012"/>
                  <a:gd name="connsiteX34" fmla="*/ 148058 w 804534"/>
                  <a:gd name="connsiteY34" fmla="*/ 338712 h 1263012"/>
                  <a:gd name="connsiteX35" fmla="*/ 125379 w 804534"/>
                  <a:gd name="connsiteY35" fmla="*/ 347023 h 1263012"/>
                  <a:gd name="connsiteX36" fmla="*/ 118674 w 804534"/>
                  <a:gd name="connsiteY36" fmla="*/ 361335 h 1263012"/>
                  <a:gd name="connsiteX37" fmla="*/ 156848 w 804534"/>
                  <a:gd name="connsiteY37" fmla="*/ 463574 h 1263012"/>
                  <a:gd name="connsiteX38" fmla="*/ 284866 w 804534"/>
                  <a:gd name="connsiteY38" fmla="*/ 805312 h 1263012"/>
                  <a:gd name="connsiteX39" fmla="*/ 388345 w 804534"/>
                  <a:gd name="connsiteY39" fmla="*/ 1081716 h 1263012"/>
                  <a:gd name="connsiteX40" fmla="*/ 406206 w 804534"/>
                  <a:gd name="connsiteY40" fmla="*/ 1089886 h 1263012"/>
                  <a:gd name="connsiteX41" fmla="*/ 669257 w 804534"/>
                  <a:gd name="connsiteY41" fmla="*/ 991225 h 1263012"/>
                  <a:gd name="connsiteX42" fmla="*/ 788344 w 804534"/>
                  <a:gd name="connsiteY42" fmla="*/ 946937 h 1263012"/>
                  <a:gd name="connsiteX43" fmla="*/ 802796 w 804534"/>
                  <a:gd name="connsiteY43" fmla="*/ 947867 h 1263012"/>
                  <a:gd name="connsiteX44" fmla="*/ 803839 w 804534"/>
                  <a:gd name="connsiteY44" fmla="*/ 990971 h 1263012"/>
                  <a:gd name="connsiteX45" fmla="*/ 801022 w 804534"/>
                  <a:gd name="connsiteY45" fmla="*/ 996296 h 1263012"/>
                  <a:gd name="connsiteX46" fmla="*/ 801529 w 804534"/>
                  <a:gd name="connsiteY46" fmla="*/ 1099493 h 1263012"/>
                  <a:gd name="connsiteX47" fmla="*/ 800655 w 804534"/>
                  <a:gd name="connsiteY47" fmla="*/ 1108987 h 1263012"/>
                  <a:gd name="connsiteX48" fmla="*/ 792344 w 804534"/>
                  <a:gd name="connsiteY48" fmla="*/ 1115326 h 1263012"/>
                  <a:gd name="connsiteX49" fmla="*/ 684386 w 804534"/>
                  <a:gd name="connsiteY49" fmla="*/ 1153501 h 1263012"/>
                  <a:gd name="connsiteX50" fmla="*/ 666834 w 804534"/>
                  <a:gd name="connsiteY50" fmla="*/ 1156628 h 1263012"/>
                  <a:gd name="connsiteX51" fmla="*/ 601952 w 804534"/>
                  <a:gd name="connsiteY51" fmla="*/ 1178912 h 1263012"/>
                  <a:gd name="connsiteX52" fmla="*/ 469962 w 804534"/>
                  <a:gd name="connsiteY52" fmla="*/ 1225370 h 1263012"/>
                  <a:gd name="connsiteX53" fmla="*/ 466046 w 804534"/>
                  <a:gd name="connsiteY53" fmla="*/ 1227455 h 1263012"/>
                  <a:gd name="connsiteX54" fmla="*/ 375273 w 804534"/>
                  <a:gd name="connsiteY54" fmla="*/ 1259064 h 1263012"/>
                  <a:gd name="connsiteX55" fmla="*/ 352960 w 804534"/>
                  <a:gd name="connsiteY55" fmla="*/ 1248725 h 1263012"/>
                  <a:gd name="connsiteX56" fmla="*/ 331886 w 804534"/>
                  <a:gd name="connsiteY56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254552 w 804534"/>
                  <a:gd name="connsiteY16" fmla="*/ 156433 h 1263012"/>
                  <a:gd name="connsiteX17" fmla="*/ 303432 w 804534"/>
                  <a:gd name="connsiteY17" fmla="*/ 139868 h 1263012"/>
                  <a:gd name="connsiteX18" fmla="*/ 520786 w 804534"/>
                  <a:gd name="connsiteY18" fmla="*/ 63688 h 1263012"/>
                  <a:gd name="connsiteX19" fmla="*/ 557326 w 804534"/>
                  <a:gd name="connsiteY19" fmla="*/ 50954 h 1263012"/>
                  <a:gd name="connsiteX20" fmla="*/ 676948 w 804534"/>
                  <a:gd name="connsiteY20" fmla="*/ 8610 h 1263012"/>
                  <a:gd name="connsiteX21" fmla="*/ 695430 w 804534"/>
                  <a:gd name="connsiteY21" fmla="*/ 1933 h 1263012"/>
                  <a:gd name="connsiteX22" fmla="*/ 713629 w 804534"/>
                  <a:gd name="connsiteY22" fmla="*/ 10498 h 1263012"/>
                  <a:gd name="connsiteX23" fmla="*/ 745183 w 804534"/>
                  <a:gd name="connsiteY23" fmla="*/ 99806 h 1263012"/>
                  <a:gd name="connsiteX24" fmla="*/ 789443 w 804534"/>
                  <a:gd name="connsiteY24" fmla="*/ 225372 h 1263012"/>
                  <a:gd name="connsiteX25" fmla="*/ 798176 w 804534"/>
                  <a:gd name="connsiteY25" fmla="*/ 273238 h 1263012"/>
                  <a:gd name="connsiteX26" fmla="*/ 800148 w 804534"/>
                  <a:gd name="connsiteY26" fmla="*/ 323921 h 1263012"/>
                  <a:gd name="connsiteX27" fmla="*/ 800543 w 804534"/>
                  <a:gd name="connsiteY27" fmla="*/ 458954 h 1263012"/>
                  <a:gd name="connsiteX28" fmla="*/ 799416 w 804534"/>
                  <a:gd name="connsiteY28" fmla="*/ 464138 h 1263012"/>
                  <a:gd name="connsiteX29" fmla="*/ 792682 w 804534"/>
                  <a:gd name="connsiteY29" fmla="*/ 464588 h 1263012"/>
                  <a:gd name="connsiteX30" fmla="*/ 788203 w 804534"/>
                  <a:gd name="connsiteY30" fmla="*/ 454897 h 1263012"/>
                  <a:gd name="connsiteX31" fmla="*/ 675906 w 804534"/>
                  <a:gd name="connsiteY31" fmla="*/ 155053 h 1263012"/>
                  <a:gd name="connsiteX32" fmla="*/ 659199 w 804534"/>
                  <a:gd name="connsiteY32" fmla="*/ 147390 h 1263012"/>
                  <a:gd name="connsiteX33" fmla="*/ 148058 w 804534"/>
                  <a:gd name="connsiteY33" fmla="*/ 338712 h 1263012"/>
                  <a:gd name="connsiteX34" fmla="*/ 125379 w 804534"/>
                  <a:gd name="connsiteY34" fmla="*/ 347023 h 1263012"/>
                  <a:gd name="connsiteX35" fmla="*/ 118674 w 804534"/>
                  <a:gd name="connsiteY35" fmla="*/ 361335 h 1263012"/>
                  <a:gd name="connsiteX36" fmla="*/ 156848 w 804534"/>
                  <a:gd name="connsiteY36" fmla="*/ 463574 h 1263012"/>
                  <a:gd name="connsiteX37" fmla="*/ 284866 w 804534"/>
                  <a:gd name="connsiteY37" fmla="*/ 805312 h 1263012"/>
                  <a:gd name="connsiteX38" fmla="*/ 388345 w 804534"/>
                  <a:gd name="connsiteY38" fmla="*/ 1081716 h 1263012"/>
                  <a:gd name="connsiteX39" fmla="*/ 406206 w 804534"/>
                  <a:gd name="connsiteY39" fmla="*/ 1089886 h 1263012"/>
                  <a:gd name="connsiteX40" fmla="*/ 669257 w 804534"/>
                  <a:gd name="connsiteY40" fmla="*/ 991225 h 1263012"/>
                  <a:gd name="connsiteX41" fmla="*/ 788344 w 804534"/>
                  <a:gd name="connsiteY41" fmla="*/ 946937 h 1263012"/>
                  <a:gd name="connsiteX42" fmla="*/ 802796 w 804534"/>
                  <a:gd name="connsiteY42" fmla="*/ 947867 h 1263012"/>
                  <a:gd name="connsiteX43" fmla="*/ 803839 w 804534"/>
                  <a:gd name="connsiteY43" fmla="*/ 990971 h 1263012"/>
                  <a:gd name="connsiteX44" fmla="*/ 801022 w 804534"/>
                  <a:gd name="connsiteY44" fmla="*/ 996296 h 1263012"/>
                  <a:gd name="connsiteX45" fmla="*/ 801529 w 804534"/>
                  <a:gd name="connsiteY45" fmla="*/ 1099493 h 1263012"/>
                  <a:gd name="connsiteX46" fmla="*/ 800655 w 804534"/>
                  <a:gd name="connsiteY46" fmla="*/ 1108987 h 1263012"/>
                  <a:gd name="connsiteX47" fmla="*/ 792344 w 804534"/>
                  <a:gd name="connsiteY47" fmla="*/ 1115326 h 1263012"/>
                  <a:gd name="connsiteX48" fmla="*/ 684386 w 804534"/>
                  <a:gd name="connsiteY48" fmla="*/ 1153501 h 1263012"/>
                  <a:gd name="connsiteX49" fmla="*/ 666834 w 804534"/>
                  <a:gd name="connsiteY49" fmla="*/ 1156628 h 1263012"/>
                  <a:gd name="connsiteX50" fmla="*/ 601952 w 804534"/>
                  <a:gd name="connsiteY50" fmla="*/ 1178912 h 1263012"/>
                  <a:gd name="connsiteX51" fmla="*/ 469962 w 804534"/>
                  <a:gd name="connsiteY51" fmla="*/ 1225370 h 1263012"/>
                  <a:gd name="connsiteX52" fmla="*/ 466046 w 804534"/>
                  <a:gd name="connsiteY52" fmla="*/ 1227455 h 1263012"/>
                  <a:gd name="connsiteX53" fmla="*/ 375273 w 804534"/>
                  <a:gd name="connsiteY53" fmla="*/ 1259064 h 1263012"/>
                  <a:gd name="connsiteX54" fmla="*/ 352960 w 804534"/>
                  <a:gd name="connsiteY54" fmla="*/ 1248725 h 1263012"/>
                  <a:gd name="connsiteX55" fmla="*/ 331886 w 804534"/>
                  <a:gd name="connsiteY55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254552 w 804534"/>
                  <a:gd name="connsiteY15" fmla="*/ 156433 h 1263012"/>
                  <a:gd name="connsiteX16" fmla="*/ 303432 w 804534"/>
                  <a:gd name="connsiteY16" fmla="*/ 139868 h 1263012"/>
                  <a:gd name="connsiteX17" fmla="*/ 520786 w 804534"/>
                  <a:gd name="connsiteY17" fmla="*/ 63688 h 1263012"/>
                  <a:gd name="connsiteX18" fmla="*/ 557326 w 804534"/>
                  <a:gd name="connsiteY18" fmla="*/ 50954 h 1263012"/>
                  <a:gd name="connsiteX19" fmla="*/ 676948 w 804534"/>
                  <a:gd name="connsiteY19" fmla="*/ 8610 h 1263012"/>
                  <a:gd name="connsiteX20" fmla="*/ 695430 w 804534"/>
                  <a:gd name="connsiteY20" fmla="*/ 1933 h 1263012"/>
                  <a:gd name="connsiteX21" fmla="*/ 713629 w 804534"/>
                  <a:gd name="connsiteY21" fmla="*/ 10498 h 1263012"/>
                  <a:gd name="connsiteX22" fmla="*/ 745183 w 804534"/>
                  <a:gd name="connsiteY22" fmla="*/ 99806 h 1263012"/>
                  <a:gd name="connsiteX23" fmla="*/ 789443 w 804534"/>
                  <a:gd name="connsiteY23" fmla="*/ 225372 h 1263012"/>
                  <a:gd name="connsiteX24" fmla="*/ 798176 w 804534"/>
                  <a:gd name="connsiteY24" fmla="*/ 273238 h 1263012"/>
                  <a:gd name="connsiteX25" fmla="*/ 800148 w 804534"/>
                  <a:gd name="connsiteY25" fmla="*/ 323921 h 1263012"/>
                  <a:gd name="connsiteX26" fmla="*/ 800543 w 804534"/>
                  <a:gd name="connsiteY26" fmla="*/ 458954 h 1263012"/>
                  <a:gd name="connsiteX27" fmla="*/ 799416 w 804534"/>
                  <a:gd name="connsiteY27" fmla="*/ 464138 h 1263012"/>
                  <a:gd name="connsiteX28" fmla="*/ 792682 w 804534"/>
                  <a:gd name="connsiteY28" fmla="*/ 464588 h 1263012"/>
                  <a:gd name="connsiteX29" fmla="*/ 788203 w 804534"/>
                  <a:gd name="connsiteY29" fmla="*/ 454897 h 1263012"/>
                  <a:gd name="connsiteX30" fmla="*/ 675906 w 804534"/>
                  <a:gd name="connsiteY30" fmla="*/ 155053 h 1263012"/>
                  <a:gd name="connsiteX31" fmla="*/ 659199 w 804534"/>
                  <a:gd name="connsiteY31" fmla="*/ 147390 h 1263012"/>
                  <a:gd name="connsiteX32" fmla="*/ 148058 w 804534"/>
                  <a:gd name="connsiteY32" fmla="*/ 338712 h 1263012"/>
                  <a:gd name="connsiteX33" fmla="*/ 125379 w 804534"/>
                  <a:gd name="connsiteY33" fmla="*/ 347023 h 1263012"/>
                  <a:gd name="connsiteX34" fmla="*/ 118674 w 804534"/>
                  <a:gd name="connsiteY34" fmla="*/ 361335 h 1263012"/>
                  <a:gd name="connsiteX35" fmla="*/ 156848 w 804534"/>
                  <a:gd name="connsiteY35" fmla="*/ 463574 h 1263012"/>
                  <a:gd name="connsiteX36" fmla="*/ 284866 w 804534"/>
                  <a:gd name="connsiteY36" fmla="*/ 805312 h 1263012"/>
                  <a:gd name="connsiteX37" fmla="*/ 388345 w 804534"/>
                  <a:gd name="connsiteY37" fmla="*/ 1081716 h 1263012"/>
                  <a:gd name="connsiteX38" fmla="*/ 406206 w 804534"/>
                  <a:gd name="connsiteY38" fmla="*/ 1089886 h 1263012"/>
                  <a:gd name="connsiteX39" fmla="*/ 669257 w 804534"/>
                  <a:gd name="connsiteY39" fmla="*/ 991225 h 1263012"/>
                  <a:gd name="connsiteX40" fmla="*/ 788344 w 804534"/>
                  <a:gd name="connsiteY40" fmla="*/ 946937 h 1263012"/>
                  <a:gd name="connsiteX41" fmla="*/ 802796 w 804534"/>
                  <a:gd name="connsiteY41" fmla="*/ 947867 h 1263012"/>
                  <a:gd name="connsiteX42" fmla="*/ 803839 w 804534"/>
                  <a:gd name="connsiteY42" fmla="*/ 990971 h 1263012"/>
                  <a:gd name="connsiteX43" fmla="*/ 801022 w 804534"/>
                  <a:gd name="connsiteY43" fmla="*/ 996296 h 1263012"/>
                  <a:gd name="connsiteX44" fmla="*/ 801529 w 804534"/>
                  <a:gd name="connsiteY44" fmla="*/ 1099493 h 1263012"/>
                  <a:gd name="connsiteX45" fmla="*/ 800655 w 804534"/>
                  <a:gd name="connsiteY45" fmla="*/ 1108987 h 1263012"/>
                  <a:gd name="connsiteX46" fmla="*/ 792344 w 804534"/>
                  <a:gd name="connsiteY46" fmla="*/ 1115326 h 1263012"/>
                  <a:gd name="connsiteX47" fmla="*/ 684386 w 804534"/>
                  <a:gd name="connsiteY47" fmla="*/ 1153501 h 1263012"/>
                  <a:gd name="connsiteX48" fmla="*/ 666834 w 804534"/>
                  <a:gd name="connsiteY48" fmla="*/ 1156628 h 1263012"/>
                  <a:gd name="connsiteX49" fmla="*/ 601952 w 804534"/>
                  <a:gd name="connsiteY49" fmla="*/ 1178912 h 1263012"/>
                  <a:gd name="connsiteX50" fmla="*/ 469962 w 804534"/>
                  <a:gd name="connsiteY50" fmla="*/ 1225370 h 1263012"/>
                  <a:gd name="connsiteX51" fmla="*/ 466046 w 804534"/>
                  <a:gd name="connsiteY51" fmla="*/ 1227455 h 1263012"/>
                  <a:gd name="connsiteX52" fmla="*/ 375273 w 804534"/>
                  <a:gd name="connsiteY52" fmla="*/ 1259064 h 1263012"/>
                  <a:gd name="connsiteX53" fmla="*/ 352960 w 804534"/>
                  <a:gd name="connsiteY53" fmla="*/ 1248725 h 1263012"/>
                  <a:gd name="connsiteX54" fmla="*/ 331886 w 804534"/>
                  <a:gd name="connsiteY54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56102 w 804534"/>
                  <a:gd name="connsiteY11" fmla="*/ 415061 h 1263012"/>
                  <a:gd name="connsiteX12" fmla="*/ 2122 w 804534"/>
                  <a:gd name="connsiteY12" fmla="*/ 262504 h 1263012"/>
                  <a:gd name="connsiteX13" fmla="*/ 10236 w 804534"/>
                  <a:gd name="connsiteY13" fmla="*/ 243065 h 1263012"/>
                  <a:gd name="connsiteX14" fmla="*/ 254552 w 804534"/>
                  <a:gd name="connsiteY14" fmla="*/ 156433 h 1263012"/>
                  <a:gd name="connsiteX15" fmla="*/ 303432 w 804534"/>
                  <a:gd name="connsiteY15" fmla="*/ 139868 h 1263012"/>
                  <a:gd name="connsiteX16" fmla="*/ 520786 w 804534"/>
                  <a:gd name="connsiteY16" fmla="*/ 63688 h 1263012"/>
                  <a:gd name="connsiteX17" fmla="*/ 557326 w 804534"/>
                  <a:gd name="connsiteY17" fmla="*/ 50954 h 1263012"/>
                  <a:gd name="connsiteX18" fmla="*/ 676948 w 804534"/>
                  <a:gd name="connsiteY18" fmla="*/ 8610 h 1263012"/>
                  <a:gd name="connsiteX19" fmla="*/ 695430 w 804534"/>
                  <a:gd name="connsiteY19" fmla="*/ 1933 h 1263012"/>
                  <a:gd name="connsiteX20" fmla="*/ 713629 w 804534"/>
                  <a:gd name="connsiteY20" fmla="*/ 10498 h 1263012"/>
                  <a:gd name="connsiteX21" fmla="*/ 745183 w 804534"/>
                  <a:gd name="connsiteY21" fmla="*/ 99806 h 1263012"/>
                  <a:gd name="connsiteX22" fmla="*/ 789443 w 804534"/>
                  <a:gd name="connsiteY22" fmla="*/ 225372 h 1263012"/>
                  <a:gd name="connsiteX23" fmla="*/ 798176 w 804534"/>
                  <a:gd name="connsiteY23" fmla="*/ 273238 h 1263012"/>
                  <a:gd name="connsiteX24" fmla="*/ 800148 w 804534"/>
                  <a:gd name="connsiteY24" fmla="*/ 323921 h 1263012"/>
                  <a:gd name="connsiteX25" fmla="*/ 800543 w 804534"/>
                  <a:gd name="connsiteY25" fmla="*/ 458954 h 1263012"/>
                  <a:gd name="connsiteX26" fmla="*/ 799416 w 804534"/>
                  <a:gd name="connsiteY26" fmla="*/ 464138 h 1263012"/>
                  <a:gd name="connsiteX27" fmla="*/ 792682 w 804534"/>
                  <a:gd name="connsiteY27" fmla="*/ 464588 h 1263012"/>
                  <a:gd name="connsiteX28" fmla="*/ 788203 w 804534"/>
                  <a:gd name="connsiteY28" fmla="*/ 454897 h 1263012"/>
                  <a:gd name="connsiteX29" fmla="*/ 675906 w 804534"/>
                  <a:gd name="connsiteY29" fmla="*/ 155053 h 1263012"/>
                  <a:gd name="connsiteX30" fmla="*/ 659199 w 804534"/>
                  <a:gd name="connsiteY30" fmla="*/ 147390 h 1263012"/>
                  <a:gd name="connsiteX31" fmla="*/ 148058 w 804534"/>
                  <a:gd name="connsiteY31" fmla="*/ 338712 h 1263012"/>
                  <a:gd name="connsiteX32" fmla="*/ 125379 w 804534"/>
                  <a:gd name="connsiteY32" fmla="*/ 347023 h 1263012"/>
                  <a:gd name="connsiteX33" fmla="*/ 118674 w 804534"/>
                  <a:gd name="connsiteY33" fmla="*/ 361335 h 1263012"/>
                  <a:gd name="connsiteX34" fmla="*/ 156848 w 804534"/>
                  <a:gd name="connsiteY34" fmla="*/ 463574 h 1263012"/>
                  <a:gd name="connsiteX35" fmla="*/ 284866 w 804534"/>
                  <a:gd name="connsiteY35" fmla="*/ 805312 h 1263012"/>
                  <a:gd name="connsiteX36" fmla="*/ 388345 w 804534"/>
                  <a:gd name="connsiteY36" fmla="*/ 1081716 h 1263012"/>
                  <a:gd name="connsiteX37" fmla="*/ 406206 w 804534"/>
                  <a:gd name="connsiteY37" fmla="*/ 1089886 h 1263012"/>
                  <a:gd name="connsiteX38" fmla="*/ 669257 w 804534"/>
                  <a:gd name="connsiteY38" fmla="*/ 991225 h 1263012"/>
                  <a:gd name="connsiteX39" fmla="*/ 788344 w 804534"/>
                  <a:gd name="connsiteY39" fmla="*/ 946937 h 1263012"/>
                  <a:gd name="connsiteX40" fmla="*/ 802796 w 804534"/>
                  <a:gd name="connsiteY40" fmla="*/ 947867 h 1263012"/>
                  <a:gd name="connsiteX41" fmla="*/ 803839 w 804534"/>
                  <a:gd name="connsiteY41" fmla="*/ 990971 h 1263012"/>
                  <a:gd name="connsiteX42" fmla="*/ 801022 w 804534"/>
                  <a:gd name="connsiteY42" fmla="*/ 996296 h 1263012"/>
                  <a:gd name="connsiteX43" fmla="*/ 801529 w 804534"/>
                  <a:gd name="connsiteY43" fmla="*/ 1099493 h 1263012"/>
                  <a:gd name="connsiteX44" fmla="*/ 800655 w 804534"/>
                  <a:gd name="connsiteY44" fmla="*/ 1108987 h 1263012"/>
                  <a:gd name="connsiteX45" fmla="*/ 792344 w 804534"/>
                  <a:gd name="connsiteY45" fmla="*/ 1115326 h 1263012"/>
                  <a:gd name="connsiteX46" fmla="*/ 684386 w 804534"/>
                  <a:gd name="connsiteY46" fmla="*/ 1153501 h 1263012"/>
                  <a:gd name="connsiteX47" fmla="*/ 666834 w 804534"/>
                  <a:gd name="connsiteY47" fmla="*/ 1156628 h 1263012"/>
                  <a:gd name="connsiteX48" fmla="*/ 601952 w 804534"/>
                  <a:gd name="connsiteY48" fmla="*/ 1178912 h 1263012"/>
                  <a:gd name="connsiteX49" fmla="*/ 469962 w 804534"/>
                  <a:gd name="connsiteY49" fmla="*/ 1225370 h 1263012"/>
                  <a:gd name="connsiteX50" fmla="*/ 466046 w 804534"/>
                  <a:gd name="connsiteY50" fmla="*/ 1227455 h 1263012"/>
                  <a:gd name="connsiteX51" fmla="*/ 375273 w 804534"/>
                  <a:gd name="connsiteY51" fmla="*/ 1259064 h 1263012"/>
                  <a:gd name="connsiteX52" fmla="*/ 352960 w 804534"/>
                  <a:gd name="connsiteY52" fmla="*/ 1248725 h 1263012"/>
                  <a:gd name="connsiteX53" fmla="*/ 331886 w 804534"/>
                  <a:gd name="connsiteY53" fmla="*/ 119108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52" fmla="*/ 133550 w 804534"/>
                  <a:gd name="connsiteY52" fmla="*/ 527781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1185 w 804534"/>
                  <a:gd name="connsiteY48" fmla="*/ 686647 h 12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4534" h="1263012">
                    <a:moveTo>
                      <a:pt x="56102" y="415061"/>
                    </a:moveTo>
                    <a:cubicBezTo>
                      <a:pt x="37000" y="364603"/>
                      <a:pt x="20125" y="313356"/>
                      <a:pt x="2122" y="262504"/>
                    </a:cubicBezTo>
                    <a:cubicBezTo>
                      <a:pt x="-2019" y="250812"/>
                      <a:pt x="-498" y="246925"/>
                      <a:pt x="10236" y="243065"/>
                    </a:cubicBezTo>
                    <a:lnTo>
                      <a:pt x="254552" y="156433"/>
                    </a:lnTo>
                    <a:cubicBezTo>
                      <a:pt x="271202" y="151982"/>
                      <a:pt x="287204" y="145530"/>
                      <a:pt x="303432" y="139868"/>
                    </a:cubicBezTo>
                    <a:lnTo>
                      <a:pt x="520786" y="63688"/>
                    </a:lnTo>
                    <a:cubicBezTo>
                      <a:pt x="533069" y="59744"/>
                      <a:pt x="544958" y="54701"/>
                      <a:pt x="557326" y="50954"/>
                    </a:cubicBezTo>
                    <a:cubicBezTo>
                      <a:pt x="596937" y="36079"/>
                      <a:pt x="637112" y="22809"/>
                      <a:pt x="676948" y="8610"/>
                    </a:cubicBezTo>
                    <a:lnTo>
                      <a:pt x="695430" y="1933"/>
                    </a:lnTo>
                    <a:cubicBezTo>
                      <a:pt x="706530" y="-1927"/>
                      <a:pt x="709741" y="-462"/>
                      <a:pt x="713629" y="10498"/>
                    </a:cubicBezTo>
                    <a:cubicBezTo>
                      <a:pt x="724194" y="40248"/>
                      <a:pt x="734731" y="69999"/>
                      <a:pt x="745183" y="99806"/>
                    </a:cubicBezTo>
                    <a:cubicBezTo>
                      <a:pt x="759861" y="141671"/>
                      <a:pt x="774426" y="183592"/>
                      <a:pt x="789443" y="225372"/>
                    </a:cubicBezTo>
                    <a:cubicBezTo>
                      <a:pt x="794993" y="240839"/>
                      <a:pt x="798599" y="256447"/>
                      <a:pt x="798176" y="273238"/>
                    </a:cubicBezTo>
                    <a:cubicBezTo>
                      <a:pt x="797754" y="290086"/>
                      <a:pt x="795725" y="307186"/>
                      <a:pt x="800148" y="323921"/>
                    </a:cubicBezTo>
                    <a:cubicBezTo>
                      <a:pt x="801247" y="368941"/>
                      <a:pt x="800543" y="413962"/>
                      <a:pt x="800543" y="458954"/>
                    </a:cubicBezTo>
                    <a:cubicBezTo>
                      <a:pt x="800543" y="460757"/>
                      <a:pt x="800120" y="462504"/>
                      <a:pt x="799416" y="464138"/>
                    </a:cubicBezTo>
                    <a:cubicBezTo>
                      <a:pt x="797444" y="468082"/>
                      <a:pt x="795077" y="467575"/>
                      <a:pt x="792682" y="464588"/>
                    </a:cubicBezTo>
                    <a:cubicBezTo>
                      <a:pt x="790372" y="461743"/>
                      <a:pt x="789443" y="458250"/>
                      <a:pt x="788203" y="454897"/>
                    </a:cubicBezTo>
                    <a:cubicBezTo>
                      <a:pt x="750902" y="354883"/>
                      <a:pt x="713460" y="254954"/>
                      <a:pt x="675906" y="155053"/>
                    </a:cubicBezTo>
                    <a:cubicBezTo>
                      <a:pt x="671398" y="143079"/>
                      <a:pt x="671032" y="142938"/>
                      <a:pt x="659199" y="147390"/>
                    </a:cubicBezTo>
                    <a:lnTo>
                      <a:pt x="148058" y="338712"/>
                    </a:lnTo>
                    <a:lnTo>
                      <a:pt x="125379" y="347023"/>
                    </a:lnTo>
                    <a:cubicBezTo>
                      <a:pt x="115518" y="350798"/>
                      <a:pt x="115096" y="351671"/>
                      <a:pt x="118674" y="361335"/>
                    </a:cubicBezTo>
                    <a:cubicBezTo>
                      <a:pt x="131295" y="395452"/>
                      <a:pt x="144114" y="429485"/>
                      <a:pt x="156848" y="463574"/>
                    </a:cubicBezTo>
                    <a:cubicBezTo>
                      <a:pt x="199361" y="577534"/>
                      <a:pt x="242381" y="691324"/>
                      <a:pt x="284866" y="805312"/>
                    </a:cubicBezTo>
                    <a:cubicBezTo>
                      <a:pt x="319237" y="897493"/>
                      <a:pt x="354058" y="989506"/>
                      <a:pt x="388345" y="1081716"/>
                    </a:cubicBezTo>
                    <a:cubicBezTo>
                      <a:pt x="393162" y="1094676"/>
                      <a:pt x="393247" y="1094760"/>
                      <a:pt x="406206" y="1089886"/>
                    </a:cubicBezTo>
                    <a:lnTo>
                      <a:pt x="669257" y="991225"/>
                    </a:lnTo>
                    <a:lnTo>
                      <a:pt x="788344" y="946937"/>
                    </a:lnTo>
                    <a:cubicBezTo>
                      <a:pt x="793077" y="945162"/>
                      <a:pt x="798345" y="941669"/>
                      <a:pt x="802796" y="947867"/>
                    </a:cubicBezTo>
                    <a:cubicBezTo>
                      <a:pt x="805783" y="962178"/>
                      <a:pt x="804064" y="976603"/>
                      <a:pt x="803839" y="990971"/>
                    </a:cubicBezTo>
                    <a:cubicBezTo>
                      <a:pt x="803811" y="993056"/>
                      <a:pt x="802684" y="994915"/>
                      <a:pt x="801022" y="996296"/>
                    </a:cubicBezTo>
                    <a:cubicBezTo>
                      <a:pt x="800233" y="1030695"/>
                      <a:pt x="800712" y="1065094"/>
                      <a:pt x="801529" y="1099493"/>
                    </a:cubicBezTo>
                    <a:cubicBezTo>
                      <a:pt x="801613" y="1102705"/>
                      <a:pt x="802740" y="1105973"/>
                      <a:pt x="800655" y="1108987"/>
                    </a:cubicBezTo>
                    <a:cubicBezTo>
                      <a:pt x="798880" y="1112425"/>
                      <a:pt x="795810" y="1114059"/>
                      <a:pt x="792344" y="1115326"/>
                    </a:cubicBezTo>
                    <a:cubicBezTo>
                      <a:pt x="756508" y="1128483"/>
                      <a:pt x="720278" y="1140485"/>
                      <a:pt x="684386" y="1153501"/>
                    </a:cubicBezTo>
                    <a:cubicBezTo>
                      <a:pt x="678807" y="1155529"/>
                      <a:pt x="672694" y="1155642"/>
                      <a:pt x="666834" y="1156628"/>
                    </a:cubicBezTo>
                    <a:lnTo>
                      <a:pt x="601952" y="1178912"/>
                    </a:lnTo>
                    <a:lnTo>
                      <a:pt x="469962" y="1225370"/>
                    </a:lnTo>
                    <a:cubicBezTo>
                      <a:pt x="468581" y="1225849"/>
                      <a:pt x="467342" y="1226750"/>
                      <a:pt x="466046" y="1227455"/>
                    </a:cubicBezTo>
                    <a:lnTo>
                      <a:pt x="375273" y="1259064"/>
                    </a:lnTo>
                    <a:cubicBezTo>
                      <a:pt x="358115" y="1265291"/>
                      <a:pt x="358707" y="1265713"/>
                      <a:pt x="352960" y="1248725"/>
                    </a:cubicBezTo>
                    <a:cubicBezTo>
                      <a:pt x="346255" y="1229342"/>
                      <a:pt x="338901" y="1210269"/>
                      <a:pt x="331886" y="1191083"/>
                    </a:cubicBezTo>
                    <a:cubicBezTo>
                      <a:pt x="318194" y="1150289"/>
                      <a:pt x="304333" y="1109551"/>
                      <a:pt x="288697" y="1069433"/>
                    </a:cubicBezTo>
                    <a:cubicBezTo>
                      <a:pt x="284077" y="1065601"/>
                      <a:pt x="282584" y="1060079"/>
                      <a:pt x="280753" y="1054726"/>
                    </a:cubicBezTo>
                    <a:cubicBezTo>
                      <a:pt x="263398" y="1004381"/>
                      <a:pt x="245170" y="954318"/>
                      <a:pt x="227816" y="903973"/>
                    </a:cubicBezTo>
                    <a:cubicBezTo>
                      <a:pt x="225280" y="896620"/>
                      <a:pt x="224153" y="889070"/>
                      <a:pt x="222660" y="881547"/>
                    </a:cubicBezTo>
                    <a:cubicBezTo>
                      <a:pt x="209616" y="839908"/>
                      <a:pt x="191666" y="790408"/>
                      <a:pt x="179753" y="757925"/>
                    </a:cubicBezTo>
                    <a:cubicBezTo>
                      <a:pt x="167841" y="725442"/>
                      <a:pt x="157137" y="701497"/>
                      <a:pt x="151185" y="686647"/>
                    </a:cubicBezTo>
                  </a:path>
                </a:pathLst>
              </a:custGeom>
              <a:solidFill>
                <a:srgbClr val="01010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9">
                <a:extLst>
                  <a:ext uri="{FF2B5EF4-FFF2-40B4-BE49-F238E27FC236}">
                    <a16:creationId xmlns="" xmlns:a16="http://schemas.microsoft.com/office/drawing/2014/main" id="{9F2C09F7-0760-40BE-8B28-144343FF9030}"/>
                  </a:ext>
                </a:extLst>
              </p:cNvPr>
              <p:cNvSpPr/>
              <p:nvPr/>
            </p:nvSpPr>
            <p:spPr>
              <a:xfrm>
                <a:off x="9294736" y="3641180"/>
                <a:ext cx="1294985" cy="1801739"/>
              </a:xfrm>
              <a:custGeom>
                <a:avLst/>
                <a:gdLst>
                  <a:gd name="connsiteX0" fmla="*/ 685959 w 687875"/>
                  <a:gd name="connsiteY0" fmla="*/ 526953 h 957054"/>
                  <a:gd name="connsiteX1" fmla="*/ 686044 w 687875"/>
                  <a:gd name="connsiteY1" fmla="*/ 555154 h 957054"/>
                  <a:gd name="connsiteX2" fmla="*/ 671619 w 687875"/>
                  <a:gd name="connsiteY2" fmla="*/ 563550 h 957054"/>
                  <a:gd name="connsiteX3" fmla="*/ 486101 w 687875"/>
                  <a:gd name="connsiteY3" fmla="*/ 634066 h 957054"/>
                  <a:gd name="connsiteX4" fmla="*/ 247870 w 687875"/>
                  <a:gd name="connsiteY4" fmla="*/ 724417 h 957054"/>
                  <a:gd name="connsiteX5" fmla="*/ 242067 w 687875"/>
                  <a:gd name="connsiteY5" fmla="*/ 726727 h 957054"/>
                  <a:gd name="connsiteX6" fmla="*/ 237193 w 687875"/>
                  <a:gd name="connsiteY6" fmla="*/ 736841 h 957054"/>
                  <a:gd name="connsiteX7" fmla="*/ 248519 w 687875"/>
                  <a:gd name="connsiteY7" fmla="*/ 742560 h 957054"/>
                  <a:gd name="connsiteX8" fmla="*/ 349631 w 687875"/>
                  <a:gd name="connsiteY8" fmla="*/ 704132 h 957054"/>
                  <a:gd name="connsiteX9" fmla="*/ 647954 w 687875"/>
                  <a:gd name="connsiteY9" fmla="*/ 590765 h 957054"/>
                  <a:gd name="connsiteX10" fmla="*/ 675535 w 687875"/>
                  <a:gd name="connsiteY10" fmla="*/ 580313 h 957054"/>
                  <a:gd name="connsiteX11" fmla="*/ 686185 w 687875"/>
                  <a:gd name="connsiteY11" fmla="*/ 580791 h 957054"/>
                  <a:gd name="connsiteX12" fmla="*/ 686297 w 687875"/>
                  <a:gd name="connsiteY12" fmla="*/ 608542 h 957054"/>
                  <a:gd name="connsiteX13" fmla="*/ 678437 w 687875"/>
                  <a:gd name="connsiteY13" fmla="*/ 614064 h 957054"/>
                  <a:gd name="connsiteX14" fmla="*/ 481987 w 687875"/>
                  <a:gd name="connsiteY14" fmla="*/ 688665 h 957054"/>
                  <a:gd name="connsiteX15" fmla="*/ 326586 w 687875"/>
                  <a:gd name="connsiteY15" fmla="*/ 747941 h 957054"/>
                  <a:gd name="connsiteX16" fmla="*/ 262182 w 687875"/>
                  <a:gd name="connsiteY16" fmla="*/ 772283 h 957054"/>
                  <a:gd name="connsiteX17" fmla="*/ 256604 w 687875"/>
                  <a:gd name="connsiteY17" fmla="*/ 784341 h 957054"/>
                  <a:gd name="connsiteX18" fmla="*/ 266437 w 687875"/>
                  <a:gd name="connsiteY18" fmla="*/ 788792 h 957054"/>
                  <a:gd name="connsiteX19" fmla="*/ 293173 w 687875"/>
                  <a:gd name="connsiteY19" fmla="*/ 778565 h 957054"/>
                  <a:gd name="connsiteX20" fmla="*/ 587410 w 687875"/>
                  <a:gd name="connsiteY20" fmla="*/ 666719 h 957054"/>
                  <a:gd name="connsiteX21" fmla="*/ 671056 w 687875"/>
                  <a:gd name="connsiteY21" fmla="*/ 635137 h 957054"/>
                  <a:gd name="connsiteX22" fmla="*/ 686410 w 687875"/>
                  <a:gd name="connsiteY22" fmla="*/ 632207 h 957054"/>
                  <a:gd name="connsiteX23" fmla="*/ 686410 w 687875"/>
                  <a:gd name="connsiteY23" fmla="*/ 632292 h 957054"/>
                  <a:gd name="connsiteX24" fmla="*/ 687227 w 687875"/>
                  <a:gd name="connsiteY24" fmla="*/ 658859 h 957054"/>
                  <a:gd name="connsiteX25" fmla="*/ 678071 w 687875"/>
                  <a:gd name="connsiteY25" fmla="*/ 667339 h 957054"/>
                  <a:gd name="connsiteX26" fmla="*/ 560280 w 687875"/>
                  <a:gd name="connsiteY26" fmla="*/ 712331 h 957054"/>
                  <a:gd name="connsiteX27" fmla="*/ 363774 w 687875"/>
                  <a:gd name="connsiteY27" fmla="*/ 786820 h 957054"/>
                  <a:gd name="connsiteX28" fmla="*/ 282692 w 687875"/>
                  <a:gd name="connsiteY28" fmla="*/ 817613 h 957054"/>
                  <a:gd name="connsiteX29" fmla="*/ 274607 w 687875"/>
                  <a:gd name="connsiteY29" fmla="*/ 827868 h 957054"/>
                  <a:gd name="connsiteX30" fmla="*/ 286721 w 687875"/>
                  <a:gd name="connsiteY30" fmla="*/ 834179 h 957054"/>
                  <a:gd name="connsiteX31" fmla="*/ 420514 w 687875"/>
                  <a:gd name="connsiteY31" fmla="*/ 783439 h 957054"/>
                  <a:gd name="connsiteX32" fmla="*/ 673845 w 687875"/>
                  <a:gd name="connsiteY32" fmla="*/ 687285 h 957054"/>
                  <a:gd name="connsiteX33" fmla="*/ 686692 w 687875"/>
                  <a:gd name="connsiteY33" fmla="*/ 685707 h 957054"/>
                  <a:gd name="connsiteX34" fmla="*/ 687283 w 687875"/>
                  <a:gd name="connsiteY34" fmla="*/ 710669 h 957054"/>
                  <a:gd name="connsiteX35" fmla="*/ 679310 w 687875"/>
                  <a:gd name="connsiteY35" fmla="*/ 720050 h 957054"/>
                  <a:gd name="connsiteX36" fmla="*/ 637530 w 687875"/>
                  <a:gd name="connsiteY36" fmla="*/ 736024 h 957054"/>
                  <a:gd name="connsiteX37" fmla="*/ 343884 w 687875"/>
                  <a:gd name="connsiteY37" fmla="*/ 847279 h 957054"/>
                  <a:gd name="connsiteX38" fmla="*/ 297934 w 687875"/>
                  <a:gd name="connsiteY38" fmla="*/ 864859 h 957054"/>
                  <a:gd name="connsiteX39" fmla="*/ 291849 w 687875"/>
                  <a:gd name="connsiteY39" fmla="*/ 876748 h 957054"/>
                  <a:gd name="connsiteX40" fmla="*/ 303906 w 687875"/>
                  <a:gd name="connsiteY40" fmla="*/ 881002 h 957054"/>
                  <a:gd name="connsiteX41" fmla="*/ 604849 w 687875"/>
                  <a:gd name="connsiteY41" fmla="*/ 766395 h 957054"/>
                  <a:gd name="connsiteX42" fmla="*/ 674324 w 687875"/>
                  <a:gd name="connsiteY42" fmla="*/ 740166 h 957054"/>
                  <a:gd name="connsiteX43" fmla="*/ 687819 w 687875"/>
                  <a:gd name="connsiteY43" fmla="*/ 739574 h 957054"/>
                  <a:gd name="connsiteX44" fmla="*/ 687875 w 687875"/>
                  <a:gd name="connsiteY44" fmla="*/ 805780 h 957054"/>
                  <a:gd name="connsiteX45" fmla="*/ 531825 w 687875"/>
                  <a:gd name="connsiteY45" fmla="*/ 863760 h 957054"/>
                  <a:gd name="connsiteX46" fmla="*/ 286411 w 687875"/>
                  <a:gd name="connsiteY46" fmla="*/ 955998 h 957054"/>
                  <a:gd name="connsiteX47" fmla="*/ 276072 w 687875"/>
                  <a:gd name="connsiteY47" fmla="*/ 950927 h 957054"/>
                  <a:gd name="connsiteX48" fmla="*/ 95906 w 687875"/>
                  <a:gd name="connsiteY48" fmla="*/ 469987 h 957054"/>
                  <a:gd name="connsiteX49" fmla="*/ 1217 w 687875"/>
                  <a:gd name="connsiteY49" fmla="*/ 217784 h 957054"/>
                  <a:gd name="connsiteX50" fmla="*/ 7189 w 687875"/>
                  <a:gd name="connsiteY50" fmla="*/ 205472 h 957054"/>
                  <a:gd name="connsiteX51" fmla="*/ 553378 w 687875"/>
                  <a:gd name="connsiteY51" fmla="*/ 1021 h 957054"/>
                  <a:gd name="connsiteX52" fmla="*/ 563745 w 687875"/>
                  <a:gd name="connsiteY52" fmla="*/ 6261 h 957054"/>
                  <a:gd name="connsiteX53" fmla="*/ 682776 w 687875"/>
                  <a:gd name="connsiteY53" fmla="*/ 324052 h 957054"/>
                  <a:gd name="connsiteX54" fmla="*/ 684382 w 687875"/>
                  <a:gd name="connsiteY54" fmla="*/ 327038 h 957054"/>
                  <a:gd name="connsiteX55" fmla="*/ 684663 w 687875"/>
                  <a:gd name="connsiteY55" fmla="*/ 410683 h 957054"/>
                  <a:gd name="connsiteX56" fmla="*/ 683790 w 687875"/>
                  <a:gd name="connsiteY56" fmla="*/ 410796 h 957054"/>
                  <a:gd name="connsiteX57" fmla="*/ 660632 w 687875"/>
                  <a:gd name="connsiteY57" fmla="*/ 408317 h 957054"/>
                  <a:gd name="connsiteX58" fmla="*/ 351209 w 687875"/>
                  <a:gd name="connsiteY58" fmla="*/ 525995 h 957054"/>
                  <a:gd name="connsiteX59" fmla="*/ 198962 w 687875"/>
                  <a:gd name="connsiteY59" fmla="*/ 583750 h 957054"/>
                  <a:gd name="connsiteX60" fmla="*/ 192285 w 687875"/>
                  <a:gd name="connsiteY60" fmla="*/ 586313 h 957054"/>
                  <a:gd name="connsiteX61" fmla="*/ 186876 w 687875"/>
                  <a:gd name="connsiteY61" fmla="*/ 596822 h 957054"/>
                  <a:gd name="connsiteX62" fmla="*/ 198427 w 687875"/>
                  <a:gd name="connsiteY62" fmla="*/ 602231 h 957054"/>
                  <a:gd name="connsiteX63" fmla="*/ 290383 w 687875"/>
                  <a:gd name="connsiteY63" fmla="*/ 567212 h 957054"/>
                  <a:gd name="connsiteX64" fmla="*/ 594764 w 687875"/>
                  <a:gd name="connsiteY64" fmla="*/ 451478 h 957054"/>
                  <a:gd name="connsiteX65" fmla="*/ 670887 w 687875"/>
                  <a:gd name="connsiteY65" fmla="*/ 422629 h 957054"/>
                  <a:gd name="connsiteX66" fmla="*/ 684635 w 687875"/>
                  <a:gd name="connsiteY66" fmla="*/ 420995 h 957054"/>
                  <a:gd name="connsiteX67" fmla="*/ 684776 w 687875"/>
                  <a:gd name="connsiteY67" fmla="*/ 450126 h 957054"/>
                  <a:gd name="connsiteX68" fmla="*/ 675000 w 687875"/>
                  <a:gd name="connsiteY68" fmla="*/ 456126 h 957054"/>
                  <a:gd name="connsiteX69" fmla="*/ 438291 w 687875"/>
                  <a:gd name="connsiteY69" fmla="*/ 545885 h 957054"/>
                  <a:gd name="connsiteX70" fmla="*/ 211725 w 687875"/>
                  <a:gd name="connsiteY70" fmla="*/ 632094 h 957054"/>
                  <a:gd name="connsiteX71" fmla="*/ 203893 w 687875"/>
                  <a:gd name="connsiteY71" fmla="*/ 641645 h 957054"/>
                  <a:gd name="connsiteX72" fmla="*/ 217359 w 687875"/>
                  <a:gd name="connsiteY72" fmla="*/ 648237 h 957054"/>
                  <a:gd name="connsiteX73" fmla="*/ 295962 w 687875"/>
                  <a:gd name="connsiteY73" fmla="*/ 618374 h 957054"/>
                  <a:gd name="connsiteX74" fmla="*/ 556815 w 687875"/>
                  <a:gd name="connsiteY74" fmla="*/ 519121 h 957054"/>
                  <a:gd name="connsiteX75" fmla="*/ 672239 w 687875"/>
                  <a:gd name="connsiteY75" fmla="*/ 475340 h 957054"/>
                  <a:gd name="connsiteX76" fmla="*/ 678099 w 687875"/>
                  <a:gd name="connsiteY76" fmla="*/ 473115 h 957054"/>
                  <a:gd name="connsiteX77" fmla="*/ 685537 w 687875"/>
                  <a:gd name="connsiteY77" fmla="*/ 478721 h 957054"/>
                  <a:gd name="connsiteX78" fmla="*/ 685565 w 687875"/>
                  <a:gd name="connsiteY78" fmla="*/ 496583 h 957054"/>
                  <a:gd name="connsiteX79" fmla="*/ 677395 w 687875"/>
                  <a:gd name="connsiteY79" fmla="*/ 508387 h 957054"/>
                  <a:gd name="connsiteX80" fmla="*/ 533487 w 687875"/>
                  <a:gd name="connsiteY80" fmla="*/ 562873 h 957054"/>
                  <a:gd name="connsiteX81" fmla="*/ 231643 w 687875"/>
                  <a:gd name="connsiteY81" fmla="*/ 677622 h 957054"/>
                  <a:gd name="connsiteX82" fmla="*/ 224994 w 687875"/>
                  <a:gd name="connsiteY82" fmla="*/ 680270 h 957054"/>
                  <a:gd name="connsiteX83" fmla="*/ 219895 w 687875"/>
                  <a:gd name="connsiteY83" fmla="*/ 691934 h 957054"/>
                  <a:gd name="connsiteX84" fmla="*/ 230995 w 687875"/>
                  <a:gd name="connsiteY84" fmla="*/ 695906 h 957054"/>
                  <a:gd name="connsiteX85" fmla="*/ 375691 w 687875"/>
                  <a:gd name="connsiteY85" fmla="*/ 641025 h 957054"/>
                  <a:gd name="connsiteX86" fmla="*/ 573099 w 687875"/>
                  <a:gd name="connsiteY86" fmla="*/ 566170 h 957054"/>
                  <a:gd name="connsiteX87" fmla="*/ 673366 w 687875"/>
                  <a:gd name="connsiteY87" fmla="*/ 527855 h 957054"/>
                  <a:gd name="connsiteX88" fmla="*/ 685959 w 687875"/>
                  <a:gd name="connsiteY88" fmla="*/ 526953 h 9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87875" h="957054">
                    <a:moveTo>
                      <a:pt x="685959" y="526953"/>
                    </a:moveTo>
                    <a:cubicBezTo>
                      <a:pt x="685987" y="536363"/>
                      <a:pt x="686016" y="545744"/>
                      <a:pt x="686044" y="555154"/>
                    </a:cubicBezTo>
                    <a:cubicBezTo>
                      <a:pt x="682579" y="560253"/>
                      <a:pt x="676859" y="561578"/>
                      <a:pt x="671619" y="563550"/>
                    </a:cubicBezTo>
                    <a:cubicBezTo>
                      <a:pt x="609752" y="586933"/>
                      <a:pt x="547997" y="610655"/>
                      <a:pt x="486101" y="634066"/>
                    </a:cubicBezTo>
                    <a:cubicBezTo>
                      <a:pt x="406653" y="664099"/>
                      <a:pt x="327262" y="694244"/>
                      <a:pt x="247870" y="724417"/>
                    </a:cubicBezTo>
                    <a:cubicBezTo>
                      <a:pt x="245927" y="725149"/>
                      <a:pt x="244011" y="726051"/>
                      <a:pt x="242067" y="726727"/>
                    </a:cubicBezTo>
                    <a:cubicBezTo>
                      <a:pt x="237052" y="728502"/>
                      <a:pt x="234855" y="731178"/>
                      <a:pt x="237193" y="736841"/>
                    </a:cubicBezTo>
                    <a:cubicBezTo>
                      <a:pt x="239475" y="742391"/>
                      <a:pt x="241982" y="745068"/>
                      <a:pt x="248519" y="742560"/>
                    </a:cubicBezTo>
                    <a:cubicBezTo>
                      <a:pt x="282157" y="729601"/>
                      <a:pt x="315880" y="716838"/>
                      <a:pt x="349631" y="704132"/>
                    </a:cubicBezTo>
                    <a:cubicBezTo>
                      <a:pt x="449194" y="666691"/>
                      <a:pt x="548447" y="628404"/>
                      <a:pt x="647954" y="590765"/>
                    </a:cubicBezTo>
                    <a:cubicBezTo>
                      <a:pt x="657167" y="587299"/>
                      <a:pt x="666182" y="583327"/>
                      <a:pt x="675535" y="580313"/>
                    </a:cubicBezTo>
                    <a:cubicBezTo>
                      <a:pt x="679057" y="579186"/>
                      <a:pt x="682832" y="576819"/>
                      <a:pt x="686185" y="580791"/>
                    </a:cubicBezTo>
                    <a:cubicBezTo>
                      <a:pt x="686213" y="590032"/>
                      <a:pt x="686269" y="599273"/>
                      <a:pt x="686297" y="608542"/>
                    </a:cubicBezTo>
                    <a:cubicBezTo>
                      <a:pt x="684523" y="611584"/>
                      <a:pt x="681564" y="612880"/>
                      <a:pt x="678437" y="614064"/>
                    </a:cubicBezTo>
                    <a:cubicBezTo>
                      <a:pt x="612963" y="638997"/>
                      <a:pt x="547405" y="663648"/>
                      <a:pt x="481987" y="688665"/>
                    </a:cubicBezTo>
                    <a:cubicBezTo>
                      <a:pt x="430206" y="708471"/>
                      <a:pt x="378255" y="727882"/>
                      <a:pt x="326586" y="747941"/>
                    </a:cubicBezTo>
                    <a:cubicBezTo>
                      <a:pt x="305202" y="756252"/>
                      <a:pt x="283650" y="764169"/>
                      <a:pt x="262182" y="772283"/>
                    </a:cubicBezTo>
                    <a:cubicBezTo>
                      <a:pt x="255928" y="774649"/>
                      <a:pt x="253590" y="777748"/>
                      <a:pt x="256604" y="784341"/>
                    </a:cubicBezTo>
                    <a:cubicBezTo>
                      <a:pt x="258774" y="789074"/>
                      <a:pt x="261591" y="790567"/>
                      <a:pt x="266437" y="788792"/>
                    </a:cubicBezTo>
                    <a:cubicBezTo>
                      <a:pt x="275395" y="785496"/>
                      <a:pt x="284242" y="781946"/>
                      <a:pt x="293173" y="778565"/>
                    </a:cubicBezTo>
                    <a:cubicBezTo>
                      <a:pt x="391355" y="741518"/>
                      <a:pt x="489284" y="703907"/>
                      <a:pt x="587410" y="666719"/>
                    </a:cubicBezTo>
                    <a:cubicBezTo>
                      <a:pt x="615273" y="656154"/>
                      <a:pt x="643024" y="645195"/>
                      <a:pt x="671056" y="635137"/>
                    </a:cubicBezTo>
                    <a:cubicBezTo>
                      <a:pt x="675958" y="633390"/>
                      <a:pt x="680691" y="629981"/>
                      <a:pt x="686410" y="632207"/>
                    </a:cubicBezTo>
                    <a:lnTo>
                      <a:pt x="686410" y="632292"/>
                    </a:lnTo>
                    <a:cubicBezTo>
                      <a:pt x="688241" y="641110"/>
                      <a:pt x="686748" y="650012"/>
                      <a:pt x="687227" y="658859"/>
                    </a:cubicBezTo>
                    <a:cubicBezTo>
                      <a:pt x="686805" y="664521"/>
                      <a:pt x="682184" y="665733"/>
                      <a:pt x="678071" y="667339"/>
                    </a:cubicBezTo>
                    <a:cubicBezTo>
                      <a:pt x="638911" y="682637"/>
                      <a:pt x="599581" y="697455"/>
                      <a:pt x="560280" y="712331"/>
                    </a:cubicBezTo>
                    <a:cubicBezTo>
                      <a:pt x="494778" y="737123"/>
                      <a:pt x="429248" y="761915"/>
                      <a:pt x="363774" y="786820"/>
                    </a:cubicBezTo>
                    <a:cubicBezTo>
                      <a:pt x="336756" y="797103"/>
                      <a:pt x="309710" y="807330"/>
                      <a:pt x="282692" y="817613"/>
                    </a:cubicBezTo>
                    <a:cubicBezTo>
                      <a:pt x="278128" y="819360"/>
                      <a:pt x="272437" y="820374"/>
                      <a:pt x="274607" y="827868"/>
                    </a:cubicBezTo>
                    <a:cubicBezTo>
                      <a:pt x="276832" y="835559"/>
                      <a:pt x="279086" y="837024"/>
                      <a:pt x="286721" y="834179"/>
                    </a:cubicBezTo>
                    <a:cubicBezTo>
                      <a:pt x="331431" y="817585"/>
                      <a:pt x="375973" y="800484"/>
                      <a:pt x="420514" y="783439"/>
                    </a:cubicBezTo>
                    <a:cubicBezTo>
                      <a:pt x="504864" y="751153"/>
                      <a:pt x="589467" y="719571"/>
                      <a:pt x="673845" y="687285"/>
                    </a:cubicBezTo>
                    <a:cubicBezTo>
                      <a:pt x="677902" y="685736"/>
                      <a:pt x="682071" y="683369"/>
                      <a:pt x="686692" y="685707"/>
                    </a:cubicBezTo>
                    <a:cubicBezTo>
                      <a:pt x="687903" y="693990"/>
                      <a:pt x="686861" y="702358"/>
                      <a:pt x="687283" y="710669"/>
                    </a:cubicBezTo>
                    <a:cubicBezTo>
                      <a:pt x="687565" y="716416"/>
                      <a:pt x="683536" y="718332"/>
                      <a:pt x="679310" y="720050"/>
                    </a:cubicBezTo>
                    <a:cubicBezTo>
                      <a:pt x="665478" y="725628"/>
                      <a:pt x="651476" y="730756"/>
                      <a:pt x="637530" y="736024"/>
                    </a:cubicBezTo>
                    <a:cubicBezTo>
                      <a:pt x="539629" y="773043"/>
                      <a:pt x="441897" y="810485"/>
                      <a:pt x="343884" y="847279"/>
                    </a:cubicBezTo>
                    <a:cubicBezTo>
                      <a:pt x="328530" y="853054"/>
                      <a:pt x="313344" y="859252"/>
                      <a:pt x="297934" y="864859"/>
                    </a:cubicBezTo>
                    <a:cubicBezTo>
                      <a:pt x="291877" y="867056"/>
                      <a:pt x="289059" y="869874"/>
                      <a:pt x="291849" y="876748"/>
                    </a:cubicBezTo>
                    <a:cubicBezTo>
                      <a:pt x="294497" y="883256"/>
                      <a:pt x="298356" y="883143"/>
                      <a:pt x="303906" y="881002"/>
                    </a:cubicBezTo>
                    <a:cubicBezTo>
                      <a:pt x="404117" y="842546"/>
                      <a:pt x="504751" y="805132"/>
                      <a:pt x="604849" y="766395"/>
                    </a:cubicBezTo>
                    <a:cubicBezTo>
                      <a:pt x="627923" y="757464"/>
                      <a:pt x="651222" y="749068"/>
                      <a:pt x="674324" y="740166"/>
                    </a:cubicBezTo>
                    <a:cubicBezTo>
                      <a:pt x="678606" y="738503"/>
                      <a:pt x="683170" y="735883"/>
                      <a:pt x="687819" y="739574"/>
                    </a:cubicBezTo>
                    <a:cubicBezTo>
                      <a:pt x="687847" y="761633"/>
                      <a:pt x="687847" y="783721"/>
                      <a:pt x="687875" y="805780"/>
                    </a:cubicBezTo>
                    <a:cubicBezTo>
                      <a:pt x="635840" y="825107"/>
                      <a:pt x="583804" y="844321"/>
                      <a:pt x="531825" y="863760"/>
                    </a:cubicBezTo>
                    <a:cubicBezTo>
                      <a:pt x="449983" y="894384"/>
                      <a:pt x="368141" y="925092"/>
                      <a:pt x="286411" y="955998"/>
                    </a:cubicBezTo>
                    <a:cubicBezTo>
                      <a:pt x="280157" y="958365"/>
                      <a:pt x="278269" y="956787"/>
                      <a:pt x="276072" y="950927"/>
                    </a:cubicBezTo>
                    <a:cubicBezTo>
                      <a:pt x="216148" y="790567"/>
                      <a:pt x="155999" y="630291"/>
                      <a:pt x="95906" y="469987"/>
                    </a:cubicBezTo>
                    <a:cubicBezTo>
                      <a:pt x="64380" y="385891"/>
                      <a:pt x="32968" y="301767"/>
                      <a:pt x="1217" y="217784"/>
                    </a:cubicBezTo>
                    <a:cubicBezTo>
                      <a:pt x="-1544" y="210459"/>
                      <a:pt x="372" y="208008"/>
                      <a:pt x="7189" y="205472"/>
                    </a:cubicBezTo>
                    <a:cubicBezTo>
                      <a:pt x="189299" y="137491"/>
                      <a:pt x="371381" y="69312"/>
                      <a:pt x="553378" y="1021"/>
                    </a:cubicBezTo>
                    <a:cubicBezTo>
                      <a:pt x="559716" y="-1345"/>
                      <a:pt x="561548" y="401"/>
                      <a:pt x="563745" y="6261"/>
                    </a:cubicBezTo>
                    <a:cubicBezTo>
                      <a:pt x="603272" y="112248"/>
                      <a:pt x="643052" y="218150"/>
                      <a:pt x="682776" y="324052"/>
                    </a:cubicBezTo>
                    <a:cubicBezTo>
                      <a:pt x="683170" y="325094"/>
                      <a:pt x="683846" y="326052"/>
                      <a:pt x="684382" y="327038"/>
                    </a:cubicBezTo>
                    <a:cubicBezTo>
                      <a:pt x="684466" y="354929"/>
                      <a:pt x="684551" y="382792"/>
                      <a:pt x="684663" y="410683"/>
                    </a:cubicBezTo>
                    <a:cubicBezTo>
                      <a:pt x="684382" y="410712"/>
                      <a:pt x="683874" y="410881"/>
                      <a:pt x="683790" y="410796"/>
                    </a:cubicBezTo>
                    <a:cubicBezTo>
                      <a:pt x="677028" y="400823"/>
                      <a:pt x="668999" y="405133"/>
                      <a:pt x="660632" y="408317"/>
                    </a:cubicBezTo>
                    <a:cubicBezTo>
                      <a:pt x="557547" y="447703"/>
                      <a:pt x="454434" y="486947"/>
                      <a:pt x="351209" y="525995"/>
                    </a:cubicBezTo>
                    <a:cubicBezTo>
                      <a:pt x="300441" y="545209"/>
                      <a:pt x="249730" y="564536"/>
                      <a:pt x="198962" y="583750"/>
                    </a:cubicBezTo>
                    <a:cubicBezTo>
                      <a:pt x="196737" y="584595"/>
                      <a:pt x="194567" y="585609"/>
                      <a:pt x="192285" y="586313"/>
                    </a:cubicBezTo>
                    <a:cubicBezTo>
                      <a:pt x="186876" y="588032"/>
                      <a:pt x="184369" y="590624"/>
                      <a:pt x="186876" y="596822"/>
                    </a:cubicBezTo>
                    <a:cubicBezTo>
                      <a:pt x="189271" y="602710"/>
                      <a:pt x="192229" y="604598"/>
                      <a:pt x="198427" y="602231"/>
                    </a:cubicBezTo>
                    <a:cubicBezTo>
                      <a:pt x="229051" y="590511"/>
                      <a:pt x="259731" y="578876"/>
                      <a:pt x="290383" y="567212"/>
                    </a:cubicBezTo>
                    <a:cubicBezTo>
                      <a:pt x="391834" y="528615"/>
                      <a:pt x="493426" y="490328"/>
                      <a:pt x="594764" y="451478"/>
                    </a:cubicBezTo>
                    <a:cubicBezTo>
                      <a:pt x="620091" y="441758"/>
                      <a:pt x="645390" y="431898"/>
                      <a:pt x="670887" y="422629"/>
                    </a:cubicBezTo>
                    <a:cubicBezTo>
                      <a:pt x="675310" y="421023"/>
                      <a:pt x="679705" y="418628"/>
                      <a:pt x="684635" y="420995"/>
                    </a:cubicBezTo>
                    <a:cubicBezTo>
                      <a:pt x="685537" y="430686"/>
                      <a:pt x="685790" y="440406"/>
                      <a:pt x="684776" y="450126"/>
                    </a:cubicBezTo>
                    <a:cubicBezTo>
                      <a:pt x="682128" y="453112"/>
                      <a:pt x="678691" y="454718"/>
                      <a:pt x="675000" y="456126"/>
                    </a:cubicBezTo>
                    <a:cubicBezTo>
                      <a:pt x="596031" y="485877"/>
                      <a:pt x="517147" y="515825"/>
                      <a:pt x="438291" y="545885"/>
                    </a:cubicBezTo>
                    <a:cubicBezTo>
                      <a:pt x="362788" y="574678"/>
                      <a:pt x="287172" y="603217"/>
                      <a:pt x="211725" y="632094"/>
                    </a:cubicBezTo>
                    <a:cubicBezTo>
                      <a:pt x="207527" y="633700"/>
                      <a:pt x="202033" y="634489"/>
                      <a:pt x="203893" y="641645"/>
                    </a:cubicBezTo>
                    <a:cubicBezTo>
                      <a:pt x="206118" y="650238"/>
                      <a:pt x="208457" y="651815"/>
                      <a:pt x="217359" y="648237"/>
                    </a:cubicBezTo>
                    <a:cubicBezTo>
                      <a:pt x="243363" y="637729"/>
                      <a:pt x="269789" y="628375"/>
                      <a:pt x="295962" y="618374"/>
                    </a:cubicBezTo>
                    <a:cubicBezTo>
                      <a:pt x="382903" y="585271"/>
                      <a:pt x="469760" y="551942"/>
                      <a:pt x="556815" y="519121"/>
                    </a:cubicBezTo>
                    <a:cubicBezTo>
                      <a:pt x="595327" y="504612"/>
                      <a:pt x="633839" y="490159"/>
                      <a:pt x="672239" y="475340"/>
                    </a:cubicBezTo>
                    <a:cubicBezTo>
                      <a:pt x="674183" y="474580"/>
                      <a:pt x="676127" y="473791"/>
                      <a:pt x="678099" y="473115"/>
                    </a:cubicBezTo>
                    <a:cubicBezTo>
                      <a:pt x="683396" y="471283"/>
                      <a:pt x="685931" y="472579"/>
                      <a:pt x="685537" y="478721"/>
                    </a:cubicBezTo>
                    <a:cubicBezTo>
                      <a:pt x="685142" y="484665"/>
                      <a:pt x="685001" y="490694"/>
                      <a:pt x="685565" y="496583"/>
                    </a:cubicBezTo>
                    <a:cubicBezTo>
                      <a:pt x="686185" y="503175"/>
                      <a:pt x="683227" y="506218"/>
                      <a:pt x="677395" y="508387"/>
                    </a:cubicBezTo>
                    <a:cubicBezTo>
                      <a:pt x="629332" y="526277"/>
                      <a:pt x="581438" y="544646"/>
                      <a:pt x="533487" y="562873"/>
                    </a:cubicBezTo>
                    <a:cubicBezTo>
                      <a:pt x="432882" y="601160"/>
                      <a:pt x="332164" y="639166"/>
                      <a:pt x="231643" y="677622"/>
                    </a:cubicBezTo>
                    <a:cubicBezTo>
                      <a:pt x="229417" y="678467"/>
                      <a:pt x="227248" y="679566"/>
                      <a:pt x="224994" y="680270"/>
                    </a:cubicBezTo>
                    <a:cubicBezTo>
                      <a:pt x="218740" y="682242"/>
                      <a:pt x="217726" y="685905"/>
                      <a:pt x="219895" y="691934"/>
                    </a:cubicBezTo>
                    <a:cubicBezTo>
                      <a:pt x="222233" y="698441"/>
                      <a:pt x="225811" y="697822"/>
                      <a:pt x="230995" y="695906"/>
                    </a:cubicBezTo>
                    <a:cubicBezTo>
                      <a:pt x="279368" y="677988"/>
                      <a:pt x="327487" y="659394"/>
                      <a:pt x="375691" y="641025"/>
                    </a:cubicBezTo>
                    <a:cubicBezTo>
                      <a:pt x="441447" y="615979"/>
                      <a:pt x="507315" y="591159"/>
                      <a:pt x="573099" y="566170"/>
                    </a:cubicBezTo>
                    <a:cubicBezTo>
                      <a:pt x="606540" y="553464"/>
                      <a:pt x="639868" y="540420"/>
                      <a:pt x="673366" y="527855"/>
                    </a:cubicBezTo>
                    <a:cubicBezTo>
                      <a:pt x="677395" y="526361"/>
                      <a:pt x="681508" y="523291"/>
                      <a:pt x="685959" y="526953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="" xmlns:a16="http://schemas.microsoft.com/office/drawing/2014/main" id="{0129BCF6-B078-4208-ABD8-A83E2DB738E2}"/>
                  </a:ext>
                </a:extLst>
              </p:cNvPr>
              <p:cNvSpPr/>
              <p:nvPr/>
            </p:nvSpPr>
            <p:spPr>
              <a:xfrm>
                <a:off x="9669048" y="4488580"/>
                <a:ext cx="917741" cy="474263"/>
              </a:xfrm>
              <a:custGeom>
                <a:avLst/>
                <a:gdLst>
                  <a:gd name="connsiteX0" fmla="*/ 487131 w 487489"/>
                  <a:gd name="connsiteY0" fmla="*/ 76827 h 251921"/>
                  <a:gd name="connsiteX1" fmla="*/ 402697 w 487489"/>
                  <a:gd name="connsiteY1" fmla="*/ 108437 h 251921"/>
                  <a:gd name="connsiteX2" fmla="*/ 213234 w 487489"/>
                  <a:gd name="connsiteY2" fmla="*/ 180307 h 251921"/>
                  <a:gd name="connsiteX3" fmla="*/ 27969 w 487489"/>
                  <a:gd name="connsiteY3" fmla="*/ 250964 h 251921"/>
                  <a:gd name="connsiteX4" fmla="*/ 19743 w 487489"/>
                  <a:gd name="connsiteY4" fmla="*/ 247217 h 251921"/>
                  <a:gd name="connsiteX5" fmla="*/ 29124 w 487489"/>
                  <a:gd name="connsiteY5" fmla="*/ 225524 h 251921"/>
                  <a:gd name="connsiteX6" fmla="*/ 201148 w 487489"/>
                  <a:gd name="connsiteY6" fmla="*/ 160360 h 251921"/>
                  <a:gd name="connsiteX7" fmla="*/ 479947 w 487489"/>
                  <a:gd name="connsiteY7" fmla="*/ 54430 h 251921"/>
                  <a:gd name="connsiteX8" fmla="*/ 485892 w 487489"/>
                  <a:gd name="connsiteY8" fmla="*/ 46035 h 251921"/>
                  <a:gd name="connsiteX9" fmla="*/ 485807 w 487489"/>
                  <a:gd name="connsiteY9" fmla="*/ 23919 h 251921"/>
                  <a:gd name="connsiteX10" fmla="*/ 419742 w 487489"/>
                  <a:gd name="connsiteY10" fmla="*/ 48852 h 251921"/>
                  <a:gd name="connsiteX11" fmla="*/ 226926 w 487489"/>
                  <a:gd name="connsiteY11" fmla="*/ 122045 h 251921"/>
                  <a:gd name="connsiteX12" fmla="*/ 23321 w 487489"/>
                  <a:gd name="connsiteY12" fmla="*/ 199633 h 251921"/>
                  <a:gd name="connsiteX13" fmla="*/ 810 w 487489"/>
                  <a:gd name="connsiteY13" fmla="*/ 189885 h 251921"/>
                  <a:gd name="connsiteX14" fmla="*/ 4952 w 487489"/>
                  <a:gd name="connsiteY14" fmla="*/ 181603 h 251921"/>
                  <a:gd name="connsiteX15" fmla="*/ 79244 w 487489"/>
                  <a:gd name="connsiteY15" fmla="*/ 153401 h 251921"/>
                  <a:gd name="connsiteX16" fmla="*/ 291245 w 487489"/>
                  <a:gd name="connsiteY16" fmla="*/ 72799 h 251921"/>
                  <a:gd name="connsiteX17" fmla="*/ 474003 w 487489"/>
                  <a:gd name="connsiteY17" fmla="*/ 3353 h 251921"/>
                  <a:gd name="connsiteX18" fmla="*/ 485948 w 487489"/>
                  <a:gd name="connsiteY18" fmla="*/ 0 h 251921"/>
                  <a:gd name="connsiteX19" fmla="*/ 487131 w 487489"/>
                  <a:gd name="connsiteY19" fmla="*/ 76827 h 2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7489" h="251921">
                    <a:moveTo>
                      <a:pt x="487131" y="76827"/>
                    </a:moveTo>
                    <a:cubicBezTo>
                      <a:pt x="458986" y="87364"/>
                      <a:pt x="430813" y="97816"/>
                      <a:pt x="402697" y="108437"/>
                    </a:cubicBezTo>
                    <a:cubicBezTo>
                      <a:pt x="339533" y="132356"/>
                      <a:pt x="276370" y="156331"/>
                      <a:pt x="213234" y="180307"/>
                    </a:cubicBezTo>
                    <a:cubicBezTo>
                      <a:pt x="151451" y="203775"/>
                      <a:pt x="89668" y="227243"/>
                      <a:pt x="27969" y="250964"/>
                    </a:cubicBezTo>
                    <a:cubicBezTo>
                      <a:pt x="22954" y="252880"/>
                      <a:pt x="21433" y="252063"/>
                      <a:pt x="19743" y="247217"/>
                    </a:cubicBezTo>
                    <a:cubicBezTo>
                      <a:pt x="13263" y="228623"/>
                      <a:pt x="11460" y="232314"/>
                      <a:pt x="29124" y="225524"/>
                    </a:cubicBezTo>
                    <a:cubicBezTo>
                      <a:pt x="86343" y="203493"/>
                      <a:pt x="143816" y="182138"/>
                      <a:pt x="201148" y="160360"/>
                    </a:cubicBezTo>
                    <a:cubicBezTo>
                      <a:pt x="294090" y="125088"/>
                      <a:pt x="386976" y="89646"/>
                      <a:pt x="479947" y="54430"/>
                    </a:cubicBezTo>
                    <a:cubicBezTo>
                      <a:pt x="484258" y="52796"/>
                      <a:pt x="486117" y="50711"/>
                      <a:pt x="485892" y="46035"/>
                    </a:cubicBezTo>
                    <a:cubicBezTo>
                      <a:pt x="485553" y="38963"/>
                      <a:pt x="485807" y="31892"/>
                      <a:pt x="485807" y="23919"/>
                    </a:cubicBezTo>
                    <a:cubicBezTo>
                      <a:pt x="463015" y="32511"/>
                      <a:pt x="441378" y="40653"/>
                      <a:pt x="419742" y="48852"/>
                    </a:cubicBezTo>
                    <a:cubicBezTo>
                      <a:pt x="355451" y="73221"/>
                      <a:pt x="291189" y="97619"/>
                      <a:pt x="226926" y="122045"/>
                    </a:cubicBezTo>
                    <a:cubicBezTo>
                      <a:pt x="159029" y="147851"/>
                      <a:pt x="91161" y="173658"/>
                      <a:pt x="23321" y="199633"/>
                    </a:cubicBezTo>
                    <a:cubicBezTo>
                      <a:pt x="6614" y="206028"/>
                      <a:pt x="6924" y="206254"/>
                      <a:pt x="810" y="189885"/>
                    </a:cubicBezTo>
                    <a:cubicBezTo>
                      <a:pt x="-1049" y="184871"/>
                      <a:pt x="275" y="183321"/>
                      <a:pt x="4952" y="181603"/>
                    </a:cubicBezTo>
                    <a:cubicBezTo>
                      <a:pt x="29800" y="172418"/>
                      <a:pt x="54480" y="162811"/>
                      <a:pt x="79244" y="153401"/>
                    </a:cubicBezTo>
                    <a:cubicBezTo>
                      <a:pt x="149901" y="126525"/>
                      <a:pt x="220587" y="99676"/>
                      <a:pt x="291245" y="72799"/>
                    </a:cubicBezTo>
                    <a:cubicBezTo>
                      <a:pt x="352155" y="49641"/>
                      <a:pt x="413065" y="26454"/>
                      <a:pt x="474003" y="3353"/>
                    </a:cubicBezTo>
                    <a:cubicBezTo>
                      <a:pt x="477862" y="1888"/>
                      <a:pt x="481976" y="1099"/>
                      <a:pt x="485948" y="0"/>
                    </a:cubicBezTo>
                    <a:cubicBezTo>
                      <a:pt x="487920" y="25553"/>
                      <a:pt x="487610" y="51190"/>
                      <a:pt x="487131" y="76827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27">
                <a:extLst>
                  <a:ext uri="{FF2B5EF4-FFF2-40B4-BE49-F238E27FC236}">
                    <a16:creationId xmlns="" xmlns:a16="http://schemas.microsoft.com/office/drawing/2014/main" id="{B23D783F-8489-4BDA-A938-01CEB1E98962}"/>
                  </a:ext>
                </a:extLst>
              </p:cNvPr>
              <p:cNvSpPr/>
              <p:nvPr/>
            </p:nvSpPr>
            <p:spPr>
              <a:xfrm>
                <a:off x="9635931" y="4393654"/>
                <a:ext cx="947796" cy="390161"/>
              </a:xfrm>
              <a:custGeom>
                <a:avLst/>
                <a:gdLst>
                  <a:gd name="connsiteX0" fmla="*/ 503454 w 503454"/>
                  <a:gd name="connsiteY0" fmla="*/ 21265 h 207247"/>
                  <a:gd name="connsiteX1" fmla="*/ 266351 w 503454"/>
                  <a:gd name="connsiteY1" fmla="*/ 110967 h 207247"/>
                  <a:gd name="connsiteX2" fmla="*/ 21951 w 503454"/>
                  <a:gd name="connsiteY2" fmla="*/ 204022 h 207247"/>
                  <a:gd name="connsiteX3" fmla="*/ 174 w 503454"/>
                  <a:gd name="connsiteY3" fmla="*/ 191513 h 207247"/>
                  <a:gd name="connsiteX4" fmla="*/ 4709 w 503454"/>
                  <a:gd name="connsiteY4" fmla="*/ 185597 h 207247"/>
                  <a:gd name="connsiteX5" fmla="*/ 130727 w 503454"/>
                  <a:gd name="connsiteY5" fmla="*/ 137647 h 207247"/>
                  <a:gd name="connsiteX6" fmla="*/ 318527 w 503454"/>
                  <a:gd name="connsiteY6" fmla="*/ 66398 h 207247"/>
                  <a:gd name="connsiteX7" fmla="*/ 488664 w 503454"/>
                  <a:gd name="connsiteY7" fmla="*/ 1346 h 207247"/>
                  <a:gd name="connsiteX8" fmla="*/ 503454 w 503454"/>
                  <a:gd name="connsiteY8" fmla="*/ 10925 h 207247"/>
                  <a:gd name="connsiteX9" fmla="*/ 503454 w 503454"/>
                  <a:gd name="connsiteY9" fmla="*/ 21265 h 20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3454" h="207247">
                    <a:moveTo>
                      <a:pt x="503454" y="21265"/>
                    </a:moveTo>
                    <a:cubicBezTo>
                      <a:pt x="424401" y="51156"/>
                      <a:pt x="345348" y="80991"/>
                      <a:pt x="266351" y="110967"/>
                    </a:cubicBezTo>
                    <a:cubicBezTo>
                      <a:pt x="184847" y="141901"/>
                      <a:pt x="103399" y="172919"/>
                      <a:pt x="21951" y="204022"/>
                    </a:cubicBezTo>
                    <a:cubicBezTo>
                      <a:pt x="6118" y="210051"/>
                      <a:pt x="3442" y="208558"/>
                      <a:pt x="174" y="191513"/>
                    </a:cubicBezTo>
                    <a:cubicBezTo>
                      <a:pt x="-700" y="186978"/>
                      <a:pt x="1864" y="186696"/>
                      <a:pt x="4709" y="185597"/>
                    </a:cubicBezTo>
                    <a:cubicBezTo>
                      <a:pt x="46715" y="169651"/>
                      <a:pt x="88721" y="153593"/>
                      <a:pt x="130727" y="137647"/>
                    </a:cubicBezTo>
                    <a:cubicBezTo>
                      <a:pt x="193327" y="113869"/>
                      <a:pt x="255927" y="90147"/>
                      <a:pt x="318527" y="66398"/>
                    </a:cubicBezTo>
                    <a:cubicBezTo>
                      <a:pt x="375296" y="44845"/>
                      <a:pt x="432205" y="23631"/>
                      <a:pt x="488664" y="1346"/>
                    </a:cubicBezTo>
                    <a:cubicBezTo>
                      <a:pt x="500750" y="-3443"/>
                      <a:pt x="499905" y="5685"/>
                      <a:pt x="503454" y="10925"/>
                    </a:cubicBezTo>
                    <a:cubicBezTo>
                      <a:pt x="503426" y="14362"/>
                      <a:pt x="503426" y="17799"/>
                      <a:pt x="503454" y="21265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28">
                <a:extLst>
                  <a:ext uri="{FF2B5EF4-FFF2-40B4-BE49-F238E27FC236}">
                    <a16:creationId xmlns="" xmlns:a16="http://schemas.microsoft.com/office/drawing/2014/main" id="{3A7D9359-B6EA-4526-938B-0528FD3569ED}"/>
                  </a:ext>
                </a:extLst>
              </p:cNvPr>
              <p:cNvSpPr/>
              <p:nvPr/>
            </p:nvSpPr>
            <p:spPr>
              <a:xfrm>
                <a:off x="9732468" y="4686307"/>
                <a:ext cx="855043" cy="363259"/>
              </a:xfrm>
              <a:custGeom>
                <a:avLst/>
                <a:gdLst>
                  <a:gd name="connsiteX0" fmla="*/ 453725 w 454185"/>
                  <a:gd name="connsiteY0" fmla="*/ 25637 h 192957"/>
                  <a:gd name="connsiteX1" fmla="*/ 410198 w 454185"/>
                  <a:gd name="connsiteY1" fmla="*/ 41076 h 192957"/>
                  <a:gd name="connsiteX2" fmla="*/ 272376 w 454185"/>
                  <a:gd name="connsiteY2" fmla="*/ 93224 h 192957"/>
                  <a:gd name="connsiteX3" fmla="*/ 146471 w 454185"/>
                  <a:gd name="connsiteY3" fmla="*/ 141343 h 192957"/>
                  <a:gd name="connsiteX4" fmla="*/ 12932 w 454185"/>
                  <a:gd name="connsiteY4" fmla="*/ 191998 h 192957"/>
                  <a:gd name="connsiteX5" fmla="*/ 3606 w 454185"/>
                  <a:gd name="connsiteY5" fmla="*/ 187941 h 192957"/>
                  <a:gd name="connsiteX6" fmla="*/ 12734 w 454185"/>
                  <a:gd name="connsiteY6" fmla="*/ 167009 h 192957"/>
                  <a:gd name="connsiteX7" fmla="*/ 201324 w 454185"/>
                  <a:gd name="connsiteY7" fmla="*/ 95309 h 192957"/>
                  <a:gd name="connsiteX8" fmla="*/ 385828 w 454185"/>
                  <a:gd name="connsiteY8" fmla="*/ 25271 h 192957"/>
                  <a:gd name="connsiteX9" fmla="*/ 453528 w 454185"/>
                  <a:gd name="connsiteY9" fmla="*/ 0 h 192957"/>
                  <a:gd name="connsiteX10" fmla="*/ 453725 w 454185"/>
                  <a:gd name="connsiteY10" fmla="*/ 25637 h 19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4185" h="192957">
                    <a:moveTo>
                      <a:pt x="453725" y="25637"/>
                    </a:moveTo>
                    <a:cubicBezTo>
                      <a:pt x="438427" y="28511"/>
                      <a:pt x="424622" y="35723"/>
                      <a:pt x="410198" y="41076"/>
                    </a:cubicBezTo>
                    <a:cubicBezTo>
                      <a:pt x="364163" y="58177"/>
                      <a:pt x="318270" y="75757"/>
                      <a:pt x="272376" y="93224"/>
                    </a:cubicBezTo>
                    <a:cubicBezTo>
                      <a:pt x="230398" y="109198"/>
                      <a:pt x="188477" y="125369"/>
                      <a:pt x="146471" y="141343"/>
                    </a:cubicBezTo>
                    <a:cubicBezTo>
                      <a:pt x="101986" y="158275"/>
                      <a:pt x="57417" y="174982"/>
                      <a:pt x="12932" y="191998"/>
                    </a:cubicBezTo>
                    <a:cubicBezTo>
                      <a:pt x="7861" y="193942"/>
                      <a:pt x="5579" y="193097"/>
                      <a:pt x="3606" y="187941"/>
                    </a:cubicBezTo>
                    <a:cubicBezTo>
                      <a:pt x="-2084" y="173010"/>
                      <a:pt x="-2394" y="172784"/>
                      <a:pt x="12734" y="167009"/>
                    </a:cubicBezTo>
                    <a:cubicBezTo>
                      <a:pt x="75560" y="143006"/>
                      <a:pt x="138470" y="119200"/>
                      <a:pt x="201324" y="95309"/>
                    </a:cubicBezTo>
                    <a:cubicBezTo>
                      <a:pt x="262825" y="71954"/>
                      <a:pt x="324327" y="48570"/>
                      <a:pt x="385828" y="25271"/>
                    </a:cubicBezTo>
                    <a:cubicBezTo>
                      <a:pt x="408367" y="16735"/>
                      <a:pt x="430961" y="8424"/>
                      <a:pt x="453528" y="0"/>
                    </a:cubicBezTo>
                    <a:cubicBezTo>
                      <a:pt x="454260" y="8536"/>
                      <a:pt x="454458" y="17073"/>
                      <a:pt x="453725" y="25637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9">
                <a:extLst>
                  <a:ext uri="{FF2B5EF4-FFF2-40B4-BE49-F238E27FC236}">
                    <a16:creationId xmlns="" xmlns:a16="http://schemas.microsoft.com/office/drawing/2014/main" id="{33AEE7A0-D45F-4CC3-B3D3-4ADCB454535E}"/>
                  </a:ext>
                </a:extLst>
              </p:cNvPr>
              <p:cNvSpPr/>
              <p:nvPr/>
            </p:nvSpPr>
            <p:spPr>
              <a:xfrm>
                <a:off x="9766457" y="4786760"/>
                <a:ext cx="821949" cy="348936"/>
              </a:xfrm>
              <a:custGeom>
                <a:avLst/>
                <a:gdLst>
                  <a:gd name="connsiteX0" fmla="*/ 435897 w 436606"/>
                  <a:gd name="connsiteY0" fmla="*/ 23665 h 185349"/>
                  <a:gd name="connsiteX1" fmla="*/ 351800 w 436606"/>
                  <a:gd name="connsiteY1" fmla="*/ 56120 h 185349"/>
                  <a:gd name="connsiteX2" fmla="*/ 178171 w 436606"/>
                  <a:gd name="connsiteY2" fmla="*/ 122073 h 185349"/>
                  <a:gd name="connsiteX3" fmla="*/ 15444 w 436606"/>
                  <a:gd name="connsiteY3" fmla="*/ 183913 h 185349"/>
                  <a:gd name="connsiteX4" fmla="*/ 3949 w 436606"/>
                  <a:gd name="connsiteY4" fmla="*/ 178842 h 185349"/>
                  <a:gd name="connsiteX5" fmla="*/ 991 w 436606"/>
                  <a:gd name="connsiteY5" fmla="*/ 171376 h 185349"/>
                  <a:gd name="connsiteX6" fmla="*/ 4823 w 436606"/>
                  <a:gd name="connsiteY6" fmla="*/ 162811 h 185349"/>
                  <a:gd name="connsiteX7" fmla="*/ 119994 w 436606"/>
                  <a:gd name="connsiteY7" fmla="*/ 119087 h 185349"/>
                  <a:gd name="connsiteX8" fmla="*/ 313682 w 436606"/>
                  <a:gd name="connsiteY8" fmla="*/ 45499 h 185349"/>
                  <a:gd name="connsiteX9" fmla="*/ 435784 w 436606"/>
                  <a:gd name="connsiteY9" fmla="*/ 0 h 185349"/>
                  <a:gd name="connsiteX10" fmla="*/ 435897 w 436606"/>
                  <a:gd name="connsiteY10" fmla="*/ 23665 h 18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6606" h="185349">
                    <a:moveTo>
                      <a:pt x="435897" y="23665"/>
                    </a:moveTo>
                    <a:cubicBezTo>
                      <a:pt x="407864" y="34484"/>
                      <a:pt x="379889" y="45415"/>
                      <a:pt x="351800" y="56120"/>
                    </a:cubicBezTo>
                    <a:cubicBezTo>
                      <a:pt x="293933" y="78180"/>
                      <a:pt x="236038" y="100098"/>
                      <a:pt x="178171" y="122073"/>
                    </a:cubicBezTo>
                    <a:cubicBezTo>
                      <a:pt x="123910" y="142668"/>
                      <a:pt x="69621" y="163177"/>
                      <a:pt x="15444" y="183913"/>
                    </a:cubicBezTo>
                    <a:cubicBezTo>
                      <a:pt x="9359" y="186251"/>
                      <a:pt x="5330" y="186476"/>
                      <a:pt x="3949" y="178842"/>
                    </a:cubicBezTo>
                    <a:cubicBezTo>
                      <a:pt x="3470" y="176250"/>
                      <a:pt x="2062" y="173827"/>
                      <a:pt x="991" y="171376"/>
                    </a:cubicBezTo>
                    <a:cubicBezTo>
                      <a:pt x="-925" y="167037"/>
                      <a:pt x="-276" y="164727"/>
                      <a:pt x="4823" y="162811"/>
                    </a:cubicBezTo>
                    <a:cubicBezTo>
                      <a:pt x="43279" y="148443"/>
                      <a:pt x="81622" y="133680"/>
                      <a:pt x="119994" y="119087"/>
                    </a:cubicBezTo>
                    <a:cubicBezTo>
                      <a:pt x="184538" y="94520"/>
                      <a:pt x="249082" y="69897"/>
                      <a:pt x="313682" y="45499"/>
                    </a:cubicBezTo>
                    <a:cubicBezTo>
                      <a:pt x="354308" y="30145"/>
                      <a:pt x="395074" y="15157"/>
                      <a:pt x="435784" y="0"/>
                    </a:cubicBezTo>
                    <a:cubicBezTo>
                      <a:pt x="436742" y="7888"/>
                      <a:pt x="436967" y="15777"/>
                      <a:pt x="435897" y="23665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30">
                <a:extLst>
                  <a:ext uri="{FF2B5EF4-FFF2-40B4-BE49-F238E27FC236}">
                    <a16:creationId xmlns="" xmlns:a16="http://schemas.microsoft.com/office/drawing/2014/main" id="{EA8B1A80-0DD4-4BD8-B2F7-E5010A7FDF51}"/>
                  </a:ext>
                </a:extLst>
              </p:cNvPr>
              <p:cNvSpPr/>
              <p:nvPr/>
            </p:nvSpPr>
            <p:spPr>
              <a:xfrm>
                <a:off x="9833737" y="4831471"/>
                <a:ext cx="755931" cy="478607"/>
              </a:xfrm>
              <a:custGeom>
                <a:avLst/>
                <a:gdLst>
                  <a:gd name="connsiteX0" fmla="*/ 401539 w 401538"/>
                  <a:gd name="connsiteY0" fmla="*/ 107282 h 254228"/>
                  <a:gd name="connsiteX1" fmla="*/ 347052 w 401538"/>
                  <a:gd name="connsiteY1" fmla="*/ 126919 h 254228"/>
                  <a:gd name="connsiteX2" fmla="*/ 124317 w 401538"/>
                  <a:gd name="connsiteY2" fmla="*/ 211381 h 254228"/>
                  <a:gd name="connsiteX3" fmla="*/ 16838 w 401538"/>
                  <a:gd name="connsiteY3" fmla="*/ 252598 h 254228"/>
                  <a:gd name="connsiteX4" fmla="*/ 2695 w 401538"/>
                  <a:gd name="connsiteY4" fmla="*/ 246400 h 254228"/>
                  <a:gd name="connsiteX5" fmla="*/ 8019 w 401538"/>
                  <a:gd name="connsiteY5" fmla="*/ 230539 h 254228"/>
                  <a:gd name="connsiteX6" fmla="*/ 272422 w 401538"/>
                  <a:gd name="connsiteY6" fmla="*/ 130102 h 254228"/>
                  <a:gd name="connsiteX7" fmla="*/ 391819 w 401538"/>
                  <a:gd name="connsiteY7" fmla="*/ 84969 h 254228"/>
                  <a:gd name="connsiteX8" fmla="*/ 400214 w 401538"/>
                  <a:gd name="connsiteY8" fmla="*/ 72714 h 254228"/>
                  <a:gd name="connsiteX9" fmla="*/ 399848 w 401538"/>
                  <a:gd name="connsiteY9" fmla="*/ 53951 h 254228"/>
                  <a:gd name="connsiteX10" fmla="*/ 399735 w 401538"/>
                  <a:gd name="connsiteY10" fmla="*/ 28342 h 254228"/>
                  <a:gd name="connsiteX11" fmla="*/ 400130 w 401538"/>
                  <a:gd name="connsiteY11" fmla="*/ 0 h 254228"/>
                  <a:gd name="connsiteX12" fmla="*/ 401229 w 401538"/>
                  <a:gd name="connsiteY12" fmla="*/ 10368 h 254228"/>
                  <a:gd name="connsiteX13" fmla="*/ 401539 w 401538"/>
                  <a:gd name="connsiteY13" fmla="*/ 107282 h 25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1538" h="254228">
                    <a:moveTo>
                      <a:pt x="401539" y="107282"/>
                    </a:moveTo>
                    <a:cubicBezTo>
                      <a:pt x="382663" y="111818"/>
                      <a:pt x="365111" y="120129"/>
                      <a:pt x="347052" y="126919"/>
                    </a:cubicBezTo>
                    <a:cubicBezTo>
                      <a:pt x="272732" y="154838"/>
                      <a:pt x="198553" y="183180"/>
                      <a:pt x="124317" y="211381"/>
                    </a:cubicBezTo>
                    <a:cubicBezTo>
                      <a:pt x="88453" y="225017"/>
                      <a:pt x="52504" y="238427"/>
                      <a:pt x="16838" y="252598"/>
                    </a:cubicBezTo>
                    <a:cubicBezTo>
                      <a:pt x="8724" y="255810"/>
                      <a:pt x="5371" y="254542"/>
                      <a:pt x="2695" y="246400"/>
                    </a:cubicBezTo>
                    <a:cubicBezTo>
                      <a:pt x="-1362" y="233976"/>
                      <a:pt x="-1757" y="234258"/>
                      <a:pt x="8019" y="230539"/>
                    </a:cubicBezTo>
                    <a:cubicBezTo>
                      <a:pt x="96172" y="197098"/>
                      <a:pt x="184297" y="163572"/>
                      <a:pt x="272422" y="130102"/>
                    </a:cubicBezTo>
                    <a:cubicBezTo>
                      <a:pt x="312202" y="115002"/>
                      <a:pt x="351926" y="99732"/>
                      <a:pt x="391819" y="84969"/>
                    </a:cubicBezTo>
                    <a:cubicBezTo>
                      <a:pt x="398242" y="82603"/>
                      <a:pt x="400890" y="79504"/>
                      <a:pt x="400214" y="72714"/>
                    </a:cubicBezTo>
                    <a:cubicBezTo>
                      <a:pt x="399623" y="66516"/>
                      <a:pt x="399933" y="60205"/>
                      <a:pt x="399848" y="53951"/>
                    </a:cubicBezTo>
                    <a:cubicBezTo>
                      <a:pt x="393875" y="45443"/>
                      <a:pt x="395848" y="36878"/>
                      <a:pt x="399735" y="28342"/>
                    </a:cubicBezTo>
                    <a:cubicBezTo>
                      <a:pt x="399876" y="18904"/>
                      <a:pt x="399989" y="9466"/>
                      <a:pt x="400130" y="0"/>
                    </a:cubicBezTo>
                    <a:cubicBezTo>
                      <a:pt x="402271" y="3268"/>
                      <a:pt x="401229" y="6931"/>
                      <a:pt x="401229" y="10368"/>
                    </a:cubicBezTo>
                    <a:cubicBezTo>
                      <a:pt x="401454" y="42682"/>
                      <a:pt x="401482" y="74968"/>
                      <a:pt x="401539" y="107282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31">
                <a:extLst>
                  <a:ext uri="{FF2B5EF4-FFF2-40B4-BE49-F238E27FC236}">
                    <a16:creationId xmlns="" xmlns:a16="http://schemas.microsoft.com/office/drawing/2014/main" id="{1BD42A34-1FC9-481F-B8BD-B517538A69EC}"/>
                  </a:ext>
                </a:extLst>
              </p:cNvPr>
              <p:cNvSpPr/>
              <p:nvPr/>
            </p:nvSpPr>
            <p:spPr>
              <a:xfrm>
                <a:off x="9513787" y="3740897"/>
                <a:ext cx="718955" cy="376152"/>
              </a:xfrm>
              <a:custGeom>
                <a:avLst/>
                <a:gdLst>
                  <a:gd name="connsiteX0" fmla="*/ 354757 w 381897"/>
                  <a:gd name="connsiteY0" fmla="*/ 116 h 199806"/>
                  <a:gd name="connsiteX1" fmla="*/ 360307 w 381897"/>
                  <a:gd name="connsiteY1" fmla="*/ 4680 h 199806"/>
                  <a:gd name="connsiteX2" fmla="*/ 381155 w 381897"/>
                  <a:gd name="connsiteY2" fmla="*/ 58744 h 199806"/>
                  <a:gd name="connsiteX3" fmla="*/ 375943 w 381897"/>
                  <a:gd name="connsiteY3" fmla="*/ 67759 h 199806"/>
                  <a:gd name="connsiteX4" fmla="*/ 222457 w 381897"/>
                  <a:gd name="connsiteY4" fmla="*/ 126021 h 199806"/>
                  <a:gd name="connsiteX5" fmla="*/ 36459 w 381897"/>
                  <a:gd name="connsiteY5" fmla="*/ 196679 h 199806"/>
                  <a:gd name="connsiteX6" fmla="*/ 18907 w 381897"/>
                  <a:gd name="connsiteY6" fmla="*/ 188959 h 199806"/>
                  <a:gd name="connsiteX7" fmla="*/ 1243 w 381897"/>
                  <a:gd name="connsiteY7" fmla="*/ 143178 h 199806"/>
                  <a:gd name="connsiteX8" fmla="*/ 6061 w 381897"/>
                  <a:gd name="connsiteY8" fmla="*/ 132191 h 199806"/>
                  <a:gd name="connsiteX9" fmla="*/ 161265 w 381897"/>
                  <a:gd name="connsiteY9" fmla="*/ 73422 h 199806"/>
                  <a:gd name="connsiteX10" fmla="*/ 347995 w 381897"/>
                  <a:gd name="connsiteY10" fmla="*/ 2483 h 199806"/>
                  <a:gd name="connsiteX11" fmla="*/ 354757 w 381897"/>
                  <a:gd name="connsiteY11" fmla="*/ 116 h 19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897" h="199806">
                    <a:moveTo>
                      <a:pt x="354757" y="116"/>
                    </a:moveTo>
                    <a:cubicBezTo>
                      <a:pt x="358476" y="-616"/>
                      <a:pt x="359349" y="2257"/>
                      <a:pt x="360307" y="4680"/>
                    </a:cubicBezTo>
                    <a:cubicBezTo>
                      <a:pt x="367294" y="22683"/>
                      <a:pt x="374111" y="40770"/>
                      <a:pt x="381155" y="58744"/>
                    </a:cubicBezTo>
                    <a:cubicBezTo>
                      <a:pt x="383352" y="64322"/>
                      <a:pt x="380394" y="66069"/>
                      <a:pt x="375943" y="67759"/>
                    </a:cubicBezTo>
                    <a:cubicBezTo>
                      <a:pt x="324752" y="87114"/>
                      <a:pt x="273619" y="106582"/>
                      <a:pt x="222457" y="126021"/>
                    </a:cubicBezTo>
                    <a:cubicBezTo>
                      <a:pt x="160448" y="149574"/>
                      <a:pt x="98411" y="173042"/>
                      <a:pt x="36459" y="196679"/>
                    </a:cubicBezTo>
                    <a:cubicBezTo>
                      <a:pt x="23471" y="201637"/>
                      <a:pt x="23697" y="201806"/>
                      <a:pt x="18907" y="188959"/>
                    </a:cubicBezTo>
                    <a:cubicBezTo>
                      <a:pt x="13188" y="173633"/>
                      <a:pt x="7385" y="158335"/>
                      <a:pt x="1243" y="143178"/>
                    </a:cubicBezTo>
                    <a:cubicBezTo>
                      <a:pt x="-1095" y="137375"/>
                      <a:pt x="-476" y="134642"/>
                      <a:pt x="6061" y="132191"/>
                    </a:cubicBezTo>
                    <a:cubicBezTo>
                      <a:pt x="57899" y="112864"/>
                      <a:pt x="109568" y="93059"/>
                      <a:pt x="161265" y="73422"/>
                    </a:cubicBezTo>
                    <a:cubicBezTo>
                      <a:pt x="223499" y="49785"/>
                      <a:pt x="285761" y="26120"/>
                      <a:pt x="347995" y="2483"/>
                    </a:cubicBezTo>
                    <a:cubicBezTo>
                      <a:pt x="350249" y="1638"/>
                      <a:pt x="352503" y="905"/>
                      <a:pt x="354757" y="116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32">
                <a:extLst>
                  <a:ext uri="{FF2B5EF4-FFF2-40B4-BE49-F238E27FC236}">
                    <a16:creationId xmlns="" xmlns:a16="http://schemas.microsoft.com/office/drawing/2014/main" id="{9F6954AF-8B88-45A8-95BF-7D088F0D0FE3}"/>
                  </a:ext>
                </a:extLst>
              </p:cNvPr>
              <p:cNvSpPr/>
              <p:nvPr/>
            </p:nvSpPr>
            <p:spPr>
              <a:xfrm>
                <a:off x="9504470" y="4042815"/>
                <a:ext cx="950327" cy="392749"/>
              </a:xfrm>
              <a:custGeom>
                <a:avLst/>
                <a:gdLst>
                  <a:gd name="connsiteX0" fmla="*/ 504796 w 504798"/>
                  <a:gd name="connsiteY0" fmla="*/ 18274 h 208622"/>
                  <a:gd name="connsiteX1" fmla="*/ 499809 w 504798"/>
                  <a:gd name="connsiteY1" fmla="*/ 22612 h 208622"/>
                  <a:gd name="connsiteX2" fmla="*/ 397992 w 504798"/>
                  <a:gd name="connsiteY2" fmla="*/ 61378 h 208622"/>
                  <a:gd name="connsiteX3" fmla="*/ 208614 w 504798"/>
                  <a:gd name="connsiteY3" fmla="*/ 133332 h 208622"/>
                  <a:gd name="connsiteX4" fmla="*/ 13320 w 504798"/>
                  <a:gd name="connsiteY4" fmla="*/ 207624 h 208622"/>
                  <a:gd name="connsiteX5" fmla="*/ 3121 w 504798"/>
                  <a:gd name="connsiteY5" fmla="*/ 202496 h 208622"/>
                  <a:gd name="connsiteX6" fmla="*/ 10474 w 504798"/>
                  <a:gd name="connsiteY6" fmla="*/ 183423 h 208622"/>
                  <a:gd name="connsiteX7" fmla="*/ 169003 w 504798"/>
                  <a:gd name="connsiteY7" fmla="*/ 122964 h 208622"/>
                  <a:gd name="connsiteX8" fmla="*/ 398556 w 504798"/>
                  <a:gd name="connsiteY8" fmla="*/ 36163 h 208622"/>
                  <a:gd name="connsiteX9" fmla="*/ 490343 w 504798"/>
                  <a:gd name="connsiteY9" fmla="*/ 1173 h 208622"/>
                  <a:gd name="connsiteX10" fmla="*/ 500288 w 504798"/>
                  <a:gd name="connsiteY10" fmla="*/ 5962 h 208622"/>
                  <a:gd name="connsiteX11" fmla="*/ 504796 w 504798"/>
                  <a:gd name="connsiteY11" fmla="*/ 18274 h 2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798" h="208622">
                    <a:moveTo>
                      <a:pt x="504796" y="18274"/>
                    </a:moveTo>
                    <a:cubicBezTo>
                      <a:pt x="504909" y="22021"/>
                      <a:pt x="501838" y="21852"/>
                      <a:pt x="499809" y="22612"/>
                    </a:cubicBezTo>
                    <a:cubicBezTo>
                      <a:pt x="465889" y="35572"/>
                      <a:pt x="431941" y="48475"/>
                      <a:pt x="397992" y="61378"/>
                    </a:cubicBezTo>
                    <a:cubicBezTo>
                      <a:pt x="334857" y="85381"/>
                      <a:pt x="271750" y="109357"/>
                      <a:pt x="208614" y="133332"/>
                    </a:cubicBezTo>
                    <a:cubicBezTo>
                      <a:pt x="143506" y="158068"/>
                      <a:pt x="78371" y="182719"/>
                      <a:pt x="13320" y="207624"/>
                    </a:cubicBezTo>
                    <a:cubicBezTo>
                      <a:pt x="7262" y="209934"/>
                      <a:pt x="5065" y="208244"/>
                      <a:pt x="3121" y="202496"/>
                    </a:cubicBezTo>
                    <a:cubicBezTo>
                      <a:pt x="-1753" y="188156"/>
                      <a:pt x="-2035" y="188213"/>
                      <a:pt x="10474" y="183423"/>
                    </a:cubicBezTo>
                    <a:cubicBezTo>
                      <a:pt x="63298" y="163251"/>
                      <a:pt x="116123" y="143023"/>
                      <a:pt x="169003" y="122964"/>
                    </a:cubicBezTo>
                    <a:cubicBezTo>
                      <a:pt x="245492" y="93946"/>
                      <a:pt x="322038" y="65097"/>
                      <a:pt x="398556" y="36163"/>
                    </a:cubicBezTo>
                    <a:cubicBezTo>
                      <a:pt x="429180" y="24584"/>
                      <a:pt x="459888" y="13174"/>
                      <a:pt x="490343" y="1173"/>
                    </a:cubicBezTo>
                    <a:cubicBezTo>
                      <a:pt x="496569" y="-1278"/>
                      <a:pt x="498767" y="18"/>
                      <a:pt x="500288" y="5962"/>
                    </a:cubicBezTo>
                    <a:cubicBezTo>
                      <a:pt x="501331" y="10272"/>
                      <a:pt x="503303" y="14358"/>
                      <a:pt x="504796" y="18274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33">
                <a:extLst>
                  <a:ext uri="{FF2B5EF4-FFF2-40B4-BE49-F238E27FC236}">
                    <a16:creationId xmlns="" xmlns:a16="http://schemas.microsoft.com/office/drawing/2014/main" id="{527E0DF2-E7C4-42D7-9522-0E3F494C8B61}"/>
                  </a:ext>
                </a:extLst>
              </p:cNvPr>
              <p:cNvSpPr/>
              <p:nvPr/>
            </p:nvSpPr>
            <p:spPr>
              <a:xfrm>
                <a:off x="9537024" y="4130506"/>
                <a:ext cx="950867" cy="393873"/>
              </a:xfrm>
              <a:custGeom>
                <a:avLst/>
                <a:gdLst>
                  <a:gd name="connsiteX0" fmla="*/ 7860 w 505085"/>
                  <a:gd name="connsiteY0" fmla="*/ 209219 h 209219"/>
                  <a:gd name="connsiteX1" fmla="*/ 6029 w 505085"/>
                  <a:gd name="connsiteY1" fmla="*/ 206853 h 209219"/>
                  <a:gd name="connsiteX2" fmla="*/ 3662 w 505085"/>
                  <a:gd name="connsiteY2" fmla="*/ 202035 h 209219"/>
                  <a:gd name="connsiteX3" fmla="*/ 12030 w 505085"/>
                  <a:gd name="connsiteY3" fmla="*/ 182906 h 209219"/>
                  <a:gd name="connsiteX4" fmla="*/ 182222 w 505085"/>
                  <a:gd name="connsiteY4" fmla="*/ 118221 h 209219"/>
                  <a:gd name="connsiteX5" fmla="*/ 339202 w 505085"/>
                  <a:gd name="connsiteY5" fmla="*/ 59001 h 209219"/>
                  <a:gd name="connsiteX6" fmla="*/ 490969 w 505085"/>
                  <a:gd name="connsiteY6" fmla="*/ 1022 h 209219"/>
                  <a:gd name="connsiteX7" fmla="*/ 500407 w 505085"/>
                  <a:gd name="connsiteY7" fmla="*/ 5388 h 209219"/>
                  <a:gd name="connsiteX8" fmla="*/ 491843 w 505085"/>
                  <a:gd name="connsiteY8" fmla="*/ 25363 h 209219"/>
                  <a:gd name="connsiteX9" fmla="*/ 274066 w 505085"/>
                  <a:gd name="connsiteY9" fmla="*/ 108248 h 209219"/>
                  <a:gd name="connsiteX10" fmla="*/ 14706 w 505085"/>
                  <a:gd name="connsiteY10" fmla="*/ 207106 h 209219"/>
                  <a:gd name="connsiteX11" fmla="*/ 7860 w 505085"/>
                  <a:gd name="connsiteY11" fmla="*/ 209219 h 20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085" h="209219">
                    <a:moveTo>
                      <a:pt x="7860" y="209219"/>
                    </a:moveTo>
                    <a:cubicBezTo>
                      <a:pt x="7860" y="209219"/>
                      <a:pt x="6790" y="208290"/>
                      <a:pt x="6029" y="206853"/>
                    </a:cubicBezTo>
                    <a:cubicBezTo>
                      <a:pt x="5184" y="205275"/>
                      <a:pt x="4367" y="203697"/>
                      <a:pt x="3662" y="202035"/>
                    </a:cubicBezTo>
                    <a:cubicBezTo>
                      <a:pt x="-2198" y="188090"/>
                      <a:pt x="-2113" y="188259"/>
                      <a:pt x="12030" y="182906"/>
                    </a:cubicBezTo>
                    <a:cubicBezTo>
                      <a:pt x="68798" y="161410"/>
                      <a:pt x="125482" y="139717"/>
                      <a:pt x="182222" y="118221"/>
                    </a:cubicBezTo>
                    <a:cubicBezTo>
                      <a:pt x="234511" y="98415"/>
                      <a:pt x="286913" y="78807"/>
                      <a:pt x="339202" y="59001"/>
                    </a:cubicBezTo>
                    <a:cubicBezTo>
                      <a:pt x="389857" y="39816"/>
                      <a:pt x="440483" y="20602"/>
                      <a:pt x="490969" y="1022"/>
                    </a:cubicBezTo>
                    <a:cubicBezTo>
                      <a:pt x="496885" y="-1260"/>
                      <a:pt x="498604" y="317"/>
                      <a:pt x="500407" y="5388"/>
                    </a:cubicBezTo>
                    <a:cubicBezTo>
                      <a:pt x="506943" y="23757"/>
                      <a:pt x="508690" y="18883"/>
                      <a:pt x="491843" y="25363"/>
                    </a:cubicBezTo>
                    <a:cubicBezTo>
                      <a:pt x="419326" y="53198"/>
                      <a:pt x="346667" y="80610"/>
                      <a:pt x="274066" y="108248"/>
                    </a:cubicBezTo>
                    <a:cubicBezTo>
                      <a:pt x="187603" y="141154"/>
                      <a:pt x="101169" y="174144"/>
                      <a:pt x="14706" y="207106"/>
                    </a:cubicBezTo>
                    <a:cubicBezTo>
                      <a:pt x="13072" y="207726"/>
                      <a:pt x="11325" y="208149"/>
                      <a:pt x="7860" y="209219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34">
                <a:extLst>
                  <a:ext uri="{FF2B5EF4-FFF2-40B4-BE49-F238E27FC236}">
                    <a16:creationId xmlns="" xmlns:a16="http://schemas.microsoft.com/office/drawing/2014/main" id="{96C60C7B-A0E6-4D8A-9946-13A10517B28E}"/>
                  </a:ext>
                </a:extLst>
              </p:cNvPr>
              <p:cNvSpPr/>
              <p:nvPr/>
            </p:nvSpPr>
            <p:spPr>
              <a:xfrm>
                <a:off x="9437203" y="3867855"/>
                <a:ext cx="950210" cy="392687"/>
              </a:xfrm>
              <a:custGeom>
                <a:avLst/>
                <a:gdLst>
                  <a:gd name="connsiteX0" fmla="*/ 504579 w 504736"/>
                  <a:gd name="connsiteY0" fmla="*/ 16831 h 208589"/>
                  <a:gd name="connsiteX1" fmla="*/ 499085 w 504736"/>
                  <a:gd name="connsiteY1" fmla="*/ 22944 h 208589"/>
                  <a:gd name="connsiteX2" fmla="*/ 418257 w 504736"/>
                  <a:gd name="connsiteY2" fmla="*/ 53935 h 208589"/>
                  <a:gd name="connsiteX3" fmla="*/ 262263 w 504736"/>
                  <a:gd name="connsiteY3" fmla="*/ 113436 h 208589"/>
                  <a:gd name="connsiteX4" fmla="*/ 22765 w 504736"/>
                  <a:gd name="connsiteY4" fmla="*/ 204209 h 208589"/>
                  <a:gd name="connsiteX5" fmla="*/ 20230 w 504736"/>
                  <a:gd name="connsiteY5" fmla="*/ 205082 h 208589"/>
                  <a:gd name="connsiteX6" fmla="*/ 1129 w 504736"/>
                  <a:gd name="connsiteY6" fmla="*/ 196602 h 208589"/>
                  <a:gd name="connsiteX7" fmla="*/ 6003 w 504736"/>
                  <a:gd name="connsiteY7" fmla="*/ 185361 h 208589"/>
                  <a:gd name="connsiteX8" fmla="*/ 199691 w 504736"/>
                  <a:gd name="connsiteY8" fmla="*/ 112337 h 208589"/>
                  <a:gd name="connsiteX9" fmla="*/ 356389 w 504736"/>
                  <a:gd name="connsiteY9" fmla="*/ 52301 h 208589"/>
                  <a:gd name="connsiteX10" fmla="*/ 491535 w 504736"/>
                  <a:gd name="connsiteY10" fmla="*/ 829 h 208589"/>
                  <a:gd name="connsiteX11" fmla="*/ 500015 w 504736"/>
                  <a:gd name="connsiteY11" fmla="*/ 4998 h 208589"/>
                  <a:gd name="connsiteX12" fmla="*/ 504579 w 504736"/>
                  <a:gd name="connsiteY12" fmla="*/ 16831 h 20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736" h="208589">
                    <a:moveTo>
                      <a:pt x="504579" y="16831"/>
                    </a:moveTo>
                    <a:cubicBezTo>
                      <a:pt x="505593" y="22155"/>
                      <a:pt x="501479" y="22015"/>
                      <a:pt x="499085" y="22944"/>
                    </a:cubicBezTo>
                    <a:cubicBezTo>
                      <a:pt x="472180" y="33368"/>
                      <a:pt x="445218" y="43651"/>
                      <a:pt x="418257" y="53935"/>
                    </a:cubicBezTo>
                    <a:cubicBezTo>
                      <a:pt x="366278" y="73768"/>
                      <a:pt x="314299" y="93658"/>
                      <a:pt x="262263" y="113436"/>
                    </a:cubicBezTo>
                    <a:cubicBezTo>
                      <a:pt x="182450" y="143750"/>
                      <a:pt x="102579" y="173951"/>
                      <a:pt x="22765" y="204209"/>
                    </a:cubicBezTo>
                    <a:cubicBezTo>
                      <a:pt x="21920" y="204519"/>
                      <a:pt x="21047" y="204744"/>
                      <a:pt x="20230" y="205082"/>
                    </a:cubicBezTo>
                    <a:cubicBezTo>
                      <a:pt x="6003" y="210745"/>
                      <a:pt x="6313" y="210632"/>
                      <a:pt x="1129" y="196602"/>
                    </a:cubicBezTo>
                    <a:cubicBezTo>
                      <a:pt x="-1097" y="190573"/>
                      <a:pt x="-308" y="187728"/>
                      <a:pt x="6003" y="185361"/>
                    </a:cubicBezTo>
                    <a:cubicBezTo>
                      <a:pt x="70631" y="161189"/>
                      <a:pt x="135204" y="136847"/>
                      <a:pt x="199691" y="112337"/>
                    </a:cubicBezTo>
                    <a:cubicBezTo>
                      <a:pt x="251980" y="92475"/>
                      <a:pt x="304128" y="72247"/>
                      <a:pt x="356389" y="52301"/>
                    </a:cubicBezTo>
                    <a:cubicBezTo>
                      <a:pt x="401409" y="35087"/>
                      <a:pt x="446514" y="18014"/>
                      <a:pt x="491535" y="829"/>
                    </a:cubicBezTo>
                    <a:cubicBezTo>
                      <a:pt x="496070" y="-918"/>
                      <a:pt x="498690" y="-73"/>
                      <a:pt x="500015" y="4998"/>
                    </a:cubicBezTo>
                    <a:cubicBezTo>
                      <a:pt x="501141" y="9280"/>
                      <a:pt x="503170" y="13337"/>
                      <a:pt x="504579" y="16831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35">
                <a:extLst>
                  <a:ext uri="{FF2B5EF4-FFF2-40B4-BE49-F238E27FC236}">
                    <a16:creationId xmlns="" xmlns:a16="http://schemas.microsoft.com/office/drawing/2014/main" id="{63953400-65C6-4CDE-9D81-2262E58757DF}"/>
                  </a:ext>
                </a:extLst>
              </p:cNvPr>
              <p:cNvSpPr/>
              <p:nvPr/>
            </p:nvSpPr>
            <p:spPr>
              <a:xfrm>
                <a:off x="9602782" y="4305214"/>
                <a:ext cx="948747" cy="392808"/>
              </a:xfrm>
              <a:custGeom>
                <a:avLst/>
                <a:gdLst>
                  <a:gd name="connsiteX0" fmla="*/ 11950 w 503959"/>
                  <a:gd name="connsiteY0" fmla="*/ 208008 h 208653"/>
                  <a:gd name="connsiteX1" fmla="*/ 5188 w 503959"/>
                  <a:gd name="connsiteY1" fmla="*/ 205642 h 208653"/>
                  <a:gd name="connsiteX2" fmla="*/ 14344 w 503959"/>
                  <a:gd name="connsiteY2" fmla="*/ 182624 h 208653"/>
                  <a:gd name="connsiteX3" fmla="*/ 259505 w 503959"/>
                  <a:gd name="connsiteY3" fmla="*/ 89231 h 208653"/>
                  <a:gd name="connsiteX4" fmla="*/ 491368 w 503959"/>
                  <a:gd name="connsiteY4" fmla="*/ 1050 h 208653"/>
                  <a:gd name="connsiteX5" fmla="*/ 500693 w 503959"/>
                  <a:gd name="connsiteY5" fmla="*/ 5501 h 208653"/>
                  <a:gd name="connsiteX6" fmla="*/ 490917 w 503959"/>
                  <a:gd name="connsiteY6" fmla="*/ 26406 h 208653"/>
                  <a:gd name="connsiteX7" fmla="*/ 270774 w 503959"/>
                  <a:gd name="connsiteY7" fmla="*/ 110220 h 208653"/>
                  <a:gd name="connsiteX8" fmla="*/ 65450 w 503959"/>
                  <a:gd name="connsiteY8" fmla="*/ 187893 h 208653"/>
                  <a:gd name="connsiteX9" fmla="*/ 20373 w 503959"/>
                  <a:gd name="connsiteY9" fmla="*/ 204994 h 208653"/>
                  <a:gd name="connsiteX10" fmla="*/ 11950 w 503959"/>
                  <a:gd name="connsiteY10" fmla="*/ 208008 h 20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3959" h="208653">
                    <a:moveTo>
                      <a:pt x="11950" y="208008"/>
                    </a:moveTo>
                    <a:cubicBezTo>
                      <a:pt x="6512" y="209755"/>
                      <a:pt x="6118" y="207614"/>
                      <a:pt x="5188" y="205642"/>
                    </a:cubicBezTo>
                    <a:cubicBezTo>
                      <a:pt x="-2841" y="188907"/>
                      <a:pt x="-2813" y="189132"/>
                      <a:pt x="14344" y="182624"/>
                    </a:cubicBezTo>
                    <a:cubicBezTo>
                      <a:pt x="96102" y="151550"/>
                      <a:pt x="177775" y="120334"/>
                      <a:pt x="259505" y="89231"/>
                    </a:cubicBezTo>
                    <a:cubicBezTo>
                      <a:pt x="336783" y="59819"/>
                      <a:pt x="414118" y="30491"/>
                      <a:pt x="491368" y="1050"/>
                    </a:cubicBezTo>
                    <a:cubicBezTo>
                      <a:pt x="496439" y="-894"/>
                      <a:pt x="498665" y="-528"/>
                      <a:pt x="500693" y="5501"/>
                    </a:cubicBezTo>
                    <a:cubicBezTo>
                      <a:pt x="505933" y="21024"/>
                      <a:pt x="506300" y="20546"/>
                      <a:pt x="490917" y="26406"/>
                    </a:cubicBezTo>
                    <a:cubicBezTo>
                      <a:pt x="417499" y="54240"/>
                      <a:pt x="344164" y="82329"/>
                      <a:pt x="270774" y="110220"/>
                    </a:cubicBezTo>
                    <a:cubicBezTo>
                      <a:pt x="202370" y="136195"/>
                      <a:pt x="133882" y="162002"/>
                      <a:pt x="65450" y="187893"/>
                    </a:cubicBezTo>
                    <a:cubicBezTo>
                      <a:pt x="50434" y="193584"/>
                      <a:pt x="35418" y="199331"/>
                      <a:pt x="20373" y="204994"/>
                    </a:cubicBezTo>
                    <a:cubicBezTo>
                      <a:pt x="16767" y="206346"/>
                      <a:pt x="13105" y="207614"/>
                      <a:pt x="11950" y="208008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36">
                <a:extLst>
                  <a:ext uri="{FF2B5EF4-FFF2-40B4-BE49-F238E27FC236}">
                    <a16:creationId xmlns="" xmlns:a16="http://schemas.microsoft.com/office/drawing/2014/main" id="{547D3C24-EE77-4930-9C37-2F244ACC23AF}"/>
                  </a:ext>
                </a:extLst>
              </p:cNvPr>
              <p:cNvSpPr/>
              <p:nvPr/>
            </p:nvSpPr>
            <p:spPr>
              <a:xfrm>
                <a:off x="9470269" y="3955778"/>
                <a:ext cx="947962" cy="392328"/>
              </a:xfrm>
              <a:custGeom>
                <a:avLst/>
                <a:gdLst>
                  <a:gd name="connsiteX0" fmla="*/ 11512 w 503542"/>
                  <a:gd name="connsiteY0" fmla="*/ 208020 h 208398"/>
                  <a:gd name="connsiteX1" fmla="*/ 5060 w 503542"/>
                  <a:gd name="connsiteY1" fmla="*/ 205259 h 208398"/>
                  <a:gd name="connsiteX2" fmla="*/ 12808 w 503542"/>
                  <a:gd name="connsiteY2" fmla="*/ 182777 h 208398"/>
                  <a:gd name="connsiteX3" fmla="*/ 215625 w 503542"/>
                  <a:gd name="connsiteY3" fmla="*/ 105752 h 208398"/>
                  <a:gd name="connsiteX4" fmla="*/ 385902 w 503542"/>
                  <a:gd name="connsiteY4" fmla="*/ 41011 h 208398"/>
                  <a:gd name="connsiteX5" fmla="*/ 490141 w 503542"/>
                  <a:gd name="connsiteY5" fmla="*/ 1203 h 208398"/>
                  <a:gd name="connsiteX6" fmla="*/ 500903 w 503542"/>
                  <a:gd name="connsiteY6" fmla="*/ 6274 h 208398"/>
                  <a:gd name="connsiteX7" fmla="*/ 492761 w 503542"/>
                  <a:gd name="connsiteY7" fmla="*/ 25065 h 208398"/>
                  <a:gd name="connsiteX8" fmla="*/ 371843 w 503542"/>
                  <a:gd name="connsiteY8" fmla="*/ 71184 h 208398"/>
                  <a:gd name="connsiteX9" fmla="*/ 205003 w 503542"/>
                  <a:gd name="connsiteY9" fmla="*/ 134799 h 208398"/>
                  <a:gd name="connsiteX10" fmla="*/ 37121 w 503542"/>
                  <a:gd name="connsiteY10" fmla="*/ 198244 h 208398"/>
                  <a:gd name="connsiteX11" fmla="*/ 11512 w 503542"/>
                  <a:gd name="connsiteY11" fmla="*/ 208020 h 20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3542" h="208398">
                    <a:moveTo>
                      <a:pt x="11512" y="208020"/>
                    </a:moveTo>
                    <a:cubicBezTo>
                      <a:pt x="6666" y="209316"/>
                      <a:pt x="6018" y="207006"/>
                      <a:pt x="5060" y="205259"/>
                    </a:cubicBezTo>
                    <a:cubicBezTo>
                      <a:pt x="-2856" y="190637"/>
                      <a:pt x="-2349" y="188552"/>
                      <a:pt x="12808" y="182777"/>
                    </a:cubicBezTo>
                    <a:cubicBezTo>
                      <a:pt x="80366" y="156999"/>
                      <a:pt x="148010" y="131446"/>
                      <a:pt x="215625" y="105752"/>
                    </a:cubicBezTo>
                    <a:cubicBezTo>
                      <a:pt x="272393" y="84200"/>
                      <a:pt x="329133" y="62620"/>
                      <a:pt x="385902" y="41011"/>
                    </a:cubicBezTo>
                    <a:cubicBezTo>
                      <a:pt x="420667" y="27798"/>
                      <a:pt x="455461" y="14669"/>
                      <a:pt x="490141" y="1203"/>
                    </a:cubicBezTo>
                    <a:cubicBezTo>
                      <a:pt x="496255" y="-1164"/>
                      <a:pt x="498875" y="-319"/>
                      <a:pt x="500903" y="6274"/>
                    </a:cubicBezTo>
                    <a:cubicBezTo>
                      <a:pt x="505045" y="19712"/>
                      <a:pt x="505637" y="20078"/>
                      <a:pt x="492761" y="25065"/>
                    </a:cubicBezTo>
                    <a:cubicBezTo>
                      <a:pt x="452531" y="40645"/>
                      <a:pt x="412159" y="55830"/>
                      <a:pt x="371843" y="71184"/>
                    </a:cubicBezTo>
                    <a:cubicBezTo>
                      <a:pt x="316230" y="92370"/>
                      <a:pt x="260645" y="113669"/>
                      <a:pt x="205003" y="134799"/>
                    </a:cubicBezTo>
                    <a:cubicBezTo>
                      <a:pt x="149080" y="156041"/>
                      <a:pt x="93101" y="177114"/>
                      <a:pt x="37121" y="198244"/>
                    </a:cubicBezTo>
                    <a:cubicBezTo>
                      <a:pt x="27965" y="201766"/>
                      <a:pt x="18809" y="205259"/>
                      <a:pt x="11512" y="20802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37">
                <a:extLst>
                  <a:ext uri="{FF2B5EF4-FFF2-40B4-BE49-F238E27FC236}">
                    <a16:creationId xmlns="" xmlns:a16="http://schemas.microsoft.com/office/drawing/2014/main" id="{2CD29B56-890E-4C3A-B759-21DE22E6B536}"/>
                  </a:ext>
                </a:extLst>
              </p:cNvPr>
              <p:cNvSpPr/>
              <p:nvPr/>
            </p:nvSpPr>
            <p:spPr>
              <a:xfrm>
                <a:off x="9570007" y="4217811"/>
                <a:ext cx="950826" cy="393647"/>
              </a:xfrm>
              <a:custGeom>
                <a:avLst/>
                <a:gdLst>
                  <a:gd name="connsiteX0" fmla="*/ 505059 w 505063"/>
                  <a:gd name="connsiteY0" fmla="*/ 17698 h 209099"/>
                  <a:gd name="connsiteX1" fmla="*/ 499650 w 505063"/>
                  <a:gd name="connsiteY1" fmla="*/ 23051 h 209099"/>
                  <a:gd name="connsiteX2" fmla="*/ 401946 w 505063"/>
                  <a:gd name="connsiteY2" fmla="*/ 59873 h 209099"/>
                  <a:gd name="connsiteX3" fmla="*/ 195890 w 505063"/>
                  <a:gd name="connsiteY3" fmla="*/ 138391 h 209099"/>
                  <a:gd name="connsiteX4" fmla="*/ 27219 w 505063"/>
                  <a:gd name="connsiteY4" fmla="*/ 202202 h 209099"/>
                  <a:gd name="connsiteX5" fmla="*/ 19696 w 505063"/>
                  <a:gd name="connsiteY5" fmla="*/ 205020 h 209099"/>
                  <a:gd name="connsiteX6" fmla="*/ 7441 w 505063"/>
                  <a:gd name="connsiteY6" fmla="*/ 208288 h 209099"/>
                  <a:gd name="connsiteX7" fmla="*/ 144 w 505063"/>
                  <a:gd name="connsiteY7" fmla="*/ 191497 h 209099"/>
                  <a:gd name="connsiteX8" fmla="*/ 6342 w 505063"/>
                  <a:gd name="connsiteY8" fmla="*/ 185186 h 209099"/>
                  <a:gd name="connsiteX9" fmla="*/ 83959 w 505063"/>
                  <a:gd name="connsiteY9" fmla="*/ 155802 h 209099"/>
                  <a:gd name="connsiteX10" fmla="*/ 285141 w 505063"/>
                  <a:gd name="connsiteY10" fmla="*/ 79509 h 209099"/>
                  <a:gd name="connsiteX11" fmla="*/ 492100 w 505063"/>
                  <a:gd name="connsiteY11" fmla="*/ 907 h 209099"/>
                  <a:gd name="connsiteX12" fmla="*/ 500242 w 505063"/>
                  <a:gd name="connsiteY12" fmla="*/ 4767 h 209099"/>
                  <a:gd name="connsiteX13" fmla="*/ 505059 w 505063"/>
                  <a:gd name="connsiteY13" fmla="*/ 17698 h 20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063" h="209099">
                    <a:moveTo>
                      <a:pt x="505059" y="17698"/>
                    </a:moveTo>
                    <a:cubicBezTo>
                      <a:pt x="505200" y="21952"/>
                      <a:pt x="501904" y="22206"/>
                      <a:pt x="499650" y="23051"/>
                    </a:cubicBezTo>
                    <a:cubicBezTo>
                      <a:pt x="467110" y="35391"/>
                      <a:pt x="434486" y="47505"/>
                      <a:pt x="401946" y="59873"/>
                    </a:cubicBezTo>
                    <a:cubicBezTo>
                      <a:pt x="333233" y="85989"/>
                      <a:pt x="264603" y="112275"/>
                      <a:pt x="195890" y="138391"/>
                    </a:cubicBezTo>
                    <a:cubicBezTo>
                      <a:pt x="139685" y="159746"/>
                      <a:pt x="83452" y="180932"/>
                      <a:pt x="27219" y="202202"/>
                    </a:cubicBezTo>
                    <a:cubicBezTo>
                      <a:pt x="24711" y="203160"/>
                      <a:pt x="22288" y="204372"/>
                      <a:pt x="19696" y="205020"/>
                    </a:cubicBezTo>
                    <a:cubicBezTo>
                      <a:pt x="15470" y="206062"/>
                      <a:pt x="10766" y="211021"/>
                      <a:pt x="7441" y="208288"/>
                    </a:cubicBezTo>
                    <a:cubicBezTo>
                      <a:pt x="2764" y="204456"/>
                      <a:pt x="1497" y="197526"/>
                      <a:pt x="144" y="191497"/>
                    </a:cubicBezTo>
                    <a:cubicBezTo>
                      <a:pt x="-842" y="187130"/>
                      <a:pt x="3441" y="186313"/>
                      <a:pt x="6342" y="185186"/>
                    </a:cubicBezTo>
                    <a:cubicBezTo>
                      <a:pt x="32177" y="175325"/>
                      <a:pt x="58096" y="165606"/>
                      <a:pt x="83959" y="155802"/>
                    </a:cubicBezTo>
                    <a:cubicBezTo>
                      <a:pt x="151038" y="130390"/>
                      <a:pt x="218090" y="104921"/>
                      <a:pt x="285141" y="79509"/>
                    </a:cubicBezTo>
                    <a:cubicBezTo>
                      <a:pt x="354137" y="53337"/>
                      <a:pt x="423161" y="27249"/>
                      <a:pt x="492100" y="907"/>
                    </a:cubicBezTo>
                    <a:cubicBezTo>
                      <a:pt x="497086" y="-1009"/>
                      <a:pt x="498889" y="34"/>
                      <a:pt x="500242" y="4767"/>
                    </a:cubicBezTo>
                    <a:cubicBezTo>
                      <a:pt x="501538" y="9274"/>
                      <a:pt x="503510" y="13641"/>
                      <a:pt x="505059" y="17698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8">
                <a:extLst>
                  <a:ext uri="{FF2B5EF4-FFF2-40B4-BE49-F238E27FC236}">
                    <a16:creationId xmlns="" xmlns:a16="http://schemas.microsoft.com/office/drawing/2014/main" id="{701EDEC9-FBF5-497B-894A-22036772185F}"/>
                  </a:ext>
                </a:extLst>
              </p:cNvPr>
              <p:cNvSpPr/>
              <p:nvPr/>
            </p:nvSpPr>
            <p:spPr>
              <a:xfrm>
                <a:off x="9802495" y="4884827"/>
                <a:ext cx="784043" cy="338623"/>
              </a:xfrm>
              <a:custGeom>
                <a:avLst/>
                <a:gdLst>
                  <a:gd name="connsiteX0" fmla="*/ 416359 w 416471"/>
                  <a:gd name="connsiteY0" fmla="*/ 0 h 179871"/>
                  <a:gd name="connsiteX1" fmla="*/ 416472 w 416471"/>
                  <a:gd name="connsiteY1" fmla="*/ 25609 h 179871"/>
                  <a:gd name="connsiteX2" fmla="*/ 252139 w 416471"/>
                  <a:gd name="connsiteY2" fmla="*/ 87871 h 179871"/>
                  <a:gd name="connsiteX3" fmla="*/ 38532 w 416471"/>
                  <a:gd name="connsiteY3" fmla="*/ 168784 h 179871"/>
                  <a:gd name="connsiteX4" fmla="*/ 12811 w 416471"/>
                  <a:gd name="connsiteY4" fmla="*/ 178926 h 179871"/>
                  <a:gd name="connsiteX5" fmla="*/ 4697 w 416471"/>
                  <a:gd name="connsiteY5" fmla="*/ 175686 h 179871"/>
                  <a:gd name="connsiteX6" fmla="*/ 13656 w 416471"/>
                  <a:gd name="connsiteY6" fmla="*/ 153232 h 179871"/>
                  <a:gd name="connsiteX7" fmla="*/ 167085 w 416471"/>
                  <a:gd name="connsiteY7" fmla="*/ 94746 h 179871"/>
                  <a:gd name="connsiteX8" fmla="*/ 364859 w 416471"/>
                  <a:gd name="connsiteY8" fmla="*/ 20059 h 179871"/>
                  <a:gd name="connsiteX9" fmla="*/ 416359 w 416471"/>
                  <a:gd name="connsiteY9" fmla="*/ 0 h 17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471" h="179871">
                    <a:moveTo>
                      <a:pt x="416359" y="0"/>
                    </a:moveTo>
                    <a:cubicBezTo>
                      <a:pt x="416387" y="8536"/>
                      <a:pt x="416444" y="17073"/>
                      <a:pt x="416472" y="25609"/>
                    </a:cubicBezTo>
                    <a:cubicBezTo>
                      <a:pt x="361704" y="46373"/>
                      <a:pt x="306907" y="67136"/>
                      <a:pt x="252139" y="87871"/>
                    </a:cubicBezTo>
                    <a:cubicBezTo>
                      <a:pt x="180946" y="114833"/>
                      <a:pt x="109725" y="141794"/>
                      <a:pt x="38532" y="168784"/>
                    </a:cubicBezTo>
                    <a:cubicBezTo>
                      <a:pt x="29911" y="172052"/>
                      <a:pt x="21291" y="175320"/>
                      <a:pt x="12811" y="178926"/>
                    </a:cubicBezTo>
                    <a:cubicBezTo>
                      <a:pt x="8669" y="180701"/>
                      <a:pt x="6697" y="180166"/>
                      <a:pt x="4697" y="175686"/>
                    </a:cubicBezTo>
                    <a:cubicBezTo>
                      <a:pt x="-2600" y="159233"/>
                      <a:pt x="-2656" y="159430"/>
                      <a:pt x="13656" y="153232"/>
                    </a:cubicBezTo>
                    <a:cubicBezTo>
                      <a:pt x="64846" y="133850"/>
                      <a:pt x="115895" y="114128"/>
                      <a:pt x="167085" y="94746"/>
                    </a:cubicBezTo>
                    <a:cubicBezTo>
                      <a:pt x="232982" y="69756"/>
                      <a:pt x="298963" y="44992"/>
                      <a:pt x="364859" y="20059"/>
                    </a:cubicBezTo>
                    <a:cubicBezTo>
                      <a:pt x="382129" y="13579"/>
                      <a:pt x="399202" y="6705"/>
                      <a:pt x="416359" y="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BD6C0D85-927B-4608-B547-2EF6B4072483}"/>
                </a:ext>
              </a:extLst>
            </p:cNvPr>
            <p:cNvGrpSpPr/>
            <p:nvPr/>
          </p:nvGrpSpPr>
          <p:grpSpPr>
            <a:xfrm>
              <a:off x="6641219" y="3108114"/>
              <a:ext cx="3003188" cy="4143369"/>
              <a:chOff x="6641219" y="3108114"/>
              <a:chExt cx="3003188" cy="4143369"/>
            </a:xfrm>
          </p:grpSpPr>
          <p:grpSp>
            <p:nvGrpSpPr>
              <p:cNvPr id="6" name="Group 50">
                <a:extLst>
                  <a:ext uri="{FF2B5EF4-FFF2-40B4-BE49-F238E27FC236}">
                    <a16:creationId xmlns="" xmlns:a16="http://schemas.microsoft.com/office/drawing/2014/main" id="{7D187E95-75F4-4AFD-8E15-2CB1D793EE80}"/>
                  </a:ext>
                </a:extLst>
              </p:cNvPr>
              <p:cNvGrpSpPr/>
              <p:nvPr/>
            </p:nvGrpSpPr>
            <p:grpSpPr>
              <a:xfrm>
                <a:off x="7395329" y="3108114"/>
                <a:ext cx="2249078" cy="1302234"/>
                <a:chOff x="7395329" y="3108114"/>
                <a:chExt cx="2249078" cy="1302234"/>
              </a:xfrm>
            </p:grpSpPr>
            <p:sp>
              <p:nvSpPr>
                <p:cNvPr id="8" name="Freeform: Shape 10">
                  <a:extLst>
                    <a:ext uri="{FF2B5EF4-FFF2-40B4-BE49-F238E27FC236}">
                      <a16:creationId xmlns="" xmlns:a16="http://schemas.microsoft.com/office/drawing/2014/main" id="{4741A5C4-2C34-4C3F-8F33-5FE675B1D50E}"/>
                    </a:ext>
                  </a:extLst>
                </p:cNvPr>
                <p:cNvSpPr/>
                <p:nvPr/>
              </p:nvSpPr>
              <p:spPr>
                <a:xfrm>
                  <a:off x="7395329" y="3834747"/>
                  <a:ext cx="759023" cy="575601"/>
                </a:xfrm>
                <a:custGeom>
                  <a:avLst/>
                  <a:gdLst>
                    <a:gd name="connsiteX0" fmla="*/ 320749 w 322229"/>
                    <a:gd name="connsiteY0" fmla="*/ 252976 h 294023"/>
                    <a:gd name="connsiteX1" fmla="*/ 319396 w 322229"/>
                    <a:gd name="connsiteY1" fmla="*/ 261794 h 294023"/>
                    <a:gd name="connsiteX2" fmla="*/ 291618 w 322229"/>
                    <a:gd name="connsiteY2" fmla="*/ 294024 h 294023"/>
                    <a:gd name="connsiteX3" fmla="*/ 251049 w 322229"/>
                    <a:gd name="connsiteY3" fmla="*/ 259258 h 294023"/>
                    <a:gd name="connsiteX4" fmla="*/ 51669 w 322229"/>
                    <a:gd name="connsiteY4" fmla="*/ 83037 h 294023"/>
                    <a:gd name="connsiteX5" fmla="*/ 0 w 322229"/>
                    <a:gd name="connsiteY5" fmla="*/ 36551 h 294023"/>
                    <a:gd name="connsiteX6" fmla="*/ 30455 w 322229"/>
                    <a:gd name="connsiteY6" fmla="*/ 2688 h 294023"/>
                    <a:gd name="connsiteX7" fmla="*/ 38850 w 322229"/>
                    <a:gd name="connsiteY7" fmla="*/ 2237 h 294023"/>
                    <a:gd name="connsiteX8" fmla="*/ 80518 w 322229"/>
                    <a:gd name="connsiteY8" fmla="*/ 38467 h 294023"/>
                    <a:gd name="connsiteX9" fmla="*/ 90858 w 322229"/>
                    <a:gd name="connsiteY9" fmla="*/ 44862 h 294023"/>
                    <a:gd name="connsiteX10" fmla="*/ 208649 w 322229"/>
                    <a:gd name="connsiteY10" fmla="*/ 150173 h 294023"/>
                    <a:gd name="connsiteX11" fmla="*/ 315311 w 322229"/>
                    <a:gd name="connsiteY11" fmla="*/ 245115 h 294023"/>
                    <a:gd name="connsiteX12" fmla="*/ 320749 w 322229"/>
                    <a:gd name="connsiteY12" fmla="*/ 252976 h 294023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32621 w 403181"/>
                    <a:gd name="connsiteY4" fmla="*/ 94763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20167 w 403181"/>
                    <a:gd name="connsiteY4" fmla="*/ 262896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120167 w 403181"/>
                    <a:gd name="connsiteY3" fmla="*/ 262896 h 305750"/>
                    <a:gd name="connsiteX4" fmla="*/ 0 w 403181"/>
                    <a:gd name="connsiteY4" fmla="*/ 197727 h 305750"/>
                    <a:gd name="connsiteX5" fmla="*/ 111407 w 403181"/>
                    <a:gd name="connsiteY5" fmla="*/ 14414 h 305750"/>
                    <a:gd name="connsiteX6" fmla="*/ 119802 w 403181"/>
                    <a:gd name="connsiteY6" fmla="*/ 13963 h 305750"/>
                    <a:gd name="connsiteX7" fmla="*/ 161470 w 403181"/>
                    <a:gd name="connsiteY7" fmla="*/ 50193 h 305750"/>
                    <a:gd name="connsiteX8" fmla="*/ 171810 w 403181"/>
                    <a:gd name="connsiteY8" fmla="*/ 56588 h 305750"/>
                    <a:gd name="connsiteX9" fmla="*/ 289601 w 403181"/>
                    <a:gd name="connsiteY9" fmla="*/ 161899 h 305750"/>
                    <a:gd name="connsiteX10" fmla="*/ 396263 w 403181"/>
                    <a:gd name="connsiteY10" fmla="*/ 256841 h 305750"/>
                    <a:gd name="connsiteX11" fmla="*/ 401701 w 403181"/>
                    <a:gd name="connsiteY11" fmla="*/ 264702 h 30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181" h="305750">
                      <a:moveTo>
                        <a:pt x="401701" y="264702"/>
                      </a:moveTo>
                      <a:cubicBezTo>
                        <a:pt x="404490" y="268139"/>
                        <a:pt x="402940" y="270646"/>
                        <a:pt x="400348" y="273520"/>
                      </a:cubicBezTo>
                      <a:cubicBezTo>
                        <a:pt x="390882" y="284056"/>
                        <a:pt x="380768" y="294114"/>
                        <a:pt x="372570" y="305750"/>
                      </a:cubicBezTo>
                      <a:cubicBezTo>
                        <a:pt x="325873" y="303979"/>
                        <a:pt x="182262" y="280900"/>
                        <a:pt x="120167" y="262896"/>
                      </a:cubicBezTo>
                      <a:cubicBezTo>
                        <a:pt x="58072" y="244892"/>
                        <a:pt x="17214" y="213222"/>
                        <a:pt x="0" y="197727"/>
                      </a:cubicBezTo>
                      <a:cubicBezTo>
                        <a:pt x="10199" y="186458"/>
                        <a:pt x="91440" y="45041"/>
                        <a:pt x="111407" y="14414"/>
                      </a:cubicBezTo>
                      <a:cubicBezTo>
                        <a:pt x="131374" y="-16213"/>
                        <a:pt x="116393" y="11033"/>
                        <a:pt x="119802" y="13963"/>
                      </a:cubicBezTo>
                      <a:cubicBezTo>
                        <a:pt x="133720" y="25993"/>
                        <a:pt x="146369" y="39487"/>
                        <a:pt x="161470" y="50193"/>
                      </a:cubicBezTo>
                      <a:cubicBezTo>
                        <a:pt x="166203" y="50250"/>
                        <a:pt x="168823" y="53856"/>
                        <a:pt x="171810" y="56588"/>
                      </a:cubicBezTo>
                      <a:cubicBezTo>
                        <a:pt x="210716" y="92114"/>
                        <a:pt x="250356" y="126795"/>
                        <a:pt x="289601" y="161899"/>
                      </a:cubicBezTo>
                      <a:cubicBezTo>
                        <a:pt x="325098" y="193621"/>
                        <a:pt x="360286" y="225682"/>
                        <a:pt x="396263" y="256841"/>
                      </a:cubicBezTo>
                      <a:cubicBezTo>
                        <a:pt x="398742" y="259011"/>
                        <a:pt x="401475" y="261011"/>
                        <a:pt x="401701" y="26470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18">
                  <a:extLst>
                    <a:ext uri="{FF2B5EF4-FFF2-40B4-BE49-F238E27FC236}">
                      <a16:creationId xmlns="" xmlns:a16="http://schemas.microsoft.com/office/drawing/2014/main" id="{FB821ADA-5D82-4BC4-88F0-366DE585C007}"/>
                    </a:ext>
                  </a:extLst>
                </p:cNvPr>
                <p:cNvSpPr/>
                <p:nvPr/>
              </p:nvSpPr>
              <p:spPr>
                <a:xfrm>
                  <a:off x="7699364" y="3108114"/>
                  <a:ext cx="1945043" cy="1235452"/>
                </a:xfrm>
                <a:custGeom>
                  <a:avLst/>
                  <a:gdLst>
                    <a:gd name="connsiteX0" fmla="*/ 168728 w 1033175"/>
                    <a:gd name="connsiteY0" fmla="*/ 340917 h 656252"/>
                    <a:gd name="connsiteX1" fmla="*/ 220650 w 1033175"/>
                    <a:gd name="connsiteY1" fmla="*/ 323675 h 656252"/>
                    <a:gd name="connsiteX2" fmla="*/ 308860 w 1033175"/>
                    <a:gd name="connsiteY2" fmla="*/ 279190 h 656252"/>
                    <a:gd name="connsiteX3" fmla="*/ 426481 w 1033175"/>
                    <a:gd name="connsiteY3" fmla="*/ 182641 h 656252"/>
                    <a:gd name="connsiteX4" fmla="*/ 562641 w 1033175"/>
                    <a:gd name="connsiteY4" fmla="*/ 35917 h 656252"/>
                    <a:gd name="connsiteX5" fmla="*/ 577770 w 1033175"/>
                    <a:gd name="connsiteY5" fmla="*/ 22140 h 656252"/>
                    <a:gd name="connsiteX6" fmla="*/ 594054 w 1033175"/>
                    <a:gd name="connsiteY6" fmla="*/ 19661 h 656252"/>
                    <a:gd name="connsiteX7" fmla="*/ 601773 w 1033175"/>
                    <a:gd name="connsiteY7" fmla="*/ 31973 h 656252"/>
                    <a:gd name="connsiteX8" fmla="*/ 578418 w 1033175"/>
                    <a:gd name="connsiteY8" fmla="*/ 84600 h 656252"/>
                    <a:gd name="connsiteX9" fmla="*/ 549541 w 1033175"/>
                    <a:gd name="connsiteY9" fmla="*/ 134635 h 656252"/>
                    <a:gd name="connsiteX10" fmla="*/ 546301 w 1033175"/>
                    <a:gd name="connsiteY10" fmla="*/ 145510 h 656252"/>
                    <a:gd name="connsiteX11" fmla="*/ 578841 w 1033175"/>
                    <a:gd name="connsiteY11" fmla="*/ 126267 h 656252"/>
                    <a:gd name="connsiteX12" fmla="*/ 723396 w 1033175"/>
                    <a:gd name="connsiteY12" fmla="*/ 15379 h 656252"/>
                    <a:gd name="connsiteX13" fmla="*/ 736553 w 1033175"/>
                    <a:gd name="connsiteY13" fmla="*/ 4673 h 656252"/>
                    <a:gd name="connsiteX14" fmla="*/ 761908 w 1033175"/>
                    <a:gd name="connsiteY14" fmla="*/ 2560 h 656252"/>
                    <a:gd name="connsiteX15" fmla="*/ 770304 w 1033175"/>
                    <a:gd name="connsiteY15" fmla="*/ 17802 h 656252"/>
                    <a:gd name="connsiteX16" fmla="*/ 760161 w 1033175"/>
                    <a:gd name="connsiteY16" fmla="*/ 46989 h 656252"/>
                    <a:gd name="connsiteX17" fmla="*/ 689645 w 1033175"/>
                    <a:gd name="connsiteY17" fmla="*/ 131987 h 656252"/>
                    <a:gd name="connsiteX18" fmla="*/ 684573 w 1033175"/>
                    <a:gd name="connsiteY18" fmla="*/ 139340 h 656252"/>
                    <a:gd name="connsiteX19" fmla="*/ 694321 w 1033175"/>
                    <a:gd name="connsiteY19" fmla="*/ 140748 h 656252"/>
                    <a:gd name="connsiteX20" fmla="*/ 740553 w 1033175"/>
                    <a:gd name="connsiteY20" fmla="*/ 119929 h 656252"/>
                    <a:gd name="connsiteX21" fmla="*/ 835101 w 1033175"/>
                    <a:gd name="connsiteY21" fmla="*/ 35917 h 656252"/>
                    <a:gd name="connsiteX22" fmla="*/ 851047 w 1033175"/>
                    <a:gd name="connsiteY22" fmla="*/ 14562 h 656252"/>
                    <a:gd name="connsiteX23" fmla="*/ 869162 w 1033175"/>
                    <a:gd name="connsiteY23" fmla="*/ 9772 h 656252"/>
                    <a:gd name="connsiteX24" fmla="*/ 889869 w 1033175"/>
                    <a:gd name="connsiteY24" fmla="*/ 26564 h 656252"/>
                    <a:gd name="connsiteX25" fmla="*/ 889869 w 1033175"/>
                    <a:gd name="connsiteY25" fmla="*/ 51356 h 656252"/>
                    <a:gd name="connsiteX26" fmla="*/ 884235 w 1033175"/>
                    <a:gd name="connsiteY26" fmla="*/ 76148 h 656252"/>
                    <a:gd name="connsiteX27" fmla="*/ 791997 w 1033175"/>
                    <a:gd name="connsiteY27" fmla="*/ 179683 h 656252"/>
                    <a:gd name="connsiteX28" fmla="*/ 724494 w 1033175"/>
                    <a:gd name="connsiteY28" fmla="*/ 223154 h 656252"/>
                    <a:gd name="connsiteX29" fmla="*/ 721226 w 1033175"/>
                    <a:gd name="connsiteY29" fmla="*/ 226732 h 656252"/>
                    <a:gd name="connsiteX30" fmla="*/ 731002 w 1033175"/>
                    <a:gd name="connsiteY30" fmla="*/ 228817 h 656252"/>
                    <a:gd name="connsiteX31" fmla="*/ 856147 w 1033175"/>
                    <a:gd name="connsiteY31" fmla="*/ 240480 h 656252"/>
                    <a:gd name="connsiteX32" fmla="*/ 880206 w 1033175"/>
                    <a:gd name="connsiteY32" fmla="*/ 241382 h 656252"/>
                    <a:gd name="connsiteX33" fmla="*/ 892997 w 1033175"/>
                    <a:gd name="connsiteY33" fmla="*/ 244396 h 656252"/>
                    <a:gd name="connsiteX34" fmla="*/ 955879 w 1033175"/>
                    <a:gd name="connsiteY34" fmla="*/ 233663 h 656252"/>
                    <a:gd name="connsiteX35" fmla="*/ 994025 w 1033175"/>
                    <a:gd name="connsiteY35" fmla="*/ 225859 h 656252"/>
                    <a:gd name="connsiteX36" fmla="*/ 1009971 w 1033175"/>
                    <a:gd name="connsiteY36" fmla="*/ 225042 h 656252"/>
                    <a:gd name="connsiteX37" fmla="*/ 1030396 w 1033175"/>
                    <a:gd name="connsiteY37" fmla="*/ 259131 h 656252"/>
                    <a:gd name="connsiteX38" fmla="*/ 1000899 w 1033175"/>
                    <a:gd name="connsiteY38" fmla="*/ 293079 h 656252"/>
                    <a:gd name="connsiteX39" fmla="*/ 989855 w 1033175"/>
                    <a:gd name="connsiteY39" fmla="*/ 301869 h 656252"/>
                    <a:gd name="connsiteX40" fmla="*/ 950272 w 1033175"/>
                    <a:gd name="connsiteY40" fmla="*/ 316237 h 656252"/>
                    <a:gd name="connsiteX41" fmla="*/ 890405 w 1033175"/>
                    <a:gd name="connsiteY41" fmla="*/ 327225 h 656252"/>
                    <a:gd name="connsiteX42" fmla="*/ 839778 w 1033175"/>
                    <a:gd name="connsiteY42" fmla="*/ 331845 h 656252"/>
                    <a:gd name="connsiteX43" fmla="*/ 688011 w 1033175"/>
                    <a:gd name="connsiteY43" fmla="*/ 348326 h 656252"/>
                    <a:gd name="connsiteX44" fmla="*/ 565825 w 1033175"/>
                    <a:gd name="connsiteY44" fmla="*/ 409969 h 656252"/>
                    <a:gd name="connsiteX45" fmla="*/ 503703 w 1033175"/>
                    <a:gd name="connsiteY45" fmla="*/ 471724 h 656252"/>
                    <a:gd name="connsiteX46" fmla="*/ 497590 w 1033175"/>
                    <a:gd name="connsiteY46" fmla="*/ 481894 h 656252"/>
                    <a:gd name="connsiteX47" fmla="*/ 508915 w 1033175"/>
                    <a:gd name="connsiteY47" fmla="*/ 484514 h 656252"/>
                    <a:gd name="connsiteX48" fmla="*/ 733594 w 1033175"/>
                    <a:gd name="connsiteY48" fmla="*/ 523505 h 656252"/>
                    <a:gd name="connsiteX49" fmla="*/ 775431 w 1033175"/>
                    <a:gd name="connsiteY49" fmla="*/ 541564 h 656252"/>
                    <a:gd name="connsiteX50" fmla="*/ 792983 w 1033175"/>
                    <a:gd name="connsiteY50" fmla="*/ 557313 h 656252"/>
                    <a:gd name="connsiteX51" fmla="*/ 825185 w 1033175"/>
                    <a:gd name="connsiteY51" fmla="*/ 611630 h 656252"/>
                    <a:gd name="connsiteX52" fmla="*/ 819691 w 1033175"/>
                    <a:gd name="connsiteY52" fmla="*/ 632929 h 656252"/>
                    <a:gd name="connsiteX53" fmla="*/ 790926 w 1033175"/>
                    <a:gd name="connsiteY53" fmla="*/ 642367 h 656252"/>
                    <a:gd name="connsiteX54" fmla="*/ 721649 w 1033175"/>
                    <a:gd name="connsiteY54" fmla="*/ 626365 h 656252"/>
                    <a:gd name="connsiteX55" fmla="*/ 589715 w 1033175"/>
                    <a:gd name="connsiteY55" fmla="*/ 606446 h 656252"/>
                    <a:gd name="connsiteX56" fmla="*/ 452175 w 1033175"/>
                    <a:gd name="connsiteY56" fmla="*/ 628365 h 656252"/>
                    <a:gd name="connsiteX57" fmla="*/ 356669 w 1033175"/>
                    <a:gd name="connsiteY57" fmla="*/ 653129 h 656252"/>
                    <a:gd name="connsiteX58" fmla="*/ 292547 w 1033175"/>
                    <a:gd name="connsiteY58" fmla="*/ 655495 h 656252"/>
                    <a:gd name="connsiteX59" fmla="*/ 240202 w 1033175"/>
                    <a:gd name="connsiteY59" fmla="*/ 650650 h 656252"/>
                    <a:gd name="connsiteX60" fmla="*/ 176419 w 1033175"/>
                    <a:gd name="connsiteY60" fmla="*/ 594896 h 656252"/>
                    <a:gd name="connsiteX61" fmla="*/ 43922 w 1033175"/>
                    <a:gd name="connsiteY61" fmla="*/ 476654 h 656252"/>
                    <a:gd name="connsiteX62" fmla="*/ 0 w 1033175"/>
                    <a:gd name="connsiteY62" fmla="*/ 436169 h 656252"/>
                    <a:gd name="connsiteX63" fmla="*/ 138639 w 1033175"/>
                    <a:gd name="connsiteY63" fmla="*/ 351961 h 656252"/>
                    <a:gd name="connsiteX64" fmla="*/ 168728 w 1033175"/>
                    <a:gd name="connsiteY64" fmla="*/ 340917 h 6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33175" h="656252">
                      <a:moveTo>
                        <a:pt x="168728" y="340917"/>
                      </a:moveTo>
                      <a:cubicBezTo>
                        <a:pt x="186082" y="335282"/>
                        <a:pt x="203746" y="330634"/>
                        <a:pt x="220650" y="323675"/>
                      </a:cubicBezTo>
                      <a:cubicBezTo>
                        <a:pt x="251584" y="311842"/>
                        <a:pt x="279785" y="294713"/>
                        <a:pt x="308860" y="279190"/>
                      </a:cubicBezTo>
                      <a:cubicBezTo>
                        <a:pt x="354528" y="254764"/>
                        <a:pt x="390279" y="218449"/>
                        <a:pt x="426481" y="182641"/>
                      </a:cubicBezTo>
                      <a:cubicBezTo>
                        <a:pt x="473953" y="135677"/>
                        <a:pt x="520382" y="87727"/>
                        <a:pt x="562641" y="35917"/>
                      </a:cubicBezTo>
                      <a:cubicBezTo>
                        <a:pt x="566952" y="30620"/>
                        <a:pt x="571741" y="25690"/>
                        <a:pt x="577770" y="22140"/>
                      </a:cubicBezTo>
                      <a:cubicBezTo>
                        <a:pt x="582926" y="19098"/>
                        <a:pt x="588448" y="18027"/>
                        <a:pt x="594054" y="19661"/>
                      </a:cubicBezTo>
                      <a:cubicBezTo>
                        <a:pt x="599886" y="21380"/>
                        <a:pt x="603464" y="24253"/>
                        <a:pt x="601773" y="31973"/>
                      </a:cubicBezTo>
                      <a:cubicBezTo>
                        <a:pt x="597576" y="51187"/>
                        <a:pt x="587377" y="67640"/>
                        <a:pt x="578418" y="84600"/>
                      </a:cubicBezTo>
                      <a:cubicBezTo>
                        <a:pt x="569431" y="101616"/>
                        <a:pt x="559148" y="117928"/>
                        <a:pt x="549541" y="134635"/>
                      </a:cubicBezTo>
                      <a:cubicBezTo>
                        <a:pt x="547794" y="137649"/>
                        <a:pt x="545878" y="140748"/>
                        <a:pt x="546301" y="145510"/>
                      </a:cubicBezTo>
                      <a:cubicBezTo>
                        <a:pt x="558753" y="141255"/>
                        <a:pt x="568783" y="133592"/>
                        <a:pt x="578841" y="126267"/>
                      </a:cubicBezTo>
                      <a:cubicBezTo>
                        <a:pt x="627918" y="90488"/>
                        <a:pt x="676657" y="54229"/>
                        <a:pt x="723396" y="15379"/>
                      </a:cubicBezTo>
                      <a:cubicBezTo>
                        <a:pt x="727734" y="11773"/>
                        <a:pt x="732073" y="8110"/>
                        <a:pt x="736553" y="4673"/>
                      </a:cubicBezTo>
                      <a:cubicBezTo>
                        <a:pt x="744497" y="-1440"/>
                        <a:pt x="753175" y="-905"/>
                        <a:pt x="761908" y="2560"/>
                      </a:cubicBezTo>
                      <a:cubicBezTo>
                        <a:pt x="768754" y="5293"/>
                        <a:pt x="770585" y="11068"/>
                        <a:pt x="770304" y="17802"/>
                      </a:cubicBezTo>
                      <a:cubicBezTo>
                        <a:pt x="769853" y="28536"/>
                        <a:pt x="765373" y="38002"/>
                        <a:pt x="760161" y="46989"/>
                      </a:cubicBezTo>
                      <a:cubicBezTo>
                        <a:pt x="741455" y="79275"/>
                        <a:pt x="716155" y="106124"/>
                        <a:pt x="689645" y="131987"/>
                      </a:cubicBezTo>
                      <a:cubicBezTo>
                        <a:pt x="687475" y="134099"/>
                        <a:pt x="682799" y="135677"/>
                        <a:pt x="684573" y="139340"/>
                      </a:cubicBezTo>
                      <a:cubicBezTo>
                        <a:pt x="686433" y="143199"/>
                        <a:pt x="691166" y="141678"/>
                        <a:pt x="694321" y="140748"/>
                      </a:cubicBezTo>
                      <a:cubicBezTo>
                        <a:pt x="710662" y="135959"/>
                        <a:pt x="725396" y="127479"/>
                        <a:pt x="740553" y="119929"/>
                      </a:cubicBezTo>
                      <a:cubicBezTo>
                        <a:pt x="779685" y="100433"/>
                        <a:pt x="808619" y="69640"/>
                        <a:pt x="835101" y="35917"/>
                      </a:cubicBezTo>
                      <a:cubicBezTo>
                        <a:pt x="840595" y="28902"/>
                        <a:pt x="846258" y="22112"/>
                        <a:pt x="851047" y="14562"/>
                      </a:cubicBezTo>
                      <a:cubicBezTo>
                        <a:pt x="855442" y="7631"/>
                        <a:pt x="861866" y="7490"/>
                        <a:pt x="869162" y="9772"/>
                      </a:cubicBezTo>
                      <a:cubicBezTo>
                        <a:pt x="878403" y="12674"/>
                        <a:pt x="885897" y="17351"/>
                        <a:pt x="889869" y="26564"/>
                      </a:cubicBezTo>
                      <a:cubicBezTo>
                        <a:pt x="892405" y="34818"/>
                        <a:pt x="891475" y="43101"/>
                        <a:pt x="889869" y="51356"/>
                      </a:cubicBezTo>
                      <a:cubicBezTo>
                        <a:pt x="890377" y="60146"/>
                        <a:pt x="888179" y="68400"/>
                        <a:pt x="884235" y="76148"/>
                      </a:cubicBezTo>
                      <a:cubicBezTo>
                        <a:pt x="862598" y="118745"/>
                        <a:pt x="831270" y="152750"/>
                        <a:pt x="791997" y="179683"/>
                      </a:cubicBezTo>
                      <a:cubicBezTo>
                        <a:pt x="769909" y="194840"/>
                        <a:pt x="748441" y="210927"/>
                        <a:pt x="724494" y="223154"/>
                      </a:cubicBezTo>
                      <a:cubicBezTo>
                        <a:pt x="723170" y="223830"/>
                        <a:pt x="722015" y="224816"/>
                        <a:pt x="721226" y="226732"/>
                      </a:cubicBezTo>
                      <a:cubicBezTo>
                        <a:pt x="723903" y="229718"/>
                        <a:pt x="727706" y="228760"/>
                        <a:pt x="731002" y="228817"/>
                      </a:cubicBezTo>
                      <a:cubicBezTo>
                        <a:pt x="773008" y="229549"/>
                        <a:pt x="814789" y="232648"/>
                        <a:pt x="856147" y="240480"/>
                      </a:cubicBezTo>
                      <a:cubicBezTo>
                        <a:pt x="864119" y="242002"/>
                        <a:pt x="872177" y="241297"/>
                        <a:pt x="880206" y="241382"/>
                      </a:cubicBezTo>
                      <a:cubicBezTo>
                        <a:pt x="884742" y="241410"/>
                        <a:pt x="889137" y="241635"/>
                        <a:pt x="892997" y="244396"/>
                      </a:cubicBezTo>
                      <a:cubicBezTo>
                        <a:pt x="914521" y="244087"/>
                        <a:pt x="935341" y="239804"/>
                        <a:pt x="955879" y="233663"/>
                      </a:cubicBezTo>
                      <a:cubicBezTo>
                        <a:pt x="968585" y="231014"/>
                        <a:pt x="981262" y="228141"/>
                        <a:pt x="994025" y="225859"/>
                      </a:cubicBezTo>
                      <a:cubicBezTo>
                        <a:pt x="999237" y="224929"/>
                        <a:pt x="1004674" y="224704"/>
                        <a:pt x="1009971" y="225042"/>
                      </a:cubicBezTo>
                      <a:cubicBezTo>
                        <a:pt x="1028734" y="226253"/>
                        <a:pt x="1038284" y="242171"/>
                        <a:pt x="1030396" y="259131"/>
                      </a:cubicBezTo>
                      <a:cubicBezTo>
                        <a:pt x="1023832" y="273217"/>
                        <a:pt x="1012647" y="283444"/>
                        <a:pt x="1000899" y="293079"/>
                      </a:cubicBezTo>
                      <a:cubicBezTo>
                        <a:pt x="997265" y="296066"/>
                        <a:pt x="993546" y="298939"/>
                        <a:pt x="989855" y="301869"/>
                      </a:cubicBezTo>
                      <a:cubicBezTo>
                        <a:pt x="977290" y="308405"/>
                        <a:pt x="963344" y="311138"/>
                        <a:pt x="950272" y="316237"/>
                      </a:cubicBezTo>
                      <a:cubicBezTo>
                        <a:pt x="931002" y="323703"/>
                        <a:pt x="910548" y="324605"/>
                        <a:pt x="890405" y="327225"/>
                      </a:cubicBezTo>
                      <a:cubicBezTo>
                        <a:pt x="873501" y="328380"/>
                        <a:pt x="856682" y="330718"/>
                        <a:pt x="839778" y="331845"/>
                      </a:cubicBezTo>
                      <a:cubicBezTo>
                        <a:pt x="788954" y="335254"/>
                        <a:pt x="738243" y="339086"/>
                        <a:pt x="688011" y="348326"/>
                      </a:cubicBezTo>
                      <a:cubicBezTo>
                        <a:pt x="641046" y="356975"/>
                        <a:pt x="601097" y="379147"/>
                        <a:pt x="565825" y="409969"/>
                      </a:cubicBezTo>
                      <a:cubicBezTo>
                        <a:pt x="543878" y="429154"/>
                        <a:pt x="524072" y="450763"/>
                        <a:pt x="503703" y="471724"/>
                      </a:cubicBezTo>
                      <a:cubicBezTo>
                        <a:pt x="500886" y="474597"/>
                        <a:pt x="496153" y="477922"/>
                        <a:pt x="497590" y="481894"/>
                      </a:cubicBezTo>
                      <a:cubicBezTo>
                        <a:pt x="499224" y="486345"/>
                        <a:pt x="504943" y="484345"/>
                        <a:pt x="508915" y="484514"/>
                      </a:cubicBezTo>
                      <a:cubicBezTo>
                        <a:pt x="585546" y="487557"/>
                        <a:pt x="660626" y="499643"/>
                        <a:pt x="733594" y="523505"/>
                      </a:cubicBezTo>
                      <a:cubicBezTo>
                        <a:pt x="748047" y="528239"/>
                        <a:pt x="761739" y="534944"/>
                        <a:pt x="775431" y="541564"/>
                      </a:cubicBezTo>
                      <a:cubicBezTo>
                        <a:pt x="782925" y="545170"/>
                        <a:pt x="789179" y="549791"/>
                        <a:pt x="792983" y="557313"/>
                      </a:cubicBezTo>
                      <a:cubicBezTo>
                        <a:pt x="810704" y="571287"/>
                        <a:pt x="825466" y="586979"/>
                        <a:pt x="825185" y="611630"/>
                      </a:cubicBezTo>
                      <a:cubicBezTo>
                        <a:pt x="825100" y="619209"/>
                        <a:pt x="822311" y="626055"/>
                        <a:pt x="819691" y="632929"/>
                      </a:cubicBezTo>
                      <a:cubicBezTo>
                        <a:pt x="812563" y="643550"/>
                        <a:pt x="801716" y="643268"/>
                        <a:pt x="790926" y="642367"/>
                      </a:cubicBezTo>
                      <a:cubicBezTo>
                        <a:pt x="767092" y="640423"/>
                        <a:pt x="744582" y="632337"/>
                        <a:pt x="721649" y="626365"/>
                      </a:cubicBezTo>
                      <a:cubicBezTo>
                        <a:pt x="678319" y="615096"/>
                        <a:pt x="634426" y="607771"/>
                        <a:pt x="589715" y="606446"/>
                      </a:cubicBezTo>
                      <a:cubicBezTo>
                        <a:pt x="542582" y="605038"/>
                        <a:pt x="496970" y="614391"/>
                        <a:pt x="452175" y="628365"/>
                      </a:cubicBezTo>
                      <a:cubicBezTo>
                        <a:pt x="420762" y="638141"/>
                        <a:pt x="389265" y="647692"/>
                        <a:pt x="356669" y="653129"/>
                      </a:cubicBezTo>
                      <a:cubicBezTo>
                        <a:pt x="335342" y="656679"/>
                        <a:pt x="313959" y="656791"/>
                        <a:pt x="292547" y="655495"/>
                      </a:cubicBezTo>
                      <a:cubicBezTo>
                        <a:pt x="275052" y="654425"/>
                        <a:pt x="257472" y="654059"/>
                        <a:pt x="240202" y="650650"/>
                      </a:cubicBezTo>
                      <a:cubicBezTo>
                        <a:pt x="217579" y="633633"/>
                        <a:pt x="197661" y="613490"/>
                        <a:pt x="176419" y="594896"/>
                      </a:cubicBezTo>
                      <a:cubicBezTo>
                        <a:pt x="131906" y="555876"/>
                        <a:pt x="87956" y="516209"/>
                        <a:pt x="43922" y="476654"/>
                      </a:cubicBezTo>
                      <a:cubicBezTo>
                        <a:pt x="29103" y="463356"/>
                        <a:pt x="13748" y="450622"/>
                        <a:pt x="0" y="436169"/>
                      </a:cubicBezTo>
                      <a:cubicBezTo>
                        <a:pt x="38935" y="396136"/>
                        <a:pt x="85139" y="368104"/>
                        <a:pt x="138639" y="351961"/>
                      </a:cubicBezTo>
                      <a:cubicBezTo>
                        <a:pt x="148837" y="348890"/>
                        <a:pt x="158698" y="344636"/>
                        <a:pt x="168728" y="340917"/>
                      </a:cubicBezTo>
                      <a:close/>
                    </a:path>
                  </a:pathLst>
                </a:custGeom>
                <a:solidFill>
                  <a:srgbClr val="FCC6AA"/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0019B3EE-2C64-4784-BA83-A83084DD154B}"/>
                  </a:ext>
                </a:extLst>
              </p:cNvPr>
              <p:cNvSpPr/>
              <p:nvPr/>
            </p:nvSpPr>
            <p:spPr>
              <a:xfrm rot="1679083">
                <a:off x="6641219" y="4089524"/>
                <a:ext cx="889203" cy="3161959"/>
              </a:xfrm>
              <a:custGeom>
                <a:avLst/>
                <a:gdLst>
                  <a:gd name="connsiteX0" fmla="*/ 0 w 889203"/>
                  <a:gd name="connsiteY0" fmla="*/ 0 h 3161959"/>
                  <a:gd name="connsiteX1" fmla="*/ 889203 w 889203"/>
                  <a:gd name="connsiteY1" fmla="*/ 0 h 3161959"/>
                  <a:gd name="connsiteX2" fmla="*/ 889203 w 889203"/>
                  <a:gd name="connsiteY2" fmla="*/ 2689466 h 3161959"/>
                  <a:gd name="connsiteX3" fmla="*/ 0 w 889203"/>
                  <a:gd name="connsiteY3" fmla="*/ 3161959 h 316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203" h="3161959">
                    <a:moveTo>
                      <a:pt x="0" y="0"/>
                    </a:moveTo>
                    <a:lnTo>
                      <a:pt x="889203" y="0"/>
                    </a:lnTo>
                    <a:lnTo>
                      <a:pt x="889203" y="2689466"/>
                    </a:lnTo>
                    <a:lnTo>
                      <a:pt x="0" y="31619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Dikdörtgen: Köşeleri Yuvarlatılmış 43">
            <a:extLst>
              <a:ext uri="{FF2B5EF4-FFF2-40B4-BE49-F238E27FC236}">
                <a16:creationId xmlns="" xmlns:a16="http://schemas.microsoft.com/office/drawing/2014/main" id="{E24E20FD-A0F4-4B6F-993B-59F04BEB0B22}"/>
              </a:ext>
            </a:extLst>
          </p:cNvPr>
          <p:cNvSpPr/>
          <p:nvPr/>
        </p:nvSpPr>
        <p:spPr bwMode="auto">
          <a:xfrm>
            <a:off x="3996380" y="341107"/>
            <a:ext cx="3691553" cy="9058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SÜRELİ YAYINLAR HİZMETİ</a:t>
            </a:r>
            <a:endParaRPr lang="tr-TR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组合 16">
            <a:extLst>
              <a:ext uri="{FF2B5EF4-FFF2-40B4-BE49-F238E27FC236}">
                <a16:creationId xmlns="" xmlns:a16="http://schemas.microsoft.com/office/drawing/2014/main" id="{F8468409-F51A-4767-850F-3854C89F8CC1}"/>
              </a:ext>
            </a:extLst>
          </p:cNvPr>
          <p:cNvGrpSpPr>
            <a:grpSpLocks/>
          </p:cNvGrpSpPr>
          <p:nvPr/>
        </p:nvGrpSpPr>
        <p:grpSpPr bwMode="auto">
          <a:xfrm>
            <a:off x="-8664" y="1170775"/>
            <a:ext cx="9765622" cy="934078"/>
            <a:chOff x="0" y="-117047"/>
            <a:chExt cx="7184649" cy="934109"/>
          </a:xfrm>
        </p:grpSpPr>
        <p:grpSp>
          <p:nvGrpSpPr>
            <p:cNvPr id="46" name="组合 8">
              <a:extLst>
                <a:ext uri="{FF2B5EF4-FFF2-40B4-BE49-F238E27FC236}">
                  <a16:creationId xmlns="" xmlns:a16="http://schemas.microsoft.com/office/drawing/2014/main" id="{B442E858-6735-477D-8FBD-2F17B5674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54" name="等腰三角形 6">
                <a:extLst>
                  <a:ext uri="{FF2B5EF4-FFF2-40B4-BE49-F238E27FC236}">
                    <a16:creationId xmlns="" xmlns:a16="http://schemas.microsoft.com/office/drawing/2014/main" id="{967C43E2-5281-4D08-80A7-40512B79C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等腰三角形 7">
                <a:extLst>
                  <a:ext uri="{FF2B5EF4-FFF2-40B4-BE49-F238E27FC236}">
                    <a16:creationId xmlns="" xmlns:a16="http://schemas.microsoft.com/office/drawing/2014/main" id="{452A143C-3A94-4CD5-BBC2-59F004F28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7" name="组合 9">
              <a:extLst>
                <a:ext uri="{FF2B5EF4-FFF2-40B4-BE49-F238E27FC236}">
                  <a16:creationId xmlns="" xmlns:a16="http://schemas.microsoft.com/office/drawing/2014/main" id="{C33F162A-55EA-41A1-B4B0-A94D3FB339D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52" name="等腰三角形 6">
                <a:extLst>
                  <a:ext uri="{FF2B5EF4-FFF2-40B4-BE49-F238E27FC236}">
                    <a16:creationId xmlns="" xmlns:a16="http://schemas.microsoft.com/office/drawing/2014/main" id="{B25C1475-8252-4B90-BF60-403625D56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等腰三角形 7">
                <a:extLst>
                  <a:ext uri="{FF2B5EF4-FFF2-40B4-BE49-F238E27FC236}">
                    <a16:creationId xmlns="" xmlns:a16="http://schemas.microsoft.com/office/drawing/2014/main" id="{BEA1BA1E-D63F-4D81-85F4-501407D5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8" name="组合 12">
              <a:extLst>
                <a:ext uri="{FF2B5EF4-FFF2-40B4-BE49-F238E27FC236}">
                  <a16:creationId xmlns="" xmlns:a16="http://schemas.microsoft.com/office/drawing/2014/main" id="{B02B23FA-D14F-4C99-90B4-998398E90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505" y="-117047"/>
              <a:ext cx="6476144" cy="628383"/>
              <a:chOff x="-46237" y="-117047"/>
              <a:chExt cx="6476144" cy="628383"/>
            </a:xfrm>
          </p:grpSpPr>
          <p:cxnSp>
            <p:nvCxnSpPr>
              <p:cNvPr id="49" name="直接连接符 13">
                <a:extLst>
                  <a:ext uri="{FF2B5EF4-FFF2-40B4-BE49-F238E27FC236}">
                    <a16:creationId xmlns="" xmlns:a16="http://schemas.microsoft.com/office/drawing/2014/main" id="{F78F02FB-E173-418E-84CF-C19114A3FF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文本框 14">
                <a:extLst>
                  <a:ext uri="{FF2B5EF4-FFF2-40B4-BE49-F238E27FC236}">
                    <a16:creationId xmlns="" xmlns:a16="http://schemas.microsoft.com/office/drawing/2014/main" id="{B5B9BEF7-649D-490A-B1EE-1DFF296BDE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6237" y="87488"/>
                <a:ext cx="5047427" cy="42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tr-TR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文本框 15">
                <a:extLst>
                  <a:ext uri="{FF2B5EF4-FFF2-40B4-BE49-F238E27FC236}">
                    <a16:creationId xmlns="" xmlns:a16="http://schemas.microsoft.com/office/drawing/2014/main" id="{D19F78CB-1EC2-4261-9082-36D2A4363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2832" y="-117047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67" name="组合 16">
            <a:extLst>
              <a:ext uri="{FF2B5EF4-FFF2-40B4-BE49-F238E27FC236}">
                <a16:creationId xmlns="" xmlns:a16="http://schemas.microsoft.com/office/drawing/2014/main" id="{F90FC635-1C35-447B-B28C-4F07275E3CE4}"/>
              </a:ext>
            </a:extLst>
          </p:cNvPr>
          <p:cNvGrpSpPr>
            <a:grpSpLocks/>
          </p:cNvGrpSpPr>
          <p:nvPr/>
        </p:nvGrpSpPr>
        <p:grpSpPr bwMode="auto">
          <a:xfrm>
            <a:off x="0" y="3895884"/>
            <a:ext cx="8033414" cy="897668"/>
            <a:chOff x="24006" y="0"/>
            <a:chExt cx="6540336" cy="897697"/>
          </a:xfrm>
        </p:grpSpPr>
        <p:grpSp>
          <p:nvGrpSpPr>
            <p:cNvPr id="68" name="组合 8">
              <a:extLst>
                <a:ext uri="{FF2B5EF4-FFF2-40B4-BE49-F238E27FC236}">
                  <a16:creationId xmlns="" xmlns:a16="http://schemas.microsoft.com/office/drawing/2014/main" id="{A790F7CD-5EB6-4E9E-92EA-C69431840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6" y="0"/>
              <a:ext cx="754743" cy="483072"/>
              <a:chOff x="24006" y="0"/>
              <a:chExt cx="754743" cy="483072"/>
            </a:xfrm>
          </p:grpSpPr>
          <p:sp>
            <p:nvSpPr>
              <p:cNvPr id="76" name="等腰三角形 6">
                <a:extLst>
                  <a:ext uri="{FF2B5EF4-FFF2-40B4-BE49-F238E27FC236}">
                    <a16:creationId xmlns="" xmlns:a16="http://schemas.microsoft.com/office/drawing/2014/main" id="{9E71A81B-50EB-4280-B8CF-8B824C4A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6" y="4101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sz="2000"/>
              </a:p>
            </p:txBody>
          </p:sp>
          <p:sp>
            <p:nvSpPr>
              <p:cNvPr id="77" name="等腰三角形 7">
                <a:extLst>
                  <a:ext uri="{FF2B5EF4-FFF2-40B4-BE49-F238E27FC236}">
                    <a16:creationId xmlns="" xmlns:a16="http://schemas.microsoft.com/office/drawing/2014/main" id="{BA964D55-2564-4EF8-9797-864BB06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sz="2000"/>
              </a:p>
            </p:txBody>
          </p:sp>
        </p:grpSp>
        <p:grpSp>
          <p:nvGrpSpPr>
            <p:cNvPr id="69" name="组合 9">
              <a:extLst>
                <a:ext uri="{FF2B5EF4-FFF2-40B4-BE49-F238E27FC236}">
                  <a16:creationId xmlns="" xmlns:a16="http://schemas.microsoft.com/office/drawing/2014/main" id="{C905A6EB-506E-44EC-9B0C-C7BB1CD71DE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4" name="等腰三角形 6">
                <a:extLst>
                  <a:ext uri="{FF2B5EF4-FFF2-40B4-BE49-F238E27FC236}">
                    <a16:creationId xmlns="" xmlns:a16="http://schemas.microsoft.com/office/drawing/2014/main" id="{1FE1A1BC-72F8-40E4-B94E-24E7C971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sz="2000"/>
              </a:p>
            </p:txBody>
          </p:sp>
          <p:sp>
            <p:nvSpPr>
              <p:cNvPr id="75" name="等腰三角形 7">
                <a:extLst>
                  <a:ext uri="{FF2B5EF4-FFF2-40B4-BE49-F238E27FC236}">
                    <a16:creationId xmlns="" xmlns:a16="http://schemas.microsoft.com/office/drawing/2014/main" id="{DE2F9145-AF2A-493F-963B-F6653911C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sz="2000"/>
              </a:p>
            </p:txBody>
          </p:sp>
        </p:grpSp>
        <p:grpSp>
          <p:nvGrpSpPr>
            <p:cNvPr id="70" name="组合 12">
              <a:extLst>
                <a:ext uri="{FF2B5EF4-FFF2-40B4-BE49-F238E27FC236}">
                  <a16:creationId xmlns="" xmlns:a16="http://schemas.microsoft.com/office/drawing/2014/main" id="{4E43D480-0C69-407E-81E2-9EF32C041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16" y="172088"/>
              <a:ext cx="5809726" cy="725609"/>
              <a:chOff x="-126" y="172088"/>
              <a:chExt cx="5809726" cy="725609"/>
            </a:xfrm>
          </p:grpSpPr>
          <p:cxnSp>
            <p:nvCxnSpPr>
              <p:cNvPr id="71" name="直接连接符 13">
                <a:extLst>
                  <a:ext uri="{FF2B5EF4-FFF2-40B4-BE49-F238E27FC236}">
                    <a16:creationId xmlns="" xmlns:a16="http://schemas.microsoft.com/office/drawing/2014/main" id="{6F765D71-56AE-4796-88A1-9ECDFE0BEC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文本框 14">
                <a:extLst>
                  <a:ext uri="{FF2B5EF4-FFF2-40B4-BE49-F238E27FC236}">
                    <a16:creationId xmlns="" xmlns:a16="http://schemas.microsoft.com/office/drawing/2014/main" id="{999E8B2E-94A3-4D62-A44F-D0E7769CCB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6" y="172088"/>
                <a:ext cx="5809726" cy="4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0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15">
                <a:extLst>
                  <a:ext uri="{FF2B5EF4-FFF2-40B4-BE49-F238E27FC236}">
                    <a16:creationId xmlns="" xmlns:a16="http://schemas.microsoft.com/office/drawing/2014/main" id="{A58EC7BA-FD55-4BBD-8E7A-549150B888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4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0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78" name="组合 16">
            <a:extLst>
              <a:ext uri="{FF2B5EF4-FFF2-40B4-BE49-F238E27FC236}">
                <a16:creationId xmlns="" xmlns:a16="http://schemas.microsoft.com/office/drawing/2014/main" id="{E64F9A62-90BC-40B6-889C-07EC2C366AB3}"/>
              </a:ext>
            </a:extLst>
          </p:cNvPr>
          <p:cNvGrpSpPr>
            <a:grpSpLocks/>
          </p:cNvGrpSpPr>
          <p:nvPr/>
        </p:nvGrpSpPr>
        <p:grpSpPr bwMode="auto">
          <a:xfrm>
            <a:off x="30308" y="2594974"/>
            <a:ext cx="5453961" cy="891642"/>
            <a:chOff x="-12144" y="0"/>
            <a:chExt cx="5453961" cy="891670"/>
          </a:xfrm>
        </p:grpSpPr>
        <p:grpSp>
          <p:nvGrpSpPr>
            <p:cNvPr id="79" name="组合 8">
              <a:extLst>
                <a:ext uri="{FF2B5EF4-FFF2-40B4-BE49-F238E27FC236}">
                  <a16:creationId xmlns="" xmlns:a16="http://schemas.microsoft.com/office/drawing/2014/main" id="{15D85094-F107-4D84-AE1A-278C08EFF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144" y="0"/>
              <a:ext cx="766886" cy="510832"/>
              <a:chOff x="-12144" y="0"/>
              <a:chExt cx="766886" cy="510832"/>
            </a:xfrm>
          </p:grpSpPr>
          <p:sp>
            <p:nvSpPr>
              <p:cNvPr id="87" name="等腰三角形 6">
                <a:extLst>
                  <a:ext uri="{FF2B5EF4-FFF2-40B4-BE49-F238E27FC236}">
                    <a16:creationId xmlns="" xmlns:a16="http://schemas.microsoft.com/office/drawing/2014/main" id="{D9E3F2CF-CAFE-48E3-B406-7512A4C95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144" y="31861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等腰三角形 7">
                <a:extLst>
                  <a:ext uri="{FF2B5EF4-FFF2-40B4-BE49-F238E27FC236}">
                    <a16:creationId xmlns="" xmlns:a16="http://schemas.microsoft.com/office/drawing/2014/main" id="{E465BB7E-F974-4588-83CA-889336CEF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0" name="组合 9">
              <a:extLst>
                <a:ext uri="{FF2B5EF4-FFF2-40B4-BE49-F238E27FC236}">
                  <a16:creationId xmlns="" xmlns:a16="http://schemas.microsoft.com/office/drawing/2014/main" id="{29DDFA4C-0AA7-4A27-A325-D4B452D3DD93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5" name="等腰三角形 6">
                <a:extLst>
                  <a:ext uri="{FF2B5EF4-FFF2-40B4-BE49-F238E27FC236}">
                    <a16:creationId xmlns="" xmlns:a16="http://schemas.microsoft.com/office/drawing/2014/main" id="{AD6FCC6E-F293-48D4-BC9A-ABD924E94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等腰三角形 7">
                <a:extLst>
                  <a:ext uri="{FF2B5EF4-FFF2-40B4-BE49-F238E27FC236}">
                    <a16:creationId xmlns="" xmlns:a16="http://schemas.microsoft.com/office/drawing/2014/main" id="{2C1105C3-F58C-4480-BD78-20952C326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1" name="组合 12">
              <a:extLst>
                <a:ext uri="{FF2B5EF4-FFF2-40B4-BE49-F238E27FC236}">
                  <a16:creationId xmlns="" xmlns:a16="http://schemas.microsoft.com/office/drawing/2014/main" id="{DF1ED09E-BB4F-4CB7-98C8-E5959E921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4687075" cy="891670"/>
              <a:chOff x="0" y="0"/>
              <a:chExt cx="4687075" cy="891670"/>
            </a:xfrm>
          </p:grpSpPr>
          <p:cxnSp>
            <p:nvCxnSpPr>
              <p:cNvPr id="82" name="直接连接符 13">
                <a:extLst>
                  <a:ext uri="{FF2B5EF4-FFF2-40B4-BE49-F238E27FC236}">
                    <a16:creationId xmlns="" xmlns:a16="http://schemas.microsoft.com/office/drawing/2014/main" id="{C75FFCF8-5B67-420F-BEB6-C022087398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3" name="文本框 14">
                <a:extLst>
                  <a:ext uri="{FF2B5EF4-FFF2-40B4-BE49-F238E27FC236}">
                    <a16:creationId xmlns="" xmlns:a16="http://schemas.microsoft.com/office/drawing/2014/main" id="{60ACEC26-8C19-4053-9BD6-39DCE4D0E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15">
                <a:extLst>
                  <a:ext uri="{FF2B5EF4-FFF2-40B4-BE49-F238E27FC236}">
                    <a16:creationId xmlns="" xmlns:a16="http://schemas.microsoft.com/office/drawing/2014/main" id="{4DEF0CB8-1465-432E-9889-D43A1FBE74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83883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pic>
        <p:nvPicPr>
          <p:cNvPr id="90" name="Resim 89">
            <a:extLst>
              <a:ext uri="{FF2B5EF4-FFF2-40B4-BE49-F238E27FC236}">
                <a16:creationId xmlns="" xmlns:a16="http://schemas.microsoft.com/office/drawing/2014/main" id="{3504C6DD-2CDE-4351-B868-6BC50E180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32" y="-1241"/>
            <a:ext cx="1451237" cy="1451237"/>
          </a:xfrm>
          <a:prstGeom prst="rect">
            <a:avLst/>
          </a:prstGeom>
        </p:spPr>
      </p:pic>
      <p:sp>
        <p:nvSpPr>
          <p:cNvPr id="92" name="Metin kutusu 91">
            <a:extLst>
              <a:ext uri="{FF2B5EF4-FFF2-40B4-BE49-F238E27FC236}">
                <a16:creationId xmlns="" xmlns:a16="http://schemas.microsoft.com/office/drawing/2014/main" id="{BEAC55ED-13BF-424F-9AA4-B153BF70CC6C}"/>
              </a:ext>
            </a:extLst>
          </p:cNvPr>
          <p:cNvSpPr txBox="1"/>
          <p:nvPr/>
        </p:nvSpPr>
        <p:spPr>
          <a:xfrm>
            <a:off x="1016275" y="3757832"/>
            <a:ext cx="6885083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Aft>
                <a:spcPts val="1000"/>
              </a:spcAft>
            </a:pPr>
            <a:r>
              <a:rPr lang="tr-TR" dirty="0" smtClean="0"/>
              <a:t>Ayrıca kütüphane </a:t>
            </a:r>
            <a:r>
              <a:rPr lang="tr-TR" dirty="0"/>
              <a:t>kullanıcılarının genel beklentileri  göz önünde </a:t>
            </a:r>
            <a:r>
              <a:rPr lang="tr-TR" dirty="0" smtClean="0"/>
              <a:t>bulundurulmaktadır.</a:t>
            </a:r>
            <a:endParaRPr lang="tr-TR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1" name="图片 5">
            <a:extLst>
              <a:ext uri="{FF2B5EF4-FFF2-40B4-BE49-F238E27FC236}">
                <a16:creationId xmlns="" xmlns:a16="http://schemas.microsoft.com/office/drawing/2014/main" id="{5DDD50BB-D62D-430A-85C6-4E5BB273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465" y="-1379164"/>
            <a:ext cx="4015024" cy="27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Dikdörtgen 88"/>
          <p:cNvSpPr/>
          <p:nvPr/>
        </p:nvSpPr>
        <p:spPr>
          <a:xfrm>
            <a:off x="1017209" y="12469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Kütüphanemize yerli ve yabancı dilde çeşitli </a:t>
            </a:r>
            <a:r>
              <a:rPr lang="tr-TR" dirty="0" smtClean="0"/>
              <a:t>dergiler gelmektedir</a:t>
            </a:r>
            <a:r>
              <a:rPr lang="tr-TR" dirty="0"/>
              <a:t>. 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1028462" y="38073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7" y="5321039"/>
            <a:ext cx="54562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Dikdörtgen 58"/>
          <p:cNvSpPr/>
          <p:nvPr/>
        </p:nvSpPr>
        <p:spPr>
          <a:xfrm>
            <a:off x="1148585" y="4977861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dirty="0"/>
              <a:t>Bağış gelen süreli yayınlar bir devamlılık sağlamıyorsa arşive kaldırılır ve burada takibe alınır.</a:t>
            </a:r>
          </a:p>
        </p:txBody>
      </p:sp>
      <p:sp>
        <p:nvSpPr>
          <p:cNvPr id="60" name="Dikdörtgen 59"/>
          <p:cNvSpPr/>
          <p:nvPr/>
        </p:nvSpPr>
        <p:spPr>
          <a:xfrm>
            <a:off x="814051" y="2342322"/>
            <a:ext cx="6096000" cy="1347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just">
              <a:lnSpc>
                <a:spcPct val="115000"/>
              </a:lnSpc>
              <a:spcAft>
                <a:spcPts val="1000"/>
              </a:spcAft>
            </a:pPr>
            <a:r>
              <a:rPr lang="tr-TR" dirty="0"/>
              <a:t>Kütüphaneye alınacak süreli yayınların seçiminde başta öğretim görevlilerinden gelen talepler olmak üzere üniversitemizin eğitim politikaları doğrultusunda </a:t>
            </a:r>
            <a:r>
              <a:rPr lang="tr-TR" dirty="0" smtClean="0"/>
              <a:t>seçilmektedir.</a:t>
            </a:r>
            <a:endParaRPr lang="tr-TR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49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>
            <a:grpSpLocks/>
          </p:cNvGrpSpPr>
          <p:nvPr/>
        </p:nvGrpSpPr>
        <p:grpSpPr bwMode="auto">
          <a:xfrm>
            <a:off x="10216550" y="1386165"/>
            <a:ext cx="1268413" cy="1467914"/>
            <a:chOff x="0" y="0"/>
            <a:chExt cx="1376866" cy="1737683"/>
          </a:xfrm>
          <a:solidFill>
            <a:schemeClr val="tx1"/>
          </a:solidFill>
        </p:grpSpPr>
        <p:sp>
          <p:nvSpPr>
            <p:cNvPr id="10323" name="Freeform 5"/>
            <p:cNvSpPr>
              <a:spLocks/>
            </p:cNvSpPr>
            <p:nvPr/>
          </p:nvSpPr>
          <p:spPr bwMode="auto">
            <a:xfrm>
              <a:off x="340129" y="0"/>
              <a:ext cx="608307" cy="510777"/>
            </a:xfrm>
            <a:custGeom>
              <a:avLst/>
              <a:gdLst>
                <a:gd name="T0" fmla="*/ 790621365 w 236"/>
                <a:gd name="T1" fmla="*/ 0 h 207"/>
                <a:gd name="T2" fmla="*/ 1368639489 w 236"/>
                <a:gd name="T3" fmla="*/ 243546868 h 207"/>
                <a:gd name="T4" fmla="*/ 1435078969 w 236"/>
                <a:gd name="T5" fmla="*/ 895034335 h 207"/>
                <a:gd name="T6" fmla="*/ 1302199687 w 236"/>
                <a:gd name="T7" fmla="*/ 1242086230 h 207"/>
                <a:gd name="T8" fmla="*/ 1249050166 w 236"/>
                <a:gd name="T9" fmla="*/ 895034335 h 207"/>
                <a:gd name="T10" fmla="*/ 1129458587 w 236"/>
                <a:gd name="T11" fmla="*/ 499270953 h 207"/>
                <a:gd name="T12" fmla="*/ 770689006 w 236"/>
                <a:gd name="T13" fmla="*/ 444472247 h 207"/>
                <a:gd name="T14" fmla="*/ 318904943 w 236"/>
                <a:gd name="T15" fmla="*/ 505358327 h 207"/>
                <a:gd name="T16" fmla="*/ 225890702 w 236"/>
                <a:gd name="T17" fmla="*/ 895034335 h 207"/>
                <a:gd name="T18" fmla="*/ 192673540 w 236"/>
                <a:gd name="T19" fmla="*/ 1156845717 h 207"/>
                <a:gd name="T20" fmla="*/ 126234020 w 236"/>
                <a:gd name="T21" fmla="*/ 700196408 h 207"/>
                <a:gd name="T22" fmla="*/ 790621365 w 236"/>
                <a:gd name="T23" fmla="*/ 0 h 2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207"/>
                <a:gd name="T38" fmla="*/ 236 w 236"/>
                <a:gd name="T39" fmla="*/ 207 h 2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207">
                  <a:moveTo>
                    <a:pt x="119" y="0"/>
                  </a:moveTo>
                  <a:cubicBezTo>
                    <a:pt x="119" y="0"/>
                    <a:pt x="176" y="5"/>
                    <a:pt x="206" y="40"/>
                  </a:cubicBezTo>
                  <a:cubicBezTo>
                    <a:pt x="236" y="74"/>
                    <a:pt x="224" y="118"/>
                    <a:pt x="216" y="147"/>
                  </a:cubicBezTo>
                  <a:cubicBezTo>
                    <a:pt x="216" y="147"/>
                    <a:pt x="197" y="200"/>
                    <a:pt x="196" y="204"/>
                  </a:cubicBezTo>
                  <a:cubicBezTo>
                    <a:pt x="196" y="207"/>
                    <a:pt x="194" y="161"/>
                    <a:pt x="188" y="147"/>
                  </a:cubicBezTo>
                  <a:cubicBezTo>
                    <a:pt x="182" y="134"/>
                    <a:pt x="193" y="97"/>
                    <a:pt x="170" y="82"/>
                  </a:cubicBezTo>
                  <a:cubicBezTo>
                    <a:pt x="148" y="67"/>
                    <a:pt x="116" y="73"/>
                    <a:pt x="116" y="73"/>
                  </a:cubicBezTo>
                  <a:cubicBezTo>
                    <a:pt x="116" y="73"/>
                    <a:pt x="70" y="59"/>
                    <a:pt x="48" y="83"/>
                  </a:cubicBezTo>
                  <a:cubicBezTo>
                    <a:pt x="26" y="108"/>
                    <a:pt x="38" y="127"/>
                    <a:pt x="34" y="147"/>
                  </a:cubicBezTo>
                  <a:cubicBezTo>
                    <a:pt x="31" y="166"/>
                    <a:pt x="29" y="190"/>
                    <a:pt x="29" y="190"/>
                  </a:cubicBezTo>
                  <a:cubicBezTo>
                    <a:pt x="29" y="190"/>
                    <a:pt x="21" y="136"/>
                    <a:pt x="19" y="115"/>
                  </a:cubicBezTo>
                  <a:cubicBezTo>
                    <a:pt x="18" y="94"/>
                    <a:pt x="0" y="19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24" name="Freeform 6"/>
            <p:cNvSpPr>
              <a:spLocks/>
            </p:cNvSpPr>
            <p:nvPr/>
          </p:nvSpPr>
          <p:spPr bwMode="auto">
            <a:xfrm>
              <a:off x="0" y="641076"/>
              <a:ext cx="1376866" cy="1096607"/>
            </a:xfrm>
            <a:custGeom>
              <a:avLst/>
              <a:gdLst>
                <a:gd name="T0" fmla="*/ 1263147958 w 534"/>
                <a:gd name="T1" fmla="*/ 66799385 h 445"/>
                <a:gd name="T2" fmla="*/ 1309685492 w 534"/>
                <a:gd name="T3" fmla="*/ 285415997 h 445"/>
                <a:gd name="T4" fmla="*/ 1642093087 w 534"/>
                <a:gd name="T5" fmla="*/ 528325547 h 445"/>
                <a:gd name="T6" fmla="*/ 2114110383 w 534"/>
                <a:gd name="T7" fmla="*/ 103236318 h 445"/>
                <a:gd name="T8" fmla="*/ 2107463269 w 534"/>
                <a:gd name="T9" fmla="*/ 0 h 445"/>
                <a:gd name="T10" fmla="*/ 2147483647 w 534"/>
                <a:gd name="T11" fmla="*/ 151817227 h 445"/>
                <a:gd name="T12" fmla="*/ 2147483647 w 534"/>
                <a:gd name="T13" fmla="*/ 218616631 h 445"/>
                <a:gd name="T14" fmla="*/ 2147483647 w 534"/>
                <a:gd name="T15" fmla="*/ 431161265 h 445"/>
                <a:gd name="T16" fmla="*/ 2147483647 w 534"/>
                <a:gd name="T17" fmla="*/ 1475666055 h 445"/>
                <a:gd name="T18" fmla="*/ 2147483647 w 534"/>
                <a:gd name="T19" fmla="*/ 2147483647 h 445"/>
                <a:gd name="T20" fmla="*/ 2147483647 w 534"/>
                <a:gd name="T21" fmla="*/ 2147483647 h 445"/>
                <a:gd name="T22" fmla="*/ 2147483647 w 534"/>
                <a:gd name="T23" fmla="*/ 2147483647 h 445"/>
                <a:gd name="T24" fmla="*/ 2147483647 w 534"/>
                <a:gd name="T25" fmla="*/ 2147483647 h 445"/>
                <a:gd name="T26" fmla="*/ 2147483647 w 534"/>
                <a:gd name="T27" fmla="*/ 1864320719 h 445"/>
                <a:gd name="T28" fmla="*/ 2147483647 w 534"/>
                <a:gd name="T29" fmla="*/ 1833955803 h 445"/>
                <a:gd name="T30" fmla="*/ 2147483647 w 534"/>
                <a:gd name="T31" fmla="*/ 1669992155 h 445"/>
                <a:gd name="T32" fmla="*/ 2147483647 w 534"/>
                <a:gd name="T33" fmla="*/ 1827883805 h 445"/>
                <a:gd name="T34" fmla="*/ 1681980928 w 534"/>
                <a:gd name="T35" fmla="*/ 1736793985 h 445"/>
                <a:gd name="T36" fmla="*/ 1681980928 w 534"/>
                <a:gd name="T37" fmla="*/ 856250533 h 445"/>
                <a:gd name="T38" fmla="*/ 1655389893 w 534"/>
                <a:gd name="T39" fmla="*/ 771232710 h 445"/>
                <a:gd name="T40" fmla="*/ 1728518462 w 534"/>
                <a:gd name="T41" fmla="*/ 649780438 h 445"/>
                <a:gd name="T42" fmla="*/ 1914666019 w 534"/>
                <a:gd name="T43" fmla="*/ 534397545 h 445"/>
                <a:gd name="T44" fmla="*/ 1854834257 w 534"/>
                <a:gd name="T45" fmla="*/ 467598179 h 445"/>
                <a:gd name="T46" fmla="*/ 1675333814 w 534"/>
                <a:gd name="T47" fmla="*/ 589052916 h 445"/>
                <a:gd name="T48" fmla="*/ 1608852360 w 534"/>
                <a:gd name="T49" fmla="*/ 589052916 h 445"/>
                <a:gd name="T50" fmla="*/ 1449295837 w 534"/>
                <a:gd name="T51" fmla="*/ 491888634 h 445"/>
                <a:gd name="T52" fmla="*/ 1369520155 w 534"/>
                <a:gd name="T53" fmla="*/ 570834459 h 445"/>
                <a:gd name="T54" fmla="*/ 1535723791 w 534"/>
                <a:gd name="T55" fmla="*/ 661924433 h 445"/>
                <a:gd name="T56" fmla="*/ 1509130178 w 534"/>
                <a:gd name="T57" fmla="*/ 734798261 h 445"/>
                <a:gd name="T58" fmla="*/ 1429351917 w 534"/>
                <a:gd name="T59" fmla="*/ 856250533 h 445"/>
                <a:gd name="T60" fmla="*/ 1336279105 w 534"/>
                <a:gd name="T61" fmla="*/ 1651776162 h 445"/>
                <a:gd name="T62" fmla="*/ 957334299 w 534"/>
                <a:gd name="T63" fmla="*/ 1651776162 h 445"/>
                <a:gd name="T64" fmla="*/ 724649208 w 534"/>
                <a:gd name="T65" fmla="*/ 1937192082 h 445"/>
                <a:gd name="T66" fmla="*/ 824371390 w 534"/>
                <a:gd name="T67" fmla="*/ 2003991448 h 445"/>
                <a:gd name="T68" fmla="*/ 777833856 w 534"/>
                <a:gd name="T69" fmla="*/ 2147483647 h 445"/>
                <a:gd name="T70" fmla="*/ 418832809 w 534"/>
                <a:gd name="T71" fmla="*/ 2147483647 h 445"/>
                <a:gd name="T72" fmla="*/ 33240737 w 534"/>
                <a:gd name="T73" fmla="*/ 2147483647 h 445"/>
                <a:gd name="T74" fmla="*/ 66481475 w 534"/>
                <a:gd name="T75" fmla="*/ 1293486414 h 445"/>
                <a:gd name="T76" fmla="*/ 398888888 w 534"/>
                <a:gd name="T77" fmla="*/ 540469542 h 445"/>
                <a:gd name="T78" fmla="*/ 1037112560 w 534"/>
                <a:gd name="T79" fmla="*/ 321852911 h 445"/>
                <a:gd name="T80" fmla="*/ 1263147958 w 534"/>
                <a:gd name="T81" fmla="*/ 66799385 h 4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34"/>
                <a:gd name="T124" fmla="*/ 0 h 445"/>
                <a:gd name="T125" fmla="*/ 534 w 534"/>
                <a:gd name="T126" fmla="*/ 445 h 4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34" h="445">
                  <a:moveTo>
                    <a:pt x="190" y="11"/>
                  </a:moveTo>
                  <a:cubicBezTo>
                    <a:pt x="190" y="11"/>
                    <a:pt x="186" y="31"/>
                    <a:pt x="197" y="47"/>
                  </a:cubicBezTo>
                  <a:cubicBezTo>
                    <a:pt x="209" y="63"/>
                    <a:pt x="238" y="89"/>
                    <a:pt x="247" y="87"/>
                  </a:cubicBezTo>
                  <a:cubicBezTo>
                    <a:pt x="256" y="85"/>
                    <a:pt x="314" y="32"/>
                    <a:pt x="318" y="17"/>
                  </a:cubicBezTo>
                  <a:cubicBezTo>
                    <a:pt x="322" y="3"/>
                    <a:pt x="317" y="0"/>
                    <a:pt x="317" y="0"/>
                  </a:cubicBezTo>
                  <a:cubicBezTo>
                    <a:pt x="317" y="0"/>
                    <a:pt x="340" y="19"/>
                    <a:pt x="341" y="25"/>
                  </a:cubicBezTo>
                  <a:cubicBezTo>
                    <a:pt x="342" y="30"/>
                    <a:pt x="343" y="36"/>
                    <a:pt x="343" y="36"/>
                  </a:cubicBezTo>
                  <a:cubicBezTo>
                    <a:pt x="343" y="36"/>
                    <a:pt x="425" y="44"/>
                    <a:pt x="458" y="71"/>
                  </a:cubicBezTo>
                  <a:cubicBezTo>
                    <a:pt x="491" y="98"/>
                    <a:pt x="512" y="181"/>
                    <a:pt x="521" y="243"/>
                  </a:cubicBezTo>
                  <a:cubicBezTo>
                    <a:pt x="529" y="304"/>
                    <a:pt x="534" y="387"/>
                    <a:pt x="507" y="411"/>
                  </a:cubicBezTo>
                  <a:cubicBezTo>
                    <a:pt x="480" y="434"/>
                    <a:pt x="434" y="433"/>
                    <a:pt x="434" y="433"/>
                  </a:cubicBezTo>
                  <a:cubicBezTo>
                    <a:pt x="434" y="433"/>
                    <a:pt x="395" y="438"/>
                    <a:pt x="392" y="428"/>
                  </a:cubicBezTo>
                  <a:cubicBezTo>
                    <a:pt x="389" y="418"/>
                    <a:pt x="400" y="399"/>
                    <a:pt x="392" y="377"/>
                  </a:cubicBezTo>
                  <a:cubicBezTo>
                    <a:pt x="383" y="354"/>
                    <a:pt x="375" y="320"/>
                    <a:pt x="383" y="307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5" y="302"/>
                    <a:pt x="399" y="275"/>
                    <a:pt x="378" y="275"/>
                  </a:cubicBezTo>
                  <a:cubicBezTo>
                    <a:pt x="357" y="276"/>
                    <a:pt x="352" y="302"/>
                    <a:pt x="327" y="301"/>
                  </a:cubicBezTo>
                  <a:cubicBezTo>
                    <a:pt x="302" y="300"/>
                    <a:pt x="253" y="286"/>
                    <a:pt x="253" y="286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9" y="127"/>
                    <a:pt x="249" y="127"/>
                    <a:pt x="249" y="127"/>
                  </a:cubicBezTo>
                  <a:cubicBezTo>
                    <a:pt x="260" y="107"/>
                    <a:pt x="260" y="107"/>
                    <a:pt x="260" y="107"/>
                  </a:cubicBezTo>
                  <a:cubicBezTo>
                    <a:pt x="288" y="88"/>
                    <a:pt x="288" y="88"/>
                    <a:pt x="288" y="88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52" y="97"/>
                    <a:pt x="252" y="97"/>
                    <a:pt x="252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18" y="81"/>
                    <a:pt x="218" y="81"/>
                    <a:pt x="218" y="81"/>
                  </a:cubicBezTo>
                  <a:cubicBezTo>
                    <a:pt x="206" y="94"/>
                    <a:pt x="206" y="94"/>
                    <a:pt x="206" y="94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27" y="121"/>
                    <a:pt x="227" y="121"/>
                    <a:pt x="227" y="12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01" y="272"/>
                    <a:pt x="201" y="272"/>
                    <a:pt x="201" y="272"/>
                  </a:cubicBezTo>
                  <a:cubicBezTo>
                    <a:pt x="201" y="272"/>
                    <a:pt x="167" y="265"/>
                    <a:pt x="144" y="272"/>
                  </a:cubicBezTo>
                  <a:cubicBezTo>
                    <a:pt x="122" y="280"/>
                    <a:pt x="107" y="304"/>
                    <a:pt x="109" y="319"/>
                  </a:cubicBezTo>
                  <a:cubicBezTo>
                    <a:pt x="109" y="319"/>
                    <a:pt x="107" y="331"/>
                    <a:pt x="124" y="330"/>
                  </a:cubicBezTo>
                  <a:cubicBezTo>
                    <a:pt x="124" y="330"/>
                    <a:pt x="117" y="435"/>
                    <a:pt x="117" y="438"/>
                  </a:cubicBezTo>
                  <a:cubicBezTo>
                    <a:pt x="116" y="440"/>
                    <a:pt x="89" y="445"/>
                    <a:pt x="63" y="440"/>
                  </a:cubicBezTo>
                  <a:cubicBezTo>
                    <a:pt x="36" y="435"/>
                    <a:pt x="10" y="400"/>
                    <a:pt x="5" y="369"/>
                  </a:cubicBezTo>
                  <a:cubicBezTo>
                    <a:pt x="0" y="339"/>
                    <a:pt x="4" y="249"/>
                    <a:pt x="10" y="213"/>
                  </a:cubicBezTo>
                  <a:cubicBezTo>
                    <a:pt x="16" y="176"/>
                    <a:pt x="25" y="101"/>
                    <a:pt x="60" y="89"/>
                  </a:cubicBezTo>
                  <a:cubicBezTo>
                    <a:pt x="95" y="76"/>
                    <a:pt x="143" y="65"/>
                    <a:pt x="156" y="53"/>
                  </a:cubicBezTo>
                  <a:cubicBezTo>
                    <a:pt x="169" y="41"/>
                    <a:pt x="185" y="12"/>
                    <a:pt x="19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25" name="Freeform 7"/>
            <p:cNvSpPr>
              <a:spLocks/>
            </p:cNvSpPr>
            <p:nvPr/>
          </p:nvSpPr>
          <p:spPr bwMode="auto">
            <a:xfrm>
              <a:off x="315054" y="1434345"/>
              <a:ext cx="821977" cy="268939"/>
            </a:xfrm>
            <a:custGeom>
              <a:avLst/>
              <a:gdLst>
                <a:gd name="T0" fmla="*/ 1832513921 w 319"/>
                <a:gd name="T1" fmla="*/ 608771785 h 109"/>
                <a:gd name="T2" fmla="*/ 1201756004 w 319"/>
                <a:gd name="T3" fmla="*/ 377437430 h 109"/>
                <a:gd name="T4" fmla="*/ 650675875 w 319"/>
                <a:gd name="T5" fmla="*/ 133929156 h 109"/>
                <a:gd name="T6" fmla="*/ 0 w 319"/>
                <a:gd name="T7" fmla="*/ 48702638 h 109"/>
                <a:gd name="T8" fmla="*/ 0 w 319"/>
                <a:gd name="T9" fmla="*/ 66965812 h 109"/>
                <a:gd name="T10" fmla="*/ 650675875 w 319"/>
                <a:gd name="T11" fmla="*/ 170455541 h 109"/>
                <a:gd name="T12" fmla="*/ 1832513921 w 319"/>
                <a:gd name="T13" fmla="*/ 645298132 h 109"/>
                <a:gd name="T14" fmla="*/ 1832513921 w 319"/>
                <a:gd name="T15" fmla="*/ 608771785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9"/>
                <a:gd name="T25" fmla="*/ 0 h 109"/>
                <a:gd name="T26" fmla="*/ 319 w 319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9" h="109">
                  <a:moveTo>
                    <a:pt x="276" y="100"/>
                  </a:moveTo>
                  <a:cubicBezTo>
                    <a:pt x="276" y="100"/>
                    <a:pt x="219" y="83"/>
                    <a:pt x="181" y="62"/>
                  </a:cubicBezTo>
                  <a:cubicBezTo>
                    <a:pt x="143" y="42"/>
                    <a:pt x="104" y="22"/>
                    <a:pt x="98" y="22"/>
                  </a:cubicBezTo>
                  <a:cubicBezTo>
                    <a:pt x="92" y="21"/>
                    <a:pt x="30" y="0"/>
                    <a:pt x="0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51" y="6"/>
                    <a:pt x="98" y="28"/>
                  </a:cubicBezTo>
                  <a:cubicBezTo>
                    <a:pt x="145" y="51"/>
                    <a:pt x="234" y="109"/>
                    <a:pt x="276" y="106"/>
                  </a:cubicBezTo>
                  <a:cubicBezTo>
                    <a:pt x="319" y="104"/>
                    <a:pt x="276" y="100"/>
                    <a:pt x="27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26" name="Freeform 8"/>
            <p:cNvSpPr>
              <a:spLocks/>
            </p:cNvSpPr>
            <p:nvPr/>
          </p:nvSpPr>
          <p:spPr bwMode="auto">
            <a:xfrm>
              <a:off x="819797" y="1368674"/>
              <a:ext cx="194048" cy="48993"/>
            </a:xfrm>
            <a:custGeom>
              <a:avLst/>
              <a:gdLst>
                <a:gd name="T0" fmla="*/ 488672335 w 75"/>
                <a:gd name="T1" fmla="*/ 72009903 h 20"/>
                <a:gd name="T2" fmla="*/ 20082671 w 75"/>
                <a:gd name="T3" fmla="*/ 0 h 20"/>
                <a:gd name="T4" fmla="*/ 0 w 75"/>
                <a:gd name="T5" fmla="*/ 30003311 h 20"/>
                <a:gd name="T6" fmla="*/ 502061641 w 75"/>
                <a:gd name="T7" fmla="*/ 120015695 h 20"/>
                <a:gd name="T8" fmla="*/ 488672335 w 75"/>
                <a:gd name="T9" fmla="*/ 72009903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20"/>
                <a:gd name="T17" fmla="*/ 75 w 7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20">
                  <a:moveTo>
                    <a:pt x="73" y="12"/>
                  </a:moveTo>
                  <a:cubicBezTo>
                    <a:pt x="73" y="12"/>
                    <a:pt x="23" y="6"/>
                    <a:pt x="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2" y="12"/>
                    <a:pt x="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327" name="Freeform 9"/>
            <p:cNvSpPr>
              <a:spLocks/>
            </p:cNvSpPr>
            <p:nvPr/>
          </p:nvSpPr>
          <p:spPr bwMode="auto">
            <a:xfrm>
              <a:off x="273629" y="1614681"/>
              <a:ext cx="553799" cy="108410"/>
            </a:xfrm>
            <a:custGeom>
              <a:avLst/>
              <a:gdLst>
                <a:gd name="T0" fmla="*/ 46444424 w 215"/>
                <a:gd name="T1" fmla="*/ 212471284 h 44"/>
                <a:gd name="T2" fmla="*/ 862522701 w 215"/>
                <a:gd name="T3" fmla="*/ 151766594 h 44"/>
                <a:gd name="T4" fmla="*/ 1366768461 w 215"/>
                <a:gd name="T5" fmla="*/ 0 h 44"/>
                <a:gd name="T6" fmla="*/ 1426480855 w 215"/>
                <a:gd name="T7" fmla="*/ 24281377 h 44"/>
                <a:gd name="T8" fmla="*/ 829348862 w 215"/>
                <a:gd name="T9" fmla="*/ 200331832 h 44"/>
                <a:gd name="T10" fmla="*/ 0 w 215"/>
                <a:gd name="T11" fmla="*/ 267107441 h 44"/>
                <a:gd name="T12" fmla="*/ 46444424 w 215"/>
                <a:gd name="T13" fmla="*/ 212471284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5"/>
                <a:gd name="T22" fmla="*/ 0 h 44"/>
                <a:gd name="T23" fmla="*/ 215 w 215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5" h="44">
                  <a:moveTo>
                    <a:pt x="7" y="35"/>
                  </a:moveTo>
                  <a:cubicBezTo>
                    <a:pt x="7" y="35"/>
                    <a:pt x="74" y="38"/>
                    <a:pt x="130" y="25"/>
                  </a:cubicBezTo>
                  <a:cubicBezTo>
                    <a:pt x="186" y="12"/>
                    <a:pt x="206" y="0"/>
                    <a:pt x="206" y="0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5" y="4"/>
                    <a:pt x="173" y="26"/>
                    <a:pt x="125" y="33"/>
                  </a:cubicBezTo>
                  <a:cubicBezTo>
                    <a:pt x="78" y="41"/>
                    <a:pt x="0" y="44"/>
                    <a:pt x="0" y="44"/>
                  </a:cubicBezTo>
                  <a:lnTo>
                    <a:pt x="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" name="组合 60"/>
          <p:cNvGrpSpPr>
            <a:grpSpLocks/>
          </p:cNvGrpSpPr>
          <p:nvPr/>
        </p:nvGrpSpPr>
        <p:grpSpPr bwMode="auto">
          <a:xfrm>
            <a:off x="4703644" y="253300"/>
            <a:ext cx="3507655" cy="1193208"/>
            <a:chOff x="-741287" y="107836"/>
            <a:chExt cx="3294092" cy="2160733"/>
          </a:xfrm>
        </p:grpSpPr>
        <p:sp>
          <p:nvSpPr>
            <p:cNvPr id="10313" name="Freeform 23"/>
            <p:cNvSpPr>
              <a:spLocks/>
            </p:cNvSpPr>
            <p:nvPr/>
          </p:nvSpPr>
          <p:spPr bwMode="auto">
            <a:xfrm>
              <a:off x="-608133" y="107836"/>
              <a:ext cx="2996252" cy="1861997"/>
            </a:xfrm>
            <a:custGeom>
              <a:avLst/>
              <a:gdLst>
                <a:gd name="T0" fmla="*/ 2147483647 w 768"/>
                <a:gd name="T1" fmla="*/ 467981701 h 1189"/>
                <a:gd name="T2" fmla="*/ 2147483647 w 768"/>
                <a:gd name="T3" fmla="*/ 0 h 1189"/>
                <a:gd name="T4" fmla="*/ 1745210502 w 768"/>
                <a:gd name="T5" fmla="*/ 467981701 h 1189"/>
                <a:gd name="T6" fmla="*/ 0 w 768"/>
                <a:gd name="T7" fmla="*/ 1033204400 h 1189"/>
                <a:gd name="T8" fmla="*/ 0 w 768"/>
                <a:gd name="T9" fmla="*/ 1677437412 h 1189"/>
                <a:gd name="T10" fmla="*/ 0 w 768"/>
                <a:gd name="T11" fmla="*/ 2147483647 h 1189"/>
                <a:gd name="T12" fmla="*/ 0 w 768"/>
                <a:gd name="T13" fmla="*/ 2147483647 h 1189"/>
                <a:gd name="T14" fmla="*/ 1737054542 w 768"/>
                <a:gd name="T15" fmla="*/ 2147483647 h 1189"/>
                <a:gd name="T16" fmla="*/ 2147483647 w 768"/>
                <a:gd name="T17" fmla="*/ 2147483647 h 1189"/>
                <a:gd name="T18" fmla="*/ 2147483647 w 768"/>
                <a:gd name="T19" fmla="*/ 2147483647 h 1189"/>
                <a:gd name="T20" fmla="*/ 2147483647 w 768"/>
                <a:gd name="T21" fmla="*/ 2147483647 h 1189"/>
                <a:gd name="T22" fmla="*/ 2147483647 w 768"/>
                <a:gd name="T23" fmla="*/ 2147483647 h 1189"/>
                <a:gd name="T24" fmla="*/ 2147483647 w 768"/>
                <a:gd name="T25" fmla="*/ 1677437412 h 1189"/>
                <a:gd name="T26" fmla="*/ 2147483647 w 768"/>
                <a:gd name="T27" fmla="*/ 1033204400 h 1189"/>
                <a:gd name="T28" fmla="*/ 2147483647 w 768"/>
                <a:gd name="T29" fmla="*/ 467981701 h 11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68"/>
                <a:gd name="T46" fmla="*/ 0 h 1189"/>
                <a:gd name="T47" fmla="*/ 768 w 768"/>
                <a:gd name="T48" fmla="*/ 1189 h 118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68" h="1189">
                  <a:moveTo>
                    <a:pt x="553" y="77"/>
                  </a:moveTo>
                  <a:cubicBezTo>
                    <a:pt x="444" y="68"/>
                    <a:pt x="384" y="0"/>
                    <a:pt x="384" y="0"/>
                  </a:cubicBezTo>
                  <a:cubicBezTo>
                    <a:pt x="384" y="0"/>
                    <a:pt x="324" y="68"/>
                    <a:pt x="214" y="77"/>
                  </a:cubicBezTo>
                  <a:cubicBezTo>
                    <a:pt x="105" y="87"/>
                    <a:pt x="0" y="133"/>
                    <a:pt x="0" y="170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55"/>
                    <a:pt x="104" y="1101"/>
                    <a:pt x="213" y="1111"/>
                  </a:cubicBezTo>
                  <a:cubicBezTo>
                    <a:pt x="323" y="1121"/>
                    <a:pt x="382" y="1189"/>
                    <a:pt x="382" y="1189"/>
                  </a:cubicBezTo>
                  <a:cubicBezTo>
                    <a:pt x="382" y="1189"/>
                    <a:pt x="443" y="1121"/>
                    <a:pt x="553" y="1111"/>
                  </a:cubicBezTo>
                  <a:cubicBezTo>
                    <a:pt x="662" y="1101"/>
                    <a:pt x="768" y="1055"/>
                    <a:pt x="768" y="1018"/>
                  </a:cubicBezTo>
                  <a:cubicBezTo>
                    <a:pt x="768" y="912"/>
                    <a:pt x="768" y="912"/>
                    <a:pt x="768" y="912"/>
                  </a:cubicBezTo>
                  <a:cubicBezTo>
                    <a:pt x="768" y="276"/>
                    <a:pt x="768" y="276"/>
                    <a:pt x="768" y="276"/>
                  </a:cubicBezTo>
                  <a:cubicBezTo>
                    <a:pt x="768" y="170"/>
                    <a:pt x="768" y="170"/>
                    <a:pt x="768" y="170"/>
                  </a:cubicBezTo>
                  <a:cubicBezTo>
                    <a:pt x="768" y="133"/>
                    <a:pt x="663" y="87"/>
                    <a:pt x="553" y="77"/>
                  </a:cubicBezTo>
                  <a:close/>
                </a:path>
              </a:pathLst>
            </a:custGeom>
            <a:solidFill>
              <a:srgbClr val="C63E55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 sz="2000">
                <a:latin typeface="Arial Black" panose="020B0A04020102020204" pitchFamily="34" charset="0"/>
              </a:endParaRPr>
            </a:p>
          </p:txBody>
        </p:sp>
        <p:sp>
          <p:nvSpPr>
            <p:cNvPr id="10315" name="Oval 29"/>
            <p:cNvSpPr>
              <a:spLocks noChangeArrowheads="1"/>
            </p:cNvSpPr>
            <p:nvPr/>
          </p:nvSpPr>
          <p:spPr bwMode="auto">
            <a:xfrm>
              <a:off x="824086" y="2182299"/>
              <a:ext cx="90222" cy="86270"/>
            </a:xfrm>
            <a:prstGeom prst="ellipse">
              <a:avLst/>
            </a:prstGeom>
            <a:solidFill>
              <a:srgbClr val="C63E5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2000" dirty="0">
                <a:latin typeface="Arial Black" panose="020B0A04020102020204" pitchFamily="34" charset="0"/>
              </a:endParaRPr>
            </a:p>
          </p:txBody>
        </p:sp>
        <p:grpSp>
          <p:nvGrpSpPr>
            <p:cNvPr id="10319" name="组合 59"/>
            <p:cNvGrpSpPr>
              <a:grpSpLocks/>
            </p:cNvGrpSpPr>
            <p:nvPr/>
          </p:nvGrpSpPr>
          <p:grpSpPr bwMode="auto">
            <a:xfrm>
              <a:off x="-741287" y="167712"/>
              <a:ext cx="3294092" cy="1839223"/>
              <a:chOff x="-810117" y="-183822"/>
              <a:chExt cx="3229399" cy="1885704"/>
            </a:xfrm>
          </p:grpSpPr>
          <p:sp>
            <p:nvSpPr>
              <p:cNvPr id="10320" name="文本框 56"/>
              <p:cNvSpPr txBox="1">
                <a:spLocks noChangeArrowheads="1"/>
              </p:cNvSpPr>
              <p:nvPr/>
            </p:nvSpPr>
            <p:spPr bwMode="auto">
              <a:xfrm>
                <a:off x="-810117" y="-183822"/>
                <a:ext cx="3229399" cy="1885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tr-TR" sz="20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Kütüphane ve  Dokümantasyon Daire </a:t>
                </a:r>
                <a:r>
                  <a:rPr lang="tr-TR" sz="20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Başkanı Vekili</a:t>
                </a:r>
                <a:endParaRPr lang="zh-CN" altLang="en-US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0321" name="文本框 57"/>
              <p:cNvSpPr txBox="1">
                <a:spLocks noChangeArrowheads="1"/>
              </p:cNvSpPr>
              <p:nvPr/>
            </p:nvSpPr>
            <p:spPr bwMode="auto">
              <a:xfrm>
                <a:off x="883190" y="397799"/>
                <a:ext cx="170077" cy="742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0322" name="矩形 58"/>
              <p:cNvSpPr>
                <a:spLocks noChangeArrowheads="1"/>
              </p:cNvSpPr>
              <p:nvPr/>
            </p:nvSpPr>
            <p:spPr bwMode="auto">
              <a:xfrm>
                <a:off x="0" y="813937"/>
                <a:ext cx="1936458" cy="811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10297" name="Freeform 24"/>
          <p:cNvSpPr>
            <a:spLocks/>
          </p:cNvSpPr>
          <p:nvPr/>
        </p:nvSpPr>
        <p:spPr bwMode="auto">
          <a:xfrm>
            <a:off x="9890321" y="3583127"/>
            <a:ext cx="1946854" cy="867556"/>
          </a:xfrm>
          <a:custGeom>
            <a:avLst/>
            <a:gdLst>
              <a:gd name="T0" fmla="*/ 2147483647 w 640"/>
              <a:gd name="T1" fmla="*/ 395077225 h 997"/>
              <a:gd name="T2" fmla="*/ 2147483647 w 640"/>
              <a:gd name="T3" fmla="*/ 0 h 997"/>
              <a:gd name="T4" fmla="*/ 1449382196 w 640"/>
              <a:gd name="T5" fmla="*/ 395077225 h 997"/>
              <a:gd name="T6" fmla="*/ 0 w 640"/>
              <a:gd name="T7" fmla="*/ 869167398 h 997"/>
              <a:gd name="T8" fmla="*/ 0 w 640"/>
              <a:gd name="T9" fmla="*/ 1404041659 h 997"/>
              <a:gd name="T10" fmla="*/ 0 w 640"/>
              <a:gd name="T11" fmla="*/ 2147483647 h 997"/>
              <a:gd name="T12" fmla="*/ 0 w 640"/>
              <a:gd name="T13" fmla="*/ 2147483647 h 997"/>
              <a:gd name="T14" fmla="*/ 1449382196 w 640"/>
              <a:gd name="T15" fmla="*/ 2147483647 h 997"/>
              <a:gd name="T16" fmla="*/ 2147483647 w 640"/>
              <a:gd name="T17" fmla="*/ 2147483647 h 997"/>
              <a:gd name="T18" fmla="*/ 2147483647 w 640"/>
              <a:gd name="T19" fmla="*/ 2147483647 h 997"/>
              <a:gd name="T20" fmla="*/ 2147483647 w 640"/>
              <a:gd name="T21" fmla="*/ 2147483647 h 997"/>
              <a:gd name="T22" fmla="*/ 2147483647 w 640"/>
              <a:gd name="T23" fmla="*/ 2147483647 h 997"/>
              <a:gd name="T24" fmla="*/ 2147483647 w 640"/>
              <a:gd name="T25" fmla="*/ 1404041659 h 997"/>
              <a:gd name="T26" fmla="*/ 2147483647 w 640"/>
              <a:gd name="T27" fmla="*/ 869167398 h 997"/>
              <a:gd name="T28" fmla="*/ 2147483647 w 640"/>
              <a:gd name="T29" fmla="*/ 395077225 h 9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0"/>
              <a:gd name="T46" fmla="*/ 0 h 997"/>
              <a:gd name="T47" fmla="*/ 640 w 640"/>
              <a:gd name="T48" fmla="*/ 997 h 9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0" h="997">
                <a:moveTo>
                  <a:pt x="461" y="65"/>
                </a:moveTo>
                <a:cubicBezTo>
                  <a:pt x="369" y="57"/>
                  <a:pt x="319" y="0"/>
                  <a:pt x="319" y="0"/>
                </a:cubicBezTo>
                <a:cubicBezTo>
                  <a:pt x="319" y="0"/>
                  <a:pt x="270" y="57"/>
                  <a:pt x="178" y="65"/>
                </a:cubicBezTo>
                <a:cubicBezTo>
                  <a:pt x="87" y="73"/>
                  <a:pt x="0" y="112"/>
                  <a:pt x="0" y="143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765"/>
                  <a:pt x="0" y="765"/>
                  <a:pt x="0" y="765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884"/>
                  <a:pt x="86" y="923"/>
                  <a:pt x="178" y="932"/>
                </a:cubicBezTo>
                <a:cubicBezTo>
                  <a:pt x="270" y="940"/>
                  <a:pt x="319" y="997"/>
                  <a:pt x="319" y="997"/>
                </a:cubicBezTo>
                <a:cubicBezTo>
                  <a:pt x="319" y="997"/>
                  <a:pt x="369" y="940"/>
                  <a:pt x="461" y="932"/>
                </a:cubicBezTo>
                <a:cubicBezTo>
                  <a:pt x="552" y="923"/>
                  <a:pt x="640" y="884"/>
                  <a:pt x="640" y="853"/>
                </a:cubicBezTo>
                <a:cubicBezTo>
                  <a:pt x="640" y="765"/>
                  <a:pt x="640" y="765"/>
                  <a:pt x="640" y="765"/>
                </a:cubicBezTo>
                <a:cubicBezTo>
                  <a:pt x="640" y="231"/>
                  <a:pt x="640" y="231"/>
                  <a:pt x="640" y="231"/>
                </a:cubicBezTo>
                <a:cubicBezTo>
                  <a:pt x="640" y="143"/>
                  <a:pt x="640" y="143"/>
                  <a:pt x="640" y="143"/>
                </a:cubicBezTo>
                <a:cubicBezTo>
                  <a:pt x="640" y="112"/>
                  <a:pt x="553" y="73"/>
                  <a:pt x="461" y="65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tr-TR" altLang="zh-CN" sz="18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tr-TR" altLang="zh-CN" sz="1800" dirty="0" smtClean="0">
                <a:solidFill>
                  <a:schemeClr val="bg1"/>
                </a:solidFill>
                <a:latin typeface="Impact" panose="020B0806030902050204" pitchFamily="34" charset="0"/>
              </a:rPr>
              <a:t>Kütüphane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tr-TR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Personeli</a:t>
            </a:r>
            <a:endParaRPr lang="zh-CN" altLang="en-US" sz="1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8" name="组合 102"/>
          <p:cNvGrpSpPr>
            <a:grpSpLocks/>
          </p:cNvGrpSpPr>
          <p:nvPr/>
        </p:nvGrpSpPr>
        <p:grpSpPr bwMode="auto">
          <a:xfrm>
            <a:off x="378443" y="4028570"/>
            <a:ext cx="1181100" cy="1538287"/>
            <a:chOff x="0" y="0"/>
            <a:chExt cx="1180639" cy="1538585"/>
          </a:xfrm>
          <a:solidFill>
            <a:srgbClr val="FFC000"/>
          </a:solidFill>
        </p:grpSpPr>
        <p:sp>
          <p:nvSpPr>
            <p:cNvPr id="10295" name="Freeform 21"/>
            <p:cNvSpPr>
              <a:spLocks/>
            </p:cNvSpPr>
            <p:nvPr/>
          </p:nvSpPr>
          <p:spPr bwMode="auto">
            <a:xfrm>
              <a:off x="0" y="687985"/>
              <a:ext cx="1180639" cy="850600"/>
            </a:xfrm>
            <a:custGeom>
              <a:avLst/>
              <a:gdLst>
                <a:gd name="T0" fmla="*/ 1029994151 w 458"/>
                <a:gd name="T1" fmla="*/ 66867018 h 345"/>
                <a:gd name="T2" fmla="*/ 1415411137 w 458"/>
                <a:gd name="T3" fmla="*/ 431589510 h 345"/>
                <a:gd name="T4" fmla="*/ 1847344449 w 458"/>
                <a:gd name="T5" fmla="*/ 0 h 345"/>
                <a:gd name="T6" fmla="*/ 1927086538 w 458"/>
                <a:gd name="T7" fmla="*/ 42552194 h 345"/>
                <a:gd name="T8" fmla="*/ 2147483647 w 458"/>
                <a:gd name="T9" fmla="*/ 310015314 h 345"/>
                <a:gd name="T10" fmla="*/ 2147483647 w 458"/>
                <a:gd name="T11" fmla="*/ 1513602100 h 345"/>
                <a:gd name="T12" fmla="*/ 2147483647 w 458"/>
                <a:gd name="T13" fmla="*/ 2097160338 h 345"/>
                <a:gd name="T14" fmla="*/ 0 w 458"/>
                <a:gd name="T15" fmla="*/ 2097160338 h 345"/>
                <a:gd name="T16" fmla="*/ 132901805 w 458"/>
                <a:gd name="T17" fmla="*/ 729447490 h 345"/>
                <a:gd name="T18" fmla="*/ 498384355 w 458"/>
                <a:gd name="T19" fmla="*/ 291777963 h 345"/>
                <a:gd name="T20" fmla="*/ 1029994151 w 458"/>
                <a:gd name="T21" fmla="*/ 66867018 h 3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8"/>
                <a:gd name="T34" fmla="*/ 0 h 345"/>
                <a:gd name="T35" fmla="*/ 458 w 458"/>
                <a:gd name="T36" fmla="*/ 345 h 3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8" h="345">
                  <a:moveTo>
                    <a:pt x="155" y="11"/>
                  </a:moveTo>
                  <a:cubicBezTo>
                    <a:pt x="155" y="11"/>
                    <a:pt x="199" y="68"/>
                    <a:pt x="213" y="71"/>
                  </a:cubicBezTo>
                  <a:cubicBezTo>
                    <a:pt x="221" y="73"/>
                    <a:pt x="278" y="0"/>
                    <a:pt x="278" y="0"/>
                  </a:cubicBezTo>
                  <a:cubicBezTo>
                    <a:pt x="278" y="0"/>
                    <a:pt x="287" y="0"/>
                    <a:pt x="290" y="7"/>
                  </a:cubicBezTo>
                  <a:cubicBezTo>
                    <a:pt x="290" y="7"/>
                    <a:pt x="383" y="27"/>
                    <a:pt x="398" y="51"/>
                  </a:cubicBezTo>
                  <a:cubicBezTo>
                    <a:pt x="413" y="74"/>
                    <a:pt x="435" y="172"/>
                    <a:pt x="446" y="249"/>
                  </a:cubicBezTo>
                  <a:cubicBezTo>
                    <a:pt x="458" y="326"/>
                    <a:pt x="452" y="345"/>
                    <a:pt x="452" y="345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19" y="136"/>
                    <a:pt x="20" y="120"/>
                  </a:cubicBezTo>
                  <a:cubicBezTo>
                    <a:pt x="21" y="103"/>
                    <a:pt x="26" y="64"/>
                    <a:pt x="75" y="48"/>
                  </a:cubicBezTo>
                  <a:cubicBezTo>
                    <a:pt x="123" y="31"/>
                    <a:pt x="144" y="25"/>
                    <a:pt x="15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96" name="Freeform 22"/>
            <p:cNvSpPr>
              <a:spLocks/>
            </p:cNvSpPr>
            <p:nvPr/>
          </p:nvSpPr>
          <p:spPr bwMode="auto">
            <a:xfrm>
              <a:off x="177695" y="0"/>
              <a:ext cx="721683" cy="857896"/>
            </a:xfrm>
            <a:custGeom>
              <a:avLst/>
              <a:gdLst>
                <a:gd name="T0" fmla="*/ 365375218 w 280"/>
                <a:gd name="T1" fmla="*/ 966291622 h 348"/>
                <a:gd name="T2" fmla="*/ 883543547 w 280"/>
                <a:gd name="T3" fmla="*/ 644193541 h 348"/>
                <a:gd name="T4" fmla="*/ 1122698879 w 280"/>
                <a:gd name="T5" fmla="*/ 553034728 h 348"/>
                <a:gd name="T6" fmla="*/ 856972737 w 280"/>
                <a:gd name="T7" fmla="*/ 832590549 h 348"/>
                <a:gd name="T8" fmla="*/ 1368496591 w 280"/>
                <a:gd name="T9" fmla="*/ 698889477 h 348"/>
                <a:gd name="T10" fmla="*/ 1255563239 w 280"/>
                <a:gd name="T11" fmla="*/ 948058873 h 348"/>
                <a:gd name="T12" fmla="*/ 1441572118 w 280"/>
                <a:gd name="T13" fmla="*/ 850823298 h 348"/>
                <a:gd name="T14" fmla="*/ 1328638765 w 280"/>
                <a:gd name="T15" fmla="*/ 1513247277 h 348"/>
                <a:gd name="T16" fmla="*/ 1594365230 w 280"/>
                <a:gd name="T17" fmla="*/ 1148609249 h 348"/>
                <a:gd name="T18" fmla="*/ 1169201018 w 280"/>
                <a:gd name="T19" fmla="*/ 151931395 h 348"/>
                <a:gd name="T20" fmla="*/ 1288778684 w 280"/>
                <a:gd name="T21" fmla="*/ 0 h 348"/>
                <a:gd name="T22" fmla="*/ 949977015 w 280"/>
                <a:gd name="T23" fmla="*/ 72928549 h 348"/>
                <a:gd name="T24" fmla="*/ 26573398 w 280"/>
                <a:gd name="T25" fmla="*/ 911595841 h 348"/>
                <a:gd name="T26" fmla="*/ 0 w 280"/>
                <a:gd name="T27" fmla="*/ 2114900871 h 348"/>
                <a:gd name="T28" fmla="*/ 524812965 w 280"/>
                <a:gd name="T29" fmla="*/ 1914350495 h 348"/>
                <a:gd name="T30" fmla="*/ 544741717 w 280"/>
                <a:gd name="T31" fmla="*/ 1634794827 h 348"/>
                <a:gd name="T32" fmla="*/ 365375218 w 280"/>
                <a:gd name="T33" fmla="*/ 966291622 h 3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0"/>
                <a:gd name="T52" fmla="*/ 0 h 348"/>
                <a:gd name="T53" fmla="*/ 280 w 280"/>
                <a:gd name="T54" fmla="*/ 348 h 3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0" h="348">
                  <a:moveTo>
                    <a:pt x="55" y="159"/>
                  </a:moveTo>
                  <a:cubicBezTo>
                    <a:pt x="55" y="159"/>
                    <a:pt x="55" y="112"/>
                    <a:pt x="133" y="106"/>
                  </a:cubicBezTo>
                  <a:cubicBezTo>
                    <a:pt x="133" y="106"/>
                    <a:pt x="163" y="104"/>
                    <a:pt x="169" y="91"/>
                  </a:cubicBezTo>
                  <a:cubicBezTo>
                    <a:pt x="169" y="91"/>
                    <a:pt x="169" y="128"/>
                    <a:pt x="129" y="137"/>
                  </a:cubicBezTo>
                  <a:cubicBezTo>
                    <a:pt x="129" y="137"/>
                    <a:pt x="191" y="140"/>
                    <a:pt x="206" y="115"/>
                  </a:cubicBezTo>
                  <a:cubicBezTo>
                    <a:pt x="206" y="115"/>
                    <a:pt x="203" y="143"/>
                    <a:pt x="189" y="156"/>
                  </a:cubicBezTo>
                  <a:cubicBezTo>
                    <a:pt x="189" y="156"/>
                    <a:pt x="210" y="155"/>
                    <a:pt x="217" y="140"/>
                  </a:cubicBezTo>
                  <a:cubicBezTo>
                    <a:pt x="217" y="140"/>
                    <a:pt x="235" y="217"/>
                    <a:pt x="200" y="249"/>
                  </a:cubicBezTo>
                  <a:cubicBezTo>
                    <a:pt x="200" y="249"/>
                    <a:pt x="229" y="231"/>
                    <a:pt x="240" y="189"/>
                  </a:cubicBezTo>
                  <a:cubicBezTo>
                    <a:pt x="252" y="148"/>
                    <a:pt x="280" y="49"/>
                    <a:pt x="176" y="25"/>
                  </a:cubicBezTo>
                  <a:cubicBezTo>
                    <a:pt x="176" y="25"/>
                    <a:pt x="192" y="23"/>
                    <a:pt x="194" y="0"/>
                  </a:cubicBezTo>
                  <a:cubicBezTo>
                    <a:pt x="194" y="0"/>
                    <a:pt x="184" y="13"/>
                    <a:pt x="143" y="12"/>
                  </a:cubicBezTo>
                  <a:cubicBezTo>
                    <a:pt x="102" y="11"/>
                    <a:pt x="1" y="30"/>
                    <a:pt x="4" y="150"/>
                  </a:cubicBezTo>
                  <a:cubicBezTo>
                    <a:pt x="7" y="270"/>
                    <a:pt x="46" y="334"/>
                    <a:pt x="0" y="348"/>
                  </a:cubicBezTo>
                  <a:cubicBezTo>
                    <a:pt x="0" y="348"/>
                    <a:pt x="70" y="344"/>
                    <a:pt x="79" y="315"/>
                  </a:cubicBezTo>
                  <a:cubicBezTo>
                    <a:pt x="87" y="286"/>
                    <a:pt x="82" y="269"/>
                    <a:pt x="82" y="269"/>
                  </a:cubicBezTo>
                  <a:cubicBezTo>
                    <a:pt x="82" y="269"/>
                    <a:pt x="53" y="255"/>
                    <a:pt x="55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2" name="组合 62"/>
          <p:cNvGrpSpPr>
            <a:grpSpLocks/>
          </p:cNvGrpSpPr>
          <p:nvPr/>
        </p:nvGrpSpPr>
        <p:grpSpPr bwMode="auto">
          <a:xfrm>
            <a:off x="10105325" y="258913"/>
            <a:ext cx="1573155" cy="916791"/>
            <a:chOff x="-196854" y="1718"/>
            <a:chExt cx="1787091" cy="2621704"/>
          </a:xfrm>
          <a:solidFill>
            <a:srgbClr val="7030A0"/>
          </a:solidFill>
        </p:grpSpPr>
        <p:sp>
          <p:nvSpPr>
            <p:cNvPr id="10272" name="Freeform 27"/>
            <p:cNvSpPr>
              <a:spLocks/>
            </p:cNvSpPr>
            <p:nvPr/>
          </p:nvSpPr>
          <p:spPr bwMode="auto">
            <a:xfrm>
              <a:off x="-14128" y="1718"/>
              <a:ext cx="1598125" cy="2159858"/>
            </a:xfrm>
            <a:custGeom>
              <a:avLst/>
              <a:gdLst>
                <a:gd name="T0" fmla="*/ 2147483647 w 560"/>
                <a:gd name="T1" fmla="*/ 346511797 h 876"/>
                <a:gd name="T2" fmla="*/ 2147483647 w 560"/>
                <a:gd name="T3" fmla="*/ 0 h 876"/>
                <a:gd name="T4" fmla="*/ 1270486347 w 560"/>
                <a:gd name="T5" fmla="*/ 346511797 h 876"/>
                <a:gd name="T6" fmla="*/ 0 w 560"/>
                <a:gd name="T7" fmla="*/ 765973023 h 876"/>
                <a:gd name="T8" fmla="*/ 0 w 560"/>
                <a:gd name="T9" fmla="*/ 1234065406 h 876"/>
                <a:gd name="T10" fmla="*/ 0 w 560"/>
                <a:gd name="T11" fmla="*/ 2147483647 h 876"/>
                <a:gd name="T12" fmla="*/ 0 w 560"/>
                <a:gd name="T13" fmla="*/ 2147483647 h 876"/>
                <a:gd name="T14" fmla="*/ 1270486347 w 560"/>
                <a:gd name="T15" fmla="*/ 2147483647 h 876"/>
                <a:gd name="T16" fmla="*/ 2147483647 w 560"/>
                <a:gd name="T17" fmla="*/ 2147483647 h 876"/>
                <a:gd name="T18" fmla="*/ 2147483647 w 560"/>
                <a:gd name="T19" fmla="*/ 2147483647 h 876"/>
                <a:gd name="T20" fmla="*/ 2147483647 w 560"/>
                <a:gd name="T21" fmla="*/ 2147483647 h 876"/>
                <a:gd name="T22" fmla="*/ 2147483647 w 560"/>
                <a:gd name="T23" fmla="*/ 2147483647 h 876"/>
                <a:gd name="T24" fmla="*/ 2147483647 w 560"/>
                <a:gd name="T25" fmla="*/ 1234065406 h 876"/>
                <a:gd name="T26" fmla="*/ 2147483647 w 560"/>
                <a:gd name="T27" fmla="*/ 765973023 h 876"/>
                <a:gd name="T28" fmla="*/ 2147483647 w 560"/>
                <a:gd name="T29" fmla="*/ 346511797 h 8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0"/>
                <a:gd name="T46" fmla="*/ 0 h 876"/>
                <a:gd name="T47" fmla="*/ 560 w 560"/>
                <a:gd name="T48" fmla="*/ 876 h 8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0" h="876">
                  <a:moveTo>
                    <a:pt x="403" y="57"/>
                  </a:moveTo>
                  <a:cubicBezTo>
                    <a:pt x="322" y="50"/>
                    <a:pt x="279" y="0"/>
                    <a:pt x="279" y="0"/>
                  </a:cubicBezTo>
                  <a:cubicBezTo>
                    <a:pt x="279" y="0"/>
                    <a:pt x="237" y="50"/>
                    <a:pt x="156" y="57"/>
                  </a:cubicBezTo>
                  <a:cubicBezTo>
                    <a:pt x="75" y="64"/>
                    <a:pt x="0" y="99"/>
                    <a:pt x="0" y="126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777"/>
                    <a:pt x="75" y="811"/>
                    <a:pt x="156" y="818"/>
                  </a:cubicBezTo>
                  <a:cubicBezTo>
                    <a:pt x="236" y="826"/>
                    <a:pt x="279" y="876"/>
                    <a:pt x="279" y="876"/>
                  </a:cubicBezTo>
                  <a:cubicBezTo>
                    <a:pt x="279" y="876"/>
                    <a:pt x="322" y="826"/>
                    <a:pt x="403" y="818"/>
                  </a:cubicBezTo>
                  <a:cubicBezTo>
                    <a:pt x="484" y="811"/>
                    <a:pt x="560" y="777"/>
                    <a:pt x="560" y="750"/>
                  </a:cubicBezTo>
                  <a:cubicBezTo>
                    <a:pt x="560" y="672"/>
                    <a:pt x="560" y="672"/>
                    <a:pt x="560" y="672"/>
                  </a:cubicBezTo>
                  <a:cubicBezTo>
                    <a:pt x="560" y="203"/>
                    <a:pt x="560" y="203"/>
                    <a:pt x="560" y="203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0" y="99"/>
                    <a:pt x="484" y="64"/>
                    <a:pt x="40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0278" name="组合 73"/>
            <p:cNvGrpSpPr>
              <a:grpSpLocks/>
            </p:cNvGrpSpPr>
            <p:nvPr/>
          </p:nvGrpSpPr>
          <p:grpSpPr bwMode="auto">
            <a:xfrm>
              <a:off x="-196854" y="343034"/>
              <a:ext cx="1787091" cy="2280388"/>
              <a:chOff x="-200710" y="0"/>
              <a:chExt cx="1751995" cy="2338016"/>
            </a:xfrm>
            <a:grpFill/>
          </p:grpSpPr>
          <p:sp>
            <p:nvSpPr>
              <p:cNvPr id="10279" name="文本框 74"/>
              <p:cNvSpPr txBox="1">
                <a:spLocks noChangeArrowheads="1"/>
              </p:cNvSpPr>
              <p:nvPr/>
            </p:nvSpPr>
            <p:spPr bwMode="auto">
              <a:xfrm>
                <a:off x="685122" y="0"/>
                <a:ext cx="181047" cy="4732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280" name="文本框 75"/>
              <p:cNvSpPr txBox="1">
                <a:spLocks noChangeArrowheads="1"/>
              </p:cNvSpPr>
              <p:nvPr/>
            </p:nvSpPr>
            <p:spPr bwMode="auto">
              <a:xfrm>
                <a:off x="685120" y="382451"/>
                <a:ext cx="181047" cy="3470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</a:endParaRPr>
              </a:p>
            </p:txBody>
          </p:sp>
          <p:sp>
            <p:nvSpPr>
              <p:cNvPr id="10281" name="矩形 76"/>
              <p:cNvSpPr>
                <a:spLocks noChangeArrowheads="1"/>
              </p:cNvSpPr>
              <p:nvPr/>
            </p:nvSpPr>
            <p:spPr bwMode="auto">
              <a:xfrm>
                <a:off x="-200710" y="334740"/>
                <a:ext cx="1751995" cy="20032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r>
                  <a:rPr lang="tr-TR" altLang="zh-CN" sz="1600" b="1" dirty="0" smtClean="0">
                    <a:solidFill>
                      <a:schemeClr val="bg1"/>
                    </a:solidFill>
                    <a:latin typeface="Arial Black" pitchFamily="34" charset="0"/>
                  </a:rPr>
                  <a:t>Kütüphane Memuru</a:t>
                </a:r>
                <a:endParaRPr lang="en-US" altLang="zh-CN" sz="1600" b="1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</p:grpSp>
      </p:grpSp>
      <p:grpSp>
        <p:nvGrpSpPr>
          <p:cNvPr id="14" name="组合 103"/>
          <p:cNvGrpSpPr>
            <a:grpSpLocks/>
          </p:cNvGrpSpPr>
          <p:nvPr/>
        </p:nvGrpSpPr>
        <p:grpSpPr bwMode="auto">
          <a:xfrm>
            <a:off x="5682276" y="1385447"/>
            <a:ext cx="1376454" cy="1572654"/>
            <a:chOff x="0" y="0"/>
            <a:chExt cx="1267850" cy="1695988"/>
          </a:xfrm>
        </p:grpSpPr>
        <p:sp>
          <p:nvSpPr>
            <p:cNvPr id="10270" name="Freeform 16"/>
            <p:cNvSpPr>
              <a:spLocks/>
            </p:cNvSpPr>
            <p:nvPr/>
          </p:nvSpPr>
          <p:spPr bwMode="auto">
            <a:xfrm>
              <a:off x="0" y="700494"/>
              <a:ext cx="1267850" cy="995494"/>
            </a:xfrm>
            <a:custGeom>
              <a:avLst/>
              <a:gdLst>
                <a:gd name="T0" fmla="*/ 1175382019 w 492"/>
                <a:gd name="T1" fmla="*/ 54646217 h 404"/>
                <a:gd name="T2" fmla="*/ 1587095911 w 492"/>
                <a:gd name="T3" fmla="*/ 346089452 h 404"/>
                <a:gd name="T4" fmla="*/ 1985530560 w 492"/>
                <a:gd name="T5" fmla="*/ 0 h 404"/>
                <a:gd name="T6" fmla="*/ 2065219551 w 492"/>
                <a:gd name="T7" fmla="*/ 36431629 h 404"/>
                <a:gd name="T8" fmla="*/ 2147483647 w 492"/>
                <a:gd name="T9" fmla="*/ 267157074 h 404"/>
                <a:gd name="T10" fmla="*/ 2147483647 w 492"/>
                <a:gd name="T11" fmla="*/ 995767522 h 404"/>
                <a:gd name="T12" fmla="*/ 2147483647 w 492"/>
                <a:gd name="T13" fmla="*/ 2147483647 h 404"/>
                <a:gd name="T14" fmla="*/ 0 w 492"/>
                <a:gd name="T15" fmla="*/ 2147483647 h 404"/>
                <a:gd name="T16" fmla="*/ 292185317 w 492"/>
                <a:gd name="T17" fmla="*/ 643606543 h 404"/>
                <a:gd name="T18" fmla="*/ 650775551 w 492"/>
                <a:gd name="T19" fmla="*/ 255014022 h 404"/>
                <a:gd name="T20" fmla="*/ 1175382019 w 492"/>
                <a:gd name="T21" fmla="*/ 54646217 h 4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2"/>
                <a:gd name="T34" fmla="*/ 0 h 404"/>
                <a:gd name="T35" fmla="*/ 492 w 492"/>
                <a:gd name="T36" fmla="*/ 404 h 4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2" h="404">
                  <a:moveTo>
                    <a:pt x="177" y="9"/>
                  </a:moveTo>
                  <a:cubicBezTo>
                    <a:pt x="177" y="9"/>
                    <a:pt x="190" y="61"/>
                    <a:pt x="239" y="57"/>
                  </a:cubicBezTo>
                  <a:cubicBezTo>
                    <a:pt x="288" y="52"/>
                    <a:pt x="299" y="0"/>
                    <a:pt x="299" y="0"/>
                  </a:cubicBezTo>
                  <a:cubicBezTo>
                    <a:pt x="299" y="0"/>
                    <a:pt x="307" y="0"/>
                    <a:pt x="311" y="6"/>
                  </a:cubicBezTo>
                  <a:cubicBezTo>
                    <a:pt x="311" y="6"/>
                    <a:pt x="402" y="24"/>
                    <a:pt x="417" y="44"/>
                  </a:cubicBezTo>
                  <a:cubicBezTo>
                    <a:pt x="432" y="64"/>
                    <a:pt x="456" y="97"/>
                    <a:pt x="468" y="164"/>
                  </a:cubicBezTo>
                  <a:cubicBezTo>
                    <a:pt x="479" y="230"/>
                    <a:pt x="492" y="404"/>
                    <a:pt x="492" y="404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400"/>
                    <a:pt x="33" y="132"/>
                    <a:pt x="44" y="106"/>
                  </a:cubicBezTo>
                  <a:cubicBezTo>
                    <a:pt x="49" y="93"/>
                    <a:pt x="50" y="57"/>
                    <a:pt x="98" y="42"/>
                  </a:cubicBezTo>
                  <a:cubicBezTo>
                    <a:pt x="145" y="28"/>
                    <a:pt x="166" y="22"/>
                    <a:pt x="17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10271" name="Freeform 17"/>
            <p:cNvSpPr>
              <a:spLocks/>
            </p:cNvSpPr>
            <p:nvPr/>
          </p:nvSpPr>
          <p:spPr bwMode="auto">
            <a:xfrm>
              <a:off x="87212" y="0"/>
              <a:ext cx="1012754" cy="816201"/>
            </a:xfrm>
            <a:custGeom>
              <a:avLst/>
              <a:gdLst>
                <a:gd name="T0" fmla="*/ 1952406784 w 393"/>
                <a:gd name="T1" fmla="*/ 893831311 h 331"/>
                <a:gd name="T2" fmla="*/ 1746539472 w 393"/>
                <a:gd name="T3" fmla="*/ 1635649556 h 331"/>
                <a:gd name="T4" fmla="*/ 1719975948 w 393"/>
                <a:gd name="T5" fmla="*/ 1647811193 h 331"/>
                <a:gd name="T6" fmla="*/ 2138348876 w 393"/>
                <a:gd name="T7" fmla="*/ 1957915676 h 331"/>
                <a:gd name="T8" fmla="*/ 2147483647 w 393"/>
                <a:gd name="T9" fmla="*/ 1507959765 h 331"/>
                <a:gd name="T10" fmla="*/ 2147483647 w 393"/>
                <a:gd name="T11" fmla="*/ 1593086293 h 331"/>
                <a:gd name="T12" fmla="*/ 2147483647 w 393"/>
                <a:gd name="T13" fmla="*/ 1441075693 h 331"/>
                <a:gd name="T14" fmla="*/ 2147483647 w 393"/>
                <a:gd name="T15" fmla="*/ 1453237330 h 331"/>
                <a:gd name="T16" fmla="*/ 1467625045 w 393"/>
                <a:gd name="T17" fmla="*/ 85126566 h 331"/>
                <a:gd name="T18" fmla="*/ 524627186 w 393"/>
                <a:gd name="T19" fmla="*/ 833025591 h 331"/>
                <a:gd name="T20" fmla="*/ 378527803 w 393"/>
                <a:gd name="T21" fmla="*/ 930313756 h 331"/>
                <a:gd name="T22" fmla="*/ 318759793 w 393"/>
                <a:gd name="T23" fmla="*/ 808704783 h 331"/>
                <a:gd name="T24" fmla="*/ 278914507 w 393"/>
                <a:gd name="T25" fmla="*/ 1210016612 h 331"/>
                <a:gd name="T26" fmla="*/ 119535899 w 393"/>
                <a:gd name="T27" fmla="*/ 1161372529 h 331"/>
                <a:gd name="T28" fmla="*/ 358605160 w 393"/>
                <a:gd name="T29" fmla="*/ 1477558139 h 331"/>
                <a:gd name="T30" fmla="*/ 166022066 w 393"/>
                <a:gd name="T31" fmla="*/ 1507959765 h 331"/>
                <a:gd name="T32" fmla="*/ 1016047390 w 393"/>
                <a:gd name="T33" fmla="*/ 1666053649 h 331"/>
                <a:gd name="T34" fmla="*/ 909795870 w 393"/>
                <a:gd name="T35" fmla="*/ 1258660694 h 331"/>
                <a:gd name="T36" fmla="*/ 1308243578 w 393"/>
                <a:gd name="T37" fmla="*/ 620209119 h 331"/>
                <a:gd name="T38" fmla="*/ 1832870925 w 393"/>
                <a:gd name="T39" fmla="*/ 863429684 h 331"/>
                <a:gd name="T40" fmla="*/ 1640287952 w 393"/>
                <a:gd name="T41" fmla="*/ 601969129 h 331"/>
                <a:gd name="T42" fmla="*/ 1952406784 w 393"/>
                <a:gd name="T43" fmla="*/ 893831311 h 3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3"/>
                <a:gd name="T67" fmla="*/ 0 h 331"/>
                <a:gd name="T68" fmla="*/ 393 w 393"/>
                <a:gd name="T69" fmla="*/ 331 h 3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3" h="331">
                  <a:moveTo>
                    <a:pt x="294" y="147"/>
                  </a:moveTo>
                  <a:cubicBezTo>
                    <a:pt x="301" y="223"/>
                    <a:pt x="266" y="267"/>
                    <a:pt x="263" y="269"/>
                  </a:cubicBezTo>
                  <a:cubicBezTo>
                    <a:pt x="259" y="271"/>
                    <a:pt x="259" y="271"/>
                    <a:pt x="259" y="271"/>
                  </a:cubicBezTo>
                  <a:cubicBezTo>
                    <a:pt x="259" y="271"/>
                    <a:pt x="258" y="320"/>
                    <a:pt x="322" y="322"/>
                  </a:cubicBezTo>
                  <a:cubicBezTo>
                    <a:pt x="386" y="324"/>
                    <a:pt x="389" y="265"/>
                    <a:pt x="372" y="248"/>
                  </a:cubicBezTo>
                  <a:cubicBezTo>
                    <a:pt x="372" y="248"/>
                    <a:pt x="363" y="266"/>
                    <a:pt x="348" y="262"/>
                  </a:cubicBezTo>
                  <a:cubicBezTo>
                    <a:pt x="348" y="262"/>
                    <a:pt x="370" y="255"/>
                    <a:pt x="363" y="237"/>
                  </a:cubicBezTo>
                  <a:cubicBezTo>
                    <a:pt x="363" y="237"/>
                    <a:pt x="353" y="249"/>
                    <a:pt x="342" y="239"/>
                  </a:cubicBezTo>
                  <a:cubicBezTo>
                    <a:pt x="331" y="230"/>
                    <a:pt x="393" y="28"/>
                    <a:pt x="221" y="14"/>
                  </a:cubicBezTo>
                  <a:cubicBezTo>
                    <a:pt x="221" y="14"/>
                    <a:pt x="87" y="0"/>
                    <a:pt x="79" y="137"/>
                  </a:cubicBezTo>
                  <a:cubicBezTo>
                    <a:pt x="79" y="137"/>
                    <a:pt x="75" y="157"/>
                    <a:pt x="57" y="153"/>
                  </a:cubicBezTo>
                  <a:cubicBezTo>
                    <a:pt x="40" y="148"/>
                    <a:pt x="48" y="133"/>
                    <a:pt x="48" y="133"/>
                  </a:cubicBezTo>
                  <a:cubicBezTo>
                    <a:pt x="48" y="133"/>
                    <a:pt x="0" y="164"/>
                    <a:pt x="42" y="199"/>
                  </a:cubicBezTo>
                  <a:cubicBezTo>
                    <a:pt x="42" y="199"/>
                    <a:pt x="25" y="206"/>
                    <a:pt x="18" y="191"/>
                  </a:cubicBezTo>
                  <a:cubicBezTo>
                    <a:pt x="18" y="191"/>
                    <a:pt x="14" y="244"/>
                    <a:pt x="54" y="243"/>
                  </a:cubicBezTo>
                  <a:cubicBezTo>
                    <a:pt x="54" y="243"/>
                    <a:pt x="39" y="254"/>
                    <a:pt x="25" y="248"/>
                  </a:cubicBezTo>
                  <a:cubicBezTo>
                    <a:pt x="25" y="248"/>
                    <a:pt x="74" y="331"/>
                    <a:pt x="153" y="274"/>
                  </a:cubicBezTo>
                  <a:cubicBezTo>
                    <a:pt x="153" y="274"/>
                    <a:pt x="135" y="240"/>
                    <a:pt x="137" y="207"/>
                  </a:cubicBezTo>
                  <a:cubicBezTo>
                    <a:pt x="139" y="173"/>
                    <a:pt x="191" y="147"/>
                    <a:pt x="197" y="102"/>
                  </a:cubicBezTo>
                  <a:cubicBezTo>
                    <a:pt x="197" y="102"/>
                    <a:pt x="253" y="102"/>
                    <a:pt x="276" y="142"/>
                  </a:cubicBezTo>
                  <a:cubicBezTo>
                    <a:pt x="276" y="142"/>
                    <a:pt x="268" y="112"/>
                    <a:pt x="247" y="99"/>
                  </a:cubicBezTo>
                  <a:cubicBezTo>
                    <a:pt x="247" y="99"/>
                    <a:pt x="290" y="111"/>
                    <a:pt x="294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5" name="组合 61"/>
          <p:cNvGrpSpPr>
            <a:grpSpLocks/>
          </p:cNvGrpSpPr>
          <p:nvPr/>
        </p:nvGrpSpPr>
        <p:grpSpPr bwMode="auto">
          <a:xfrm>
            <a:off x="1832840" y="1134013"/>
            <a:ext cx="1864215" cy="965665"/>
            <a:chOff x="0" y="0"/>
            <a:chExt cx="1827463" cy="2713618"/>
          </a:xfrm>
        </p:grpSpPr>
        <p:sp>
          <p:nvSpPr>
            <p:cNvPr id="10260" name="Freeform 25"/>
            <p:cNvSpPr>
              <a:spLocks/>
            </p:cNvSpPr>
            <p:nvPr/>
          </p:nvSpPr>
          <p:spPr bwMode="auto">
            <a:xfrm>
              <a:off x="0" y="0"/>
              <a:ext cx="1827463" cy="2457984"/>
            </a:xfrm>
            <a:custGeom>
              <a:avLst/>
              <a:gdLst>
                <a:gd name="T0" fmla="*/ 2147483647 w 640"/>
                <a:gd name="T1" fmla="*/ 395077225 h 997"/>
                <a:gd name="T2" fmla="*/ 2147483647 w 640"/>
                <a:gd name="T3" fmla="*/ 0 h 997"/>
                <a:gd name="T4" fmla="*/ 1451299533 w 640"/>
                <a:gd name="T5" fmla="*/ 395077225 h 997"/>
                <a:gd name="T6" fmla="*/ 0 w 640"/>
                <a:gd name="T7" fmla="*/ 869167398 h 997"/>
                <a:gd name="T8" fmla="*/ 0 w 640"/>
                <a:gd name="T9" fmla="*/ 1404041659 h 997"/>
                <a:gd name="T10" fmla="*/ 0 w 640"/>
                <a:gd name="T11" fmla="*/ 2147483647 h 997"/>
                <a:gd name="T12" fmla="*/ 0 w 640"/>
                <a:gd name="T13" fmla="*/ 2147483647 h 997"/>
                <a:gd name="T14" fmla="*/ 1451299533 w 640"/>
                <a:gd name="T15" fmla="*/ 2147483647 h 997"/>
                <a:gd name="T16" fmla="*/ 2147483647 w 640"/>
                <a:gd name="T17" fmla="*/ 2147483647 h 997"/>
                <a:gd name="T18" fmla="*/ 2147483647 w 640"/>
                <a:gd name="T19" fmla="*/ 2147483647 h 997"/>
                <a:gd name="T20" fmla="*/ 2147483647 w 640"/>
                <a:gd name="T21" fmla="*/ 2147483647 h 997"/>
                <a:gd name="T22" fmla="*/ 2147483647 w 640"/>
                <a:gd name="T23" fmla="*/ 2147483647 h 997"/>
                <a:gd name="T24" fmla="*/ 2147483647 w 640"/>
                <a:gd name="T25" fmla="*/ 1404041659 h 997"/>
                <a:gd name="T26" fmla="*/ 2147483647 w 640"/>
                <a:gd name="T27" fmla="*/ 869167398 h 997"/>
                <a:gd name="T28" fmla="*/ 2147483647 w 640"/>
                <a:gd name="T29" fmla="*/ 395077225 h 9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0"/>
                <a:gd name="T46" fmla="*/ 0 h 997"/>
                <a:gd name="T47" fmla="*/ 640 w 640"/>
                <a:gd name="T48" fmla="*/ 997 h 9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0" h="997">
                  <a:moveTo>
                    <a:pt x="461" y="65"/>
                  </a:moveTo>
                  <a:cubicBezTo>
                    <a:pt x="369" y="57"/>
                    <a:pt x="319" y="0"/>
                    <a:pt x="319" y="0"/>
                  </a:cubicBezTo>
                  <a:cubicBezTo>
                    <a:pt x="319" y="0"/>
                    <a:pt x="270" y="57"/>
                    <a:pt x="178" y="65"/>
                  </a:cubicBezTo>
                  <a:cubicBezTo>
                    <a:pt x="87" y="73"/>
                    <a:pt x="0" y="112"/>
                    <a:pt x="0" y="143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765"/>
                    <a:pt x="0" y="765"/>
                    <a:pt x="0" y="765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84"/>
                    <a:pt x="86" y="923"/>
                    <a:pt x="178" y="932"/>
                  </a:cubicBezTo>
                  <a:cubicBezTo>
                    <a:pt x="270" y="940"/>
                    <a:pt x="319" y="997"/>
                    <a:pt x="319" y="997"/>
                  </a:cubicBezTo>
                  <a:cubicBezTo>
                    <a:pt x="319" y="997"/>
                    <a:pt x="369" y="940"/>
                    <a:pt x="461" y="932"/>
                  </a:cubicBezTo>
                  <a:cubicBezTo>
                    <a:pt x="552" y="923"/>
                    <a:pt x="640" y="884"/>
                    <a:pt x="640" y="853"/>
                  </a:cubicBezTo>
                  <a:cubicBezTo>
                    <a:pt x="640" y="765"/>
                    <a:pt x="640" y="765"/>
                    <a:pt x="640" y="765"/>
                  </a:cubicBezTo>
                  <a:cubicBezTo>
                    <a:pt x="640" y="231"/>
                    <a:pt x="640" y="231"/>
                    <a:pt x="640" y="231"/>
                  </a:cubicBezTo>
                  <a:cubicBezTo>
                    <a:pt x="640" y="143"/>
                    <a:pt x="640" y="143"/>
                    <a:pt x="640" y="143"/>
                  </a:cubicBezTo>
                  <a:cubicBezTo>
                    <a:pt x="640" y="112"/>
                    <a:pt x="553" y="73"/>
                    <a:pt x="461" y="65"/>
                  </a:cubicBez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261" name="Oval 38"/>
            <p:cNvSpPr>
              <a:spLocks noChangeArrowheads="1"/>
            </p:cNvSpPr>
            <p:nvPr/>
          </p:nvSpPr>
          <p:spPr bwMode="auto">
            <a:xfrm>
              <a:off x="869165" y="2542751"/>
              <a:ext cx="90220" cy="86898"/>
            </a:xfrm>
            <a:prstGeom prst="ellipse">
              <a:avLst/>
            </a:prstGeom>
            <a:solidFill>
              <a:schemeClr val="accent2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dirty="0"/>
            </a:p>
          </p:txBody>
        </p:sp>
        <p:grpSp>
          <p:nvGrpSpPr>
            <p:cNvPr id="10266" name="组合 77"/>
            <p:cNvGrpSpPr>
              <a:grpSpLocks/>
            </p:cNvGrpSpPr>
            <p:nvPr/>
          </p:nvGrpSpPr>
          <p:grpSpPr bwMode="auto">
            <a:xfrm>
              <a:off x="32190" y="378431"/>
              <a:ext cx="1747460" cy="2335187"/>
              <a:chOff x="-94970" y="56857"/>
              <a:chExt cx="1713142" cy="2394202"/>
            </a:xfrm>
          </p:grpSpPr>
          <p:sp>
            <p:nvSpPr>
              <p:cNvPr id="10267" name="文本框 78"/>
              <p:cNvSpPr txBox="1">
                <a:spLocks noChangeArrowheads="1"/>
              </p:cNvSpPr>
              <p:nvPr/>
            </p:nvSpPr>
            <p:spPr bwMode="auto">
              <a:xfrm>
                <a:off x="-94970" y="56857"/>
                <a:ext cx="1713142" cy="2394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000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Kütüphane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tr-TR" sz="2000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Müdürü</a:t>
                </a:r>
                <a:r>
                  <a:rPr lang="tr-T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268" name="文本框 79"/>
              <p:cNvSpPr txBox="1">
                <a:spLocks noChangeArrowheads="1"/>
              </p:cNvSpPr>
              <p:nvPr/>
            </p:nvSpPr>
            <p:spPr bwMode="auto">
              <a:xfrm>
                <a:off x="686407" y="382451"/>
                <a:ext cx="178472" cy="373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</a:endParaRPr>
              </a:p>
            </p:txBody>
          </p:sp>
          <p:sp>
            <p:nvSpPr>
              <p:cNvPr id="10269" name="矩形 80"/>
              <p:cNvSpPr>
                <a:spLocks noChangeArrowheads="1"/>
              </p:cNvSpPr>
              <p:nvPr/>
            </p:nvSpPr>
            <p:spPr bwMode="auto">
              <a:xfrm>
                <a:off x="0" y="707504"/>
                <a:ext cx="1551284" cy="326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10252" name="矩形 54"/>
          <p:cNvSpPr>
            <a:spLocks noChangeArrowheads="1"/>
          </p:cNvSpPr>
          <p:nvPr/>
        </p:nvSpPr>
        <p:spPr bwMode="auto">
          <a:xfrm>
            <a:off x="760079" y="6296263"/>
            <a:ext cx="10850563" cy="200025"/>
          </a:xfrm>
          <a:prstGeom prst="rect">
            <a:avLst/>
          </a:pr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7" name="组合 87"/>
          <p:cNvGrpSpPr>
            <a:grpSpLocks/>
          </p:cNvGrpSpPr>
          <p:nvPr/>
        </p:nvGrpSpPr>
        <p:grpSpPr bwMode="auto">
          <a:xfrm>
            <a:off x="-268332" y="80084"/>
            <a:ext cx="3934596" cy="1055980"/>
            <a:chOff x="0" y="-139465"/>
            <a:chExt cx="4281735" cy="948435"/>
          </a:xfrm>
          <a:solidFill>
            <a:srgbClr val="0070C0"/>
          </a:solidFill>
        </p:grpSpPr>
        <p:sp>
          <p:nvSpPr>
            <p:cNvPr id="10257" name="文本框 91"/>
            <p:cNvSpPr txBox="1">
              <a:spLocks noChangeArrowheads="1"/>
            </p:cNvSpPr>
            <p:nvPr/>
          </p:nvSpPr>
          <p:spPr bwMode="auto">
            <a:xfrm>
              <a:off x="362329" y="-139465"/>
              <a:ext cx="3538527" cy="6910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tr-TR" altLang="zh-CN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PERSONEL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258" name="直接连接符 92"/>
            <p:cNvCxnSpPr>
              <a:cxnSpLocks noChangeShapeType="1"/>
            </p:cNvCxnSpPr>
            <p:nvPr/>
          </p:nvCxnSpPr>
          <p:spPr bwMode="auto">
            <a:xfrm>
              <a:off x="0" y="808970"/>
              <a:ext cx="4281735" cy="0"/>
            </a:xfrm>
            <a:prstGeom prst="line">
              <a:avLst/>
            </a:prstGeom>
            <a:grp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96" name="组合 63">
            <a:extLst>
              <a:ext uri="{FF2B5EF4-FFF2-40B4-BE49-F238E27FC236}">
                <a16:creationId xmlns="" xmlns:a16="http://schemas.microsoft.com/office/drawing/2014/main" id="{EC0580BB-65F9-4C98-8BFE-9E363F2399E7}"/>
              </a:ext>
            </a:extLst>
          </p:cNvPr>
          <p:cNvGrpSpPr>
            <a:grpSpLocks/>
          </p:cNvGrpSpPr>
          <p:nvPr/>
        </p:nvGrpSpPr>
        <p:grpSpPr bwMode="auto">
          <a:xfrm>
            <a:off x="10348379" y="4504799"/>
            <a:ext cx="1030738" cy="1414811"/>
            <a:chOff x="0" y="0"/>
            <a:chExt cx="1376866" cy="1737683"/>
          </a:xfrm>
          <a:solidFill>
            <a:schemeClr val="tx1"/>
          </a:solidFill>
        </p:grpSpPr>
        <p:sp>
          <p:nvSpPr>
            <p:cNvPr id="97" name="Freeform 5">
              <a:extLst>
                <a:ext uri="{FF2B5EF4-FFF2-40B4-BE49-F238E27FC236}">
                  <a16:creationId xmlns="" xmlns:a16="http://schemas.microsoft.com/office/drawing/2014/main" id="{7DFCE037-1CA4-49FF-A616-7294172B3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29" y="0"/>
              <a:ext cx="608307" cy="510777"/>
            </a:xfrm>
            <a:custGeom>
              <a:avLst/>
              <a:gdLst>
                <a:gd name="T0" fmla="*/ 790621365 w 236"/>
                <a:gd name="T1" fmla="*/ 0 h 207"/>
                <a:gd name="T2" fmla="*/ 1368639489 w 236"/>
                <a:gd name="T3" fmla="*/ 243546868 h 207"/>
                <a:gd name="T4" fmla="*/ 1435078969 w 236"/>
                <a:gd name="T5" fmla="*/ 895034335 h 207"/>
                <a:gd name="T6" fmla="*/ 1302199687 w 236"/>
                <a:gd name="T7" fmla="*/ 1242086230 h 207"/>
                <a:gd name="T8" fmla="*/ 1249050166 w 236"/>
                <a:gd name="T9" fmla="*/ 895034335 h 207"/>
                <a:gd name="T10" fmla="*/ 1129458587 w 236"/>
                <a:gd name="T11" fmla="*/ 499270953 h 207"/>
                <a:gd name="T12" fmla="*/ 770689006 w 236"/>
                <a:gd name="T13" fmla="*/ 444472247 h 207"/>
                <a:gd name="T14" fmla="*/ 318904943 w 236"/>
                <a:gd name="T15" fmla="*/ 505358327 h 207"/>
                <a:gd name="T16" fmla="*/ 225890702 w 236"/>
                <a:gd name="T17" fmla="*/ 895034335 h 207"/>
                <a:gd name="T18" fmla="*/ 192673540 w 236"/>
                <a:gd name="T19" fmla="*/ 1156845717 h 207"/>
                <a:gd name="T20" fmla="*/ 126234020 w 236"/>
                <a:gd name="T21" fmla="*/ 700196408 h 207"/>
                <a:gd name="T22" fmla="*/ 790621365 w 236"/>
                <a:gd name="T23" fmla="*/ 0 h 2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207"/>
                <a:gd name="T38" fmla="*/ 236 w 236"/>
                <a:gd name="T39" fmla="*/ 207 h 2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207">
                  <a:moveTo>
                    <a:pt x="119" y="0"/>
                  </a:moveTo>
                  <a:cubicBezTo>
                    <a:pt x="119" y="0"/>
                    <a:pt x="176" y="5"/>
                    <a:pt x="206" y="40"/>
                  </a:cubicBezTo>
                  <a:cubicBezTo>
                    <a:pt x="236" y="74"/>
                    <a:pt x="224" y="118"/>
                    <a:pt x="216" y="147"/>
                  </a:cubicBezTo>
                  <a:cubicBezTo>
                    <a:pt x="216" y="147"/>
                    <a:pt x="197" y="200"/>
                    <a:pt x="196" y="204"/>
                  </a:cubicBezTo>
                  <a:cubicBezTo>
                    <a:pt x="196" y="207"/>
                    <a:pt x="194" y="161"/>
                    <a:pt x="188" y="147"/>
                  </a:cubicBezTo>
                  <a:cubicBezTo>
                    <a:pt x="182" y="134"/>
                    <a:pt x="193" y="97"/>
                    <a:pt x="170" y="82"/>
                  </a:cubicBezTo>
                  <a:cubicBezTo>
                    <a:pt x="148" y="67"/>
                    <a:pt x="116" y="73"/>
                    <a:pt x="116" y="73"/>
                  </a:cubicBezTo>
                  <a:cubicBezTo>
                    <a:pt x="116" y="73"/>
                    <a:pt x="70" y="59"/>
                    <a:pt x="48" y="83"/>
                  </a:cubicBezTo>
                  <a:cubicBezTo>
                    <a:pt x="26" y="108"/>
                    <a:pt x="38" y="127"/>
                    <a:pt x="34" y="147"/>
                  </a:cubicBezTo>
                  <a:cubicBezTo>
                    <a:pt x="31" y="166"/>
                    <a:pt x="29" y="190"/>
                    <a:pt x="29" y="190"/>
                  </a:cubicBezTo>
                  <a:cubicBezTo>
                    <a:pt x="29" y="190"/>
                    <a:pt x="21" y="136"/>
                    <a:pt x="19" y="115"/>
                  </a:cubicBezTo>
                  <a:cubicBezTo>
                    <a:pt x="18" y="94"/>
                    <a:pt x="0" y="19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="" xmlns:a16="http://schemas.microsoft.com/office/drawing/2014/main" id="{D58A38E8-1FA2-4E1F-8C86-C0C2DF993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41076"/>
              <a:ext cx="1376866" cy="1096607"/>
            </a:xfrm>
            <a:custGeom>
              <a:avLst/>
              <a:gdLst>
                <a:gd name="T0" fmla="*/ 1263147958 w 534"/>
                <a:gd name="T1" fmla="*/ 66799385 h 445"/>
                <a:gd name="T2" fmla="*/ 1309685492 w 534"/>
                <a:gd name="T3" fmla="*/ 285415997 h 445"/>
                <a:gd name="T4" fmla="*/ 1642093087 w 534"/>
                <a:gd name="T5" fmla="*/ 528325547 h 445"/>
                <a:gd name="T6" fmla="*/ 2114110383 w 534"/>
                <a:gd name="T7" fmla="*/ 103236318 h 445"/>
                <a:gd name="T8" fmla="*/ 2107463269 w 534"/>
                <a:gd name="T9" fmla="*/ 0 h 445"/>
                <a:gd name="T10" fmla="*/ 2147483647 w 534"/>
                <a:gd name="T11" fmla="*/ 151817227 h 445"/>
                <a:gd name="T12" fmla="*/ 2147483647 w 534"/>
                <a:gd name="T13" fmla="*/ 218616631 h 445"/>
                <a:gd name="T14" fmla="*/ 2147483647 w 534"/>
                <a:gd name="T15" fmla="*/ 431161265 h 445"/>
                <a:gd name="T16" fmla="*/ 2147483647 w 534"/>
                <a:gd name="T17" fmla="*/ 1475666055 h 445"/>
                <a:gd name="T18" fmla="*/ 2147483647 w 534"/>
                <a:gd name="T19" fmla="*/ 2147483647 h 445"/>
                <a:gd name="T20" fmla="*/ 2147483647 w 534"/>
                <a:gd name="T21" fmla="*/ 2147483647 h 445"/>
                <a:gd name="T22" fmla="*/ 2147483647 w 534"/>
                <a:gd name="T23" fmla="*/ 2147483647 h 445"/>
                <a:gd name="T24" fmla="*/ 2147483647 w 534"/>
                <a:gd name="T25" fmla="*/ 2147483647 h 445"/>
                <a:gd name="T26" fmla="*/ 2147483647 w 534"/>
                <a:gd name="T27" fmla="*/ 1864320719 h 445"/>
                <a:gd name="T28" fmla="*/ 2147483647 w 534"/>
                <a:gd name="T29" fmla="*/ 1833955803 h 445"/>
                <a:gd name="T30" fmla="*/ 2147483647 w 534"/>
                <a:gd name="T31" fmla="*/ 1669992155 h 445"/>
                <a:gd name="T32" fmla="*/ 2147483647 w 534"/>
                <a:gd name="T33" fmla="*/ 1827883805 h 445"/>
                <a:gd name="T34" fmla="*/ 1681980928 w 534"/>
                <a:gd name="T35" fmla="*/ 1736793985 h 445"/>
                <a:gd name="T36" fmla="*/ 1681980928 w 534"/>
                <a:gd name="T37" fmla="*/ 856250533 h 445"/>
                <a:gd name="T38" fmla="*/ 1655389893 w 534"/>
                <a:gd name="T39" fmla="*/ 771232710 h 445"/>
                <a:gd name="T40" fmla="*/ 1728518462 w 534"/>
                <a:gd name="T41" fmla="*/ 649780438 h 445"/>
                <a:gd name="T42" fmla="*/ 1914666019 w 534"/>
                <a:gd name="T43" fmla="*/ 534397545 h 445"/>
                <a:gd name="T44" fmla="*/ 1854834257 w 534"/>
                <a:gd name="T45" fmla="*/ 467598179 h 445"/>
                <a:gd name="T46" fmla="*/ 1675333814 w 534"/>
                <a:gd name="T47" fmla="*/ 589052916 h 445"/>
                <a:gd name="T48" fmla="*/ 1608852360 w 534"/>
                <a:gd name="T49" fmla="*/ 589052916 h 445"/>
                <a:gd name="T50" fmla="*/ 1449295837 w 534"/>
                <a:gd name="T51" fmla="*/ 491888634 h 445"/>
                <a:gd name="T52" fmla="*/ 1369520155 w 534"/>
                <a:gd name="T53" fmla="*/ 570834459 h 445"/>
                <a:gd name="T54" fmla="*/ 1535723791 w 534"/>
                <a:gd name="T55" fmla="*/ 661924433 h 445"/>
                <a:gd name="T56" fmla="*/ 1509130178 w 534"/>
                <a:gd name="T57" fmla="*/ 734798261 h 445"/>
                <a:gd name="T58" fmla="*/ 1429351917 w 534"/>
                <a:gd name="T59" fmla="*/ 856250533 h 445"/>
                <a:gd name="T60" fmla="*/ 1336279105 w 534"/>
                <a:gd name="T61" fmla="*/ 1651776162 h 445"/>
                <a:gd name="T62" fmla="*/ 957334299 w 534"/>
                <a:gd name="T63" fmla="*/ 1651776162 h 445"/>
                <a:gd name="T64" fmla="*/ 724649208 w 534"/>
                <a:gd name="T65" fmla="*/ 1937192082 h 445"/>
                <a:gd name="T66" fmla="*/ 824371390 w 534"/>
                <a:gd name="T67" fmla="*/ 2003991448 h 445"/>
                <a:gd name="T68" fmla="*/ 777833856 w 534"/>
                <a:gd name="T69" fmla="*/ 2147483647 h 445"/>
                <a:gd name="T70" fmla="*/ 418832809 w 534"/>
                <a:gd name="T71" fmla="*/ 2147483647 h 445"/>
                <a:gd name="T72" fmla="*/ 33240737 w 534"/>
                <a:gd name="T73" fmla="*/ 2147483647 h 445"/>
                <a:gd name="T74" fmla="*/ 66481475 w 534"/>
                <a:gd name="T75" fmla="*/ 1293486414 h 445"/>
                <a:gd name="T76" fmla="*/ 398888888 w 534"/>
                <a:gd name="T77" fmla="*/ 540469542 h 445"/>
                <a:gd name="T78" fmla="*/ 1037112560 w 534"/>
                <a:gd name="T79" fmla="*/ 321852911 h 445"/>
                <a:gd name="T80" fmla="*/ 1263147958 w 534"/>
                <a:gd name="T81" fmla="*/ 66799385 h 4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34"/>
                <a:gd name="T124" fmla="*/ 0 h 445"/>
                <a:gd name="T125" fmla="*/ 534 w 534"/>
                <a:gd name="T126" fmla="*/ 445 h 4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34" h="445">
                  <a:moveTo>
                    <a:pt x="190" y="11"/>
                  </a:moveTo>
                  <a:cubicBezTo>
                    <a:pt x="190" y="11"/>
                    <a:pt x="186" y="31"/>
                    <a:pt x="197" y="47"/>
                  </a:cubicBezTo>
                  <a:cubicBezTo>
                    <a:pt x="209" y="63"/>
                    <a:pt x="238" y="89"/>
                    <a:pt x="247" y="87"/>
                  </a:cubicBezTo>
                  <a:cubicBezTo>
                    <a:pt x="256" y="85"/>
                    <a:pt x="314" y="32"/>
                    <a:pt x="318" y="17"/>
                  </a:cubicBezTo>
                  <a:cubicBezTo>
                    <a:pt x="322" y="3"/>
                    <a:pt x="317" y="0"/>
                    <a:pt x="317" y="0"/>
                  </a:cubicBezTo>
                  <a:cubicBezTo>
                    <a:pt x="317" y="0"/>
                    <a:pt x="340" y="19"/>
                    <a:pt x="341" y="25"/>
                  </a:cubicBezTo>
                  <a:cubicBezTo>
                    <a:pt x="342" y="30"/>
                    <a:pt x="343" y="36"/>
                    <a:pt x="343" y="36"/>
                  </a:cubicBezTo>
                  <a:cubicBezTo>
                    <a:pt x="343" y="36"/>
                    <a:pt x="425" y="44"/>
                    <a:pt x="458" y="71"/>
                  </a:cubicBezTo>
                  <a:cubicBezTo>
                    <a:pt x="491" y="98"/>
                    <a:pt x="512" y="181"/>
                    <a:pt x="521" y="243"/>
                  </a:cubicBezTo>
                  <a:cubicBezTo>
                    <a:pt x="529" y="304"/>
                    <a:pt x="534" y="387"/>
                    <a:pt x="507" y="411"/>
                  </a:cubicBezTo>
                  <a:cubicBezTo>
                    <a:pt x="480" y="434"/>
                    <a:pt x="434" y="433"/>
                    <a:pt x="434" y="433"/>
                  </a:cubicBezTo>
                  <a:cubicBezTo>
                    <a:pt x="434" y="433"/>
                    <a:pt x="395" y="438"/>
                    <a:pt x="392" y="428"/>
                  </a:cubicBezTo>
                  <a:cubicBezTo>
                    <a:pt x="389" y="418"/>
                    <a:pt x="400" y="399"/>
                    <a:pt x="392" y="377"/>
                  </a:cubicBezTo>
                  <a:cubicBezTo>
                    <a:pt x="383" y="354"/>
                    <a:pt x="375" y="320"/>
                    <a:pt x="383" y="307"/>
                  </a:cubicBezTo>
                  <a:cubicBezTo>
                    <a:pt x="405" y="302"/>
                    <a:pt x="405" y="302"/>
                    <a:pt x="405" y="302"/>
                  </a:cubicBezTo>
                  <a:cubicBezTo>
                    <a:pt x="405" y="302"/>
                    <a:pt x="399" y="275"/>
                    <a:pt x="378" y="275"/>
                  </a:cubicBezTo>
                  <a:cubicBezTo>
                    <a:pt x="357" y="276"/>
                    <a:pt x="352" y="302"/>
                    <a:pt x="327" y="301"/>
                  </a:cubicBezTo>
                  <a:cubicBezTo>
                    <a:pt x="302" y="300"/>
                    <a:pt x="253" y="286"/>
                    <a:pt x="253" y="286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9" y="127"/>
                    <a:pt x="249" y="127"/>
                    <a:pt x="249" y="127"/>
                  </a:cubicBezTo>
                  <a:cubicBezTo>
                    <a:pt x="260" y="107"/>
                    <a:pt x="260" y="107"/>
                    <a:pt x="260" y="107"/>
                  </a:cubicBezTo>
                  <a:cubicBezTo>
                    <a:pt x="288" y="88"/>
                    <a:pt x="288" y="88"/>
                    <a:pt x="288" y="88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52" y="97"/>
                    <a:pt x="252" y="97"/>
                    <a:pt x="252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18" y="81"/>
                    <a:pt x="218" y="81"/>
                    <a:pt x="218" y="81"/>
                  </a:cubicBezTo>
                  <a:cubicBezTo>
                    <a:pt x="206" y="94"/>
                    <a:pt x="206" y="94"/>
                    <a:pt x="206" y="94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27" y="121"/>
                    <a:pt x="227" y="121"/>
                    <a:pt x="227" y="12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01" y="272"/>
                    <a:pt x="201" y="272"/>
                    <a:pt x="201" y="272"/>
                  </a:cubicBezTo>
                  <a:cubicBezTo>
                    <a:pt x="201" y="272"/>
                    <a:pt x="167" y="265"/>
                    <a:pt x="144" y="272"/>
                  </a:cubicBezTo>
                  <a:cubicBezTo>
                    <a:pt x="122" y="280"/>
                    <a:pt x="107" y="304"/>
                    <a:pt x="109" y="319"/>
                  </a:cubicBezTo>
                  <a:cubicBezTo>
                    <a:pt x="109" y="319"/>
                    <a:pt x="107" y="331"/>
                    <a:pt x="124" y="330"/>
                  </a:cubicBezTo>
                  <a:cubicBezTo>
                    <a:pt x="124" y="330"/>
                    <a:pt x="117" y="435"/>
                    <a:pt x="117" y="438"/>
                  </a:cubicBezTo>
                  <a:cubicBezTo>
                    <a:pt x="116" y="440"/>
                    <a:pt x="89" y="445"/>
                    <a:pt x="63" y="440"/>
                  </a:cubicBezTo>
                  <a:cubicBezTo>
                    <a:pt x="36" y="435"/>
                    <a:pt x="10" y="400"/>
                    <a:pt x="5" y="369"/>
                  </a:cubicBezTo>
                  <a:cubicBezTo>
                    <a:pt x="0" y="339"/>
                    <a:pt x="4" y="249"/>
                    <a:pt x="10" y="213"/>
                  </a:cubicBezTo>
                  <a:cubicBezTo>
                    <a:pt x="16" y="176"/>
                    <a:pt x="25" y="101"/>
                    <a:pt x="60" y="89"/>
                  </a:cubicBezTo>
                  <a:cubicBezTo>
                    <a:pt x="95" y="76"/>
                    <a:pt x="143" y="65"/>
                    <a:pt x="156" y="53"/>
                  </a:cubicBezTo>
                  <a:cubicBezTo>
                    <a:pt x="169" y="41"/>
                    <a:pt x="185" y="12"/>
                    <a:pt x="19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="" xmlns:a16="http://schemas.microsoft.com/office/drawing/2014/main" id="{A219E052-23B0-4805-852C-4C93AE72C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54" y="1434345"/>
              <a:ext cx="821977" cy="268939"/>
            </a:xfrm>
            <a:custGeom>
              <a:avLst/>
              <a:gdLst>
                <a:gd name="T0" fmla="*/ 1832513921 w 319"/>
                <a:gd name="T1" fmla="*/ 608771785 h 109"/>
                <a:gd name="T2" fmla="*/ 1201756004 w 319"/>
                <a:gd name="T3" fmla="*/ 377437430 h 109"/>
                <a:gd name="T4" fmla="*/ 650675875 w 319"/>
                <a:gd name="T5" fmla="*/ 133929156 h 109"/>
                <a:gd name="T6" fmla="*/ 0 w 319"/>
                <a:gd name="T7" fmla="*/ 48702638 h 109"/>
                <a:gd name="T8" fmla="*/ 0 w 319"/>
                <a:gd name="T9" fmla="*/ 66965812 h 109"/>
                <a:gd name="T10" fmla="*/ 650675875 w 319"/>
                <a:gd name="T11" fmla="*/ 170455541 h 109"/>
                <a:gd name="T12" fmla="*/ 1832513921 w 319"/>
                <a:gd name="T13" fmla="*/ 645298132 h 109"/>
                <a:gd name="T14" fmla="*/ 1832513921 w 319"/>
                <a:gd name="T15" fmla="*/ 608771785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9"/>
                <a:gd name="T25" fmla="*/ 0 h 109"/>
                <a:gd name="T26" fmla="*/ 319 w 319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9" h="109">
                  <a:moveTo>
                    <a:pt x="276" y="100"/>
                  </a:moveTo>
                  <a:cubicBezTo>
                    <a:pt x="276" y="100"/>
                    <a:pt x="219" y="83"/>
                    <a:pt x="181" y="62"/>
                  </a:cubicBezTo>
                  <a:cubicBezTo>
                    <a:pt x="143" y="42"/>
                    <a:pt x="104" y="22"/>
                    <a:pt x="98" y="22"/>
                  </a:cubicBezTo>
                  <a:cubicBezTo>
                    <a:pt x="92" y="21"/>
                    <a:pt x="30" y="0"/>
                    <a:pt x="0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51" y="6"/>
                    <a:pt x="98" y="28"/>
                  </a:cubicBezTo>
                  <a:cubicBezTo>
                    <a:pt x="145" y="51"/>
                    <a:pt x="234" y="109"/>
                    <a:pt x="276" y="106"/>
                  </a:cubicBezTo>
                  <a:cubicBezTo>
                    <a:pt x="319" y="104"/>
                    <a:pt x="276" y="100"/>
                    <a:pt x="27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="" xmlns:a16="http://schemas.microsoft.com/office/drawing/2014/main" id="{3619B0ED-7154-435F-B7AA-B07B21F9F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797" y="1368674"/>
              <a:ext cx="194048" cy="48993"/>
            </a:xfrm>
            <a:custGeom>
              <a:avLst/>
              <a:gdLst>
                <a:gd name="T0" fmla="*/ 488672335 w 75"/>
                <a:gd name="T1" fmla="*/ 72009903 h 20"/>
                <a:gd name="T2" fmla="*/ 20082671 w 75"/>
                <a:gd name="T3" fmla="*/ 0 h 20"/>
                <a:gd name="T4" fmla="*/ 0 w 75"/>
                <a:gd name="T5" fmla="*/ 30003311 h 20"/>
                <a:gd name="T6" fmla="*/ 502061641 w 75"/>
                <a:gd name="T7" fmla="*/ 120015695 h 20"/>
                <a:gd name="T8" fmla="*/ 488672335 w 75"/>
                <a:gd name="T9" fmla="*/ 72009903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20"/>
                <a:gd name="T17" fmla="*/ 75 w 7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20">
                  <a:moveTo>
                    <a:pt x="73" y="12"/>
                  </a:moveTo>
                  <a:cubicBezTo>
                    <a:pt x="73" y="12"/>
                    <a:pt x="23" y="6"/>
                    <a:pt x="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2" y="12"/>
                    <a:pt x="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="" xmlns:a16="http://schemas.microsoft.com/office/drawing/2014/main" id="{FE467D76-FBFD-4D26-B3C0-E6C5AE4E6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29" y="1614681"/>
              <a:ext cx="553799" cy="108410"/>
            </a:xfrm>
            <a:custGeom>
              <a:avLst/>
              <a:gdLst>
                <a:gd name="T0" fmla="*/ 46444424 w 215"/>
                <a:gd name="T1" fmla="*/ 212471284 h 44"/>
                <a:gd name="T2" fmla="*/ 862522701 w 215"/>
                <a:gd name="T3" fmla="*/ 151766594 h 44"/>
                <a:gd name="T4" fmla="*/ 1366768461 w 215"/>
                <a:gd name="T5" fmla="*/ 0 h 44"/>
                <a:gd name="T6" fmla="*/ 1426480855 w 215"/>
                <a:gd name="T7" fmla="*/ 24281377 h 44"/>
                <a:gd name="T8" fmla="*/ 829348862 w 215"/>
                <a:gd name="T9" fmla="*/ 200331832 h 44"/>
                <a:gd name="T10" fmla="*/ 0 w 215"/>
                <a:gd name="T11" fmla="*/ 267107441 h 44"/>
                <a:gd name="T12" fmla="*/ 46444424 w 215"/>
                <a:gd name="T13" fmla="*/ 212471284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5"/>
                <a:gd name="T22" fmla="*/ 0 h 44"/>
                <a:gd name="T23" fmla="*/ 215 w 215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5" h="44">
                  <a:moveTo>
                    <a:pt x="7" y="35"/>
                  </a:moveTo>
                  <a:cubicBezTo>
                    <a:pt x="7" y="35"/>
                    <a:pt x="74" y="38"/>
                    <a:pt x="130" y="25"/>
                  </a:cubicBezTo>
                  <a:cubicBezTo>
                    <a:pt x="186" y="12"/>
                    <a:pt x="206" y="0"/>
                    <a:pt x="206" y="0"/>
                  </a:cubicBezTo>
                  <a:cubicBezTo>
                    <a:pt x="215" y="4"/>
                    <a:pt x="215" y="4"/>
                    <a:pt x="215" y="4"/>
                  </a:cubicBezTo>
                  <a:cubicBezTo>
                    <a:pt x="215" y="4"/>
                    <a:pt x="173" y="26"/>
                    <a:pt x="125" y="33"/>
                  </a:cubicBezTo>
                  <a:cubicBezTo>
                    <a:pt x="78" y="41"/>
                    <a:pt x="0" y="44"/>
                    <a:pt x="0" y="44"/>
                  </a:cubicBezTo>
                  <a:lnTo>
                    <a:pt x="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06" name="Metin kutusu 105">
            <a:extLst>
              <a:ext uri="{FF2B5EF4-FFF2-40B4-BE49-F238E27FC236}">
                <a16:creationId xmlns="" xmlns:a16="http://schemas.microsoft.com/office/drawing/2014/main" id="{A94C80B7-F172-4388-9E16-A4187C3E5C6B}"/>
              </a:ext>
            </a:extLst>
          </p:cNvPr>
          <p:cNvSpPr txBox="1"/>
          <p:nvPr/>
        </p:nvSpPr>
        <p:spPr>
          <a:xfrm>
            <a:off x="5125888" y="3246826"/>
            <a:ext cx="2833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sz="24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Leyla KARADEMİR </a:t>
            </a:r>
            <a:endParaRPr lang="tr-TR" sz="24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7" name="组合 102">
            <a:extLst>
              <a:ext uri="{FF2B5EF4-FFF2-40B4-BE49-F238E27FC236}">
                <a16:creationId xmlns="" xmlns:a16="http://schemas.microsoft.com/office/drawing/2014/main" id="{7C0E262D-1FF5-4F9C-B368-42648827DDAC}"/>
              </a:ext>
            </a:extLst>
          </p:cNvPr>
          <p:cNvGrpSpPr>
            <a:grpSpLocks/>
          </p:cNvGrpSpPr>
          <p:nvPr/>
        </p:nvGrpSpPr>
        <p:grpSpPr bwMode="auto">
          <a:xfrm>
            <a:off x="2338784" y="1942282"/>
            <a:ext cx="1181100" cy="1538287"/>
            <a:chOff x="0" y="0"/>
            <a:chExt cx="1180639" cy="1538585"/>
          </a:xfrm>
        </p:grpSpPr>
        <p:sp>
          <p:nvSpPr>
            <p:cNvPr id="108" name="Freeform 21">
              <a:extLst>
                <a:ext uri="{FF2B5EF4-FFF2-40B4-BE49-F238E27FC236}">
                  <a16:creationId xmlns="" xmlns:a16="http://schemas.microsoft.com/office/drawing/2014/main" id="{0688EAD4-6592-45AF-8EAC-D4C38B1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87985"/>
              <a:ext cx="1180639" cy="850600"/>
            </a:xfrm>
            <a:custGeom>
              <a:avLst/>
              <a:gdLst>
                <a:gd name="T0" fmla="*/ 1029994151 w 458"/>
                <a:gd name="T1" fmla="*/ 66867018 h 345"/>
                <a:gd name="T2" fmla="*/ 1415411137 w 458"/>
                <a:gd name="T3" fmla="*/ 431589510 h 345"/>
                <a:gd name="T4" fmla="*/ 1847344449 w 458"/>
                <a:gd name="T5" fmla="*/ 0 h 345"/>
                <a:gd name="T6" fmla="*/ 1927086538 w 458"/>
                <a:gd name="T7" fmla="*/ 42552194 h 345"/>
                <a:gd name="T8" fmla="*/ 2147483647 w 458"/>
                <a:gd name="T9" fmla="*/ 310015314 h 345"/>
                <a:gd name="T10" fmla="*/ 2147483647 w 458"/>
                <a:gd name="T11" fmla="*/ 1513602100 h 345"/>
                <a:gd name="T12" fmla="*/ 2147483647 w 458"/>
                <a:gd name="T13" fmla="*/ 2097160338 h 345"/>
                <a:gd name="T14" fmla="*/ 0 w 458"/>
                <a:gd name="T15" fmla="*/ 2097160338 h 345"/>
                <a:gd name="T16" fmla="*/ 132901805 w 458"/>
                <a:gd name="T17" fmla="*/ 729447490 h 345"/>
                <a:gd name="T18" fmla="*/ 498384355 w 458"/>
                <a:gd name="T19" fmla="*/ 291777963 h 345"/>
                <a:gd name="T20" fmla="*/ 1029994151 w 458"/>
                <a:gd name="T21" fmla="*/ 66867018 h 3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8"/>
                <a:gd name="T34" fmla="*/ 0 h 345"/>
                <a:gd name="T35" fmla="*/ 458 w 458"/>
                <a:gd name="T36" fmla="*/ 345 h 3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8" h="345">
                  <a:moveTo>
                    <a:pt x="155" y="11"/>
                  </a:moveTo>
                  <a:cubicBezTo>
                    <a:pt x="155" y="11"/>
                    <a:pt x="199" y="68"/>
                    <a:pt x="213" y="71"/>
                  </a:cubicBezTo>
                  <a:cubicBezTo>
                    <a:pt x="221" y="73"/>
                    <a:pt x="278" y="0"/>
                    <a:pt x="278" y="0"/>
                  </a:cubicBezTo>
                  <a:cubicBezTo>
                    <a:pt x="278" y="0"/>
                    <a:pt x="287" y="0"/>
                    <a:pt x="290" y="7"/>
                  </a:cubicBezTo>
                  <a:cubicBezTo>
                    <a:pt x="290" y="7"/>
                    <a:pt x="383" y="27"/>
                    <a:pt x="398" y="51"/>
                  </a:cubicBezTo>
                  <a:cubicBezTo>
                    <a:pt x="413" y="74"/>
                    <a:pt x="435" y="172"/>
                    <a:pt x="446" y="249"/>
                  </a:cubicBezTo>
                  <a:cubicBezTo>
                    <a:pt x="458" y="326"/>
                    <a:pt x="452" y="345"/>
                    <a:pt x="452" y="345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19" y="136"/>
                    <a:pt x="20" y="120"/>
                  </a:cubicBezTo>
                  <a:cubicBezTo>
                    <a:pt x="21" y="103"/>
                    <a:pt x="26" y="64"/>
                    <a:pt x="75" y="48"/>
                  </a:cubicBezTo>
                  <a:cubicBezTo>
                    <a:pt x="123" y="31"/>
                    <a:pt x="144" y="25"/>
                    <a:pt x="155" y="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="" xmlns:a16="http://schemas.microsoft.com/office/drawing/2014/main" id="{C3D88298-4EAA-46E6-A135-81719A41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95" y="0"/>
              <a:ext cx="721683" cy="857896"/>
            </a:xfrm>
            <a:custGeom>
              <a:avLst/>
              <a:gdLst>
                <a:gd name="T0" fmla="*/ 365375218 w 280"/>
                <a:gd name="T1" fmla="*/ 966291622 h 348"/>
                <a:gd name="T2" fmla="*/ 883543547 w 280"/>
                <a:gd name="T3" fmla="*/ 644193541 h 348"/>
                <a:gd name="T4" fmla="*/ 1122698879 w 280"/>
                <a:gd name="T5" fmla="*/ 553034728 h 348"/>
                <a:gd name="T6" fmla="*/ 856972737 w 280"/>
                <a:gd name="T7" fmla="*/ 832590549 h 348"/>
                <a:gd name="T8" fmla="*/ 1368496591 w 280"/>
                <a:gd name="T9" fmla="*/ 698889477 h 348"/>
                <a:gd name="T10" fmla="*/ 1255563239 w 280"/>
                <a:gd name="T11" fmla="*/ 948058873 h 348"/>
                <a:gd name="T12" fmla="*/ 1441572118 w 280"/>
                <a:gd name="T13" fmla="*/ 850823298 h 348"/>
                <a:gd name="T14" fmla="*/ 1328638765 w 280"/>
                <a:gd name="T15" fmla="*/ 1513247277 h 348"/>
                <a:gd name="T16" fmla="*/ 1594365230 w 280"/>
                <a:gd name="T17" fmla="*/ 1148609249 h 348"/>
                <a:gd name="T18" fmla="*/ 1169201018 w 280"/>
                <a:gd name="T19" fmla="*/ 151931395 h 348"/>
                <a:gd name="T20" fmla="*/ 1288778684 w 280"/>
                <a:gd name="T21" fmla="*/ 0 h 348"/>
                <a:gd name="T22" fmla="*/ 949977015 w 280"/>
                <a:gd name="T23" fmla="*/ 72928549 h 348"/>
                <a:gd name="T24" fmla="*/ 26573398 w 280"/>
                <a:gd name="T25" fmla="*/ 911595841 h 348"/>
                <a:gd name="T26" fmla="*/ 0 w 280"/>
                <a:gd name="T27" fmla="*/ 2114900871 h 348"/>
                <a:gd name="T28" fmla="*/ 524812965 w 280"/>
                <a:gd name="T29" fmla="*/ 1914350495 h 348"/>
                <a:gd name="T30" fmla="*/ 544741717 w 280"/>
                <a:gd name="T31" fmla="*/ 1634794827 h 348"/>
                <a:gd name="T32" fmla="*/ 365375218 w 280"/>
                <a:gd name="T33" fmla="*/ 966291622 h 3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0"/>
                <a:gd name="T52" fmla="*/ 0 h 348"/>
                <a:gd name="T53" fmla="*/ 280 w 280"/>
                <a:gd name="T54" fmla="*/ 348 h 3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0" h="348">
                  <a:moveTo>
                    <a:pt x="55" y="159"/>
                  </a:moveTo>
                  <a:cubicBezTo>
                    <a:pt x="55" y="159"/>
                    <a:pt x="55" y="112"/>
                    <a:pt x="133" y="106"/>
                  </a:cubicBezTo>
                  <a:cubicBezTo>
                    <a:pt x="133" y="106"/>
                    <a:pt x="163" y="104"/>
                    <a:pt x="169" y="91"/>
                  </a:cubicBezTo>
                  <a:cubicBezTo>
                    <a:pt x="169" y="91"/>
                    <a:pt x="169" y="128"/>
                    <a:pt x="129" y="137"/>
                  </a:cubicBezTo>
                  <a:cubicBezTo>
                    <a:pt x="129" y="137"/>
                    <a:pt x="191" y="140"/>
                    <a:pt x="206" y="115"/>
                  </a:cubicBezTo>
                  <a:cubicBezTo>
                    <a:pt x="206" y="115"/>
                    <a:pt x="203" y="143"/>
                    <a:pt x="189" y="156"/>
                  </a:cubicBezTo>
                  <a:cubicBezTo>
                    <a:pt x="189" y="156"/>
                    <a:pt x="210" y="155"/>
                    <a:pt x="217" y="140"/>
                  </a:cubicBezTo>
                  <a:cubicBezTo>
                    <a:pt x="217" y="140"/>
                    <a:pt x="235" y="217"/>
                    <a:pt x="200" y="249"/>
                  </a:cubicBezTo>
                  <a:cubicBezTo>
                    <a:pt x="200" y="249"/>
                    <a:pt x="229" y="231"/>
                    <a:pt x="240" y="189"/>
                  </a:cubicBezTo>
                  <a:cubicBezTo>
                    <a:pt x="252" y="148"/>
                    <a:pt x="280" y="49"/>
                    <a:pt x="176" y="25"/>
                  </a:cubicBezTo>
                  <a:cubicBezTo>
                    <a:pt x="176" y="25"/>
                    <a:pt x="192" y="23"/>
                    <a:pt x="194" y="0"/>
                  </a:cubicBezTo>
                  <a:cubicBezTo>
                    <a:pt x="194" y="0"/>
                    <a:pt x="184" y="13"/>
                    <a:pt x="143" y="12"/>
                  </a:cubicBezTo>
                  <a:cubicBezTo>
                    <a:pt x="102" y="11"/>
                    <a:pt x="1" y="30"/>
                    <a:pt x="4" y="150"/>
                  </a:cubicBezTo>
                  <a:cubicBezTo>
                    <a:pt x="7" y="270"/>
                    <a:pt x="46" y="334"/>
                    <a:pt x="0" y="348"/>
                  </a:cubicBezTo>
                  <a:cubicBezTo>
                    <a:pt x="0" y="348"/>
                    <a:pt x="70" y="344"/>
                    <a:pt x="79" y="315"/>
                  </a:cubicBezTo>
                  <a:cubicBezTo>
                    <a:pt x="87" y="286"/>
                    <a:pt x="82" y="269"/>
                    <a:pt x="82" y="269"/>
                  </a:cubicBezTo>
                  <a:cubicBezTo>
                    <a:pt x="82" y="269"/>
                    <a:pt x="53" y="255"/>
                    <a:pt x="55" y="159"/>
                  </a:cubicBezTo>
                  <a:close/>
                </a:path>
              </a:pathLst>
            </a:custGeom>
            <a:solidFill>
              <a:srgbClr val="C63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0" name="组合 62">
            <a:extLst>
              <a:ext uri="{FF2B5EF4-FFF2-40B4-BE49-F238E27FC236}">
                <a16:creationId xmlns="" xmlns:a16="http://schemas.microsoft.com/office/drawing/2014/main" id="{976A8BC4-9737-4CA1-BEC6-77BA01CCB036}"/>
              </a:ext>
            </a:extLst>
          </p:cNvPr>
          <p:cNvGrpSpPr>
            <a:grpSpLocks/>
          </p:cNvGrpSpPr>
          <p:nvPr/>
        </p:nvGrpSpPr>
        <p:grpSpPr bwMode="auto">
          <a:xfrm>
            <a:off x="78313" y="3191788"/>
            <a:ext cx="1888311" cy="836782"/>
            <a:chOff x="-14128" y="1718"/>
            <a:chExt cx="1604364" cy="2309163"/>
          </a:xfrm>
        </p:grpSpPr>
        <p:sp>
          <p:nvSpPr>
            <p:cNvPr id="111" name="Freeform 27">
              <a:extLst>
                <a:ext uri="{FF2B5EF4-FFF2-40B4-BE49-F238E27FC236}">
                  <a16:creationId xmlns="" xmlns:a16="http://schemas.microsoft.com/office/drawing/2014/main" id="{7DD8967B-DD46-4B6F-9D6D-29ACFEA0C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8" y="1718"/>
              <a:ext cx="1598125" cy="2159858"/>
            </a:xfrm>
            <a:custGeom>
              <a:avLst/>
              <a:gdLst>
                <a:gd name="T0" fmla="*/ 2147483647 w 560"/>
                <a:gd name="T1" fmla="*/ 346511797 h 876"/>
                <a:gd name="T2" fmla="*/ 2147483647 w 560"/>
                <a:gd name="T3" fmla="*/ 0 h 876"/>
                <a:gd name="T4" fmla="*/ 1270486347 w 560"/>
                <a:gd name="T5" fmla="*/ 346511797 h 876"/>
                <a:gd name="T6" fmla="*/ 0 w 560"/>
                <a:gd name="T7" fmla="*/ 765973023 h 876"/>
                <a:gd name="T8" fmla="*/ 0 w 560"/>
                <a:gd name="T9" fmla="*/ 1234065406 h 876"/>
                <a:gd name="T10" fmla="*/ 0 w 560"/>
                <a:gd name="T11" fmla="*/ 2147483647 h 876"/>
                <a:gd name="T12" fmla="*/ 0 w 560"/>
                <a:gd name="T13" fmla="*/ 2147483647 h 876"/>
                <a:gd name="T14" fmla="*/ 1270486347 w 560"/>
                <a:gd name="T15" fmla="*/ 2147483647 h 876"/>
                <a:gd name="T16" fmla="*/ 2147483647 w 560"/>
                <a:gd name="T17" fmla="*/ 2147483647 h 876"/>
                <a:gd name="T18" fmla="*/ 2147483647 w 560"/>
                <a:gd name="T19" fmla="*/ 2147483647 h 876"/>
                <a:gd name="T20" fmla="*/ 2147483647 w 560"/>
                <a:gd name="T21" fmla="*/ 2147483647 h 876"/>
                <a:gd name="T22" fmla="*/ 2147483647 w 560"/>
                <a:gd name="T23" fmla="*/ 2147483647 h 876"/>
                <a:gd name="T24" fmla="*/ 2147483647 w 560"/>
                <a:gd name="T25" fmla="*/ 1234065406 h 876"/>
                <a:gd name="T26" fmla="*/ 2147483647 w 560"/>
                <a:gd name="T27" fmla="*/ 765973023 h 876"/>
                <a:gd name="T28" fmla="*/ 2147483647 w 560"/>
                <a:gd name="T29" fmla="*/ 346511797 h 8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0"/>
                <a:gd name="T46" fmla="*/ 0 h 876"/>
                <a:gd name="T47" fmla="*/ 560 w 560"/>
                <a:gd name="T48" fmla="*/ 876 h 8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0" h="876">
                  <a:moveTo>
                    <a:pt x="403" y="57"/>
                  </a:moveTo>
                  <a:cubicBezTo>
                    <a:pt x="322" y="50"/>
                    <a:pt x="279" y="0"/>
                    <a:pt x="279" y="0"/>
                  </a:cubicBezTo>
                  <a:cubicBezTo>
                    <a:pt x="279" y="0"/>
                    <a:pt x="237" y="50"/>
                    <a:pt x="156" y="57"/>
                  </a:cubicBezTo>
                  <a:cubicBezTo>
                    <a:pt x="75" y="64"/>
                    <a:pt x="0" y="99"/>
                    <a:pt x="0" y="126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777"/>
                    <a:pt x="75" y="811"/>
                    <a:pt x="156" y="818"/>
                  </a:cubicBezTo>
                  <a:cubicBezTo>
                    <a:pt x="236" y="826"/>
                    <a:pt x="279" y="876"/>
                    <a:pt x="279" y="876"/>
                  </a:cubicBezTo>
                  <a:cubicBezTo>
                    <a:pt x="279" y="876"/>
                    <a:pt x="322" y="826"/>
                    <a:pt x="403" y="818"/>
                  </a:cubicBezTo>
                  <a:cubicBezTo>
                    <a:pt x="484" y="811"/>
                    <a:pt x="560" y="777"/>
                    <a:pt x="560" y="750"/>
                  </a:cubicBezTo>
                  <a:cubicBezTo>
                    <a:pt x="560" y="672"/>
                    <a:pt x="560" y="672"/>
                    <a:pt x="560" y="672"/>
                  </a:cubicBezTo>
                  <a:cubicBezTo>
                    <a:pt x="560" y="203"/>
                    <a:pt x="560" y="203"/>
                    <a:pt x="560" y="203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0" y="99"/>
                    <a:pt x="484" y="64"/>
                    <a:pt x="403" y="57"/>
                  </a:cubicBez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Oval 48">
              <a:extLst>
                <a:ext uri="{FF2B5EF4-FFF2-40B4-BE49-F238E27FC236}">
                  <a16:creationId xmlns="" xmlns:a16="http://schemas.microsoft.com/office/drawing/2014/main" id="{86C4397F-273B-4DBC-85E9-0CC11E087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622" y="2224611"/>
              <a:ext cx="90881" cy="86270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grpSp>
          <p:nvGrpSpPr>
            <p:cNvPr id="117" name="组合 73">
              <a:extLst>
                <a:ext uri="{FF2B5EF4-FFF2-40B4-BE49-F238E27FC236}">
                  <a16:creationId xmlns="" xmlns:a16="http://schemas.microsoft.com/office/drawing/2014/main" id="{A70CA01E-3A24-4454-8844-19B978C1B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77" y="343034"/>
              <a:ext cx="1582359" cy="1058811"/>
              <a:chOff x="0" y="0"/>
              <a:chExt cx="1551284" cy="1085569"/>
            </a:xfrm>
          </p:grpSpPr>
          <p:sp>
            <p:nvSpPr>
              <p:cNvPr id="118" name="文本框 74">
                <a:extLst>
                  <a:ext uri="{FF2B5EF4-FFF2-40B4-BE49-F238E27FC236}">
                    <a16:creationId xmlns="" xmlns:a16="http://schemas.microsoft.com/office/drawing/2014/main" id="{C35218D1-6EF1-49BB-A5A3-EDACF2EFA6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122" y="0"/>
                <a:ext cx="181047" cy="473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9" name="文本框 75">
                <a:extLst>
                  <a:ext uri="{FF2B5EF4-FFF2-40B4-BE49-F238E27FC236}">
                    <a16:creationId xmlns="" xmlns:a16="http://schemas.microsoft.com/office/drawing/2014/main" id="{9BFBAC68-87F5-40D9-8D4D-7C13B4C59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120" y="382451"/>
                <a:ext cx="181047" cy="347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</a:endParaRPr>
              </a:p>
            </p:txBody>
          </p:sp>
          <p:sp>
            <p:nvSpPr>
              <p:cNvPr id="120" name="矩形 76">
                <a:extLst>
                  <a:ext uri="{FF2B5EF4-FFF2-40B4-BE49-F238E27FC236}">
                    <a16:creationId xmlns="" xmlns:a16="http://schemas.microsoft.com/office/drawing/2014/main" id="{7652916D-6FDD-4F70-83DD-D1C21462A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81777"/>
                <a:ext cx="1551284" cy="30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en-US" altLang="zh-CN" sz="1200" dirty="0">
                  <a:solidFill>
                    <a:schemeClr val="bg1"/>
                  </a:solidFill>
                  <a:latin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23" name="Google Shape;941;p31">
            <a:extLst>
              <a:ext uri="{FF2B5EF4-FFF2-40B4-BE49-F238E27FC236}">
                <a16:creationId xmlns="" xmlns:a16="http://schemas.microsoft.com/office/drawing/2014/main" id="{3DBB82D1-E6CB-47E3-B77A-A93FA09CDD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4724" y="6119666"/>
            <a:ext cx="1207720" cy="7046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28" name="Google Shape;949;p32">
            <a:extLst>
              <a:ext uri="{FF2B5EF4-FFF2-40B4-BE49-F238E27FC236}">
                <a16:creationId xmlns="" xmlns:a16="http://schemas.microsoft.com/office/drawing/2014/main" id="{CC3CD93F-7848-44D6-9EA3-C926B9321C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0637553" y="5845784"/>
            <a:ext cx="741564" cy="11009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2" name="Metin kutusu 131">
            <a:extLst>
              <a:ext uri="{FF2B5EF4-FFF2-40B4-BE49-F238E27FC236}">
                <a16:creationId xmlns="" xmlns:a16="http://schemas.microsoft.com/office/drawing/2014/main" id="{3B050380-33F1-4D0A-83EC-F32DB9E21CFD}"/>
              </a:ext>
            </a:extLst>
          </p:cNvPr>
          <p:cNvSpPr txBox="1"/>
          <p:nvPr/>
        </p:nvSpPr>
        <p:spPr>
          <a:xfrm>
            <a:off x="104213" y="3238461"/>
            <a:ext cx="2401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Kütüphane Memuru</a:t>
            </a:r>
            <a:endParaRPr lang="tr-T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4" name="Metin kutusu 143">
            <a:extLst>
              <a:ext uri="{FF2B5EF4-FFF2-40B4-BE49-F238E27FC236}">
                <a16:creationId xmlns="" xmlns:a16="http://schemas.microsoft.com/office/drawing/2014/main" id="{49E4EAB2-6F71-4E19-82FA-AF92A6D2B27A}"/>
              </a:ext>
            </a:extLst>
          </p:cNvPr>
          <p:cNvSpPr txBox="1"/>
          <p:nvPr/>
        </p:nvSpPr>
        <p:spPr>
          <a:xfrm>
            <a:off x="1953675" y="3675392"/>
            <a:ext cx="2514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20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   </a:t>
            </a:r>
            <a:r>
              <a:rPr lang="tr-TR" sz="20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Çağla TOPKARAOĞLU</a:t>
            </a:r>
            <a:endParaRPr lang="tr-TR" sz="20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6" name="Google Shape;941;p31">
            <a:extLst>
              <a:ext uri="{FF2B5EF4-FFF2-40B4-BE49-F238E27FC236}">
                <a16:creationId xmlns="" xmlns:a16="http://schemas.microsoft.com/office/drawing/2014/main" id="{C9036545-BA3D-4EFE-87B4-ED8F06D823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9" y="6143973"/>
            <a:ext cx="1207720" cy="7046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25" name="Google Shape;949;p32">
            <a:extLst>
              <a:ext uri="{FF2B5EF4-FFF2-40B4-BE49-F238E27FC236}">
                <a16:creationId xmlns="" xmlns:a16="http://schemas.microsoft.com/office/drawing/2014/main" id="{2BEF0B78-A369-43B8-96A8-E6ADD69C1E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706028" y="5845784"/>
            <a:ext cx="930332" cy="10960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" name="Metin kutusu 76">
            <a:extLst>
              <a:ext uri="{FF2B5EF4-FFF2-40B4-BE49-F238E27FC236}">
                <a16:creationId xmlns="" xmlns:a16="http://schemas.microsoft.com/office/drawing/2014/main" id="{49E4EAB2-6F71-4E19-82FA-AF92A6D2B27A}"/>
              </a:ext>
            </a:extLst>
          </p:cNvPr>
          <p:cNvSpPr txBox="1"/>
          <p:nvPr/>
        </p:nvSpPr>
        <p:spPr>
          <a:xfrm>
            <a:off x="9593359" y="3110907"/>
            <a:ext cx="2514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20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   </a:t>
            </a:r>
            <a:r>
              <a:rPr lang="tr-TR" sz="20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Veli KURT</a:t>
            </a:r>
            <a:endParaRPr lang="tr-TR" sz="20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="" xmlns:a16="http://schemas.microsoft.com/office/drawing/2014/main" id="{49E4EAB2-6F71-4E19-82FA-AF92A6D2B27A}"/>
              </a:ext>
            </a:extLst>
          </p:cNvPr>
          <p:cNvSpPr txBox="1"/>
          <p:nvPr/>
        </p:nvSpPr>
        <p:spPr>
          <a:xfrm>
            <a:off x="-330653" y="5719555"/>
            <a:ext cx="2514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20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   </a:t>
            </a:r>
            <a:r>
              <a:rPr lang="tr-TR" sz="20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Melda AKDAĞ</a:t>
            </a:r>
            <a:endParaRPr lang="tr-TR" sz="20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Metin kutusu 80">
            <a:extLst>
              <a:ext uri="{FF2B5EF4-FFF2-40B4-BE49-F238E27FC236}">
                <a16:creationId xmlns="" xmlns:a16="http://schemas.microsoft.com/office/drawing/2014/main" id="{49E4EAB2-6F71-4E19-82FA-AF92A6D2B27A}"/>
              </a:ext>
            </a:extLst>
          </p:cNvPr>
          <p:cNvSpPr txBox="1"/>
          <p:nvPr/>
        </p:nvSpPr>
        <p:spPr>
          <a:xfrm>
            <a:off x="9593358" y="6083244"/>
            <a:ext cx="2514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2000" dirty="0">
                <a:latin typeface="Impact" panose="020B0806030902050204" pitchFamily="34" charset="0"/>
                <a:cs typeface="Times New Roman" panose="02020603050405020304" pitchFamily="18" charset="0"/>
              </a:rPr>
              <a:t>    </a:t>
            </a:r>
            <a:r>
              <a:rPr lang="tr-TR" sz="20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Mehmet GEZGİN</a:t>
            </a:r>
            <a:endParaRPr lang="tr-TR" sz="20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="" xmlns:a16="http://schemas.microsoft.com/office/drawing/2014/main" id="{9594787E-6C71-4512-AD68-BBDAD8B2E8DB}"/>
              </a:ext>
            </a:extLst>
          </p:cNvPr>
          <p:cNvSpPr/>
          <p:nvPr/>
        </p:nvSpPr>
        <p:spPr bwMode="auto">
          <a:xfrm>
            <a:off x="23665" y="27567"/>
            <a:ext cx="3852670" cy="8476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grpSp>
        <p:nvGrpSpPr>
          <p:cNvPr id="2" name="组合 34"/>
          <p:cNvGrpSpPr>
            <a:grpSpLocks/>
          </p:cNvGrpSpPr>
          <p:nvPr/>
        </p:nvGrpSpPr>
        <p:grpSpPr bwMode="auto">
          <a:xfrm>
            <a:off x="4388439" y="319715"/>
            <a:ext cx="3033924" cy="5891896"/>
            <a:chOff x="0" y="0"/>
            <a:chExt cx="3610989" cy="5753100"/>
          </a:xfrm>
        </p:grpSpPr>
        <p:pic>
          <p:nvPicPr>
            <p:cNvPr id="20503" name="组合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178" y="-188506"/>
              <a:ext cx="4125910" cy="630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Freeform 51"/>
            <p:cNvSpPr>
              <a:spLocks noEditPoints="1"/>
            </p:cNvSpPr>
            <p:nvPr/>
          </p:nvSpPr>
          <p:spPr bwMode="auto">
            <a:xfrm>
              <a:off x="1038933" y="265083"/>
              <a:ext cx="385562" cy="280776"/>
            </a:xfrm>
            <a:custGeom>
              <a:avLst/>
              <a:gdLst>
                <a:gd name="T0" fmla="*/ 58884338 w 376"/>
                <a:gd name="T1" fmla="*/ 30451894 h 274"/>
                <a:gd name="T2" fmla="*/ 334379690 w 376"/>
                <a:gd name="T3" fmla="*/ 30451894 h 274"/>
                <a:gd name="T4" fmla="*/ 334379690 w 376"/>
                <a:gd name="T5" fmla="*/ 196362824 h 274"/>
                <a:gd name="T6" fmla="*/ 58884338 w 376"/>
                <a:gd name="T7" fmla="*/ 196362824 h 274"/>
                <a:gd name="T8" fmla="*/ 58884338 w 376"/>
                <a:gd name="T9" fmla="*/ 30451894 h 274"/>
                <a:gd name="T10" fmla="*/ 90429673 w 376"/>
                <a:gd name="T11" fmla="*/ 153310865 h 274"/>
                <a:gd name="T12" fmla="*/ 90429673 w 376"/>
                <a:gd name="T13" fmla="*/ 162760920 h 274"/>
                <a:gd name="T14" fmla="*/ 269185893 w 376"/>
                <a:gd name="T15" fmla="*/ 162760920 h 274"/>
                <a:gd name="T16" fmla="*/ 269185893 w 376"/>
                <a:gd name="T17" fmla="*/ 153310865 h 274"/>
                <a:gd name="T18" fmla="*/ 90429673 w 376"/>
                <a:gd name="T19" fmla="*/ 153310865 h 274"/>
                <a:gd name="T20" fmla="*/ 90429673 w 376"/>
                <a:gd name="T21" fmla="*/ 131258655 h 274"/>
                <a:gd name="T22" fmla="*/ 90429673 w 376"/>
                <a:gd name="T23" fmla="*/ 140709767 h 274"/>
                <a:gd name="T24" fmla="*/ 269185893 w 376"/>
                <a:gd name="T25" fmla="*/ 140709767 h 274"/>
                <a:gd name="T26" fmla="*/ 269185893 w 376"/>
                <a:gd name="T27" fmla="*/ 131258655 h 274"/>
                <a:gd name="T28" fmla="*/ 90429673 w 376"/>
                <a:gd name="T29" fmla="*/ 131258655 h 274"/>
                <a:gd name="T30" fmla="*/ 90429673 w 376"/>
                <a:gd name="T31" fmla="*/ 105007135 h 274"/>
                <a:gd name="T32" fmla="*/ 90429673 w 376"/>
                <a:gd name="T33" fmla="*/ 113407867 h 274"/>
                <a:gd name="T34" fmla="*/ 319658609 w 376"/>
                <a:gd name="T35" fmla="*/ 113407867 h 274"/>
                <a:gd name="T36" fmla="*/ 319658609 w 376"/>
                <a:gd name="T37" fmla="*/ 105007135 h 274"/>
                <a:gd name="T38" fmla="*/ 90429673 w 376"/>
                <a:gd name="T39" fmla="*/ 105007135 h 274"/>
                <a:gd name="T40" fmla="*/ 90429673 w 376"/>
                <a:gd name="T41" fmla="*/ 79804938 h 274"/>
                <a:gd name="T42" fmla="*/ 90429673 w 376"/>
                <a:gd name="T43" fmla="*/ 89256018 h 274"/>
                <a:gd name="T44" fmla="*/ 319658609 w 376"/>
                <a:gd name="T45" fmla="*/ 89256018 h 274"/>
                <a:gd name="T46" fmla="*/ 319658609 w 376"/>
                <a:gd name="T47" fmla="*/ 79804938 h 274"/>
                <a:gd name="T48" fmla="*/ 90429673 w 376"/>
                <a:gd name="T49" fmla="*/ 79804938 h 274"/>
                <a:gd name="T50" fmla="*/ 90429673 w 376"/>
                <a:gd name="T51" fmla="*/ 54603751 h 274"/>
                <a:gd name="T52" fmla="*/ 90429673 w 376"/>
                <a:gd name="T53" fmla="*/ 64054830 h 274"/>
                <a:gd name="T54" fmla="*/ 319658609 w 376"/>
                <a:gd name="T55" fmla="*/ 64054830 h 274"/>
                <a:gd name="T56" fmla="*/ 319658609 w 376"/>
                <a:gd name="T57" fmla="*/ 54603751 h 274"/>
                <a:gd name="T58" fmla="*/ 90429673 w 376"/>
                <a:gd name="T59" fmla="*/ 54603751 h 274"/>
                <a:gd name="T60" fmla="*/ 175601964 w 376"/>
                <a:gd name="T61" fmla="*/ 241516503 h 274"/>
                <a:gd name="T62" fmla="*/ 217662048 w 376"/>
                <a:gd name="T63" fmla="*/ 241516503 h 274"/>
                <a:gd name="T64" fmla="*/ 232383128 w 376"/>
                <a:gd name="T65" fmla="*/ 265668352 h 274"/>
                <a:gd name="T66" fmla="*/ 162984042 w 376"/>
                <a:gd name="T67" fmla="*/ 265668352 h 274"/>
                <a:gd name="T68" fmla="*/ 175601964 w 376"/>
                <a:gd name="T69" fmla="*/ 241516503 h 274"/>
                <a:gd name="T70" fmla="*/ 59936430 w 376"/>
                <a:gd name="T71" fmla="*/ 0 h 274"/>
                <a:gd name="T72" fmla="*/ 31545327 w 376"/>
                <a:gd name="T73" fmla="*/ 28352223 h 274"/>
                <a:gd name="T74" fmla="*/ 31545327 w 376"/>
                <a:gd name="T75" fmla="*/ 192163483 h 274"/>
                <a:gd name="T76" fmla="*/ 52575890 w 376"/>
                <a:gd name="T77" fmla="*/ 220514673 h 274"/>
                <a:gd name="T78" fmla="*/ 52575890 w 376"/>
                <a:gd name="T79" fmla="*/ 220514673 h 274"/>
                <a:gd name="T80" fmla="*/ 0 w 376"/>
                <a:gd name="T81" fmla="*/ 261467986 h 274"/>
                <a:gd name="T82" fmla="*/ 0 w 376"/>
                <a:gd name="T83" fmla="*/ 287719570 h 274"/>
                <a:gd name="T84" fmla="*/ 395367170 w 376"/>
                <a:gd name="T85" fmla="*/ 287719570 h 274"/>
                <a:gd name="T86" fmla="*/ 395367170 w 376"/>
                <a:gd name="T87" fmla="*/ 261467986 h 274"/>
                <a:gd name="T88" fmla="*/ 338586006 w 376"/>
                <a:gd name="T89" fmla="*/ 220514673 h 274"/>
                <a:gd name="T90" fmla="*/ 361718693 w 376"/>
                <a:gd name="T91" fmla="*/ 192163483 h 274"/>
                <a:gd name="T92" fmla="*/ 361718693 w 376"/>
                <a:gd name="T93" fmla="*/ 28352223 h 274"/>
                <a:gd name="T94" fmla="*/ 332276532 w 376"/>
                <a:gd name="T95" fmla="*/ 0 h 274"/>
                <a:gd name="T96" fmla="*/ 59936430 w 376"/>
                <a:gd name="T97" fmla="*/ 0 h 2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6"/>
                <a:gd name="T148" fmla="*/ 0 h 274"/>
                <a:gd name="T149" fmla="*/ 376 w 376"/>
                <a:gd name="T150" fmla="*/ 274 h 2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6" h="274">
                  <a:moveTo>
                    <a:pt x="56" y="29"/>
                  </a:moveTo>
                  <a:cubicBezTo>
                    <a:pt x="318" y="29"/>
                    <a:pt x="318" y="29"/>
                    <a:pt x="318" y="29"/>
                  </a:cubicBezTo>
                  <a:cubicBezTo>
                    <a:pt x="318" y="187"/>
                    <a:pt x="318" y="187"/>
                    <a:pt x="318" y="187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86" y="146"/>
                  </a:moveTo>
                  <a:cubicBezTo>
                    <a:pt x="86" y="155"/>
                    <a:pt x="86" y="155"/>
                    <a:pt x="86" y="155"/>
                  </a:cubicBezTo>
                  <a:cubicBezTo>
                    <a:pt x="256" y="155"/>
                    <a:pt x="256" y="155"/>
                    <a:pt x="256" y="15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86" y="146"/>
                    <a:pt x="86" y="146"/>
                    <a:pt x="86" y="146"/>
                  </a:cubicBezTo>
                  <a:close/>
                  <a:moveTo>
                    <a:pt x="86" y="125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86" y="125"/>
                    <a:pt x="86" y="125"/>
                    <a:pt x="86" y="125"/>
                  </a:cubicBezTo>
                  <a:close/>
                  <a:moveTo>
                    <a:pt x="86" y="100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304" y="108"/>
                    <a:pt x="304" y="108"/>
                    <a:pt x="304" y="108"/>
                  </a:cubicBezTo>
                  <a:cubicBezTo>
                    <a:pt x="304" y="100"/>
                    <a:pt x="304" y="100"/>
                    <a:pt x="304" y="100"/>
                  </a:cubicBezTo>
                  <a:cubicBezTo>
                    <a:pt x="86" y="100"/>
                    <a:pt x="86" y="100"/>
                    <a:pt x="86" y="100"/>
                  </a:cubicBezTo>
                  <a:close/>
                  <a:moveTo>
                    <a:pt x="86" y="76"/>
                  </a:moveTo>
                  <a:cubicBezTo>
                    <a:pt x="86" y="85"/>
                    <a:pt x="86" y="85"/>
                    <a:pt x="86" y="85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76"/>
                    <a:pt x="304" y="76"/>
                    <a:pt x="304" y="76"/>
                  </a:cubicBezTo>
                  <a:cubicBezTo>
                    <a:pt x="86" y="76"/>
                    <a:pt x="86" y="76"/>
                    <a:pt x="86" y="76"/>
                  </a:cubicBezTo>
                  <a:close/>
                  <a:moveTo>
                    <a:pt x="86" y="52"/>
                  </a:moveTo>
                  <a:cubicBezTo>
                    <a:pt x="86" y="61"/>
                    <a:pt x="86" y="61"/>
                    <a:pt x="86" y="61"/>
                  </a:cubicBezTo>
                  <a:cubicBezTo>
                    <a:pt x="304" y="61"/>
                    <a:pt x="304" y="61"/>
                    <a:pt x="304" y="6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86" y="52"/>
                    <a:pt x="86" y="52"/>
                    <a:pt x="86" y="52"/>
                  </a:cubicBezTo>
                  <a:close/>
                  <a:moveTo>
                    <a:pt x="167" y="230"/>
                  </a:moveTo>
                  <a:cubicBezTo>
                    <a:pt x="207" y="230"/>
                    <a:pt x="207" y="230"/>
                    <a:pt x="207" y="230"/>
                  </a:cubicBezTo>
                  <a:cubicBezTo>
                    <a:pt x="221" y="253"/>
                    <a:pt x="221" y="253"/>
                    <a:pt x="221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67" y="230"/>
                    <a:pt x="167" y="230"/>
                    <a:pt x="167" y="230"/>
                  </a:cubicBezTo>
                  <a:close/>
                  <a:moveTo>
                    <a:pt x="57" y="0"/>
                  </a:moveTo>
                  <a:cubicBezTo>
                    <a:pt x="42" y="0"/>
                    <a:pt x="30" y="12"/>
                    <a:pt x="30" y="27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96"/>
                    <a:pt x="38" y="207"/>
                    <a:pt x="50" y="210"/>
                  </a:cubicBezTo>
                  <a:cubicBezTo>
                    <a:pt x="50" y="210"/>
                    <a:pt x="50" y="210"/>
                    <a:pt x="50" y="21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376" y="274"/>
                    <a:pt x="376" y="274"/>
                    <a:pt x="376" y="274"/>
                  </a:cubicBezTo>
                  <a:cubicBezTo>
                    <a:pt x="376" y="249"/>
                    <a:pt x="376" y="249"/>
                    <a:pt x="376" y="249"/>
                  </a:cubicBezTo>
                  <a:cubicBezTo>
                    <a:pt x="322" y="210"/>
                    <a:pt x="322" y="210"/>
                    <a:pt x="322" y="210"/>
                  </a:cubicBezTo>
                  <a:cubicBezTo>
                    <a:pt x="335" y="208"/>
                    <a:pt x="344" y="196"/>
                    <a:pt x="344" y="183"/>
                  </a:cubicBezTo>
                  <a:cubicBezTo>
                    <a:pt x="344" y="27"/>
                    <a:pt x="344" y="27"/>
                    <a:pt x="344" y="27"/>
                  </a:cubicBezTo>
                  <a:cubicBezTo>
                    <a:pt x="344" y="12"/>
                    <a:pt x="332" y="0"/>
                    <a:pt x="316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05" name="Freeform 27"/>
            <p:cNvSpPr>
              <a:spLocks noEditPoints="1"/>
            </p:cNvSpPr>
            <p:nvPr/>
          </p:nvSpPr>
          <p:spPr bwMode="auto">
            <a:xfrm>
              <a:off x="515609" y="2668390"/>
              <a:ext cx="605968" cy="630532"/>
            </a:xfrm>
            <a:custGeom>
              <a:avLst/>
              <a:gdLst>
                <a:gd name="T0" fmla="*/ 2147483647 w 94"/>
                <a:gd name="T1" fmla="*/ 2147483647 h 98"/>
                <a:gd name="T2" fmla="*/ 2147483647 w 94"/>
                <a:gd name="T3" fmla="*/ 2147483647 h 98"/>
                <a:gd name="T4" fmla="*/ 2147483647 w 94"/>
                <a:gd name="T5" fmla="*/ 2147483647 h 98"/>
                <a:gd name="T6" fmla="*/ 2147483647 w 94"/>
                <a:gd name="T7" fmla="*/ 2147483647 h 98"/>
                <a:gd name="T8" fmla="*/ 2147483647 w 94"/>
                <a:gd name="T9" fmla="*/ 2147483647 h 98"/>
                <a:gd name="T10" fmla="*/ 2147483647 w 94"/>
                <a:gd name="T11" fmla="*/ 2147483647 h 98"/>
                <a:gd name="T12" fmla="*/ 2147483647 w 94"/>
                <a:gd name="T13" fmla="*/ 2147483647 h 98"/>
                <a:gd name="T14" fmla="*/ 2036291144 w 94"/>
                <a:gd name="T15" fmla="*/ 2147483647 h 98"/>
                <a:gd name="T16" fmla="*/ 1870062572 w 94"/>
                <a:gd name="T17" fmla="*/ 2147483647 h 98"/>
                <a:gd name="T18" fmla="*/ 1870062572 w 94"/>
                <a:gd name="T19" fmla="*/ 2147483647 h 98"/>
                <a:gd name="T20" fmla="*/ 623354124 w 94"/>
                <a:gd name="T21" fmla="*/ 2147483647 h 98"/>
                <a:gd name="T22" fmla="*/ 498685918 w 94"/>
                <a:gd name="T23" fmla="*/ 2147483647 h 98"/>
                <a:gd name="T24" fmla="*/ 498685918 w 94"/>
                <a:gd name="T25" fmla="*/ 2147483647 h 98"/>
                <a:gd name="T26" fmla="*/ 498685918 w 94"/>
                <a:gd name="T27" fmla="*/ 2147483647 h 98"/>
                <a:gd name="T28" fmla="*/ 124668256 w 94"/>
                <a:gd name="T29" fmla="*/ 2147483647 h 98"/>
                <a:gd name="T30" fmla="*/ 0 w 94"/>
                <a:gd name="T31" fmla="*/ 2069817960 h 98"/>
                <a:gd name="T32" fmla="*/ 1828508652 w 94"/>
                <a:gd name="T33" fmla="*/ 124189080 h 98"/>
                <a:gd name="T34" fmla="*/ 1953176858 w 94"/>
                <a:gd name="T35" fmla="*/ 0 h 98"/>
                <a:gd name="T36" fmla="*/ 2077845064 w 94"/>
                <a:gd name="T37" fmla="*/ 124189080 h 98"/>
                <a:gd name="T38" fmla="*/ 2147483647 w 94"/>
                <a:gd name="T39" fmla="*/ 2069817960 h 98"/>
                <a:gd name="T40" fmla="*/ 2147483647 w 94"/>
                <a:gd name="T41" fmla="*/ 2147483647 h 98"/>
                <a:gd name="T42" fmla="*/ 2147483647 w 94"/>
                <a:gd name="T43" fmla="*/ 2147483647 h 98"/>
                <a:gd name="T44" fmla="*/ 2147483647 w 94"/>
                <a:gd name="T45" fmla="*/ 331170845 h 98"/>
                <a:gd name="T46" fmla="*/ 2147483647 w 94"/>
                <a:gd name="T47" fmla="*/ 331170845 h 98"/>
                <a:gd name="T48" fmla="*/ 2147483647 w 94"/>
                <a:gd name="T49" fmla="*/ 82792711 h 98"/>
                <a:gd name="T50" fmla="*/ 2147483647 w 94"/>
                <a:gd name="T51" fmla="*/ 82792711 h 98"/>
                <a:gd name="T52" fmla="*/ 2147483647 w 94"/>
                <a:gd name="T53" fmla="*/ 331170845 h 98"/>
                <a:gd name="T54" fmla="*/ 2147483647 w 94"/>
                <a:gd name="T55" fmla="*/ 331170845 h 98"/>
                <a:gd name="T56" fmla="*/ 2147483647 w 94"/>
                <a:gd name="T57" fmla="*/ 538152661 h 98"/>
                <a:gd name="T58" fmla="*/ 2147483647 w 94"/>
                <a:gd name="T59" fmla="*/ 1034908980 h 98"/>
                <a:gd name="T60" fmla="*/ 2147483647 w 94"/>
                <a:gd name="T61" fmla="*/ 331170845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4"/>
                <a:gd name="T94" fmla="*/ 0 h 98"/>
                <a:gd name="T95" fmla="*/ 94 w 94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4" h="98">
                  <a:moveTo>
                    <a:pt x="81" y="57"/>
                  </a:moveTo>
                  <a:cubicBezTo>
                    <a:pt x="81" y="95"/>
                    <a:pt x="81" y="95"/>
                    <a:pt x="81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7" y="66"/>
                    <a:pt x="65" y="64"/>
                    <a:pt x="62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7" y="64"/>
                    <a:pt x="45" y="66"/>
                    <a:pt x="45" y="6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1" y="57"/>
                    <a:pt x="81" y="57"/>
                    <a:pt x="81" y="57"/>
                  </a:cubicBezTo>
                  <a:close/>
                  <a:moveTo>
                    <a:pt x="74" y="8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74" y="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06" name="Freeform 56"/>
            <p:cNvSpPr>
              <a:spLocks noEditPoints="1"/>
            </p:cNvSpPr>
            <p:nvPr/>
          </p:nvSpPr>
          <p:spPr bwMode="auto">
            <a:xfrm>
              <a:off x="2010452" y="1208739"/>
              <a:ext cx="630538" cy="633264"/>
            </a:xfrm>
            <a:custGeom>
              <a:avLst/>
              <a:gdLst>
                <a:gd name="T0" fmla="*/ 2028460221 w 98"/>
                <a:gd name="T1" fmla="*/ 0 h 98"/>
                <a:gd name="T2" fmla="*/ 2147483647 w 98"/>
                <a:gd name="T3" fmla="*/ 626336874 h 98"/>
                <a:gd name="T4" fmla="*/ 2147483647 w 98"/>
                <a:gd name="T5" fmla="*/ 2046037383 h 98"/>
                <a:gd name="T6" fmla="*/ 2147483647 w 98"/>
                <a:gd name="T7" fmla="*/ 2147483647 h 98"/>
                <a:gd name="T8" fmla="*/ 2028460221 w 98"/>
                <a:gd name="T9" fmla="*/ 2147483647 h 98"/>
                <a:gd name="T10" fmla="*/ 620957691 w 98"/>
                <a:gd name="T11" fmla="*/ 2147483647 h 98"/>
                <a:gd name="T12" fmla="*/ 0 w 98"/>
                <a:gd name="T13" fmla="*/ 2046037383 h 98"/>
                <a:gd name="T14" fmla="*/ 620957691 w 98"/>
                <a:gd name="T15" fmla="*/ 626336874 h 98"/>
                <a:gd name="T16" fmla="*/ 2028460221 w 98"/>
                <a:gd name="T17" fmla="*/ 0 h 98"/>
                <a:gd name="T18" fmla="*/ 2147483647 w 98"/>
                <a:gd name="T19" fmla="*/ 1962524104 h 98"/>
                <a:gd name="T20" fmla="*/ 2147483647 w 98"/>
                <a:gd name="T21" fmla="*/ 1879010824 h 98"/>
                <a:gd name="T22" fmla="*/ 2147483647 w 98"/>
                <a:gd name="T23" fmla="*/ 1002140372 h 98"/>
                <a:gd name="T24" fmla="*/ 2147483647 w 98"/>
                <a:gd name="T25" fmla="*/ 918627092 h 98"/>
                <a:gd name="T26" fmla="*/ 2069856958 w 98"/>
                <a:gd name="T27" fmla="*/ 1795504007 h 98"/>
                <a:gd name="T28" fmla="*/ 1904270010 w 98"/>
                <a:gd name="T29" fmla="*/ 1837260647 h 98"/>
                <a:gd name="T30" fmla="*/ 1738683062 w 98"/>
                <a:gd name="T31" fmla="*/ 2147483647 h 98"/>
                <a:gd name="T32" fmla="*/ 2111253695 w 98"/>
                <a:gd name="T33" fmla="*/ 2147483647 h 98"/>
                <a:gd name="T34" fmla="*/ 2147483647 w 98"/>
                <a:gd name="T35" fmla="*/ 2147483647 h 98"/>
                <a:gd name="T36" fmla="*/ 2147483647 w 98"/>
                <a:gd name="T37" fmla="*/ 2147483647 h 98"/>
                <a:gd name="T38" fmla="*/ 2147483647 w 98"/>
                <a:gd name="T39" fmla="*/ 2147483647 h 98"/>
                <a:gd name="T40" fmla="*/ 2147483647 w 98"/>
                <a:gd name="T41" fmla="*/ 2087794023 h 98"/>
                <a:gd name="T42" fmla="*/ 2147483647 w 98"/>
                <a:gd name="T43" fmla="*/ 1962524104 h 98"/>
                <a:gd name="T44" fmla="*/ 2147483647 w 98"/>
                <a:gd name="T45" fmla="*/ 1002140372 h 98"/>
                <a:gd name="T46" fmla="*/ 2028460221 w 98"/>
                <a:gd name="T47" fmla="*/ 584580234 h 98"/>
                <a:gd name="T48" fmla="*/ 993528525 w 98"/>
                <a:gd name="T49" fmla="*/ 1002140372 h 98"/>
                <a:gd name="T50" fmla="*/ 538164216 w 98"/>
                <a:gd name="T51" fmla="*/ 2046037383 h 98"/>
                <a:gd name="T52" fmla="*/ 993528525 w 98"/>
                <a:gd name="T53" fmla="*/ 2147483647 h 98"/>
                <a:gd name="T54" fmla="*/ 2028460221 w 98"/>
                <a:gd name="T55" fmla="*/ 2147483647 h 98"/>
                <a:gd name="T56" fmla="*/ 2147483647 w 98"/>
                <a:gd name="T57" fmla="*/ 2147483647 h 98"/>
                <a:gd name="T58" fmla="*/ 2147483647 w 98"/>
                <a:gd name="T59" fmla="*/ 2046037383 h 98"/>
                <a:gd name="T60" fmla="*/ 2147483647 w 98"/>
                <a:gd name="T61" fmla="*/ 1002140372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8"/>
                <a:gd name="T94" fmla="*/ 0 h 98"/>
                <a:gd name="T95" fmla="*/ 98 w 98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8" h="98">
                  <a:moveTo>
                    <a:pt x="49" y="0"/>
                  </a:moveTo>
                  <a:cubicBezTo>
                    <a:pt x="62" y="0"/>
                    <a:pt x="75" y="6"/>
                    <a:pt x="83" y="15"/>
                  </a:cubicBezTo>
                  <a:cubicBezTo>
                    <a:pt x="92" y="23"/>
                    <a:pt x="98" y="36"/>
                    <a:pt x="98" y="49"/>
                  </a:cubicBezTo>
                  <a:cubicBezTo>
                    <a:pt x="98" y="62"/>
                    <a:pt x="92" y="75"/>
                    <a:pt x="83" y="83"/>
                  </a:cubicBezTo>
                  <a:cubicBezTo>
                    <a:pt x="75" y="92"/>
                    <a:pt x="62" y="98"/>
                    <a:pt x="49" y="98"/>
                  </a:cubicBezTo>
                  <a:cubicBezTo>
                    <a:pt x="36" y="98"/>
                    <a:pt x="23" y="92"/>
                    <a:pt x="15" y="83"/>
                  </a:cubicBezTo>
                  <a:cubicBezTo>
                    <a:pt x="6" y="75"/>
                    <a:pt x="0" y="62"/>
                    <a:pt x="0" y="49"/>
                  </a:cubicBezTo>
                  <a:cubicBezTo>
                    <a:pt x="0" y="36"/>
                    <a:pt x="6" y="23"/>
                    <a:pt x="15" y="15"/>
                  </a:cubicBezTo>
                  <a:cubicBezTo>
                    <a:pt x="23" y="6"/>
                    <a:pt x="36" y="0"/>
                    <a:pt x="49" y="0"/>
                  </a:cubicBezTo>
                  <a:close/>
                  <a:moveTo>
                    <a:pt x="55" y="47"/>
                  </a:moveTo>
                  <a:cubicBezTo>
                    <a:pt x="55" y="46"/>
                    <a:pt x="54" y="46"/>
                    <a:pt x="54" y="45"/>
                  </a:cubicBezTo>
                  <a:cubicBezTo>
                    <a:pt x="59" y="39"/>
                    <a:pt x="64" y="32"/>
                    <a:pt x="69" y="24"/>
                  </a:cubicBezTo>
                  <a:cubicBezTo>
                    <a:pt x="68" y="23"/>
                    <a:pt x="67" y="22"/>
                    <a:pt x="65" y="22"/>
                  </a:cubicBezTo>
                  <a:cubicBezTo>
                    <a:pt x="59" y="28"/>
                    <a:pt x="54" y="35"/>
                    <a:pt x="50" y="43"/>
                  </a:cubicBezTo>
                  <a:cubicBezTo>
                    <a:pt x="49" y="43"/>
                    <a:pt x="47" y="43"/>
                    <a:pt x="46" y="44"/>
                  </a:cubicBezTo>
                  <a:cubicBezTo>
                    <a:pt x="42" y="45"/>
                    <a:pt x="41" y="49"/>
                    <a:pt x="42" y="53"/>
                  </a:cubicBezTo>
                  <a:cubicBezTo>
                    <a:pt x="44" y="56"/>
                    <a:pt x="48" y="58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8" y="58"/>
                    <a:pt x="64" y="60"/>
                    <a:pt x="70" y="61"/>
                  </a:cubicBezTo>
                  <a:cubicBezTo>
                    <a:pt x="70" y="60"/>
                    <a:pt x="71" y="58"/>
                    <a:pt x="71" y="57"/>
                  </a:cubicBezTo>
                  <a:cubicBezTo>
                    <a:pt x="66" y="54"/>
                    <a:pt x="61" y="52"/>
                    <a:pt x="56" y="50"/>
                  </a:cubicBezTo>
                  <a:cubicBezTo>
                    <a:pt x="56" y="49"/>
                    <a:pt x="56" y="48"/>
                    <a:pt x="55" y="47"/>
                  </a:cubicBezTo>
                  <a:close/>
                  <a:moveTo>
                    <a:pt x="74" y="24"/>
                  </a:moveTo>
                  <a:cubicBezTo>
                    <a:pt x="68" y="18"/>
                    <a:pt x="59" y="14"/>
                    <a:pt x="49" y="14"/>
                  </a:cubicBezTo>
                  <a:cubicBezTo>
                    <a:pt x="39" y="14"/>
                    <a:pt x="30" y="18"/>
                    <a:pt x="24" y="24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9"/>
                    <a:pt x="17" y="68"/>
                    <a:pt x="24" y="74"/>
                  </a:cubicBezTo>
                  <a:cubicBezTo>
                    <a:pt x="30" y="81"/>
                    <a:pt x="39" y="85"/>
                    <a:pt x="49" y="85"/>
                  </a:cubicBezTo>
                  <a:cubicBezTo>
                    <a:pt x="59" y="85"/>
                    <a:pt x="68" y="81"/>
                    <a:pt x="74" y="74"/>
                  </a:cubicBezTo>
                  <a:cubicBezTo>
                    <a:pt x="80" y="68"/>
                    <a:pt x="84" y="59"/>
                    <a:pt x="84" y="49"/>
                  </a:cubicBezTo>
                  <a:cubicBezTo>
                    <a:pt x="84" y="39"/>
                    <a:pt x="80" y="30"/>
                    <a:pt x="74" y="2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07" name="Freeform 104"/>
            <p:cNvSpPr>
              <a:spLocks noEditPoints="1"/>
            </p:cNvSpPr>
            <p:nvPr/>
          </p:nvSpPr>
          <p:spPr bwMode="auto">
            <a:xfrm>
              <a:off x="1980887" y="4093457"/>
              <a:ext cx="429554" cy="519240"/>
            </a:xfrm>
            <a:custGeom>
              <a:avLst/>
              <a:gdLst>
                <a:gd name="T0" fmla="*/ 0 w 77"/>
                <a:gd name="T1" fmla="*/ 2147483647 h 93"/>
                <a:gd name="T2" fmla="*/ 933632808 w 77"/>
                <a:gd name="T3" fmla="*/ 623450880 h 93"/>
                <a:gd name="T4" fmla="*/ 1182601092 w 77"/>
                <a:gd name="T5" fmla="*/ 810483474 h 93"/>
                <a:gd name="T6" fmla="*/ 1213718641 w 77"/>
                <a:gd name="T7" fmla="*/ 841654613 h 93"/>
                <a:gd name="T8" fmla="*/ 1213718641 w 77"/>
                <a:gd name="T9" fmla="*/ 841654613 h 93"/>
                <a:gd name="T10" fmla="*/ 1244841769 w 77"/>
                <a:gd name="T11" fmla="*/ 841654613 h 93"/>
                <a:gd name="T12" fmla="*/ 1244841769 w 77"/>
                <a:gd name="T13" fmla="*/ 872825753 h 93"/>
                <a:gd name="T14" fmla="*/ 1244841769 w 77"/>
                <a:gd name="T15" fmla="*/ 872825753 h 93"/>
                <a:gd name="T16" fmla="*/ 1275964896 w 77"/>
                <a:gd name="T17" fmla="*/ 872825753 h 93"/>
                <a:gd name="T18" fmla="*/ 1275964896 w 77"/>
                <a:gd name="T19" fmla="*/ 904002476 h 93"/>
                <a:gd name="T20" fmla="*/ 1307082445 w 77"/>
                <a:gd name="T21" fmla="*/ 904002476 h 93"/>
                <a:gd name="T22" fmla="*/ 1307082445 w 77"/>
                <a:gd name="T23" fmla="*/ 904002476 h 93"/>
                <a:gd name="T24" fmla="*/ 1338205572 w 77"/>
                <a:gd name="T25" fmla="*/ 904002476 h 93"/>
                <a:gd name="T26" fmla="*/ 1338205572 w 77"/>
                <a:gd name="T27" fmla="*/ 935173615 h 93"/>
                <a:gd name="T28" fmla="*/ 1338205572 w 77"/>
                <a:gd name="T29" fmla="*/ 935173615 h 93"/>
                <a:gd name="T30" fmla="*/ 1493810401 w 77"/>
                <a:gd name="T31" fmla="*/ 1028687033 h 93"/>
                <a:gd name="T32" fmla="*/ 1493810401 w 77"/>
                <a:gd name="T33" fmla="*/ 1028687033 h 93"/>
                <a:gd name="T34" fmla="*/ 1524933529 w 77"/>
                <a:gd name="T35" fmla="*/ 1059863756 h 93"/>
                <a:gd name="T36" fmla="*/ 1524933529 w 77"/>
                <a:gd name="T37" fmla="*/ 1059863756 h 93"/>
                <a:gd name="T38" fmla="*/ 1556051078 w 77"/>
                <a:gd name="T39" fmla="*/ 1059863756 h 93"/>
                <a:gd name="T40" fmla="*/ 1556051078 w 77"/>
                <a:gd name="T41" fmla="*/ 1091034895 h 93"/>
                <a:gd name="T42" fmla="*/ 1556051078 w 77"/>
                <a:gd name="T43" fmla="*/ 1091034895 h 93"/>
                <a:gd name="T44" fmla="*/ 1587174205 w 77"/>
                <a:gd name="T45" fmla="*/ 1091034895 h 93"/>
                <a:gd name="T46" fmla="*/ 1587174205 w 77"/>
                <a:gd name="T47" fmla="*/ 1122206035 h 93"/>
                <a:gd name="T48" fmla="*/ 1618291754 w 77"/>
                <a:gd name="T49" fmla="*/ 1122206035 h 93"/>
                <a:gd name="T50" fmla="*/ 1618291754 w 77"/>
                <a:gd name="T51" fmla="*/ 1122206035 h 93"/>
                <a:gd name="T52" fmla="*/ 1649414882 w 77"/>
                <a:gd name="T53" fmla="*/ 1153377174 h 93"/>
                <a:gd name="T54" fmla="*/ 1649414882 w 77"/>
                <a:gd name="T55" fmla="*/ 1153377174 h 93"/>
                <a:gd name="T56" fmla="*/ 1493810401 w 77"/>
                <a:gd name="T57" fmla="*/ 2147483647 h 93"/>
                <a:gd name="T58" fmla="*/ 217845244 w 77"/>
                <a:gd name="T59" fmla="*/ 2147483647 h 93"/>
                <a:gd name="T60" fmla="*/ 1089237288 w 77"/>
                <a:gd name="T61" fmla="*/ 1995031788 h 93"/>
                <a:gd name="T62" fmla="*/ 591300546 w 77"/>
                <a:gd name="T63" fmla="*/ 1652138087 h 93"/>
                <a:gd name="T64" fmla="*/ 93363847 w 77"/>
                <a:gd name="T65" fmla="*/ 2147483647 h 93"/>
                <a:gd name="T66" fmla="*/ 2147483647 w 77"/>
                <a:gd name="T67" fmla="*/ 2147483647 h 93"/>
                <a:gd name="T68" fmla="*/ 1680538009 w 77"/>
                <a:gd name="T69" fmla="*/ 2147483647 h 93"/>
                <a:gd name="T70" fmla="*/ 2147351450 w 77"/>
                <a:gd name="T71" fmla="*/ 1309238455 h 93"/>
                <a:gd name="T72" fmla="*/ 1058114161 w 77"/>
                <a:gd name="T73" fmla="*/ 0 h 93"/>
                <a:gd name="T74" fmla="*/ 2147351450 w 77"/>
                <a:gd name="T75" fmla="*/ 1309238455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93"/>
                <a:gd name="T116" fmla="*/ 77 w 77"/>
                <a:gd name="T117" fmla="*/ 93 h 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508" name="Freeform 76"/>
            <p:cNvSpPr>
              <a:spLocks noEditPoints="1"/>
            </p:cNvSpPr>
            <p:nvPr/>
          </p:nvSpPr>
          <p:spPr bwMode="auto">
            <a:xfrm>
              <a:off x="2947539" y="5162549"/>
              <a:ext cx="479485" cy="375125"/>
            </a:xfrm>
            <a:custGeom>
              <a:avLst/>
              <a:gdLst>
                <a:gd name="T0" fmla="*/ 2147483647 w 72"/>
                <a:gd name="T1" fmla="*/ 1570521091 h 56"/>
                <a:gd name="T2" fmla="*/ 1374823178 w 72"/>
                <a:gd name="T3" fmla="*/ 1929495941 h 56"/>
                <a:gd name="T4" fmla="*/ 1374823178 w 72"/>
                <a:gd name="T5" fmla="*/ 2147483647 h 56"/>
                <a:gd name="T6" fmla="*/ 2147483647 w 72"/>
                <a:gd name="T7" fmla="*/ 1974370257 h 56"/>
                <a:gd name="T8" fmla="*/ 2147483647 w 72"/>
                <a:gd name="T9" fmla="*/ 2108986506 h 56"/>
                <a:gd name="T10" fmla="*/ 1330470835 w 72"/>
                <a:gd name="T11" fmla="*/ 2147483647 h 56"/>
                <a:gd name="T12" fmla="*/ 1286125150 w 72"/>
                <a:gd name="T13" fmla="*/ 2147483647 h 56"/>
                <a:gd name="T14" fmla="*/ 88698054 w 72"/>
                <a:gd name="T15" fmla="*/ 1750011656 h 56"/>
                <a:gd name="T16" fmla="*/ 88698054 w 72"/>
                <a:gd name="T17" fmla="*/ 1301288593 h 56"/>
                <a:gd name="T18" fmla="*/ 221748504 w 72"/>
                <a:gd name="T19" fmla="*/ 1256420976 h 56"/>
                <a:gd name="T20" fmla="*/ 221748504 w 72"/>
                <a:gd name="T21" fmla="*/ 1301288593 h 56"/>
                <a:gd name="T22" fmla="*/ 1773968050 w 72"/>
                <a:gd name="T23" fmla="*/ 1660263024 h 56"/>
                <a:gd name="T24" fmla="*/ 1773968050 w 72"/>
                <a:gd name="T25" fmla="*/ 1480779158 h 56"/>
                <a:gd name="T26" fmla="*/ 1773968050 w 72"/>
                <a:gd name="T27" fmla="*/ 1301288593 h 56"/>
                <a:gd name="T28" fmla="*/ 221748504 w 72"/>
                <a:gd name="T29" fmla="*/ 987188478 h 56"/>
                <a:gd name="T30" fmla="*/ 221748504 w 72"/>
                <a:gd name="T31" fmla="*/ 852572019 h 56"/>
                <a:gd name="T32" fmla="*/ 221748504 w 72"/>
                <a:gd name="T33" fmla="*/ 852572019 h 56"/>
                <a:gd name="T34" fmla="*/ 221748504 w 72"/>
                <a:gd name="T35" fmla="*/ 852572019 h 56"/>
                <a:gd name="T36" fmla="*/ 221748504 w 72"/>
                <a:gd name="T37" fmla="*/ 852572019 h 56"/>
                <a:gd name="T38" fmla="*/ 310446531 w 72"/>
                <a:gd name="T39" fmla="*/ 807697704 h 56"/>
                <a:gd name="T40" fmla="*/ 310446531 w 72"/>
                <a:gd name="T41" fmla="*/ 717955770 h 56"/>
                <a:gd name="T42" fmla="*/ 1773968050 w 72"/>
                <a:gd name="T43" fmla="*/ 1076930411 h 56"/>
                <a:gd name="T44" fmla="*/ 1773968050 w 72"/>
                <a:gd name="T45" fmla="*/ 942314162 h 56"/>
                <a:gd name="T46" fmla="*/ 1773968050 w 72"/>
                <a:gd name="T47" fmla="*/ 762823388 h 56"/>
                <a:gd name="T48" fmla="*/ 310446531 w 72"/>
                <a:gd name="T49" fmla="*/ 403848852 h 56"/>
                <a:gd name="T50" fmla="*/ 310446531 w 72"/>
                <a:gd name="T51" fmla="*/ 269232603 h 56"/>
                <a:gd name="T52" fmla="*/ 1463521206 w 72"/>
                <a:gd name="T53" fmla="*/ 0 h 56"/>
                <a:gd name="T54" fmla="*/ 2147483647 w 72"/>
                <a:gd name="T55" fmla="*/ 269232603 h 56"/>
                <a:gd name="T56" fmla="*/ 2147483647 w 72"/>
                <a:gd name="T57" fmla="*/ 628207139 h 56"/>
                <a:gd name="T58" fmla="*/ 2147483647 w 72"/>
                <a:gd name="T59" fmla="*/ 673081455 h 56"/>
                <a:gd name="T60" fmla="*/ 2147483647 w 72"/>
                <a:gd name="T61" fmla="*/ 717955770 h 56"/>
                <a:gd name="T62" fmla="*/ 2147483647 w 72"/>
                <a:gd name="T63" fmla="*/ 1121804727 h 56"/>
                <a:gd name="T64" fmla="*/ 2147483647 w 72"/>
                <a:gd name="T65" fmla="*/ 1301288593 h 56"/>
                <a:gd name="T66" fmla="*/ 2147483647 w 72"/>
                <a:gd name="T67" fmla="*/ 1480779158 h 56"/>
                <a:gd name="T68" fmla="*/ 2147483647 w 72"/>
                <a:gd name="T69" fmla="*/ 1570521091 h 56"/>
                <a:gd name="T70" fmla="*/ 1463521206 w 72"/>
                <a:gd name="T71" fmla="*/ 2147483647 h 56"/>
                <a:gd name="T72" fmla="*/ 1463521206 w 72"/>
                <a:gd name="T73" fmla="*/ 2147483647 h 56"/>
                <a:gd name="T74" fmla="*/ 2147483647 w 72"/>
                <a:gd name="T75" fmla="*/ 1929495941 h 56"/>
                <a:gd name="T76" fmla="*/ 2147483647 w 72"/>
                <a:gd name="T77" fmla="*/ 1884628324 h 56"/>
                <a:gd name="T78" fmla="*/ 1463521206 w 72"/>
                <a:gd name="T79" fmla="*/ 2147483647 h 56"/>
                <a:gd name="T80" fmla="*/ 1463521206 w 72"/>
                <a:gd name="T81" fmla="*/ 2108986506 h 56"/>
                <a:gd name="T82" fmla="*/ 1463521206 w 72"/>
                <a:gd name="T83" fmla="*/ 2147483647 h 56"/>
                <a:gd name="T84" fmla="*/ 2147483647 w 72"/>
                <a:gd name="T85" fmla="*/ 1794879692 h 56"/>
                <a:gd name="T86" fmla="*/ 2147483647 w 72"/>
                <a:gd name="T87" fmla="*/ 1750011656 h 56"/>
                <a:gd name="T88" fmla="*/ 1463521206 w 72"/>
                <a:gd name="T89" fmla="*/ 2108986506 h 56"/>
                <a:gd name="T90" fmla="*/ 1419168862 w 72"/>
                <a:gd name="T91" fmla="*/ 2019244573 h 56"/>
                <a:gd name="T92" fmla="*/ 1463521206 w 72"/>
                <a:gd name="T93" fmla="*/ 2064112190 h 56"/>
                <a:gd name="T94" fmla="*/ 2147483647 w 72"/>
                <a:gd name="T95" fmla="*/ 1705137340 h 56"/>
                <a:gd name="T96" fmla="*/ 2147483647 w 72"/>
                <a:gd name="T97" fmla="*/ 1660263024 h 56"/>
                <a:gd name="T98" fmla="*/ 1419168862 w 72"/>
                <a:gd name="T99" fmla="*/ 2019244573 h 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2"/>
                <a:gd name="T151" fmla="*/ 0 h 56"/>
                <a:gd name="T152" fmla="*/ 72 w 72"/>
                <a:gd name="T153" fmla="*/ 56 h 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2" h="56">
                  <a:moveTo>
                    <a:pt x="72" y="35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7"/>
                    <a:pt x="30" y="50"/>
                    <a:pt x="31" y="5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6"/>
                    <a:pt x="0" y="32"/>
                    <a:pt x="2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4"/>
                    <a:pt x="40" y="33"/>
                  </a:cubicBezTo>
                  <a:cubicBezTo>
                    <a:pt x="40" y="32"/>
                    <a:pt x="40" y="30"/>
                    <a:pt x="40" y="2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2"/>
                    <a:pt x="40" y="21"/>
                  </a:cubicBezTo>
                  <a:cubicBezTo>
                    <a:pt x="40" y="19"/>
                    <a:pt x="40" y="18"/>
                    <a:pt x="40" y="1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9"/>
                    <a:pt x="64" y="11"/>
                    <a:pt x="63" y="1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6" y="19"/>
                    <a:pt x="66" y="22"/>
                    <a:pt x="64" y="25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33" y="50"/>
                    <a:pt x="33" y="50"/>
                    <a:pt x="33" y="50"/>
                  </a:cubicBezTo>
                  <a:close/>
                  <a:moveTo>
                    <a:pt x="33" y="4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33" y="47"/>
                    <a:pt x="33" y="47"/>
                    <a:pt x="33" y="47"/>
                  </a:cubicBezTo>
                  <a:close/>
                  <a:moveTo>
                    <a:pt x="32" y="45"/>
                  </a:moveTo>
                  <a:cubicBezTo>
                    <a:pt x="33" y="46"/>
                    <a:pt x="33" y="46"/>
                    <a:pt x="33" y="4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7"/>
                    <a:pt x="70" y="37"/>
                    <a:pt x="70" y="37"/>
                  </a:cubicBezTo>
                  <a:lnTo>
                    <a:pt x="32" y="4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7" name="组合 42"/>
          <p:cNvGrpSpPr>
            <a:grpSpLocks/>
          </p:cNvGrpSpPr>
          <p:nvPr/>
        </p:nvGrpSpPr>
        <p:grpSpPr bwMode="auto">
          <a:xfrm>
            <a:off x="-50800" y="126661"/>
            <a:ext cx="4283075" cy="965539"/>
            <a:chOff x="0" y="-155788"/>
            <a:chExt cx="4281735" cy="964758"/>
          </a:xfrm>
        </p:grpSpPr>
        <p:sp>
          <p:nvSpPr>
            <p:cNvPr id="20488" name="文本框 43"/>
            <p:cNvSpPr txBox="1">
              <a:spLocks noChangeArrowheads="1"/>
            </p:cNvSpPr>
            <p:nvPr/>
          </p:nvSpPr>
          <p:spPr bwMode="auto">
            <a:xfrm>
              <a:off x="146658" y="-155788"/>
              <a:ext cx="3707032" cy="46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tr-TR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Satın Alınan Yayın Listesi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489" name="直接连接符 44"/>
            <p:cNvCxnSpPr>
              <a:cxnSpLocks noChangeShapeType="1"/>
            </p:cNvCxnSpPr>
            <p:nvPr/>
          </p:nvCxnSpPr>
          <p:spPr bwMode="auto">
            <a:xfrm>
              <a:off x="0" y="808970"/>
              <a:ext cx="4281735" cy="0"/>
            </a:xfrm>
            <a:prstGeom prst="line">
              <a:avLst/>
            </a:prstGeom>
            <a:noFill/>
            <a:ln w="6350">
              <a:solidFill>
                <a:srgbClr val="BFBFBF"/>
              </a:solidFill>
              <a:prstDash val="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Metin kutusu 31">
            <a:extLst>
              <a:ext uri="{FF2B5EF4-FFF2-40B4-BE49-F238E27FC236}">
                <a16:creationId xmlns="" xmlns:a16="http://schemas.microsoft.com/office/drawing/2014/main" id="{7A869F06-6530-4452-B310-76A42CA3BDB1}"/>
              </a:ext>
            </a:extLst>
          </p:cNvPr>
          <p:cNvSpPr txBox="1"/>
          <p:nvPr/>
        </p:nvSpPr>
        <p:spPr>
          <a:xfrm>
            <a:off x="-20813" y="777433"/>
            <a:ext cx="6143624" cy="353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.Atlas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.Atlas Tarih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.Capital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.Post 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.The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Economist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.Time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.Edebiyatist</a:t>
            </a:r>
            <a:endParaRPr lang="tr-T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</a:t>
            </a:r>
            <a:endParaRPr lang="tr-T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Metin kutusu 33">
            <a:extLst>
              <a:ext uri="{FF2B5EF4-FFF2-40B4-BE49-F238E27FC236}">
                <a16:creationId xmlns="" xmlns:a16="http://schemas.microsoft.com/office/drawing/2014/main" id="{A776C87F-178E-40F2-86FD-430931E51CE2}"/>
              </a:ext>
            </a:extLst>
          </p:cNvPr>
          <p:cNvSpPr txBox="1"/>
          <p:nvPr/>
        </p:nvSpPr>
        <p:spPr>
          <a:xfrm>
            <a:off x="7066367" y="-50378"/>
            <a:ext cx="6455624" cy="264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.Hot English Magazine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Milliyet Sanat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.Herkese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Bilim ve Teknoloji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Banka ve Ticaret Hukuku Araştırma Dergisi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.Bavul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.Kafka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Metin kutusu 35">
            <a:extLst>
              <a:ext uri="{FF2B5EF4-FFF2-40B4-BE49-F238E27FC236}">
                <a16:creationId xmlns="" xmlns:a16="http://schemas.microsoft.com/office/drawing/2014/main" id="{C02351BD-5B2E-47E4-B28B-0B83754F42C2}"/>
              </a:ext>
            </a:extLst>
          </p:cNvPr>
          <p:cNvSpPr txBox="1"/>
          <p:nvPr/>
        </p:nvSpPr>
        <p:spPr>
          <a:xfrm>
            <a:off x="-20813" y="4341700"/>
            <a:ext cx="7193756" cy="175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.Ekonomist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.Bilim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 Teknik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Kafa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Varlık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="" xmlns:a16="http://schemas.microsoft.com/office/drawing/2014/main" id="{611B37C0-FC88-44A7-B056-627950D23621}"/>
              </a:ext>
            </a:extLst>
          </p:cNvPr>
          <p:cNvSpPr txBox="1"/>
          <p:nvPr/>
        </p:nvSpPr>
        <p:spPr>
          <a:xfrm>
            <a:off x="7435235" y="2574251"/>
            <a:ext cx="7191828" cy="1304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Harvard </a:t>
            </a:r>
            <a:r>
              <a:rPr lang="tr-T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Busines</a:t>
            </a:r>
            <a:r>
              <a:rPr lang="tr-T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</a:t>
            </a:r>
            <a:r>
              <a:rPr lang="tr-T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Türkiye(HBR)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İktisat ve Toplum Dergisi</a:t>
            </a:r>
            <a:endParaRPr lang="tr-T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.Terazi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="" xmlns:a16="http://schemas.microsoft.com/office/drawing/2014/main" id="{5C130BC7-10C4-4EFF-8B0B-1F77BFE4E2C8}"/>
              </a:ext>
            </a:extLst>
          </p:cNvPr>
          <p:cNvSpPr txBox="1"/>
          <p:nvPr/>
        </p:nvSpPr>
        <p:spPr>
          <a:xfrm>
            <a:off x="23665" y="6070986"/>
            <a:ext cx="7714342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.How </a:t>
            </a:r>
            <a:r>
              <a:rPr lang="tr-TR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14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.Populer </a:t>
            </a:r>
            <a:r>
              <a:rPr lang="tr-T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Science</a:t>
            </a:r>
            <a:endParaRPr lang="tr-TR" dirty="0"/>
          </a:p>
        </p:txBody>
      </p:sp>
      <p:pic>
        <p:nvPicPr>
          <p:cNvPr id="21" name="Resim 20">
            <a:extLst>
              <a:ext uri="{FF2B5EF4-FFF2-40B4-BE49-F238E27FC236}">
                <a16:creationId xmlns="" xmlns:a16="http://schemas.microsoft.com/office/drawing/2014/main" id="{44BFDA3C-D2B7-4BE9-AB87-697B6A97F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63" y="0"/>
            <a:ext cx="1451237" cy="1451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 bwMode="auto">
          <a:xfrm>
            <a:off x="1086088" y="2775027"/>
            <a:ext cx="9494873" cy="18017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4" name="Yuvarlatılmış Dikdörtgen 3"/>
          <p:cNvSpPr/>
          <p:nvPr/>
        </p:nvSpPr>
        <p:spPr bwMode="auto">
          <a:xfrm>
            <a:off x="2576469" y="1508031"/>
            <a:ext cx="6386778" cy="73454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26626" name="图片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09" y="4708183"/>
            <a:ext cx="5101229" cy="222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0" y="3019647"/>
            <a:ext cx="2692403" cy="386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3" y="-79376"/>
            <a:ext cx="3205347" cy="370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668922" y="1644468"/>
            <a:ext cx="5257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Kütüphanelerarası</a:t>
            </a:r>
            <a:r>
              <a:rPr lang="tr-TR" sz="2400" b="1" dirty="0">
                <a:solidFill>
                  <a:schemeClr val="bg1"/>
                </a:solidFill>
              </a:rPr>
              <a:t> İşbirliği Takip Sistemi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926259" y="1643522"/>
            <a:ext cx="8373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dirty="0">
                <a:solidFill>
                  <a:schemeClr val="bg1"/>
                </a:solidFill>
              </a:rPr>
              <a:t>(KİTS)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408812" y="2921824"/>
            <a:ext cx="90195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 </a:t>
            </a:r>
            <a:r>
              <a:rPr lang="tr-TR" sz="2800" dirty="0">
                <a:solidFill>
                  <a:schemeClr val="bg1"/>
                </a:solidFill>
              </a:rPr>
              <a:t>Üniversite kütüphane ve bilgi merkezlerinde yürütülen kaynak paylaşımlarının, çevrimiçi olarak takip etmeyi amaçlayan online bir platformdur.</a:t>
            </a:r>
            <a:r>
              <a:rPr lang="tr-TR" sz="2400" dirty="0">
                <a:solidFill>
                  <a:schemeClr val="bg1"/>
                </a:solidFill>
              </a:rPr>
              <a:t/>
            </a:r>
            <a:br>
              <a:rPr lang="tr-TR" sz="2400" dirty="0">
                <a:solidFill>
                  <a:schemeClr val="bg1"/>
                </a:solidFill>
              </a:rPr>
            </a:b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44BFDA3C-D2B7-4BE9-AB87-697B6A97F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63" y="0"/>
            <a:ext cx="1451237" cy="1451237"/>
          </a:xfrm>
          <a:prstGeom prst="rect">
            <a:avLst/>
          </a:prstGeom>
        </p:spPr>
      </p:pic>
      <p:pic>
        <p:nvPicPr>
          <p:cNvPr id="11" name="Google Shape;949;p32">
            <a:extLst>
              <a:ext uri="{FF2B5EF4-FFF2-40B4-BE49-F238E27FC236}">
                <a16:creationId xmlns="" xmlns:a16="http://schemas.microsoft.com/office/drawing/2014/main" id="{FDC734B6-C7D8-4375-AB7C-78B964F82C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146982" y="5585991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" name="Google Shape;949;p32">
            <a:extLst>
              <a:ext uri="{FF2B5EF4-FFF2-40B4-BE49-F238E27FC236}">
                <a16:creationId xmlns="" xmlns:a16="http://schemas.microsoft.com/office/drawing/2014/main" id="{FDC734B6-C7D8-4375-AB7C-78B964F82C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1520"/>
          <a:stretch/>
        </p:blipFill>
        <p:spPr>
          <a:xfrm>
            <a:off x="10099168" y="1643522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41;p31">
            <a:extLst>
              <a:ext uri="{FF2B5EF4-FFF2-40B4-BE49-F238E27FC236}">
                <a16:creationId xmlns="" xmlns:a16="http://schemas.microsoft.com/office/drawing/2014/main" id="{389702AB-16E8-48DC-AC3F-761A71E930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355" y="6109399"/>
            <a:ext cx="2210132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5" name="Yuvarlatılmış Dikdörtgen 4"/>
          <p:cNvSpPr/>
          <p:nvPr/>
        </p:nvSpPr>
        <p:spPr bwMode="auto">
          <a:xfrm>
            <a:off x="2147777" y="2094614"/>
            <a:ext cx="8865780" cy="2466753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344"/>
            <a:ext cx="12202632" cy="172428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44BFDA3C-D2B7-4BE9-AB87-697B6A97F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57" y="0"/>
            <a:ext cx="1201479" cy="120147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349795" y="2137143"/>
            <a:ext cx="86637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Ülkemizdeki araştırmacıların akademik bilgi ihtiyaçlarının karşılanması amacıyla ulusal bir toplu katalog (TO-KAT) üzerinden bilgi merkezleri / kurumlar arasında fotokopi ve/veya ödünç verme yoluyla kaynak paylaşımını mümkün kılan bir "Ulusal Belge Sağlama </a:t>
            </a:r>
            <a:r>
              <a:rPr lang="tr-TR" sz="2800" dirty="0" err="1">
                <a:solidFill>
                  <a:schemeClr val="bg1"/>
                </a:solidFill>
              </a:rPr>
              <a:t>Ağı"dır</a:t>
            </a:r>
            <a:r>
              <a:rPr lang="tr-TR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Google Shape;949;p32">
            <a:extLst>
              <a:ext uri="{FF2B5EF4-FFF2-40B4-BE49-F238E27FC236}">
                <a16:creationId xmlns="" xmlns:a16="http://schemas.microsoft.com/office/drawing/2014/main" id="{FDC734B6-C7D8-4375-AB7C-78B964F82C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11279271" y="564978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949;p32">
            <a:extLst>
              <a:ext uri="{FF2B5EF4-FFF2-40B4-BE49-F238E27FC236}">
                <a16:creationId xmlns="" xmlns:a16="http://schemas.microsoft.com/office/drawing/2014/main" id="{FDC734B6-C7D8-4375-AB7C-78B964F82C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255182" y="5795761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9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C18637D9-E557-4401-93E6-D3DA78BDED8E}"/>
              </a:ext>
            </a:extLst>
          </p:cNvPr>
          <p:cNvSpPr/>
          <p:nvPr/>
        </p:nvSpPr>
        <p:spPr bwMode="auto">
          <a:xfrm>
            <a:off x="2525485" y="600738"/>
            <a:ext cx="7069276" cy="131821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2DDE0242-4E58-4C0C-90B4-0C32C3A499BB}"/>
              </a:ext>
            </a:extLst>
          </p:cNvPr>
          <p:cNvSpPr txBox="1"/>
          <p:nvPr/>
        </p:nvSpPr>
        <p:spPr>
          <a:xfrm>
            <a:off x="2989943" y="991415"/>
            <a:ext cx="6865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0" i="0" dirty="0">
                <a:solidFill>
                  <a:schemeClr val="bg1"/>
                </a:solidFill>
                <a:effectLst/>
                <a:latin typeface="Helvetica Neue"/>
              </a:rPr>
              <a:t>Çağ Üniversitesi Akademik Arşiv </a:t>
            </a:r>
            <a:r>
              <a:rPr lang="tr-TR" sz="2400" b="0" i="0" dirty="0" smtClean="0">
                <a:solidFill>
                  <a:schemeClr val="bg1"/>
                </a:solidFill>
                <a:effectLst/>
                <a:latin typeface="Helvetica Neue"/>
              </a:rPr>
              <a:t>Sistemi </a:t>
            </a:r>
          </a:p>
          <a:p>
            <a:pPr algn="ctr"/>
            <a:r>
              <a:rPr lang="tr-TR" sz="2400" b="0" i="0" dirty="0" err="1" smtClean="0">
                <a:solidFill>
                  <a:schemeClr val="bg1"/>
                </a:solidFill>
                <a:effectLst/>
                <a:latin typeface="Helvetica Neue"/>
              </a:rPr>
              <a:t>Dspace</a:t>
            </a:r>
            <a:endParaRPr lang="tr-TR" sz="2400" b="0" i="0" dirty="0">
              <a:solidFill>
                <a:schemeClr val="bg1"/>
              </a:solidFill>
              <a:effectLst/>
              <a:latin typeface="Helvetica Neue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4711B36-34F6-4890-B4A2-386468DEC41F}"/>
              </a:ext>
            </a:extLst>
          </p:cNvPr>
          <p:cNvSpPr/>
          <p:nvPr/>
        </p:nvSpPr>
        <p:spPr bwMode="auto">
          <a:xfrm>
            <a:off x="2537824" y="2741024"/>
            <a:ext cx="45719" cy="4571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358FA428-9F63-4C52-A41D-8F193D1B4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21" y="0"/>
            <a:ext cx="1201479" cy="1201479"/>
          </a:xfrm>
          <a:prstGeom prst="rect">
            <a:avLst/>
          </a:prstGeom>
        </p:spPr>
      </p:pic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51831320-2A10-412B-AB1D-3CC2862EC15E}"/>
              </a:ext>
            </a:extLst>
          </p:cNvPr>
          <p:cNvSpPr/>
          <p:nvPr/>
        </p:nvSpPr>
        <p:spPr bwMode="auto">
          <a:xfrm>
            <a:off x="1698171" y="2351315"/>
            <a:ext cx="8331200" cy="2525486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tr-TR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tr-TR" sz="2000" b="1" i="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space</a:t>
            </a:r>
            <a:r>
              <a:rPr lang="tr-TR" sz="2000" b="1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yazılımı, akademi dünyasındaki üniversiteler ve eğitim kurumları için</a:t>
            </a:r>
            <a:r>
              <a:rPr lang="tr-TR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tr-TR" sz="2000" b="1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kurumsal bir arşiv sistemidir</a:t>
            </a:r>
            <a:r>
              <a:rPr lang="tr-TR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 ve </a:t>
            </a:r>
            <a:r>
              <a:rPr lang="tr-TR" sz="2000" b="0" i="0" dirty="0" err="1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kullnıcılara</a:t>
            </a:r>
            <a:r>
              <a:rPr lang="tr-TR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tr-TR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açık bilgi kaynakları sağlamak için kullanılır.</a:t>
            </a:r>
          </a:p>
          <a:p>
            <a:pPr algn="l"/>
            <a:r>
              <a:rPr lang="tr-TR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tr-TR" sz="2000" b="1" i="0" dirty="0" err="1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space</a:t>
            </a:r>
            <a:r>
              <a:rPr lang="tr-TR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, organizasyon içinde üretilen akademik veya </a:t>
            </a:r>
            <a:r>
              <a:rPr lang="tr-TR" sz="2000" b="0" i="0" dirty="0" err="1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entellektüel</a:t>
            </a:r>
            <a:r>
              <a:rPr lang="tr-TR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çalışmaların saklanması, depolanması, indekslenmesi,  yayınlanması için geliştirilen kurumsal bir arşiv sistemidir.</a:t>
            </a:r>
          </a:p>
        </p:txBody>
      </p:sp>
      <p:pic>
        <p:nvPicPr>
          <p:cNvPr id="8" name="Google Shape;949;p32">
            <a:extLst>
              <a:ext uri="{FF2B5EF4-FFF2-40B4-BE49-F238E27FC236}">
                <a16:creationId xmlns="" xmlns:a16="http://schemas.microsoft.com/office/drawing/2014/main" id="{555BD162-BAF9-4971-A93E-8CF98500E5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11279271" y="5649786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949;p32">
            <a:extLst>
              <a:ext uri="{FF2B5EF4-FFF2-40B4-BE49-F238E27FC236}">
                <a16:creationId xmlns="" xmlns:a16="http://schemas.microsoft.com/office/drawing/2014/main" id="{7DB2CA5E-906E-43E1-9DF8-A150366F0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-107186" y="5734847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949;p32">
            <a:extLst>
              <a:ext uri="{FF2B5EF4-FFF2-40B4-BE49-F238E27FC236}">
                <a16:creationId xmlns="" xmlns:a16="http://schemas.microsoft.com/office/drawing/2014/main" id="{9E2B603D-16D0-41B1-9367-8EFEBFAC9D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-107186" y="-131738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679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CD415BC8-73DE-4455-A105-F6D1ADC3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" y="1"/>
            <a:ext cx="12188454" cy="673462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8970DF4D-C780-4666-8826-04AD40A59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21" y="0"/>
            <a:ext cx="1201479" cy="12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6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231B7CB0-95C9-4EDA-998C-5501C6553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21" y="0"/>
            <a:ext cx="1201479" cy="12014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370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9C7562B8-761E-41D9-9984-D6BE6C4E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5" y="0"/>
            <a:ext cx="12550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75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F462A2A5-8F29-44CB-8658-21D2D3760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8896" cy="6858000"/>
          </a:xfrm>
          <a:prstGeom prst="rect">
            <a:avLst/>
          </a:prstGeom>
        </p:spPr>
      </p:pic>
      <p:grpSp>
        <p:nvGrpSpPr>
          <p:cNvPr id="4" name="Graphic 1">
            <a:extLst>
              <a:ext uri="{FF2B5EF4-FFF2-40B4-BE49-F238E27FC236}">
                <a16:creationId xmlns="" xmlns:a16="http://schemas.microsoft.com/office/drawing/2014/main" id="{7F48DE2B-1915-4033-920F-CA32946938EE}"/>
              </a:ext>
            </a:extLst>
          </p:cNvPr>
          <p:cNvGrpSpPr/>
          <p:nvPr/>
        </p:nvGrpSpPr>
        <p:grpSpPr>
          <a:xfrm>
            <a:off x="8789198" y="618100"/>
            <a:ext cx="2880598" cy="5621800"/>
            <a:chOff x="3788560" y="0"/>
            <a:chExt cx="4614879" cy="6858000"/>
          </a:xfrm>
        </p:grpSpPr>
        <p:sp>
          <p:nvSpPr>
            <p:cNvPr id="5" name="Freeform: Shape 18">
              <a:extLst>
                <a:ext uri="{FF2B5EF4-FFF2-40B4-BE49-F238E27FC236}">
                  <a16:creationId xmlns="" xmlns:a16="http://schemas.microsoft.com/office/drawing/2014/main" id="{B82692A5-EEB7-4127-A161-E468FA1B6C50}"/>
                </a:ext>
              </a:extLst>
            </p:cNvPr>
            <p:cNvSpPr/>
            <p:nvPr/>
          </p:nvSpPr>
          <p:spPr>
            <a:xfrm>
              <a:off x="3788442" y="2321107"/>
              <a:ext cx="2973962" cy="4145773"/>
            </a:xfrm>
            <a:custGeom>
              <a:avLst/>
              <a:gdLst>
                <a:gd name="connsiteX0" fmla="*/ 2903311 w 2973962"/>
                <a:gd name="connsiteY0" fmla="*/ 1666663 h 4145773"/>
                <a:gd name="connsiteX1" fmla="*/ 2048674 w 2973962"/>
                <a:gd name="connsiteY1" fmla="*/ 1447979 h 4145773"/>
                <a:gd name="connsiteX2" fmla="*/ 1724668 w 2973962"/>
                <a:gd name="connsiteY2" fmla="*/ 1091813 h 4145773"/>
                <a:gd name="connsiteX3" fmla="*/ 1724668 w 2973962"/>
                <a:gd name="connsiteY3" fmla="*/ 0 h 4145773"/>
                <a:gd name="connsiteX4" fmla="*/ 32277 w 2973962"/>
                <a:gd name="connsiteY4" fmla="*/ 28943 h 4145773"/>
                <a:gd name="connsiteX5" fmla="*/ 17806 w 2973962"/>
                <a:gd name="connsiteY5" fmla="*/ 49043 h 4145773"/>
                <a:gd name="connsiteX6" fmla="*/ 32277 w 2973962"/>
                <a:gd name="connsiteY6" fmla="*/ 169641 h 4145773"/>
                <a:gd name="connsiteX7" fmla="*/ 19414 w 2973962"/>
                <a:gd name="connsiteY7" fmla="*/ 591733 h 4145773"/>
                <a:gd name="connsiteX8" fmla="*/ 118 w 2973962"/>
                <a:gd name="connsiteY8" fmla="*/ 1150504 h 4145773"/>
                <a:gd name="connsiteX9" fmla="*/ 45141 w 2973962"/>
                <a:gd name="connsiteY9" fmla="*/ 1610384 h 4145773"/>
                <a:gd name="connsiteX10" fmla="*/ 376383 w 2973962"/>
                <a:gd name="connsiteY10" fmla="*/ 1985845 h 4145773"/>
                <a:gd name="connsiteX11" fmla="*/ 603107 w 2973962"/>
                <a:gd name="connsiteY11" fmla="*/ 2028456 h 4145773"/>
                <a:gd name="connsiteX12" fmla="*/ 644915 w 2973962"/>
                <a:gd name="connsiteY12" fmla="*/ 2071068 h 4145773"/>
                <a:gd name="connsiteX13" fmla="*/ 781592 w 2973962"/>
                <a:gd name="connsiteY13" fmla="*/ 4093897 h 4145773"/>
                <a:gd name="connsiteX14" fmla="*/ 800888 w 2973962"/>
                <a:gd name="connsiteY14" fmla="*/ 4118016 h 4145773"/>
                <a:gd name="connsiteX15" fmla="*/ 1984355 w 2973962"/>
                <a:gd name="connsiteY15" fmla="*/ 4138116 h 4145773"/>
                <a:gd name="connsiteX16" fmla="*/ 1979531 w 2973962"/>
                <a:gd name="connsiteY16" fmla="*/ 2129759 h 4145773"/>
                <a:gd name="connsiteX17" fmla="*/ 2646036 w 2973962"/>
                <a:gd name="connsiteY17" fmla="*/ 2051772 h 4145773"/>
                <a:gd name="connsiteX18" fmla="*/ 2879996 w 2973962"/>
                <a:gd name="connsiteY18" fmla="*/ 1962530 h 4145773"/>
                <a:gd name="connsiteX19" fmla="*/ 2903311 w 2973962"/>
                <a:gd name="connsiteY19" fmla="*/ 1666663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73962" h="4145773">
                  <a:moveTo>
                    <a:pt x="2903311" y="1666663"/>
                  </a:moveTo>
                  <a:cubicBezTo>
                    <a:pt x="2645232" y="1601540"/>
                    <a:pt x="2264142" y="1468078"/>
                    <a:pt x="2048674" y="1447979"/>
                  </a:cubicBezTo>
                  <a:cubicBezTo>
                    <a:pt x="1865365" y="1431095"/>
                    <a:pt x="1724668" y="1276730"/>
                    <a:pt x="1724668" y="1091813"/>
                  </a:cubicBezTo>
                  <a:lnTo>
                    <a:pt x="1724668" y="0"/>
                  </a:lnTo>
                  <a:cubicBezTo>
                    <a:pt x="1724668" y="0"/>
                    <a:pt x="214782" y="20100"/>
                    <a:pt x="32277" y="28943"/>
                  </a:cubicBezTo>
                  <a:cubicBezTo>
                    <a:pt x="16198" y="29747"/>
                    <a:pt x="15394" y="35375"/>
                    <a:pt x="17806" y="49043"/>
                  </a:cubicBezTo>
                  <a:cubicBezTo>
                    <a:pt x="25845" y="89242"/>
                    <a:pt x="31473" y="129442"/>
                    <a:pt x="32277" y="169641"/>
                  </a:cubicBezTo>
                  <a:cubicBezTo>
                    <a:pt x="36297" y="310338"/>
                    <a:pt x="23433" y="451036"/>
                    <a:pt x="19414" y="591733"/>
                  </a:cubicBezTo>
                  <a:cubicBezTo>
                    <a:pt x="13786" y="778258"/>
                    <a:pt x="-1490" y="963979"/>
                    <a:pt x="118" y="1150504"/>
                  </a:cubicBezTo>
                  <a:cubicBezTo>
                    <a:pt x="1726" y="1305673"/>
                    <a:pt x="8158" y="1459235"/>
                    <a:pt x="45141" y="1610384"/>
                  </a:cubicBezTo>
                  <a:cubicBezTo>
                    <a:pt x="90968" y="1792889"/>
                    <a:pt x="193075" y="1925546"/>
                    <a:pt x="376383" y="1985845"/>
                  </a:cubicBezTo>
                  <a:cubicBezTo>
                    <a:pt x="450350" y="2009965"/>
                    <a:pt x="525925" y="2022025"/>
                    <a:pt x="603107" y="2028456"/>
                  </a:cubicBezTo>
                  <a:cubicBezTo>
                    <a:pt x="644111" y="2031673"/>
                    <a:pt x="642503" y="2031673"/>
                    <a:pt x="644915" y="2071068"/>
                  </a:cubicBezTo>
                  <a:cubicBezTo>
                    <a:pt x="652150" y="2198902"/>
                    <a:pt x="773552" y="3966063"/>
                    <a:pt x="781592" y="4093897"/>
                  </a:cubicBezTo>
                  <a:cubicBezTo>
                    <a:pt x="782396" y="4107564"/>
                    <a:pt x="785612" y="4115604"/>
                    <a:pt x="800888" y="4118016"/>
                  </a:cubicBezTo>
                  <a:cubicBezTo>
                    <a:pt x="828223" y="4122036"/>
                    <a:pt x="1985159" y="4162235"/>
                    <a:pt x="1984355" y="4138116"/>
                  </a:cubicBezTo>
                  <a:cubicBezTo>
                    <a:pt x="1983551" y="4102740"/>
                    <a:pt x="1979531" y="2129759"/>
                    <a:pt x="1979531" y="2129759"/>
                  </a:cubicBezTo>
                  <a:cubicBezTo>
                    <a:pt x="2043850" y="2127347"/>
                    <a:pt x="2490062" y="2087147"/>
                    <a:pt x="2646036" y="2051772"/>
                  </a:cubicBezTo>
                  <a:cubicBezTo>
                    <a:pt x="2728042" y="2033280"/>
                    <a:pt x="2810049" y="2012377"/>
                    <a:pt x="2879996" y="1962530"/>
                  </a:cubicBezTo>
                  <a:cubicBezTo>
                    <a:pt x="2966826" y="1902231"/>
                    <a:pt x="3027929" y="1677115"/>
                    <a:pt x="2903311" y="1666663"/>
                  </a:cubicBezTo>
                  <a:close/>
                </a:path>
              </a:pathLst>
            </a:custGeom>
            <a:solidFill>
              <a:srgbClr val="2D2227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="" xmlns:a16="http://schemas.microsoft.com/office/drawing/2014/main" id="{01E87CCE-DDB2-4A5B-80C3-4AD4DE87CF89}"/>
                </a:ext>
              </a:extLst>
            </p:cNvPr>
            <p:cNvSpPr/>
            <p:nvPr/>
          </p:nvSpPr>
          <p:spPr>
            <a:xfrm>
              <a:off x="4072852" y="3099365"/>
              <a:ext cx="4331037" cy="3760076"/>
            </a:xfrm>
            <a:custGeom>
              <a:avLst/>
              <a:gdLst>
                <a:gd name="connsiteX0" fmla="*/ 3717146 w 4331037"/>
                <a:gd name="connsiteY0" fmla="*/ 2647526 h 3760076"/>
                <a:gd name="connsiteX1" fmla="*/ 3695438 w 4331037"/>
                <a:gd name="connsiteY1" fmla="*/ 2805911 h 3760076"/>
                <a:gd name="connsiteX2" fmla="*/ 3698654 w 4331037"/>
                <a:gd name="connsiteY2" fmla="*/ 2816363 h 3760076"/>
                <a:gd name="connsiteX3" fmla="*/ 3943870 w 4331037"/>
                <a:gd name="connsiteY3" fmla="*/ 3043087 h 3760076"/>
                <a:gd name="connsiteX4" fmla="*/ 4159338 w 4331037"/>
                <a:gd name="connsiteY4" fmla="*/ 3089718 h 3760076"/>
                <a:gd name="connsiteX5" fmla="*/ 4329783 w 4331037"/>
                <a:gd name="connsiteY5" fmla="*/ 3232827 h 3760076"/>
                <a:gd name="connsiteX6" fmla="*/ 4296016 w 4331037"/>
                <a:gd name="connsiteY6" fmla="*/ 3310010 h 3760076"/>
                <a:gd name="connsiteX7" fmla="*/ 4145670 w 4331037"/>
                <a:gd name="connsiteY7" fmla="*/ 3361465 h 3760076"/>
                <a:gd name="connsiteX8" fmla="*/ 3908494 w 4331037"/>
                <a:gd name="connsiteY8" fmla="*/ 3379957 h 3760076"/>
                <a:gd name="connsiteX9" fmla="*/ 3665690 w 4331037"/>
                <a:gd name="connsiteY9" fmla="*/ 3329306 h 3760076"/>
                <a:gd name="connsiteX10" fmla="*/ 3466302 w 4331037"/>
                <a:gd name="connsiteY10" fmla="*/ 3287499 h 3760076"/>
                <a:gd name="connsiteX11" fmla="*/ 3166415 w 4331037"/>
                <a:gd name="connsiteY11" fmla="*/ 3281871 h 3760076"/>
                <a:gd name="connsiteX12" fmla="*/ 3063505 w 4331037"/>
                <a:gd name="connsiteY12" fmla="*/ 3281871 h 3760076"/>
                <a:gd name="connsiteX13" fmla="*/ 2994362 w 4331037"/>
                <a:gd name="connsiteY13" fmla="*/ 3227200 h 3760076"/>
                <a:gd name="connsiteX14" fmla="*/ 2974262 w 4331037"/>
                <a:gd name="connsiteY14" fmla="*/ 3122682 h 3760076"/>
                <a:gd name="connsiteX15" fmla="*/ 3023306 w 4331037"/>
                <a:gd name="connsiteY15" fmla="*/ 2777772 h 3760076"/>
                <a:gd name="connsiteX16" fmla="*/ 3020894 w 4331037"/>
                <a:gd name="connsiteY16" fmla="*/ 2668430 h 3760076"/>
                <a:gd name="connsiteX17" fmla="*/ 3015266 w 4331037"/>
                <a:gd name="connsiteY17" fmla="*/ 2653957 h 3760076"/>
                <a:gd name="connsiteX18" fmla="*/ 3006422 w 4331037"/>
                <a:gd name="connsiteY18" fmla="*/ 2616974 h 3760076"/>
                <a:gd name="connsiteX19" fmla="*/ 2987126 w 4331037"/>
                <a:gd name="connsiteY19" fmla="*/ 2225433 h 3760076"/>
                <a:gd name="connsiteX20" fmla="*/ 2956575 w 4331037"/>
                <a:gd name="connsiteY20" fmla="*/ 2007553 h 3760076"/>
                <a:gd name="connsiteX21" fmla="*/ 2907532 w 4331037"/>
                <a:gd name="connsiteY21" fmla="*/ 1606364 h 3760076"/>
                <a:gd name="connsiteX22" fmla="*/ 2908336 w 4331037"/>
                <a:gd name="connsiteY22" fmla="*/ 1276730 h 3760076"/>
                <a:gd name="connsiteX23" fmla="*/ 2922807 w 4331037"/>
                <a:gd name="connsiteY23" fmla="*/ 1045986 h 3760076"/>
                <a:gd name="connsiteX24" fmla="*/ 2889844 w 4331037"/>
                <a:gd name="connsiteY24" fmla="*/ 1015434 h 3760076"/>
                <a:gd name="connsiteX25" fmla="*/ 1449101 w 4331037"/>
                <a:gd name="connsiteY25" fmla="*/ 1088597 h 3760076"/>
                <a:gd name="connsiteX26" fmla="*/ 1420962 w 4331037"/>
                <a:gd name="connsiteY26" fmla="*/ 1117541 h 3760076"/>
                <a:gd name="connsiteX27" fmla="*/ 1430610 w 4331037"/>
                <a:gd name="connsiteY27" fmla="*/ 1408584 h 3760076"/>
                <a:gd name="connsiteX28" fmla="*/ 1445081 w 4331037"/>
                <a:gd name="connsiteY28" fmla="*/ 1642543 h 3760076"/>
                <a:gd name="connsiteX29" fmla="*/ 1466789 w 4331037"/>
                <a:gd name="connsiteY29" fmla="*/ 1944842 h 3760076"/>
                <a:gd name="connsiteX30" fmla="*/ 1498144 w 4331037"/>
                <a:gd name="connsiteY30" fmla="*/ 2293772 h 3760076"/>
                <a:gd name="connsiteX31" fmla="*/ 1547187 w 4331037"/>
                <a:gd name="connsiteY31" fmla="*/ 2772948 h 3760076"/>
                <a:gd name="connsiteX32" fmla="*/ 1534324 w 4331037"/>
                <a:gd name="connsiteY32" fmla="*/ 3133937 h 3760076"/>
                <a:gd name="connsiteX33" fmla="*/ 1498144 w 4331037"/>
                <a:gd name="connsiteY33" fmla="*/ 3170921 h 3760076"/>
                <a:gd name="connsiteX34" fmla="*/ 1479653 w 4331037"/>
                <a:gd name="connsiteY34" fmla="*/ 3205492 h 3760076"/>
                <a:gd name="connsiteX35" fmla="*/ 1547991 w 4331037"/>
                <a:gd name="connsiteY35" fmla="*/ 3346993 h 3760076"/>
                <a:gd name="connsiteX36" fmla="*/ 1564875 w 4331037"/>
                <a:gd name="connsiteY36" fmla="*/ 3387997 h 3760076"/>
                <a:gd name="connsiteX37" fmla="*/ 1568895 w 4331037"/>
                <a:gd name="connsiteY37" fmla="*/ 3400057 h 3760076"/>
                <a:gd name="connsiteX38" fmla="*/ 1649294 w 4331037"/>
                <a:gd name="connsiteY38" fmla="*/ 3515027 h 3760076"/>
                <a:gd name="connsiteX39" fmla="*/ 1682257 w 4331037"/>
                <a:gd name="connsiteY39" fmla="*/ 3570501 h 3760076"/>
                <a:gd name="connsiteX40" fmla="*/ 1650098 w 4331037"/>
                <a:gd name="connsiteY40" fmla="*/ 3704767 h 3760076"/>
                <a:gd name="connsiteX41" fmla="*/ 1490908 w 4331037"/>
                <a:gd name="connsiteY41" fmla="*/ 3748986 h 3760076"/>
                <a:gd name="connsiteX42" fmla="*/ 1144391 w 4331037"/>
                <a:gd name="connsiteY42" fmla="*/ 3750594 h 3760076"/>
                <a:gd name="connsiteX43" fmla="*/ 907215 w 4331037"/>
                <a:gd name="connsiteY43" fmla="*/ 3539950 h 3760076"/>
                <a:gd name="connsiteX44" fmla="*/ 879879 w 4331037"/>
                <a:gd name="connsiteY44" fmla="*/ 3416137 h 3760076"/>
                <a:gd name="connsiteX45" fmla="*/ 878271 w 4331037"/>
                <a:gd name="connsiteY45" fmla="*/ 3409704 h 3760076"/>
                <a:gd name="connsiteX46" fmla="*/ 864603 w 4331037"/>
                <a:gd name="connsiteY46" fmla="*/ 3216748 h 3760076"/>
                <a:gd name="connsiteX47" fmla="*/ 842896 w 4331037"/>
                <a:gd name="connsiteY47" fmla="*/ 3135545 h 3760076"/>
                <a:gd name="connsiteX48" fmla="*/ 792245 w 4331037"/>
                <a:gd name="connsiteY48" fmla="*/ 3041479 h 3760076"/>
                <a:gd name="connsiteX49" fmla="*/ 785009 w 4331037"/>
                <a:gd name="connsiteY49" fmla="*/ 2998064 h 3760076"/>
                <a:gd name="connsiteX50" fmla="*/ 813952 w 4331037"/>
                <a:gd name="connsiteY50" fmla="*/ 2714256 h 3760076"/>
                <a:gd name="connsiteX51" fmla="*/ 816364 w 4331037"/>
                <a:gd name="connsiteY51" fmla="*/ 2598483 h 3760076"/>
                <a:gd name="connsiteX52" fmla="*/ 772145 w 4331037"/>
                <a:gd name="connsiteY52" fmla="*/ 2033281 h 3760076"/>
                <a:gd name="connsiteX53" fmla="*/ 689334 w 4331037"/>
                <a:gd name="connsiteY53" fmla="*/ 1513905 h 3760076"/>
                <a:gd name="connsiteX54" fmla="*/ 672451 w 4331037"/>
                <a:gd name="connsiteY54" fmla="*/ 1075733 h 3760076"/>
                <a:gd name="connsiteX55" fmla="*/ 673255 w 4331037"/>
                <a:gd name="connsiteY55" fmla="*/ 1058045 h 3760076"/>
                <a:gd name="connsiteX56" fmla="*/ 638683 w 4331037"/>
                <a:gd name="connsiteY56" fmla="*/ 1009002 h 3760076"/>
                <a:gd name="connsiteX57" fmla="*/ 489946 w 4331037"/>
                <a:gd name="connsiteY57" fmla="*/ 967195 h 3760076"/>
                <a:gd name="connsiteX58" fmla="*/ 226239 w 4331037"/>
                <a:gd name="connsiteY58" fmla="*/ 909308 h 3760076"/>
                <a:gd name="connsiteX59" fmla="*/ 50166 w 4331037"/>
                <a:gd name="connsiteY59" fmla="*/ 779866 h 3760076"/>
                <a:gd name="connsiteX60" fmla="*/ 319 w 4331037"/>
                <a:gd name="connsiteY60" fmla="*/ 637561 h 3760076"/>
                <a:gd name="connsiteX61" fmla="*/ 108053 w 4331037"/>
                <a:gd name="connsiteY61" fmla="*/ 0 h 3760076"/>
                <a:gd name="connsiteX62" fmla="*/ 1875214 w 4331037"/>
                <a:gd name="connsiteY62" fmla="*/ 43415 h 3760076"/>
                <a:gd name="connsiteX63" fmla="*/ 1879234 w 4331037"/>
                <a:gd name="connsiteY63" fmla="*/ 43415 h 3760076"/>
                <a:gd name="connsiteX64" fmla="*/ 3498461 w 4331037"/>
                <a:gd name="connsiteY64" fmla="*/ 231548 h 3760076"/>
                <a:gd name="connsiteX65" fmla="*/ 3504893 w 4331037"/>
                <a:gd name="connsiteY65" fmla="*/ 234764 h 3760076"/>
                <a:gd name="connsiteX66" fmla="*/ 3660867 w 4331037"/>
                <a:gd name="connsiteY66" fmla="*/ 479980 h 3760076"/>
                <a:gd name="connsiteX67" fmla="*/ 3705086 w 4331037"/>
                <a:gd name="connsiteY67" fmla="*/ 840165 h 3760076"/>
                <a:gd name="connsiteX68" fmla="*/ 3684986 w 4331037"/>
                <a:gd name="connsiteY68" fmla="*/ 1291201 h 3760076"/>
                <a:gd name="connsiteX69" fmla="*/ 3697046 w 4331037"/>
                <a:gd name="connsiteY69" fmla="*/ 1776005 h 3760076"/>
                <a:gd name="connsiteX70" fmla="*/ 3725989 w 4331037"/>
                <a:gd name="connsiteY70" fmla="*/ 2487533 h 3760076"/>
                <a:gd name="connsiteX71" fmla="*/ 3717146 w 4331037"/>
                <a:gd name="connsiteY71" fmla="*/ 2647526 h 376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331037" h="3760076">
                  <a:moveTo>
                    <a:pt x="3717146" y="2647526"/>
                  </a:moveTo>
                  <a:cubicBezTo>
                    <a:pt x="3714733" y="2700589"/>
                    <a:pt x="3725185" y="2756064"/>
                    <a:pt x="3695438" y="2805911"/>
                  </a:cubicBezTo>
                  <a:cubicBezTo>
                    <a:pt x="3693830" y="2808323"/>
                    <a:pt x="3696242" y="2813951"/>
                    <a:pt x="3698654" y="2816363"/>
                  </a:cubicBezTo>
                  <a:cubicBezTo>
                    <a:pt x="3774228" y="2898369"/>
                    <a:pt x="3844175" y="2986808"/>
                    <a:pt x="3943870" y="3043087"/>
                  </a:cubicBezTo>
                  <a:cubicBezTo>
                    <a:pt x="4011404" y="3081678"/>
                    <a:pt x="4084567" y="3086502"/>
                    <a:pt x="4159338" y="3089718"/>
                  </a:cubicBezTo>
                  <a:cubicBezTo>
                    <a:pt x="4241345" y="3092934"/>
                    <a:pt x="4315311" y="3153233"/>
                    <a:pt x="4329783" y="3232827"/>
                  </a:cubicBezTo>
                  <a:cubicBezTo>
                    <a:pt x="4335411" y="3265791"/>
                    <a:pt x="4321743" y="3290714"/>
                    <a:pt x="4296016" y="3310010"/>
                  </a:cubicBezTo>
                  <a:cubicBezTo>
                    <a:pt x="4251796" y="3343778"/>
                    <a:pt x="4198733" y="3352621"/>
                    <a:pt x="4145670" y="3361465"/>
                  </a:cubicBezTo>
                  <a:cubicBezTo>
                    <a:pt x="4066879" y="3374329"/>
                    <a:pt x="3988089" y="3380761"/>
                    <a:pt x="3908494" y="3379957"/>
                  </a:cubicBezTo>
                  <a:cubicBezTo>
                    <a:pt x="3824880" y="3379153"/>
                    <a:pt x="3742069" y="3369505"/>
                    <a:pt x="3665690" y="3329306"/>
                  </a:cubicBezTo>
                  <a:cubicBezTo>
                    <a:pt x="3603783" y="3296342"/>
                    <a:pt x="3534641" y="3293931"/>
                    <a:pt x="3466302" y="3287499"/>
                  </a:cubicBezTo>
                  <a:cubicBezTo>
                    <a:pt x="3366608" y="3277851"/>
                    <a:pt x="3266109" y="3281067"/>
                    <a:pt x="3166415" y="3281871"/>
                  </a:cubicBezTo>
                  <a:cubicBezTo>
                    <a:pt x="3131844" y="3281871"/>
                    <a:pt x="3098076" y="3290714"/>
                    <a:pt x="3063505" y="3281871"/>
                  </a:cubicBezTo>
                  <a:cubicBezTo>
                    <a:pt x="3031345" y="3273831"/>
                    <a:pt x="3008030" y="3258555"/>
                    <a:pt x="2994362" y="3227200"/>
                  </a:cubicBezTo>
                  <a:cubicBezTo>
                    <a:pt x="2979890" y="3194236"/>
                    <a:pt x="2975066" y="3158861"/>
                    <a:pt x="2974262" y="3122682"/>
                  </a:cubicBezTo>
                  <a:cubicBezTo>
                    <a:pt x="2970242" y="3005299"/>
                    <a:pt x="2988734" y="2890330"/>
                    <a:pt x="3023306" y="2777772"/>
                  </a:cubicBezTo>
                  <a:cubicBezTo>
                    <a:pt x="3034561" y="2742396"/>
                    <a:pt x="3020894" y="2705413"/>
                    <a:pt x="3020894" y="2668430"/>
                  </a:cubicBezTo>
                  <a:cubicBezTo>
                    <a:pt x="3020894" y="2662802"/>
                    <a:pt x="3018482" y="2657977"/>
                    <a:pt x="3015266" y="2653957"/>
                  </a:cubicBezTo>
                  <a:cubicBezTo>
                    <a:pt x="3007226" y="2643506"/>
                    <a:pt x="3006422" y="2629838"/>
                    <a:pt x="3006422" y="2616974"/>
                  </a:cubicBezTo>
                  <a:cubicBezTo>
                    <a:pt x="3002402" y="2486729"/>
                    <a:pt x="2995970" y="2355679"/>
                    <a:pt x="2987126" y="2225433"/>
                  </a:cubicBezTo>
                  <a:cubicBezTo>
                    <a:pt x="2981498" y="2152271"/>
                    <a:pt x="2967831" y="2079912"/>
                    <a:pt x="2956575" y="2007553"/>
                  </a:cubicBezTo>
                  <a:cubicBezTo>
                    <a:pt x="2936475" y="1874091"/>
                    <a:pt x="2915572" y="1740630"/>
                    <a:pt x="2907532" y="1606364"/>
                  </a:cubicBezTo>
                  <a:cubicBezTo>
                    <a:pt x="2901100" y="1497022"/>
                    <a:pt x="2902708" y="1386876"/>
                    <a:pt x="2908336" y="1276730"/>
                  </a:cubicBezTo>
                  <a:cubicBezTo>
                    <a:pt x="2912356" y="1199547"/>
                    <a:pt x="2922807" y="1123169"/>
                    <a:pt x="2922807" y="1045986"/>
                  </a:cubicBezTo>
                  <a:cubicBezTo>
                    <a:pt x="2922807" y="1013826"/>
                    <a:pt x="2922807" y="1015434"/>
                    <a:pt x="2889844" y="1015434"/>
                  </a:cubicBezTo>
                  <a:cubicBezTo>
                    <a:pt x="2811857" y="1016238"/>
                    <a:pt x="1534324" y="1082969"/>
                    <a:pt x="1449101" y="1088597"/>
                  </a:cubicBezTo>
                  <a:cubicBezTo>
                    <a:pt x="1429002" y="1089401"/>
                    <a:pt x="1420962" y="1097441"/>
                    <a:pt x="1420962" y="1117541"/>
                  </a:cubicBezTo>
                  <a:cubicBezTo>
                    <a:pt x="1421766" y="1214823"/>
                    <a:pt x="1426590" y="1311301"/>
                    <a:pt x="1430610" y="1408584"/>
                  </a:cubicBezTo>
                  <a:cubicBezTo>
                    <a:pt x="1433825" y="1486570"/>
                    <a:pt x="1441061" y="1564556"/>
                    <a:pt x="1445081" y="1642543"/>
                  </a:cubicBezTo>
                  <a:cubicBezTo>
                    <a:pt x="1449905" y="1743846"/>
                    <a:pt x="1457141" y="1844344"/>
                    <a:pt x="1466789" y="1944842"/>
                  </a:cubicBezTo>
                  <a:cubicBezTo>
                    <a:pt x="1478045" y="2061420"/>
                    <a:pt x="1486085" y="2177194"/>
                    <a:pt x="1498144" y="2293772"/>
                  </a:cubicBezTo>
                  <a:cubicBezTo>
                    <a:pt x="1514224" y="2453765"/>
                    <a:pt x="1531108" y="2612954"/>
                    <a:pt x="1547187" y="2772948"/>
                  </a:cubicBezTo>
                  <a:cubicBezTo>
                    <a:pt x="1559247" y="2893546"/>
                    <a:pt x="1556031" y="3014144"/>
                    <a:pt x="1534324" y="3133937"/>
                  </a:cubicBezTo>
                  <a:cubicBezTo>
                    <a:pt x="1530304" y="3154841"/>
                    <a:pt x="1519852" y="3169313"/>
                    <a:pt x="1498144" y="3170921"/>
                  </a:cubicBezTo>
                  <a:cubicBezTo>
                    <a:pt x="1472417" y="3172528"/>
                    <a:pt x="1472417" y="3186196"/>
                    <a:pt x="1479653" y="3205492"/>
                  </a:cubicBezTo>
                  <a:cubicBezTo>
                    <a:pt x="1498948" y="3254535"/>
                    <a:pt x="1520656" y="3301970"/>
                    <a:pt x="1547991" y="3346993"/>
                  </a:cubicBezTo>
                  <a:cubicBezTo>
                    <a:pt x="1556031" y="3359858"/>
                    <a:pt x="1564071" y="3372721"/>
                    <a:pt x="1564875" y="3387997"/>
                  </a:cubicBezTo>
                  <a:cubicBezTo>
                    <a:pt x="1564875" y="3392017"/>
                    <a:pt x="1566483" y="3396037"/>
                    <a:pt x="1568895" y="3400057"/>
                  </a:cubicBezTo>
                  <a:cubicBezTo>
                    <a:pt x="1595427" y="3438648"/>
                    <a:pt x="1622762" y="3476435"/>
                    <a:pt x="1649294" y="3515027"/>
                  </a:cubicBezTo>
                  <a:cubicBezTo>
                    <a:pt x="1661353" y="3532715"/>
                    <a:pt x="1672609" y="3551206"/>
                    <a:pt x="1682257" y="3570501"/>
                  </a:cubicBezTo>
                  <a:cubicBezTo>
                    <a:pt x="1713613" y="3637233"/>
                    <a:pt x="1706377" y="3675020"/>
                    <a:pt x="1650098" y="3704767"/>
                  </a:cubicBezTo>
                  <a:cubicBezTo>
                    <a:pt x="1600250" y="3731299"/>
                    <a:pt x="1545580" y="3742555"/>
                    <a:pt x="1490908" y="3748986"/>
                  </a:cubicBezTo>
                  <a:cubicBezTo>
                    <a:pt x="1375938" y="3762654"/>
                    <a:pt x="1259361" y="3764262"/>
                    <a:pt x="1144391" y="3750594"/>
                  </a:cubicBezTo>
                  <a:cubicBezTo>
                    <a:pt x="1017361" y="3735319"/>
                    <a:pt x="943394" y="3658136"/>
                    <a:pt x="907215" y="3539950"/>
                  </a:cubicBezTo>
                  <a:cubicBezTo>
                    <a:pt x="895155" y="3499751"/>
                    <a:pt x="884703" y="3457943"/>
                    <a:pt x="879879" y="3416137"/>
                  </a:cubicBezTo>
                  <a:cubicBezTo>
                    <a:pt x="879879" y="3413724"/>
                    <a:pt x="879075" y="3412117"/>
                    <a:pt x="878271" y="3409704"/>
                  </a:cubicBezTo>
                  <a:cubicBezTo>
                    <a:pt x="852544" y="3346993"/>
                    <a:pt x="867015" y="3281067"/>
                    <a:pt x="864603" y="3216748"/>
                  </a:cubicBezTo>
                  <a:cubicBezTo>
                    <a:pt x="863799" y="3187001"/>
                    <a:pt x="858975" y="3160469"/>
                    <a:pt x="842896" y="3135545"/>
                  </a:cubicBezTo>
                  <a:cubicBezTo>
                    <a:pt x="823600" y="3105798"/>
                    <a:pt x="810736" y="3072030"/>
                    <a:pt x="792245" y="3041479"/>
                  </a:cubicBezTo>
                  <a:cubicBezTo>
                    <a:pt x="784205" y="3027811"/>
                    <a:pt x="783401" y="3013339"/>
                    <a:pt x="785009" y="2998064"/>
                  </a:cubicBezTo>
                  <a:cubicBezTo>
                    <a:pt x="796265" y="2903997"/>
                    <a:pt x="804304" y="2809127"/>
                    <a:pt x="813952" y="2714256"/>
                  </a:cubicBezTo>
                  <a:cubicBezTo>
                    <a:pt x="817972" y="2675665"/>
                    <a:pt x="813952" y="2637074"/>
                    <a:pt x="816364" y="2598483"/>
                  </a:cubicBezTo>
                  <a:cubicBezTo>
                    <a:pt x="826012" y="2407938"/>
                    <a:pt x="801893" y="2220609"/>
                    <a:pt x="772145" y="2033281"/>
                  </a:cubicBezTo>
                  <a:cubicBezTo>
                    <a:pt x="744810" y="1860424"/>
                    <a:pt x="715062" y="1687567"/>
                    <a:pt x="689334" y="1513905"/>
                  </a:cubicBezTo>
                  <a:cubicBezTo>
                    <a:pt x="668431" y="1368384"/>
                    <a:pt x="659587" y="1222059"/>
                    <a:pt x="672451" y="1075733"/>
                  </a:cubicBezTo>
                  <a:cubicBezTo>
                    <a:pt x="673255" y="1070105"/>
                    <a:pt x="672451" y="1063673"/>
                    <a:pt x="673255" y="1058045"/>
                  </a:cubicBezTo>
                  <a:cubicBezTo>
                    <a:pt x="676471" y="1031514"/>
                    <a:pt x="666019" y="1016238"/>
                    <a:pt x="638683" y="1009002"/>
                  </a:cubicBezTo>
                  <a:cubicBezTo>
                    <a:pt x="588836" y="995335"/>
                    <a:pt x="539793" y="980059"/>
                    <a:pt x="489946" y="967195"/>
                  </a:cubicBezTo>
                  <a:cubicBezTo>
                    <a:pt x="403115" y="944684"/>
                    <a:pt x="314677" y="923780"/>
                    <a:pt x="226239" y="909308"/>
                  </a:cubicBezTo>
                  <a:cubicBezTo>
                    <a:pt x="145840" y="896444"/>
                    <a:pt x="91973" y="844989"/>
                    <a:pt x="50166" y="779866"/>
                  </a:cubicBezTo>
                  <a:cubicBezTo>
                    <a:pt x="22830" y="736451"/>
                    <a:pt x="9966" y="687408"/>
                    <a:pt x="319" y="637561"/>
                  </a:cubicBezTo>
                  <a:cubicBezTo>
                    <a:pt x="-2897" y="621481"/>
                    <a:pt x="17202" y="300691"/>
                    <a:pt x="108053" y="0"/>
                  </a:cubicBezTo>
                  <a:cubicBezTo>
                    <a:pt x="108053" y="0"/>
                    <a:pt x="1815719" y="47435"/>
                    <a:pt x="1875214" y="43415"/>
                  </a:cubicBezTo>
                  <a:cubicBezTo>
                    <a:pt x="1876822" y="43415"/>
                    <a:pt x="1877626" y="43415"/>
                    <a:pt x="1879234" y="43415"/>
                  </a:cubicBezTo>
                  <a:cubicBezTo>
                    <a:pt x="1982948" y="54671"/>
                    <a:pt x="3227518" y="131854"/>
                    <a:pt x="3498461" y="231548"/>
                  </a:cubicBezTo>
                  <a:cubicBezTo>
                    <a:pt x="3500873" y="232352"/>
                    <a:pt x="3503285" y="233960"/>
                    <a:pt x="3504893" y="234764"/>
                  </a:cubicBezTo>
                  <a:cubicBezTo>
                    <a:pt x="3586900" y="297475"/>
                    <a:pt x="3631923" y="383501"/>
                    <a:pt x="3660867" y="479980"/>
                  </a:cubicBezTo>
                  <a:cubicBezTo>
                    <a:pt x="3695438" y="597361"/>
                    <a:pt x="3704282" y="718763"/>
                    <a:pt x="3705086" y="840165"/>
                  </a:cubicBezTo>
                  <a:cubicBezTo>
                    <a:pt x="3706694" y="990511"/>
                    <a:pt x="3694634" y="1140856"/>
                    <a:pt x="3684986" y="1291201"/>
                  </a:cubicBezTo>
                  <a:cubicBezTo>
                    <a:pt x="3679358" y="1380444"/>
                    <a:pt x="3689006" y="1702842"/>
                    <a:pt x="3697046" y="1776005"/>
                  </a:cubicBezTo>
                  <a:cubicBezTo>
                    <a:pt x="3722773" y="2012377"/>
                    <a:pt x="3728401" y="2249553"/>
                    <a:pt x="3725989" y="2487533"/>
                  </a:cubicBezTo>
                  <a:cubicBezTo>
                    <a:pt x="3722773" y="2514868"/>
                    <a:pt x="3717949" y="2623406"/>
                    <a:pt x="3717146" y="2647526"/>
                  </a:cubicBezTo>
                  <a:close/>
                </a:path>
              </a:pathLst>
            </a:custGeom>
            <a:solidFill>
              <a:srgbClr val="000000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="" xmlns:a16="http://schemas.microsoft.com/office/drawing/2014/main" id="{1B98383C-48F7-42BB-8D15-B49318AFCD6A}"/>
                </a:ext>
              </a:extLst>
            </p:cNvPr>
            <p:cNvSpPr/>
            <p:nvPr/>
          </p:nvSpPr>
          <p:spPr>
            <a:xfrm>
              <a:off x="4040779" y="844989"/>
              <a:ext cx="2945118" cy="2826723"/>
            </a:xfrm>
            <a:custGeom>
              <a:avLst/>
              <a:gdLst>
                <a:gd name="connsiteX0" fmla="*/ 573474 w 2945118"/>
                <a:gd name="connsiteY0" fmla="*/ 2284124 h 2826723"/>
                <a:gd name="connsiteX1" fmla="*/ 441620 w 2945118"/>
                <a:gd name="connsiteY1" fmla="*/ 2329147 h 2826723"/>
                <a:gd name="connsiteX2" fmla="*/ 284843 w 2945118"/>
                <a:gd name="connsiteY2" fmla="*/ 2428842 h 2826723"/>
                <a:gd name="connsiteX3" fmla="*/ 87867 w 2945118"/>
                <a:gd name="connsiteY3" fmla="*/ 2634662 h 2826723"/>
                <a:gd name="connsiteX4" fmla="*/ 67767 w 2945118"/>
                <a:gd name="connsiteY4" fmla="*/ 2717473 h 2826723"/>
                <a:gd name="connsiteX5" fmla="*/ 25960 w 2945118"/>
                <a:gd name="connsiteY5" fmla="*/ 2826011 h 2826723"/>
                <a:gd name="connsiteX6" fmla="*/ 4252 w 2945118"/>
                <a:gd name="connsiteY6" fmla="*/ 2682901 h 2826723"/>
                <a:gd name="connsiteX7" fmla="*/ 17920 w 2945118"/>
                <a:gd name="connsiteY7" fmla="*/ 2449745 h 2826723"/>
                <a:gd name="connsiteX8" fmla="*/ 75003 w 2945118"/>
                <a:gd name="connsiteY8" fmla="*/ 2255985 h 2826723"/>
                <a:gd name="connsiteX9" fmla="*/ 244644 w 2945118"/>
                <a:gd name="connsiteY9" fmla="*/ 1780829 h 2826723"/>
                <a:gd name="connsiteX10" fmla="*/ 369262 w 2945118"/>
                <a:gd name="connsiteY10" fmla="*/ 1349088 h 2826723"/>
                <a:gd name="connsiteX11" fmla="*/ 521215 w 2945118"/>
                <a:gd name="connsiteY11" fmla="*/ 793534 h 2826723"/>
                <a:gd name="connsiteX12" fmla="*/ 976271 w 2945118"/>
                <a:gd name="connsiteY12" fmla="*/ 332046 h 2826723"/>
                <a:gd name="connsiteX13" fmla="*/ 1372636 w 2945118"/>
                <a:gd name="connsiteY13" fmla="*/ 221096 h 2826723"/>
                <a:gd name="connsiteX14" fmla="*/ 1474742 w 2945118"/>
                <a:gd name="connsiteY14" fmla="*/ 159993 h 2826723"/>
                <a:gd name="connsiteX15" fmla="*/ 1625892 w 2945118"/>
                <a:gd name="connsiteY15" fmla="*/ 18492 h 2826723"/>
                <a:gd name="connsiteX16" fmla="*/ 1706290 w 2945118"/>
                <a:gd name="connsiteY16" fmla="*/ 0 h 2826723"/>
                <a:gd name="connsiteX17" fmla="*/ 1719154 w 2945118"/>
                <a:gd name="connsiteY17" fmla="*/ 18492 h 2826723"/>
                <a:gd name="connsiteX18" fmla="*/ 1645991 w 2945118"/>
                <a:gd name="connsiteY18" fmla="*/ 205016 h 2826723"/>
                <a:gd name="connsiteX19" fmla="*/ 1639559 w 2945118"/>
                <a:gd name="connsiteY19" fmla="*/ 273355 h 2826723"/>
                <a:gd name="connsiteX20" fmla="*/ 1778649 w 2945118"/>
                <a:gd name="connsiteY20" fmla="*/ 525003 h 2826723"/>
                <a:gd name="connsiteX21" fmla="*/ 1859048 w 2945118"/>
                <a:gd name="connsiteY21" fmla="*/ 608617 h 2826723"/>
                <a:gd name="connsiteX22" fmla="*/ 1884775 w 2945118"/>
                <a:gd name="connsiteY22" fmla="*/ 669720 h 2826723"/>
                <a:gd name="connsiteX23" fmla="*/ 1889599 w 2945118"/>
                <a:gd name="connsiteY23" fmla="*/ 1043574 h 2826723"/>
                <a:gd name="connsiteX24" fmla="*/ 2068084 w 2945118"/>
                <a:gd name="connsiteY24" fmla="*/ 697860 h 2826723"/>
                <a:gd name="connsiteX25" fmla="*/ 2088988 w 2945118"/>
                <a:gd name="connsiteY25" fmla="*/ 672936 h 2826723"/>
                <a:gd name="connsiteX26" fmla="*/ 2482137 w 2945118"/>
                <a:gd name="connsiteY26" fmla="*/ 487215 h 2826723"/>
                <a:gd name="connsiteX27" fmla="*/ 2716901 w 2945118"/>
                <a:gd name="connsiteY27" fmla="*/ 651229 h 2826723"/>
                <a:gd name="connsiteX28" fmla="*/ 2859206 w 2945118"/>
                <a:gd name="connsiteY28" fmla="*/ 991315 h 2826723"/>
                <a:gd name="connsiteX29" fmla="*/ 2868854 w 2945118"/>
                <a:gd name="connsiteY29" fmla="*/ 1192311 h 2826723"/>
                <a:gd name="connsiteX30" fmla="*/ 2910661 w 2945118"/>
                <a:gd name="connsiteY30" fmla="*/ 1455215 h 2826723"/>
                <a:gd name="connsiteX31" fmla="*/ 2943625 w 2945118"/>
                <a:gd name="connsiteY31" fmla="*/ 1578224 h 2826723"/>
                <a:gd name="connsiteX32" fmla="*/ 2928349 w 2945118"/>
                <a:gd name="connsiteY32" fmla="*/ 1599128 h 2826723"/>
                <a:gd name="connsiteX33" fmla="*/ 2371187 w 2945118"/>
                <a:gd name="connsiteY33" fmla="*/ 1691586 h 2826723"/>
                <a:gd name="connsiteX34" fmla="*/ 2337419 w 2945118"/>
                <a:gd name="connsiteY34" fmla="*/ 1620836 h 2826723"/>
                <a:gd name="connsiteX35" fmla="*/ 2318124 w 2945118"/>
                <a:gd name="connsiteY35" fmla="*/ 1570185 h 2826723"/>
                <a:gd name="connsiteX36" fmla="*/ 1909699 w 2945118"/>
                <a:gd name="connsiteY36" fmla="*/ 2293772 h 2826723"/>
                <a:gd name="connsiteX37" fmla="*/ 573474 w 2945118"/>
                <a:gd name="connsiteY37" fmla="*/ 2284124 h 282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45118" h="2826723">
                  <a:moveTo>
                    <a:pt x="573474" y="2284124"/>
                  </a:moveTo>
                  <a:cubicBezTo>
                    <a:pt x="522019" y="2282516"/>
                    <a:pt x="478604" y="2293772"/>
                    <a:pt x="441620" y="2329147"/>
                  </a:cubicBezTo>
                  <a:cubicBezTo>
                    <a:pt x="396597" y="2373367"/>
                    <a:pt x="338710" y="2398290"/>
                    <a:pt x="284843" y="2428842"/>
                  </a:cubicBezTo>
                  <a:cubicBezTo>
                    <a:pt x="198013" y="2477885"/>
                    <a:pt x="136910" y="2551047"/>
                    <a:pt x="87867" y="2634662"/>
                  </a:cubicBezTo>
                  <a:cubicBezTo>
                    <a:pt x="74199" y="2657978"/>
                    <a:pt x="72591" y="2689333"/>
                    <a:pt x="67767" y="2717473"/>
                  </a:cubicBezTo>
                  <a:cubicBezTo>
                    <a:pt x="60531" y="2759280"/>
                    <a:pt x="29176" y="2834855"/>
                    <a:pt x="25960" y="2826011"/>
                  </a:cubicBezTo>
                  <a:cubicBezTo>
                    <a:pt x="8272" y="2780183"/>
                    <a:pt x="9880" y="2730336"/>
                    <a:pt x="4252" y="2682901"/>
                  </a:cubicBezTo>
                  <a:cubicBezTo>
                    <a:pt x="-6200" y="2604915"/>
                    <a:pt x="4252" y="2526124"/>
                    <a:pt x="17920" y="2449745"/>
                  </a:cubicBezTo>
                  <a:cubicBezTo>
                    <a:pt x="29980" y="2383818"/>
                    <a:pt x="51687" y="2319500"/>
                    <a:pt x="75003" y="2255985"/>
                  </a:cubicBezTo>
                  <a:cubicBezTo>
                    <a:pt x="133694" y="2098403"/>
                    <a:pt x="191581" y="1940018"/>
                    <a:pt x="244644" y="1780829"/>
                  </a:cubicBezTo>
                  <a:cubicBezTo>
                    <a:pt x="274391" y="1690782"/>
                    <a:pt x="358810" y="1392504"/>
                    <a:pt x="369262" y="1349088"/>
                  </a:cubicBezTo>
                  <a:cubicBezTo>
                    <a:pt x="414285" y="1162564"/>
                    <a:pt x="448856" y="972823"/>
                    <a:pt x="521215" y="793534"/>
                  </a:cubicBezTo>
                  <a:cubicBezTo>
                    <a:pt x="609653" y="576458"/>
                    <a:pt x="764823" y="426917"/>
                    <a:pt x="976271" y="332046"/>
                  </a:cubicBezTo>
                  <a:cubicBezTo>
                    <a:pt x="1103301" y="274963"/>
                    <a:pt x="1233547" y="229136"/>
                    <a:pt x="1372636" y="221096"/>
                  </a:cubicBezTo>
                  <a:cubicBezTo>
                    <a:pt x="1422483" y="218684"/>
                    <a:pt x="1449819" y="199388"/>
                    <a:pt x="1474742" y="159993"/>
                  </a:cubicBezTo>
                  <a:cubicBezTo>
                    <a:pt x="1512530" y="100498"/>
                    <a:pt x="1560769" y="49847"/>
                    <a:pt x="1625892" y="18492"/>
                  </a:cubicBezTo>
                  <a:cubicBezTo>
                    <a:pt x="1651619" y="5628"/>
                    <a:pt x="1678151" y="1608"/>
                    <a:pt x="1706290" y="0"/>
                  </a:cubicBezTo>
                  <a:cubicBezTo>
                    <a:pt x="1713526" y="4824"/>
                    <a:pt x="1717546" y="10452"/>
                    <a:pt x="1719154" y="18492"/>
                  </a:cubicBezTo>
                  <a:cubicBezTo>
                    <a:pt x="1708702" y="86027"/>
                    <a:pt x="1682975" y="147933"/>
                    <a:pt x="1645991" y="205016"/>
                  </a:cubicBezTo>
                  <a:cubicBezTo>
                    <a:pt x="1630716" y="228332"/>
                    <a:pt x="1627500" y="248432"/>
                    <a:pt x="1639559" y="273355"/>
                  </a:cubicBezTo>
                  <a:cubicBezTo>
                    <a:pt x="1678955" y="360990"/>
                    <a:pt x="1718350" y="448624"/>
                    <a:pt x="1778649" y="525003"/>
                  </a:cubicBezTo>
                  <a:cubicBezTo>
                    <a:pt x="1802769" y="555554"/>
                    <a:pt x="1831712" y="581282"/>
                    <a:pt x="1859048" y="608617"/>
                  </a:cubicBezTo>
                  <a:cubicBezTo>
                    <a:pt x="1875931" y="625501"/>
                    <a:pt x="1882363" y="645601"/>
                    <a:pt x="1884775" y="669720"/>
                  </a:cubicBezTo>
                  <a:cubicBezTo>
                    <a:pt x="1893619" y="758963"/>
                    <a:pt x="1889599" y="1005786"/>
                    <a:pt x="1889599" y="1043574"/>
                  </a:cubicBezTo>
                  <a:cubicBezTo>
                    <a:pt x="1933818" y="958351"/>
                    <a:pt x="2051200" y="730019"/>
                    <a:pt x="2068084" y="697860"/>
                  </a:cubicBezTo>
                  <a:cubicBezTo>
                    <a:pt x="2072908" y="688212"/>
                    <a:pt x="2077732" y="678564"/>
                    <a:pt x="2088988" y="672936"/>
                  </a:cubicBezTo>
                  <a:cubicBezTo>
                    <a:pt x="2102655" y="668916"/>
                    <a:pt x="2447565" y="500079"/>
                    <a:pt x="2482137" y="487215"/>
                  </a:cubicBezTo>
                  <a:cubicBezTo>
                    <a:pt x="2569771" y="528219"/>
                    <a:pt x="2656602" y="571634"/>
                    <a:pt x="2716901" y="651229"/>
                  </a:cubicBezTo>
                  <a:cubicBezTo>
                    <a:pt x="2794083" y="751727"/>
                    <a:pt x="2838302" y="865893"/>
                    <a:pt x="2859206" y="991315"/>
                  </a:cubicBezTo>
                  <a:cubicBezTo>
                    <a:pt x="2870462" y="1058046"/>
                    <a:pt x="2868854" y="1125580"/>
                    <a:pt x="2868854" y="1192311"/>
                  </a:cubicBezTo>
                  <a:cubicBezTo>
                    <a:pt x="2868854" y="1282358"/>
                    <a:pt x="2890562" y="1368384"/>
                    <a:pt x="2910661" y="1455215"/>
                  </a:cubicBezTo>
                  <a:cubicBezTo>
                    <a:pt x="2920309" y="1496218"/>
                    <a:pt x="2930761" y="1538025"/>
                    <a:pt x="2943625" y="1578224"/>
                  </a:cubicBezTo>
                  <a:cubicBezTo>
                    <a:pt x="2950056" y="1597520"/>
                    <a:pt x="2933977" y="1592696"/>
                    <a:pt x="2928349" y="1599128"/>
                  </a:cubicBezTo>
                  <a:cubicBezTo>
                    <a:pt x="2908249" y="1618424"/>
                    <a:pt x="2393698" y="1706862"/>
                    <a:pt x="2371187" y="1691586"/>
                  </a:cubicBezTo>
                  <a:cubicBezTo>
                    <a:pt x="2354303" y="1682743"/>
                    <a:pt x="2342243" y="1636916"/>
                    <a:pt x="2337419" y="1620836"/>
                  </a:cubicBezTo>
                  <a:cubicBezTo>
                    <a:pt x="2331791" y="1603148"/>
                    <a:pt x="2325360" y="1585460"/>
                    <a:pt x="2318124" y="1570185"/>
                  </a:cubicBezTo>
                  <a:cubicBezTo>
                    <a:pt x="2294808" y="1616816"/>
                    <a:pt x="1923367" y="2289752"/>
                    <a:pt x="1909699" y="2293772"/>
                  </a:cubicBezTo>
                  <a:cubicBezTo>
                    <a:pt x="1719154" y="2295380"/>
                    <a:pt x="643421" y="2286536"/>
                    <a:pt x="573474" y="2284124"/>
                  </a:cubicBezTo>
                  <a:close/>
                </a:path>
              </a:pathLst>
            </a:custGeom>
            <a:solidFill>
              <a:srgbClr val="FD0000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="" xmlns:a16="http://schemas.microsoft.com/office/drawing/2014/main" id="{76FC3EC0-8A2D-4FA1-BD75-BD0AD442876E}"/>
                </a:ext>
              </a:extLst>
            </p:cNvPr>
            <p:cNvSpPr/>
            <p:nvPr/>
          </p:nvSpPr>
          <p:spPr>
            <a:xfrm>
              <a:off x="4620888" y="2362110"/>
              <a:ext cx="2605377" cy="947646"/>
            </a:xfrm>
            <a:custGeom>
              <a:avLst/>
              <a:gdLst>
                <a:gd name="connsiteX0" fmla="*/ 204009 w 2605377"/>
                <a:gd name="connsiteY0" fmla="*/ 770219 h 947646"/>
                <a:gd name="connsiteX1" fmla="*/ 104315 w 2605377"/>
                <a:gd name="connsiteY1" fmla="*/ 526611 h 947646"/>
                <a:gd name="connsiteX2" fmla="*/ 6229 w 2605377"/>
                <a:gd name="connsiteY2" fmla="*/ 260492 h 947646"/>
                <a:gd name="connsiteX3" fmla="*/ 16681 w 2605377"/>
                <a:gd name="connsiteY3" fmla="*/ 0 h 947646"/>
                <a:gd name="connsiteX4" fmla="*/ 651830 w 2605377"/>
                <a:gd name="connsiteY4" fmla="*/ 71555 h 947646"/>
                <a:gd name="connsiteX5" fmla="*/ 713737 w 2605377"/>
                <a:gd name="connsiteY5" fmla="*/ 142306 h 947646"/>
                <a:gd name="connsiteX6" fmla="*/ 714541 w 2605377"/>
                <a:gd name="connsiteY6" fmla="*/ 351342 h 947646"/>
                <a:gd name="connsiteX7" fmla="*/ 727404 w 2605377"/>
                <a:gd name="connsiteY7" fmla="*/ 373853 h 947646"/>
                <a:gd name="connsiteX8" fmla="*/ 1032919 w 2605377"/>
                <a:gd name="connsiteY8" fmla="*/ 368226 h 947646"/>
                <a:gd name="connsiteX9" fmla="*/ 1444560 w 2605377"/>
                <a:gd name="connsiteY9" fmla="*/ 258884 h 947646"/>
                <a:gd name="connsiteX10" fmla="*/ 1743643 w 2605377"/>
                <a:gd name="connsiteY10" fmla="*/ 161601 h 947646"/>
                <a:gd name="connsiteX11" fmla="*/ 2061217 w 2605377"/>
                <a:gd name="connsiteY11" fmla="*/ 82007 h 947646"/>
                <a:gd name="connsiteX12" fmla="*/ 2243722 w 2605377"/>
                <a:gd name="connsiteY12" fmla="*/ 77987 h 947646"/>
                <a:gd name="connsiteX13" fmla="*/ 2348240 w 2605377"/>
                <a:gd name="connsiteY13" fmla="*/ 82811 h 947646"/>
                <a:gd name="connsiteX14" fmla="*/ 2385223 w 2605377"/>
                <a:gd name="connsiteY14" fmla="*/ 117382 h 947646"/>
                <a:gd name="connsiteX15" fmla="*/ 2603103 w 2605377"/>
                <a:gd name="connsiteY15" fmla="*/ 250040 h 947646"/>
                <a:gd name="connsiteX16" fmla="*/ 2604712 w 2605377"/>
                <a:gd name="connsiteY16" fmla="*/ 258080 h 947646"/>
                <a:gd name="connsiteX17" fmla="*/ 2527529 w 2605377"/>
                <a:gd name="connsiteY17" fmla="*/ 336870 h 947646"/>
                <a:gd name="connsiteX18" fmla="*/ 2436679 w 2605377"/>
                <a:gd name="connsiteY18" fmla="*/ 303907 h 947646"/>
                <a:gd name="connsiteX19" fmla="*/ 2471250 w 2605377"/>
                <a:gd name="connsiteY19" fmla="*/ 390737 h 947646"/>
                <a:gd name="connsiteX20" fmla="*/ 2449542 w 2605377"/>
                <a:gd name="connsiteY20" fmla="*/ 430937 h 947646"/>
                <a:gd name="connsiteX21" fmla="*/ 2156891 w 2605377"/>
                <a:gd name="connsiteY21" fmla="*/ 742883 h 947646"/>
                <a:gd name="connsiteX22" fmla="*/ 2092572 w 2605377"/>
                <a:gd name="connsiteY22" fmla="*/ 812830 h 947646"/>
                <a:gd name="connsiteX23" fmla="*/ 2060413 w 2605377"/>
                <a:gd name="connsiteY23" fmla="*/ 832125 h 947646"/>
                <a:gd name="connsiteX24" fmla="*/ 2033881 w 2605377"/>
                <a:gd name="connsiteY24" fmla="*/ 803182 h 947646"/>
                <a:gd name="connsiteX25" fmla="*/ 1929363 w 2605377"/>
                <a:gd name="connsiteY25" fmla="*/ 583694 h 947646"/>
                <a:gd name="connsiteX26" fmla="*/ 1878712 w 2605377"/>
                <a:gd name="connsiteY26" fmla="*/ 545103 h 947646"/>
                <a:gd name="connsiteX27" fmla="*/ 1668068 w 2605377"/>
                <a:gd name="connsiteY27" fmla="*/ 512139 h 947646"/>
                <a:gd name="connsiteX28" fmla="*/ 1609377 w 2605377"/>
                <a:gd name="connsiteY28" fmla="*/ 525807 h 947646"/>
                <a:gd name="connsiteX29" fmla="*/ 1137437 w 2605377"/>
                <a:gd name="connsiteY29" fmla="*/ 832930 h 947646"/>
                <a:gd name="connsiteX30" fmla="*/ 683185 w 2605377"/>
                <a:gd name="connsiteY30" fmla="*/ 945488 h 947646"/>
                <a:gd name="connsiteX31" fmla="*/ 411438 w 2605377"/>
                <a:gd name="connsiteY31" fmla="*/ 928604 h 947646"/>
                <a:gd name="connsiteX32" fmla="*/ 309332 w 2605377"/>
                <a:gd name="connsiteY32" fmla="*/ 899660 h 947646"/>
                <a:gd name="connsiteX33" fmla="*/ 216873 w 2605377"/>
                <a:gd name="connsiteY33" fmla="*/ 798358 h 947646"/>
                <a:gd name="connsiteX34" fmla="*/ 204009 w 2605377"/>
                <a:gd name="connsiteY34" fmla="*/ 770219 h 94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05377" h="947646">
                  <a:moveTo>
                    <a:pt x="204009" y="770219"/>
                  </a:moveTo>
                  <a:cubicBezTo>
                    <a:pt x="179086" y="685800"/>
                    <a:pt x="140495" y="606206"/>
                    <a:pt x="104315" y="526611"/>
                  </a:cubicBezTo>
                  <a:cubicBezTo>
                    <a:pt x="65724" y="440584"/>
                    <a:pt x="22309" y="356166"/>
                    <a:pt x="6229" y="260492"/>
                  </a:cubicBezTo>
                  <a:cubicBezTo>
                    <a:pt x="-7439" y="181701"/>
                    <a:pt x="3817" y="0"/>
                    <a:pt x="16681" y="0"/>
                  </a:cubicBezTo>
                  <a:cubicBezTo>
                    <a:pt x="55272" y="0"/>
                    <a:pt x="572235" y="47435"/>
                    <a:pt x="651830" y="71555"/>
                  </a:cubicBezTo>
                  <a:cubicBezTo>
                    <a:pt x="684793" y="82007"/>
                    <a:pt x="704893" y="102910"/>
                    <a:pt x="713737" y="142306"/>
                  </a:cubicBezTo>
                  <a:cubicBezTo>
                    <a:pt x="729816" y="213056"/>
                    <a:pt x="726600" y="281395"/>
                    <a:pt x="714541" y="351342"/>
                  </a:cubicBezTo>
                  <a:cubicBezTo>
                    <a:pt x="712129" y="364206"/>
                    <a:pt x="711325" y="372246"/>
                    <a:pt x="727404" y="373853"/>
                  </a:cubicBezTo>
                  <a:cubicBezTo>
                    <a:pt x="829511" y="381893"/>
                    <a:pt x="931617" y="384305"/>
                    <a:pt x="1032919" y="368226"/>
                  </a:cubicBezTo>
                  <a:cubicBezTo>
                    <a:pt x="1173617" y="345714"/>
                    <a:pt x="1309490" y="303103"/>
                    <a:pt x="1444560" y="258884"/>
                  </a:cubicBezTo>
                  <a:cubicBezTo>
                    <a:pt x="1503251" y="239588"/>
                    <a:pt x="1713895" y="165621"/>
                    <a:pt x="1743643" y="161601"/>
                  </a:cubicBezTo>
                  <a:cubicBezTo>
                    <a:pt x="1760526" y="159189"/>
                    <a:pt x="2003330" y="101302"/>
                    <a:pt x="2061217" y="82007"/>
                  </a:cubicBezTo>
                  <a:cubicBezTo>
                    <a:pt x="2122320" y="61907"/>
                    <a:pt x="2182619" y="53063"/>
                    <a:pt x="2243722" y="77987"/>
                  </a:cubicBezTo>
                  <a:cubicBezTo>
                    <a:pt x="2278293" y="91655"/>
                    <a:pt x="2312865" y="90047"/>
                    <a:pt x="2348240" y="82811"/>
                  </a:cubicBezTo>
                  <a:cubicBezTo>
                    <a:pt x="2354672" y="100498"/>
                    <a:pt x="2367536" y="109342"/>
                    <a:pt x="2385223" y="117382"/>
                  </a:cubicBezTo>
                  <a:cubicBezTo>
                    <a:pt x="2464818" y="150345"/>
                    <a:pt x="2533157" y="201801"/>
                    <a:pt x="2603103" y="250040"/>
                  </a:cubicBezTo>
                  <a:cubicBezTo>
                    <a:pt x="2604712" y="252452"/>
                    <a:pt x="2606320" y="255668"/>
                    <a:pt x="2604712" y="258080"/>
                  </a:cubicBezTo>
                  <a:cubicBezTo>
                    <a:pt x="2582200" y="287023"/>
                    <a:pt x="2560492" y="317574"/>
                    <a:pt x="2527529" y="336870"/>
                  </a:cubicBezTo>
                  <a:cubicBezTo>
                    <a:pt x="2495369" y="333654"/>
                    <a:pt x="2470446" y="311143"/>
                    <a:pt x="2436679" y="303907"/>
                  </a:cubicBezTo>
                  <a:cubicBezTo>
                    <a:pt x="2439894" y="337674"/>
                    <a:pt x="2452758" y="365010"/>
                    <a:pt x="2471250" y="390737"/>
                  </a:cubicBezTo>
                  <a:cubicBezTo>
                    <a:pt x="2472858" y="409229"/>
                    <a:pt x="2460798" y="419681"/>
                    <a:pt x="2449542" y="430937"/>
                  </a:cubicBezTo>
                  <a:cubicBezTo>
                    <a:pt x="2349848" y="533043"/>
                    <a:pt x="2257390" y="641581"/>
                    <a:pt x="2156891" y="742883"/>
                  </a:cubicBezTo>
                  <a:cubicBezTo>
                    <a:pt x="2134380" y="765395"/>
                    <a:pt x="2115888" y="791122"/>
                    <a:pt x="2092572" y="812830"/>
                  </a:cubicBezTo>
                  <a:cubicBezTo>
                    <a:pt x="2082925" y="821674"/>
                    <a:pt x="2074885" y="832125"/>
                    <a:pt x="2060413" y="832125"/>
                  </a:cubicBezTo>
                  <a:cubicBezTo>
                    <a:pt x="2043529" y="829714"/>
                    <a:pt x="2040313" y="814438"/>
                    <a:pt x="2033881" y="803182"/>
                  </a:cubicBezTo>
                  <a:cubicBezTo>
                    <a:pt x="1994486" y="732431"/>
                    <a:pt x="1961523" y="658465"/>
                    <a:pt x="1929363" y="583694"/>
                  </a:cubicBezTo>
                  <a:cubicBezTo>
                    <a:pt x="1918912" y="560378"/>
                    <a:pt x="1904440" y="547515"/>
                    <a:pt x="1878712" y="545103"/>
                  </a:cubicBezTo>
                  <a:cubicBezTo>
                    <a:pt x="1807961" y="537867"/>
                    <a:pt x="1738015" y="525807"/>
                    <a:pt x="1668068" y="512139"/>
                  </a:cubicBezTo>
                  <a:cubicBezTo>
                    <a:pt x="1646360" y="508119"/>
                    <a:pt x="1627065" y="512943"/>
                    <a:pt x="1609377" y="525807"/>
                  </a:cubicBezTo>
                  <a:cubicBezTo>
                    <a:pt x="1538626" y="579674"/>
                    <a:pt x="1163969" y="816046"/>
                    <a:pt x="1137437" y="832930"/>
                  </a:cubicBezTo>
                  <a:cubicBezTo>
                    <a:pt x="997544" y="918956"/>
                    <a:pt x="847198" y="957547"/>
                    <a:pt x="683185" y="945488"/>
                  </a:cubicBezTo>
                  <a:cubicBezTo>
                    <a:pt x="592335" y="939056"/>
                    <a:pt x="501484" y="943880"/>
                    <a:pt x="411438" y="928604"/>
                  </a:cubicBezTo>
                  <a:cubicBezTo>
                    <a:pt x="376063" y="922976"/>
                    <a:pt x="342295" y="914936"/>
                    <a:pt x="309332" y="899660"/>
                  </a:cubicBezTo>
                  <a:cubicBezTo>
                    <a:pt x="264308" y="878757"/>
                    <a:pt x="229737" y="849009"/>
                    <a:pt x="216873" y="798358"/>
                  </a:cubicBezTo>
                  <a:cubicBezTo>
                    <a:pt x="213657" y="787906"/>
                    <a:pt x="208029" y="779866"/>
                    <a:pt x="204009" y="770219"/>
                  </a:cubicBezTo>
                  <a:close/>
                </a:path>
              </a:pathLst>
            </a:custGeom>
            <a:solidFill>
              <a:srgbClr val="FEBF89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="" xmlns:a16="http://schemas.microsoft.com/office/drawing/2014/main" id="{3B0B813F-21CB-4B94-BA99-731828951E6B}"/>
                </a:ext>
              </a:extLst>
            </p:cNvPr>
            <p:cNvSpPr/>
            <p:nvPr/>
          </p:nvSpPr>
          <p:spPr>
            <a:xfrm>
              <a:off x="6600902" y="2394989"/>
              <a:ext cx="1510689" cy="892653"/>
            </a:xfrm>
            <a:custGeom>
              <a:avLst/>
              <a:gdLst>
                <a:gd name="connsiteX0" fmla="*/ 807202 w 1510689"/>
                <a:gd name="connsiteY0" fmla="*/ 19380 h 892653"/>
                <a:gd name="connsiteX1" fmla="*/ 855441 w 1510689"/>
                <a:gd name="connsiteY1" fmla="*/ 84 h 892653"/>
                <a:gd name="connsiteX2" fmla="*/ 1507474 w 1510689"/>
                <a:gd name="connsiteY2" fmla="*/ 37872 h 892653"/>
                <a:gd name="connsiteX3" fmla="*/ 1510690 w 1510689"/>
                <a:gd name="connsiteY3" fmla="*/ 40284 h 892653"/>
                <a:gd name="connsiteX4" fmla="*/ 732431 w 1510689"/>
                <a:gd name="connsiteY4" fmla="*/ 836230 h 892653"/>
                <a:gd name="connsiteX5" fmla="*/ 0 w 1510689"/>
                <a:gd name="connsiteY5" fmla="*/ 892509 h 892653"/>
                <a:gd name="connsiteX6" fmla="*/ 807202 w 1510689"/>
                <a:gd name="connsiteY6" fmla="*/ 19380 h 8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689" h="892653">
                  <a:moveTo>
                    <a:pt x="807202" y="19380"/>
                  </a:moveTo>
                  <a:cubicBezTo>
                    <a:pt x="821674" y="4104"/>
                    <a:pt x="834538" y="-720"/>
                    <a:pt x="855441" y="84"/>
                  </a:cubicBezTo>
                  <a:cubicBezTo>
                    <a:pt x="1072517" y="13752"/>
                    <a:pt x="1289594" y="25812"/>
                    <a:pt x="1507474" y="37872"/>
                  </a:cubicBezTo>
                  <a:cubicBezTo>
                    <a:pt x="1509082" y="37872"/>
                    <a:pt x="1510690" y="39480"/>
                    <a:pt x="1510690" y="40284"/>
                  </a:cubicBezTo>
                  <a:cubicBezTo>
                    <a:pt x="1461646" y="90935"/>
                    <a:pt x="789514" y="783971"/>
                    <a:pt x="732431" y="836230"/>
                  </a:cubicBezTo>
                  <a:cubicBezTo>
                    <a:pt x="694644" y="844270"/>
                    <a:pt x="16080" y="895725"/>
                    <a:pt x="0" y="892509"/>
                  </a:cubicBezTo>
                  <a:cubicBezTo>
                    <a:pt x="19296" y="861153"/>
                    <a:pt x="746903" y="86111"/>
                    <a:pt x="807202" y="19380"/>
                  </a:cubicBezTo>
                  <a:close/>
                </a:path>
              </a:pathLst>
            </a:custGeom>
            <a:solidFill>
              <a:srgbClr val="6E6566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="" xmlns:a16="http://schemas.microsoft.com/office/drawing/2014/main" id="{DE7CE39B-3F4C-4248-920E-6AA93EA2343F}"/>
                </a:ext>
              </a:extLst>
            </p:cNvPr>
            <p:cNvSpPr/>
            <p:nvPr/>
          </p:nvSpPr>
          <p:spPr>
            <a:xfrm>
              <a:off x="6755267" y="2806714"/>
              <a:ext cx="1000041" cy="547731"/>
            </a:xfrm>
            <a:custGeom>
              <a:avLst/>
              <a:gdLst>
                <a:gd name="connsiteX0" fmla="*/ 0 w 1000041"/>
                <a:gd name="connsiteY0" fmla="*/ 477568 h 547731"/>
                <a:gd name="connsiteX1" fmla="*/ 45827 w 1000041"/>
                <a:gd name="connsiteY1" fmla="*/ 466312 h 547731"/>
                <a:gd name="connsiteX2" fmla="*/ 406817 w 1000041"/>
                <a:gd name="connsiteY2" fmla="*/ 434956 h 547731"/>
                <a:gd name="connsiteX3" fmla="*/ 551534 w 1000041"/>
                <a:gd name="connsiteY3" fmla="*/ 421289 h 547731"/>
                <a:gd name="connsiteX4" fmla="*/ 496863 w 1000041"/>
                <a:gd name="connsiteY4" fmla="*/ 373853 h 547731"/>
                <a:gd name="connsiteX5" fmla="*/ 440584 w 1000041"/>
                <a:gd name="connsiteY5" fmla="*/ 308731 h 547731"/>
                <a:gd name="connsiteX6" fmla="*/ 432544 w 1000041"/>
                <a:gd name="connsiteY6" fmla="*/ 239588 h 547731"/>
                <a:gd name="connsiteX7" fmla="*/ 503295 w 1000041"/>
                <a:gd name="connsiteY7" fmla="*/ 210644 h 547731"/>
                <a:gd name="connsiteX8" fmla="*/ 520179 w 1000041"/>
                <a:gd name="connsiteY8" fmla="*/ 212252 h 547731"/>
                <a:gd name="connsiteX9" fmla="*/ 611833 w 1000041"/>
                <a:gd name="connsiteY9" fmla="*/ 134266 h 547731"/>
                <a:gd name="connsiteX10" fmla="*/ 792730 w 1000041"/>
                <a:gd name="connsiteY10" fmla="*/ 164817 h 547731"/>
                <a:gd name="connsiteX11" fmla="*/ 826497 w 1000041"/>
                <a:gd name="connsiteY11" fmla="*/ 151953 h 547731"/>
                <a:gd name="connsiteX12" fmla="*/ 758963 w 1000041"/>
                <a:gd name="connsiteY12" fmla="*/ 131854 h 547731"/>
                <a:gd name="connsiteX13" fmla="*/ 724391 w 1000041"/>
                <a:gd name="connsiteY13" fmla="*/ 92458 h 547731"/>
                <a:gd name="connsiteX14" fmla="*/ 757355 w 1000041"/>
                <a:gd name="connsiteY14" fmla="*/ 44219 h 547731"/>
                <a:gd name="connsiteX15" fmla="*/ 877149 w 1000041"/>
                <a:gd name="connsiteY15" fmla="*/ 31355 h 547731"/>
                <a:gd name="connsiteX16" fmla="*/ 888404 w 1000041"/>
                <a:gd name="connsiteY16" fmla="*/ 34571 h 547731"/>
                <a:gd name="connsiteX17" fmla="*/ 988099 w 1000041"/>
                <a:gd name="connsiteY17" fmla="*/ 0 h 547731"/>
                <a:gd name="connsiteX18" fmla="*/ 986491 w 1000041"/>
                <a:gd name="connsiteY18" fmla="*/ 30551 h 547731"/>
                <a:gd name="connsiteX19" fmla="*/ 980863 w 1000041"/>
                <a:gd name="connsiteY19" fmla="*/ 77986 h 547731"/>
                <a:gd name="connsiteX20" fmla="*/ 995334 w 1000041"/>
                <a:gd name="connsiteY20" fmla="*/ 171249 h 547731"/>
                <a:gd name="connsiteX21" fmla="*/ 965587 w 1000041"/>
                <a:gd name="connsiteY21" fmla="*/ 309535 h 547731"/>
                <a:gd name="connsiteX22" fmla="*/ 909308 w 1000041"/>
                <a:gd name="connsiteY22" fmla="*/ 404405 h 547731"/>
                <a:gd name="connsiteX23" fmla="*/ 818458 w 1000041"/>
                <a:gd name="connsiteY23" fmla="*/ 488823 h 547731"/>
                <a:gd name="connsiteX24" fmla="*/ 786298 w 1000041"/>
                <a:gd name="connsiteY24" fmla="*/ 508119 h 547731"/>
                <a:gd name="connsiteX25" fmla="*/ 559574 w 1000041"/>
                <a:gd name="connsiteY25" fmla="*/ 508923 h 547731"/>
                <a:gd name="connsiteX26" fmla="*/ 516963 w 1000041"/>
                <a:gd name="connsiteY26" fmla="*/ 483999 h 547731"/>
                <a:gd name="connsiteX27" fmla="*/ 479176 w 1000041"/>
                <a:gd name="connsiteY27" fmla="*/ 479979 h 547731"/>
                <a:gd name="connsiteX28" fmla="*/ 49043 w 1000041"/>
                <a:gd name="connsiteY28" fmla="*/ 506511 h 547731"/>
                <a:gd name="connsiteX29" fmla="*/ 0 w 1000041"/>
                <a:gd name="connsiteY29" fmla="*/ 477568 h 54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0041" h="547731">
                  <a:moveTo>
                    <a:pt x="0" y="477568"/>
                  </a:moveTo>
                  <a:cubicBezTo>
                    <a:pt x="12060" y="460684"/>
                    <a:pt x="31355" y="467920"/>
                    <a:pt x="45827" y="466312"/>
                  </a:cubicBezTo>
                  <a:cubicBezTo>
                    <a:pt x="165621" y="454252"/>
                    <a:pt x="286219" y="445408"/>
                    <a:pt x="406817" y="434956"/>
                  </a:cubicBezTo>
                  <a:cubicBezTo>
                    <a:pt x="452644" y="430937"/>
                    <a:pt x="498471" y="426113"/>
                    <a:pt x="551534" y="421289"/>
                  </a:cubicBezTo>
                  <a:cubicBezTo>
                    <a:pt x="530631" y="402797"/>
                    <a:pt x="513747" y="388325"/>
                    <a:pt x="496863" y="373853"/>
                  </a:cubicBezTo>
                  <a:cubicBezTo>
                    <a:pt x="475156" y="354558"/>
                    <a:pt x="455860" y="333654"/>
                    <a:pt x="440584" y="308731"/>
                  </a:cubicBezTo>
                  <a:cubicBezTo>
                    <a:pt x="426917" y="287023"/>
                    <a:pt x="415661" y="263707"/>
                    <a:pt x="432544" y="239588"/>
                  </a:cubicBezTo>
                  <a:cubicBezTo>
                    <a:pt x="449428" y="215468"/>
                    <a:pt x="474352" y="208232"/>
                    <a:pt x="503295" y="210644"/>
                  </a:cubicBezTo>
                  <a:cubicBezTo>
                    <a:pt x="508923" y="211448"/>
                    <a:pt x="513747" y="216272"/>
                    <a:pt x="520179" y="212252"/>
                  </a:cubicBezTo>
                  <a:cubicBezTo>
                    <a:pt x="516963" y="154365"/>
                    <a:pt x="550730" y="124618"/>
                    <a:pt x="611833" y="134266"/>
                  </a:cubicBezTo>
                  <a:cubicBezTo>
                    <a:pt x="672132" y="143913"/>
                    <a:pt x="732431" y="154365"/>
                    <a:pt x="792730" y="164817"/>
                  </a:cubicBezTo>
                  <a:cubicBezTo>
                    <a:pt x="805594" y="167229"/>
                    <a:pt x="818458" y="169641"/>
                    <a:pt x="826497" y="151953"/>
                  </a:cubicBezTo>
                  <a:cubicBezTo>
                    <a:pt x="803182" y="145522"/>
                    <a:pt x="780670" y="139089"/>
                    <a:pt x="758963" y="131854"/>
                  </a:cubicBezTo>
                  <a:cubicBezTo>
                    <a:pt x="740471" y="125422"/>
                    <a:pt x="724391" y="115774"/>
                    <a:pt x="724391" y="92458"/>
                  </a:cubicBezTo>
                  <a:cubicBezTo>
                    <a:pt x="723587" y="68339"/>
                    <a:pt x="737255" y="53867"/>
                    <a:pt x="757355" y="44219"/>
                  </a:cubicBezTo>
                  <a:cubicBezTo>
                    <a:pt x="795946" y="25727"/>
                    <a:pt x="836145" y="28140"/>
                    <a:pt x="877149" y="31355"/>
                  </a:cubicBezTo>
                  <a:cubicBezTo>
                    <a:pt x="881169" y="31355"/>
                    <a:pt x="885189" y="32963"/>
                    <a:pt x="888404" y="34571"/>
                  </a:cubicBezTo>
                  <a:cubicBezTo>
                    <a:pt x="931820" y="53063"/>
                    <a:pt x="960763" y="28140"/>
                    <a:pt x="988099" y="0"/>
                  </a:cubicBezTo>
                  <a:cubicBezTo>
                    <a:pt x="1010610" y="11256"/>
                    <a:pt x="996138" y="23316"/>
                    <a:pt x="986491" y="30551"/>
                  </a:cubicBezTo>
                  <a:cubicBezTo>
                    <a:pt x="968803" y="45023"/>
                    <a:pt x="963979" y="57083"/>
                    <a:pt x="980863" y="77986"/>
                  </a:cubicBezTo>
                  <a:cubicBezTo>
                    <a:pt x="1002571" y="104518"/>
                    <a:pt x="1003374" y="137482"/>
                    <a:pt x="995334" y="171249"/>
                  </a:cubicBezTo>
                  <a:cubicBezTo>
                    <a:pt x="984883" y="217076"/>
                    <a:pt x="976843" y="263707"/>
                    <a:pt x="965587" y="309535"/>
                  </a:cubicBezTo>
                  <a:cubicBezTo>
                    <a:pt x="955939" y="348126"/>
                    <a:pt x="935840" y="377873"/>
                    <a:pt x="909308" y="404405"/>
                  </a:cubicBezTo>
                  <a:cubicBezTo>
                    <a:pt x="879561" y="433348"/>
                    <a:pt x="847401" y="459880"/>
                    <a:pt x="818458" y="488823"/>
                  </a:cubicBezTo>
                  <a:cubicBezTo>
                    <a:pt x="808810" y="498471"/>
                    <a:pt x="793534" y="496059"/>
                    <a:pt x="786298" y="508119"/>
                  </a:cubicBezTo>
                  <a:cubicBezTo>
                    <a:pt x="710724" y="531435"/>
                    <a:pt x="635149" y="525003"/>
                    <a:pt x="559574" y="508923"/>
                  </a:cubicBezTo>
                  <a:cubicBezTo>
                    <a:pt x="543495" y="505707"/>
                    <a:pt x="527415" y="497667"/>
                    <a:pt x="516963" y="483999"/>
                  </a:cubicBezTo>
                  <a:cubicBezTo>
                    <a:pt x="504099" y="467920"/>
                    <a:pt x="495255" y="469528"/>
                    <a:pt x="479176" y="479979"/>
                  </a:cubicBezTo>
                  <a:cubicBezTo>
                    <a:pt x="340890" y="564398"/>
                    <a:pt x="196173" y="566006"/>
                    <a:pt x="49043" y="506511"/>
                  </a:cubicBezTo>
                  <a:cubicBezTo>
                    <a:pt x="30551" y="500079"/>
                    <a:pt x="15276" y="488019"/>
                    <a:pt x="0" y="477568"/>
                  </a:cubicBezTo>
                  <a:close/>
                </a:path>
              </a:pathLst>
            </a:custGeom>
            <a:solidFill>
              <a:srgbClr val="FEC28C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="" xmlns:a16="http://schemas.microsoft.com/office/drawing/2014/main" id="{91F43F85-B508-458D-AAA9-9C00F56FC141}"/>
                </a:ext>
              </a:extLst>
            </p:cNvPr>
            <p:cNvSpPr/>
            <p:nvPr/>
          </p:nvSpPr>
          <p:spPr>
            <a:xfrm>
              <a:off x="5837919" y="3039870"/>
              <a:ext cx="167229" cy="112662"/>
            </a:xfrm>
            <a:custGeom>
              <a:avLst/>
              <a:gdLst>
                <a:gd name="connsiteX0" fmla="*/ 167229 w 167229"/>
                <a:gd name="connsiteY0" fmla="*/ 0 h 112662"/>
                <a:gd name="connsiteX1" fmla="*/ 106930 w 167229"/>
                <a:gd name="connsiteY1" fmla="*/ 106930 h 112662"/>
                <a:gd name="connsiteX2" fmla="*/ 0 w 167229"/>
                <a:gd name="connsiteY2" fmla="*/ 106930 h 112662"/>
                <a:gd name="connsiteX3" fmla="*/ 167229 w 167229"/>
                <a:gd name="connsiteY3" fmla="*/ 0 h 11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29" h="112662">
                  <a:moveTo>
                    <a:pt x="167229" y="0"/>
                  </a:moveTo>
                  <a:cubicBezTo>
                    <a:pt x="147130" y="35375"/>
                    <a:pt x="127030" y="71555"/>
                    <a:pt x="106930" y="106930"/>
                  </a:cubicBezTo>
                  <a:cubicBezTo>
                    <a:pt x="71555" y="114970"/>
                    <a:pt x="35375" y="114166"/>
                    <a:pt x="0" y="106930"/>
                  </a:cubicBezTo>
                  <a:cubicBezTo>
                    <a:pt x="55475" y="69947"/>
                    <a:pt x="107734" y="29747"/>
                    <a:pt x="167229" y="0"/>
                  </a:cubicBezTo>
                  <a:close/>
                </a:path>
              </a:pathLst>
            </a:custGeom>
            <a:solidFill>
              <a:srgbClr val="ED0808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5">
              <a:extLst>
                <a:ext uri="{FF2B5EF4-FFF2-40B4-BE49-F238E27FC236}">
                  <a16:creationId xmlns="" xmlns:a16="http://schemas.microsoft.com/office/drawing/2014/main" id="{70FA87A2-13B0-4B1F-9E7A-F8B8F38E60A7}"/>
                </a:ext>
              </a:extLst>
            </p:cNvPr>
            <p:cNvSpPr/>
            <p:nvPr/>
          </p:nvSpPr>
          <p:spPr>
            <a:xfrm>
              <a:off x="5657412" y="72197"/>
              <a:ext cx="1182996" cy="1839681"/>
            </a:xfrm>
            <a:custGeom>
              <a:avLst/>
              <a:gdLst>
                <a:gd name="connsiteX0" fmla="*/ 156388 w 1182996"/>
                <a:gd name="connsiteY0" fmla="*/ 364367 h 1839681"/>
                <a:gd name="connsiteX1" fmla="*/ 97697 w 1182996"/>
                <a:gd name="connsiteY1" fmla="*/ 776812 h 1839681"/>
                <a:gd name="connsiteX2" fmla="*/ 96089 w 1182996"/>
                <a:gd name="connsiteY2" fmla="*/ 782440 h 1839681"/>
                <a:gd name="connsiteX3" fmla="*/ 10063 w 1182996"/>
                <a:gd name="connsiteY3" fmla="*/ 992280 h 1839681"/>
                <a:gd name="connsiteX4" fmla="*/ 2023 w 1182996"/>
                <a:gd name="connsiteY4" fmla="*/ 1023635 h 1839681"/>
                <a:gd name="connsiteX5" fmla="*/ 234375 w 1182996"/>
                <a:gd name="connsiteY5" fmla="*/ 1387841 h 1839681"/>
                <a:gd name="connsiteX6" fmla="*/ 260102 w 1182996"/>
                <a:gd name="connsiteY6" fmla="*/ 1446532 h 1839681"/>
                <a:gd name="connsiteX7" fmla="*/ 264122 w 1182996"/>
                <a:gd name="connsiteY7" fmla="*/ 1711043 h 1839681"/>
                <a:gd name="connsiteX8" fmla="*/ 264122 w 1182996"/>
                <a:gd name="connsiteY8" fmla="*/ 1838877 h 1839681"/>
                <a:gd name="connsiteX9" fmla="*/ 270554 w 1182996"/>
                <a:gd name="connsiteY9" fmla="*/ 1839681 h 1839681"/>
                <a:gd name="connsiteX10" fmla="*/ 472355 w 1182996"/>
                <a:gd name="connsiteY10" fmla="*/ 1450552 h 1839681"/>
                <a:gd name="connsiteX11" fmla="*/ 634760 w 1182996"/>
                <a:gd name="connsiteY11" fmla="*/ 1512459 h 1839681"/>
                <a:gd name="connsiteX12" fmla="*/ 752946 w 1182996"/>
                <a:gd name="connsiteY12" fmla="*/ 1446532 h 1839681"/>
                <a:gd name="connsiteX13" fmla="*/ 795557 w 1182996"/>
                <a:gd name="connsiteY13" fmla="*/ 1350054 h 1839681"/>
                <a:gd name="connsiteX14" fmla="*/ 863896 w 1182996"/>
                <a:gd name="connsiteY14" fmla="*/ 1277695 h 1839681"/>
                <a:gd name="connsiteX15" fmla="*/ 916959 w 1182996"/>
                <a:gd name="connsiteY15" fmla="*/ 1223024 h 1839681"/>
                <a:gd name="connsiteX16" fmla="*/ 1007005 w 1182996"/>
                <a:gd name="connsiteY16" fmla="*/ 1221416 h 1839681"/>
                <a:gd name="connsiteX17" fmla="*/ 1013437 w 1182996"/>
                <a:gd name="connsiteY17" fmla="*/ 1115290 h 1839681"/>
                <a:gd name="connsiteX18" fmla="*/ 1025497 w 1182996"/>
                <a:gd name="connsiteY18" fmla="*/ 977004 h 1839681"/>
                <a:gd name="connsiteX19" fmla="*/ 1047205 w 1182996"/>
                <a:gd name="connsiteY19" fmla="*/ 948061 h 1839681"/>
                <a:gd name="connsiteX20" fmla="*/ 1113935 w 1182996"/>
                <a:gd name="connsiteY20" fmla="*/ 871682 h 1839681"/>
                <a:gd name="connsiteX21" fmla="*/ 1179862 w 1182996"/>
                <a:gd name="connsiteY21" fmla="*/ 605563 h 1839681"/>
                <a:gd name="connsiteX22" fmla="*/ 156388 w 1182996"/>
                <a:gd name="connsiteY22" fmla="*/ 364367 h 183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2996" h="1839681">
                  <a:moveTo>
                    <a:pt x="156388" y="364367"/>
                  </a:moveTo>
                  <a:cubicBezTo>
                    <a:pt x="141112" y="415018"/>
                    <a:pt x="93677" y="628878"/>
                    <a:pt x="97697" y="776812"/>
                  </a:cubicBezTo>
                  <a:cubicBezTo>
                    <a:pt x="97697" y="778420"/>
                    <a:pt x="96089" y="780028"/>
                    <a:pt x="96089" y="782440"/>
                  </a:cubicBezTo>
                  <a:cubicBezTo>
                    <a:pt x="81617" y="858014"/>
                    <a:pt x="52674" y="927961"/>
                    <a:pt x="10063" y="992280"/>
                  </a:cubicBezTo>
                  <a:cubicBezTo>
                    <a:pt x="3631" y="1001928"/>
                    <a:pt x="-3605" y="1009968"/>
                    <a:pt x="2023" y="1023635"/>
                  </a:cubicBezTo>
                  <a:cubicBezTo>
                    <a:pt x="59910" y="1157901"/>
                    <a:pt x="121013" y="1289755"/>
                    <a:pt x="234375" y="1387841"/>
                  </a:cubicBezTo>
                  <a:cubicBezTo>
                    <a:pt x="253670" y="1404725"/>
                    <a:pt x="259298" y="1422412"/>
                    <a:pt x="260102" y="1446532"/>
                  </a:cubicBezTo>
                  <a:cubicBezTo>
                    <a:pt x="260906" y="1534970"/>
                    <a:pt x="262514" y="1622605"/>
                    <a:pt x="264122" y="1711043"/>
                  </a:cubicBezTo>
                  <a:cubicBezTo>
                    <a:pt x="264122" y="1753655"/>
                    <a:pt x="264122" y="1796266"/>
                    <a:pt x="264122" y="1838877"/>
                  </a:cubicBezTo>
                  <a:cubicBezTo>
                    <a:pt x="266534" y="1838877"/>
                    <a:pt x="268142" y="1839681"/>
                    <a:pt x="270554" y="1839681"/>
                  </a:cubicBezTo>
                  <a:cubicBezTo>
                    <a:pt x="338089" y="1710239"/>
                    <a:pt x="404820" y="1579994"/>
                    <a:pt x="472355" y="1450552"/>
                  </a:cubicBezTo>
                  <a:cubicBezTo>
                    <a:pt x="526222" y="1471456"/>
                    <a:pt x="578481" y="1496379"/>
                    <a:pt x="634760" y="1512459"/>
                  </a:cubicBezTo>
                  <a:cubicBezTo>
                    <a:pt x="703098" y="1531754"/>
                    <a:pt x="736866" y="1516479"/>
                    <a:pt x="752946" y="1446532"/>
                  </a:cubicBezTo>
                  <a:cubicBezTo>
                    <a:pt x="773849" y="1357290"/>
                    <a:pt x="801185" y="1364525"/>
                    <a:pt x="795557" y="1350054"/>
                  </a:cubicBezTo>
                  <a:cubicBezTo>
                    <a:pt x="786713" y="1308246"/>
                    <a:pt x="801989" y="1297794"/>
                    <a:pt x="863896" y="1277695"/>
                  </a:cubicBezTo>
                  <a:cubicBezTo>
                    <a:pt x="867111" y="1240712"/>
                    <a:pt x="886407" y="1219004"/>
                    <a:pt x="916959" y="1223024"/>
                  </a:cubicBezTo>
                  <a:cubicBezTo>
                    <a:pt x="929823" y="1224632"/>
                    <a:pt x="1001377" y="1237496"/>
                    <a:pt x="1007005" y="1221416"/>
                  </a:cubicBezTo>
                  <a:cubicBezTo>
                    <a:pt x="1017457" y="1194080"/>
                    <a:pt x="1012633" y="1126546"/>
                    <a:pt x="1013437" y="1115290"/>
                  </a:cubicBezTo>
                  <a:cubicBezTo>
                    <a:pt x="1015045" y="1068659"/>
                    <a:pt x="1027909" y="1023635"/>
                    <a:pt x="1025497" y="977004"/>
                  </a:cubicBezTo>
                  <a:cubicBezTo>
                    <a:pt x="1024693" y="960924"/>
                    <a:pt x="1032733" y="955297"/>
                    <a:pt x="1047205" y="948061"/>
                  </a:cubicBezTo>
                  <a:cubicBezTo>
                    <a:pt x="1079364" y="932785"/>
                    <a:pt x="1108307" y="912685"/>
                    <a:pt x="1113935" y="871682"/>
                  </a:cubicBezTo>
                  <a:cubicBezTo>
                    <a:pt x="1123583" y="803343"/>
                    <a:pt x="1179058" y="612798"/>
                    <a:pt x="1179862" y="605563"/>
                  </a:cubicBezTo>
                  <a:cubicBezTo>
                    <a:pt x="1241769" y="109503"/>
                    <a:pt x="368640" y="-340729"/>
                    <a:pt x="156388" y="364367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2B0C0BE2-EC48-4BA3-AE51-78FA55FDF7CD}"/>
                </a:ext>
              </a:extLst>
            </p:cNvPr>
            <p:cNvSpPr/>
            <p:nvPr/>
          </p:nvSpPr>
          <p:spPr>
            <a:xfrm>
              <a:off x="5922338" y="1436237"/>
              <a:ext cx="208232" cy="474837"/>
            </a:xfrm>
            <a:custGeom>
              <a:avLst/>
              <a:gdLst>
                <a:gd name="connsiteX0" fmla="*/ 29748 w 208232"/>
                <a:gd name="connsiteY0" fmla="*/ 31841 h 474837"/>
                <a:gd name="connsiteX1" fmla="*/ 70751 w 208232"/>
                <a:gd name="connsiteY1" fmla="*/ 10937 h 474837"/>
                <a:gd name="connsiteX2" fmla="*/ 208232 w 208232"/>
                <a:gd name="connsiteY2" fmla="*/ 85708 h 474837"/>
                <a:gd name="connsiteX3" fmla="*/ 6432 w 208232"/>
                <a:gd name="connsiteY3" fmla="*/ 474837 h 474837"/>
                <a:gd name="connsiteX4" fmla="*/ 0 w 208232"/>
                <a:gd name="connsiteY4" fmla="*/ 474033 h 474837"/>
                <a:gd name="connsiteX5" fmla="*/ 29748 w 208232"/>
                <a:gd name="connsiteY5" fmla="*/ 31841 h 47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232" h="474837">
                  <a:moveTo>
                    <a:pt x="29748" y="31841"/>
                  </a:moveTo>
                  <a:cubicBezTo>
                    <a:pt x="32159" y="-5143"/>
                    <a:pt x="36983" y="-6750"/>
                    <a:pt x="70751" y="10937"/>
                  </a:cubicBezTo>
                  <a:cubicBezTo>
                    <a:pt x="116578" y="35861"/>
                    <a:pt x="162405" y="60784"/>
                    <a:pt x="208232" y="85708"/>
                  </a:cubicBezTo>
                  <a:cubicBezTo>
                    <a:pt x="140698" y="215150"/>
                    <a:pt x="73967" y="345395"/>
                    <a:pt x="6432" y="474837"/>
                  </a:cubicBezTo>
                  <a:cubicBezTo>
                    <a:pt x="4020" y="474837"/>
                    <a:pt x="2412" y="474033"/>
                    <a:pt x="0" y="474033"/>
                  </a:cubicBezTo>
                  <a:cubicBezTo>
                    <a:pt x="0" y="433030"/>
                    <a:pt x="22512" y="125907"/>
                    <a:pt x="29748" y="31841"/>
                  </a:cubicBezTo>
                  <a:close/>
                </a:path>
              </a:pathLst>
            </a:custGeom>
            <a:solidFill>
              <a:srgbClr val="FDB179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B21CD604-0DD0-45D1-AF93-9BCCB1DD6FAB}"/>
                </a:ext>
              </a:extLst>
            </p:cNvPr>
            <p:cNvSpPr/>
            <p:nvPr/>
          </p:nvSpPr>
          <p:spPr>
            <a:xfrm>
              <a:off x="5747227" y="437"/>
              <a:ext cx="1229136" cy="873094"/>
            </a:xfrm>
            <a:custGeom>
              <a:avLst/>
              <a:gdLst>
                <a:gd name="connsiteX0" fmla="*/ 1077987 w 1229136"/>
                <a:gd name="connsiteY0" fmla="*/ 719130 h 873094"/>
                <a:gd name="connsiteX1" fmla="*/ 1078791 w 1229136"/>
                <a:gd name="connsiteY1" fmla="*/ 679734 h 873094"/>
                <a:gd name="connsiteX2" fmla="*/ 622931 w 1229136"/>
                <a:gd name="connsiteY2" fmla="*/ 600140 h 873094"/>
                <a:gd name="connsiteX3" fmla="*/ 548964 w 1229136"/>
                <a:gd name="connsiteY3" fmla="*/ 634711 h 873094"/>
                <a:gd name="connsiteX4" fmla="*/ 500725 w 1229136"/>
                <a:gd name="connsiteY4" fmla="*/ 743249 h 873094"/>
                <a:gd name="connsiteX5" fmla="*/ 467762 w 1229136"/>
                <a:gd name="connsiteY5" fmla="*/ 765761 h 873094"/>
                <a:gd name="connsiteX6" fmla="*/ 316612 w 1229136"/>
                <a:gd name="connsiteY6" fmla="*/ 847767 h 873094"/>
                <a:gd name="connsiteX7" fmla="*/ 291689 w 1229136"/>
                <a:gd name="connsiteY7" fmla="*/ 871887 h 873094"/>
                <a:gd name="connsiteX8" fmla="*/ 246665 w 1229136"/>
                <a:gd name="connsiteY8" fmla="*/ 826060 h 873094"/>
                <a:gd name="connsiteX9" fmla="*/ 223350 w 1229136"/>
                <a:gd name="connsiteY9" fmla="*/ 692598 h 873094"/>
                <a:gd name="connsiteX10" fmla="*/ 114008 w 1229136"/>
                <a:gd name="connsiteY10" fmla="*/ 635515 h 873094"/>
                <a:gd name="connsiteX11" fmla="*/ 68985 w 1229136"/>
                <a:gd name="connsiteY11" fmla="*/ 686970 h 873094"/>
                <a:gd name="connsiteX12" fmla="*/ 52905 w 1229136"/>
                <a:gd name="connsiteY12" fmla="*/ 809980 h 873094"/>
                <a:gd name="connsiteX13" fmla="*/ 16726 w 1229136"/>
                <a:gd name="connsiteY13" fmla="*/ 850179 h 873094"/>
                <a:gd name="connsiteX14" fmla="*/ 646 w 1229136"/>
                <a:gd name="connsiteY14" fmla="*/ 845355 h 873094"/>
                <a:gd name="connsiteX15" fmla="*/ 117224 w 1229136"/>
                <a:gd name="connsiteY15" fmla="*/ 268898 h 873094"/>
                <a:gd name="connsiteX16" fmla="*/ 320632 w 1229136"/>
                <a:gd name="connsiteY16" fmla="*/ 37350 h 873094"/>
                <a:gd name="connsiteX17" fmla="*/ 561024 w 1229136"/>
                <a:gd name="connsiteY17" fmla="*/ 1974 h 873094"/>
                <a:gd name="connsiteX18" fmla="*/ 905130 w 1229136"/>
                <a:gd name="connsiteY18" fmla="*/ 123376 h 873094"/>
                <a:gd name="connsiteX19" fmla="*/ 1074771 w 1229136"/>
                <a:gd name="connsiteY19" fmla="*/ 366180 h 873094"/>
                <a:gd name="connsiteX20" fmla="*/ 1112558 w 1229136"/>
                <a:gd name="connsiteY20" fmla="*/ 462658 h 873094"/>
                <a:gd name="connsiteX21" fmla="*/ 1229136 w 1229136"/>
                <a:gd name="connsiteY21" fmla="*/ 677322 h 873094"/>
                <a:gd name="connsiteX22" fmla="*/ 1077987 w 1229136"/>
                <a:gd name="connsiteY22" fmla="*/ 719130 h 87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9136" h="873094">
                  <a:moveTo>
                    <a:pt x="1077987" y="719130"/>
                  </a:moveTo>
                  <a:cubicBezTo>
                    <a:pt x="1066731" y="705462"/>
                    <a:pt x="1086027" y="693402"/>
                    <a:pt x="1078791" y="679734"/>
                  </a:cubicBezTo>
                  <a:cubicBezTo>
                    <a:pt x="921210" y="692598"/>
                    <a:pt x="773276" y="637123"/>
                    <a:pt x="622931" y="600140"/>
                  </a:cubicBezTo>
                  <a:cubicBezTo>
                    <a:pt x="571476" y="587276"/>
                    <a:pt x="571476" y="585668"/>
                    <a:pt x="548964" y="634711"/>
                  </a:cubicBezTo>
                  <a:cubicBezTo>
                    <a:pt x="532080" y="670891"/>
                    <a:pt x="516001" y="707070"/>
                    <a:pt x="500725" y="743249"/>
                  </a:cubicBezTo>
                  <a:cubicBezTo>
                    <a:pt x="494293" y="758525"/>
                    <a:pt x="486253" y="767369"/>
                    <a:pt x="467762" y="765761"/>
                  </a:cubicBezTo>
                  <a:cubicBezTo>
                    <a:pt x="398619" y="758525"/>
                    <a:pt x="348772" y="785057"/>
                    <a:pt x="316612" y="847767"/>
                  </a:cubicBezTo>
                  <a:cubicBezTo>
                    <a:pt x="311788" y="857415"/>
                    <a:pt x="303749" y="878319"/>
                    <a:pt x="291689" y="871887"/>
                  </a:cubicBezTo>
                  <a:cubicBezTo>
                    <a:pt x="274001" y="861435"/>
                    <a:pt x="248274" y="853395"/>
                    <a:pt x="246665" y="826060"/>
                  </a:cubicBezTo>
                  <a:cubicBezTo>
                    <a:pt x="243450" y="781037"/>
                    <a:pt x="241038" y="735209"/>
                    <a:pt x="223350" y="692598"/>
                  </a:cubicBezTo>
                  <a:cubicBezTo>
                    <a:pt x="204054" y="645967"/>
                    <a:pt x="155815" y="621043"/>
                    <a:pt x="114008" y="635515"/>
                  </a:cubicBezTo>
                  <a:cubicBezTo>
                    <a:pt x="88280" y="644359"/>
                    <a:pt x="77025" y="663655"/>
                    <a:pt x="68985" y="686970"/>
                  </a:cubicBezTo>
                  <a:cubicBezTo>
                    <a:pt x="56121" y="727170"/>
                    <a:pt x="52905" y="768977"/>
                    <a:pt x="52905" y="809980"/>
                  </a:cubicBezTo>
                  <a:cubicBezTo>
                    <a:pt x="52905" y="836512"/>
                    <a:pt x="44865" y="850983"/>
                    <a:pt x="16726" y="850179"/>
                  </a:cubicBezTo>
                  <a:cubicBezTo>
                    <a:pt x="13510" y="850179"/>
                    <a:pt x="-962" y="850983"/>
                    <a:pt x="646" y="845355"/>
                  </a:cubicBezTo>
                  <a:cubicBezTo>
                    <a:pt x="-5786" y="644359"/>
                    <a:pt x="36021" y="452206"/>
                    <a:pt x="117224" y="268898"/>
                  </a:cubicBezTo>
                  <a:cubicBezTo>
                    <a:pt x="159835" y="170811"/>
                    <a:pt x="219330" y="85589"/>
                    <a:pt x="320632" y="37350"/>
                  </a:cubicBezTo>
                  <a:cubicBezTo>
                    <a:pt x="397815" y="1170"/>
                    <a:pt x="479018" y="-3654"/>
                    <a:pt x="561024" y="1974"/>
                  </a:cubicBezTo>
                  <a:cubicBezTo>
                    <a:pt x="686446" y="11622"/>
                    <a:pt x="804632" y="43782"/>
                    <a:pt x="905130" y="123376"/>
                  </a:cubicBezTo>
                  <a:cubicBezTo>
                    <a:pt x="985529" y="187695"/>
                    <a:pt x="1036180" y="272918"/>
                    <a:pt x="1074771" y="366180"/>
                  </a:cubicBezTo>
                  <a:cubicBezTo>
                    <a:pt x="1087635" y="398339"/>
                    <a:pt x="1100499" y="430499"/>
                    <a:pt x="1112558" y="462658"/>
                  </a:cubicBezTo>
                  <a:cubicBezTo>
                    <a:pt x="1140698" y="539037"/>
                    <a:pt x="1168837" y="614612"/>
                    <a:pt x="1229136" y="677322"/>
                  </a:cubicBezTo>
                  <a:cubicBezTo>
                    <a:pt x="1175269" y="692598"/>
                    <a:pt x="1127030" y="705462"/>
                    <a:pt x="1077987" y="719130"/>
                  </a:cubicBezTo>
                  <a:close/>
                </a:path>
              </a:pathLst>
            </a:custGeom>
            <a:solidFill>
              <a:srgbClr val="623B24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063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B2AD72EA-8F4D-452F-9CA9-36BF771B6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0803" cy="6858000"/>
          </a:xfrm>
          <a:prstGeom prst="rect">
            <a:avLst/>
          </a:prstGeom>
        </p:spPr>
      </p:pic>
      <p:grpSp>
        <p:nvGrpSpPr>
          <p:cNvPr id="4" name="Graphic 1">
            <a:extLst>
              <a:ext uri="{FF2B5EF4-FFF2-40B4-BE49-F238E27FC236}">
                <a16:creationId xmlns="" xmlns:a16="http://schemas.microsoft.com/office/drawing/2014/main" id="{DE9288E8-2B83-48D3-8EF8-E6B8FFD53CC8}"/>
              </a:ext>
            </a:extLst>
          </p:cNvPr>
          <p:cNvGrpSpPr/>
          <p:nvPr/>
        </p:nvGrpSpPr>
        <p:grpSpPr>
          <a:xfrm>
            <a:off x="8731141" y="400386"/>
            <a:ext cx="2880598" cy="5621800"/>
            <a:chOff x="3788560" y="0"/>
            <a:chExt cx="4614879" cy="6858000"/>
          </a:xfrm>
        </p:grpSpPr>
        <p:sp>
          <p:nvSpPr>
            <p:cNvPr id="5" name="Freeform: Shape 18">
              <a:extLst>
                <a:ext uri="{FF2B5EF4-FFF2-40B4-BE49-F238E27FC236}">
                  <a16:creationId xmlns="" xmlns:a16="http://schemas.microsoft.com/office/drawing/2014/main" id="{7BA273F6-5935-43CB-8089-3C548A618108}"/>
                </a:ext>
              </a:extLst>
            </p:cNvPr>
            <p:cNvSpPr/>
            <p:nvPr/>
          </p:nvSpPr>
          <p:spPr>
            <a:xfrm>
              <a:off x="3788442" y="2321107"/>
              <a:ext cx="2973962" cy="4145773"/>
            </a:xfrm>
            <a:custGeom>
              <a:avLst/>
              <a:gdLst>
                <a:gd name="connsiteX0" fmla="*/ 2903311 w 2973962"/>
                <a:gd name="connsiteY0" fmla="*/ 1666663 h 4145773"/>
                <a:gd name="connsiteX1" fmla="*/ 2048674 w 2973962"/>
                <a:gd name="connsiteY1" fmla="*/ 1447979 h 4145773"/>
                <a:gd name="connsiteX2" fmla="*/ 1724668 w 2973962"/>
                <a:gd name="connsiteY2" fmla="*/ 1091813 h 4145773"/>
                <a:gd name="connsiteX3" fmla="*/ 1724668 w 2973962"/>
                <a:gd name="connsiteY3" fmla="*/ 0 h 4145773"/>
                <a:gd name="connsiteX4" fmla="*/ 32277 w 2973962"/>
                <a:gd name="connsiteY4" fmla="*/ 28943 h 4145773"/>
                <a:gd name="connsiteX5" fmla="*/ 17806 w 2973962"/>
                <a:gd name="connsiteY5" fmla="*/ 49043 h 4145773"/>
                <a:gd name="connsiteX6" fmla="*/ 32277 w 2973962"/>
                <a:gd name="connsiteY6" fmla="*/ 169641 h 4145773"/>
                <a:gd name="connsiteX7" fmla="*/ 19414 w 2973962"/>
                <a:gd name="connsiteY7" fmla="*/ 591733 h 4145773"/>
                <a:gd name="connsiteX8" fmla="*/ 118 w 2973962"/>
                <a:gd name="connsiteY8" fmla="*/ 1150504 h 4145773"/>
                <a:gd name="connsiteX9" fmla="*/ 45141 w 2973962"/>
                <a:gd name="connsiteY9" fmla="*/ 1610384 h 4145773"/>
                <a:gd name="connsiteX10" fmla="*/ 376383 w 2973962"/>
                <a:gd name="connsiteY10" fmla="*/ 1985845 h 4145773"/>
                <a:gd name="connsiteX11" fmla="*/ 603107 w 2973962"/>
                <a:gd name="connsiteY11" fmla="*/ 2028456 h 4145773"/>
                <a:gd name="connsiteX12" fmla="*/ 644915 w 2973962"/>
                <a:gd name="connsiteY12" fmla="*/ 2071068 h 4145773"/>
                <a:gd name="connsiteX13" fmla="*/ 781592 w 2973962"/>
                <a:gd name="connsiteY13" fmla="*/ 4093897 h 4145773"/>
                <a:gd name="connsiteX14" fmla="*/ 800888 w 2973962"/>
                <a:gd name="connsiteY14" fmla="*/ 4118016 h 4145773"/>
                <a:gd name="connsiteX15" fmla="*/ 1984355 w 2973962"/>
                <a:gd name="connsiteY15" fmla="*/ 4138116 h 4145773"/>
                <a:gd name="connsiteX16" fmla="*/ 1979531 w 2973962"/>
                <a:gd name="connsiteY16" fmla="*/ 2129759 h 4145773"/>
                <a:gd name="connsiteX17" fmla="*/ 2646036 w 2973962"/>
                <a:gd name="connsiteY17" fmla="*/ 2051772 h 4145773"/>
                <a:gd name="connsiteX18" fmla="*/ 2879996 w 2973962"/>
                <a:gd name="connsiteY18" fmla="*/ 1962530 h 4145773"/>
                <a:gd name="connsiteX19" fmla="*/ 2903311 w 2973962"/>
                <a:gd name="connsiteY19" fmla="*/ 1666663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73962" h="4145773">
                  <a:moveTo>
                    <a:pt x="2903311" y="1666663"/>
                  </a:moveTo>
                  <a:cubicBezTo>
                    <a:pt x="2645232" y="1601540"/>
                    <a:pt x="2264142" y="1468078"/>
                    <a:pt x="2048674" y="1447979"/>
                  </a:cubicBezTo>
                  <a:cubicBezTo>
                    <a:pt x="1865365" y="1431095"/>
                    <a:pt x="1724668" y="1276730"/>
                    <a:pt x="1724668" y="1091813"/>
                  </a:cubicBezTo>
                  <a:lnTo>
                    <a:pt x="1724668" y="0"/>
                  </a:lnTo>
                  <a:cubicBezTo>
                    <a:pt x="1724668" y="0"/>
                    <a:pt x="214782" y="20100"/>
                    <a:pt x="32277" y="28943"/>
                  </a:cubicBezTo>
                  <a:cubicBezTo>
                    <a:pt x="16198" y="29747"/>
                    <a:pt x="15394" y="35375"/>
                    <a:pt x="17806" y="49043"/>
                  </a:cubicBezTo>
                  <a:cubicBezTo>
                    <a:pt x="25845" y="89242"/>
                    <a:pt x="31473" y="129442"/>
                    <a:pt x="32277" y="169641"/>
                  </a:cubicBezTo>
                  <a:cubicBezTo>
                    <a:pt x="36297" y="310338"/>
                    <a:pt x="23433" y="451036"/>
                    <a:pt x="19414" y="591733"/>
                  </a:cubicBezTo>
                  <a:cubicBezTo>
                    <a:pt x="13786" y="778258"/>
                    <a:pt x="-1490" y="963979"/>
                    <a:pt x="118" y="1150504"/>
                  </a:cubicBezTo>
                  <a:cubicBezTo>
                    <a:pt x="1726" y="1305673"/>
                    <a:pt x="8158" y="1459235"/>
                    <a:pt x="45141" y="1610384"/>
                  </a:cubicBezTo>
                  <a:cubicBezTo>
                    <a:pt x="90968" y="1792889"/>
                    <a:pt x="193075" y="1925546"/>
                    <a:pt x="376383" y="1985845"/>
                  </a:cubicBezTo>
                  <a:cubicBezTo>
                    <a:pt x="450350" y="2009965"/>
                    <a:pt x="525925" y="2022025"/>
                    <a:pt x="603107" y="2028456"/>
                  </a:cubicBezTo>
                  <a:cubicBezTo>
                    <a:pt x="644111" y="2031673"/>
                    <a:pt x="642503" y="2031673"/>
                    <a:pt x="644915" y="2071068"/>
                  </a:cubicBezTo>
                  <a:cubicBezTo>
                    <a:pt x="652150" y="2198902"/>
                    <a:pt x="773552" y="3966063"/>
                    <a:pt x="781592" y="4093897"/>
                  </a:cubicBezTo>
                  <a:cubicBezTo>
                    <a:pt x="782396" y="4107564"/>
                    <a:pt x="785612" y="4115604"/>
                    <a:pt x="800888" y="4118016"/>
                  </a:cubicBezTo>
                  <a:cubicBezTo>
                    <a:pt x="828223" y="4122036"/>
                    <a:pt x="1985159" y="4162235"/>
                    <a:pt x="1984355" y="4138116"/>
                  </a:cubicBezTo>
                  <a:cubicBezTo>
                    <a:pt x="1983551" y="4102740"/>
                    <a:pt x="1979531" y="2129759"/>
                    <a:pt x="1979531" y="2129759"/>
                  </a:cubicBezTo>
                  <a:cubicBezTo>
                    <a:pt x="2043850" y="2127347"/>
                    <a:pt x="2490062" y="2087147"/>
                    <a:pt x="2646036" y="2051772"/>
                  </a:cubicBezTo>
                  <a:cubicBezTo>
                    <a:pt x="2728042" y="2033280"/>
                    <a:pt x="2810049" y="2012377"/>
                    <a:pt x="2879996" y="1962530"/>
                  </a:cubicBezTo>
                  <a:cubicBezTo>
                    <a:pt x="2966826" y="1902231"/>
                    <a:pt x="3027929" y="1677115"/>
                    <a:pt x="2903311" y="1666663"/>
                  </a:cubicBezTo>
                  <a:close/>
                </a:path>
              </a:pathLst>
            </a:custGeom>
            <a:solidFill>
              <a:srgbClr val="2D2227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="" xmlns:a16="http://schemas.microsoft.com/office/drawing/2014/main" id="{61823F22-5A97-492A-9536-583679317DE3}"/>
                </a:ext>
              </a:extLst>
            </p:cNvPr>
            <p:cNvSpPr/>
            <p:nvPr/>
          </p:nvSpPr>
          <p:spPr>
            <a:xfrm>
              <a:off x="4072852" y="3099365"/>
              <a:ext cx="4331037" cy="3760076"/>
            </a:xfrm>
            <a:custGeom>
              <a:avLst/>
              <a:gdLst>
                <a:gd name="connsiteX0" fmla="*/ 3717146 w 4331037"/>
                <a:gd name="connsiteY0" fmla="*/ 2647526 h 3760076"/>
                <a:gd name="connsiteX1" fmla="*/ 3695438 w 4331037"/>
                <a:gd name="connsiteY1" fmla="*/ 2805911 h 3760076"/>
                <a:gd name="connsiteX2" fmla="*/ 3698654 w 4331037"/>
                <a:gd name="connsiteY2" fmla="*/ 2816363 h 3760076"/>
                <a:gd name="connsiteX3" fmla="*/ 3943870 w 4331037"/>
                <a:gd name="connsiteY3" fmla="*/ 3043087 h 3760076"/>
                <a:gd name="connsiteX4" fmla="*/ 4159338 w 4331037"/>
                <a:gd name="connsiteY4" fmla="*/ 3089718 h 3760076"/>
                <a:gd name="connsiteX5" fmla="*/ 4329783 w 4331037"/>
                <a:gd name="connsiteY5" fmla="*/ 3232827 h 3760076"/>
                <a:gd name="connsiteX6" fmla="*/ 4296016 w 4331037"/>
                <a:gd name="connsiteY6" fmla="*/ 3310010 h 3760076"/>
                <a:gd name="connsiteX7" fmla="*/ 4145670 w 4331037"/>
                <a:gd name="connsiteY7" fmla="*/ 3361465 h 3760076"/>
                <a:gd name="connsiteX8" fmla="*/ 3908494 w 4331037"/>
                <a:gd name="connsiteY8" fmla="*/ 3379957 h 3760076"/>
                <a:gd name="connsiteX9" fmla="*/ 3665690 w 4331037"/>
                <a:gd name="connsiteY9" fmla="*/ 3329306 h 3760076"/>
                <a:gd name="connsiteX10" fmla="*/ 3466302 w 4331037"/>
                <a:gd name="connsiteY10" fmla="*/ 3287499 h 3760076"/>
                <a:gd name="connsiteX11" fmla="*/ 3166415 w 4331037"/>
                <a:gd name="connsiteY11" fmla="*/ 3281871 h 3760076"/>
                <a:gd name="connsiteX12" fmla="*/ 3063505 w 4331037"/>
                <a:gd name="connsiteY12" fmla="*/ 3281871 h 3760076"/>
                <a:gd name="connsiteX13" fmla="*/ 2994362 w 4331037"/>
                <a:gd name="connsiteY13" fmla="*/ 3227200 h 3760076"/>
                <a:gd name="connsiteX14" fmla="*/ 2974262 w 4331037"/>
                <a:gd name="connsiteY14" fmla="*/ 3122682 h 3760076"/>
                <a:gd name="connsiteX15" fmla="*/ 3023306 w 4331037"/>
                <a:gd name="connsiteY15" fmla="*/ 2777772 h 3760076"/>
                <a:gd name="connsiteX16" fmla="*/ 3020894 w 4331037"/>
                <a:gd name="connsiteY16" fmla="*/ 2668430 h 3760076"/>
                <a:gd name="connsiteX17" fmla="*/ 3015266 w 4331037"/>
                <a:gd name="connsiteY17" fmla="*/ 2653957 h 3760076"/>
                <a:gd name="connsiteX18" fmla="*/ 3006422 w 4331037"/>
                <a:gd name="connsiteY18" fmla="*/ 2616974 h 3760076"/>
                <a:gd name="connsiteX19" fmla="*/ 2987126 w 4331037"/>
                <a:gd name="connsiteY19" fmla="*/ 2225433 h 3760076"/>
                <a:gd name="connsiteX20" fmla="*/ 2956575 w 4331037"/>
                <a:gd name="connsiteY20" fmla="*/ 2007553 h 3760076"/>
                <a:gd name="connsiteX21" fmla="*/ 2907532 w 4331037"/>
                <a:gd name="connsiteY21" fmla="*/ 1606364 h 3760076"/>
                <a:gd name="connsiteX22" fmla="*/ 2908336 w 4331037"/>
                <a:gd name="connsiteY22" fmla="*/ 1276730 h 3760076"/>
                <a:gd name="connsiteX23" fmla="*/ 2922807 w 4331037"/>
                <a:gd name="connsiteY23" fmla="*/ 1045986 h 3760076"/>
                <a:gd name="connsiteX24" fmla="*/ 2889844 w 4331037"/>
                <a:gd name="connsiteY24" fmla="*/ 1015434 h 3760076"/>
                <a:gd name="connsiteX25" fmla="*/ 1449101 w 4331037"/>
                <a:gd name="connsiteY25" fmla="*/ 1088597 h 3760076"/>
                <a:gd name="connsiteX26" fmla="*/ 1420962 w 4331037"/>
                <a:gd name="connsiteY26" fmla="*/ 1117541 h 3760076"/>
                <a:gd name="connsiteX27" fmla="*/ 1430610 w 4331037"/>
                <a:gd name="connsiteY27" fmla="*/ 1408584 h 3760076"/>
                <a:gd name="connsiteX28" fmla="*/ 1445081 w 4331037"/>
                <a:gd name="connsiteY28" fmla="*/ 1642543 h 3760076"/>
                <a:gd name="connsiteX29" fmla="*/ 1466789 w 4331037"/>
                <a:gd name="connsiteY29" fmla="*/ 1944842 h 3760076"/>
                <a:gd name="connsiteX30" fmla="*/ 1498144 w 4331037"/>
                <a:gd name="connsiteY30" fmla="*/ 2293772 h 3760076"/>
                <a:gd name="connsiteX31" fmla="*/ 1547187 w 4331037"/>
                <a:gd name="connsiteY31" fmla="*/ 2772948 h 3760076"/>
                <a:gd name="connsiteX32" fmla="*/ 1534324 w 4331037"/>
                <a:gd name="connsiteY32" fmla="*/ 3133937 h 3760076"/>
                <a:gd name="connsiteX33" fmla="*/ 1498144 w 4331037"/>
                <a:gd name="connsiteY33" fmla="*/ 3170921 h 3760076"/>
                <a:gd name="connsiteX34" fmla="*/ 1479653 w 4331037"/>
                <a:gd name="connsiteY34" fmla="*/ 3205492 h 3760076"/>
                <a:gd name="connsiteX35" fmla="*/ 1547991 w 4331037"/>
                <a:gd name="connsiteY35" fmla="*/ 3346993 h 3760076"/>
                <a:gd name="connsiteX36" fmla="*/ 1564875 w 4331037"/>
                <a:gd name="connsiteY36" fmla="*/ 3387997 h 3760076"/>
                <a:gd name="connsiteX37" fmla="*/ 1568895 w 4331037"/>
                <a:gd name="connsiteY37" fmla="*/ 3400057 h 3760076"/>
                <a:gd name="connsiteX38" fmla="*/ 1649294 w 4331037"/>
                <a:gd name="connsiteY38" fmla="*/ 3515027 h 3760076"/>
                <a:gd name="connsiteX39" fmla="*/ 1682257 w 4331037"/>
                <a:gd name="connsiteY39" fmla="*/ 3570501 h 3760076"/>
                <a:gd name="connsiteX40" fmla="*/ 1650098 w 4331037"/>
                <a:gd name="connsiteY40" fmla="*/ 3704767 h 3760076"/>
                <a:gd name="connsiteX41" fmla="*/ 1490908 w 4331037"/>
                <a:gd name="connsiteY41" fmla="*/ 3748986 h 3760076"/>
                <a:gd name="connsiteX42" fmla="*/ 1144391 w 4331037"/>
                <a:gd name="connsiteY42" fmla="*/ 3750594 h 3760076"/>
                <a:gd name="connsiteX43" fmla="*/ 907215 w 4331037"/>
                <a:gd name="connsiteY43" fmla="*/ 3539950 h 3760076"/>
                <a:gd name="connsiteX44" fmla="*/ 879879 w 4331037"/>
                <a:gd name="connsiteY44" fmla="*/ 3416137 h 3760076"/>
                <a:gd name="connsiteX45" fmla="*/ 878271 w 4331037"/>
                <a:gd name="connsiteY45" fmla="*/ 3409704 h 3760076"/>
                <a:gd name="connsiteX46" fmla="*/ 864603 w 4331037"/>
                <a:gd name="connsiteY46" fmla="*/ 3216748 h 3760076"/>
                <a:gd name="connsiteX47" fmla="*/ 842896 w 4331037"/>
                <a:gd name="connsiteY47" fmla="*/ 3135545 h 3760076"/>
                <a:gd name="connsiteX48" fmla="*/ 792245 w 4331037"/>
                <a:gd name="connsiteY48" fmla="*/ 3041479 h 3760076"/>
                <a:gd name="connsiteX49" fmla="*/ 785009 w 4331037"/>
                <a:gd name="connsiteY49" fmla="*/ 2998064 h 3760076"/>
                <a:gd name="connsiteX50" fmla="*/ 813952 w 4331037"/>
                <a:gd name="connsiteY50" fmla="*/ 2714256 h 3760076"/>
                <a:gd name="connsiteX51" fmla="*/ 816364 w 4331037"/>
                <a:gd name="connsiteY51" fmla="*/ 2598483 h 3760076"/>
                <a:gd name="connsiteX52" fmla="*/ 772145 w 4331037"/>
                <a:gd name="connsiteY52" fmla="*/ 2033281 h 3760076"/>
                <a:gd name="connsiteX53" fmla="*/ 689334 w 4331037"/>
                <a:gd name="connsiteY53" fmla="*/ 1513905 h 3760076"/>
                <a:gd name="connsiteX54" fmla="*/ 672451 w 4331037"/>
                <a:gd name="connsiteY54" fmla="*/ 1075733 h 3760076"/>
                <a:gd name="connsiteX55" fmla="*/ 673255 w 4331037"/>
                <a:gd name="connsiteY55" fmla="*/ 1058045 h 3760076"/>
                <a:gd name="connsiteX56" fmla="*/ 638683 w 4331037"/>
                <a:gd name="connsiteY56" fmla="*/ 1009002 h 3760076"/>
                <a:gd name="connsiteX57" fmla="*/ 489946 w 4331037"/>
                <a:gd name="connsiteY57" fmla="*/ 967195 h 3760076"/>
                <a:gd name="connsiteX58" fmla="*/ 226239 w 4331037"/>
                <a:gd name="connsiteY58" fmla="*/ 909308 h 3760076"/>
                <a:gd name="connsiteX59" fmla="*/ 50166 w 4331037"/>
                <a:gd name="connsiteY59" fmla="*/ 779866 h 3760076"/>
                <a:gd name="connsiteX60" fmla="*/ 319 w 4331037"/>
                <a:gd name="connsiteY60" fmla="*/ 637561 h 3760076"/>
                <a:gd name="connsiteX61" fmla="*/ 108053 w 4331037"/>
                <a:gd name="connsiteY61" fmla="*/ 0 h 3760076"/>
                <a:gd name="connsiteX62" fmla="*/ 1875214 w 4331037"/>
                <a:gd name="connsiteY62" fmla="*/ 43415 h 3760076"/>
                <a:gd name="connsiteX63" fmla="*/ 1879234 w 4331037"/>
                <a:gd name="connsiteY63" fmla="*/ 43415 h 3760076"/>
                <a:gd name="connsiteX64" fmla="*/ 3498461 w 4331037"/>
                <a:gd name="connsiteY64" fmla="*/ 231548 h 3760076"/>
                <a:gd name="connsiteX65" fmla="*/ 3504893 w 4331037"/>
                <a:gd name="connsiteY65" fmla="*/ 234764 h 3760076"/>
                <a:gd name="connsiteX66" fmla="*/ 3660867 w 4331037"/>
                <a:gd name="connsiteY66" fmla="*/ 479980 h 3760076"/>
                <a:gd name="connsiteX67" fmla="*/ 3705086 w 4331037"/>
                <a:gd name="connsiteY67" fmla="*/ 840165 h 3760076"/>
                <a:gd name="connsiteX68" fmla="*/ 3684986 w 4331037"/>
                <a:gd name="connsiteY68" fmla="*/ 1291201 h 3760076"/>
                <a:gd name="connsiteX69" fmla="*/ 3697046 w 4331037"/>
                <a:gd name="connsiteY69" fmla="*/ 1776005 h 3760076"/>
                <a:gd name="connsiteX70" fmla="*/ 3725989 w 4331037"/>
                <a:gd name="connsiteY70" fmla="*/ 2487533 h 3760076"/>
                <a:gd name="connsiteX71" fmla="*/ 3717146 w 4331037"/>
                <a:gd name="connsiteY71" fmla="*/ 2647526 h 376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331037" h="3760076">
                  <a:moveTo>
                    <a:pt x="3717146" y="2647526"/>
                  </a:moveTo>
                  <a:cubicBezTo>
                    <a:pt x="3714733" y="2700589"/>
                    <a:pt x="3725185" y="2756064"/>
                    <a:pt x="3695438" y="2805911"/>
                  </a:cubicBezTo>
                  <a:cubicBezTo>
                    <a:pt x="3693830" y="2808323"/>
                    <a:pt x="3696242" y="2813951"/>
                    <a:pt x="3698654" y="2816363"/>
                  </a:cubicBezTo>
                  <a:cubicBezTo>
                    <a:pt x="3774228" y="2898369"/>
                    <a:pt x="3844175" y="2986808"/>
                    <a:pt x="3943870" y="3043087"/>
                  </a:cubicBezTo>
                  <a:cubicBezTo>
                    <a:pt x="4011404" y="3081678"/>
                    <a:pt x="4084567" y="3086502"/>
                    <a:pt x="4159338" y="3089718"/>
                  </a:cubicBezTo>
                  <a:cubicBezTo>
                    <a:pt x="4241345" y="3092934"/>
                    <a:pt x="4315311" y="3153233"/>
                    <a:pt x="4329783" y="3232827"/>
                  </a:cubicBezTo>
                  <a:cubicBezTo>
                    <a:pt x="4335411" y="3265791"/>
                    <a:pt x="4321743" y="3290714"/>
                    <a:pt x="4296016" y="3310010"/>
                  </a:cubicBezTo>
                  <a:cubicBezTo>
                    <a:pt x="4251796" y="3343778"/>
                    <a:pt x="4198733" y="3352621"/>
                    <a:pt x="4145670" y="3361465"/>
                  </a:cubicBezTo>
                  <a:cubicBezTo>
                    <a:pt x="4066879" y="3374329"/>
                    <a:pt x="3988089" y="3380761"/>
                    <a:pt x="3908494" y="3379957"/>
                  </a:cubicBezTo>
                  <a:cubicBezTo>
                    <a:pt x="3824880" y="3379153"/>
                    <a:pt x="3742069" y="3369505"/>
                    <a:pt x="3665690" y="3329306"/>
                  </a:cubicBezTo>
                  <a:cubicBezTo>
                    <a:pt x="3603783" y="3296342"/>
                    <a:pt x="3534641" y="3293931"/>
                    <a:pt x="3466302" y="3287499"/>
                  </a:cubicBezTo>
                  <a:cubicBezTo>
                    <a:pt x="3366608" y="3277851"/>
                    <a:pt x="3266109" y="3281067"/>
                    <a:pt x="3166415" y="3281871"/>
                  </a:cubicBezTo>
                  <a:cubicBezTo>
                    <a:pt x="3131844" y="3281871"/>
                    <a:pt x="3098076" y="3290714"/>
                    <a:pt x="3063505" y="3281871"/>
                  </a:cubicBezTo>
                  <a:cubicBezTo>
                    <a:pt x="3031345" y="3273831"/>
                    <a:pt x="3008030" y="3258555"/>
                    <a:pt x="2994362" y="3227200"/>
                  </a:cubicBezTo>
                  <a:cubicBezTo>
                    <a:pt x="2979890" y="3194236"/>
                    <a:pt x="2975066" y="3158861"/>
                    <a:pt x="2974262" y="3122682"/>
                  </a:cubicBezTo>
                  <a:cubicBezTo>
                    <a:pt x="2970242" y="3005299"/>
                    <a:pt x="2988734" y="2890330"/>
                    <a:pt x="3023306" y="2777772"/>
                  </a:cubicBezTo>
                  <a:cubicBezTo>
                    <a:pt x="3034561" y="2742396"/>
                    <a:pt x="3020894" y="2705413"/>
                    <a:pt x="3020894" y="2668430"/>
                  </a:cubicBezTo>
                  <a:cubicBezTo>
                    <a:pt x="3020894" y="2662802"/>
                    <a:pt x="3018482" y="2657977"/>
                    <a:pt x="3015266" y="2653957"/>
                  </a:cubicBezTo>
                  <a:cubicBezTo>
                    <a:pt x="3007226" y="2643506"/>
                    <a:pt x="3006422" y="2629838"/>
                    <a:pt x="3006422" y="2616974"/>
                  </a:cubicBezTo>
                  <a:cubicBezTo>
                    <a:pt x="3002402" y="2486729"/>
                    <a:pt x="2995970" y="2355679"/>
                    <a:pt x="2987126" y="2225433"/>
                  </a:cubicBezTo>
                  <a:cubicBezTo>
                    <a:pt x="2981498" y="2152271"/>
                    <a:pt x="2967831" y="2079912"/>
                    <a:pt x="2956575" y="2007553"/>
                  </a:cubicBezTo>
                  <a:cubicBezTo>
                    <a:pt x="2936475" y="1874091"/>
                    <a:pt x="2915572" y="1740630"/>
                    <a:pt x="2907532" y="1606364"/>
                  </a:cubicBezTo>
                  <a:cubicBezTo>
                    <a:pt x="2901100" y="1497022"/>
                    <a:pt x="2902708" y="1386876"/>
                    <a:pt x="2908336" y="1276730"/>
                  </a:cubicBezTo>
                  <a:cubicBezTo>
                    <a:pt x="2912356" y="1199547"/>
                    <a:pt x="2922807" y="1123169"/>
                    <a:pt x="2922807" y="1045986"/>
                  </a:cubicBezTo>
                  <a:cubicBezTo>
                    <a:pt x="2922807" y="1013826"/>
                    <a:pt x="2922807" y="1015434"/>
                    <a:pt x="2889844" y="1015434"/>
                  </a:cubicBezTo>
                  <a:cubicBezTo>
                    <a:pt x="2811857" y="1016238"/>
                    <a:pt x="1534324" y="1082969"/>
                    <a:pt x="1449101" y="1088597"/>
                  </a:cubicBezTo>
                  <a:cubicBezTo>
                    <a:pt x="1429002" y="1089401"/>
                    <a:pt x="1420962" y="1097441"/>
                    <a:pt x="1420962" y="1117541"/>
                  </a:cubicBezTo>
                  <a:cubicBezTo>
                    <a:pt x="1421766" y="1214823"/>
                    <a:pt x="1426590" y="1311301"/>
                    <a:pt x="1430610" y="1408584"/>
                  </a:cubicBezTo>
                  <a:cubicBezTo>
                    <a:pt x="1433825" y="1486570"/>
                    <a:pt x="1441061" y="1564556"/>
                    <a:pt x="1445081" y="1642543"/>
                  </a:cubicBezTo>
                  <a:cubicBezTo>
                    <a:pt x="1449905" y="1743846"/>
                    <a:pt x="1457141" y="1844344"/>
                    <a:pt x="1466789" y="1944842"/>
                  </a:cubicBezTo>
                  <a:cubicBezTo>
                    <a:pt x="1478045" y="2061420"/>
                    <a:pt x="1486085" y="2177194"/>
                    <a:pt x="1498144" y="2293772"/>
                  </a:cubicBezTo>
                  <a:cubicBezTo>
                    <a:pt x="1514224" y="2453765"/>
                    <a:pt x="1531108" y="2612954"/>
                    <a:pt x="1547187" y="2772948"/>
                  </a:cubicBezTo>
                  <a:cubicBezTo>
                    <a:pt x="1559247" y="2893546"/>
                    <a:pt x="1556031" y="3014144"/>
                    <a:pt x="1534324" y="3133937"/>
                  </a:cubicBezTo>
                  <a:cubicBezTo>
                    <a:pt x="1530304" y="3154841"/>
                    <a:pt x="1519852" y="3169313"/>
                    <a:pt x="1498144" y="3170921"/>
                  </a:cubicBezTo>
                  <a:cubicBezTo>
                    <a:pt x="1472417" y="3172528"/>
                    <a:pt x="1472417" y="3186196"/>
                    <a:pt x="1479653" y="3205492"/>
                  </a:cubicBezTo>
                  <a:cubicBezTo>
                    <a:pt x="1498948" y="3254535"/>
                    <a:pt x="1520656" y="3301970"/>
                    <a:pt x="1547991" y="3346993"/>
                  </a:cubicBezTo>
                  <a:cubicBezTo>
                    <a:pt x="1556031" y="3359858"/>
                    <a:pt x="1564071" y="3372721"/>
                    <a:pt x="1564875" y="3387997"/>
                  </a:cubicBezTo>
                  <a:cubicBezTo>
                    <a:pt x="1564875" y="3392017"/>
                    <a:pt x="1566483" y="3396037"/>
                    <a:pt x="1568895" y="3400057"/>
                  </a:cubicBezTo>
                  <a:cubicBezTo>
                    <a:pt x="1595427" y="3438648"/>
                    <a:pt x="1622762" y="3476435"/>
                    <a:pt x="1649294" y="3515027"/>
                  </a:cubicBezTo>
                  <a:cubicBezTo>
                    <a:pt x="1661353" y="3532715"/>
                    <a:pt x="1672609" y="3551206"/>
                    <a:pt x="1682257" y="3570501"/>
                  </a:cubicBezTo>
                  <a:cubicBezTo>
                    <a:pt x="1713613" y="3637233"/>
                    <a:pt x="1706377" y="3675020"/>
                    <a:pt x="1650098" y="3704767"/>
                  </a:cubicBezTo>
                  <a:cubicBezTo>
                    <a:pt x="1600250" y="3731299"/>
                    <a:pt x="1545580" y="3742555"/>
                    <a:pt x="1490908" y="3748986"/>
                  </a:cubicBezTo>
                  <a:cubicBezTo>
                    <a:pt x="1375938" y="3762654"/>
                    <a:pt x="1259361" y="3764262"/>
                    <a:pt x="1144391" y="3750594"/>
                  </a:cubicBezTo>
                  <a:cubicBezTo>
                    <a:pt x="1017361" y="3735319"/>
                    <a:pt x="943394" y="3658136"/>
                    <a:pt x="907215" y="3539950"/>
                  </a:cubicBezTo>
                  <a:cubicBezTo>
                    <a:pt x="895155" y="3499751"/>
                    <a:pt x="884703" y="3457943"/>
                    <a:pt x="879879" y="3416137"/>
                  </a:cubicBezTo>
                  <a:cubicBezTo>
                    <a:pt x="879879" y="3413724"/>
                    <a:pt x="879075" y="3412117"/>
                    <a:pt x="878271" y="3409704"/>
                  </a:cubicBezTo>
                  <a:cubicBezTo>
                    <a:pt x="852544" y="3346993"/>
                    <a:pt x="867015" y="3281067"/>
                    <a:pt x="864603" y="3216748"/>
                  </a:cubicBezTo>
                  <a:cubicBezTo>
                    <a:pt x="863799" y="3187001"/>
                    <a:pt x="858975" y="3160469"/>
                    <a:pt x="842896" y="3135545"/>
                  </a:cubicBezTo>
                  <a:cubicBezTo>
                    <a:pt x="823600" y="3105798"/>
                    <a:pt x="810736" y="3072030"/>
                    <a:pt x="792245" y="3041479"/>
                  </a:cubicBezTo>
                  <a:cubicBezTo>
                    <a:pt x="784205" y="3027811"/>
                    <a:pt x="783401" y="3013339"/>
                    <a:pt x="785009" y="2998064"/>
                  </a:cubicBezTo>
                  <a:cubicBezTo>
                    <a:pt x="796265" y="2903997"/>
                    <a:pt x="804304" y="2809127"/>
                    <a:pt x="813952" y="2714256"/>
                  </a:cubicBezTo>
                  <a:cubicBezTo>
                    <a:pt x="817972" y="2675665"/>
                    <a:pt x="813952" y="2637074"/>
                    <a:pt x="816364" y="2598483"/>
                  </a:cubicBezTo>
                  <a:cubicBezTo>
                    <a:pt x="826012" y="2407938"/>
                    <a:pt x="801893" y="2220609"/>
                    <a:pt x="772145" y="2033281"/>
                  </a:cubicBezTo>
                  <a:cubicBezTo>
                    <a:pt x="744810" y="1860424"/>
                    <a:pt x="715062" y="1687567"/>
                    <a:pt x="689334" y="1513905"/>
                  </a:cubicBezTo>
                  <a:cubicBezTo>
                    <a:pt x="668431" y="1368384"/>
                    <a:pt x="659587" y="1222059"/>
                    <a:pt x="672451" y="1075733"/>
                  </a:cubicBezTo>
                  <a:cubicBezTo>
                    <a:pt x="673255" y="1070105"/>
                    <a:pt x="672451" y="1063673"/>
                    <a:pt x="673255" y="1058045"/>
                  </a:cubicBezTo>
                  <a:cubicBezTo>
                    <a:pt x="676471" y="1031514"/>
                    <a:pt x="666019" y="1016238"/>
                    <a:pt x="638683" y="1009002"/>
                  </a:cubicBezTo>
                  <a:cubicBezTo>
                    <a:pt x="588836" y="995335"/>
                    <a:pt x="539793" y="980059"/>
                    <a:pt x="489946" y="967195"/>
                  </a:cubicBezTo>
                  <a:cubicBezTo>
                    <a:pt x="403115" y="944684"/>
                    <a:pt x="314677" y="923780"/>
                    <a:pt x="226239" y="909308"/>
                  </a:cubicBezTo>
                  <a:cubicBezTo>
                    <a:pt x="145840" y="896444"/>
                    <a:pt x="91973" y="844989"/>
                    <a:pt x="50166" y="779866"/>
                  </a:cubicBezTo>
                  <a:cubicBezTo>
                    <a:pt x="22830" y="736451"/>
                    <a:pt x="9966" y="687408"/>
                    <a:pt x="319" y="637561"/>
                  </a:cubicBezTo>
                  <a:cubicBezTo>
                    <a:pt x="-2897" y="621481"/>
                    <a:pt x="17202" y="300691"/>
                    <a:pt x="108053" y="0"/>
                  </a:cubicBezTo>
                  <a:cubicBezTo>
                    <a:pt x="108053" y="0"/>
                    <a:pt x="1815719" y="47435"/>
                    <a:pt x="1875214" y="43415"/>
                  </a:cubicBezTo>
                  <a:cubicBezTo>
                    <a:pt x="1876822" y="43415"/>
                    <a:pt x="1877626" y="43415"/>
                    <a:pt x="1879234" y="43415"/>
                  </a:cubicBezTo>
                  <a:cubicBezTo>
                    <a:pt x="1982948" y="54671"/>
                    <a:pt x="3227518" y="131854"/>
                    <a:pt x="3498461" y="231548"/>
                  </a:cubicBezTo>
                  <a:cubicBezTo>
                    <a:pt x="3500873" y="232352"/>
                    <a:pt x="3503285" y="233960"/>
                    <a:pt x="3504893" y="234764"/>
                  </a:cubicBezTo>
                  <a:cubicBezTo>
                    <a:pt x="3586900" y="297475"/>
                    <a:pt x="3631923" y="383501"/>
                    <a:pt x="3660867" y="479980"/>
                  </a:cubicBezTo>
                  <a:cubicBezTo>
                    <a:pt x="3695438" y="597361"/>
                    <a:pt x="3704282" y="718763"/>
                    <a:pt x="3705086" y="840165"/>
                  </a:cubicBezTo>
                  <a:cubicBezTo>
                    <a:pt x="3706694" y="990511"/>
                    <a:pt x="3694634" y="1140856"/>
                    <a:pt x="3684986" y="1291201"/>
                  </a:cubicBezTo>
                  <a:cubicBezTo>
                    <a:pt x="3679358" y="1380444"/>
                    <a:pt x="3689006" y="1702842"/>
                    <a:pt x="3697046" y="1776005"/>
                  </a:cubicBezTo>
                  <a:cubicBezTo>
                    <a:pt x="3722773" y="2012377"/>
                    <a:pt x="3728401" y="2249553"/>
                    <a:pt x="3725989" y="2487533"/>
                  </a:cubicBezTo>
                  <a:cubicBezTo>
                    <a:pt x="3722773" y="2514868"/>
                    <a:pt x="3717949" y="2623406"/>
                    <a:pt x="3717146" y="2647526"/>
                  </a:cubicBezTo>
                  <a:close/>
                </a:path>
              </a:pathLst>
            </a:custGeom>
            <a:solidFill>
              <a:srgbClr val="000000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="" xmlns:a16="http://schemas.microsoft.com/office/drawing/2014/main" id="{BF025C8E-19C8-44F5-B7D9-82FFB6EA6DD9}"/>
                </a:ext>
              </a:extLst>
            </p:cNvPr>
            <p:cNvSpPr/>
            <p:nvPr/>
          </p:nvSpPr>
          <p:spPr>
            <a:xfrm>
              <a:off x="4040779" y="844989"/>
              <a:ext cx="2945118" cy="2826723"/>
            </a:xfrm>
            <a:custGeom>
              <a:avLst/>
              <a:gdLst>
                <a:gd name="connsiteX0" fmla="*/ 573474 w 2945118"/>
                <a:gd name="connsiteY0" fmla="*/ 2284124 h 2826723"/>
                <a:gd name="connsiteX1" fmla="*/ 441620 w 2945118"/>
                <a:gd name="connsiteY1" fmla="*/ 2329147 h 2826723"/>
                <a:gd name="connsiteX2" fmla="*/ 284843 w 2945118"/>
                <a:gd name="connsiteY2" fmla="*/ 2428842 h 2826723"/>
                <a:gd name="connsiteX3" fmla="*/ 87867 w 2945118"/>
                <a:gd name="connsiteY3" fmla="*/ 2634662 h 2826723"/>
                <a:gd name="connsiteX4" fmla="*/ 67767 w 2945118"/>
                <a:gd name="connsiteY4" fmla="*/ 2717473 h 2826723"/>
                <a:gd name="connsiteX5" fmla="*/ 25960 w 2945118"/>
                <a:gd name="connsiteY5" fmla="*/ 2826011 h 2826723"/>
                <a:gd name="connsiteX6" fmla="*/ 4252 w 2945118"/>
                <a:gd name="connsiteY6" fmla="*/ 2682901 h 2826723"/>
                <a:gd name="connsiteX7" fmla="*/ 17920 w 2945118"/>
                <a:gd name="connsiteY7" fmla="*/ 2449745 h 2826723"/>
                <a:gd name="connsiteX8" fmla="*/ 75003 w 2945118"/>
                <a:gd name="connsiteY8" fmla="*/ 2255985 h 2826723"/>
                <a:gd name="connsiteX9" fmla="*/ 244644 w 2945118"/>
                <a:gd name="connsiteY9" fmla="*/ 1780829 h 2826723"/>
                <a:gd name="connsiteX10" fmla="*/ 369262 w 2945118"/>
                <a:gd name="connsiteY10" fmla="*/ 1349088 h 2826723"/>
                <a:gd name="connsiteX11" fmla="*/ 521215 w 2945118"/>
                <a:gd name="connsiteY11" fmla="*/ 793534 h 2826723"/>
                <a:gd name="connsiteX12" fmla="*/ 976271 w 2945118"/>
                <a:gd name="connsiteY12" fmla="*/ 332046 h 2826723"/>
                <a:gd name="connsiteX13" fmla="*/ 1372636 w 2945118"/>
                <a:gd name="connsiteY13" fmla="*/ 221096 h 2826723"/>
                <a:gd name="connsiteX14" fmla="*/ 1474742 w 2945118"/>
                <a:gd name="connsiteY14" fmla="*/ 159993 h 2826723"/>
                <a:gd name="connsiteX15" fmla="*/ 1625892 w 2945118"/>
                <a:gd name="connsiteY15" fmla="*/ 18492 h 2826723"/>
                <a:gd name="connsiteX16" fmla="*/ 1706290 w 2945118"/>
                <a:gd name="connsiteY16" fmla="*/ 0 h 2826723"/>
                <a:gd name="connsiteX17" fmla="*/ 1719154 w 2945118"/>
                <a:gd name="connsiteY17" fmla="*/ 18492 h 2826723"/>
                <a:gd name="connsiteX18" fmla="*/ 1645991 w 2945118"/>
                <a:gd name="connsiteY18" fmla="*/ 205016 h 2826723"/>
                <a:gd name="connsiteX19" fmla="*/ 1639559 w 2945118"/>
                <a:gd name="connsiteY19" fmla="*/ 273355 h 2826723"/>
                <a:gd name="connsiteX20" fmla="*/ 1778649 w 2945118"/>
                <a:gd name="connsiteY20" fmla="*/ 525003 h 2826723"/>
                <a:gd name="connsiteX21" fmla="*/ 1859048 w 2945118"/>
                <a:gd name="connsiteY21" fmla="*/ 608617 h 2826723"/>
                <a:gd name="connsiteX22" fmla="*/ 1884775 w 2945118"/>
                <a:gd name="connsiteY22" fmla="*/ 669720 h 2826723"/>
                <a:gd name="connsiteX23" fmla="*/ 1889599 w 2945118"/>
                <a:gd name="connsiteY23" fmla="*/ 1043574 h 2826723"/>
                <a:gd name="connsiteX24" fmla="*/ 2068084 w 2945118"/>
                <a:gd name="connsiteY24" fmla="*/ 697860 h 2826723"/>
                <a:gd name="connsiteX25" fmla="*/ 2088988 w 2945118"/>
                <a:gd name="connsiteY25" fmla="*/ 672936 h 2826723"/>
                <a:gd name="connsiteX26" fmla="*/ 2482137 w 2945118"/>
                <a:gd name="connsiteY26" fmla="*/ 487215 h 2826723"/>
                <a:gd name="connsiteX27" fmla="*/ 2716901 w 2945118"/>
                <a:gd name="connsiteY27" fmla="*/ 651229 h 2826723"/>
                <a:gd name="connsiteX28" fmla="*/ 2859206 w 2945118"/>
                <a:gd name="connsiteY28" fmla="*/ 991315 h 2826723"/>
                <a:gd name="connsiteX29" fmla="*/ 2868854 w 2945118"/>
                <a:gd name="connsiteY29" fmla="*/ 1192311 h 2826723"/>
                <a:gd name="connsiteX30" fmla="*/ 2910661 w 2945118"/>
                <a:gd name="connsiteY30" fmla="*/ 1455215 h 2826723"/>
                <a:gd name="connsiteX31" fmla="*/ 2943625 w 2945118"/>
                <a:gd name="connsiteY31" fmla="*/ 1578224 h 2826723"/>
                <a:gd name="connsiteX32" fmla="*/ 2928349 w 2945118"/>
                <a:gd name="connsiteY32" fmla="*/ 1599128 h 2826723"/>
                <a:gd name="connsiteX33" fmla="*/ 2371187 w 2945118"/>
                <a:gd name="connsiteY33" fmla="*/ 1691586 h 2826723"/>
                <a:gd name="connsiteX34" fmla="*/ 2337419 w 2945118"/>
                <a:gd name="connsiteY34" fmla="*/ 1620836 h 2826723"/>
                <a:gd name="connsiteX35" fmla="*/ 2318124 w 2945118"/>
                <a:gd name="connsiteY35" fmla="*/ 1570185 h 2826723"/>
                <a:gd name="connsiteX36" fmla="*/ 1909699 w 2945118"/>
                <a:gd name="connsiteY36" fmla="*/ 2293772 h 2826723"/>
                <a:gd name="connsiteX37" fmla="*/ 573474 w 2945118"/>
                <a:gd name="connsiteY37" fmla="*/ 2284124 h 282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45118" h="2826723">
                  <a:moveTo>
                    <a:pt x="573474" y="2284124"/>
                  </a:moveTo>
                  <a:cubicBezTo>
                    <a:pt x="522019" y="2282516"/>
                    <a:pt x="478604" y="2293772"/>
                    <a:pt x="441620" y="2329147"/>
                  </a:cubicBezTo>
                  <a:cubicBezTo>
                    <a:pt x="396597" y="2373367"/>
                    <a:pt x="338710" y="2398290"/>
                    <a:pt x="284843" y="2428842"/>
                  </a:cubicBezTo>
                  <a:cubicBezTo>
                    <a:pt x="198013" y="2477885"/>
                    <a:pt x="136910" y="2551047"/>
                    <a:pt x="87867" y="2634662"/>
                  </a:cubicBezTo>
                  <a:cubicBezTo>
                    <a:pt x="74199" y="2657978"/>
                    <a:pt x="72591" y="2689333"/>
                    <a:pt x="67767" y="2717473"/>
                  </a:cubicBezTo>
                  <a:cubicBezTo>
                    <a:pt x="60531" y="2759280"/>
                    <a:pt x="29176" y="2834855"/>
                    <a:pt x="25960" y="2826011"/>
                  </a:cubicBezTo>
                  <a:cubicBezTo>
                    <a:pt x="8272" y="2780183"/>
                    <a:pt x="9880" y="2730336"/>
                    <a:pt x="4252" y="2682901"/>
                  </a:cubicBezTo>
                  <a:cubicBezTo>
                    <a:pt x="-6200" y="2604915"/>
                    <a:pt x="4252" y="2526124"/>
                    <a:pt x="17920" y="2449745"/>
                  </a:cubicBezTo>
                  <a:cubicBezTo>
                    <a:pt x="29980" y="2383818"/>
                    <a:pt x="51687" y="2319500"/>
                    <a:pt x="75003" y="2255985"/>
                  </a:cubicBezTo>
                  <a:cubicBezTo>
                    <a:pt x="133694" y="2098403"/>
                    <a:pt x="191581" y="1940018"/>
                    <a:pt x="244644" y="1780829"/>
                  </a:cubicBezTo>
                  <a:cubicBezTo>
                    <a:pt x="274391" y="1690782"/>
                    <a:pt x="358810" y="1392504"/>
                    <a:pt x="369262" y="1349088"/>
                  </a:cubicBezTo>
                  <a:cubicBezTo>
                    <a:pt x="414285" y="1162564"/>
                    <a:pt x="448856" y="972823"/>
                    <a:pt x="521215" y="793534"/>
                  </a:cubicBezTo>
                  <a:cubicBezTo>
                    <a:pt x="609653" y="576458"/>
                    <a:pt x="764823" y="426917"/>
                    <a:pt x="976271" y="332046"/>
                  </a:cubicBezTo>
                  <a:cubicBezTo>
                    <a:pt x="1103301" y="274963"/>
                    <a:pt x="1233547" y="229136"/>
                    <a:pt x="1372636" y="221096"/>
                  </a:cubicBezTo>
                  <a:cubicBezTo>
                    <a:pt x="1422483" y="218684"/>
                    <a:pt x="1449819" y="199388"/>
                    <a:pt x="1474742" y="159993"/>
                  </a:cubicBezTo>
                  <a:cubicBezTo>
                    <a:pt x="1512530" y="100498"/>
                    <a:pt x="1560769" y="49847"/>
                    <a:pt x="1625892" y="18492"/>
                  </a:cubicBezTo>
                  <a:cubicBezTo>
                    <a:pt x="1651619" y="5628"/>
                    <a:pt x="1678151" y="1608"/>
                    <a:pt x="1706290" y="0"/>
                  </a:cubicBezTo>
                  <a:cubicBezTo>
                    <a:pt x="1713526" y="4824"/>
                    <a:pt x="1717546" y="10452"/>
                    <a:pt x="1719154" y="18492"/>
                  </a:cubicBezTo>
                  <a:cubicBezTo>
                    <a:pt x="1708702" y="86027"/>
                    <a:pt x="1682975" y="147933"/>
                    <a:pt x="1645991" y="205016"/>
                  </a:cubicBezTo>
                  <a:cubicBezTo>
                    <a:pt x="1630716" y="228332"/>
                    <a:pt x="1627500" y="248432"/>
                    <a:pt x="1639559" y="273355"/>
                  </a:cubicBezTo>
                  <a:cubicBezTo>
                    <a:pt x="1678955" y="360990"/>
                    <a:pt x="1718350" y="448624"/>
                    <a:pt x="1778649" y="525003"/>
                  </a:cubicBezTo>
                  <a:cubicBezTo>
                    <a:pt x="1802769" y="555554"/>
                    <a:pt x="1831712" y="581282"/>
                    <a:pt x="1859048" y="608617"/>
                  </a:cubicBezTo>
                  <a:cubicBezTo>
                    <a:pt x="1875931" y="625501"/>
                    <a:pt x="1882363" y="645601"/>
                    <a:pt x="1884775" y="669720"/>
                  </a:cubicBezTo>
                  <a:cubicBezTo>
                    <a:pt x="1893619" y="758963"/>
                    <a:pt x="1889599" y="1005786"/>
                    <a:pt x="1889599" y="1043574"/>
                  </a:cubicBezTo>
                  <a:cubicBezTo>
                    <a:pt x="1933818" y="958351"/>
                    <a:pt x="2051200" y="730019"/>
                    <a:pt x="2068084" y="697860"/>
                  </a:cubicBezTo>
                  <a:cubicBezTo>
                    <a:pt x="2072908" y="688212"/>
                    <a:pt x="2077732" y="678564"/>
                    <a:pt x="2088988" y="672936"/>
                  </a:cubicBezTo>
                  <a:cubicBezTo>
                    <a:pt x="2102655" y="668916"/>
                    <a:pt x="2447565" y="500079"/>
                    <a:pt x="2482137" y="487215"/>
                  </a:cubicBezTo>
                  <a:cubicBezTo>
                    <a:pt x="2569771" y="528219"/>
                    <a:pt x="2656602" y="571634"/>
                    <a:pt x="2716901" y="651229"/>
                  </a:cubicBezTo>
                  <a:cubicBezTo>
                    <a:pt x="2794083" y="751727"/>
                    <a:pt x="2838302" y="865893"/>
                    <a:pt x="2859206" y="991315"/>
                  </a:cubicBezTo>
                  <a:cubicBezTo>
                    <a:pt x="2870462" y="1058046"/>
                    <a:pt x="2868854" y="1125580"/>
                    <a:pt x="2868854" y="1192311"/>
                  </a:cubicBezTo>
                  <a:cubicBezTo>
                    <a:pt x="2868854" y="1282358"/>
                    <a:pt x="2890562" y="1368384"/>
                    <a:pt x="2910661" y="1455215"/>
                  </a:cubicBezTo>
                  <a:cubicBezTo>
                    <a:pt x="2920309" y="1496218"/>
                    <a:pt x="2930761" y="1538025"/>
                    <a:pt x="2943625" y="1578224"/>
                  </a:cubicBezTo>
                  <a:cubicBezTo>
                    <a:pt x="2950056" y="1597520"/>
                    <a:pt x="2933977" y="1592696"/>
                    <a:pt x="2928349" y="1599128"/>
                  </a:cubicBezTo>
                  <a:cubicBezTo>
                    <a:pt x="2908249" y="1618424"/>
                    <a:pt x="2393698" y="1706862"/>
                    <a:pt x="2371187" y="1691586"/>
                  </a:cubicBezTo>
                  <a:cubicBezTo>
                    <a:pt x="2354303" y="1682743"/>
                    <a:pt x="2342243" y="1636916"/>
                    <a:pt x="2337419" y="1620836"/>
                  </a:cubicBezTo>
                  <a:cubicBezTo>
                    <a:pt x="2331791" y="1603148"/>
                    <a:pt x="2325360" y="1585460"/>
                    <a:pt x="2318124" y="1570185"/>
                  </a:cubicBezTo>
                  <a:cubicBezTo>
                    <a:pt x="2294808" y="1616816"/>
                    <a:pt x="1923367" y="2289752"/>
                    <a:pt x="1909699" y="2293772"/>
                  </a:cubicBezTo>
                  <a:cubicBezTo>
                    <a:pt x="1719154" y="2295380"/>
                    <a:pt x="643421" y="2286536"/>
                    <a:pt x="573474" y="2284124"/>
                  </a:cubicBezTo>
                  <a:close/>
                </a:path>
              </a:pathLst>
            </a:custGeom>
            <a:solidFill>
              <a:srgbClr val="FD0000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="" xmlns:a16="http://schemas.microsoft.com/office/drawing/2014/main" id="{DC186996-4AE2-4629-9B8F-1A2A72397143}"/>
                </a:ext>
              </a:extLst>
            </p:cNvPr>
            <p:cNvSpPr/>
            <p:nvPr/>
          </p:nvSpPr>
          <p:spPr>
            <a:xfrm>
              <a:off x="4620888" y="2362110"/>
              <a:ext cx="2605377" cy="947646"/>
            </a:xfrm>
            <a:custGeom>
              <a:avLst/>
              <a:gdLst>
                <a:gd name="connsiteX0" fmla="*/ 204009 w 2605377"/>
                <a:gd name="connsiteY0" fmla="*/ 770219 h 947646"/>
                <a:gd name="connsiteX1" fmla="*/ 104315 w 2605377"/>
                <a:gd name="connsiteY1" fmla="*/ 526611 h 947646"/>
                <a:gd name="connsiteX2" fmla="*/ 6229 w 2605377"/>
                <a:gd name="connsiteY2" fmla="*/ 260492 h 947646"/>
                <a:gd name="connsiteX3" fmla="*/ 16681 w 2605377"/>
                <a:gd name="connsiteY3" fmla="*/ 0 h 947646"/>
                <a:gd name="connsiteX4" fmla="*/ 651830 w 2605377"/>
                <a:gd name="connsiteY4" fmla="*/ 71555 h 947646"/>
                <a:gd name="connsiteX5" fmla="*/ 713737 w 2605377"/>
                <a:gd name="connsiteY5" fmla="*/ 142306 h 947646"/>
                <a:gd name="connsiteX6" fmla="*/ 714541 w 2605377"/>
                <a:gd name="connsiteY6" fmla="*/ 351342 h 947646"/>
                <a:gd name="connsiteX7" fmla="*/ 727404 w 2605377"/>
                <a:gd name="connsiteY7" fmla="*/ 373853 h 947646"/>
                <a:gd name="connsiteX8" fmla="*/ 1032919 w 2605377"/>
                <a:gd name="connsiteY8" fmla="*/ 368226 h 947646"/>
                <a:gd name="connsiteX9" fmla="*/ 1444560 w 2605377"/>
                <a:gd name="connsiteY9" fmla="*/ 258884 h 947646"/>
                <a:gd name="connsiteX10" fmla="*/ 1743643 w 2605377"/>
                <a:gd name="connsiteY10" fmla="*/ 161601 h 947646"/>
                <a:gd name="connsiteX11" fmla="*/ 2061217 w 2605377"/>
                <a:gd name="connsiteY11" fmla="*/ 82007 h 947646"/>
                <a:gd name="connsiteX12" fmla="*/ 2243722 w 2605377"/>
                <a:gd name="connsiteY12" fmla="*/ 77987 h 947646"/>
                <a:gd name="connsiteX13" fmla="*/ 2348240 w 2605377"/>
                <a:gd name="connsiteY13" fmla="*/ 82811 h 947646"/>
                <a:gd name="connsiteX14" fmla="*/ 2385223 w 2605377"/>
                <a:gd name="connsiteY14" fmla="*/ 117382 h 947646"/>
                <a:gd name="connsiteX15" fmla="*/ 2603103 w 2605377"/>
                <a:gd name="connsiteY15" fmla="*/ 250040 h 947646"/>
                <a:gd name="connsiteX16" fmla="*/ 2604712 w 2605377"/>
                <a:gd name="connsiteY16" fmla="*/ 258080 h 947646"/>
                <a:gd name="connsiteX17" fmla="*/ 2527529 w 2605377"/>
                <a:gd name="connsiteY17" fmla="*/ 336870 h 947646"/>
                <a:gd name="connsiteX18" fmla="*/ 2436679 w 2605377"/>
                <a:gd name="connsiteY18" fmla="*/ 303907 h 947646"/>
                <a:gd name="connsiteX19" fmla="*/ 2471250 w 2605377"/>
                <a:gd name="connsiteY19" fmla="*/ 390737 h 947646"/>
                <a:gd name="connsiteX20" fmla="*/ 2449542 w 2605377"/>
                <a:gd name="connsiteY20" fmla="*/ 430937 h 947646"/>
                <a:gd name="connsiteX21" fmla="*/ 2156891 w 2605377"/>
                <a:gd name="connsiteY21" fmla="*/ 742883 h 947646"/>
                <a:gd name="connsiteX22" fmla="*/ 2092572 w 2605377"/>
                <a:gd name="connsiteY22" fmla="*/ 812830 h 947646"/>
                <a:gd name="connsiteX23" fmla="*/ 2060413 w 2605377"/>
                <a:gd name="connsiteY23" fmla="*/ 832125 h 947646"/>
                <a:gd name="connsiteX24" fmla="*/ 2033881 w 2605377"/>
                <a:gd name="connsiteY24" fmla="*/ 803182 h 947646"/>
                <a:gd name="connsiteX25" fmla="*/ 1929363 w 2605377"/>
                <a:gd name="connsiteY25" fmla="*/ 583694 h 947646"/>
                <a:gd name="connsiteX26" fmla="*/ 1878712 w 2605377"/>
                <a:gd name="connsiteY26" fmla="*/ 545103 h 947646"/>
                <a:gd name="connsiteX27" fmla="*/ 1668068 w 2605377"/>
                <a:gd name="connsiteY27" fmla="*/ 512139 h 947646"/>
                <a:gd name="connsiteX28" fmla="*/ 1609377 w 2605377"/>
                <a:gd name="connsiteY28" fmla="*/ 525807 h 947646"/>
                <a:gd name="connsiteX29" fmla="*/ 1137437 w 2605377"/>
                <a:gd name="connsiteY29" fmla="*/ 832930 h 947646"/>
                <a:gd name="connsiteX30" fmla="*/ 683185 w 2605377"/>
                <a:gd name="connsiteY30" fmla="*/ 945488 h 947646"/>
                <a:gd name="connsiteX31" fmla="*/ 411438 w 2605377"/>
                <a:gd name="connsiteY31" fmla="*/ 928604 h 947646"/>
                <a:gd name="connsiteX32" fmla="*/ 309332 w 2605377"/>
                <a:gd name="connsiteY32" fmla="*/ 899660 h 947646"/>
                <a:gd name="connsiteX33" fmla="*/ 216873 w 2605377"/>
                <a:gd name="connsiteY33" fmla="*/ 798358 h 947646"/>
                <a:gd name="connsiteX34" fmla="*/ 204009 w 2605377"/>
                <a:gd name="connsiteY34" fmla="*/ 770219 h 94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05377" h="947646">
                  <a:moveTo>
                    <a:pt x="204009" y="770219"/>
                  </a:moveTo>
                  <a:cubicBezTo>
                    <a:pt x="179086" y="685800"/>
                    <a:pt x="140495" y="606206"/>
                    <a:pt x="104315" y="526611"/>
                  </a:cubicBezTo>
                  <a:cubicBezTo>
                    <a:pt x="65724" y="440584"/>
                    <a:pt x="22309" y="356166"/>
                    <a:pt x="6229" y="260492"/>
                  </a:cubicBezTo>
                  <a:cubicBezTo>
                    <a:pt x="-7439" y="181701"/>
                    <a:pt x="3817" y="0"/>
                    <a:pt x="16681" y="0"/>
                  </a:cubicBezTo>
                  <a:cubicBezTo>
                    <a:pt x="55272" y="0"/>
                    <a:pt x="572235" y="47435"/>
                    <a:pt x="651830" y="71555"/>
                  </a:cubicBezTo>
                  <a:cubicBezTo>
                    <a:pt x="684793" y="82007"/>
                    <a:pt x="704893" y="102910"/>
                    <a:pt x="713737" y="142306"/>
                  </a:cubicBezTo>
                  <a:cubicBezTo>
                    <a:pt x="729816" y="213056"/>
                    <a:pt x="726600" y="281395"/>
                    <a:pt x="714541" y="351342"/>
                  </a:cubicBezTo>
                  <a:cubicBezTo>
                    <a:pt x="712129" y="364206"/>
                    <a:pt x="711325" y="372246"/>
                    <a:pt x="727404" y="373853"/>
                  </a:cubicBezTo>
                  <a:cubicBezTo>
                    <a:pt x="829511" y="381893"/>
                    <a:pt x="931617" y="384305"/>
                    <a:pt x="1032919" y="368226"/>
                  </a:cubicBezTo>
                  <a:cubicBezTo>
                    <a:pt x="1173617" y="345714"/>
                    <a:pt x="1309490" y="303103"/>
                    <a:pt x="1444560" y="258884"/>
                  </a:cubicBezTo>
                  <a:cubicBezTo>
                    <a:pt x="1503251" y="239588"/>
                    <a:pt x="1713895" y="165621"/>
                    <a:pt x="1743643" y="161601"/>
                  </a:cubicBezTo>
                  <a:cubicBezTo>
                    <a:pt x="1760526" y="159189"/>
                    <a:pt x="2003330" y="101302"/>
                    <a:pt x="2061217" y="82007"/>
                  </a:cubicBezTo>
                  <a:cubicBezTo>
                    <a:pt x="2122320" y="61907"/>
                    <a:pt x="2182619" y="53063"/>
                    <a:pt x="2243722" y="77987"/>
                  </a:cubicBezTo>
                  <a:cubicBezTo>
                    <a:pt x="2278293" y="91655"/>
                    <a:pt x="2312865" y="90047"/>
                    <a:pt x="2348240" y="82811"/>
                  </a:cubicBezTo>
                  <a:cubicBezTo>
                    <a:pt x="2354672" y="100498"/>
                    <a:pt x="2367536" y="109342"/>
                    <a:pt x="2385223" y="117382"/>
                  </a:cubicBezTo>
                  <a:cubicBezTo>
                    <a:pt x="2464818" y="150345"/>
                    <a:pt x="2533157" y="201801"/>
                    <a:pt x="2603103" y="250040"/>
                  </a:cubicBezTo>
                  <a:cubicBezTo>
                    <a:pt x="2604712" y="252452"/>
                    <a:pt x="2606320" y="255668"/>
                    <a:pt x="2604712" y="258080"/>
                  </a:cubicBezTo>
                  <a:cubicBezTo>
                    <a:pt x="2582200" y="287023"/>
                    <a:pt x="2560492" y="317574"/>
                    <a:pt x="2527529" y="336870"/>
                  </a:cubicBezTo>
                  <a:cubicBezTo>
                    <a:pt x="2495369" y="333654"/>
                    <a:pt x="2470446" y="311143"/>
                    <a:pt x="2436679" y="303907"/>
                  </a:cubicBezTo>
                  <a:cubicBezTo>
                    <a:pt x="2439894" y="337674"/>
                    <a:pt x="2452758" y="365010"/>
                    <a:pt x="2471250" y="390737"/>
                  </a:cubicBezTo>
                  <a:cubicBezTo>
                    <a:pt x="2472858" y="409229"/>
                    <a:pt x="2460798" y="419681"/>
                    <a:pt x="2449542" y="430937"/>
                  </a:cubicBezTo>
                  <a:cubicBezTo>
                    <a:pt x="2349848" y="533043"/>
                    <a:pt x="2257390" y="641581"/>
                    <a:pt x="2156891" y="742883"/>
                  </a:cubicBezTo>
                  <a:cubicBezTo>
                    <a:pt x="2134380" y="765395"/>
                    <a:pt x="2115888" y="791122"/>
                    <a:pt x="2092572" y="812830"/>
                  </a:cubicBezTo>
                  <a:cubicBezTo>
                    <a:pt x="2082925" y="821674"/>
                    <a:pt x="2074885" y="832125"/>
                    <a:pt x="2060413" y="832125"/>
                  </a:cubicBezTo>
                  <a:cubicBezTo>
                    <a:pt x="2043529" y="829714"/>
                    <a:pt x="2040313" y="814438"/>
                    <a:pt x="2033881" y="803182"/>
                  </a:cubicBezTo>
                  <a:cubicBezTo>
                    <a:pt x="1994486" y="732431"/>
                    <a:pt x="1961523" y="658465"/>
                    <a:pt x="1929363" y="583694"/>
                  </a:cubicBezTo>
                  <a:cubicBezTo>
                    <a:pt x="1918912" y="560378"/>
                    <a:pt x="1904440" y="547515"/>
                    <a:pt x="1878712" y="545103"/>
                  </a:cubicBezTo>
                  <a:cubicBezTo>
                    <a:pt x="1807961" y="537867"/>
                    <a:pt x="1738015" y="525807"/>
                    <a:pt x="1668068" y="512139"/>
                  </a:cubicBezTo>
                  <a:cubicBezTo>
                    <a:pt x="1646360" y="508119"/>
                    <a:pt x="1627065" y="512943"/>
                    <a:pt x="1609377" y="525807"/>
                  </a:cubicBezTo>
                  <a:cubicBezTo>
                    <a:pt x="1538626" y="579674"/>
                    <a:pt x="1163969" y="816046"/>
                    <a:pt x="1137437" y="832930"/>
                  </a:cubicBezTo>
                  <a:cubicBezTo>
                    <a:pt x="997544" y="918956"/>
                    <a:pt x="847198" y="957547"/>
                    <a:pt x="683185" y="945488"/>
                  </a:cubicBezTo>
                  <a:cubicBezTo>
                    <a:pt x="592335" y="939056"/>
                    <a:pt x="501484" y="943880"/>
                    <a:pt x="411438" y="928604"/>
                  </a:cubicBezTo>
                  <a:cubicBezTo>
                    <a:pt x="376063" y="922976"/>
                    <a:pt x="342295" y="914936"/>
                    <a:pt x="309332" y="899660"/>
                  </a:cubicBezTo>
                  <a:cubicBezTo>
                    <a:pt x="264308" y="878757"/>
                    <a:pt x="229737" y="849009"/>
                    <a:pt x="216873" y="798358"/>
                  </a:cubicBezTo>
                  <a:cubicBezTo>
                    <a:pt x="213657" y="787906"/>
                    <a:pt x="208029" y="779866"/>
                    <a:pt x="204009" y="770219"/>
                  </a:cubicBezTo>
                  <a:close/>
                </a:path>
              </a:pathLst>
            </a:custGeom>
            <a:solidFill>
              <a:srgbClr val="FEBF89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="" xmlns:a16="http://schemas.microsoft.com/office/drawing/2014/main" id="{B2BAF732-23FB-4D01-8BF2-39E3BAC35581}"/>
                </a:ext>
              </a:extLst>
            </p:cNvPr>
            <p:cNvSpPr/>
            <p:nvPr/>
          </p:nvSpPr>
          <p:spPr>
            <a:xfrm>
              <a:off x="6600902" y="2394989"/>
              <a:ext cx="1510689" cy="892653"/>
            </a:xfrm>
            <a:custGeom>
              <a:avLst/>
              <a:gdLst>
                <a:gd name="connsiteX0" fmla="*/ 807202 w 1510689"/>
                <a:gd name="connsiteY0" fmla="*/ 19380 h 892653"/>
                <a:gd name="connsiteX1" fmla="*/ 855441 w 1510689"/>
                <a:gd name="connsiteY1" fmla="*/ 84 h 892653"/>
                <a:gd name="connsiteX2" fmla="*/ 1507474 w 1510689"/>
                <a:gd name="connsiteY2" fmla="*/ 37872 h 892653"/>
                <a:gd name="connsiteX3" fmla="*/ 1510690 w 1510689"/>
                <a:gd name="connsiteY3" fmla="*/ 40284 h 892653"/>
                <a:gd name="connsiteX4" fmla="*/ 732431 w 1510689"/>
                <a:gd name="connsiteY4" fmla="*/ 836230 h 892653"/>
                <a:gd name="connsiteX5" fmla="*/ 0 w 1510689"/>
                <a:gd name="connsiteY5" fmla="*/ 892509 h 892653"/>
                <a:gd name="connsiteX6" fmla="*/ 807202 w 1510689"/>
                <a:gd name="connsiteY6" fmla="*/ 19380 h 8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689" h="892653">
                  <a:moveTo>
                    <a:pt x="807202" y="19380"/>
                  </a:moveTo>
                  <a:cubicBezTo>
                    <a:pt x="821674" y="4104"/>
                    <a:pt x="834538" y="-720"/>
                    <a:pt x="855441" y="84"/>
                  </a:cubicBezTo>
                  <a:cubicBezTo>
                    <a:pt x="1072517" y="13752"/>
                    <a:pt x="1289594" y="25812"/>
                    <a:pt x="1507474" y="37872"/>
                  </a:cubicBezTo>
                  <a:cubicBezTo>
                    <a:pt x="1509082" y="37872"/>
                    <a:pt x="1510690" y="39480"/>
                    <a:pt x="1510690" y="40284"/>
                  </a:cubicBezTo>
                  <a:cubicBezTo>
                    <a:pt x="1461646" y="90935"/>
                    <a:pt x="789514" y="783971"/>
                    <a:pt x="732431" y="836230"/>
                  </a:cubicBezTo>
                  <a:cubicBezTo>
                    <a:pt x="694644" y="844270"/>
                    <a:pt x="16080" y="895725"/>
                    <a:pt x="0" y="892509"/>
                  </a:cubicBezTo>
                  <a:cubicBezTo>
                    <a:pt x="19296" y="861153"/>
                    <a:pt x="746903" y="86111"/>
                    <a:pt x="807202" y="19380"/>
                  </a:cubicBezTo>
                  <a:close/>
                </a:path>
              </a:pathLst>
            </a:custGeom>
            <a:solidFill>
              <a:srgbClr val="6E6566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="" xmlns:a16="http://schemas.microsoft.com/office/drawing/2014/main" id="{AF3F22D2-138F-405F-B3E2-1646FE778BC9}"/>
                </a:ext>
              </a:extLst>
            </p:cNvPr>
            <p:cNvSpPr/>
            <p:nvPr/>
          </p:nvSpPr>
          <p:spPr>
            <a:xfrm>
              <a:off x="6755267" y="2806714"/>
              <a:ext cx="1000041" cy="547731"/>
            </a:xfrm>
            <a:custGeom>
              <a:avLst/>
              <a:gdLst>
                <a:gd name="connsiteX0" fmla="*/ 0 w 1000041"/>
                <a:gd name="connsiteY0" fmla="*/ 477568 h 547731"/>
                <a:gd name="connsiteX1" fmla="*/ 45827 w 1000041"/>
                <a:gd name="connsiteY1" fmla="*/ 466312 h 547731"/>
                <a:gd name="connsiteX2" fmla="*/ 406817 w 1000041"/>
                <a:gd name="connsiteY2" fmla="*/ 434956 h 547731"/>
                <a:gd name="connsiteX3" fmla="*/ 551534 w 1000041"/>
                <a:gd name="connsiteY3" fmla="*/ 421289 h 547731"/>
                <a:gd name="connsiteX4" fmla="*/ 496863 w 1000041"/>
                <a:gd name="connsiteY4" fmla="*/ 373853 h 547731"/>
                <a:gd name="connsiteX5" fmla="*/ 440584 w 1000041"/>
                <a:gd name="connsiteY5" fmla="*/ 308731 h 547731"/>
                <a:gd name="connsiteX6" fmla="*/ 432544 w 1000041"/>
                <a:gd name="connsiteY6" fmla="*/ 239588 h 547731"/>
                <a:gd name="connsiteX7" fmla="*/ 503295 w 1000041"/>
                <a:gd name="connsiteY7" fmla="*/ 210644 h 547731"/>
                <a:gd name="connsiteX8" fmla="*/ 520179 w 1000041"/>
                <a:gd name="connsiteY8" fmla="*/ 212252 h 547731"/>
                <a:gd name="connsiteX9" fmla="*/ 611833 w 1000041"/>
                <a:gd name="connsiteY9" fmla="*/ 134266 h 547731"/>
                <a:gd name="connsiteX10" fmla="*/ 792730 w 1000041"/>
                <a:gd name="connsiteY10" fmla="*/ 164817 h 547731"/>
                <a:gd name="connsiteX11" fmla="*/ 826497 w 1000041"/>
                <a:gd name="connsiteY11" fmla="*/ 151953 h 547731"/>
                <a:gd name="connsiteX12" fmla="*/ 758963 w 1000041"/>
                <a:gd name="connsiteY12" fmla="*/ 131854 h 547731"/>
                <a:gd name="connsiteX13" fmla="*/ 724391 w 1000041"/>
                <a:gd name="connsiteY13" fmla="*/ 92458 h 547731"/>
                <a:gd name="connsiteX14" fmla="*/ 757355 w 1000041"/>
                <a:gd name="connsiteY14" fmla="*/ 44219 h 547731"/>
                <a:gd name="connsiteX15" fmla="*/ 877149 w 1000041"/>
                <a:gd name="connsiteY15" fmla="*/ 31355 h 547731"/>
                <a:gd name="connsiteX16" fmla="*/ 888404 w 1000041"/>
                <a:gd name="connsiteY16" fmla="*/ 34571 h 547731"/>
                <a:gd name="connsiteX17" fmla="*/ 988099 w 1000041"/>
                <a:gd name="connsiteY17" fmla="*/ 0 h 547731"/>
                <a:gd name="connsiteX18" fmla="*/ 986491 w 1000041"/>
                <a:gd name="connsiteY18" fmla="*/ 30551 h 547731"/>
                <a:gd name="connsiteX19" fmla="*/ 980863 w 1000041"/>
                <a:gd name="connsiteY19" fmla="*/ 77986 h 547731"/>
                <a:gd name="connsiteX20" fmla="*/ 995334 w 1000041"/>
                <a:gd name="connsiteY20" fmla="*/ 171249 h 547731"/>
                <a:gd name="connsiteX21" fmla="*/ 965587 w 1000041"/>
                <a:gd name="connsiteY21" fmla="*/ 309535 h 547731"/>
                <a:gd name="connsiteX22" fmla="*/ 909308 w 1000041"/>
                <a:gd name="connsiteY22" fmla="*/ 404405 h 547731"/>
                <a:gd name="connsiteX23" fmla="*/ 818458 w 1000041"/>
                <a:gd name="connsiteY23" fmla="*/ 488823 h 547731"/>
                <a:gd name="connsiteX24" fmla="*/ 786298 w 1000041"/>
                <a:gd name="connsiteY24" fmla="*/ 508119 h 547731"/>
                <a:gd name="connsiteX25" fmla="*/ 559574 w 1000041"/>
                <a:gd name="connsiteY25" fmla="*/ 508923 h 547731"/>
                <a:gd name="connsiteX26" fmla="*/ 516963 w 1000041"/>
                <a:gd name="connsiteY26" fmla="*/ 483999 h 547731"/>
                <a:gd name="connsiteX27" fmla="*/ 479176 w 1000041"/>
                <a:gd name="connsiteY27" fmla="*/ 479979 h 547731"/>
                <a:gd name="connsiteX28" fmla="*/ 49043 w 1000041"/>
                <a:gd name="connsiteY28" fmla="*/ 506511 h 547731"/>
                <a:gd name="connsiteX29" fmla="*/ 0 w 1000041"/>
                <a:gd name="connsiteY29" fmla="*/ 477568 h 54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0041" h="547731">
                  <a:moveTo>
                    <a:pt x="0" y="477568"/>
                  </a:moveTo>
                  <a:cubicBezTo>
                    <a:pt x="12060" y="460684"/>
                    <a:pt x="31355" y="467920"/>
                    <a:pt x="45827" y="466312"/>
                  </a:cubicBezTo>
                  <a:cubicBezTo>
                    <a:pt x="165621" y="454252"/>
                    <a:pt x="286219" y="445408"/>
                    <a:pt x="406817" y="434956"/>
                  </a:cubicBezTo>
                  <a:cubicBezTo>
                    <a:pt x="452644" y="430937"/>
                    <a:pt x="498471" y="426113"/>
                    <a:pt x="551534" y="421289"/>
                  </a:cubicBezTo>
                  <a:cubicBezTo>
                    <a:pt x="530631" y="402797"/>
                    <a:pt x="513747" y="388325"/>
                    <a:pt x="496863" y="373853"/>
                  </a:cubicBezTo>
                  <a:cubicBezTo>
                    <a:pt x="475156" y="354558"/>
                    <a:pt x="455860" y="333654"/>
                    <a:pt x="440584" y="308731"/>
                  </a:cubicBezTo>
                  <a:cubicBezTo>
                    <a:pt x="426917" y="287023"/>
                    <a:pt x="415661" y="263707"/>
                    <a:pt x="432544" y="239588"/>
                  </a:cubicBezTo>
                  <a:cubicBezTo>
                    <a:pt x="449428" y="215468"/>
                    <a:pt x="474352" y="208232"/>
                    <a:pt x="503295" y="210644"/>
                  </a:cubicBezTo>
                  <a:cubicBezTo>
                    <a:pt x="508923" y="211448"/>
                    <a:pt x="513747" y="216272"/>
                    <a:pt x="520179" y="212252"/>
                  </a:cubicBezTo>
                  <a:cubicBezTo>
                    <a:pt x="516963" y="154365"/>
                    <a:pt x="550730" y="124618"/>
                    <a:pt x="611833" y="134266"/>
                  </a:cubicBezTo>
                  <a:cubicBezTo>
                    <a:pt x="672132" y="143913"/>
                    <a:pt x="732431" y="154365"/>
                    <a:pt x="792730" y="164817"/>
                  </a:cubicBezTo>
                  <a:cubicBezTo>
                    <a:pt x="805594" y="167229"/>
                    <a:pt x="818458" y="169641"/>
                    <a:pt x="826497" y="151953"/>
                  </a:cubicBezTo>
                  <a:cubicBezTo>
                    <a:pt x="803182" y="145522"/>
                    <a:pt x="780670" y="139089"/>
                    <a:pt x="758963" y="131854"/>
                  </a:cubicBezTo>
                  <a:cubicBezTo>
                    <a:pt x="740471" y="125422"/>
                    <a:pt x="724391" y="115774"/>
                    <a:pt x="724391" y="92458"/>
                  </a:cubicBezTo>
                  <a:cubicBezTo>
                    <a:pt x="723587" y="68339"/>
                    <a:pt x="737255" y="53867"/>
                    <a:pt x="757355" y="44219"/>
                  </a:cubicBezTo>
                  <a:cubicBezTo>
                    <a:pt x="795946" y="25727"/>
                    <a:pt x="836145" y="28140"/>
                    <a:pt x="877149" y="31355"/>
                  </a:cubicBezTo>
                  <a:cubicBezTo>
                    <a:pt x="881169" y="31355"/>
                    <a:pt x="885189" y="32963"/>
                    <a:pt x="888404" y="34571"/>
                  </a:cubicBezTo>
                  <a:cubicBezTo>
                    <a:pt x="931820" y="53063"/>
                    <a:pt x="960763" y="28140"/>
                    <a:pt x="988099" y="0"/>
                  </a:cubicBezTo>
                  <a:cubicBezTo>
                    <a:pt x="1010610" y="11256"/>
                    <a:pt x="996138" y="23316"/>
                    <a:pt x="986491" y="30551"/>
                  </a:cubicBezTo>
                  <a:cubicBezTo>
                    <a:pt x="968803" y="45023"/>
                    <a:pt x="963979" y="57083"/>
                    <a:pt x="980863" y="77986"/>
                  </a:cubicBezTo>
                  <a:cubicBezTo>
                    <a:pt x="1002571" y="104518"/>
                    <a:pt x="1003374" y="137482"/>
                    <a:pt x="995334" y="171249"/>
                  </a:cubicBezTo>
                  <a:cubicBezTo>
                    <a:pt x="984883" y="217076"/>
                    <a:pt x="976843" y="263707"/>
                    <a:pt x="965587" y="309535"/>
                  </a:cubicBezTo>
                  <a:cubicBezTo>
                    <a:pt x="955939" y="348126"/>
                    <a:pt x="935840" y="377873"/>
                    <a:pt x="909308" y="404405"/>
                  </a:cubicBezTo>
                  <a:cubicBezTo>
                    <a:pt x="879561" y="433348"/>
                    <a:pt x="847401" y="459880"/>
                    <a:pt x="818458" y="488823"/>
                  </a:cubicBezTo>
                  <a:cubicBezTo>
                    <a:pt x="808810" y="498471"/>
                    <a:pt x="793534" y="496059"/>
                    <a:pt x="786298" y="508119"/>
                  </a:cubicBezTo>
                  <a:cubicBezTo>
                    <a:pt x="710724" y="531435"/>
                    <a:pt x="635149" y="525003"/>
                    <a:pt x="559574" y="508923"/>
                  </a:cubicBezTo>
                  <a:cubicBezTo>
                    <a:pt x="543495" y="505707"/>
                    <a:pt x="527415" y="497667"/>
                    <a:pt x="516963" y="483999"/>
                  </a:cubicBezTo>
                  <a:cubicBezTo>
                    <a:pt x="504099" y="467920"/>
                    <a:pt x="495255" y="469528"/>
                    <a:pt x="479176" y="479979"/>
                  </a:cubicBezTo>
                  <a:cubicBezTo>
                    <a:pt x="340890" y="564398"/>
                    <a:pt x="196173" y="566006"/>
                    <a:pt x="49043" y="506511"/>
                  </a:cubicBezTo>
                  <a:cubicBezTo>
                    <a:pt x="30551" y="500079"/>
                    <a:pt x="15276" y="488019"/>
                    <a:pt x="0" y="477568"/>
                  </a:cubicBezTo>
                  <a:close/>
                </a:path>
              </a:pathLst>
            </a:custGeom>
            <a:solidFill>
              <a:srgbClr val="FEC28C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="" xmlns:a16="http://schemas.microsoft.com/office/drawing/2014/main" id="{0AF42C1C-2B55-4AFA-A8C9-5685E99DCD00}"/>
                </a:ext>
              </a:extLst>
            </p:cNvPr>
            <p:cNvSpPr/>
            <p:nvPr/>
          </p:nvSpPr>
          <p:spPr>
            <a:xfrm>
              <a:off x="5837919" y="3039870"/>
              <a:ext cx="167229" cy="112662"/>
            </a:xfrm>
            <a:custGeom>
              <a:avLst/>
              <a:gdLst>
                <a:gd name="connsiteX0" fmla="*/ 167229 w 167229"/>
                <a:gd name="connsiteY0" fmla="*/ 0 h 112662"/>
                <a:gd name="connsiteX1" fmla="*/ 106930 w 167229"/>
                <a:gd name="connsiteY1" fmla="*/ 106930 h 112662"/>
                <a:gd name="connsiteX2" fmla="*/ 0 w 167229"/>
                <a:gd name="connsiteY2" fmla="*/ 106930 h 112662"/>
                <a:gd name="connsiteX3" fmla="*/ 167229 w 167229"/>
                <a:gd name="connsiteY3" fmla="*/ 0 h 11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29" h="112662">
                  <a:moveTo>
                    <a:pt x="167229" y="0"/>
                  </a:moveTo>
                  <a:cubicBezTo>
                    <a:pt x="147130" y="35375"/>
                    <a:pt x="127030" y="71555"/>
                    <a:pt x="106930" y="106930"/>
                  </a:cubicBezTo>
                  <a:cubicBezTo>
                    <a:pt x="71555" y="114970"/>
                    <a:pt x="35375" y="114166"/>
                    <a:pt x="0" y="106930"/>
                  </a:cubicBezTo>
                  <a:cubicBezTo>
                    <a:pt x="55475" y="69947"/>
                    <a:pt x="107734" y="29747"/>
                    <a:pt x="167229" y="0"/>
                  </a:cubicBezTo>
                  <a:close/>
                </a:path>
              </a:pathLst>
            </a:custGeom>
            <a:solidFill>
              <a:srgbClr val="ED0808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5">
              <a:extLst>
                <a:ext uri="{FF2B5EF4-FFF2-40B4-BE49-F238E27FC236}">
                  <a16:creationId xmlns="" xmlns:a16="http://schemas.microsoft.com/office/drawing/2014/main" id="{08F26910-65A5-4301-A458-1CB2F2DBA77A}"/>
                </a:ext>
              </a:extLst>
            </p:cNvPr>
            <p:cNvSpPr/>
            <p:nvPr/>
          </p:nvSpPr>
          <p:spPr>
            <a:xfrm>
              <a:off x="5657412" y="72197"/>
              <a:ext cx="1182996" cy="1839681"/>
            </a:xfrm>
            <a:custGeom>
              <a:avLst/>
              <a:gdLst>
                <a:gd name="connsiteX0" fmla="*/ 156388 w 1182996"/>
                <a:gd name="connsiteY0" fmla="*/ 364367 h 1839681"/>
                <a:gd name="connsiteX1" fmla="*/ 97697 w 1182996"/>
                <a:gd name="connsiteY1" fmla="*/ 776812 h 1839681"/>
                <a:gd name="connsiteX2" fmla="*/ 96089 w 1182996"/>
                <a:gd name="connsiteY2" fmla="*/ 782440 h 1839681"/>
                <a:gd name="connsiteX3" fmla="*/ 10063 w 1182996"/>
                <a:gd name="connsiteY3" fmla="*/ 992280 h 1839681"/>
                <a:gd name="connsiteX4" fmla="*/ 2023 w 1182996"/>
                <a:gd name="connsiteY4" fmla="*/ 1023635 h 1839681"/>
                <a:gd name="connsiteX5" fmla="*/ 234375 w 1182996"/>
                <a:gd name="connsiteY5" fmla="*/ 1387841 h 1839681"/>
                <a:gd name="connsiteX6" fmla="*/ 260102 w 1182996"/>
                <a:gd name="connsiteY6" fmla="*/ 1446532 h 1839681"/>
                <a:gd name="connsiteX7" fmla="*/ 264122 w 1182996"/>
                <a:gd name="connsiteY7" fmla="*/ 1711043 h 1839681"/>
                <a:gd name="connsiteX8" fmla="*/ 264122 w 1182996"/>
                <a:gd name="connsiteY8" fmla="*/ 1838877 h 1839681"/>
                <a:gd name="connsiteX9" fmla="*/ 270554 w 1182996"/>
                <a:gd name="connsiteY9" fmla="*/ 1839681 h 1839681"/>
                <a:gd name="connsiteX10" fmla="*/ 472355 w 1182996"/>
                <a:gd name="connsiteY10" fmla="*/ 1450552 h 1839681"/>
                <a:gd name="connsiteX11" fmla="*/ 634760 w 1182996"/>
                <a:gd name="connsiteY11" fmla="*/ 1512459 h 1839681"/>
                <a:gd name="connsiteX12" fmla="*/ 752946 w 1182996"/>
                <a:gd name="connsiteY12" fmla="*/ 1446532 h 1839681"/>
                <a:gd name="connsiteX13" fmla="*/ 795557 w 1182996"/>
                <a:gd name="connsiteY13" fmla="*/ 1350054 h 1839681"/>
                <a:gd name="connsiteX14" fmla="*/ 863896 w 1182996"/>
                <a:gd name="connsiteY14" fmla="*/ 1277695 h 1839681"/>
                <a:gd name="connsiteX15" fmla="*/ 916959 w 1182996"/>
                <a:gd name="connsiteY15" fmla="*/ 1223024 h 1839681"/>
                <a:gd name="connsiteX16" fmla="*/ 1007005 w 1182996"/>
                <a:gd name="connsiteY16" fmla="*/ 1221416 h 1839681"/>
                <a:gd name="connsiteX17" fmla="*/ 1013437 w 1182996"/>
                <a:gd name="connsiteY17" fmla="*/ 1115290 h 1839681"/>
                <a:gd name="connsiteX18" fmla="*/ 1025497 w 1182996"/>
                <a:gd name="connsiteY18" fmla="*/ 977004 h 1839681"/>
                <a:gd name="connsiteX19" fmla="*/ 1047205 w 1182996"/>
                <a:gd name="connsiteY19" fmla="*/ 948061 h 1839681"/>
                <a:gd name="connsiteX20" fmla="*/ 1113935 w 1182996"/>
                <a:gd name="connsiteY20" fmla="*/ 871682 h 1839681"/>
                <a:gd name="connsiteX21" fmla="*/ 1179862 w 1182996"/>
                <a:gd name="connsiteY21" fmla="*/ 605563 h 1839681"/>
                <a:gd name="connsiteX22" fmla="*/ 156388 w 1182996"/>
                <a:gd name="connsiteY22" fmla="*/ 364367 h 183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2996" h="1839681">
                  <a:moveTo>
                    <a:pt x="156388" y="364367"/>
                  </a:moveTo>
                  <a:cubicBezTo>
                    <a:pt x="141112" y="415018"/>
                    <a:pt x="93677" y="628878"/>
                    <a:pt x="97697" y="776812"/>
                  </a:cubicBezTo>
                  <a:cubicBezTo>
                    <a:pt x="97697" y="778420"/>
                    <a:pt x="96089" y="780028"/>
                    <a:pt x="96089" y="782440"/>
                  </a:cubicBezTo>
                  <a:cubicBezTo>
                    <a:pt x="81617" y="858014"/>
                    <a:pt x="52674" y="927961"/>
                    <a:pt x="10063" y="992280"/>
                  </a:cubicBezTo>
                  <a:cubicBezTo>
                    <a:pt x="3631" y="1001928"/>
                    <a:pt x="-3605" y="1009968"/>
                    <a:pt x="2023" y="1023635"/>
                  </a:cubicBezTo>
                  <a:cubicBezTo>
                    <a:pt x="59910" y="1157901"/>
                    <a:pt x="121013" y="1289755"/>
                    <a:pt x="234375" y="1387841"/>
                  </a:cubicBezTo>
                  <a:cubicBezTo>
                    <a:pt x="253670" y="1404725"/>
                    <a:pt x="259298" y="1422412"/>
                    <a:pt x="260102" y="1446532"/>
                  </a:cubicBezTo>
                  <a:cubicBezTo>
                    <a:pt x="260906" y="1534970"/>
                    <a:pt x="262514" y="1622605"/>
                    <a:pt x="264122" y="1711043"/>
                  </a:cubicBezTo>
                  <a:cubicBezTo>
                    <a:pt x="264122" y="1753655"/>
                    <a:pt x="264122" y="1796266"/>
                    <a:pt x="264122" y="1838877"/>
                  </a:cubicBezTo>
                  <a:cubicBezTo>
                    <a:pt x="266534" y="1838877"/>
                    <a:pt x="268142" y="1839681"/>
                    <a:pt x="270554" y="1839681"/>
                  </a:cubicBezTo>
                  <a:cubicBezTo>
                    <a:pt x="338089" y="1710239"/>
                    <a:pt x="404820" y="1579994"/>
                    <a:pt x="472355" y="1450552"/>
                  </a:cubicBezTo>
                  <a:cubicBezTo>
                    <a:pt x="526222" y="1471456"/>
                    <a:pt x="578481" y="1496379"/>
                    <a:pt x="634760" y="1512459"/>
                  </a:cubicBezTo>
                  <a:cubicBezTo>
                    <a:pt x="703098" y="1531754"/>
                    <a:pt x="736866" y="1516479"/>
                    <a:pt x="752946" y="1446532"/>
                  </a:cubicBezTo>
                  <a:cubicBezTo>
                    <a:pt x="773849" y="1357290"/>
                    <a:pt x="801185" y="1364525"/>
                    <a:pt x="795557" y="1350054"/>
                  </a:cubicBezTo>
                  <a:cubicBezTo>
                    <a:pt x="786713" y="1308246"/>
                    <a:pt x="801989" y="1297794"/>
                    <a:pt x="863896" y="1277695"/>
                  </a:cubicBezTo>
                  <a:cubicBezTo>
                    <a:pt x="867111" y="1240712"/>
                    <a:pt x="886407" y="1219004"/>
                    <a:pt x="916959" y="1223024"/>
                  </a:cubicBezTo>
                  <a:cubicBezTo>
                    <a:pt x="929823" y="1224632"/>
                    <a:pt x="1001377" y="1237496"/>
                    <a:pt x="1007005" y="1221416"/>
                  </a:cubicBezTo>
                  <a:cubicBezTo>
                    <a:pt x="1017457" y="1194080"/>
                    <a:pt x="1012633" y="1126546"/>
                    <a:pt x="1013437" y="1115290"/>
                  </a:cubicBezTo>
                  <a:cubicBezTo>
                    <a:pt x="1015045" y="1068659"/>
                    <a:pt x="1027909" y="1023635"/>
                    <a:pt x="1025497" y="977004"/>
                  </a:cubicBezTo>
                  <a:cubicBezTo>
                    <a:pt x="1024693" y="960924"/>
                    <a:pt x="1032733" y="955297"/>
                    <a:pt x="1047205" y="948061"/>
                  </a:cubicBezTo>
                  <a:cubicBezTo>
                    <a:pt x="1079364" y="932785"/>
                    <a:pt x="1108307" y="912685"/>
                    <a:pt x="1113935" y="871682"/>
                  </a:cubicBezTo>
                  <a:cubicBezTo>
                    <a:pt x="1123583" y="803343"/>
                    <a:pt x="1179058" y="612798"/>
                    <a:pt x="1179862" y="605563"/>
                  </a:cubicBezTo>
                  <a:cubicBezTo>
                    <a:pt x="1241769" y="109503"/>
                    <a:pt x="368640" y="-340729"/>
                    <a:pt x="156388" y="364367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5883472E-3D31-4C71-962A-6B4E84DE53EA}"/>
                </a:ext>
              </a:extLst>
            </p:cNvPr>
            <p:cNvSpPr/>
            <p:nvPr/>
          </p:nvSpPr>
          <p:spPr>
            <a:xfrm>
              <a:off x="5922338" y="1436237"/>
              <a:ext cx="208232" cy="474837"/>
            </a:xfrm>
            <a:custGeom>
              <a:avLst/>
              <a:gdLst>
                <a:gd name="connsiteX0" fmla="*/ 29748 w 208232"/>
                <a:gd name="connsiteY0" fmla="*/ 31841 h 474837"/>
                <a:gd name="connsiteX1" fmla="*/ 70751 w 208232"/>
                <a:gd name="connsiteY1" fmla="*/ 10937 h 474837"/>
                <a:gd name="connsiteX2" fmla="*/ 208232 w 208232"/>
                <a:gd name="connsiteY2" fmla="*/ 85708 h 474837"/>
                <a:gd name="connsiteX3" fmla="*/ 6432 w 208232"/>
                <a:gd name="connsiteY3" fmla="*/ 474837 h 474837"/>
                <a:gd name="connsiteX4" fmla="*/ 0 w 208232"/>
                <a:gd name="connsiteY4" fmla="*/ 474033 h 474837"/>
                <a:gd name="connsiteX5" fmla="*/ 29748 w 208232"/>
                <a:gd name="connsiteY5" fmla="*/ 31841 h 47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232" h="474837">
                  <a:moveTo>
                    <a:pt x="29748" y="31841"/>
                  </a:moveTo>
                  <a:cubicBezTo>
                    <a:pt x="32159" y="-5143"/>
                    <a:pt x="36983" y="-6750"/>
                    <a:pt x="70751" y="10937"/>
                  </a:cubicBezTo>
                  <a:cubicBezTo>
                    <a:pt x="116578" y="35861"/>
                    <a:pt x="162405" y="60784"/>
                    <a:pt x="208232" y="85708"/>
                  </a:cubicBezTo>
                  <a:cubicBezTo>
                    <a:pt x="140698" y="215150"/>
                    <a:pt x="73967" y="345395"/>
                    <a:pt x="6432" y="474837"/>
                  </a:cubicBezTo>
                  <a:cubicBezTo>
                    <a:pt x="4020" y="474837"/>
                    <a:pt x="2412" y="474033"/>
                    <a:pt x="0" y="474033"/>
                  </a:cubicBezTo>
                  <a:cubicBezTo>
                    <a:pt x="0" y="433030"/>
                    <a:pt x="22512" y="125907"/>
                    <a:pt x="29748" y="31841"/>
                  </a:cubicBezTo>
                  <a:close/>
                </a:path>
              </a:pathLst>
            </a:custGeom>
            <a:solidFill>
              <a:srgbClr val="FDB179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77EBA92D-9F9B-48AF-BB02-E4BA489D3547}"/>
                </a:ext>
              </a:extLst>
            </p:cNvPr>
            <p:cNvSpPr/>
            <p:nvPr/>
          </p:nvSpPr>
          <p:spPr>
            <a:xfrm>
              <a:off x="5747227" y="437"/>
              <a:ext cx="1229136" cy="873094"/>
            </a:xfrm>
            <a:custGeom>
              <a:avLst/>
              <a:gdLst>
                <a:gd name="connsiteX0" fmla="*/ 1077987 w 1229136"/>
                <a:gd name="connsiteY0" fmla="*/ 719130 h 873094"/>
                <a:gd name="connsiteX1" fmla="*/ 1078791 w 1229136"/>
                <a:gd name="connsiteY1" fmla="*/ 679734 h 873094"/>
                <a:gd name="connsiteX2" fmla="*/ 622931 w 1229136"/>
                <a:gd name="connsiteY2" fmla="*/ 600140 h 873094"/>
                <a:gd name="connsiteX3" fmla="*/ 548964 w 1229136"/>
                <a:gd name="connsiteY3" fmla="*/ 634711 h 873094"/>
                <a:gd name="connsiteX4" fmla="*/ 500725 w 1229136"/>
                <a:gd name="connsiteY4" fmla="*/ 743249 h 873094"/>
                <a:gd name="connsiteX5" fmla="*/ 467762 w 1229136"/>
                <a:gd name="connsiteY5" fmla="*/ 765761 h 873094"/>
                <a:gd name="connsiteX6" fmla="*/ 316612 w 1229136"/>
                <a:gd name="connsiteY6" fmla="*/ 847767 h 873094"/>
                <a:gd name="connsiteX7" fmla="*/ 291689 w 1229136"/>
                <a:gd name="connsiteY7" fmla="*/ 871887 h 873094"/>
                <a:gd name="connsiteX8" fmla="*/ 246665 w 1229136"/>
                <a:gd name="connsiteY8" fmla="*/ 826060 h 873094"/>
                <a:gd name="connsiteX9" fmla="*/ 223350 w 1229136"/>
                <a:gd name="connsiteY9" fmla="*/ 692598 h 873094"/>
                <a:gd name="connsiteX10" fmla="*/ 114008 w 1229136"/>
                <a:gd name="connsiteY10" fmla="*/ 635515 h 873094"/>
                <a:gd name="connsiteX11" fmla="*/ 68985 w 1229136"/>
                <a:gd name="connsiteY11" fmla="*/ 686970 h 873094"/>
                <a:gd name="connsiteX12" fmla="*/ 52905 w 1229136"/>
                <a:gd name="connsiteY12" fmla="*/ 809980 h 873094"/>
                <a:gd name="connsiteX13" fmla="*/ 16726 w 1229136"/>
                <a:gd name="connsiteY13" fmla="*/ 850179 h 873094"/>
                <a:gd name="connsiteX14" fmla="*/ 646 w 1229136"/>
                <a:gd name="connsiteY14" fmla="*/ 845355 h 873094"/>
                <a:gd name="connsiteX15" fmla="*/ 117224 w 1229136"/>
                <a:gd name="connsiteY15" fmla="*/ 268898 h 873094"/>
                <a:gd name="connsiteX16" fmla="*/ 320632 w 1229136"/>
                <a:gd name="connsiteY16" fmla="*/ 37350 h 873094"/>
                <a:gd name="connsiteX17" fmla="*/ 561024 w 1229136"/>
                <a:gd name="connsiteY17" fmla="*/ 1974 h 873094"/>
                <a:gd name="connsiteX18" fmla="*/ 905130 w 1229136"/>
                <a:gd name="connsiteY18" fmla="*/ 123376 h 873094"/>
                <a:gd name="connsiteX19" fmla="*/ 1074771 w 1229136"/>
                <a:gd name="connsiteY19" fmla="*/ 366180 h 873094"/>
                <a:gd name="connsiteX20" fmla="*/ 1112558 w 1229136"/>
                <a:gd name="connsiteY20" fmla="*/ 462658 h 873094"/>
                <a:gd name="connsiteX21" fmla="*/ 1229136 w 1229136"/>
                <a:gd name="connsiteY21" fmla="*/ 677322 h 873094"/>
                <a:gd name="connsiteX22" fmla="*/ 1077987 w 1229136"/>
                <a:gd name="connsiteY22" fmla="*/ 719130 h 87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9136" h="873094">
                  <a:moveTo>
                    <a:pt x="1077987" y="719130"/>
                  </a:moveTo>
                  <a:cubicBezTo>
                    <a:pt x="1066731" y="705462"/>
                    <a:pt x="1086027" y="693402"/>
                    <a:pt x="1078791" y="679734"/>
                  </a:cubicBezTo>
                  <a:cubicBezTo>
                    <a:pt x="921210" y="692598"/>
                    <a:pt x="773276" y="637123"/>
                    <a:pt x="622931" y="600140"/>
                  </a:cubicBezTo>
                  <a:cubicBezTo>
                    <a:pt x="571476" y="587276"/>
                    <a:pt x="571476" y="585668"/>
                    <a:pt x="548964" y="634711"/>
                  </a:cubicBezTo>
                  <a:cubicBezTo>
                    <a:pt x="532080" y="670891"/>
                    <a:pt x="516001" y="707070"/>
                    <a:pt x="500725" y="743249"/>
                  </a:cubicBezTo>
                  <a:cubicBezTo>
                    <a:pt x="494293" y="758525"/>
                    <a:pt x="486253" y="767369"/>
                    <a:pt x="467762" y="765761"/>
                  </a:cubicBezTo>
                  <a:cubicBezTo>
                    <a:pt x="398619" y="758525"/>
                    <a:pt x="348772" y="785057"/>
                    <a:pt x="316612" y="847767"/>
                  </a:cubicBezTo>
                  <a:cubicBezTo>
                    <a:pt x="311788" y="857415"/>
                    <a:pt x="303749" y="878319"/>
                    <a:pt x="291689" y="871887"/>
                  </a:cubicBezTo>
                  <a:cubicBezTo>
                    <a:pt x="274001" y="861435"/>
                    <a:pt x="248274" y="853395"/>
                    <a:pt x="246665" y="826060"/>
                  </a:cubicBezTo>
                  <a:cubicBezTo>
                    <a:pt x="243450" y="781037"/>
                    <a:pt x="241038" y="735209"/>
                    <a:pt x="223350" y="692598"/>
                  </a:cubicBezTo>
                  <a:cubicBezTo>
                    <a:pt x="204054" y="645967"/>
                    <a:pt x="155815" y="621043"/>
                    <a:pt x="114008" y="635515"/>
                  </a:cubicBezTo>
                  <a:cubicBezTo>
                    <a:pt x="88280" y="644359"/>
                    <a:pt x="77025" y="663655"/>
                    <a:pt x="68985" y="686970"/>
                  </a:cubicBezTo>
                  <a:cubicBezTo>
                    <a:pt x="56121" y="727170"/>
                    <a:pt x="52905" y="768977"/>
                    <a:pt x="52905" y="809980"/>
                  </a:cubicBezTo>
                  <a:cubicBezTo>
                    <a:pt x="52905" y="836512"/>
                    <a:pt x="44865" y="850983"/>
                    <a:pt x="16726" y="850179"/>
                  </a:cubicBezTo>
                  <a:cubicBezTo>
                    <a:pt x="13510" y="850179"/>
                    <a:pt x="-962" y="850983"/>
                    <a:pt x="646" y="845355"/>
                  </a:cubicBezTo>
                  <a:cubicBezTo>
                    <a:pt x="-5786" y="644359"/>
                    <a:pt x="36021" y="452206"/>
                    <a:pt x="117224" y="268898"/>
                  </a:cubicBezTo>
                  <a:cubicBezTo>
                    <a:pt x="159835" y="170811"/>
                    <a:pt x="219330" y="85589"/>
                    <a:pt x="320632" y="37350"/>
                  </a:cubicBezTo>
                  <a:cubicBezTo>
                    <a:pt x="397815" y="1170"/>
                    <a:pt x="479018" y="-3654"/>
                    <a:pt x="561024" y="1974"/>
                  </a:cubicBezTo>
                  <a:cubicBezTo>
                    <a:pt x="686446" y="11622"/>
                    <a:pt x="804632" y="43782"/>
                    <a:pt x="905130" y="123376"/>
                  </a:cubicBezTo>
                  <a:cubicBezTo>
                    <a:pt x="985529" y="187695"/>
                    <a:pt x="1036180" y="272918"/>
                    <a:pt x="1074771" y="366180"/>
                  </a:cubicBezTo>
                  <a:cubicBezTo>
                    <a:pt x="1087635" y="398339"/>
                    <a:pt x="1100499" y="430499"/>
                    <a:pt x="1112558" y="462658"/>
                  </a:cubicBezTo>
                  <a:cubicBezTo>
                    <a:pt x="1140698" y="539037"/>
                    <a:pt x="1168837" y="614612"/>
                    <a:pt x="1229136" y="677322"/>
                  </a:cubicBezTo>
                  <a:cubicBezTo>
                    <a:pt x="1175269" y="692598"/>
                    <a:pt x="1127030" y="705462"/>
                    <a:pt x="1077987" y="719130"/>
                  </a:cubicBezTo>
                  <a:close/>
                </a:path>
              </a:pathLst>
            </a:custGeom>
            <a:solidFill>
              <a:srgbClr val="623B24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380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BD6579C8-EC14-4FB9-A606-C16272550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22629" cy="664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56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: Köşeleri Yuvarlatılmış 15">
            <a:extLst>
              <a:ext uri="{FF2B5EF4-FFF2-40B4-BE49-F238E27FC236}">
                <a16:creationId xmlns="" xmlns:a16="http://schemas.microsoft.com/office/drawing/2014/main" id="{CD2EF557-1516-41C8-A830-EAC333DF374E}"/>
              </a:ext>
            </a:extLst>
          </p:cNvPr>
          <p:cNvSpPr/>
          <p:nvPr/>
        </p:nvSpPr>
        <p:spPr bwMode="auto">
          <a:xfrm>
            <a:off x="3341835" y="276145"/>
            <a:ext cx="4930628" cy="7382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="" xmlns:a16="http://schemas.microsoft.com/office/drawing/2014/main" id="{4841B566-ECE9-4359-922C-3F51F4E23629}"/>
              </a:ext>
            </a:extLst>
          </p:cNvPr>
          <p:cNvSpPr/>
          <p:nvPr/>
        </p:nvSpPr>
        <p:spPr bwMode="auto">
          <a:xfrm>
            <a:off x="1390216" y="2057400"/>
            <a:ext cx="9604846" cy="3189849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1C404F6D-2E79-46BA-A232-1F3838948252}"/>
              </a:ext>
            </a:extLst>
          </p:cNvPr>
          <p:cNvSpPr txBox="1"/>
          <p:nvPr/>
        </p:nvSpPr>
        <p:spPr>
          <a:xfrm>
            <a:off x="2189559" y="276145"/>
            <a:ext cx="7311627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KÜTÜPHANE TANITIM</a:t>
            </a:r>
            <a:endParaRPr lang="tr-TR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21D64E01-13C5-45DC-AD29-00A19204B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10" y="-72526"/>
            <a:ext cx="1497290" cy="149729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E69DCF8B-4F9C-4D3C-8F2B-DEA0AD934A4D}"/>
              </a:ext>
            </a:extLst>
          </p:cNvPr>
          <p:cNvSpPr txBox="1"/>
          <p:nvPr/>
        </p:nvSpPr>
        <p:spPr>
          <a:xfrm>
            <a:off x="1753617" y="2196784"/>
            <a:ext cx="93357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Çağ Üniversitesi Kütüphanesi, üniversitenin öğretim üyeleri, öğrencileri, idari personel ve mezunları ile araştırma yapan diğer kişilerin eğitim-öğretim ve özgür zamanlarını değerlendirme faaliyetlerinde ihtiyaç duydukları her türlü bilgi ve belgeyi sağlamak, belirli bir sistem dahilinde düzenleyerek kullanıma sunmak amacıyla 1997 yılında kurulmuştur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9" name="Google Shape;949;p32">
            <a:extLst>
              <a:ext uri="{FF2B5EF4-FFF2-40B4-BE49-F238E27FC236}">
                <a16:creationId xmlns="" xmlns:a16="http://schemas.microsoft.com/office/drawing/2014/main" id="{1E94F7EB-5380-41F7-85A8-41A44E96A5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116138" y="5247249"/>
            <a:ext cx="905817" cy="137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Google Shape;949;p32">
            <a:extLst>
              <a:ext uri="{FF2B5EF4-FFF2-40B4-BE49-F238E27FC236}">
                <a16:creationId xmlns="" xmlns:a16="http://schemas.microsoft.com/office/drawing/2014/main" id="{0F7D8BC7-334A-4CCD-9E88-2C1A9B2018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11363324" y="5486400"/>
            <a:ext cx="905817" cy="137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EB15A54E-820A-4535-8CA4-FD14641F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643" y="-3031401"/>
            <a:ext cx="4371478" cy="591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781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958FB8A8-8691-4D99-ABB1-F347DECD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192000" cy="69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7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57D97FC9-95CC-428A-BA27-72B8E9D10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24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: Köşeleri Yuvarlatılmış 14">
            <a:extLst>
              <a:ext uri="{FF2B5EF4-FFF2-40B4-BE49-F238E27FC236}">
                <a16:creationId xmlns="" xmlns:a16="http://schemas.microsoft.com/office/drawing/2014/main" id="{F076E656-A256-498A-BE2B-072E8DF5950F}"/>
              </a:ext>
            </a:extLst>
          </p:cNvPr>
          <p:cNvSpPr/>
          <p:nvPr/>
        </p:nvSpPr>
        <p:spPr bwMode="auto">
          <a:xfrm>
            <a:off x="2876604" y="1311110"/>
            <a:ext cx="6438792" cy="271989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8002AE0-44FE-457B-9B3E-086F43CD1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57" y="4764529"/>
            <a:ext cx="4572453" cy="148808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71D50F2A-7F5B-44A8-A220-263268063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71" y="0"/>
            <a:ext cx="1451429" cy="1451429"/>
          </a:xfrm>
          <a:prstGeom prst="rect">
            <a:avLst/>
          </a:prstGeom>
        </p:spPr>
      </p:pic>
      <p:pic>
        <p:nvPicPr>
          <p:cNvPr id="9" name="图片 40">
            <a:extLst>
              <a:ext uri="{FF2B5EF4-FFF2-40B4-BE49-F238E27FC236}">
                <a16:creationId xmlns="" xmlns:a16="http://schemas.microsoft.com/office/drawing/2014/main" id="{ADD7DE88-19BF-4CA6-BA9A-08486CA5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3" y="-79376"/>
            <a:ext cx="3928530" cy="453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0">
            <a:extLst>
              <a:ext uri="{FF2B5EF4-FFF2-40B4-BE49-F238E27FC236}">
                <a16:creationId xmlns="" xmlns:a16="http://schemas.microsoft.com/office/drawing/2014/main" id="{34375D0B-28AE-44E4-8FFC-8AE06B28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66839" y="2671058"/>
            <a:ext cx="3625161" cy="418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oogle Shape;949;p32">
            <a:extLst>
              <a:ext uri="{FF2B5EF4-FFF2-40B4-BE49-F238E27FC236}">
                <a16:creationId xmlns="" xmlns:a16="http://schemas.microsoft.com/office/drawing/2014/main" id="{C985E4BA-7096-4D57-B83E-22904B7CFBB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44238" y="5552382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" name="Google Shape;949;p32">
            <a:extLst>
              <a:ext uri="{FF2B5EF4-FFF2-40B4-BE49-F238E27FC236}">
                <a16:creationId xmlns="" xmlns:a16="http://schemas.microsoft.com/office/drawing/2014/main" id="{343BFB63-47F7-4EB6-9E4F-B1FDC7CE5E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8149144" y="0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Metin kutusu 13">
            <a:extLst>
              <a:ext uri="{FF2B5EF4-FFF2-40B4-BE49-F238E27FC236}">
                <a16:creationId xmlns="" xmlns:a16="http://schemas.microsoft.com/office/drawing/2014/main" id="{9DA8388A-DA19-4124-9B10-C71B731A1601}"/>
              </a:ext>
            </a:extLst>
          </p:cNvPr>
          <p:cNvSpPr txBox="1"/>
          <p:nvPr/>
        </p:nvSpPr>
        <p:spPr>
          <a:xfrm>
            <a:off x="3625161" y="1676875"/>
            <a:ext cx="68831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800" dirty="0">
                <a:latin typeface="Bodoni MT Black" panose="02070A03080606020203" pitchFamily="18" charset="0"/>
              </a:rPr>
              <a:t>Dinlediğiniz için teşekkürler</a:t>
            </a:r>
          </a:p>
        </p:txBody>
      </p:sp>
    </p:spTree>
    <p:extLst>
      <p:ext uri="{BB962C8B-B14F-4D97-AF65-F5344CB8AC3E}">
        <p14:creationId xmlns:p14="http://schemas.microsoft.com/office/powerpoint/2010/main" val="3168930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41;p31">
            <a:extLst>
              <a:ext uri="{FF2B5EF4-FFF2-40B4-BE49-F238E27FC236}">
                <a16:creationId xmlns="" xmlns:a16="http://schemas.microsoft.com/office/drawing/2014/main" id="{EA962CD4-FCC8-43E4-814B-7FF8A52FDDB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8151" y="6137136"/>
            <a:ext cx="1577652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9B0BBB91-8B81-4AA4-AB7A-D5B2E1297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8" y="0"/>
            <a:ext cx="1433512" cy="1433512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B11A30D6-FBEA-4C7B-B4CA-836A7DB59609}"/>
              </a:ext>
            </a:extLst>
          </p:cNvPr>
          <p:cNvSpPr/>
          <p:nvPr/>
        </p:nvSpPr>
        <p:spPr bwMode="auto">
          <a:xfrm>
            <a:off x="1356826" y="1812517"/>
            <a:ext cx="9401325" cy="3118473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tr-TR" dirty="0" smtClean="0"/>
              <a:t>    </a:t>
            </a:r>
            <a:r>
              <a:rPr lang="tr-TR" sz="2800" dirty="0" smtClean="0">
                <a:solidFill>
                  <a:schemeClr val="bg1"/>
                </a:solidFill>
              </a:rPr>
              <a:t>Kütüphanemiz, üniversitemizin amaçları doğrultusunda        öğretim ve </a:t>
            </a:r>
            <a:r>
              <a:rPr lang="tr-T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lang="tr-TR" sz="2800" dirty="0" smtClean="0">
                <a:solidFill>
                  <a:schemeClr val="bg1"/>
                </a:solidFill>
              </a:rPr>
              <a:t> programlarını desteklemek,</a:t>
            </a:r>
          </a:p>
          <a:p>
            <a:pPr algn="just"/>
            <a:r>
              <a:rPr lang="tr-TR" sz="2800" dirty="0" smtClean="0">
                <a:solidFill>
                  <a:schemeClr val="bg1"/>
                </a:solidFill>
              </a:rPr>
              <a:t>araştırma </a:t>
            </a:r>
            <a:r>
              <a:rPr lang="tr-TR" sz="2800" dirty="0">
                <a:solidFill>
                  <a:schemeClr val="bg1"/>
                </a:solidFill>
              </a:rPr>
              <a:t>için en iyi bilgi kaynaklarını toplamak ve bunlardan yararlanmak için 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uygun ortamı sağlamayı amaçlamaktadır.</a:t>
            </a:r>
            <a:endParaRPr kumimoji="0" 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="" xmlns:a16="http://schemas.microsoft.com/office/drawing/2014/main" id="{3B9C9404-537F-413F-BDED-0B3EBEC39976}"/>
              </a:ext>
            </a:extLst>
          </p:cNvPr>
          <p:cNvGrpSpPr/>
          <p:nvPr/>
        </p:nvGrpSpPr>
        <p:grpSpPr>
          <a:xfrm>
            <a:off x="-13049" y="5291444"/>
            <a:ext cx="2299050" cy="1566555"/>
            <a:chOff x="706097" y="2133622"/>
            <a:chExt cx="5382876" cy="4141042"/>
          </a:xfrm>
        </p:grpSpPr>
        <p:sp>
          <p:nvSpPr>
            <p:cNvPr id="14" name="Freeform: Shape 3">
              <a:extLst>
                <a:ext uri="{FF2B5EF4-FFF2-40B4-BE49-F238E27FC236}">
                  <a16:creationId xmlns="" xmlns:a16="http://schemas.microsoft.com/office/drawing/2014/main" id="{9D0D038A-B7B6-40D3-BE68-55C3E55DC67C}"/>
                </a:ext>
              </a:extLst>
            </p:cNvPr>
            <p:cNvSpPr/>
            <p:nvPr/>
          </p:nvSpPr>
          <p:spPr>
            <a:xfrm>
              <a:off x="706097" y="2133622"/>
              <a:ext cx="5382876" cy="4141042"/>
            </a:xfrm>
            <a:custGeom>
              <a:avLst/>
              <a:gdLst>
                <a:gd name="connsiteX0" fmla="*/ 8895676 w 8914588"/>
                <a:gd name="connsiteY0" fmla="*/ 5796640 h 6857985"/>
                <a:gd name="connsiteX1" fmla="*/ 8871759 w 8914588"/>
                <a:gd name="connsiteY1" fmla="*/ 5678110 h 6857985"/>
                <a:gd name="connsiteX2" fmla="*/ 8828398 w 8914588"/>
                <a:gd name="connsiteY2" fmla="*/ 5510199 h 6857985"/>
                <a:gd name="connsiteX3" fmla="*/ 8789592 w 8914588"/>
                <a:gd name="connsiteY3" fmla="*/ 5366205 h 6857985"/>
                <a:gd name="connsiteX4" fmla="*/ 8732403 w 8914588"/>
                <a:gd name="connsiteY4" fmla="*/ 5193738 h 6857985"/>
                <a:gd name="connsiteX5" fmla="*/ 8554567 w 8914588"/>
                <a:gd name="connsiteY5" fmla="*/ 4905426 h 6857985"/>
                <a:gd name="connsiteX6" fmla="*/ 8554567 w 8914588"/>
                <a:gd name="connsiteY6" fmla="*/ 4905426 h 6857985"/>
                <a:gd name="connsiteX7" fmla="*/ 8554567 w 8914588"/>
                <a:gd name="connsiteY7" fmla="*/ 4905426 h 6857985"/>
                <a:gd name="connsiteX8" fmla="*/ 8483302 w 8914588"/>
                <a:gd name="connsiteY8" fmla="*/ 4858241 h 6857985"/>
                <a:gd name="connsiteX9" fmla="*/ 8405284 w 8914588"/>
                <a:gd name="connsiteY9" fmla="*/ 4825944 h 6857985"/>
                <a:gd name="connsiteX10" fmla="*/ 6028903 w 8914588"/>
                <a:gd name="connsiteY10" fmla="*/ 4301141 h 6857985"/>
                <a:gd name="connsiteX11" fmla="*/ 6007263 w 8914588"/>
                <a:gd name="connsiteY11" fmla="*/ 4251679 h 6857985"/>
                <a:gd name="connsiteX12" fmla="*/ 6550452 w 8914588"/>
                <a:gd name="connsiteY12" fmla="*/ 3289118 h 6857985"/>
                <a:gd name="connsiteX13" fmla="*/ 7282460 w 8914588"/>
                <a:gd name="connsiteY13" fmla="*/ 874988 h 6857985"/>
                <a:gd name="connsiteX14" fmla="*/ 7225432 w 8914588"/>
                <a:gd name="connsiteY14" fmla="*/ 807303 h 6857985"/>
                <a:gd name="connsiteX15" fmla="*/ 6783282 w 8914588"/>
                <a:gd name="connsiteY15" fmla="*/ 815519 h 6857985"/>
                <a:gd name="connsiteX16" fmla="*/ 6807688 w 8914588"/>
                <a:gd name="connsiteY16" fmla="*/ 721395 h 6857985"/>
                <a:gd name="connsiteX17" fmla="*/ 7032058 w 8914588"/>
                <a:gd name="connsiteY17" fmla="*/ 103849 h 6857985"/>
                <a:gd name="connsiteX18" fmla="*/ 6972264 w 8914588"/>
                <a:gd name="connsiteY18" fmla="*/ 1671 h 6857985"/>
                <a:gd name="connsiteX19" fmla="*/ 6915399 w 8914588"/>
                <a:gd name="connsiteY19" fmla="*/ 451 h 6857985"/>
                <a:gd name="connsiteX20" fmla="*/ 5820234 w 8914588"/>
                <a:gd name="connsiteY20" fmla="*/ 32666 h 6857985"/>
                <a:gd name="connsiteX21" fmla="*/ 4061722 w 8914588"/>
                <a:gd name="connsiteY21" fmla="*/ 48204 h 6857985"/>
                <a:gd name="connsiteX22" fmla="*/ 2205669 w 8914588"/>
                <a:gd name="connsiteY22" fmla="*/ 63743 h 6857985"/>
                <a:gd name="connsiteX23" fmla="*/ 1186893 w 8914588"/>
                <a:gd name="connsiteY23" fmla="*/ 83674 h 6857985"/>
                <a:gd name="connsiteX24" fmla="*/ 977493 w 8914588"/>
                <a:gd name="connsiteY24" fmla="*/ 105395 h 6857985"/>
                <a:gd name="connsiteX25" fmla="*/ 849444 w 8914588"/>
                <a:gd name="connsiteY25" fmla="*/ 218312 h 6857985"/>
                <a:gd name="connsiteX26" fmla="*/ 467739 w 8914588"/>
                <a:gd name="connsiteY26" fmla="*/ 1425580 h 6857985"/>
                <a:gd name="connsiteX27" fmla="*/ 250040 w 8914588"/>
                <a:gd name="connsiteY27" fmla="*/ 2281895 h 6857985"/>
                <a:gd name="connsiteX28" fmla="*/ 118005 w 8914588"/>
                <a:gd name="connsiteY28" fmla="*/ 3555384 h 6857985"/>
                <a:gd name="connsiteX29" fmla="*/ 87824 w 8914588"/>
                <a:gd name="connsiteY29" fmla="*/ 4053504 h 6857985"/>
                <a:gd name="connsiteX30" fmla="*/ 57561 w 8914588"/>
                <a:gd name="connsiteY30" fmla="*/ 4298538 h 6857985"/>
                <a:gd name="connsiteX31" fmla="*/ 2485 w 8914588"/>
                <a:gd name="connsiteY31" fmla="*/ 4527056 h 6857985"/>
                <a:gd name="connsiteX32" fmla="*/ 26484 w 8914588"/>
                <a:gd name="connsiteY32" fmla="*/ 4566106 h 6857985"/>
                <a:gd name="connsiteX33" fmla="*/ 86929 w 8914588"/>
                <a:gd name="connsiteY33" fmla="*/ 4570905 h 6857985"/>
                <a:gd name="connsiteX34" fmla="*/ 252155 w 8914588"/>
                <a:gd name="connsiteY34" fmla="*/ 4554797 h 6857985"/>
                <a:gd name="connsiteX35" fmla="*/ 318702 w 8914588"/>
                <a:gd name="connsiteY35" fmla="*/ 4602633 h 6857985"/>
                <a:gd name="connsiteX36" fmla="*/ 335379 w 8914588"/>
                <a:gd name="connsiteY36" fmla="*/ 4647702 h 6857985"/>
                <a:gd name="connsiteX37" fmla="*/ 403064 w 8914588"/>
                <a:gd name="connsiteY37" fmla="*/ 4738491 h 6857985"/>
                <a:gd name="connsiteX38" fmla="*/ 635243 w 8914588"/>
                <a:gd name="connsiteY38" fmla="*/ 4934794 h 6857985"/>
                <a:gd name="connsiteX39" fmla="*/ 649805 w 8914588"/>
                <a:gd name="connsiteY39" fmla="*/ 4978236 h 6857985"/>
                <a:gd name="connsiteX40" fmla="*/ 508252 w 8914588"/>
                <a:gd name="connsiteY40" fmla="*/ 5684049 h 6857985"/>
                <a:gd name="connsiteX41" fmla="*/ 531519 w 8914588"/>
                <a:gd name="connsiteY41" fmla="*/ 5727735 h 6857985"/>
                <a:gd name="connsiteX42" fmla="*/ 2727625 w 8914588"/>
                <a:gd name="connsiteY42" fmla="*/ 6857963 h 6857985"/>
                <a:gd name="connsiteX43" fmla="*/ 8398939 w 8914588"/>
                <a:gd name="connsiteY43" fmla="*/ 6094390 h 6857985"/>
                <a:gd name="connsiteX44" fmla="*/ 8914551 w 8914588"/>
                <a:gd name="connsiteY44" fmla="*/ 6022068 h 6857985"/>
                <a:gd name="connsiteX45" fmla="*/ 8895676 w 8914588"/>
                <a:gd name="connsiteY45" fmla="*/ 5796640 h 6857985"/>
                <a:gd name="connsiteX46" fmla="*/ 424948 w 8914588"/>
                <a:gd name="connsiteY46" fmla="*/ 4042603 h 6857985"/>
                <a:gd name="connsiteX47" fmla="*/ 428120 w 8914588"/>
                <a:gd name="connsiteY47" fmla="*/ 4042847 h 6857985"/>
                <a:gd name="connsiteX48" fmla="*/ 426331 w 8914588"/>
                <a:gd name="connsiteY48" fmla="*/ 4047566 h 6857985"/>
                <a:gd name="connsiteX49" fmla="*/ 424948 w 8914588"/>
                <a:gd name="connsiteY49" fmla="*/ 4042603 h 6857985"/>
                <a:gd name="connsiteX50" fmla="*/ 575856 w 8914588"/>
                <a:gd name="connsiteY50" fmla="*/ 4035200 h 6857985"/>
                <a:gd name="connsiteX51" fmla="*/ 577565 w 8914588"/>
                <a:gd name="connsiteY51" fmla="*/ 4037315 h 6857985"/>
                <a:gd name="connsiteX52" fmla="*/ 574555 w 8914588"/>
                <a:gd name="connsiteY52" fmla="*/ 4038291 h 6857985"/>
                <a:gd name="connsiteX53" fmla="*/ 575856 w 8914588"/>
                <a:gd name="connsiteY53" fmla="*/ 4035200 h 685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14588" h="6857985">
                  <a:moveTo>
                    <a:pt x="8895676" y="5796640"/>
                  </a:moveTo>
                  <a:cubicBezTo>
                    <a:pt x="8896165" y="5755639"/>
                    <a:pt x="8886239" y="5716508"/>
                    <a:pt x="8871759" y="5678110"/>
                  </a:cubicBezTo>
                  <a:cubicBezTo>
                    <a:pt x="8851258" y="5623848"/>
                    <a:pt x="8832059" y="5570074"/>
                    <a:pt x="8828398" y="5510199"/>
                  </a:cubicBezTo>
                  <a:cubicBezTo>
                    <a:pt x="8825388" y="5461143"/>
                    <a:pt x="8814324" y="5411031"/>
                    <a:pt x="8789592" y="5366205"/>
                  </a:cubicBezTo>
                  <a:cubicBezTo>
                    <a:pt x="8759900" y="5312269"/>
                    <a:pt x="8741758" y="5254509"/>
                    <a:pt x="8732403" y="5193738"/>
                  </a:cubicBezTo>
                  <a:cubicBezTo>
                    <a:pt x="8713854" y="5072524"/>
                    <a:pt x="8654711" y="4976284"/>
                    <a:pt x="8554567" y="4905426"/>
                  </a:cubicBezTo>
                  <a:cubicBezTo>
                    <a:pt x="8554567" y="4905426"/>
                    <a:pt x="8554567" y="4905426"/>
                    <a:pt x="8554567" y="4905426"/>
                  </a:cubicBezTo>
                  <a:cubicBezTo>
                    <a:pt x="8554567" y="4905426"/>
                    <a:pt x="8554567" y="4905426"/>
                    <a:pt x="8554567" y="4905426"/>
                  </a:cubicBezTo>
                  <a:cubicBezTo>
                    <a:pt x="8539597" y="4876464"/>
                    <a:pt x="8507219" y="4873699"/>
                    <a:pt x="8483302" y="4858241"/>
                  </a:cubicBezTo>
                  <a:cubicBezTo>
                    <a:pt x="8457268" y="4847421"/>
                    <a:pt x="8432944" y="4832046"/>
                    <a:pt x="8405284" y="4825944"/>
                  </a:cubicBezTo>
                  <a:cubicBezTo>
                    <a:pt x="8225903" y="4786570"/>
                    <a:pt x="6137508" y="4324245"/>
                    <a:pt x="6028903" y="4301141"/>
                  </a:cubicBezTo>
                  <a:cubicBezTo>
                    <a:pt x="5986843" y="4292192"/>
                    <a:pt x="5985297" y="4288938"/>
                    <a:pt x="6007263" y="4251679"/>
                  </a:cubicBezTo>
                  <a:cubicBezTo>
                    <a:pt x="6078202" y="4131521"/>
                    <a:pt x="6508800" y="3404150"/>
                    <a:pt x="6550452" y="3289118"/>
                  </a:cubicBezTo>
                  <a:cubicBezTo>
                    <a:pt x="6864472" y="2681416"/>
                    <a:pt x="7237716" y="1115465"/>
                    <a:pt x="7282460" y="874988"/>
                  </a:cubicBezTo>
                  <a:cubicBezTo>
                    <a:pt x="7293931" y="813567"/>
                    <a:pt x="7288480" y="806164"/>
                    <a:pt x="7225432" y="807303"/>
                  </a:cubicBezTo>
                  <a:cubicBezTo>
                    <a:pt x="7078022" y="809987"/>
                    <a:pt x="6930611" y="812753"/>
                    <a:pt x="6783282" y="815519"/>
                  </a:cubicBezTo>
                  <a:cubicBezTo>
                    <a:pt x="6791418" y="784117"/>
                    <a:pt x="6799146" y="752715"/>
                    <a:pt x="6807688" y="721395"/>
                  </a:cubicBezTo>
                  <a:cubicBezTo>
                    <a:pt x="6865529" y="509391"/>
                    <a:pt x="6941350" y="303895"/>
                    <a:pt x="7032058" y="103849"/>
                  </a:cubicBezTo>
                  <a:cubicBezTo>
                    <a:pt x="7054674" y="53980"/>
                    <a:pt x="7027258" y="7447"/>
                    <a:pt x="6972264" y="1671"/>
                  </a:cubicBezTo>
                  <a:cubicBezTo>
                    <a:pt x="6953471" y="-282"/>
                    <a:pt x="6934354" y="-282"/>
                    <a:pt x="6915399" y="451"/>
                  </a:cubicBezTo>
                  <a:cubicBezTo>
                    <a:pt x="6776205" y="5576"/>
                    <a:pt x="6046068" y="27785"/>
                    <a:pt x="5820234" y="32666"/>
                  </a:cubicBezTo>
                  <a:cubicBezTo>
                    <a:pt x="5557628" y="38361"/>
                    <a:pt x="4385260" y="39256"/>
                    <a:pt x="4061722" y="48204"/>
                  </a:cubicBezTo>
                  <a:cubicBezTo>
                    <a:pt x="3751851" y="56828"/>
                    <a:pt x="2514401" y="57316"/>
                    <a:pt x="2205669" y="63743"/>
                  </a:cubicBezTo>
                  <a:cubicBezTo>
                    <a:pt x="1866104" y="70820"/>
                    <a:pt x="1526214" y="62766"/>
                    <a:pt x="1186893" y="83674"/>
                  </a:cubicBezTo>
                  <a:cubicBezTo>
                    <a:pt x="1117012" y="87986"/>
                    <a:pt x="1046805" y="92541"/>
                    <a:pt x="977493" y="105395"/>
                  </a:cubicBezTo>
                  <a:cubicBezTo>
                    <a:pt x="911516" y="117598"/>
                    <a:pt x="870758" y="151684"/>
                    <a:pt x="849444" y="218312"/>
                  </a:cubicBezTo>
                  <a:cubicBezTo>
                    <a:pt x="720663" y="620274"/>
                    <a:pt x="588466" y="1021097"/>
                    <a:pt x="467739" y="1425580"/>
                  </a:cubicBezTo>
                  <a:cubicBezTo>
                    <a:pt x="383458" y="1708036"/>
                    <a:pt x="302106" y="1991142"/>
                    <a:pt x="250040" y="2281895"/>
                  </a:cubicBezTo>
                  <a:cubicBezTo>
                    <a:pt x="221974" y="2438905"/>
                    <a:pt x="126466" y="3421804"/>
                    <a:pt x="118005" y="3555384"/>
                  </a:cubicBezTo>
                  <a:cubicBezTo>
                    <a:pt x="107511" y="3721424"/>
                    <a:pt x="95227" y="3887301"/>
                    <a:pt x="87824" y="4053504"/>
                  </a:cubicBezTo>
                  <a:cubicBezTo>
                    <a:pt x="84163" y="4136321"/>
                    <a:pt x="75946" y="4217917"/>
                    <a:pt x="57561" y="4298538"/>
                  </a:cubicBezTo>
                  <a:cubicBezTo>
                    <a:pt x="40070" y="4374928"/>
                    <a:pt x="22254" y="4451236"/>
                    <a:pt x="2485" y="4527056"/>
                  </a:cubicBezTo>
                  <a:cubicBezTo>
                    <a:pt x="-4023" y="4551869"/>
                    <a:pt x="1672" y="4561794"/>
                    <a:pt x="26484" y="4566106"/>
                  </a:cubicBezTo>
                  <a:cubicBezTo>
                    <a:pt x="46659" y="4569604"/>
                    <a:pt x="66591" y="4572695"/>
                    <a:pt x="86929" y="4570905"/>
                  </a:cubicBezTo>
                  <a:cubicBezTo>
                    <a:pt x="142086" y="4566024"/>
                    <a:pt x="197812" y="4564234"/>
                    <a:pt x="252155" y="4554797"/>
                  </a:cubicBezTo>
                  <a:cubicBezTo>
                    <a:pt x="294947" y="4547394"/>
                    <a:pt x="328464" y="4538852"/>
                    <a:pt x="318702" y="4602633"/>
                  </a:cubicBezTo>
                  <a:cubicBezTo>
                    <a:pt x="316586" y="4616544"/>
                    <a:pt x="328220" y="4633221"/>
                    <a:pt x="335379" y="4647702"/>
                  </a:cubicBezTo>
                  <a:cubicBezTo>
                    <a:pt x="352300" y="4682033"/>
                    <a:pt x="376868" y="4710913"/>
                    <a:pt x="403064" y="4738491"/>
                  </a:cubicBezTo>
                  <a:cubicBezTo>
                    <a:pt x="473352" y="4812359"/>
                    <a:pt x="554054" y="4874024"/>
                    <a:pt x="635243" y="4934794"/>
                  </a:cubicBezTo>
                  <a:cubicBezTo>
                    <a:pt x="651758" y="4947160"/>
                    <a:pt x="657615" y="4957003"/>
                    <a:pt x="649805" y="4978236"/>
                  </a:cubicBezTo>
                  <a:cubicBezTo>
                    <a:pt x="566094" y="5206104"/>
                    <a:pt x="542014" y="5446012"/>
                    <a:pt x="508252" y="5684049"/>
                  </a:cubicBezTo>
                  <a:cubicBezTo>
                    <a:pt x="504998" y="5706827"/>
                    <a:pt x="511425" y="5717159"/>
                    <a:pt x="531519" y="5727735"/>
                  </a:cubicBezTo>
                  <a:cubicBezTo>
                    <a:pt x="725219" y="5830320"/>
                    <a:pt x="2712005" y="6857149"/>
                    <a:pt x="2727625" y="6857963"/>
                  </a:cubicBezTo>
                  <a:cubicBezTo>
                    <a:pt x="2822645" y="6862763"/>
                    <a:pt x="8260722" y="6109359"/>
                    <a:pt x="8398939" y="6094390"/>
                  </a:cubicBezTo>
                  <a:cubicBezTo>
                    <a:pt x="8512100" y="6082187"/>
                    <a:pt x="8919106" y="6036792"/>
                    <a:pt x="8914551" y="6022068"/>
                  </a:cubicBezTo>
                  <a:cubicBezTo>
                    <a:pt x="8891690" y="5948281"/>
                    <a:pt x="8894700" y="5872461"/>
                    <a:pt x="8895676" y="5796640"/>
                  </a:cubicBezTo>
                  <a:close/>
                  <a:moveTo>
                    <a:pt x="424948" y="4042603"/>
                  </a:moveTo>
                  <a:cubicBezTo>
                    <a:pt x="426005" y="4042766"/>
                    <a:pt x="427144" y="4042847"/>
                    <a:pt x="428120" y="4042847"/>
                  </a:cubicBezTo>
                  <a:cubicBezTo>
                    <a:pt x="427551" y="4044393"/>
                    <a:pt x="426982" y="4045938"/>
                    <a:pt x="426331" y="4047566"/>
                  </a:cubicBezTo>
                  <a:cubicBezTo>
                    <a:pt x="425843" y="4045857"/>
                    <a:pt x="425436" y="4044230"/>
                    <a:pt x="424948" y="4042603"/>
                  </a:cubicBezTo>
                  <a:close/>
                  <a:moveTo>
                    <a:pt x="575856" y="4035200"/>
                  </a:moveTo>
                  <a:cubicBezTo>
                    <a:pt x="576344" y="4035932"/>
                    <a:pt x="576914" y="4036664"/>
                    <a:pt x="577565" y="4037315"/>
                  </a:cubicBezTo>
                  <a:cubicBezTo>
                    <a:pt x="576588" y="4037641"/>
                    <a:pt x="575612" y="4037966"/>
                    <a:pt x="574555" y="4038291"/>
                  </a:cubicBezTo>
                  <a:cubicBezTo>
                    <a:pt x="574961" y="4037234"/>
                    <a:pt x="575368" y="4036258"/>
                    <a:pt x="575856" y="4035200"/>
                  </a:cubicBezTo>
                  <a:close/>
                </a:path>
              </a:pathLst>
            </a:custGeom>
            <a:solidFill>
              <a:schemeClr val="accent1"/>
            </a:solidFill>
            <a:ln w="8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4">
              <a:extLst>
                <a:ext uri="{FF2B5EF4-FFF2-40B4-BE49-F238E27FC236}">
                  <a16:creationId xmlns="" xmlns:a16="http://schemas.microsoft.com/office/drawing/2014/main" id="{52F6775F-5DA6-49B8-8D16-818F27423D18}"/>
                </a:ext>
              </a:extLst>
            </p:cNvPr>
            <p:cNvSpPr/>
            <p:nvPr/>
          </p:nvSpPr>
          <p:spPr>
            <a:xfrm>
              <a:off x="950132" y="2214764"/>
              <a:ext cx="4926382" cy="3954293"/>
            </a:xfrm>
            <a:custGeom>
              <a:avLst/>
              <a:gdLst>
                <a:gd name="connsiteX0" fmla="*/ 4889421 w 4926382"/>
                <a:gd name="connsiteY0" fmla="*/ 3433129 h 3954293"/>
                <a:gd name="connsiteX1" fmla="*/ 4745835 w 4926382"/>
                <a:gd name="connsiteY1" fmla="*/ 3454645 h 3954293"/>
                <a:gd name="connsiteX2" fmla="*/ 3833821 w 4926382"/>
                <a:gd name="connsiteY2" fmla="*/ 3606729 h 3954293"/>
                <a:gd name="connsiteX3" fmla="*/ 3148165 w 4926382"/>
                <a:gd name="connsiteY3" fmla="*/ 3720694 h 3954293"/>
                <a:gd name="connsiteX4" fmla="*/ 2385141 w 4926382"/>
                <a:gd name="connsiteY4" fmla="*/ 3847283 h 3954293"/>
                <a:gd name="connsiteX5" fmla="*/ 1759857 w 4926382"/>
                <a:gd name="connsiteY5" fmla="*/ 3951277 h 3954293"/>
                <a:gd name="connsiteX6" fmla="*/ 1740061 w 4926382"/>
                <a:gd name="connsiteY6" fmla="*/ 3949754 h 3954293"/>
                <a:gd name="connsiteX7" fmla="*/ 1746889 w 4926382"/>
                <a:gd name="connsiteY7" fmla="*/ 3929810 h 3954293"/>
                <a:gd name="connsiteX8" fmla="*/ 1777099 w 4926382"/>
                <a:gd name="connsiteY8" fmla="*/ 3901564 h 3954293"/>
                <a:gd name="connsiteX9" fmla="*/ 2194986 w 4926382"/>
                <a:gd name="connsiteY9" fmla="*/ 3688371 h 3954293"/>
                <a:gd name="connsiteX10" fmla="*/ 3414116 w 4926382"/>
                <a:gd name="connsiteY10" fmla="*/ 3539579 h 3954293"/>
                <a:gd name="connsiteX11" fmla="*/ 4010761 w 4926382"/>
                <a:gd name="connsiteY11" fmla="*/ 3480140 h 3954293"/>
                <a:gd name="connsiteX12" fmla="*/ 4889421 w 4926382"/>
                <a:gd name="connsiteY12" fmla="*/ 3433129 h 3954293"/>
                <a:gd name="connsiteX13" fmla="*/ 268243 w 4926382"/>
                <a:gd name="connsiteY13" fmla="*/ 3386118 h 3954293"/>
                <a:gd name="connsiteX14" fmla="*/ 441696 w 4926382"/>
                <a:gd name="connsiteY14" fmla="*/ 3416673 h 3954293"/>
                <a:gd name="connsiteX15" fmla="*/ 752054 w 4926382"/>
                <a:gd name="connsiteY15" fmla="*/ 3486034 h 3954293"/>
                <a:gd name="connsiteX16" fmla="*/ 1342166 w 4926382"/>
                <a:gd name="connsiteY16" fmla="*/ 3743584 h 3954293"/>
                <a:gd name="connsiteX17" fmla="*/ 1339170 w 4926382"/>
                <a:gd name="connsiteY17" fmla="*/ 3831956 h 3954293"/>
                <a:gd name="connsiteX18" fmla="*/ 268243 w 4926382"/>
                <a:gd name="connsiteY18" fmla="*/ 3386118 h 3954293"/>
                <a:gd name="connsiteX19" fmla="*/ 4587150 w 4926382"/>
                <a:gd name="connsiteY19" fmla="*/ 3265258 h 3954293"/>
                <a:gd name="connsiteX20" fmla="*/ 4669744 w 4926382"/>
                <a:gd name="connsiteY20" fmla="*/ 3268420 h 3954293"/>
                <a:gd name="connsiteX21" fmla="*/ 1656601 w 4926382"/>
                <a:gd name="connsiteY21" fmla="*/ 3696722 h 3954293"/>
                <a:gd name="connsiteX22" fmla="*/ 1698847 w 4926382"/>
                <a:gd name="connsiteY22" fmla="*/ 3660420 h 3954293"/>
                <a:gd name="connsiteX23" fmla="*/ 1921717 w 4926382"/>
                <a:gd name="connsiteY23" fmla="*/ 3513347 h 3954293"/>
                <a:gd name="connsiteX24" fmla="*/ 2083969 w 4926382"/>
                <a:gd name="connsiteY24" fmla="*/ 3470757 h 3954293"/>
                <a:gd name="connsiteX25" fmla="*/ 2648488 w 4926382"/>
                <a:gd name="connsiteY25" fmla="*/ 3428659 h 3954293"/>
                <a:gd name="connsiteX26" fmla="*/ 2998537 w 4926382"/>
                <a:gd name="connsiteY26" fmla="*/ 3438925 h 3954293"/>
                <a:gd name="connsiteX27" fmla="*/ 3255007 w 4926382"/>
                <a:gd name="connsiteY27" fmla="*/ 3416820 h 3954293"/>
                <a:gd name="connsiteX28" fmla="*/ 3736215 w 4926382"/>
                <a:gd name="connsiteY28" fmla="*/ 3360034 h 3954293"/>
                <a:gd name="connsiteX29" fmla="*/ 4504888 w 4926382"/>
                <a:gd name="connsiteY29" fmla="*/ 3275985 h 3954293"/>
                <a:gd name="connsiteX30" fmla="*/ 4587150 w 4926382"/>
                <a:gd name="connsiteY30" fmla="*/ 3265258 h 3954293"/>
                <a:gd name="connsiteX31" fmla="*/ 263331 w 4926382"/>
                <a:gd name="connsiteY31" fmla="*/ 3197193 h 3954293"/>
                <a:gd name="connsiteX32" fmla="*/ 365015 w 4926382"/>
                <a:gd name="connsiteY32" fmla="*/ 3210652 h 3954293"/>
                <a:gd name="connsiteX33" fmla="*/ 987991 w 4926382"/>
                <a:gd name="connsiteY33" fmla="*/ 3398891 h 3954293"/>
                <a:gd name="connsiteX34" fmla="*/ 1207422 w 4926382"/>
                <a:gd name="connsiteY34" fmla="*/ 3489031 h 3954293"/>
                <a:gd name="connsiteX35" fmla="*/ 1366187 w 4926382"/>
                <a:gd name="connsiteY35" fmla="*/ 3581775 h 3954293"/>
                <a:gd name="connsiteX36" fmla="*/ 1379303 w 4926382"/>
                <a:gd name="connsiteY36" fmla="*/ 3641901 h 3954293"/>
                <a:gd name="connsiteX37" fmla="*/ 263331 w 4926382"/>
                <a:gd name="connsiteY37" fmla="*/ 3197193 h 3954293"/>
                <a:gd name="connsiteX38" fmla="*/ 293296 w 4926382"/>
                <a:gd name="connsiteY38" fmla="*/ 3078168 h 3954293"/>
                <a:gd name="connsiteX39" fmla="*/ 355535 w 4926382"/>
                <a:gd name="connsiteY39" fmla="*/ 3090891 h 3954293"/>
                <a:gd name="connsiteX40" fmla="*/ 644869 w 4926382"/>
                <a:gd name="connsiteY40" fmla="*/ 3173516 h 3954293"/>
                <a:gd name="connsiteX41" fmla="*/ 843030 w 4926382"/>
                <a:gd name="connsiteY41" fmla="*/ 3204512 h 3954293"/>
                <a:gd name="connsiteX42" fmla="*/ 924819 w 4926382"/>
                <a:gd name="connsiteY42" fmla="*/ 3229712 h 3954293"/>
                <a:gd name="connsiteX43" fmla="*/ 1134917 w 4926382"/>
                <a:gd name="connsiteY43" fmla="*/ 3295634 h 3954293"/>
                <a:gd name="connsiteX44" fmla="*/ 1379696 w 4926382"/>
                <a:gd name="connsiteY44" fmla="*/ 3422666 h 3954293"/>
                <a:gd name="connsiteX45" fmla="*/ 1397331 w 4926382"/>
                <a:gd name="connsiteY45" fmla="*/ 3442659 h 3954293"/>
                <a:gd name="connsiteX46" fmla="*/ 1404503 w 4926382"/>
                <a:gd name="connsiteY46" fmla="*/ 3465796 h 3954293"/>
                <a:gd name="connsiteX47" fmla="*/ 1375864 w 4926382"/>
                <a:gd name="connsiteY47" fmla="*/ 3487263 h 3954293"/>
                <a:gd name="connsiteX48" fmla="*/ 305184 w 4926382"/>
                <a:gd name="connsiteY48" fmla="*/ 3086912 h 3954293"/>
                <a:gd name="connsiteX49" fmla="*/ 293296 w 4926382"/>
                <a:gd name="connsiteY49" fmla="*/ 3078168 h 3954293"/>
                <a:gd name="connsiteX50" fmla="*/ 2901238 w 4926382"/>
                <a:gd name="connsiteY50" fmla="*/ 217568 h 3954293"/>
                <a:gd name="connsiteX51" fmla="*/ 2926966 w 4926382"/>
                <a:gd name="connsiteY51" fmla="*/ 218239 h 3954293"/>
                <a:gd name="connsiteX52" fmla="*/ 3679772 w 4926382"/>
                <a:gd name="connsiteY52" fmla="*/ 295313 h 3954293"/>
                <a:gd name="connsiteX53" fmla="*/ 3081064 w 4926382"/>
                <a:gd name="connsiteY53" fmla="*/ 320513 h 3954293"/>
                <a:gd name="connsiteX54" fmla="*/ 1120377 w 4926382"/>
                <a:gd name="connsiteY54" fmla="*/ 594569 h 3954293"/>
                <a:gd name="connsiteX55" fmla="*/ 2541057 w 4926382"/>
                <a:gd name="connsiteY55" fmla="*/ 477951 h 3954293"/>
                <a:gd name="connsiteX56" fmla="*/ 3278145 w 4926382"/>
                <a:gd name="connsiteY56" fmla="*/ 421853 h 3954293"/>
                <a:gd name="connsiteX57" fmla="*/ 4123695 w 4926382"/>
                <a:gd name="connsiteY57" fmla="*/ 406527 h 3954293"/>
                <a:gd name="connsiteX58" fmla="*/ 4158130 w 4926382"/>
                <a:gd name="connsiteY58" fmla="*/ 447397 h 3954293"/>
                <a:gd name="connsiteX59" fmla="*/ 3716123 w 4926382"/>
                <a:gd name="connsiteY59" fmla="*/ 1905116 h 3954293"/>
                <a:gd name="connsiteX60" fmla="*/ 3388130 w 4926382"/>
                <a:gd name="connsiteY60" fmla="*/ 2486336 h 3954293"/>
                <a:gd name="connsiteX61" fmla="*/ 3401197 w 4926382"/>
                <a:gd name="connsiteY61" fmla="*/ 2516204 h 3954293"/>
                <a:gd name="connsiteX62" fmla="*/ 4836123 w 4926382"/>
                <a:gd name="connsiteY62" fmla="*/ 2833095 h 3954293"/>
                <a:gd name="connsiteX63" fmla="*/ 4883330 w 4926382"/>
                <a:gd name="connsiteY63" fmla="*/ 2852400 h 3954293"/>
                <a:gd name="connsiteX64" fmla="*/ 4926362 w 4926382"/>
                <a:gd name="connsiteY64" fmla="*/ 2880891 h 3954293"/>
                <a:gd name="connsiteX65" fmla="*/ 4893056 w 4926382"/>
                <a:gd name="connsiteY65" fmla="*/ 2908940 h 3954293"/>
                <a:gd name="connsiteX66" fmla="*/ 4763912 w 4926382"/>
                <a:gd name="connsiteY66" fmla="*/ 2938070 h 3954293"/>
                <a:gd name="connsiteX67" fmla="*/ 4015821 w 4926382"/>
                <a:gd name="connsiteY67" fmla="*/ 3108624 h 3954293"/>
                <a:gd name="connsiteX68" fmla="*/ 1524166 w 4926382"/>
                <a:gd name="connsiteY68" fmla="*/ 3259087 h 3954293"/>
                <a:gd name="connsiteX69" fmla="*/ 1462468 w 4926382"/>
                <a:gd name="connsiteY69" fmla="*/ 3248772 h 3954293"/>
                <a:gd name="connsiteX70" fmla="*/ 1112075 w 4926382"/>
                <a:gd name="connsiteY70" fmla="*/ 3107642 h 3954293"/>
                <a:gd name="connsiteX71" fmla="*/ 585233 w 4926382"/>
                <a:gd name="connsiteY71" fmla="*/ 2913214 h 3954293"/>
                <a:gd name="connsiteX72" fmla="*/ 223689 w 4926382"/>
                <a:gd name="connsiteY72" fmla="*/ 2814821 h 3954293"/>
                <a:gd name="connsiteX73" fmla="*/ 155163 w 4926382"/>
                <a:gd name="connsiteY73" fmla="*/ 2812021 h 3954293"/>
                <a:gd name="connsiteX74" fmla="*/ 132567 w 4926382"/>
                <a:gd name="connsiteY74" fmla="*/ 2800919 h 3954293"/>
                <a:gd name="connsiteX75" fmla="*/ 143325 w 4926382"/>
                <a:gd name="connsiteY75" fmla="*/ 2780288 h 3954293"/>
                <a:gd name="connsiteX76" fmla="*/ 318103 w 4926382"/>
                <a:gd name="connsiteY76" fmla="*/ 2524456 h 3954293"/>
                <a:gd name="connsiteX77" fmla="*/ 610384 w 4926382"/>
                <a:gd name="connsiteY77" fmla="*/ 1780688 h 3954293"/>
                <a:gd name="connsiteX78" fmla="*/ 874469 w 4926382"/>
                <a:gd name="connsiteY78" fmla="*/ 734225 h 3954293"/>
                <a:gd name="connsiteX79" fmla="*/ 893921 w 4926382"/>
                <a:gd name="connsiteY79" fmla="*/ 650569 h 3954293"/>
                <a:gd name="connsiteX80" fmla="*/ 877072 w 4926382"/>
                <a:gd name="connsiteY80" fmla="*/ 631510 h 3954293"/>
                <a:gd name="connsiteX81" fmla="*/ 723907 w 4926382"/>
                <a:gd name="connsiteY81" fmla="*/ 650323 h 3954293"/>
                <a:gd name="connsiteX82" fmla="*/ 642707 w 4926382"/>
                <a:gd name="connsiteY82" fmla="*/ 716050 h 3954293"/>
                <a:gd name="connsiteX83" fmla="*/ 446560 w 4926382"/>
                <a:gd name="connsiteY83" fmla="*/ 1231397 h 3954293"/>
                <a:gd name="connsiteX84" fmla="*/ 691535 w 4926382"/>
                <a:gd name="connsiteY84" fmla="*/ 787916 h 3954293"/>
                <a:gd name="connsiteX85" fmla="*/ 722728 w 4926382"/>
                <a:gd name="connsiteY85" fmla="*/ 764779 h 3954293"/>
                <a:gd name="connsiteX86" fmla="*/ 750433 w 4926382"/>
                <a:gd name="connsiteY86" fmla="*/ 768120 h 3954293"/>
                <a:gd name="connsiteX87" fmla="*/ 754952 w 4926382"/>
                <a:gd name="connsiteY87" fmla="*/ 793369 h 3954293"/>
                <a:gd name="connsiteX88" fmla="*/ 749156 w 4926382"/>
                <a:gd name="connsiteY88" fmla="*/ 809530 h 3954293"/>
                <a:gd name="connsiteX89" fmla="*/ 273352 w 4926382"/>
                <a:gd name="connsiteY89" fmla="*/ 1993832 h 3954293"/>
                <a:gd name="connsiteX90" fmla="*/ 137921 w 4926382"/>
                <a:gd name="connsiteY90" fmla="*/ 2330863 h 3954293"/>
                <a:gd name="connsiteX91" fmla="*/ 131928 w 4926382"/>
                <a:gd name="connsiteY91" fmla="*/ 2344323 h 3954293"/>
                <a:gd name="connsiteX92" fmla="*/ 113065 w 4926382"/>
                <a:gd name="connsiteY92" fmla="*/ 2359403 h 3954293"/>
                <a:gd name="connsiteX93" fmla="*/ 108988 w 4926382"/>
                <a:gd name="connsiteY93" fmla="*/ 2334891 h 3954293"/>
                <a:gd name="connsiteX94" fmla="*/ 150202 w 4926382"/>
                <a:gd name="connsiteY94" fmla="*/ 2201277 h 3954293"/>
                <a:gd name="connsiteX95" fmla="*/ 195739 w 4926382"/>
                <a:gd name="connsiteY95" fmla="*/ 1940878 h 3954293"/>
                <a:gd name="connsiteX96" fmla="*/ 216075 w 4926382"/>
                <a:gd name="connsiteY96" fmla="*/ 1850344 h 3954293"/>
                <a:gd name="connsiteX97" fmla="*/ 39037 w 4926382"/>
                <a:gd name="connsiteY97" fmla="*/ 2334842 h 3954293"/>
                <a:gd name="connsiteX98" fmla="*/ 16686 w 4926382"/>
                <a:gd name="connsiteY98" fmla="*/ 2359944 h 3954293"/>
                <a:gd name="connsiteX99" fmla="*/ 1212 w 4926382"/>
                <a:gd name="connsiteY99" fmla="*/ 2329537 h 3954293"/>
                <a:gd name="connsiteX100" fmla="*/ 7107 w 4926382"/>
                <a:gd name="connsiteY100" fmla="*/ 2231881 h 3954293"/>
                <a:gd name="connsiteX101" fmla="*/ 62174 w 4926382"/>
                <a:gd name="connsiteY101" fmla="*/ 1915530 h 3954293"/>
                <a:gd name="connsiteX102" fmla="*/ 66055 w 4926382"/>
                <a:gd name="connsiteY102" fmla="*/ 1737411 h 3954293"/>
                <a:gd name="connsiteX103" fmla="*/ 66497 w 4926382"/>
                <a:gd name="connsiteY103" fmla="*/ 1456035 h 3954293"/>
                <a:gd name="connsiteX104" fmla="*/ 108496 w 4926382"/>
                <a:gd name="connsiteY104" fmla="*/ 1212239 h 3954293"/>
                <a:gd name="connsiteX105" fmla="*/ 190237 w 4926382"/>
                <a:gd name="connsiteY105" fmla="*/ 980969 h 3954293"/>
                <a:gd name="connsiteX106" fmla="*/ 209198 w 4926382"/>
                <a:gd name="connsiteY106" fmla="*/ 943832 h 3954293"/>
                <a:gd name="connsiteX107" fmla="*/ 416840 w 4926382"/>
                <a:gd name="connsiteY107" fmla="*/ 652632 h 3954293"/>
                <a:gd name="connsiteX108" fmla="*/ 542497 w 4926382"/>
                <a:gd name="connsiteY108" fmla="*/ 568583 h 3954293"/>
                <a:gd name="connsiteX109" fmla="*/ 1160215 w 4926382"/>
                <a:gd name="connsiteY109" fmla="*/ 403530 h 3954293"/>
                <a:gd name="connsiteX110" fmla="*/ 2901238 w 4926382"/>
                <a:gd name="connsiteY110" fmla="*/ 217568 h 3954293"/>
                <a:gd name="connsiteX111" fmla="*/ 2479457 w 4926382"/>
                <a:gd name="connsiteY111" fmla="*/ 36 h 3954293"/>
                <a:gd name="connsiteX112" fmla="*/ 2918418 w 4926382"/>
                <a:gd name="connsiteY112" fmla="*/ 8681 h 3954293"/>
                <a:gd name="connsiteX113" fmla="*/ 3365632 w 4926382"/>
                <a:gd name="connsiteY113" fmla="*/ 40513 h 3954293"/>
                <a:gd name="connsiteX114" fmla="*/ 3622741 w 4926382"/>
                <a:gd name="connsiteY114" fmla="*/ 54955 h 3954293"/>
                <a:gd name="connsiteX115" fmla="*/ 623648 w 4926382"/>
                <a:gd name="connsiteY115" fmla="*/ 377446 h 3954293"/>
                <a:gd name="connsiteX116" fmla="*/ 771999 w 4926382"/>
                <a:gd name="connsiteY116" fmla="*/ 258078 h 3954293"/>
                <a:gd name="connsiteX117" fmla="*/ 1150341 w 4926382"/>
                <a:gd name="connsiteY117" fmla="*/ 111348 h 3954293"/>
                <a:gd name="connsiteX118" fmla="*/ 1633071 w 4926382"/>
                <a:gd name="connsiteY118" fmla="*/ 45769 h 3954293"/>
                <a:gd name="connsiteX119" fmla="*/ 2479457 w 4926382"/>
                <a:gd name="connsiteY119" fmla="*/ 36 h 395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926382" h="3954293">
                  <a:moveTo>
                    <a:pt x="4889421" y="3433129"/>
                  </a:moveTo>
                  <a:cubicBezTo>
                    <a:pt x="4889666" y="3434554"/>
                    <a:pt x="4745589" y="3453220"/>
                    <a:pt x="4745835" y="3454645"/>
                  </a:cubicBezTo>
                  <a:cubicBezTo>
                    <a:pt x="4696909" y="3462849"/>
                    <a:pt x="4088916" y="3564287"/>
                    <a:pt x="3833821" y="3606729"/>
                  </a:cubicBezTo>
                  <a:cubicBezTo>
                    <a:pt x="3605253" y="3644750"/>
                    <a:pt x="3376685" y="3682771"/>
                    <a:pt x="3148165" y="3720694"/>
                  </a:cubicBezTo>
                  <a:cubicBezTo>
                    <a:pt x="2893857" y="3762940"/>
                    <a:pt x="2639499" y="3805038"/>
                    <a:pt x="2385141" y="3847283"/>
                  </a:cubicBezTo>
                  <a:cubicBezTo>
                    <a:pt x="2176713" y="3881915"/>
                    <a:pt x="1968285" y="3916694"/>
                    <a:pt x="1759857" y="3951277"/>
                  </a:cubicBezTo>
                  <a:cubicBezTo>
                    <a:pt x="1753225" y="3952357"/>
                    <a:pt x="1744383" y="3958301"/>
                    <a:pt x="1740061" y="3949754"/>
                  </a:cubicBezTo>
                  <a:cubicBezTo>
                    <a:pt x="1736523" y="3942876"/>
                    <a:pt x="1742811" y="3935802"/>
                    <a:pt x="1746889" y="3929810"/>
                  </a:cubicBezTo>
                  <a:cubicBezTo>
                    <a:pt x="1754846" y="3918216"/>
                    <a:pt x="1764622" y="3907802"/>
                    <a:pt x="1777099" y="3901564"/>
                  </a:cubicBezTo>
                  <a:cubicBezTo>
                    <a:pt x="1849113" y="3865656"/>
                    <a:pt x="2120173" y="3708610"/>
                    <a:pt x="2194986" y="3688371"/>
                  </a:cubicBezTo>
                  <a:cubicBezTo>
                    <a:pt x="2320839" y="3654378"/>
                    <a:pt x="3136966" y="3580400"/>
                    <a:pt x="3414116" y="3539579"/>
                  </a:cubicBezTo>
                  <a:cubicBezTo>
                    <a:pt x="3611982" y="3510449"/>
                    <a:pt x="3810685" y="3489277"/>
                    <a:pt x="4010761" y="3480140"/>
                  </a:cubicBezTo>
                  <a:cubicBezTo>
                    <a:pt x="4218010" y="3470659"/>
                    <a:pt x="4851940" y="3434701"/>
                    <a:pt x="4889421" y="3433129"/>
                  </a:cubicBezTo>
                  <a:close/>
                  <a:moveTo>
                    <a:pt x="268243" y="3386118"/>
                  </a:moveTo>
                  <a:cubicBezTo>
                    <a:pt x="327387" y="3391079"/>
                    <a:pt x="384370" y="3404687"/>
                    <a:pt x="441696" y="3416673"/>
                  </a:cubicBezTo>
                  <a:cubicBezTo>
                    <a:pt x="545443" y="3438434"/>
                    <a:pt x="651156" y="3451550"/>
                    <a:pt x="752054" y="3486034"/>
                  </a:cubicBezTo>
                  <a:cubicBezTo>
                    <a:pt x="821612" y="3509809"/>
                    <a:pt x="1342166" y="3736707"/>
                    <a:pt x="1342166" y="3743584"/>
                  </a:cubicBezTo>
                  <a:cubicBezTo>
                    <a:pt x="1342215" y="3775465"/>
                    <a:pt x="1342215" y="3802483"/>
                    <a:pt x="1339170" y="3831956"/>
                  </a:cubicBezTo>
                  <a:cubicBezTo>
                    <a:pt x="1041535" y="3707774"/>
                    <a:pt x="565682" y="3510154"/>
                    <a:pt x="268243" y="3386118"/>
                  </a:cubicBezTo>
                  <a:close/>
                  <a:moveTo>
                    <a:pt x="4587150" y="3265258"/>
                  </a:moveTo>
                  <a:cubicBezTo>
                    <a:pt x="4614653" y="3263963"/>
                    <a:pt x="4642210" y="3264982"/>
                    <a:pt x="4669744" y="3268420"/>
                  </a:cubicBezTo>
                  <a:cubicBezTo>
                    <a:pt x="3667934" y="3410827"/>
                    <a:pt x="2666123" y="3553234"/>
                    <a:pt x="1656601" y="3696722"/>
                  </a:cubicBezTo>
                  <a:cubicBezTo>
                    <a:pt x="1674089" y="3681641"/>
                    <a:pt x="1686026" y="3670490"/>
                    <a:pt x="1698847" y="3660420"/>
                  </a:cubicBezTo>
                  <a:cubicBezTo>
                    <a:pt x="1769043" y="3605255"/>
                    <a:pt x="1844594" y="3557999"/>
                    <a:pt x="1921717" y="3513347"/>
                  </a:cubicBezTo>
                  <a:cubicBezTo>
                    <a:pt x="1971675" y="3484413"/>
                    <a:pt x="2027724" y="3476455"/>
                    <a:pt x="2083969" y="3470757"/>
                  </a:cubicBezTo>
                  <a:cubicBezTo>
                    <a:pt x="2271766" y="3451746"/>
                    <a:pt x="2460103" y="3438778"/>
                    <a:pt x="2648488" y="3428659"/>
                  </a:cubicBezTo>
                  <a:cubicBezTo>
                    <a:pt x="2792615" y="3432343"/>
                    <a:pt x="2832503" y="3443886"/>
                    <a:pt x="2998537" y="3438925"/>
                  </a:cubicBezTo>
                  <a:cubicBezTo>
                    <a:pt x="3104938" y="3433129"/>
                    <a:pt x="3172580" y="3420799"/>
                    <a:pt x="3255007" y="3416820"/>
                  </a:cubicBezTo>
                  <a:cubicBezTo>
                    <a:pt x="3421288" y="3408862"/>
                    <a:pt x="3573028" y="3387936"/>
                    <a:pt x="3736215" y="3360034"/>
                  </a:cubicBezTo>
                  <a:cubicBezTo>
                    <a:pt x="3841779" y="3342006"/>
                    <a:pt x="4457730" y="3286055"/>
                    <a:pt x="4504888" y="3275985"/>
                  </a:cubicBezTo>
                  <a:cubicBezTo>
                    <a:pt x="4532200" y="3270164"/>
                    <a:pt x="4559648" y="3266554"/>
                    <a:pt x="4587150" y="3265258"/>
                  </a:cubicBezTo>
                  <a:close/>
                  <a:moveTo>
                    <a:pt x="263331" y="3197193"/>
                  </a:moveTo>
                  <a:cubicBezTo>
                    <a:pt x="298896" y="3194049"/>
                    <a:pt x="332103" y="3202252"/>
                    <a:pt x="365015" y="3210652"/>
                  </a:cubicBezTo>
                  <a:cubicBezTo>
                    <a:pt x="575359" y="3264442"/>
                    <a:pt x="783394" y="3326239"/>
                    <a:pt x="987991" y="3398891"/>
                  </a:cubicBezTo>
                  <a:cubicBezTo>
                    <a:pt x="1062314" y="3425270"/>
                    <a:pt x="1131282" y="3466091"/>
                    <a:pt x="1207422" y="3489031"/>
                  </a:cubicBezTo>
                  <a:cubicBezTo>
                    <a:pt x="1223289" y="3493796"/>
                    <a:pt x="1366727" y="3564238"/>
                    <a:pt x="1366187" y="3581775"/>
                  </a:cubicBezTo>
                  <a:cubicBezTo>
                    <a:pt x="1365598" y="3601424"/>
                    <a:pt x="1374096" y="3619551"/>
                    <a:pt x="1379303" y="3641901"/>
                  </a:cubicBezTo>
                  <a:cubicBezTo>
                    <a:pt x="1050377" y="3512954"/>
                    <a:pt x="589310" y="3325011"/>
                    <a:pt x="263331" y="3197193"/>
                  </a:cubicBezTo>
                  <a:close/>
                  <a:moveTo>
                    <a:pt x="293296" y="3078168"/>
                  </a:moveTo>
                  <a:cubicBezTo>
                    <a:pt x="315205" y="3078561"/>
                    <a:pt x="335346" y="3085045"/>
                    <a:pt x="355535" y="3090891"/>
                  </a:cubicBezTo>
                  <a:cubicBezTo>
                    <a:pt x="451865" y="3118793"/>
                    <a:pt x="546623" y="3152442"/>
                    <a:pt x="644869" y="3173516"/>
                  </a:cubicBezTo>
                  <a:cubicBezTo>
                    <a:pt x="710251" y="3187564"/>
                    <a:pt x="777844" y="3187957"/>
                    <a:pt x="843030" y="3204512"/>
                  </a:cubicBezTo>
                  <a:cubicBezTo>
                    <a:pt x="870784" y="3211586"/>
                    <a:pt x="897802" y="3220526"/>
                    <a:pt x="924819" y="3229712"/>
                  </a:cubicBezTo>
                  <a:cubicBezTo>
                    <a:pt x="994328" y="3253389"/>
                    <a:pt x="1063984" y="3276378"/>
                    <a:pt x="1134917" y="3295634"/>
                  </a:cubicBezTo>
                  <a:cubicBezTo>
                    <a:pt x="1225401" y="3320196"/>
                    <a:pt x="1299626" y="3377326"/>
                    <a:pt x="1379696" y="3422666"/>
                  </a:cubicBezTo>
                  <a:cubicBezTo>
                    <a:pt x="1387015" y="3426792"/>
                    <a:pt x="1392124" y="3435438"/>
                    <a:pt x="1397331" y="3442659"/>
                  </a:cubicBezTo>
                  <a:cubicBezTo>
                    <a:pt x="1402194" y="3449340"/>
                    <a:pt x="1403914" y="3457396"/>
                    <a:pt x="1404503" y="3465796"/>
                  </a:cubicBezTo>
                  <a:cubicBezTo>
                    <a:pt x="1406419" y="3494533"/>
                    <a:pt x="1402784" y="3497333"/>
                    <a:pt x="1375864" y="3487263"/>
                  </a:cubicBezTo>
                  <a:cubicBezTo>
                    <a:pt x="1018938" y="3353845"/>
                    <a:pt x="662062" y="3220428"/>
                    <a:pt x="305184" y="3086912"/>
                  </a:cubicBezTo>
                  <a:cubicBezTo>
                    <a:pt x="300763" y="3085340"/>
                    <a:pt x="295507" y="3084799"/>
                    <a:pt x="293296" y="3078168"/>
                  </a:cubicBezTo>
                  <a:close/>
                  <a:moveTo>
                    <a:pt x="2901238" y="217568"/>
                  </a:moveTo>
                  <a:cubicBezTo>
                    <a:pt x="2913599" y="217440"/>
                    <a:pt x="2922302" y="217659"/>
                    <a:pt x="2926966" y="218239"/>
                  </a:cubicBezTo>
                  <a:cubicBezTo>
                    <a:pt x="3000650" y="217552"/>
                    <a:pt x="3478369" y="222857"/>
                    <a:pt x="3679772" y="295313"/>
                  </a:cubicBezTo>
                  <a:cubicBezTo>
                    <a:pt x="3638018" y="296541"/>
                    <a:pt x="3103808" y="317909"/>
                    <a:pt x="3081064" y="320513"/>
                  </a:cubicBezTo>
                  <a:cubicBezTo>
                    <a:pt x="2217141" y="362906"/>
                    <a:pt x="1149163" y="586267"/>
                    <a:pt x="1120377" y="594569"/>
                  </a:cubicBezTo>
                  <a:cubicBezTo>
                    <a:pt x="1202068" y="584646"/>
                    <a:pt x="2468011" y="485516"/>
                    <a:pt x="2541057" y="477951"/>
                  </a:cubicBezTo>
                  <a:cubicBezTo>
                    <a:pt x="2640973" y="467587"/>
                    <a:pt x="3147134" y="426225"/>
                    <a:pt x="3278145" y="421853"/>
                  </a:cubicBezTo>
                  <a:cubicBezTo>
                    <a:pt x="3360573" y="419102"/>
                    <a:pt x="4034685" y="408148"/>
                    <a:pt x="4123695" y="406527"/>
                  </a:cubicBezTo>
                  <a:cubicBezTo>
                    <a:pt x="4161765" y="405839"/>
                    <a:pt x="4165057" y="410309"/>
                    <a:pt x="4158130" y="447397"/>
                  </a:cubicBezTo>
                  <a:cubicBezTo>
                    <a:pt x="4131064" y="592604"/>
                    <a:pt x="3905737" y="1538169"/>
                    <a:pt x="3716123" y="1905116"/>
                  </a:cubicBezTo>
                  <a:cubicBezTo>
                    <a:pt x="3690972" y="1974625"/>
                    <a:pt x="3430966" y="2413832"/>
                    <a:pt x="3388130" y="2486336"/>
                  </a:cubicBezTo>
                  <a:cubicBezTo>
                    <a:pt x="3374818" y="2508835"/>
                    <a:pt x="3375801" y="2510800"/>
                    <a:pt x="3401197" y="2516204"/>
                  </a:cubicBezTo>
                  <a:cubicBezTo>
                    <a:pt x="3466727" y="2530203"/>
                    <a:pt x="4727807" y="2809319"/>
                    <a:pt x="4836123" y="2833095"/>
                  </a:cubicBezTo>
                  <a:cubicBezTo>
                    <a:pt x="4852873" y="2836582"/>
                    <a:pt x="4867610" y="2845866"/>
                    <a:pt x="4883330" y="2852400"/>
                  </a:cubicBezTo>
                  <a:cubicBezTo>
                    <a:pt x="4897772" y="2861782"/>
                    <a:pt x="4917323" y="2863403"/>
                    <a:pt x="4926362" y="2880891"/>
                  </a:cubicBezTo>
                  <a:cubicBezTo>
                    <a:pt x="4927098" y="2904225"/>
                    <a:pt x="4908039" y="2905354"/>
                    <a:pt x="4893056" y="2908940"/>
                  </a:cubicBezTo>
                  <a:cubicBezTo>
                    <a:pt x="4850173" y="2919207"/>
                    <a:pt x="4806944" y="2928196"/>
                    <a:pt x="4763912" y="2938070"/>
                  </a:cubicBezTo>
                  <a:cubicBezTo>
                    <a:pt x="4514614" y="2995249"/>
                    <a:pt x="4264678" y="3049530"/>
                    <a:pt x="4015821" y="3108624"/>
                  </a:cubicBezTo>
                  <a:cubicBezTo>
                    <a:pt x="3753506" y="3176119"/>
                    <a:pt x="2650012" y="3224259"/>
                    <a:pt x="1524166" y="3259087"/>
                  </a:cubicBezTo>
                  <a:cubicBezTo>
                    <a:pt x="1501864" y="3264393"/>
                    <a:pt x="1482264" y="3256877"/>
                    <a:pt x="1462468" y="3248772"/>
                  </a:cubicBezTo>
                  <a:cubicBezTo>
                    <a:pt x="1345998" y="3200926"/>
                    <a:pt x="1229380" y="3153424"/>
                    <a:pt x="1112075" y="3107642"/>
                  </a:cubicBezTo>
                  <a:cubicBezTo>
                    <a:pt x="937689" y="3039607"/>
                    <a:pt x="763058" y="2971965"/>
                    <a:pt x="585233" y="2913214"/>
                  </a:cubicBezTo>
                  <a:cubicBezTo>
                    <a:pt x="466553" y="2874014"/>
                    <a:pt x="347822" y="2834273"/>
                    <a:pt x="223689" y="2814821"/>
                  </a:cubicBezTo>
                  <a:cubicBezTo>
                    <a:pt x="200847" y="2811235"/>
                    <a:pt x="177956" y="2814035"/>
                    <a:pt x="155163" y="2812021"/>
                  </a:cubicBezTo>
                  <a:cubicBezTo>
                    <a:pt x="146370" y="2811235"/>
                    <a:pt x="135710" y="2811137"/>
                    <a:pt x="132567" y="2800919"/>
                  </a:cubicBezTo>
                  <a:cubicBezTo>
                    <a:pt x="129865" y="2792077"/>
                    <a:pt x="137381" y="2785642"/>
                    <a:pt x="143325" y="2780288"/>
                  </a:cubicBezTo>
                  <a:cubicBezTo>
                    <a:pt x="222166" y="2709109"/>
                    <a:pt x="272174" y="2617396"/>
                    <a:pt x="318103" y="2524456"/>
                  </a:cubicBezTo>
                  <a:cubicBezTo>
                    <a:pt x="436440" y="2284933"/>
                    <a:pt x="533311" y="2036618"/>
                    <a:pt x="610384" y="1780688"/>
                  </a:cubicBezTo>
                  <a:cubicBezTo>
                    <a:pt x="714230" y="1435846"/>
                    <a:pt x="795233" y="1085257"/>
                    <a:pt x="874469" y="734225"/>
                  </a:cubicBezTo>
                  <a:cubicBezTo>
                    <a:pt x="880756" y="706323"/>
                    <a:pt x="887142" y="678373"/>
                    <a:pt x="893921" y="650569"/>
                  </a:cubicBezTo>
                  <a:cubicBezTo>
                    <a:pt x="897851" y="634310"/>
                    <a:pt x="892595" y="629987"/>
                    <a:pt x="877072" y="631510"/>
                  </a:cubicBezTo>
                  <a:cubicBezTo>
                    <a:pt x="829079" y="636176"/>
                    <a:pt x="727051" y="650618"/>
                    <a:pt x="723907" y="650323"/>
                  </a:cubicBezTo>
                  <a:cubicBezTo>
                    <a:pt x="675227" y="645706"/>
                    <a:pt x="657739" y="674738"/>
                    <a:pt x="642707" y="716050"/>
                  </a:cubicBezTo>
                  <a:cubicBezTo>
                    <a:pt x="577177" y="896625"/>
                    <a:pt x="512139" y="1077495"/>
                    <a:pt x="446560" y="1231397"/>
                  </a:cubicBezTo>
                  <a:cubicBezTo>
                    <a:pt x="466110" y="1183355"/>
                    <a:pt x="625956" y="865776"/>
                    <a:pt x="691535" y="787916"/>
                  </a:cubicBezTo>
                  <a:cubicBezTo>
                    <a:pt x="699984" y="777895"/>
                    <a:pt x="709956" y="769201"/>
                    <a:pt x="722728" y="764779"/>
                  </a:cubicBezTo>
                  <a:cubicBezTo>
                    <a:pt x="732406" y="761439"/>
                    <a:pt x="742279" y="760555"/>
                    <a:pt x="750433" y="768120"/>
                  </a:cubicBezTo>
                  <a:cubicBezTo>
                    <a:pt x="757998" y="775095"/>
                    <a:pt x="757016" y="784281"/>
                    <a:pt x="754952" y="793369"/>
                  </a:cubicBezTo>
                  <a:cubicBezTo>
                    <a:pt x="753675" y="798969"/>
                    <a:pt x="751269" y="804225"/>
                    <a:pt x="749156" y="809530"/>
                  </a:cubicBezTo>
                  <a:cubicBezTo>
                    <a:pt x="591570" y="1204674"/>
                    <a:pt x="431331" y="1598786"/>
                    <a:pt x="273352" y="1993832"/>
                  </a:cubicBezTo>
                  <a:cubicBezTo>
                    <a:pt x="228405" y="2106274"/>
                    <a:pt x="182721" y="2218372"/>
                    <a:pt x="137921" y="2330863"/>
                  </a:cubicBezTo>
                  <a:cubicBezTo>
                    <a:pt x="136103" y="2335431"/>
                    <a:pt x="134433" y="2340098"/>
                    <a:pt x="131928" y="2344323"/>
                  </a:cubicBezTo>
                  <a:cubicBezTo>
                    <a:pt x="127507" y="2351888"/>
                    <a:pt x="123282" y="2363726"/>
                    <a:pt x="113065" y="2359403"/>
                  </a:cubicBezTo>
                  <a:cubicBezTo>
                    <a:pt x="103928" y="2355523"/>
                    <a:pt x="106384" y="2343537"/>
                    <a:pt x="108988" y="2334891"/>
                  </a:cubicBezTo>
                  <a:cubicBezTo>
                    <a:pt x="122349" y="2290239"/>
                    <a:pt x="135956" y="2245586"/>
                    <a:pt x="150202" y="2201277"/>
                  </a:cubicBezTo>
                  <a:cubicBezTo>
                    <a:pt x="177514" y="2116393"/>
                    <a:pt x="185374" y="2028512"/>
                    <a:pt x="195739" y="1940878"/>
                  </a:cubicBezTo>
                  <a:cubicBezTo>
                    <a:pt x="199423" y="1909930"/>
                    <a:pt x="205956" y="1879720"/>
                    <a:pt x="216075" y="1850344"/>
                  </a:cubicBezTo>
                  <a:cubicBezTo>
                    <a:pt x="162827" y="2013923"/>
                    <a:pt x="98426" y="2173474"/>
                    <a:pt x="39037" y="2334842"/>
                  </a:cubicBezTo>
                  <a:cubicBezTo>
                    <a:pt x="34959" y="2345944"/>
                    <a:pt x="31324" y="2362105"/>
                    <a:pt x="16686" y="2359944"/>
                  </a:cubicBezTo>
                  <a:cubicBezTo>
                    <a:pt x="2637" y="2357832"/>
                    <a:pt x="2637" y="2341228"/>
                    <a:pt x="1212" y="2329537"/>
                  </a:cubicBezTo>
                  <a:cubicBezTo>
                    <a:pt x="-2767" y="2296723"/>
                    <a:pt x="4061" y="2264302"/>
                    <a:pt x="7107" y="2231881"/>
                  </a:cubicBezTo>
                  <a:cubicBezTo>
                    <a:pt x="17177" y="2125039"/>
                    <a:pt x="40215" y="2020358"/>
                    <a:pt x="62174" y="1915530"/>
                  </a:cubicBezTo>
                  <a:cubicBezTo>
                    <a:pt x="74503" y="1856681"/>
                    <a:pt x="72391" y="1796653"/>
                    <a:pt x="66055" y="1737411"/>
                  </a:cubicBezTo>
                  <a:cubicBezTo>
                    <a:pt x="55984" y="1643439"/>
                    <a:pt x="55100" y="1549909"/>
                    <a:pt x="66497" y="1456035"/>
                  </a:cubicBezTo>
                  <a:cubicBezTo>
                    <a:pt x="76468" y="1374049"/>
                    <a:pt x="85015" y="1291720"/>
                    <a:pt x="108496" y="1212239"/>
                  </a:cubicBezTo>
                  <a:cubicBezTo>
                    <a:pt x="131682" y="1133790"/>
                    <a:pt x="157816" y="1056225"/>
                    <a:pt x="190237" y="980969"/>
                  </a:cubicBezTo>
                  <a:cubicBezTo>
                    <a:pt x="195739" y="968197"/>
                    <a:pt x="201240" y="955228"/>
                    <a:pt x="209198" y="943832"/>
                  </a:cubicBezTo>
                  <a:cubicBezTo>
                    <a:pt x="277479" y="846176"/>
                    <a:pt x="334854" y="741053"/>
                    <a:pt x="416840" y="652632"/>
                  </a:cubicBezTo>
                  <a:cubicBezTo>
                    <a:pt x="453142" y="613481"/>
                    <a:pt x="490082" y="581404"/>
                    <a:pt x="542497" y="568583"/>
                  </a:cubicBezTo>
                  <a:cubicBezTo>
                    <a:pt x="570546" y="561706"/>
                    <a:pt x="1067718" y="419299"/>
                    <a:pt x="1160215" y="403530"/>
                  </a:cubicBezTo>
                  <a:cubicBezTo>
                    <a:pt x="1707228" y="299268"/>
                    <a:pt x="2715818" y="219484"/>
                    <a:pt x="2901238" y="217568"/>
                  </a:cubicBezTo>
                  <a:close/>
                  <a:moveTo>
                    <a:pt x="2479457" y="36"/>
                  </a:moveTo>
                  <a:cubicBezTo>
                    <a:pt x="2625794" y="2197"/>
                    <a:pt x="2772081" y="6716"/>
                    <a:pt x="2918418" y="8681"/>
                  </a:cubicBezTo>
                  <a:cubicBezTo>
                    <a:pt x="3068145" y="10646"/>
                    <a:pt x="3216790" y="26169"/>
                    <a:pt x="3365632" y="40513"/>
                  </a:cubicBezTo>
                  <a:cubicBezTo>
                    <a:pt x="3438776" y="47538"/>
                    <a:pt x="3610411" y="51909"/>
                    <a:pt x="3622741" y="54955"/>
                  </a:cubicBezTo>
                  <a:cubicBezTo>
                    <a:pt x="2624566" y="162288"/>
                    <a:pt x="1626342" y="269622"/>
                    <a:pt x="623648" y="377446"/>
                  </a:cubicBezTo>
                  <a:cubicBezTo>
                    <a:pt x="632981" y="364183"/>
                    <a:pt x="757704" y="264857"/>
                    <a:pt x="771999" y="258078"/>
                  </a:cubicBezTo>
                  <a:cubicBezTo>
                    <a:pt x="848630" y="221629"/>
                    <a:pt x="1100925" y="123383"/>
                    <a:pt x="1150341" y="111348"/>
                  </a:cubicBezTo>
                  <a:cubicBezTo>
                    <a:pt x="1227612" y="92534"/>
                    <a:pt x="1550594" y="57067"/>
                    <a:pt x="1633071" y="45769"/>
                  </a:cubicBezTo>
                  <a:cubicBezTo>
                    <a:pt x="1714075" y="34618"/>
                    <a:pt x="2389563" y="-1291"/>
                    <a:pt x="2479457" y="36"/>
                  </a:cubicBezTo>
                  <a:close/>
                </a:path>
              </a:pathLst>
            </a:custGeom>
            <a:solidFill>
              <a:srgbClr val="D8D2C0"/>
            </a:solidFill>
            <a:ln w="8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oup 5">
              <a:extLst>
                <a:ext uri="{FF2B5EF4-FFF2-40B4-BE49-F238E27FC236}">
                  <a16:creationId xmlns="" xmlns:a16="http://schemas.microsoft.com/office/drawing/2014/main" id="{88C51A1D-87BD-48BF-90BF-C7570A9A4E95}"/>
                </a:ext>
              </a:extLst>
            </p:cNvPr>
            <p:cNvGrpSpPr/>
            <p:nvPr/>
          </p:nvGrpSpPr>
          <p:grpSpPr>
            <a:xfrm>
              <a:off x="2253056" y="2904435"/>
              <a:ext cx="1833698" cy="2317224"/>
              <a:chOff x="2253056" y="2904435"/>
              <a:chExt cx="1833698" cy="2317224"/>
            </a:xfrm>
          </p:grpSpPr>
          <p:sp>
            <p:nvSpPr>
              <p:cNvPr id="21" name="Freeform: Shape 10">
                <a:extLst>
                  <a:ext uri="{FF2B5EF4-FFF2-40B4-BE49-F238E27FC236}">
                    <a16:creationId xmlns="" xmlns:a16="http://schemas.microsoft.com/office/drawing/2014/main" id="{31144181-BDFA-4067-AF31-DE2C63411E46}"/>
                  </a:ext>
                </a:extLst>
              </p:cNvPr>
              <p:cNvSpPr/>
              <p:nvPr/>
            </p:nvSpPr>
            <p:spPr>
              <a:xfrm>
                <a:off x="2253056" y="2904435"/>
                <a:ext cx="1833698" cy="2317096"/>
              </a:xfrm>
              <a:custGeom>
                <a:avLst/>
                <a:gdLst>
                  <a:gd name="connsiteX0" fmla="*/ 1106882 w 1833698"/>
                  <a:gd name="connsiteY0" fmla="*/ 1573954 h 2317096"/>
                  <a:gd name="connsiteX1" fmla="*/ 1060702 w 1833698"/>
                  <a:gd name="connsiteY1" fmla="*/ 1619332 h 2317096"/>
                  <a:gd name="connsiteX2" fmla="*/ 1116604 w 1833698"/>
                  <a:gd name="connsiteY2" fmla="*/ 1609901 h 2317096"/>
                  <a:gd name="connsiteX3" fmla="*/ 1131096 w 1833698"/>
                  <a:gd name="connsiteY3" fmla="*/ 1579051 h 2317096"/>
                  <a:gd name="connsiteX4" fmla="*/ 1106882 w 1833698"/>
                  <a:gd name="connsiteY4" fmla="*/ 1573954 h 2317096"/>
                  <a:gd name="connsiteX5" fmla="*/ 1285820 w 1833698"/>
                  <a:gd name="connsiteY5" fmla="*/ 153 h 2317096"/>
                  <a:gd name="connsiteX6" fmla="*/ 1341292 w 1833698"/>
                  <a:gd name="connsiteY6" fmla="*/ 12035 h 2317096"/>
                  <a:gd name="connsiteX7" fmla="*/ 1426520 w 1833698"/>
                  <a:gd name="connsiteY7" fmla="*/ 136315 h 2317096"/>
                  <a:gd name="connsiteX8" fmla="*/ 1396113 w 1833698"/>
                  <a:gd name="connsiteY8" fmla="*/ 207838 h 2317096"/>
                  <a:gd name="connsiteX9" fmla="*/ 1392674 w 1833698"/>
                  <a:gd name="connsiteY9" fmla="*/ 229551 h 2317096"/>
                  <a:gd name="connsiteX10" fmla="*/ 1429565 w 1833698"/>
                  <a:gd name="connsiteY10" fmla="*/ 403102 h 2317096"/>
                  <a:gd name="connsiteX11" fmla="*/ 1393558 w 1833698"/>
                  <a:gd name="connsiteY11" fmla="*/ 495747 h 2317096"/>
                  <a:gd name="connsiteX12" fmla="*/ 1386337 w 1833698"/>
                  <a:gd name="connsiteY12" fmla="*/ 513726 h 2317096"/>
                  <a:gd name="connsiteX13" fmla="*/ 1497011 w 1833698"/>
                  <a:gd name="connsiteY13" fmla="*/ 623319 h 2317096"/>
                  <a:gd name="connsiteX14" fmla="*/ 1589607 w 1833698"/>
                  <a:gd name="connsiteY14" fmla="*/ 681972 h 2317096"/>
                  <a:gd name="connsiteX15" fmla="*/ 1660836 w 1833698"/>
                  <a:gd name="connsiteY15" fmla="*/ 739200 h 2317096"/>
                  <a:gd name="connsiteX16" fmla="*/ 1775733 w 1833698"/>
                  <a:gd name="connsiteY16" fmla="*/ 967719 h 2317096"/>
                  <a:gd name="connsiteX17" fmla="*/ 1799214 w 1833698"/>
                  <a:gd name="connsiteY17" fmla="*/ 1141761 h 2317096"/>
                  <a:gd name="connsiteX18" fmla="*/ 1825790 w 1833698"/>
                  <a:gd name="connsiteY18" fmla="*/ 1379368 h 2317096"/>
                  <a:gd name="connsiteX19" fmla="*/ 1832913 w 1833698"/>
                  <a:gd name="connsiteY19" fmla="*/ 1469165 h 2317096"/>
                  <a:gd name="connsiteX20" fmla="*/ 1792288 w 1833698"/>
                  <a:gd name="connsiteY20" fmla="*/ 1547466 h 2317096"/>
                  <a:gd name="connsiteX21" fmla="*/ 1631362 w 1833698"/>
                  <a:gd name="connsiteY21" fmla="*/ 1634021 h 2317096"/>
                  <a:gd name="connsiteX22" fmla="*/ 1641825 w 1833698"/>
                  <a:gd name="connsiteY22" fmla="*/ 1666049 h 2317096"/>
                  <a:gd name="connsiteX23" fmla="*/ 1642512 w 1833698"/>
                  <a:gd name="connsiteY23" fmla="*/ 1864013 h 2317096"/>
                  <a:gd name="connsiteX24" fmla="*/ 1657643 w 1833698"/>
                  <a:gd name="connsiteY24" fmla="*/ 1942806 h 2317096"/>
                  <a:gd name="connsiteX25" fmla="*/ 1518379 w 1833698"/>
                  <a:gd name="connsiteY25" fmla="*/ 2154084 h 2317096"/>
                  <a:gd name="connsiteX26" fmla="*/ 1296590 w 1833698"/>
                  <a:gd name="connsiteY26" fmla="*/ 2189157 h 2317096"/>
                  <a:gd name="connsiteX27" fmla="*/ 1215243 w 1833698"/>
                  <a:gd name="connsiteY27" fmla="*/ 2174126 h 2317096"/>
                  <a:gd name="connsiteX28" fmla="*/ 1126429 w 1833698"/>
                  <a:gd name="connsiteY28" fmla="*/ 2223838 h 2317096"/>
                  <a:gd name="connsiteX29" fmla="*/ 979355 w 1833698"/>
                  <a:gd name="connsiteY29" fmla="*/ 2263874 h 2317096"/>
                  <a:gd name="connsiteX30" fmla="*/ 836113 w 1833698"/>
                  <a:gd name="connsiteY30" fmla="*/ 2291922 h 2317096"/>
                  <a:gd name="connsiteX31" fmla="*/ 626162 w 1833698"/>
                  <a:gd name="connsiteY31" fmla="*/ 2316042 h 2317096"/>
                  <a:gd name="connsiteX32" fmla="*/ 557194 w 1833698"/>
                  <a:gd name="connsiteY32" fmla="*/ 2254294 h 2317096"/>
                  <a:gd name="connsiteX33" fmla="*/ 551692 w 1833698"/>
                  <a:gd name="connsiteY33" fmla="*/ 2223003 h 2317096"/>
                  <a:gd name="connsiteX34" fmla="*/ 380352 w 1833698"/>
                  <a:gd name="connsiteY34" fmla="*/ 2179137 h 2317096"/>
                  <a:gd name="connsiteX35" fmla="*/ 321699 w 1833698"/>
                  <a:gd name="connsiteY35" fmla="*/ 2090666 h 2317096"/>
                  <a:gd name="connsiteX36" fmla="*/ 94801 w 1833698"/>
                  <a:gd name="connsiteY36" fmla="*/ 2059473 h 2317096"/>
                  <a:gd name="connsiteX37" fmla="*/ 22591 w 1833698"/>
                  <a:gd name="connsiteY37" fmla="*/ 2031866 h 2317096"/>
                  <a:gd name="connsiteX38" fmla="*/ 1124 w 1833698"/>
                  <a:gd name="connsiteY38" fmla="*/ 1968645 h 2317096"/>
                  <a:gd name="connsiteX39" fmla="*/ 136605 w 1833698"/>
                  <a:gd name="connsiteY39" fmla="*/ 1840484 h 2317096"/>
                  <a:gd name="connsiteX40" fmla="*/ 221587 w 1833698"/>
                  <a:gd name="connsiteY40" fmla="*/ 1820343 h 2317096"/>
                  <a:gd name="connsiteX41" fmla="*/ 286871 w 1833698"/>
                  <a:gd name="connsiteY41" fmla="*/ 1814400 h 2317096"/>
                  <a:gd name="connsiteX42" fmla="*/ 318997 w 1833698"/>
                  <a:gd name="connsiteY42" fmla="*/ 1808407 h 2317096"/>
                  <a:gd name="connsiteX43" fmla="*/ 264029 w 1833698"/>
                  <a:gd name="connsiteY43" fmla="*/ 1701761 h 2317096"/>
                  <a:gd name="connsiteX44" fmla="*/ 244380 w 1833698"/>
                  <a:gd name="connsiteY44" fmla="*/ 1633824 h 2317096"/>
                  <a:gd name="connsiteX45" fmla="*/ 282794 w 1833698"/>
                  <a:gd name="connsiteY45" fmla="*/ 1568982 h 2317096"/>
                  <a:gd name="connsiteX46" fmla="*/ 299790 w 1833698"/>
                  <a:gd name="connsiteY46" fmla="*/ 1567557 h 2317096"/>
                  <a:gd name="connsiteX47" fmla="*/ 111601 w 1833698"/>
                  <a:gd name="connsiteY47" fmla="*/ 1226842 h 2317096"/>
                  <a:gd name="connsiteX48" fmla="*/ 139601 w 1833698"/>
                  <a:gd name="connsiteY48" fmla="*/ 1191817 h 2317096"/>
                  <a:gd name="connsiteX49" fmla="*/ 501439 w 1833698"/>
                  <a:gd name="connsiteY49" fmla="*/ 1285101 h 2317096"/>
                  <a:gd name="connsiteX50" fmla="*/ 521875 w 1833698"/>
                  <a:gd name="connsiteY50" fmla="*/ 1299888 h 2317096"/>
                  <a:gd name="connsiteX51" fmla="*/ 593741 w 1833698"/>
                  <a:gd name="connsiteY51" fmla="*/ 1492351 h 2317096"/>
                  <a:gd name="connsiteX52" fmla="*/ 635888 w 1833698"/>
                  <a:gd name="connsiteY52" fmla="*/ 1598996 h 2317096"/>
                  <a:gd name="connsiteX53" fmla="*/ 665657 w 1833698"/>
                  <a:gd name="connsiteY53" fmla="*/ 1618547 h 2317096"/>
                  <a:gd name="connsiteX54" fmla="*/ 743222 w 1833698"/>
                  <a:gd name="connsiteY54" fmla="*/ 1619431 h 2317096"/>
                  <a:gd name="connsiteX55" fmla="*/ 866225 w 1833698"/>
                  <a:gd name="connsiteY55" fmla="*/ 1536561 h 2317096"/>
                  <a:gd name="connsiteX56" fmla="*/ 894716 w 1833698"/>
                  <a:gd name="connsiteY56" fmla="*/ 1542849 h 2317096"/>
                  <a:gd name="connsiteX57" fmla="*/ 953762 w 1833698"/>
                  <a:gd name="connsiteY57" fmla="*/ 1524133 h 2317096"/>
                  <a:gd name="connsiteX58" fmla="*/ 1109678 w 1833698"/>
                  <a:gd name="connsiteY58" fmla="*/ 1252238 h 2317096"/>
                  <a:gd name="connsiteX59" fmla="*/ 1112085 w 1833698"/>
                  <a:gd name="connsiteY59" fmla="*/ 1228807 h 2317096"/>
                  <a:gd name="connsiteX60" fmla="*/ 1073720 w 1833698"/>
                  <a:gd name="connsiteY60" fmla="*/ 1169663 h 2317096"/>
                  <a:gd name="connsiteX61" fmla="*/ 1070134 w 1833698"/>
                  <a:gd name="connsiteY61" fmla="*/ 1069207 h 2317096"/>
                  <a:gd name="connsiteX62" fmla="*/ 1130506 w 1833698"/>
                  <a:gd name="connsiteY62" fmla="*/ 795298 h 2317096"/>
                  <a:gd name="connsiteX63" fmla="*/ 1194906 w 1833698"/>
                  <a:gd name="connsiteY63" fmla="*/ 705305 h 2317096"/>
                  <a:gd name="connsiteX64" fmla="*/ 1225460 w 1833698"/>
                  <a:gd name="connsiteY64" fmla="*/ 685361 h 2317096"/>
                  <a:gd name="connsiteX65" fmla="*/ 1205909 w 1833698"/>
                  <a:gd name="connsiteY65" fmla="*/ 695923 h 2317096"/>
                  <a:gd name="connsiteX66" fmla="*/ 1135271 w 1833698"/>
                  <a:gd name="connsiteY66" fmla="*/ 658785 h 2317096"/>
                  <a:gd name="connsiteX67" fmla="*/ 1085263 w 1833698"/>
                  <a:gd name="connsiteY67" fmla="*/ 605635 h 2317096"/>
                  <a:gd name="connsiteX68" fmla="*/ 1073180 w 1833698"/>
                  <a:gd name="connsiteY68" fmla="*/ 584021 h 2317096"/>
                  <a:gd name="connsiteX69" fmla="*/ 1029755 w 1833698"/>
                  <a:gd name="connsiteY69" fmla="*/ 479586 h 2317096"/>
                  <a:gd name="connsiteX70" fmla="*/ 987853 w 1833698"/>
                  <a:gd name="connsiteY70" fmla="*/ 416905 h 2317096"/>
                  <a:gd name="connsiteX71" fmla="*/ 998857 w 1833698"/>
                  <a:gd name="connsiteY71" fmla="*/ 322639 h 2317096"/>
                  <a:gd name="connsiteX72" fmla="*/ 1070281 w 1833698"/>
                  <a:gd name="connsiteY72" fmla="*/ 207593 h 2317096"/>
                  <a:gd name="connsiteX73" fmla="*/ 1195495 w 1833698"/>
                  <a:gd name="connsiteY73" fmla="*/ 117600 h 2317096"/>
                  <a:gd name="connsiteX74" fmla="*/ 1204583 w 1833698"/>
                  <a:gd name="connsiteY74" fmla="*/ 98638 h 2317096"/>
                  <a:gd name="connsiteX75" fmla="*/ 1285820 w 1833698"/>
                  <a:gd name="connsiteY75" fmla="*/ 153 h 2317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833698" h="2317096">
                    <a:moveTo>
                      <a:pt x="1106882" y="1573954"/>
                    </a:moveTo>
                    <a:cubicBezTo>
                      <a:pt x="1086556" y="1572930"/>
                      <a:pt x="1076213" y="1585106"/>
                      <a:pt x="1060702" y="1619332"/>
                    </a:cubicBezTo>
                    <a:cubicBezTo>
                      <a:pt x="1079958" y="1616090"/>
                      <a:pt x="1098282" y="1612996"/>
                      <a:pt x="1116604" y="1609901"/>
                    </a:cubicBezTo>
                    <a:cubicBezTo>
                      <a:pt x="1130113" y="1603662"/>
                      <a:pt x="1137825" y="1594771"/>
                      <a:pt x="1131096" y="1579051"/>
                    </a:cubicBezTo>
                    <a:cubicBezTo>
                      <a:pt x="1121541" y="1576104"/>
                      <a:pt x="1113657" y="1574296"/>
                      <a:pt x="1106882" y="1573954"/>
                    </a:cubicBezTo>
                    <a:close/>
                    <a:moveTo>
                      <a:pt x="1285820" y="153"/>
                    </a:moveTo>
                    <a:cubicBezTo>
                      <a:pt x="1302970" y="-811"/>
                      <a:pt x="1321802" y="2751"/>
                      <a:pt x="1341292" y="12035"/>
                    </a:cubicBezTo>
                    <a:cubicBezTo>
                      <a:pt x="1392871" y="36645"/>
                      <a:pt x="1423720" y="77221"/>
                      <a:pt x="1426520" y="136315"/>
                    </a:cubicBezTo>
                    <a:cubicBezTo>
                      <a:pt x="1427895" y="165151"/>
                      <a:pt x="1418463" y="189712"/>
                      <a:pt x="1396113" y="207838"/>
                    </a:cubicBezTo>
                    <a:cubicBezTo>
                      <a:pt x="1386976" y="215256"/>
                      <a:pt x="1386288" y="220512"/>
                      <a:pt x="1392674" y="229551"/>
                    </a:cubicBezTo>
                    <a:cubicBezTo>
                      <a:pt x="1429664" y="282063"/>
                      <a:pt x="1430597" y="342877"/>
                      <a:pt x="1429565" y="403102"/>
                    </a:cubicBezTo>
                    <a:cubicBezTo>
                      <a:pt x="1428976" y="437193"/>
                      <a:pt x="1403629" y="464014"/>
                      <a:pt x="1393558" y="495747"/>
                    </a:cubicBezTo>
                    <a:cubicBezTo>
                      <a:pt x="1391594" y="501887"/>
                      <a:pt x="1388794" y="507733"/>
                      <a:pt x="1386337" y="513726"/>
                    </a:cubicBezTo>
                    <a:cubicBezTo>
                      <a:pt x="1410702" y="562898"/>
                      <a:pt x="1448969" y="598070"/>
                      <a:pt x="1497011" y="623319"/>
                    </a:cubicBezTo>
                    <a:cubicBezTo>
                      <a:pt x="1529481" y="640364"/>
                      <a:pt x="1564358" y="653726"/>
                      <a:pt x="1589607" y="681972"/>
                    </a:cubicBezTo>
                    <a:cubicBezTo>
                      <a:pt x="1609354" y="686834"/>
                      <a:pt x="1653172" y="719698"/>
                      <a:pt x="1660836" y="739200"/>
                    </a:cubicBezTo>
                    <a:cubicBezTo>
                      <a:pt x="1722435" y="803649"/>
                      <a:pt x="1758933" y="880575"/>
                      <a:pt x="1775733" y="967719"/>
                    </a:cubicBezTo>
                    <a:cubicBezTo>
                      <a:pt x="1786835" y="1025340"/>
                      <a:pt x="1792681" y="1083551"/>
                      <a:pt x="1799214" y="1141761"/>
                    </a:cubicBezTo>
                    <a:cubicBezTo>
                      <a:pt x="1808106" y="1220947"/>
                      <a:pt x="1810267" y="1300870"/>
                      <a:pt x="1825790" y="1379368"/>
                    </a:cubicBezTo>
                    <a:cubicBezTo>
                      <a:pt x="1831635" y="1408940"/>
                      <a:pt x="1835418" y="1439003"/>
                      <a:pt x="1832913" y="1469165"/>
                    </a:cubicBezTo>
                    <a:cubicBezTo>
                      <a:pt x="1830407" y="1500898"/>
                      <a:pt x="1816554" y="1527817"/>
                      <a:pt x="1792288" y="1547466"/>
                    </a:cubicBezTo>
                    <a:cubicBezTo>
                      <a:pt x="1744295" y="1586371"/>
                      <a:pt x="1689228" y="1613046"/>
                      <a:pt x="1631362" y="1634021"/>
                    </a:cubicBezTo>
                    <a:cubicBezTo>
                      <a:pt x="1637895" y="1643698"/>
                      <a:pt x="1642218" y="1654013"/>
                      <a:pt x="1641825" y="1666049"/>
                    </a:cubicBezTo>
                    <a:cubicBezTo>
                      <a:pt x="1639761" y="1732021"/>
                      <a:pt x="1647523" y="1797944"/>
                      <a:pt x="1642512" y="1864013"/>
                    </a:cubicBezTo>
                    <a:cubicBezTo>
                      <a:pt x="1640499" y="1890933"/>
                      <a:pt x="1654351" y="1915936"/>
                      <a:pt x="1657643" y="1942806"/>
                    </a:cubicBezTo>
                    <a:cubicBezTo>
                      <a:pt x="1671839" y="2058982"/>
                      <a:pt x="1630871" y="2122645"/>
                      <a:pt x="1518379" y="2154084"/>
                    </a:cubicBezTo>
                    <a:cubicBezTo>
                      <a:pt x="1445825" y="2174371"/>
                      <a:pt x="1370814" y="2179284"/>
                      <a:pt x="1296590" y="2189157"/>
                    </a:cubicBezTo>
                    <a:cubicBezTo>
                      <a:pt x="1267215" y="2193087"/>
                      <a:pt x="1239755" y="2193382"/>
                      <a:pt x="1215243" y="2174126"/>
                    </a:cubicBezTo>
                    <a:cubicBezTo>
                      <a:pt x="1190141" y="2198687"/>
                      <a:pt x="1157032" y="2209543"/>
                      <a:pt x="1126429" y="2223838"/>
                    </a:cubicBezTo>
                    <a:cubicBezTo>
                      <a:pt x="1080057" y="2245501"/>
                      <a:pt x="1032703" y="2262448"/>
                      <a:pt x="979355" y="2263874"/>
                    </a:cubicBezTo>
                    <a:cubicBezTo>
                      <a:pt x="930920" y="2265150"/>
                      <a:pt x="882436" y="2276547"/>
                      <a:pt x="836113" y="2291922"/>
                    </a:cubicBezTo>
                    <a:cubicBezTo>
                      <a:pt x="767538" y="2314666"/>
                      <a:pt x="697390" y="2319627"/>
                      <a:pt x="626162" y="2316042"/>
                    </a:cubicBezTo>
                    <a:cubicBezTo>
                      <a:pt x="584309" y="2313929"/>
                      <a:pt x="564808" y="2295606"/>
                      <a:pt x="557194" y="2254294"/>
                    </a:cubicBezTo>
                    <a:cubicBezTo>
                      <a:pt x="555278" y="2243880"/>
                      <a:pt x="553510" y="2233417"/>
                      <a:pt x="551692" y="2223003"/>
                    </a:cubicBezTo>
                    <a:cubicBezTo>
                      <a:pt x="491468" y="2220792"/>
                      <a:pt x="438513" y="2189894"/>
                      <a:pt x="380352" y="2179137"/>
                    </a:cubicBezTo>
                    <a:cubicBezTo>
                      <a:pt x="346260" y="2172848"/>
                      <a:pt x="314920" y="2122989"/>
                      <a:pt x="321699" y="2090666"/>
                    </a:cubicBezTo>
                    <a:cubicBezTo>
                      <a:pt x="245952" y="2081137"/>
                      <a:pt x="171383" y="2063943"/>
                      <a:pt x="94801" y="2059473"/>
                    </a:cubicBezTo>
                    <a:cubicBezTo>
                      <a:pt x="69551" y="2058000"/>
                      <a:pt x="44205" y="2046357"/>
                      <a:pt x="22591" y="2031866"/>
                    </a:cubicBezTo>
                    <a:cubicBezTo>
                      <a:pt x="682" y="2017130"/>
                      <a:pt x="-2119" y="1992716"/>
                      <a:pt x="1124" y="1968645"/>
                    </a:cubicBezTo>
                    <a:cubicBezTo>
                      <a:pt x="10850" y="1896533"/>
                      <a:pt x="89987" y="1848393"/>
                      <a:pt x="136605" y="1840484"/>
                    </a:cubicBezTo>
                    <a:cubicBezTo>
                      <a:pt x="165489" y="1835621"/>
                      <a:pt x="194422" y="1832280"/>
                      <a:pt x="221587" y="1820343"/>
                    </a:cubicBezTo>
                    <a:cubicBezTo>
                      <a:pt x="242513" y="1811108"/>
                      <a:pt x="265208" y="1817543"/>
                      <a:pt x="286871" y="1814400"/>
                    </a:cubicBezTo>
                    <a:cubicBezTo>
                      <a:pt x="296204" y="1807964"/>
                      <a:pt x="307650" y="1812582"/>
                      <a:pt x="318997" y="1808407"/>
                    </a:cubicBezTo>
                    <a:cubicBezTo>
                      <a:pt x="299299" y="1773087"/>
                      <a:pt x="279109" y="1738750"/>
                      <a:pt x="264029" y="1701761"/>
                    </a:cubicBezTo>
                    <a:cubicBezTo>
                      <a:pt x="255039" y="1679803"/>
                      <a:pt x="247868" y="1657305"/>
                      <a:pt x="244380" y="1633824"/>
                    </a:cubicBezTo>
                    <a:cubicBezTo>
                      <a:pt x="239664" y="1602140"/>
                      <a:pt x="252191" y="1581459"/>
                      <a:pt x="282794" y="1568982"/>
                    </a:cubicBezTo>
                    <a:cubicBezTo>
                      <a:pt x="289376" y="1566428"/>
                      <a:pt x="294976" y="1566231"/>
                      <a:pt x="299790" y="1567557"/>
                    </a:cubicBezTo>
                    <a:cubicBezTo>
                      <a:pt x="250471" y="1477123"/>
                      <a:pt x="112485" y="1229396"/>
                      <a:pt x="111601" y="1226842"/>
                    </a:cubicBezTo>
                    <a:cubicBezTo>
                      <a:pt x="98535" y="1189459"/>
                      <a:pt x="98535" y="1189459"/>
                      <a:pt x="139601" y="1191817"/>
                    </a:cubicBezTo>
                    <a:cubicBezTo>
                      <a:pt x="160281" y="1192996"/>
                      <a:pt x="458604" y="1281565"/>
                      <a:pt x="501439" y="1285101"/>
                    </a:cubicBezTo>
                    <a:cubicBezTo>
                      <a:pt x="511509" y="1285937"/>
                      <a:pt x="519271" y="1290505"/>
                      <a:pt x="521875" y="1299888"/>
                    </a:cubicBezTo>
                    <a:cubicBezTo>
                      <a:pt x="540344" y="1366154"/>
                      <a:pt x="578267" y="1425298"/>
                      <a:pt x="593741" y="1492351"/>
                    </a:cubicBezTo>
                    <a:cubicBezTo>
                      <a:pt x="602534" y="1530421"/>
                      <a:pt x="620169" y="1564168"/>
                      <a:pt x="635888" y="1598996"/>
                    </a:cubicBezTo>
                    <a:cubicBezTo>
                      <a:pt x="641439" y="1611277"/>
                      <a:pt x="649937" y="1623312"/>
                      <a:pt x="665657" y="1618547"/>
                    </a:cubicBezTo>
                    <a:cubicBezTo>
                      <a:pt x="691937" y="1610638"/>
                      <a:pt x="717383" y="1620119"/>
                      <a:pt x="743222" y="1619431"/>
                    </a:cubicBezTo>
                    <a:cubicBezTo>
                      <a:pt x="755110" y="1555916"/>
                      <a:pt x="800990" y="1524968"/>
                      <a:pt x="866225" y="1536561"/>
                    </a:cubicBezTo>
                    <a:cubicBezTo>
                      <a:pt x="875804" y="1538280"/>
                      <a:pt x="886071" y="1538870"/>
                      <a:pt x="894716" y="1542849"/>
                    </a:cubicBezTo>
                    <a:cubicBezTo>
                      <a:pt x="920653" y="1554786"/>
                      <a:pt x="937944" y="1543488"/>
                      <a:pt x="953762" y="1524133"/>
                    </a:cubicBezTo>
                    <a:cubicBezTo>
                      <a:pt x="1020717" y="1442098"/>
                      <a:pt x="1072738" y="1351466"/>
                      <a:pt x="1109678" y="1252238"/>
                    </a:cubicBezTo>
                    <a:cubicBezTo>
                      <a:pt x="1112330" y="1245116"/>
                      <a:pt x="1111741" y="1236765"/>
                      <a:pt x="1112085" y="1228807"/>
                    </a:cubicBezTo>
                    <a:cubicBezTo>
                      <a:pt x="1095137" y="1203361"/>
                      <a:pt x="1078141" y="1179733"/>
                      <a:pt x="1073720" y="1169663"/>
                    </a:cubicBezTo>
                    <a:cubicBezTo>
                      <a:pt x="1059130" y="1136407"/>
                      <a:pt x="1059622" y="1102659"/>
                      <a:pt x="1070134" y="1069207"/>
                    </a:cubicBezTo>
                    <a:cubicBezTo>
                      <a:pt x="1098232" y="979656"/>
                      <a:pt x="1108106" y="886126"/>
                      <a:pt x="1130506" y="795298"/>
                    </a:cubicBezTo>
                    <a:cubicBezTo>
                      <a:pt x="1140330" y="755558"/>
                      <a:pt x="1158702" y="724856"/>
                      <a:pt x="1194906" y="705305"/>
                    </a:cubicBezTo>
                    <a:cubicBezTo>
                      <a:pt x="1197215" y="704028"/>
                      <a:pt x="1211558" y="692877"/>
                      <a:pt x="1225460" y="685361"/>
                    </a:cubicBezTo>
                    <a:cubicBezTo>
                      <a:pt x="1218828" y="688652"/>
                      <a:pt x="1212443" y="692435"/>
                      <a:pt x="1205909" y="695923"/>
                    </a:cubicBezTo>
                    <a:cubicBezTo>
                      <a:pt x="1160520" y="706140"/>
                      <a:pt x="1157769" y="704666"/>
                      <a:pt x="1135271" y="658785"/>
                    </a:cubicBezTo>
                    <a:cubicBezTo>
                      <a:pt x="1107173" y="652007"/>
                      <a:pt x="1113018" y="613494"/>
                      <a:pt x="1085263" y="605635"/>
                    </a:cubicBezTo>
                    <a:cubicBezTo>
                      <a:pt x="1076373" y="603081"/>
                      <a:pt x="1069103" y="592715"/>
                      <a:pt x="1073180" y="584021"/>
                    </a:cubicBezTo>
                    <a:cubicBezTo>
                      <a:pt x="1097152" y="532835"/>
                      <a:pt x="1055790" y="508764"/>
                      <a:pt x="1029755" y="479586"/>
                    </a:cubicBezTo>
                    <a:cubicBezTo>
                      <a:pt x="1012611" y="460378"/>
                      <a:pt x="997678" y="440140"/>
                      <a:pt x="987853" y="416905"/>
                    </a:cubicBezTo>
                    <a:cubicBezTo>
                      <a:pt x="974001" y="384140"/>
                      <a:pt x="974296" y="351621"/>
                      <a:pt x="998857" y="322639"/>
                    </a:cubicBezTo>
                    <a:cubicBezTo>
                      <a:pt x="1013102" y="278379"/>
                      <a:pt x="1041102" y="241979"/>
                      <a:pt x="1070281" y="207593"/>
                    </a:cubicBezTo>
                    <a:cubicBezTo>
                      <a:pt x="1104029" y="167803"/>
                      <a:pt x="1144850" y="134891"/>
                      <a:pt x="1195495" y="117600"/>
                    </a:cubicBezTo>
                    <a:cubicBezTo>
                      <a:pt x="1207137" y="113621"/>
                      <a:pt x="1205566" y="106351"/>
                      <a:pt x="1204583" y="98638"/>
                    </a:cubicBezTo>
                    <a:cubicBezTo>
                      <a:pt x="1198062" y="46654"/>
                      <a:pt x="1234369" y="3042"/>
                      <a:pt x="1285820" y="153"/>
                    </a:cubicBezTo>
                    <a:close/>
                  </a:path>
                </a:pathLst>
              </a:custGeom>
              <a:solidFill>
                <a:srgbClr val="FEDCBA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1">
                <a:extLst>
                  <a:ext uri="{FF2B5EF4-FFF2-40B4-BE49-F238E27FC236}">
                    <a16:creationId xmlns="" xmlns:a16="http://schemas.microsoft.com/office/drawing/2014/main" id="{91EF0A3C-65AA-42FD-8AE7-71F79F7544A6}"/>
                  </a:ext>
                </a:extLst>
              </p:cNvPr>
              <p:cNvSpPr/>
              <p:nvPr/>
            </p:nvSpPr>
            <p:spPr>
              <a:xfrm>
                <a:off x="2496421" y="4471202"/>
                <a:ext cx="1417032" cy="695296"/>
              </a:xfrm>
              <a:custGeom>
                <a:avLst/>
                <a:gdLst>
                  <a:gd name="connsiteX0" fmla="*/ 510620 w 2346749"/>
                  <a:gd name="connsiteY0" fmla="*/ 1086955 h 1151480"/>
                  <a:gd name="connsiteX1" fmla="*/ 226863 w 2346749"/>
                  <a:gd name="connsiteY1" fmla="*/ 1014307 h 1151480"/>
                  <a:gd name="connsiteX2" fmla="*/ 129728 w 2346749"/>
                  <a:gd name="connsiteY2" fmla="*/ 867792 h 1151480"/>
                  <a:gd name="connsiteX3" fmla="*/ 127125 w 2346749"/>
                  <a:gd name="connsiteY3" fmla="*/ 818330 h 1151480"/>
                  <a:gd name="connsiteX4" fmla="*/ 242727 w 2346749"/>
                  <a:gd name="connsiteY4" fmla="*/ 622759 h 1151480"/>
                  <a:gd name="connsiteX5" fmla="*/ 234591 w 2346749"/>
                  <a:gd name="connsiteY5" fmla="*/ 540430 h 1151480"/>
                  <a:gd name="connsiteX6" fmla="*/ 185536 w 2346749"/>
                  <a:gd name="connsiteY6" fmla="*/ 504879 h 1151480"/>
                  <a:gd name="connsiteX7" fmla="*/ 71968 w 2346749"/>
                  <a:gd name="connsiteY7" fmla="*/ 410185 h 1151480"/>
                  <a:gd name="connsiteX8" fmla="*/ 125173 w 2346749"/>
                  <a:gd name="connsiteY8" fmla="*/ 400260 h 1151480"/>
                  <a:gd name="connsiteX9" fmla="*/ 34139 w 2346749"/>
                  <a:gd name="connsiteY9" fmla="*/ 223644 h 1151480"/>
                  <a:gd name="connsiteX10" fmla="*/ 1598 w 2346749"/>
                  <a:gd name="connsiteY10" fmla="*/ 111134 h 1151480"/>
                  <a:gd name="connsiteX11" fmla="*/ 65216 w 2346749"/>
                  <a:gd name="connsiteY11" fmla="*/ 3749 h 1151480"/>
                  <a:gd name="connsiteX12" fmla="*/ 127369 w 2346749"/>
                  <a:gd name="connsiteY12" fmla="*/ 34419 h 1151480"/>
                  <a:gd name="connsiteX13" fmla="*/ 201318 w 2346749"/>
                  <a:gd name="connsiteY13" fmla="*/ 93318 h 1151480"/>
                  <a:gd name="connsiteX14" fmla="*/ 496058 w 2346749"/>
                  <a:gd name="connsiteY14" fmla="*/ 227224 h 1151480"/>
                  <a:gd name="connsiteX15" fmla="*/ 649814 w 2346749"/>
                  <a:gd name="connsiteY15" fmla="*/ 299302 h 1151480"/>
                  <a:gd name="connsiteX16" fmla="*/ 689432 w 2346749"/>
                  <a:gd name="connsiteY16" fmla="*/ 306380 h 1151480"/>
                  <a:gd name="connsiteX17" fmla="*/ 968552 w 2346749"/>
                  <a:gd name="connsiteY17" fmla="*/ 297512 h 1151480"/>
                  <a:gd name="connsiteX18" fmla="*/ 1106607 w 2346749"/>
                  <a:gd name="connsiteY18" fmla="*/ 265785 h 1151480"/>
                  <a:gd name="connsiteX19" fmla="*/ 1388167 w 2346749"/>
                  <a:gd name="connsiteY19" fmla="*/ 263426 h 1151480"/>
                  <a:gd name="connsiteX20" fmla="*/ 1690473 w 2346749"/>
                  <a:gd name="connsiteY20" fmla="*/ 249921 h 1151480"/>
                  <a:gd name="connsiteX21" fmla="*/ 2141571 w 2346749"/>
                  <a:gd name="connsiteY21" fmla="*/ 153193 h 1151480"/>
                  <a:gd name="connsiteX22" fmla="*/ 2248224 w 2346749"/>
                  <a:gd name="connsiteY22" fmla="*/ 114144 h 1151480"/>
                  <a:gd name="connsiteX23" fmla="*/ 2298744 w 2346749"/>
                  <a:gd name="connsiteY23" fmla="*/ 111866 h 1151480"/>
                  <a:gd name="connsiteX24" fmla="*/ 2316072 w 2346749"/>
                  <a:gd name="connsiteY24" fmla="*/ 164908 h 1151480"/>
                  <a:gd name="connsiteX25" fmla="*/ 2317211 w 2346749"/>
                  <a:gd name="connsiteY25" fmla="*/ 492758 h 1151480"/>
                  <a:gd name="connsiteX26" fmla="*/ 2342267 w 2346749"/>
                  <a:gd name="connsiteY26" fmla="*/ 623247 h 1151480"/>
                  <a:gd name="connsiteX27" fmla="*/ 2111634 w 2346749"/>
                  <a:gd name="connsiteY27" fmla="*/ 973143 h 1151480"/>
                  <a:gd name="connsiteX28" fmla="*/ 1744328 w 2346749"/>
                  <a:gd name="connsiteY28" fmla="*/ 1031229 h 1151480"/>
                  <a:gd name="connsiteX29" fmla="*/ 1609608 w 2346749"/>
                  <a:gd name="connsiteY29" fmla="*/ 1006335 h 1151480"/>
                  <a:gd name="connsiteX30" fmla="*/ 1562668 w 2346749"/>
                  <a:gd name="connsiteY30" fmla="*/ 979082 h 1151480"/>
                  <a:gd name="connsiteX31" fmla="*/ 1476760 w 2346749"/>
                  <a:gd name="connsiteY31" fmla="*/ 899031 h 1151480"/>
                  <a:gd name="connsiteX32" fmla="*/ 1413793 w 2346749"/>
                  <a:gd name="connsiteY32" fmla="*/ 900089 h 1151480"/>
                  <a:gd name="connsiteX33" fmla="*/ 1154768 w 2346749"/>
                  <a:gd name="connsiteY33" fmla="*/ 1032856 h 1151480"/>
                  <a:gd name="connsiteX34" fmla="*/ 909816 w 2346749"/>
                  <a:gd name="connsiteY34" fmla="*/ 1129258 h 1151480"/>
                  <a:gd name="connsiteX35" fmla="*/ 803651 w 2346749"/>
                  <a:gd name="connsiteY35" fmla="*/ 1151061 h 1151480"/>
                  <a:gd name="connsiteX36" fmla="*/ 556015 w 2346749"/>
                  <a:gd name="connsiteY36" fmla="*/ 1112500 h 1151480"/>
                  <a:gd name="connsiteX37" fmla="*/ 510620 w 2346749"/>
                  <a:gd name="connsiteY37" fmla="*/ 1086955 h 115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46749" h="1151480">
                    <a:moveTo>
                      <a:pt x="510620" y="1086955"/>
                    </a:moveTo>
                    <a:cubicBezTo>
                      <a:pt x="410801" y="1083295"/>
                      <a:pt x="323184" y="1032124"/>
                      <a:pt x="226863" y="1014307"/>
                    </a:cubicBezTo>
                    <a:cubicBezTo>
                      <a:pt x="170405" y="1003895"/>
                      <a:pt x="118583" y="921240"/>
                      <a:pt x="129728" y="867792"/>
                    </a:cubicBezTo>
                    <a:cubicBezTo>
                      <a:pt x="114597" y="852091"/>
                      <a:pt x="122407" y="834926"/>
                      <a:pt x="127125" y="818330"/>
                    </a:cubicBezTo>
                    <a:cubicBezTo>
                      <a:pt x="148602" y="743079"/>
                      <a:pt x="181956" y="675963"/>
                      <a:pt x="242727" y="622759"/>
                    </a:cubicBezTo>
                    <a:cubicBezTo>
                      <a:pt x="295199" y="576795"/>
                      <a:pt x="292921" y="574110"/>
                      <a:pt x="234591" y="540430"/>
                    </a:cubicBezTo>
                    <a:cubicBezTo>
                      <a:pt x="217020" y="530261"/>
                      <a:pt x="199203" y="519604"/>
                      <a:pt x="185536" y="504879"/>
                    </a:cubicBezTo>
                    <a:cubicBezTo>
                      <a:pt x="151612" y="468352"/>
                      <a:pt x="124522" y="424097"/>
                      <a:pt x="71968" y="410185"/>
                    </a:cubicBezTo>
                    <a:cubicBezTo>
                      <a:pt x="87425" y="399528"/>
                      <a:pt x="106380" y="407175"/>
                      <a:pt x="125173" y="400260"/>
                    </a:cubicBezTo>
                    <a:cubicBezTo>
                      <a:pt x="92550" y="341849"/>
                      <a:pt x="59115" y="284903"/>
                      <a:pt x="34139" y="223644"/>
                    </a:cubicBezTo>
                    <a:cubicBezTo>
                      <a:pt x="19252" y="187199"/>
                      <a:pt x="7374" y="150021"/>
                      <a:pt x="1598" y="111134"/>
                    </a:cubicBezTo>
                    <a:cubicBezTo>
                      <a:pt x="-6211" y="58662"/>
                      <a:pt x="14533" y="24413"/>
                      <a:pt x="65216" y="3749"/>
                    </a:cubicBezTo>
                    <a:cubicBezTo>
                      <a:pt x="96862" y="-8454"/>
                      <a:pt x="114760" y="11071"/>
                      <a:pt x="127369" y="34419"/>
                    </a:cubicBezTo>
                    <a:cubicBezTo>
                      <a:pt x="144128" y="65252"/>
                      <a:pt x="170811" y="79325"/>
                      <a:pt x="201318" y="93318"/>
                    </a:cubicBezTo>
                    <a:cubicBezTo>
                      <a:pt x="299348" y="138143"/>
                      <a:pt x="403479" y="168162"/>
                      <a:pt x="496058" y="227224"/>
                    </a:cubicBezTo>
                    <a:cubicBezTo>
                      <a:pt x="542754" y="257080"/>
                      <a:pt x="598969" y="274001"/>
                      <a:pt x="649814" y="299302"/>
                    </a:cubicBezTo>
                    <a:cubicBezTo>
                      <a:pt x="662261" y="305485"/>
                      <a:pt x="675765" y="306054"/>
                      <a:pt x="689432" y="306380"/>
                    </a:cubicBezTo>
                    <a:cubicBezTo>
                      <a:pt x="782662" y="308332"/>
                      <a:pt x="875729" y="307763"/>
                      <a:pt x="968552" y="297512"/>
                    </a:cubicBezTo>
                    <a:cubicBezTo>
                      <a:pt x="1015655" y="292306"/>
                      <a:pt x="1059097" y="269934"/>
                      <a:pt x="1106607" y="265785"/>
                    </a:cubicBezTo>
                    <a:cubicBezTo>
                      <a:pt x="1200325" y="239996"/>
                      <a:pt x="1293962" y="250491"/>
                      <a:pt x="1388167" y="263426"/>
                    </a:cubicBezTo>
                    <a:cubicBezTo>
                      <a:pt x="1489451" y="277256"/>
                      <a:pt x="1590247" y="264809"/>
                      <a:pt x="1690473" y="249921"/>
                    </a:cubicBezTo>
                    <a:cubicBezTo>
                      <a:pt x="1842845" y="227224"/>
                      <a:pt x="1995462" y="205503"/>
                      <a:pt x="2141571" y="153193"/>
                    </a:cubicBezTo>
                    <a:cubicBezTo>
                      <a:pt x="2177204" y="140421"/>
                      <a:pt x="2212348" y="126184"/>
                      <a:pt x="2248224" y="114144"/>
                    </a:cubicBezTo>
                    <a:cubicBezTo>
                      <a:pt x="2264738" y="108612"/>
                      <a:pt x="2281335" y="100884"/>
                      <a:pt x="2298744" y="111866"/>
                    </a:cubicBezTo>
                    <a:cubicBezTo>
                      <a:pt x="2309482" y="127893"/>
                      <a:pt x="2316641" y="144977"/>
                      <a:pt x="2316072" y="164908"/>
                    </a:cubicBezTo>
                    <a:cubicBezTo>
                      <a:pt x="2312737" y="274164"/>
                      <a:pt x="2325509" y="383339"/>
                      <a:pt x="2317211" y="492758"/>
                    </a:cubicBezTo>
                    <a:cubicBezTo>
                      <a:pt x="2313794" y="537257"/>
                      <a:pt x="2336817" y="578747"/>
                      <a:pt x="2342267" y="623247"/>
                    </a:cubicBezTo>
                    <a:cubicBezTo>
                      <a:pt x="2365778" y="815645"/>
                      <a:pt x="2297930" y="921078"/>
                      <a:pt x="2111634" y="973143"/>
                    </a:cubicBezTo>
                    <a:cubicBezTo>
                      <a:pt x="1991476" y="1006742"/>
                      <a:pt x="1867251" y="1014796"/>
                      <a:pt x="1744328" y="1031229"/>
                    </a:cubicBezTo>
                    <a:cubicBezTo>
                      <a:pt x="1695679" y="1037737"/>
                      <a:pt x="1650203" y="1038225"/>
                      <a:pt x="1609608" y="1006335"/>
                    </a:cubicBezTo>
                    <a:cubicBezTo>
                      <a:pt x="1587480" y="1008450"/>
                      <a:pt x="1575685" y="992830"/>
                      <a:pt x="1562668" y="979082"/>
                    </a:cubicBezTo>
                    <a:cubicBezTo>
                      <a:pt x="1535659" y="950690"/>
                      <a:pt x="1509789" y="921159"/>
                      <a:pt x="1476760" y="899031"/>
                    </a:cubicBezTo>
                    <a:cubicBezTo>
                      <a:pt x="1455202" y="884632"/>
                      <a:pt x="1436653" y="885039"/>
                      <a:pt x="1413793" y="900089"/>
                    </a:cubicBezTo>
                    <a:cubicBezTo>
                      <a:pt x="1332441" y="953700"/>
                      <a:pt x="1246777" y="998444"/>
                      <a:pt x="1154768" y="1032856"/>
                    </a:cubicBezTo>
                    <a:cubicBezTo>
                      <a:pt x="1072683" y="1063526"/>
                      <a:pt x="991819" y="1097938"/>
                      <a:pt x="909816" y="1129258"/>
                    </a:cubicBezTo>
                    <a:cubicBezTo>
                      <a:pt x="875078" y="1142519"/>
                      <a:pt x="840910" y="1153827"/>
                      <a:pt x="803651" y="1151061"/>
                    </a:cubicBezTo>
                    <a:cubicBezTo>
                      <a:pt x="720102" y="1144878"/>
                      <a:pt x="636472" y="1139346"/>
                      <a:pt x="556015" y="1112500"/>
                    </a:cubicBezTo>
                    <a:cubicBezTo>
                      <a:pt x="538930" y="1106561"/>
                      <a:pt x="523067" y="1100134"/>
                      <a:pt x="510620" y="108695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2">
                <a:extLst>
                  <a:ext uri="{FF2B5EF4-FFF2-40B4-BE49-F238E27FC236}">
                    <a16:creationId xmlns="" xmlns:a16="http://schemas.microsoft.com/office/drawing/2014/main" id="{8B417DBB-229B-4E33-8BB1-2073C0C68BAF}"/>
                  </a:ext>
                </a:extLst>
              </p:cNvPr>
              <p:cNvSpPr/>
              <p:nvPr/>
            </p:nvSpPr>
            <p:spPr>
              <a:xfrm>
                <a:off x="3315602" y="3582958"/>
                <a:ext cx="598338" cy="931329"/>
              </a:xfrm>
              <a:custGeom>
                <a:avLst/>
                <a:gdLst>
                  <a:gd name="connsiteX0" fmla="*/ 990909 w 990908"/>
                  <a:gd name="connsiteY0" fmla="*/ 100487 h 1542375"/>
                  <a:gd name="connsiteX1" fmla="*/ 878236 w 990908"/>
                  <a:gd name="connsiteY1" fmla="*/ 93247 h 1542375"/>
                  <a:gd name="connsiteX2" fmla="*/ 825926 w 990908"/>
                  <a:gd name="connsiteY2" fmla="*/ 110086 h 1542375"/>
                  <a:gd name="connsiteX3" fmla="*/ 683234 w 990908"/>
                  <a:gd name="connsiteY3" fmla="*/ 348123 h 1542375"/>
                  <a:gd name="connsiteX4" fmla="*/ 719273 w 990908"/>
                  <a:gd name="connsiteY4" fmla="*/ 512211 h 1542375"/>
                  <a:gd name="connsiteX5" fmla="*/ 842929 w 990908"/>
                  <a:gd name="connsiteY5" fmla="*/ 783765 h 1542375"/>
                  <a:gd name="connsiteX6" fmla="*/ 969757 w 990908"/>
                  <a:gd name="connsiteY6" fmla="*/ 1096972 h 1542375"/>
                  <a:gd name="connsiteX7" fmla="*/ 977323 w 990908"/>
                  <a:gd name="connsiteY7" fmla="*/ 1157660 h 1542375"/>
                  <a:gd name="connsiteX8" fmla="*/ 943074 w 990908"/>
                  <a:gd name="connsiteY8" fmla="*/ 1265778 h 1542375"/>
                  <a:gd name="connsiteX9" fmla="*/ 901584 w 990908"/>
                  <a:gd name="connsiteY9" fmla="*/ 1307999 h 1542375"/>
                  <a:gd name="connsiteX10" fmla="*/ 89525 w 990908"/>
                  <a:gd name="connsiteY10" fmla="*/ 1542376 h 1542375"/>
                  <a:gd name="connsiteX11" fmla="*/ 113524 w 990908"/>
                  <a:gd name="connsiteY11" fmla="*/ 1491286 h 1542375"/>
                  <a:gd name="connsiteX12" fmla="*/ 105226 w 990908"/>
                  <a:gd name="connsiteY12" fmla="*/ 1443776 h 1542375"/>
                  <a:gd name="connsiteX13" fmla="*/ 116615 w 990908"/>
                  <a:gd name="connsiteY13" fmla="*/ 1355916 h 1542375"/>
                  <a:gd name="connsiteX14" fmla="*/ 135489 w 990908"/>
                  <a:gd name="connsiteY14" fmla="*/ 1249995 h 1542375"/>
                  <a:gd name="connsiteX15" fmla="*/ 146553 w 990908"/>
                  <a:gd name="connsiteY15" fmla="*/ 1036120 h 1542375"/>
                  <a:gd name="connsiteX16" fmla="*/ 18586 w 990908"/>
                  <a:gd name="connsiteY16" fmla="*/ 813296 h 1542375"/>
                  <a:gd name="connsiteX17" fmla="*/ 12647 w 990908"/>
                  <a:gd name="connsiteY17" fmla="*/ 646931 h 1542375"/>
                  <a:gd name="connsiteX18" fmla="*/ 112629 w 990908"/>
                  <a:gd name="connsiteY18" fmla="*/ 193310 h 1542375"/>
                  <a:gd name="connsiteX19" fmla="*/ 219282 w 990908"/>
                  <a:gd name="connsiteY19" fmla="*/ 44272 h 1542375"/>
                  <a:gd name="connsiteX20" fmla="*/ 313244 w 990908"/>
                  <a:gd name="connsiteY20" fmla="*/ 4491 h 1542375"/>
                  <a:gd name="connsiteX21" fmla="*/ 244013 w 990908"/>
                  <a:gd name="connsiteY21" fmla="*/ 155563 h 1542375"/>
                  <a:gd name="connsiteX22" fmla="*/ 146390 w 990908"/>
                  <a:gd name="connsiteY22" fmla="*/ 455427 h 1542375"/>
                  <a:gd name="connsiteX23" fmla="*/ 249138 w 990908"/>
                  <a:gd name="connsiteY23" fmla="*/ 544020 h 1542375"/>
                  <a:gd name="connsiteX24" fmla="*/ 514591 w 990908"/>
                  <a:gd name="connsiteY24" fmla="*/ 420934 h 1542375"/>
                  <a:gd name="connsiteX25" fmla="*/ 673797 w 990908"/>
                  <a:gd name="connsiteY25" fmla="*/ 169148 h 1542375"/>
                  <a:gd name="connsiteX26" fmla="*/ 873029 w 990908"/>
                  <a:gd name="connsiteY26" fmla="*/ 5549 h 1542375"/>
                  <a:gd name="connsiteX27" fmla="*/ 990909 w 990908"/>
                  <a:gd name="connsiteY27" fmla="*/ 100487 h 15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90908" h="1542375">
                    <a:moveTo>
                      <a:pt x="990909" y="100487"/>
                    </a:moveTo>
                    <a:cubicBezTo>
                      <a:pt x="953324" y="98047"/>
                      <a:pt x="915820" y="95606"/>
                      <a:pt x="878236" y="93247"/>
                    </a:cubicBezTo>
                    <a:cubicBezTo>
                      <a:pt x="858630" y="92026"/>
                      <a:pt x="838780" y="94874"/>
                      <a:pt x="825926" y="110086"/>
                    </a:cubicBezTo>
                    <a:cubicBezTo>
                      <a:pt x="765319" y="181514"/>
                      <a:pt x="711951" y="257660"/>
                      <a:pt x="683234" y="348123"/>
                    </a:cubicBezTo>
                    <a:cubicBezTo>
                      <a:pt x="663872" y="409138"/>
                      <a:pt x="685349" y="464295"/>
                      <a:pt x="719273" y="512211"/>
                    </a:cubicBezTo>
                    <a:cubicBezTo>
                      <a:pt x="778172" y="595272"/>
                      <a:pt x="825113" y="680773"/>
                      <a:pt x="842929" y="783765"/>
                    </a:cubicBezTo>
                    <a:cubicBezTo>
                      <a:pt x="862290" y="896031"/>
                      <a:pt x="903943" y="1002196"/>
                      <a:pt x="969757" y="1096972"/>
                    </a:cubicBezTo>
                    <a:cubicBezTo>
                      <a:pt x="983587" y="1116903"/>
                      <a:pt x="985458" y="1135207"/>
                      <a:pt x="977323" y="1157660"/>
                    </a:cubicBezTo>
                    <a:cubicBezTo>
                      <a:pt x="964469" y="1193211"/>
                      <a:pt x="953080" y="1229332"/>
                      <a:pt x="943074" y="1265778"/>
                    </a:cubicBezTo>
                    <a:cubicBezTo>
                      <a:pt x="936891" y="1288394"/>
                      <a:pt x="917366" y="1297668"/>
                      <a:pt x="901584" y="1307999"/>
                    </a:cubicBezTo>
                    <a:cubicBezTo>
                      <a:pt x="691370" y="1436862"/>
                      <a:pt x="204638" y="1535217"/>
                      <a:pt x="89525" y="1542376"/>
                    </a:cubicBezTo>
                    <a:cubicBezTo>
                      <a:pt x="110026" y="1528464"/>
                      <a:pt x="117591" y="1520410"/>
                      <a:pt x="113524" y="1491286"/>
                    </a:cubicBezTo>
                    <a:cubicBezTo>
                      <a:pt x="110839" y="1475423"/>
                      <a:pt x="109700" y="1459152"/>
                      <a:pt x="105226" y="1443776"/>
                    </a:cubicBezTo>
                    <a:cubicBezTo>
                      <a:pt x="96196" y="1412537"/>
                      <a:pt x="94569" y="1383820"/>
                      <a:pt x="116615" y="1355916"/>
                    </a:cubicBezTo>
                    <a:cubicBezTo>
                      <a:pt x="141021" y="1324921"/>
                      <a:pt x="133455" y="1284895"/>
                      <a:pt x="135489" y="1249995"/>
                    </a:cubicBezTo>
                    <a:cubicBezTo>
                      <a:pt x="139638" y="1178812"/>
                      <a:pt x="151759" y="1107791"/>
                      <a:pt x="146553" y="1036120"/>
                    </a:cubicBezTo>
                    <a:cubicBezTo>
                      <a:pt x="142729" y="984136"/>
                      <a:pt x="34042" y="848603"/>
                      <a:pt x="18586" y="813296"/>
                    </a:cubicBezTo>
                    <a:cubicBezTo>
                      <a:pt x="-5576" y="758139"/>
                      <a:pt x="-4681" y="702332"/>
                      <a:pt x="12647" y="646931"/>
                    </a:cubicBezTo>
                    <a:cubicBezTo>
                      <a:pt x="59180" y="498625"/>
                      <a:pt x="75532" y="343730"/>
                      <a:pt x="112629" y="193310"/>
                    </a:cubicBezTo>
                    <a:cubicBezTo>
                      <a:pt x="128818" y="127496"/>
                      <a:pt x="159325" y="76651"/>
                      <a:pt x="219282" y="44272"/>
                    </a:cubicBezTo>
                    <a:cubicBezTo>
                      <a:pt x="226197" y="40530"/>
                      <a:pt x="296973" y="-16091"/>
                      <a:pt x="313244" y="4491"/>
                    </a:cubicBezTo>
                    <a:cubicBezTo>
                      <a:pt x="323331" y="17264"/>
                      <a:pt x="267849" y="82915"/>
                      <a:pt x="244013" y="155563"/>
                    </a:cubicBezTo>
                    <a:cubicBezTo>
                      <a:pt x="161603" y="301020"/>
                      <a:pt x="146716" y="447373"/>
                      <a:pt x="146390" y="455427"/>
                    </a:cubicBezTo>
                    <a:cubicBezTo>
                      <a:pt x="143868" y="524577"/>
                      <a:pt x="179988" y="545647"/>
                      <a:pt x="249138" y="544020"/>
                    </a:cubicBezTo>
                    <a:cubicBezTo>
                      <a:pt x="356930" y="541498"/>
                      <a:pt x="447231" y="506354"/>
                      <a:pt x="514591" y="420934"/>
                    </a:cubicBezTo>
                    <a:cubicBezTo>
                      <a:pt x="574547" y="344869"/>
                      <a:pt x="628321" y="253836"/>
                      <a:pt x="673797" y="169148"/>
                    </a:cubicBezTo>
                    <a:cubicBezTo>
                      <a:pt x="730174" y="62984"/>
                      <a:pt x="751570" y="2946"/>
                      <a:pt x="873029" y="5549"/>
                    </a:cubicBezTo>
                    <a:cubicBezTo>
                      <a:pt x="905651" y="13765"/>
                      <a:pt x="978136" y="68190"/>
                      <a:pt x="990909" y="100487"/>
                    </a:cubicBezTo>
                    <a:close/>
                  </a:path>
                </a:pathLst>
              </a:custGeom>
              <a:solidFill>
                <a:srgbClr val="FFFFFC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3">
                <a:extLst>
                  <a:ext uri="{FF2B5EF4-FFF2-40B4-BE49-F238E27FC236}">
                    <a16:creationId xmlns="" xmlns:a16="http://schemas.microsoft.com/office/drawing/2014/main" id="{DAB843AC-115E-493E-8227-2E7E2BDD0FDE}"/>
                  </a:ext>
                </a:extLst>
              </p:cNvPr>
              <p:cNvSpPr/>
              <p:nvPr/>
            </p:nvSpPr>
            <p:spPr>
              <a:xfrm>
                <a:off x="2356980" y="4095430"/>
                <a:ext cx="806364" cy="570646"/>
              </a:xfrm>
              <a:custGeom>
                <a:avLst/>
                <a:gdLst>
                  <a:gd name="connsiteX0" fmla="*/ 1130494 w 1335420"/>
                  <a:gd name="connsiteY0" fmla="*/ 889890 h 945047"/>
                  <a:gd name="connsiteX1" fmla="*/ 1166451 w 1335420"/>
                  <a:gd name="connsiteY1" fmla="*/ 879070 h 945047"/>
                  <a:gd name="connsiteX2" fmla="*/ 1261145 w 1335420"/>
                  <a:gd name="connsiteY2" fmla="*/ 845635 h 945047"/>
                  <a:gd name="connsiteX3" fmla="*/ 1287178 w 1335420"/>
                  <a:gd name="connsiteY3" fmla="*/ 877850 h 945047"/>
                  <a:gd name="connsiteX4" fmla="*/ 1335420 w 1335420"/>
                  <a:gd name="connsiteY4" fmla="*/ 901930 h 945047"/>
                  <a:gd name="connsiteX5" fmla="*/ 922394 w 1335420"/>
                  <a:gd name="connsiteY5" fmla="*/ 945047 h 945047"/>
                  <a:gd name="connsiteX6" fmla="*/ 852513 w 1335420"/>
                  <a:gd name="connsiteY6" fmla="*/ 927557 h 945047"/>
                  <a:gd name="connsiteX7" fmla="*/ 401902 w 1335420"/>
                  <a:gd name="connsiteY7" fmla="*/ 721817 h 945047"/>
                  <a:gd name="connsiteX8" fmla="*/ 352847 w 1335420"/>
                  <a:gd name="connsiteY8" fmla="*/ 676991 h 945047"/>
                  <a:gd name="connsiteX9" fmla="*/ 12794 w 1335420"/>
                  <a:gd name="connsiteY9" fmla="*/ 59446 h 945047"/>
                  <a:gd name="connsiteX10" fmla="*/ 59165 w 1335420"/>
                  <a:gd name="connsiteY10" fmla="*/ 1442 h 945047"/>
                  <a:gd name="connsiteX11" fmla="*/ 658406 w 1335420"/>
                  <a:gd name="connsiteY11" fmla="*/ 155930 h 945047"/>
                  <a:gd name="connsiteX12" fmla="*/ 692249 w 1335420"/>
                  <a:gd name="connsiteY12" fmla="*/ 180417 h 945047"/>
                  <a:gd name="connsiteX13" fmla="*/ 811267 w 1335420"/>
                  <a:gd name="connsiteY13" fmla="*/ 499155 h 945047"/>
                  <a:gd name="connsiteX14" fmla="*/ 881067 w 1335420"/>
                  <a:gd name="connsiteY14" fmla="*/ 675771 h 945047"/>
                  <a:gd name="connsiteX15" fmla="*/ 930367 w 1335420"/>
                  <a:gd name="connsiteY15" fmla="*/ 708149 h 945047"/>
                  <a:gd name="connsiteX16" fmla="*/ 1058822 w 1335420"/>
                  <a:gd name="connsiteY16" fmla="*/ 709614 h 945047"/>
                  <a:gd name="connsiteX17" fmla="*/ 1050199 w 1335420"/>
                  <a:gd name="connsiteY17" fmla="*/ 750452 h 945047"/>
                  <a:gd name="connsiteX18" fmla="*/ 1054429 w 1335420"/>
                  <a:gd name="connsiteY18" fmla="*/ 885253 h 945047"/>
                  <a:gd name="connsiteX19" fmla="*/ 1086645 w 1335420"/>
                  <a:gd name="connsiteY19" fmla="*/ 895016 h 945047"/>
                  <a:gd name="connsiteX20" fmla="*/ 1130494 w 1335420"/>
                  <a:gd name="connsiteY20" fmla="*/ 889890 h 945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35420" h="945047">
                    <a:moveTo>
                      <a:pt x="1130494" y="889890"/>
                    </a:moveTo>
                    <a:cubicBezTo>
                      <a:pt x="1142452" y="886311"/>
                      <a:pt x="1154411" y="882650"/>
                      <a:pt x="1166451" y="879070"/>
                    </a:cubicBezTo>
                    <a:cubicBezTo>
                      <a:pt x="1195331" y="860278"/>
                      <a:pt x="1218842" y="826354"/>
                      <a:pt x="1261145" y="845635"/>
                    </a:cubicBezTo>
                    <a:cubicBezTo>
                      <a:pt x="1262366" y="862881"/>
                      <a:pt x="1263911" y="887694"/>
                      <a:pt x="1287178" y="877850"/>
                    </a:cubicBezTo>
                    <a:cubicBezTo>
                      <a:pt x="1318092" y="864834"/>
                      <a:pt x="1323787" y="885497"/>
                      <a:pt x="1335420" y="901930"/>
                    </a:cubicBezTo>
                    <a:cubicBezTo>
                      <a:pt x="1201026" y="948301"/>
                      <a:pt x="1061507" y="944559"/>
                      <a:pt x="922394" y="945047"/>
                    </a:cubicBezTo>
                    <a:cubicBezTo>
                      <a:pt x="897256" y="945128"/>
                      <a:pt x="874803" y="938865"/>
                      <a:pt x="852513" y="927557"/>
                    </a:cubicBezTo>
                    <a:cubicBezTo>
                      <a:pt x="705102" y="852956"/>
                      <a:pt x="558831" y="775672"/>
                      <a:pt x="401902" y="721817"/>
                    </a:cubicBezTo>
                    <a:cubicBezTo>
                      <a:pt x="379367" y="714088"/>
                      <a:pt x="362853" y="700339"/>
                      <a:pt x="352847" y="676991"/>
                    </a:cubicBezTo>
                    <a:cubicBezTo>
                      <a:pt x="342271" y="652423"/>
                      <a:pt x="14584" y="64571"/>
                      <a:pt x="12794" y="59446"/>
                    </a:cubicBezTo>
                    <a:cubicBezTo>
                      <a:pt x="-8846" y="-2463"/>
                      <a:pt x="-8846" y="-2545"/>
                      <a:pt x="59165" y="1442"/>
                    </a:cubicBezTo>
                    <a:cubicBezTo>
                      <a:pt x="93333" y="3394"/>
                      <a:pt x="587467" y="150072"/>
                      <a:pt x="658406" y="155930"/>
                    </a:cubicBezTo>
                    <a:cubicBezTo>
                      <a:pt x="675165" y="157313"/>
                      <a:pt x="687937" y="164879"/>
                      <a:pt x="692249" y="180417"/>
                    </a:cubicBezTo>
                    <a:cubicBezTo>
                      <a:pt x="722918" y="290161"/>
                      <a:pt x="785722" y="388109"/>
                      <a:pt x="811267" y="499155"/>
                    </a:cubicBezTo>
                    <a:cubicBezTo>
                      <a:pt x="825829" y="562285"/>
                      <a:pt x="855035" y="618092"/>
                      <a:pt x="881067" y="675771"/>
                    </a:cubicBezTo>
                    <a:cubicBezTo>
                      <a:pt x="890260" y="696109"/>
                      <a:pt x="904334" y="715959"/>
                      <a:pt x="930367" y="708149"/>
                    </a:cubicBezTo>
                    <a:cubicBezTo>
                      <a:pt x="973809" y="694970"/>
                      <a:pt x="1016031" y="710671"/>
                      <a:pt x="1058822" y="709614"/>
                    </a:cubicBezTo>
                    <a:cubicBezTo>
                      <a:pt x="1055975" y="723199"/>
                      <a:pt x="1053046" y="736785"/>
                      <a:pt x="1050199" y="750452"/>
                    </a:cubicBezTo>
                    <a:cubicBezTo>
                      <a:pt x="1021319" y="771035"/>
                      <a:pt x="1021807" y="841567"/>
                      <a:pt x="1054429" y="885253"/>
                    </a:cubicBezTo>
                    <a:cubicBezTo>
                      <a:pt x="1062890" y="896643"/>
                      <a:pt x="1074198" y="899409"/>
                      <a:pt x="1086645" y="895016"/>
                    </a:cubicBezTo>
                    <a:cubicBezTo>
                      <a:pt x="1101044" y="889890"/>
                      <a:pt x="1116176" y="894039"/>
                      <a:pt x="1130494" y="889890"/>
                    </a:cubicBezTo>
                    <a:close/>
                  </a:path>
                </a:pathLst>
              </a:custGeom>
              <a:solidFill>
                <a:srgbClr val="B7B6BA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14">
                <a:extLst>
                  <a:ext uri="{FF2B5EF4-FFF2-40B4-BE49-F238E27FC236}">
                    <a16:creationId xmlns="" xmlns:a16="http://schemas.microsoft.com/office/drawing/2014/main" id="{4C8BF641-C013-4163-A997-02751F8A330C}"/>
                  </a:ext>
                </a:extLst>
              </p:cNvPr>
              <p:cNvSpPr/>
              <p:nvPr/>
            </p:nvSpPr>
            <p:spPr>
              <a:xfrm>
                <a:off x="3251913" y="2904435"/>
                <a:ext cx="430936" cy="513676"/>
              </a:xfrm>
              <a:custGeom>
                <a:avLst/>
                <a:gdLst>
                  <a:gd name="connsiteX0" fmla="*/ 641707 w 713674"/>
                  <a:gd name="connsiteY0" fmla="*/ 850701 h 850700"/>
                  <a:gd name="connsiteX1" fmla="*/ 638860 w 713674"/>
                  <a:gd name="connsiteY1" fmla="*/ 728265 h 850700"/>
                  <a:gd name="connsiteX2" fmla="*/ 587771 w 713674"/>
                  <a:gd name="connsiteY2" fmla="*/ 579391 h 850700"/>
                  <a:gd name="connsiteX3" fmla="*/ 517482 w 713674"/>
                  <a:gd name="connsiteY3" fmla="*/ 560924 h 850700"/>
                  <a:gd name="connsiteX4" fmla="*/ 463708 w 713674"/>
                  <a:gd name="connsiteY4" fmla="*/ 631131 h 850700"/>
                  <a:gd name="connsiteX5" fmla="*/ 463220 w 713674"/>
                  <a:gd name="connsiteY5" fmla="*/ 696945 h 850700"/>
                  <a:gd name="connsiteX6" fmla="*/ 373326 w 713674"/>
                  <a:gd name="connsiteY6" fmla="*/ 644228 h 850700"/>
                  <a:gd name="connsiteX7" fmla="*/ 154325 w 713674"/>
                  <a:gd name="connsiteY7" fmla="*/ 550022 h 850700"/>
                  <a:gd name="connsiteX8" fmla="*/ 57435 w 713674"/>
                  <a:gd name="connsiteY8" fmla="*/ 522444 h 850700"/>
                  <a:gd name="connsiteX9" fmla="*/ 0 w 713674"/>
                  <a:gd name="connsiteY9" fmla="*/ 534322 h 850700"/>
                  <a:gd name="connsiteX10" fmla="*/ 118286 w 713674"/>
                  <a:gd name="connsiteY10" fmla="*/ 343794 h 850700"/>
                  <a:gd name="connsiteX11" fmla="*/ 325653 w 713674"/>
                  <a:gd name="connsiteY11" fmla="*/ 194757 h 850700"/>
                  <a:gd name="connsiteX12" fmla="*/ 340704 w 713674"/>
                  <a:gd name="connsiteY12" fmla="*/ 163355 h 850700"/>
                  <a:gd name="connsiteX13" fmla="*/ 567107 w 713674"/>
                  <a:gd name="connsiteY13" fmla="*/ 19931 h 850700"/>
                  <a:gd name="connsiteX14" fmla="*/ 708253 w 713674"/>
                  <a:gd name="connsiteY14" fmla="*/ 225752 h 850700"/>
                  <a:gd name="connsiteX15" fmla="*/ 657896 w 713674"/>
                  <a:gd name="connsiteY15" fmla="*/ 344201 h 850700"/>
                  <a:gd name="connsiteX16" fmla="*/ 652201 w 713674"/>
                  <a:gd name="connsiteY16" fmla="*/ 380159 h 850700"/>
                  <a:gd name="connsiteX17" fmla="*/ 713297 w 713674"/>
                  <a:gd name="connsiteY17" fmla="*/ 667577 h 850700"/>
                  <a:gd name="connsiteX18" fmla="*/ 653666 w 713674"/>
                  <a:gd name="connsiteY18" fmla="*/ 821007 h 850700"/>
                  <a:gd name="connsiteX19" fmla="*/ 641707 w 713674"/>
                  <a:gd name="connsiteY19" fmla="*/ 850701 h 85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13674" h="850700">
                    <a:moveTo>
                      <a:pt x="641707" y="850701"/>
                    </a:moveTo>
                    <a:cubicBezTo>
                      <a:pt x="612908" y="810757"/>
                      <a:pt x="636745" y="768779"/>
                      <a:pt x="638860" y="728265"/>
                    </a:cubicBezTo>
                    <a:cubicBezTo>
                      <a:pt x="641870" y="670668"/>
                      <a:pt x="616895" y="623240"/>
                      <a:pt x="587771" y="579391"/>
                    </a:cubicBezTo>
                    <a:cubicBezTo>
                      <a:pt x="576056" y="561656"/>
                      <a:pt x="545061" y="550267"/>
                      <a:pt x="517482" y="560924"/>
                    </a:cubicBezTo>
                    <a:cubicBezTo>
                      <a:pt x="485511" y="573208"/>
                      <a:pt x="468427" y="598590"/>
                      <a:pt x="463708" y="631131"/>
                    </a:cubicBezTo>
                    <a:cubicBezTo>
                      <a:pt x="460861" y="650737"/>
                      <a:pt x="463220" y="671156"/>
                      <a:pt x="463220" y="696945"/>
                    </a:cubicBezTo>
                    <a:cubicBezTo>
                      <a:pt x="430273" y="678071"/>
                      <a:pt x="397569" y="665868"/>
                      <a:pt x="373326" y="644228"/>
                    </a:cubicBezTo>
                    <a:cubicBezTo>
                      <a:pt x="310196" y="587770"/>
                      <a:pt x="231447" y="571744"/>
                      <a:pt x="154325" y="550022"/>
                    </a:cubicBezTo>
                    <a:cubicBezTo>
                      <a:pt x="122028" y="540911"/>
                      <a:pt x="88755" y="534159"/>
                      <a:pt x="57435" y="522444"/>
                    </a:cubicBezTo>
                    <a:cubicBezTo>
                      <a:pt x="33924" y="513658"/>
                      <a:pt x="16352" y="516912"/>
                      <a:pt x="0" y="534322"/>
                    </a:cubicBezTo>
                    <a:cubicBezTo>
                      <a:pt x="23592" y="461023"/>
                      <a:pt x="69963" y="400660"/>
                      <a:pt x="118286" y="343794"/>
                    </a:cubicBezTo>
                    <a:cubicBezTo>
                      <a:pt x="174257" y="277899"/>
                      <a:pt x="241860" y="223393"/>
                      <a:pt x="325653" y="194757"/>
                    </a:cubicBezTo>
                    <a:cubicBezTo>
                      <a:pt x="344934" y="188167"/>
                      <a:pt x="342331" y="176127"/>
                      <a:pt x="340704" y="163355"/>
                    </a:cubicBezTo>
                    <a:cubicBezTo>
                      <a:pt x="326304" y="48567"/>
                      <a:pt x="438001" y="-41572"/>
                      <a:pt x="567107" y="19931"/>
                    </a:cubicBezTo>
                    <a:cubicBezTo>
                      <a:pt x="652527" y="60607"/>
                      <a:pt x="703698" y="127885"/>
                      <a:pt x="708253" y="225752"/>
                    </a:cubicBezTo>
                    <a:cubicBezTo>
                      <a:pt x="710531" y="273425"/>
                      <a:pt x="694911" y="314182"/>
                      <a:pt x="657896" y="344201"/>
                    </a:cubicBezTo>
                    <a:cubicBezTo>
                      <a:pt x="642765" y="356485"/>
                      <a:pt x="641707" y="365190"/>
                      <a:pt x="652201" y="380159"/>
                    </a:cubicBezTo>
                    <a:cubicBezTo>
                      <a:pt x="713460" y="467043"/>
                      <a:pt x="715006" y="567757"/>
                      <a:pt x="713297" y="667577"/>
                    </a:cubicBezTo>
                    <a:cubicBezTo>
                      <a:pt x="712321" y="724116"/>
                      <a:pt x="670343" y="768453"/>
                      <a:pt x="653666" y="821007"/>
                    </a:cubicBezTo>
                    <a:cubicBezTo>
                      <a:pt x="650493" y="831095"/>
                      <a:pt x="645775" y="840776"/>
                      <a:pt x="641707" y="850701"/>
                    </a:cubicBezTo>
                    <a:close/>
                  </a:path>
                </a:pathLst>
              </a:custGeom>
              <a:solidFill>
                <a:schemeClr val="tx1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15">
                <a:extLst>
                  <a:ext uri="{FF2B5EF4-FFF2-40B4-BE49-F238E27FC236}">
                    <a16:creationId xmlns="" xmlns:a16="http://schemas.microsoft.com/office/drawing/2014/main" id="{C7BF15AA-2186-40DD-ABF7-EF41F479D422}"/>
                  </a:ext>
                </a:extLst>
              </p:cNvPr>
              <p:cNvSpPr/>
              <p:nvPr/>
            </p:nvSpPr>
            <p:spPr>
              <a:xfrm>
                <a:off x="2253056" y="4718065"/>
                <a:ext cx="1215341" cy="503594"/>
              </a:xfrm>
              <a:custGeom>
                <a:avLst/>
                <a:gdLst>
                  <a:gd name="connsiteX0" fmla="*/ 1114369 w 1215341"/>
                  <a:gd name="connsiteY0" fmla="*/ 276421 h 503594"/>
                  <a:gd name="connsiteX1" fmla="*/ 1139986 w 1215341"/>
                  <a:gd name="connsiteY1" fmla="*/ 287646 h 503594"/>
                  <a:gd name="connsiteX2" fmla="*/ 1215341 w 1215341"/>
                  <a:gd name="connsiteY2" fmla="*/ 360642 h 503594"/>
                  <a:gd name="connsiteX3" fmla="*/ 1126527 w 1215341"/>
                  <a:gd name="connsiteY3" fmla="*/ 410354 h 503594"/>
                  <a:gd name="connsiteX4" fmla="*/ 979453 w 1215341"/>
                  <a:gd name="connsiteY4" fmla="*/ 450389 h 503594"/>
                  <a:gd name="connsiteX5" fmla="*/ 836211 w 1215341"/>
                  <a:gd name="connsiteY5" fmla="*/ 478438 h 503594"/>
                  <a:gd name="connsiteX6" fmla="*/ 626261 w 1215341"/>
                  <a:gd name="connsiteY6" fmla="*/ 502557 h 503594"/>
                  <a:gd name="connsiteX7" fmla="*/ 557292 w 1215341"/>
                  <a:gd name="connsiteY7" fmla="*/ 440810 h 503594"/>
                  <a:gd name="connsiteX8" fmla="*/ 551692 w 1215341"/>
                  <a:gd name="connsiteY8" fmla="*/ 409470 h 503594"/>
                  <a:gd name="connsiteX9" fmla="*/ 646548 w 1215341"/>
                  <a:gd name="connsiteY9" fmla="*/ 431183 h 503594"/>
                  <a:gd name="connsiteX10" fmla="*/ 682801 w 1215341"/>
                  <a:gd name="connsiteY10" fmla="*/ 435947 h 503594"/>
                  <a:gd name="connsiteX11" fmla="*/ 842990 w 1215341"/>
                  <a:gd name="connsiteY11" fmla="*/ 406473 h 503594"/>
                  <a:gd name="connsiteX12" fmla="*/ 1065172 w 1215341"/>
                  <a:gd name="connsiteY12" fmla="*/ 306705 h 503594"/>
                  <a:gd name="connsiteX13" fmla="*/ 1089341 w 1215341"/>
                  <a:gd name="connsiteY13" fmla="*/ 290397 h 503594"/>
                  <a:gd name="connsiteX14" fmla="*/ 1114369 w 1215341"/>
                  <a:gd name="connsiteY14" fmla="*/ 276421 h 503594"/>
                  <a:gd name="connsiteX15" fmla="*/ 286871 w 1215341"/>
                  <a:gd name="connsiteY15" fmla="*/ 867 h 503594"/>
                  <a:gd name="connsiteX16" fmla="*/ 344836 w 1215341"/>
                  <a:gd name="connsiteY16" fmla="*/ 32453 h 503594"/>
                  <a:gd name="connsiteX17" fmla="*/ 442197 w 1215341"/>
                  <a:gd name="connsiteY17" fmla="*/ 95920 h 503594"/>
                  <a:gd name="connsiteX18" fmla="*/ 321699 w 1215341"/>
                  <a:gd name="connsiteY18" fmla="*/ 277133 h 503594"/>
                  <a:gd name="connsiteX19" fmla="*/ 94801 w 1215341"/>
                  <a:gd name="connsiteY19" fmla="*/ 245941 h 503594"/>
                  <a:gd name="connsiteX20" fmla="*/ 22591 w 1215341"/>
                  <a:gd name="connsiteY20" fmla="*/ 218334 h 503594"/>
                  <a:gd name="connsiteX21" fmla="*/ 1124 w 1215341"/>
                  <a:gd name="connsiteY21" fmla="*/ 155113 h 503594"/>
                  <a:gd name="connsiteX22" fmla="*/ 136605 w 1215341"/>
                  <a:gd name="connsiteY22" fmla="*/ 26951 h 503594"/>
                  <a:gd name="connsiteX23" fmla="*/ 221587 w 1215341"/>
                  <a:gd name="connsiteY23" fmla="*/ 6811 h 503594"/>
                  <a:gd name="connsiteX24" fmla="*/ 286871 w 1215341"/>
                  <a:gd name="connsiteY24" fmla="*/ 867 h 50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15341" h="503594">
                    <a:moveTo>
                      <a:pt x="1114369" y="276421"/>
                    </a:moveTo>
                    <a:cubicBezTo>
                      <a:pt x="1122793" y="276974"/>
                      <a:pt x="1131316" y="281726"/>
                      <a:pt x="1139986" y="287646"/>
                    </a:cubicBezTo>
                    <a:cubicBezTo>
                      <a:pt x="1169214" y="307638"/>
                      <a:pt x="1189453" y="337112"/>
                      <a:pt x="1215341" y="360642"/>
                    </a:cubicBezTo>
                    <a:cubicBezTo>
                      <a:pt x="1190239" y="385203"/>
                      <a:pt x="1157130" y="396059"/>
                      <a:pt x="1126527" y="410354"/>
                    </a:cubicBezTo>
                    <a:cubicBezTo>
                      <a:pt x="1080155" y="432017"/>
                      <a:pt x="1032800" y="448965"/>
                      <a:pt x="979453" y="450389"/>
                    </a:cubicBezTo>
                    <a:cubicBezTo>
                      <a:pt x="931018" y="451666"/>
                      <a:pt x="882534" y="463063"/>
                      <a:pt x="836211" y="478438"/>
                    </a:cubicBezTo>
                    <a:cubicBezTo>
                      <a:pt x="767636" y="501183"/>
                      <a:pt x="697489" y="506095"/>
                      <a:pt x="626261" y="502557"/>
                    </a:cubicBezTo>
                    <a:cubicBezTo>
                      <a:pt x="584408" y="500445"/>
                      <a:pt x="564857" y="482123"/>
                      <a:pt x="557292" y="440810"/>
                    </a:cubicBezTo>
                    <a:cubicBezTo>
                      <a:pt x="555278" y="430347"/>
                      <a:pt x="553510" y="419884"/>
                      <a:pt x="551692" y="409470"/>
                    </a:cubicBezTo>
                    <a:cubicBezTo>
                      <a:pt x="584064" y="413351"/>
                      <a:pt x="613833" y="428628"/>
                      <a:pt x="646548" y="431183"/>
                    </a:cubicBezTo>
                    <a:cubicBezTo>
                      <a:pt x="658681" y="432116"/>
                      <a:pt x="670962" y="433245"/>
                      <a:pt x="682801" y="435947"/>
                    </a:cubicBezTo>
                    <a:cubicBezTo>
                      <a:pt x="740421" y="448916"/>
                      <a:pt x="792345" y="427203"/>
                      <a:pt x="842990" y="406473"/>
                    </a:cubicBezTo>
                    <a:cubicBezTo>
                      <a:pt x="918050" y="375722"/>
                      <a:pt x="995713" y="350179"/>
                      <a:pt x="1065172" y="306705"/>
                    </a:cubicBezTo>
                    <a:cubicBezTo>
                      <a:pt x="1073474" y="301498"/>
                      <a:pt x="1083741" y="297716"/>
                      <a:pt x="1089341" y="290397"/>
                    </a:cubicBezTo>
                    <a:cubicBezTo>
                      <a:pt x="1097618" y="279516"/>
                      <a:pt x="1105944" y="275869"/>
                      <a:pt x="1114369" y="276421"/>
                    </a:cubicBezTo>
                    <a:close/>
                    <a:moveTo>
                      <a:pt x="286871" y="867"/>
                    </a:moveTo>
                    <a:cubicBezTo>
                      <a:pt x="314331" y="-3407"/>
                      <a:pt x="330492" y="8284"/>
                      <a:pt x="344836" y="32453"/>
                    </a:cubicBezTo>
                    <a:cubicBezTo>
                      <a:pt x="364780" y="66004"/>
                      <a:pt x="400246" y="81723"/>
                      <a:pt x="442197" y="95920"/>
                    </a:cubicBezTo>
                    <a:cubicBezTo>
                      <a:pt x="376962" y="142341"/>
                      <a:pt x="333096" y="199520"/>
                      <a:pt x="321699" y="277133"/>
                    </a:cubicBezTo>
                    <a:cubicBezTo>
                      <a:pt x="245952" y="267604"/>
                      <a:pt x="171383" y="250411"/>
                      <a:pt x="94801" y="245941"/>
                    </a:cubicBezTo>
                    <a:cubicBezTo>
                      <a:pt x="69551" y="244467"/>
                      <a:pt x="44205" y="232825"/>
                      <a:pt x="22591" y="218334"/>
                    </a:cubicBezTo>
                    <a:cubicBezTo>
                      <a:pt x="682" y="203597"/>
                      <a:pt x="-2119" y="179183"/>
                      <a:pt x="1124" y="155113"/>
                    </a:cubicBezTo>
                    <a:cubicBezTo>
                      <a:pt x="10801" y="83050"/>
                      <a:pt x="89987" y="34860"/>
                      <a:pt x="136605" y="26951"/>
                    </a:cubicBezTo>
                    <a:cubicBezTo>
                      <a:pt x="165489" y="22039"/>
                      <a:pt x="194422" y="18747"/>
                      <a:pt x="221587" y="6811"/>
                    </a:cubicBezTo>
                    <a:cubicBezTo>
                      <a:pt x="242513" y="-2425"/>
                      <a:pt x="265158" y="4011"/>
                      <a:pt x="286871" y="867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16">
                <a:extLst>
                  <a:ext uri="{FF2B5EF4-FFF2-40B4-BE49-F238E27FC236}">
                    <a16:creationId xmlns="" xmlns:a16="http://schemas.microsoft.com/office/drawing/2014/main" id="{63E28961-626F-409D-A0F7-98664394B593}"/>
                  </a:ext>
                </a:extLst>
              </p:cNvPr>
              <p:cNvSpPr/>
              <p:nvPr/>
            </p:nvSpPr>
            <p:spPr>
              <a:xfrm>
                <a:off x="3061267" y="4586914"/>
                <a:ext cx="64459" cy="39322"/>
              </a:xfrm>
              <a:custGeom>
                <a:avLst/>
                <a:gdLst>
                  <a:gd name="connsiteX0" fmla="*/ 94694 w 106751"/>
                  <a:gd name="connsiteY0" fmla="*/ 31605 h 65122"/>
                  <a:gd name="connsiteX1" fmla="*/ 0 w 106751"/>
                  <a:gd name="connsiteY1" fmla="*/ 65123 h 65122"/>
                  <a:gd name="connsiteX2" fmla="*/ 34005 w 106751"/>
                  <a:gd name="connsiteY2" fmla="*/ 15986 h 65122"/>
                  <a:gd name="connsiteX3" fmla="*/ 103480 w 106751"/>
                  <a:gd name="connsiteY3" fmla="*/ 9803 h 65122"/>
                  <a:gd name="connsiteX4" fmla="*/ 94694 w 106751"/>
                  <a:gd name="connsiteY4" fmla="*/ 31605 h 6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1" h="65122">
                    <a:moveTo>
                      <a:pt x="94694" y="31605"/>
                    </a:moveTo>
                    <a:cubicBezTo>
                      <a:pt x="63129" y="42751"/>
                      <a:pt x="31564" y="53896"/>
                      <a:pt x="0" y="65123"/>
                    </a:cubicBezTo>
                    <a:cubicBezTo>
                      <a:pt x="11308" y="48689"/>
                      <a:pt x="22128" y="31931"/>
                      <a:pt x="34005" y="15986"/>
                    </a:cubicBezTo>
                    <a:cubicBezTo>
                      <a:pt x="47266" y="-1830"/>
                      <a:pt x="88999" y="-5979"/>
                      <a:pt x="103480" y="9803"/>
                    </a:cubicBezTo>
                    <a:cubicBezTo>
                      <a:pt x="113730" y="20786"/>
                      <a:pt x="96809" y="23877"/>
                      <a:pt x="94694" y="31605"/>
                    </a:cubicBezTo>
                    <a:close/>
                  </a:path>
                </a:pathLst>
              </a:custGeom>
              <a:solidFill>
                <a:srgbClr val="B7B6BA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oup 6">
              <a:extLst>
                <a:ext uri="{FF2B5EF4-FFF2-40B4-BE49-F238E27FC236}">
                  <a16:creationId xmlns="" xmlns:a16="http://schemas.microsoft.com/office/drawing/2014/main" id="{537D121A-09F9-46A7-ADE4-2AE82F9A09DC}"/>
                </a:ext>
              </a:extLst>
            </p:cNvPr>
            <p:cNvGrpSpPr/>
            <p:nvPr/>
          </p:nvGrpSpPr>
          <p:grpSpPr>
            <a:xfrm>
              <a:off x="4013852" y="2845553"/>
              <a:ext cx="796594" cy="2449275"/>
              <a:chOff x="4013852" y="2845553"/>
              <a:chExt cx="796594" cy="2449275"/>
            </a:xfrm>
          </p:grpSpPr>
          <p:sp>
            <p:nvSpPr>
              <p:cNvPr id="18" name="Isosceles Triangle 7">
                <a:extLst>
                  <a:ext uri="{FF2B5EF4-FFF2-40B4-BE49-F238E27FC236}">
                    <a16:creationId xmlns="" xmlns:a16="http://schemas.microsoft.com/office/drawing/2014/main" id="{F2F150A4-2AAE-4956-919F-51D267B4958D}"/>
                  </a:ext>
                </a:extLst>
              </p:cNvPr>
              <p:cNvSpPr/>
              <p:nvPr/>
            </p:nvSpPr>
            <p:spPr>
              <a:xfrm rot="9690951">
                <a:off x="4764727" y="5195254"/>
                <a:ext cx="45719" cy="9957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8">
                <a:extLst>
                  <a:ext uri="{FF2B5EF4-FFF2-40B4-BE49-F238E27FC236}">
                    <a16:creationId xmlns="" xmlns:a16="http://schemas.microsoft.com/office/drawing/2014/main" id="{7FE95D07-47B3-4040-A0D5-E939DCE72522}"/>
                  </a:ext>
                </a:extLst>
              </p:cNvPr>
              <p:cNvSpPr/>
              <p:nvPr/>
            </p:nvSpPr>
            <p:spPr>
              <a:xfrm>
                <a:off x="4013852" y="2845553"/>
                <a:ext cx="753551" cy="2225963"/>
              </a:xfrm>
              <a:custGeom>
                <a:avLst/>
                <a:gdLst>
                  <a:gd name="connsiteX0" fmla="*/ 1247953 w 1247957"/>
                  <a:gd name="connsiteY0" fmla="*/ 3621208 h 3686420"/>
                  <a:gd name="connsiteX1" fmla="*/ 1086387 w 1247957"/>
                  <a:gd name="connsiteY1" fmla="*/ 3678155 h 3686420"/>
                  <a:gd name="connsiteX2" fmla="*/ 25878 w 1247957"/>
                  <a:gd name="connsiteY2" fmla="*/ 260544 h 3686420"/>
                  <a:gd name="connsiteX3" fmla="*/ 3344 w 1247957"/>
                  <a:gd name="connsiteY3" fmla="*/ 64729 h 3686420"/>
                  <a:gd name="connsiteX4" fmla="*/ 44263 w 1247957"/>
                  <a:gd name="connsiteY4" fmla="*/ 4203 h 3686420"/>
                  <a:gd name="connsiteX5" fmla="*/ 118782 w 1247957"/>
                  <a:gd name="connsiteY5" fmla="*/ 23728 h 3686420"/>
                  <a:gd name="connsiteX6" fmla="*/ 200867 w 1247957"/>
                  <a:gd name="connsiteY6" fmla="*/ 152427 h 3686420"/>
                  <a:gd name="connsiteX7" fmla="*/ 1247953 w 1247957"/>
                  <a:gd name="connsiteY7" fmla="*/ 3621208 h 3686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7957" h="3686420">
                    <a:moveTo>
                      <a:pt x="1247953" y="3621208"/>
                    </a:moveTo>
                    <a:cubicBezTo>
                      <a:pt x="1233228" y="3674412"/>
                      <a:pt x="1169854" y="3701096"/>
                      <a:pt x="1086387" y="3678155"/>
                    </a:cubicBezTo>
                    <a:cubicBezTo>
                      <a:pt x="1045955" y="3615839"/>
                      <a:pt x="62243" y="400389"/>
                      <a:pt x="25878" y="260544"/>
                    </a:cubicBezTo>
                    <a:cubicBezTo>
                      <a:pt x="9201" y="196520"/>
                      <a:pt x="-7233" y="132251"/>
                      <a:pt x="3344" y="64729"/>
                    </a:cubicBezTo>
                    <a:cubicBezTo>
                      <a:pt x="7655" y="37476"/>
                      <a:pt x="17987" y="14128"/>
                      <a:pt x="44263" y="4203"/>
                    </a:cubicBezTo>
                    <a:cubicBezTo>
                      <a:pt x="72167" y="-6454"/>
                      <a:pt x="97549" y="4284"/>
                      <a:pt x="118782" y="23728"/>
                    </a:cubicBezTo>
                    <a:cubicBezTo>
                      <a:pt x="157587" y="59197"/>
                      <a:pt x="180529" y="105080"/>
                      <a:pt x="200867" y="152427"/>
                    </a:cubicBezTo>
                    <a:cubicBezTo>
                      <a:pt x="257000" y="283079"/>
                      <a:pt x="1250475" y="3603636"/>
                      <a:pt x="1247953" y="3621208"/>
                    </a:cubicBezTo>
                    <a:close/>
                  </a:path>
                </a:pathLst>
              </a:custGeom>
              <a:solidFill>
                <a:schemeClr val="tx1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9">
                <a:extLst>
                  <a:ext uri="{FF2B5EF4-FFF2-40B4-BE49-F238E27FC236}">
                    <a16:creationId xmlns="" xmlns:a16="http://schemas.microsoft.com/office/drawing/2014/main" id="{CB7DAD53-7111-45FC-8A2B-B86114279E77}"/>
                  </a:ext>
                </a:extLst>
              </p:cNvPr>
              <p:cNvSpPr/>
              <p:nvPr/>
            </p:nvSpPr>
            <p:spPr>
              <a:xfrm>
                <a:off x="4669841" y="5032089"/>
                <a:ext cx="127269" cy="191871"/>
              </a:xfrm>
              <a:custGeom>
                <a:avLst/>
                <a:gdLst>
                  <a:gd name="connsiteX0" fmla="*/ 0 w 211918"/>
                  <a:gd name="connsiteY0" fmla="*/ 57028 h 339570"/>
                  <a:gd name="connsiteX1" fmla="*/ 68092 w 211918"/>
                  <a:gd name="connsiteY1" fmla="*/ 40514 h 339570"/>
                  <a:gd name="connsiteX2" fmla="*/ 161566 w 211918"/>
                  <a:gd name="connsiteY2" fmla="*/ 0 h 339570"/>
                  <a:gd name="connsiteX3" fmla="*/ 209889 w 211918"/>
                  <a:gd name="connsiteY3" fmla="*/ 281723 h 339570"/>
                  <a:gd name="connsiteX4" fmla="*/ 189795 w 211918"/>
                  <a:gd name="connsiteY4" fmla="*/ 337450 h 339570"/>
                  <a:gd name="connsiteX5" fmla="*/ 138137 w 211918"/>
                  <a:gd name="connsiteY5" fmla="*/ 303444 h 339570"/>
                  <a:gd name="connsiteX6" fmla="*/ 0 w 211918"/>
                  <a:gd name="connsiteY6" fmla="*/ 57028 h 339570"/>
                  <a:gd name="connsiteX0" fmla="*/ 0 w 210770"/>
                  <a:gd name="connsiteY0" fmla="*/ 57028 h 317758"/>
                  <a:gd name="connsiteX1" fmla="*/ 68092 w 210770"/>
                  <a:gd name="connsiteY1" fmla="*/ 40514 h 317758"/>
                  <a:gd name="connsiteX2" fmla="*/ 161566 w 210770"/>
                  <a:gd name="connsiteY2" fmla="*/ 0 h 317758"/>
                  <a:gd name="connsiteX3" fmla="*/ 209889 w 210770"/>
                  <a:gd name="connsiteY3" fmla="*/ 281723 h 317758"/>
                  <a:gd name="connsiteX4" fmla="*/ 181908 w 210770"/>
                  <a:gd name="connsiteY4" fmla="*/ 309845 h 317758"/>
                  <a:gd name="connsiteX5" fmla="*/ 138137 w 210770"/>
                  <a:gd name="connsiteY5" fmla="*/ 303444 h 317758"/>
                  <a:gd name="connsiteX6" fmla="*/ 0 w 210770"/>
                  <a:gd name="connsiteY6" fmla="*/ 57028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770" h="317758">
                    <a:moveTo>
                      <a:pt x="0" y="57028"/>
                    </a:moveTo>
                    <a:cubicBezTo>
                      <a:pt x="29369" y="27334"/>
                      <a:pt x="34738" y="32704"/>
                      <a:pt x="68092" y="40514"/>
                    </a:cubicBezTo>
                    <a:cubicBezTo>
                      <a:pt x="144482" y="58492"/>
                      <a:pt x="113975" y="13586"/>
                      <a:pt x="161566" y="0"/>
                    </a:cubicBezTo>
                    <a:cubicBezTo>
                      <a:pt x="177837" y="93881"/>
                      <a:pt x="194677" y="187680"/>
                      <a:pt x="209889" y="281723"/>
                    </a:cubicBezTo>
                    <a:cubicBezTo>
                      <a:pt x="213225" y="302549"/>
                      <a:pt x="207778" y="301221"/>
                      <a:pt x="181908" y="309845"/>
                    </a:cubicBezTo>
                    <a:cubicBezTo>
                      <a:pt x="154249" y="319119"/>
                      <a:pt x="150258" y="323782"/>
                      <a:pt x="138137" y="303444"/>
                    </a:cubicBezTo>
                    <a:cubicBezTo>
                      <a:pt x="89732" y="222661"/>
                      <a:pt x="42548" y="141147"/>
                      <a:pt x="0" y="57028"/>
                    </a:cubicBezTo>
                    <a:close/>
                  </a:path>
                </a:pathLst>
              </a:custGeom>
              <a:solidFill>
                <a:srgbClr val="F1E49F"/>
              </a:solidFill>
              <a:ln w="81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" name="图片 5">
            <a:extLst>
              <a:ext uri="{FF2B5EF4-FFF2-40B4-BE49-F238E27FC236}">
                <a16:creationId xmlns="" xmlns:a16="http://schemas.microsoft.com/office/drawing/2014/main" id="{EF5A83E9-9D13-4635-8605-37E71202E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481" y="-1773314"/>
            <a:ext cx="4371478" cy="343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oogle Shape;949;p32">
            <a:extLst>
              <a:ext uri="{FF2B5EF4-FFF2-40B4-BE49-F238E27FC236}">
                <a16:creationId xmlns="" xmlns:a16="http://schemas.microsoft.com/office/drawing/2014/main" id="{719E96AF-676D-43A0-88B2-A7C935F231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1520"/>
          <a:stretch/>
        </p:blipFill>
        <p:spPr>
          <a:xfrm>
            <a:off x="11399951" y="5617924"/>
            <a:ext cx="905817" cy="137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974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: Köşeleri Yuvarlatılmış 25">
            <a:extLst>
              <a:ext uri="{FF2B5EF4-FFF2-40B4-BE49-F238E27FC236}">
                <a16:creationId xmlns="" xmlns:a16="http://schemas.microsoft.com/office/drawing/2014/main" id="{CF9F6F4B-5087-4D00-9465-F1980877C92B}"/>
              </a:ext>
            </a:extLst>
          </p:cNvPr>
          <p:cNvSpPr/>
          <p:nvPr/>
        </p:nvSpPr>
        <p:spPr bwMode="auto">
          <a:xfrm>
            <a:off x="10201705" y="3516023"/>
            <a:ext cx="1849019" cy="4466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="" xmlns:a16="http://schemas.microsoft.com/office/drawing/2014/main" id="{E06AEDB6-F869-488E-A926-2877C6C4F9E1}"/>
              </a:ext>
            </a:extLst>
          </p:cNvPr>
          <p:cNvSpPr/>
          <p:nvPr/>
        </p:nvSpPr>
        <p:spPr bwMode="auto">
          <a:xfrm>
            <a:off x="7043738" y="3469826"/>
            <a:ext cx="2006096" cy="5232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="" xmlns:a16="http://schemas.microsoft.com/office/drawing/2014/main" id="{39E4577B-3F69-4A3A-82B8-02C6200E4F55}"/>
              </a:ext>
            </a:extLst>
          </p:cNvPr>
          <p:cNvSpPr/>
          <p:nvPr/>
        </p:nvSpPr>
        <p:spPr bwMode="auto">
          <a:xfrm>
            <a:off x="3793655" y="3443339"/>
            <a:ext cx="2137994" cy="5306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="" xmlns:a16="http://schemas.microsoft.com/office/drawing/2014/main" id="{4005D1A0-8502-4654-AD9F-AFB5D970909F}"/>
              </a:ext>
            </a:extLst>
          </p:cNvPr>
          <p:cNvSpPr/>
          <p:nvPr/>
        </p:nvSpPr>
        <p:spPr bwMode="auto">
          <a:xfrm>
            <a:off x="819212" y="3343167"/>
            <a:ext cx="2137994" cy="5381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="" xmlns:a16="http://schemas.microsoft.com/office/drawing/2014/main" id="{FA92FEAB-AB23-4708-AEDA-D8CEC17A9D4F}"/>
              </a:ext>
            </a:extLst>
          </p:cNvPr>
          <p:cNvSpPr/>
          <p:nvPr/>
        </p:nvSpPr>
        <p:spPr bwMode="auto">
          <a:xfrm>
            <a:off x="3711355" y="73715"/>
            <a:ext cx="4034058" cy="57338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grpSp>
        <p:nvGrpSpPr>
          <p:cNvPr id="2" name="组合 55"/>
          <p:cNvGrpSpPr>
            <a:grpSpLocks/>
          </p:cNvGrpSpPr>
          <p:nvPr/>
        </p:nvGrpSpPr>
        <p:grpSpPr bwMode="auto">
          <a:xfrm>
            <a:off x="703289" y="2018788"/>
            <a:ext cx="2253917" cy="1801270"/>
            <a:chOff x="0" y="73502"/>
            <a:chExt cx="2118280" cy="2361225"/>
          </a:xfrm>
        </p:grpSpPr>
        <p:grpSp>
          <p:nvGrpSpPr>
            <p:cNvPr id="9241" name="组合 47"/>
            <p:cNvGrpSpPr>
              <a:grpSpLocks/>
            </p:cNvGrpSpPr>
            <p:nvPr/>
          </p:nvGrpSpPr>
          <p:grpSpPr bwMode="auto">
            <a:xfrm>
              <a:off x="0" y="73502"/>
              <a:ext cx="2118280" cy="2335471"/>
              <a:chOff x="0" y="73502"/>
              <a:chExt cx="2118280" cy="2335471"/>
            </a:xfrm>
          </p:grpSpPr>
          <p:pic>
            <p:nvPicPr>
              <p:cNvPr id="9243" name="组合 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314" y="73502"/>
                <a:ext cx="1688592" cy="168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45" name="矩形 39"/>
              <p:cNvSpPr>
                <a:spLocks noChangeArrowheads="1"/>
              </p:cNvSpPr>
              <p:nvPr/>
            </p:nvSpPr>
            <p:spPr bwMode="auto">
              <a:xfrm>
                <a:off x="0" y="2075300"/>
                <a:ext cx="2118280" cy="333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595959"/>
                  </a:solidFill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9242" name="文本框 48"/>
            <p:cNvSpPr txBox="1">
              <a:spLocks noChangeArrowheads="1"/>
            </p:cNvSpPr>
            <p:nvPr/>
          </p:nvSpPr>
          <p:spPr bwMode="auto">
            <a:xfrm>
              <a:off x="153966" y="1911420"/>
              <a:ext cx="1955287" cy="52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tr-TR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Giriş</a:t>
              </a:r>
              <a:r>
                <a:rPr lang="tr-T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tr-TR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Katı</a:t>
              </a:r>
              <a:endParaRPr lang="zh-CN" altLang="en-US" sz="2800" dirty="0">
                <a:solidFill>
                  <a:schemeClr val="accent1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4" name="组合 54"/>
          <p:cNvGrpSpPr>
            <a:grpSpLocks/>
          </p:cNvGrpSpPr>
          <p:nvPr/>
        </p:nvGrpSpPr>
        <p:grpSpPr bwMode="auto">
          <a:xfrm>
            <a:off x="3711356" y="2167859"/>
            <a:ext cx="2775918" cy="3529786"/>
            <a:chOff x="17749" y="-33258"/>
            <a:chExt cx="1908233" cy="4848699"/>
          </a:xfrm>
        </p:grpSpPr>
        <p:pic>
          <p:nvPicPr>
            <p:cNvPr id="9239" name="组合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34" y="-33258"/>
              <a:ext cx="1160475" cy="168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矩形 42"/>
            <p:cNvSpPr>
              <a:spLocks noChangeArrowheads="1"/>
            </p:cNvSpPr>
            <p:nvPr/>
          </p:nvSpPr>
          <p:spPr bwMode="auto">
            <a:xfrm>
              <a:off x="17749" y="2500731"/>
              <a:ext cx="1908233" cy="231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Süreli Yayınlar Bölümü,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Tez Bölümü, 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Bilgisayar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Odası, Görsel-işitsel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Materyaller (Multimedya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Arşiv Odası.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38" name="文本框 49"/>
            <p:cNvSpPr txBox="1">
              <a:spLocks noChangeArrowheads="1"/>
            </p:cNvSpPr>
            <p:nvPr/>
          </p:nvSpPr>
          <p:spPr bwMode="auto">
            <a:xfrm>
              <a:off x="966750" y="1645541"/>
              <a:ext cx="184779" cy="3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dirty="0">
                <a:solidFill>
                  <a:srgbClr val="27345C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6" name="组合 53"/>
          <p:cNvGrpSpPr>
            <a:grpSpLocks/>
          </p:cNvGrpSpPr>
          <p:nvPr/>
        </p:nvGrpSpPr>
        <p:grpSpPr bwMode="auto">
          <a:xfrm>
            <a:off x="6199014" y="2155190"/>
            <a:ext cx="3588674" cy="3246386"/>
            <a:chOff x="-1052620" y="49414"/>
            <a:chExt cx="3367930" cy="3220999"/>
          </a:xfrm>
        </p:grpSpPr>
        <p:pic>
          <p:nvPicPr>
            <p:cNvPr id="9234" name="组合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329" y="49414"/>
              <a:ext cx="1383345" cy="127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矩形 43"/>
            <p:cNvSpPr>
              <a:spLocks noChangeArrowheads="1"/>
            </p:cNvSpPr>
            <p:nvPr/>
          </p:nvSpPr>
          <p:spPr bwMode="auto">
            <a:xfrm>
              <a:off x="-727530" y="1914571"/>
              <a:ext cx="2473313" cy="135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LC sınıflama sistemine göre A’dan -Z’ye sınıflandırılan basılı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kitaplar.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33" name="文本框 50"/>
            <p:cNvSpPr txBox="1">
              <a:spLocks noChangeArrowheads="1"/>
            </p:cNvSpPr>
            <p:nvPr/>
          </p:nvSpPr>
          <p:spPr bwMode="auto">
            <a:xfrm>
              <a:off x="-1052620" y="1376781"/>
              <a:ext cx="3367930" cy="51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tr-TR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1. KAT</a:t>
              </a:r>
              <a:endParaRPr lang="zh-CN" altLang="en-US" sz="2800" dirty="0">
                <a:solidFill>
                  <a:srgbClr val="972C3E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8" name="组合 52"/>
          <p:cNvGrpSpPr>
            <a:grpSpLocks/>
          </p:cNvGrpSpPr>
          <p:nvPr/>
        </p:nvGrpSpPr>
        <p:grpSpPr bwMode="auto">
          <a:xfrm>
            <a:off x="9211020" y="2211622"/>
            <a:ext cx="2980980" cy="4643159"/>
            <a:chOff x="-861248" y="350827"/>
            <a:chExt cx="2979528" cy="4643535"/>
          </a:xfrm>
        </p:grpSpPr>
        <p:pic>
          <p:nvPicPr>
            <p:cNvPr id="9229" name="组合 1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34" y="350827"/>
              <a:ext cx="1710161" cy="1304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7" name="矩形 44"/>
            <p:cNvSpPr>
              <a:spLocks noChangeArrowheads="1"/>
            </p:cNvSpPr>
            <p:nvPr/>
          </p:nvSpPr>
          <p:spPr bwMode="auto">
            <a:xfrm>
              <a:off x="-861248" y="2155919"/>
              <a:ext cx="2979528" cy="2838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dirty="0" smtClean="0"/>
                <a:t> LC sınıflama sistemine göre A’dan -Z’ye sınıflandırılan basılı kitaplar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     Aynı zamanda kütüphaneye ait sesli  ve sessiz çalışma alanları vardır. 3 </a:t>
              </a:r>
              <a:r>
                <a:rPr lang="tr-TR" sz="1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adet grup çalışma  </a:t>
              </a:r>
              <a:r>
                <a:rPr lang="tr-T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salonu ve büyük serbest çalışma salonu bulunmaktadır</a:t>
              </a:r>
              <a:endParaRPr lang="zh-CN" altLang="en-US" sz="1400" dirty="0">
                <a:solidFill>
                  <a:srgbClr val="595959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228" name="文本框 51"/>
            <p:cNvSpPr txBox="1">
              <a:spLocks noChangeArrowheads="1"/>
            </p:cNvSpPr>
            <p:nvPr/>
          </p:nvSpPr>
          <p:spPr bwMode="auto">
            <a:xfrm>
              <a:off x="444239" y="1645541"/>
              <a:ext cx="1229802" cy="52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tr-TR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tr-T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r>
                <a:rPr lang="tr-TR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KAT</a:t>
              </a:r>
              <a:endParaRPr lang="zh-CN" altLang="en-US" sz="2800" dirty="0">
                <a:solidFill>
                  <a:srgbClr val="27345C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10" name="组合 56"/>
          <p:cNvGrpSpPr>
            <a:grpSpLocks/>
          </p:cNvGrpSpPr>
          <p:nvPr/>
        </p:nvGrpSpPr>
        <p:grpSpPr bwMode="auto">
          <a:xfrm>
            <a:off x="4094505" y="-459403"/>
            <a:ext cx="3146182" cy="1049025"/>
            <a:chOff x="2263600" y="46040"/>
            <a:chExt cx="1352463" cy="731420"/>
          </a:xfrm>
        </p:grpSpPr>
        <p:sp>
          <p:nvSpPr>
            <p:cNvPr id="9223" name="文本框 57"/>
            <p:cNvSpPr txBox="1">
              <a:spLocks noChangeArrowheads="1"/>
            </p:cNvSpPr>
            <p:nvPr/>
          </p:nvSpPr>
          <p:spPr bwMode="auto">
            <a:xfrm>
              <a:off x="2263600" y="46040"/>
              <a:ext cx="1352463" cy="72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tr-TR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r-TR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YERLEŞİM PLANI</a:t>
              </a:r>
              <a:endParaRPr lang="tr-TR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25" name="文本框 59"/>
            <p:cNvSpPr txBox="1">
              <a:spLocks noChangeArrowheads="1"/>
            </p:cNvSpPr>
            <p:nvPr/>
          </p:nvSpPr>
          <p:spPr bwMode="auto">
            <a:xfrm>
              <a:off x="3122381" y="377674"/>
              <a:ext cx="184733" cy="39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2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="" xmlns:a16="http://schemas.microsoft.com/office/drawing/2014/main" id="{6495CC58-DA61-4C4B-867D-4C8337CAB747}"/>
              </a:ext>
            </a:extLst>
          </p:cNvPr>
          <p:cNvSpPr txBox="1"/>
          <p:nvPr/>
        </p:nvSpPr>
        <p:spPr>
          <a:xfrm>
            <a:off x="213503" y="832283"/>
            <a:ext cx="9644871" cy="132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   </a:t>
            </a:r>
            <a:r>
              <a:rPr lang="tr-TR" dirty="0" smtClean="0"/>
              <a:t>Bilgi </a:t>
            </a:r>
            <a:r>
              <a:rPr lang="tr-TR" dirty="0"/>
              <a:t>ve Teknoloji Merkezi içerisinde </a:t>
            </a:r>
            <a:r>
              <a:rPr lang="tr-TR" dirty="0" smtClean="0"/>
              <a:t>bulunmaktadır.</a:t>
            </a:r>
            <a:endParaRPr lang="tr-TR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tr-TR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Kütüphanemiz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5556 m²lik bir alana ve 1592 kişilik oturma kapasitesine sahiptir. 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• </a:t>
            </a:r>
            <a:r>
              <a:rPr lang="tr-TR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Kütüphane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zemin katı ile toplam 4 katlıdır</a:t>
            </a:r>
            <a:endParaRPr lang="tr-TR" sz="2000" dirty="0"/>
          </a:p>
        </p:txBody>
      </p:sp>
      <p:sp>
        <p:nvSpPr>
          <p:cNvPr id="38" name="Metin kutusu 37">
            <a:extLst>
              <a:ext uri="{FF2B5EF4-FFF2-40B4-BE49-F238E27FC236}">
                <a16:creationId xmlns="" xmlns:a16="http://schemas.microsoft.com/office/drawing/2014/main" id="{F6FE2B4C-F936-4567-AAFC-A489F0061268}"/>
              </a:ext>
            </a:extLst>
          </p:cNvPr>
          <p:cNvSpPr txBox="1"/>
          <p:nvPr/>
        </p:nvSpPr>
        <p:spPr>
          <a:xfrm>
            <a:off x="4533787" y="113715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dirty="0"/>
          </a:p>
        </p:txBody>
      </p:sp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E485DCB2-0BD9-43B0-A3DA-D26FBCFC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28" y="2260227"/>
            <a:ext cx="945437" cy="945437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E92B18A3-910E-4F75-B780-134A9984E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71" y="2234171"/>
            <a:ext cx="922985" cy="98891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7ED2E029-E25C-4D1F-B2D4-5A36B5D487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89" y="2401794"/>
            <a:ext cx="904455" cy="903809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="" xmlns:a16="http://schemas.microsoft.com/office/drawing/2014/main" id="{33E96C01-CB50-4202-AE29-57B32FF7B5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252" y="2383438"/>
            <a:ext cx="1047473" cy="785605"/>
          </a:xfrm>
          <a:prstGeom prst="rect">
            <a:avLst/>
          </a:prstGeom>
        </p:spPr>
      </p:pic>
      <p:sp>
        <p:nvSpPr>
          <p:cNvPr id="48" name="Metin kutusu 47">
            <a:extLst>
              <a:ext uri="{FF2B5EF4-FFF2-40B4-BE49-F238E27FC236}">
                <a16:creationId xmlns="" xmlns:a16="http://schemas.microsoft.com/office/drawing/2014/main" id="{22951803-0954-4C48-8BD3-B1E0303F53FF}"/>
              </a:ext>
            </a:extLst>
          </p:cNvPr>
          <p:cNvSpPr txBox="1"/>
          <p:nvPr/>
        </p:nvSpPr>
        <p:spPr>
          <a:xfrm>
            <a:off x="21061" y="3974014"/>
            <a:ext cx="37725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</a:rPr>
              <a:t>Ö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dünç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verme servisi, referans - rezerv kitaplar bölümü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Atatürk kitaplığı, </a:t>
            </a:r>
            <a:r>
              <a:rPr lang="tr-TR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braille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kitaplığı,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görme engelli 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öğrencilerimiz için engelsiz erişim odası ve 2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adet fiziksel engelli öğrencilerimiz için özel donanımlı bilgisayar,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0" name="Metin kutusu 49">
            <a:extLst>
              <a:ext uri="{FF2B5EF4-FFF2-40B4-BE49-F238E27FC236}">
                <a16:creationId xmlns="" xmlns:a16="http://schemas.microsoft.com/office/drawing/2014/main" id="{4A2D0B2C-D75B-4058-B7CB-740943166C90}"/>
              </a:ext>
            </a:extLst>
          </p:cNvPr>
          <p:cNvSpPr txBox="1"/>
          <p:nvPr/>
        </p:nvSpPr>
        <p:spPr>
          <a:xfrm>
            <a:off x="3904391" y="3469826"/>
            <a:ext cx="291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Zemin Kat</a:t>
            </a:r>
            <a:endParaRPr lang="tr-TR" sz="2800" dirty="0"/>
          </a:p>
        </p:txBody>
      </p:sp>
      <p:pic>
        <p:nvPicPr>
          <p:cNvPr id="58" name="Resim 57">
            <a:extLst>
              <a:ext uri="{FF2B5EF4-FFF2-40B4-BE49-F238E27FC236}">
                <a16:creationId xmlns="" xmlns:a16="http://schemas.microsoft.com/office/drawing/2014/main" id="{520D90F4-15DF-48B6-BBB1-A08190A3DC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8" y="0"/>
            <a:ext cx="1433512" cy="14335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: Köşeleri Yuvarlatılmış 7">
            <a:extLst>
              <a:ext uri="{FF2B5EF4-FFF2-40B4-BE49-F238E27FC236}">
                <a16:creationId xmlns="" xmlns:a16="http://schemas.microsoft.com/office/drawing/2014/main" id="{7383CFE9-2085-4957-A592-F92F29FCDE40}"/>
              </a:ext>
            </a:extLst>
          </p:cNvPr>
          <p:cNvSpPr/>
          <p:nvPr/>
        </p:nvSpPr>
        <p:spPr bwMode="auto">
          <a:xfrm>
            <a:off x="3827721" y="328613"/>
            <a:ext cx="3971925" cy="742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="" xmlns:a16="http://schemas.microsoft.com/office/drawing/2014/main" id="{EA2200BC-7141-4AD1-A872-E73BBAADF44F}"/>
              </a:ext>
            </a:extLst>
          </p:cNvPr>
          <p:cNvSpPr/>
          <p:nvPr/>
        </p:nvSpPr>
        <p:spPr bwMode="auto">
          <a:xfrm>
            <a:off x="1876425" y="1857375"/>
            <a:ext cx="8258175" cy="3143250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r-TR" dirty="0"/>
              <a:t> </a:t>
            </a:r>
            <a:r>
              <a:rPr lang="tr-TR" sz="2800" dirty="0">
                <a:solidFill>
                  <a:schemeClr val="bg1"/>
                </a:solidFill>
              </a:rPr>
              <a:t>Kütüphanede açık raf sistemi uygulanmakta ve tüm yayınlar </a:t>
            </a:r>
            <a:r>
              <a:rPr lang="tr-TR" sz="2800" dirty="0" smtClean="0">
                <a:solidFill>
                  <a:schemeClr val="bg1"/>
                </a:solidFill>
              </a:rPr>
              <a:t>ABD </a:t>
            </a:r>
            <a:r>
              <a:rPr lang="tr-TR" sz="2800" dirty="0">
                <a:solidFill>
                  <a:schemeClr val="bg1"/>
                </a:solidFill>
              </a:rPr>
              <a:t>Kongre </a:t>
            </a:r>
            <a:r>
              <a:rPr lang="tr-TR" sz="2800" dirty="0" smtClean="0">
                <a:solidFill>
                  <a:schemeClr val="bg1"/>
                </a:solidFill>
              </a:rPr>
              <a:t>Kütüphanesi Sınıflama </a:t>
            </a:r>
            <a:r>
              <a:rPr lang="tr-TR" sz="2800" dirty="0">
                <a:solidFill>
                  <a:schemeClr val="bg1"/>
                </a:solidFill>
              </a:rPr>
              <a:t>Sistemi’ne </a:t>
            </a:r>
            <a:r>
              <a:rPr lang="tr-TR" sz="2800" dirty="0" smtClean="0">
                <a:solidFill>
                  <a:schemeClr val="bg1"/>
                </a:solidFill>
              </a:rPr>
              <a:t>göre( LC) kataloğa aktarılır </a:t>
            </a:r>
            <a:r>
              <a:rPr lang="tr-TR" sz="2800" dirty="0">
                <a:solidFill>
                  <a:schemeClr val="bg1"/>
                </a:solidFill>
              </a:rPr>
              <a:t>ve raflara yerleştirilir. Koleksiyonda bulunan tüm materyaller otomasyon programına aktarılmıştır. Katalog arama, sorgulama, kitap ayırtma gibi işlemler yapılabilmektedir</a:t>
            </a:r>
            <a:r>
              <a:rPr lang="tr-TR" sz="2800" dirty="0"/>
              <a:t>.</a:t>
            </a:r>
            <a:endParaRPr kumimoji="0" lang="tr-T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433F7D26-BC64-4C2E-8C89-BD47AFF00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8" y="0"/>
            <a:ext cx="1433512" cy="1433512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8FC7E98C-6312-4F23-8ADF-F6001CBB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634" y="-1634935"/>
            <a:ext cx="4561234" cy="32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949;p32">
            <a:extLst>
              <a:ext uri="{FF2B5EF4-FFF2-40B4-BE49-F238E27FC236}">
                <a16:creationId xmlns="" xmlns:a16="http://schemas.microsoft.com/office/drawing/2014/main" id="{0C50E224-1215-43F5-9917-8A83C7134E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0" y="5488216"/>
            <a:ext cx="938311" cy="13697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2480E07C-BD3B-4EB5-9D17-F9480DE81F5E}"/>
              </a:ext>
            </a:extLst>
          </p:cNvPr>
          <p:cNvSpPr txBox="1"/>
          <p:nvPr/>
        </p:nvSpPr>
        <p:spPr>
          <a:xfrm>
            <a:off x="2414587" y="438539"/>
            <a:ext cx="6543674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KOLEKSİYONUMUZ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941;p31">
            <a:extLst>
              <a:ext uri="{FF2B5EF4-FFF2-40B4-BE49-F238E27FC236}">
                <a16:creationId xmlns="" xmlns:a16="http://schemas.microsoft.com/office/drawing/2014/main" id="{DAFDAD9E-B2D0-4D69-AED4-789757A5CD4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3850" y="6173108"/>
            <a:ext cx="2378149" cy="7046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0" name="Google Shape;949;p32">
            <a:extLst>
              <a:ext uri="{FF2B5EF4-FFF2-40B4-BE49-F238E27FC236}">
                <a16:creationId xmlns="" xmlns:a16="http://schemas.microsoft.com/office/drawing/2014/main" id="{0C50E224-1215-43F5-9917-8A83C7134E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0536933" y="5640616"/>
            <a:ext cx="938311" cy="13697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804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523" y="-2750329"/>
            <a:ext cx="5185743" cy="529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6"/>
          <p:cNvGrpSpPr>
            <a:grpSpLocks/>
          </p:cNvGrpSpPr>
          <p:nvPr/>
        </p:nvGrpSpPr>
        <p:grpSpPr bwMode="auto">
          <a:xfrm>
            <a:off x="5742765" y="132574"/>
            <a:ext cx="4801410" cy="879463"/>
            <a:chOff x="0" y="0"/>
            <a:chExt cx="5604585" cy="1097542"/>
          </a:xfrm>
        </p:grpSpPr>
        <p:grpSp>
          <p:nvGrpSpPr>
            <p:cNvPr id="7207" name="组合 8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7215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16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208" name="组合 9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213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14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209" name="组合 12"/>
            <p:cNvGrpSpPr>
              <a:grpSpLocks/>
            </p:cNvGrpSpPr>
            <p:nvPr/>
          </p:nvGrpSpPr>
          <p:grpSpPr bwMode="auto">
            <a:xfrm>
              <a:off x="754742" y="0"/>
              <a:ext cx="4849843" cy="1097542"/>
              <a:chOff x="0" y="0"/>
              <a:chExt cx="4849843" cy="1097542"/>
            </a:xfrm>
          </p:grpSpPr>
          <p:cxnSp>
            <p:nvCxnSpPr>
              <p:cNvPr id="7210" name="直接连接符 13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11" name="文本框 1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Basılı Kitap Sayısı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12" name="文本框 15"/>
              <p:cNvSpPr txBox="1">
                <a:spLocks noChangeArrowheads="1"/>
              </p:cNvSpPr>
              <p:nvPr/>
            </p:nvSpPr>
            <p:spPr bwMode="auto">
              <a:xfrm>
                <a:off x="162768" y="452261"/>
                <a:ext cx="4687075" cy="645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60000 civarında</a:t>
                </a:r>
                <a:endParaRPr lang="tr-T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5687635" y="1173121"/>
            <a:ext cx="4687075" cy="921433"/>
            <a:chOff x="0" y="0"/>
            <a:chExt cx="5737425" cy="1156168"/>
          </a:xfrm>
        </p:grpSpPr>
        <p:grpSp>
          <p:nvGrpSpPr>
            <p:cNvPr id="7197" name="组合 18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7205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06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198" name="组合 19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203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04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199" name="组合 20"/>
            <p:cNvGrpSpPr>
              <a:grpSpLocks/>
            </p:cNvGrpSpPr>
            <p:nvPr/>
          </p:nvGrpSpPr>
          <p:grpSpPr bwMode="auto">
            <a:xfrm>
              <a:off x="754742" y="0"/>
              <a:ext cx="4982683" cy="1156168"/>
              <a:chOff x="0" y="0"/>
              <a:chExt cx="4982683" cy="1156168"/>
            </a:xfrm>
          </p:grpSpPr>
          <p:cxnSp>
            <p:nvCxnSpPr>
              <p:cNvPr id="7200" name="直接连接符 21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01" name="文本框 2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Elektronik Kitap Sayısı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02" name="文本框 23"/>
              <p:cNvSpPr txBox="1">
                <a:spLocks noChangeArrowheads="1"/>
              </p:cNvSpPr>
              <p:nvPr/>
            </p:nvSpPr>
            <p:spPr bwMode="auto">
              <a:xfrm>
                <a:off x="295608" y="507381"/>
                <a:ext cx="4687075" cy="648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619000</a:t>
                </a:r>
                <a:endParaRPr lang="tr-T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组合 61"/>
          <p:cNvGrpSpPr>
            <a:grpSpLocks/>
          </p:cNvGrpSpPr>
          <p:nvPr/>
        </p:nvGrpSpPr>
        <p:grpSpPr bwMode="auto">
          <a:xfrm>
            <a:off x="5632104" y="2583989"/>
            <a:ext cx="4785994" cy="1041107"/>
            <a:chOff x="0" y="0"/>
            <a:chExt cx="5801150" cy="942324"/>
          </a:xfrm>
        </p:grpSpPr>
        <p:grpSp>
          <p:nvGrpSpPr>
            <p:cNvPr id="7177" name="组合 62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7185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86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178" name="组合 63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183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84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179" name="组合 64"/>
            <p:cNvGrpSpPr>
              <a:grpSpLocks/>
            </p:cNvGrpSpPr>
            <p:nvPr/>
          </p:nvGrpSpPr>
          <p:grpSpPr bwMode="auto">
            <a:xfrm>
              <a:off x="754742" y="0"/>
              <a:ext cx="5046408" cy="942324"/>
              <a:chOff x="0" y="0"/>
              <a:chExt cx="5046408" cy="942324"/>
            </a:xfrm>
          </p:grpSpPr>
          <p:cxnSp>
            <p:nvCxnSpPr>
              <p:cNvPr id="7180" name="直接连接符 65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81" name="文本框 6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36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Basılı Dergi Sayısı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82" name="文本框 67"/>
              <p:cNvSpPr txBox="1">
                <a:spLocks noChangeArrowheads="1"/>
              </p:cNvSpPr>
              <p:nvPr/>
            </p:nvSpPr>
            <p:spPr bwMode="auto">
              <a:xfrm>
                <a:off x="359334" y="474320"/>
                <a:ext cx="4687074" cy="468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804</a:t>
                </a:r>
                <a:endParaRPr lang="tr-T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0" name="组合 16">
            <a:extLst>
              <a:ext uri="{FF2B5EF4-FFF2-40B4-BE49-F238E27FC236}">
                <a16:creationId xmlns="" xmlns:a16="http://schemas.microsoft.com/office/drawing/2014/main" id="{769BDD32-E480-4C4E-AA7A-F72620FE67EF}"/>
              </a:ext>
            </a:extLst>
          </p:cNvPr>
          <p:cNvGrpSpPr>
            <a:grpSpLocks/>
          </p:cNvGrpSpPr>
          <p:nvPr/>
        </p:nvGrpSpPr>
        <p:grpSpPr bwMode="auto">
          <a:xfrm>
            <a:off x="106715" y="2315379"/>
            <a:ext cx="4830919" cy="2295867"/>
            <a:chOff x="0" y="0"/>
            <a:chExt cx="5221103" cy="2527562"/>
          </a:xfrm>
        </p:grpSpPr>
        <p:grpSp>
          <p:nvGrpSpPr>
            <p:cNvPr id="51" name="组合 8">
              <a:extLst>
                <a:ext uri="{FF2B5EF4-FFF2-40B4-BE49-F238E27FC236}">
                  <a16:creationId xmlns="" xmlns:a16="http://schemas.microsoft.com/office/drawing/2014/main" id="{9701831E-F394-4EB2-A743-EFEDF7E75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59" name="等腰三角形 6">
                <a:extLst>
                  <a:ext uri="{FF2B5EF4-FFF2-40B4-BE49-F238E27FC236}">
                    <a16:creationId xmlns="" xmlns:a16="http://schemas.microsoft.com/office/drawing/2014/main" id="{0684302B-368F-4492-B2EE-1407E38D1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等腰三角形 7">
                <a:extLst>
                  <a:ext uri="{FF2B5EF4-FFF2-40B4-BE49-F238E27FC236}">
                    <a16:creationId xmlns="" xmlns:a16="http://schemas.microsoft.com/office/drawing/2014/main" id="{D8CB60BD-C0EF-45DD-9DCC-696FEE952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2" name="组合 9">
              <a:extLst>
                <a:ext uri="{FF2B5EF4-FFF2-40B4-BE49-F238E27FC236}">
                  <a16:creationId xmlns="" xmlns:a16="http://schemas.microsoft.com/office/drawing/2014/main" id="{E5FF1BB1-9469-4EB0-BBFC-3052C6FA46DE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57" name="等腰三角形 6">
                <a:extLst>
                  <a:ext uri="{FF2B5EF4-FFF2-40B4-BE49-F238E27FC236}">
                    <a16:creationId xmlns="" xmlns:a16="http://schemas.microsoft.com/office/drawing/2014/main" id="{C15BB7A5-FC80-436C-882E-21E2F0134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等腰三角形 7">
                <a:extLst>
                  <a:ext uri="{FF2B5EF4-FFF2-40B4-BE49-F238E27FC236}">
                    <a16:creationId xmlns="" xmlns:a16="http://schemas.microsoft.com/office/drawing/2014/main" id="{28DA83AF-C081-45E2-985C-E8CAA3300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3" name="组合 12">
              <a:extLst>
                <a:ext uri="{FF2B5EF4-FFF2-40B4-BE49-F238E27FC236}">
                  <a16:creationId xmlns="" xmlns:a16="http://schemas.microsoft.com/office/drawing/2014/main" id="{CE9284D4-7349-4BE4-924E-FC7257BD2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028" y="54590"/>
              <a:ext cx="4687075" cy="2472972"/>
              <a:chOff x="-220714" y="54590"/>
              <a:chExt cx="4687075" cy="2472972"/>
            </a:xfrm>
          </p:grpSpPr>
          <p:cxnSp>
            <p:nvCxnSpPr>
              <p:cNvPr id="54" name="直接连接符 13">
                <a:extLst>
                  <a:ext uri="{FF2B5EF4-FFF2-40B4-BE49-F238E27FC236}">
                    <a16:creationId xmlns="" xmlns:a16="http://schemas.microsoft.com/office/drawing/2014/main" id="{212B518B-FE58-4FCD-B655-6577A6BD54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" name="文本框 14">
                <a:extLst>
                  <a:ext uri="{FF2B5EF4-FFF2-40B4-BE49-F238E27FC236}">
                    <a16:creationId xmlns="" xmlns:a16="http://schemas.microsoft.com/office/drawing/2014/main" id="{F7544E9D-6618-4B13-8D13-57B94FBCB2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51" y="54590"/>
                <a:ext cx="3452780" cy="406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Veri Tabanı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文本框 15">
                <a:extLst>
                  <a:ext uri="{FF2B5EF4-FFF2-40B4-BE49-F238E27FC236}">
                    <a16:creationId xmlns="" xmlns:a16="http://schemas.microsoft.com/office/drawing/2014/main" id="{A2670EAB-F597-41DE-8F3E-4E7FB4D101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20714" y="672430"/>
                <a:ext cx="4687075" cy="1855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Toplam </a:t>
                </a:r>
                <a:r>
                  <a:rPr lang="tr-TR" sz="1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adet veri tabanına satın alma yoluyla abonelik sağlanmıştır.</a:t>
                </a: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Ulusal Lisans kapsamında EKUAL kanalıyla </a:t>
                </a:r>
                <a:r>
                  <a:rPr lang="tr-T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  <a:r>
                  <a:rPr lang="tr-TR" sz="1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veri tabanı olmak üzere</a:t>
                </a: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toplam </a:t>
                </a:r>
                <a:r>
                  <a:rPr lang="tr-TR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14</a:t>
                </a:r>
                <a:r>
                  <a:rPr lang="tr-TR" sz="1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veri tabanına erişim sağlanmıştır.</a:t>
                </a:r>
                <a:endParaRPr lang="tr-T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4" name="组合 16">
            <a:extLst>
              <a:ext uri="{FF2B5EF4-FFF2-40B4-BE49-F238E27FC236}">
                <a16:creationId xmlns="" xmlns:a16="http://schemas.microsoft.com/office/drawing/2014/main" id="{11C87B02-AA89-4D8B-8B03-CC6ED1005080}"/>
              </a:ext>
            </a:extLst>
          </p:cNvPr>
          <p:cNvGrpSpPr>
            <a:grpSpLocks/>
          </p:cNvGrpSpPr>
          <p:nvPr/>
        </p:nvGrpSpPr>
        <p:grpSpPr bwMode="auto">
          <a:xfrm>
            <a:off x="5524262" y="4064046"/>
            <a:ext cx="5326238" cy="839595"/>
            <a:chOff x="0" y="-72647"/>
            <a:chExt cx="5800660" cy="1224321"/>
          </a:xfrm>
        </p:grpSpPr>
        <p:grpSp>
          <p:nvGrpSpPr>
            <p:cNvPr id="85" name="组合 8">
              <a:extLst>
                <a:ext uri="{FF2B5EF4-FFF2-40B4-BE49-F238E27FC236}">
                  <a16:creationId xmlns="" xmlns:a16="http://schemas.microsoft.com/office/drawing/2014/main" id="{552D686F-B63F-4BEC-9648-504791FF1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93" name="等腰三角形 6">
                <a:extLst>
                  <a:ext uri="{FF2B5EF4-FFF2-40B4-BE49-F238E27FC236}">
                    <a16:creationId xmlns="" xmlns:a16="http://schemas.microsoft.com/office/drawing/2014/main" id="{740F0BDB-1038-475B-83D2-FAFE4E550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等腰三角形 7">
                <a:extLst>
                  <a:ext uri="{FF2B5EF4-FFF2-40B4-BE49-F238E27FC236}">
                    <a16:creationId xmlns="" xmlns:a16="http://schemas.microsoft.com/office/drawing/2014/main" id="{2306FD2F-8643-4A7B-9B20-3923D8192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6" name="组合 9">
              <a:extLst>
                <a:ext uri="{FF2B5EF4-FFF2-40B4-BE49-F238E27FC236}">
                  <a16:creationId xmlns="" xmlns:a16="http://schemas.microsoft.com/office/drawing/2014/main" id="{8CAE8248-1E68-4266-93F8-345976BB0679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91" name="等腰三角形 6">
                <a:extLst>
                  <a:ext uri="{FF2B5EF4-FFF2-40B4-BE49-F238E27FC236}">
                    <a16:creationId xmlns="" xmlns:a16="http://schemas.microsoft.com/office/drawing/2014/main" id="{9E7249FC-9CE1-4A11-A0EC-1B173D415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等腰三角形 7">
                <a:extLst>
                  <a:ext uri="{FF2B5EF4-FFF2-40B4-BE49-F238E27FC236}">
                    <a16:creationId xmlns="" xmlns:a16="http://schemas.microsoft.com/office/drawing/2014/main" id="{C835B2EF-D079-44BA-B2C8-B2ABC7D00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7" name="组合 12">
              <a:extLst>
                <a:ext uri="{FF2B5EF4-FFF2-40B4-BE49-F238E27FC236}">
                  <a16:creationId xmlns="" xmlns:a16="http://schemas.microsoft.com/office/drawing/2014/main" id="{EB042195-28B9-45CB-B043-AF952F40E7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648" y="-72647"/>
              <a:ext cx="5053012" cy="1224321"/>
              <a:chOff x="-7094" y="-72647"/>
              <a:chExt cx="5053012" cy="1224321"/>
            </a:xfrm>
          </p:grpSpPr>
          <p:cxnSp>
            <p:nvCxnSpPr>
              <p:cNvPr id="88" name="直接连接符 13">
                <a:extLst>
                  <a:ext uri="{FF2B5EF4-FFF2-40B4-BE49-F238E27FC236}">
                    <a16:creationId xmlns="" xmlns:a16="http://schemas.microsoft.com/office/drawing/2014/main" id="{35F2F5C3-4946-4040-877F-A940535D05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9" name="文本框 14">
                <a:extLst>
                  <a:ext uri="{FF2B5EF4-FFF2-40B4-BE49-F238E27FC236}">
                    <a16:creationId xmlns="" xmlns:a16="http://schemas.microsoft.com/office/drawing/2014/main" id="{4DDC1F36-1159-4692-B5BD-B7892692B6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94" y="-72647"/>
                <a:ext cx="4211306" cy="53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Abone Olunan Basılı Dergi Sayısı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15">
                <a:extLst>
                  <a:ext uri="{FF2B5EF4-FFF2-40B4-BE49-F238E27FC236}">
                    <a16:creationId xmlns="" xmlns:a16="http://schemas.microsoft.com/office/drawing/2014/main" id="{75748C62-3272-47C8-AE96-67738B41FA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43" y="436852"/>
                <a:ext cx="4687075" cy="714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23</a:t>
                </a:r>
                <a:r>
                  <a:rPr lang="tr-TR" sz="24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tr-T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5" name="组合 16">
            <a:extLst>
              <a:ext uri="{FF2B5EF4-FFF2-40B4-BE49-F238E27FC236}">
                <a16:creationId xmlns="" xmlns:a16="http://schemas.microsoft.com/office/drawing/2014/main" id="{96521E7D-E41B-47B4-871F-AF5F3F27901F}"/>
              </a:ext>
            </a:extLst>
          </p:cNvPr>
          <p:cNvGrpSpPr>
            <a:grpSpLocks/>
          </p:cNvGrpSpPr>
          <p:nvPr/>
        </p:nvGrpSpPr>
        <p:grpSpPr bwMode="auto">
          <a:xfrm>
            <a:off x="5537910" y="5319047"/>
            <a:ext cx="5343553" cy="898732"/>
            <a:chOff x="0" y="0"/>
            <a:chExt cx="5818955" cy="963838"/>
          </a:xfrm>
        </p:grpSpPr>
        <p:grpSp>
          <p:nvGrpSpPr>
            <p:cNvPr id="96" name="组合 8">
              <a:extLst>
                <a:ext uri="{FF2B5EF4-FFF2-40B4-BE49-F238E27FC236}">
                  <a16:creationId xmlns="" xmlns:a16="http://schemas.microsoft.com/office/drawing/2014/main" id="{76DCE752-662D-4AD0-BD24-4D871DEF3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104" name="等腰三角形 6">
                <a:extLst>
                  <a:ext uri="{FF2B5EF4-FFF2-40B4-BE49-F238E27FC236}">
                    <a16:creationId xmlns="" xmlns:a16="http://schemas.microsoft.com/office/drawing/2014/main" id="{A405A6B8-0FD1-4D5B-AA37-D203BC576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等腰三角形 7">
                <a:extLst>
                  <a:ext uri="{FF2B5EF4-FFF2-40B4-BE49-F238E27FC236}">
                    <a16:creationId xmlns="" xmlns:a16="http://schemas.microsoft.com/office/drawing/2014/main" id="{61922EB2-5D85-4C6F-8FF3-6677DC5D2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97" name="组合 9">
              <a:extLst>
                <a:ext uri="{FF2B5EF4-FFF2-40B4-BE49-F238E27FC236}">
                  <a16:creationId xmlns="" xmlns:a16="http://schemas.microsoft.com/office/drawing/2014/main" id="{4E7547E2-6688-4C5B-B4E2-5CD961A54298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102" name="等腰三角形 6">
                <a:extLst>
                  <a:ext uri="{FF2B5EF4-FFF2-40B4-BE49-F238E27FC236}">
                    <a16:creationId xmlns="" xmlns:a16="http://schemas.microsoft.com/office/drawing/2014/main" id="{2D93D17F-E683-4FAC-B875-7ECEA592D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等腰三角形 7">
                <a:extLst>
                  <a:ext uri="{FF2B5EF4-FFF2-40B4-BE49-F238E27FC236}">
                    <a16:creationId xmlns="" xmlns:a16="http://schemas.microsoft.com/office/drawing/2014/main" id="{A65A6A28-E662-4FFB-9EAB-7C6646700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98" name="组合 12">
              <a:extLst>
                <a:ext uri="{FF2B5EF4-FFF2-40B4-BE49-F238E27FC236}">
                  <a16:creationId xmlns="" xmlns:a16="http://schemas.microsoft.com/office/drawing/2014/main" id="{2F9F2948-9DB6-4EF7-B9B7-DCB694D350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493" y="54590"/>
              <a:ext cx="5028462" cy="909248"/>
              <a:chOff x="35751" y="54590"/>
              <a:chExt cx="5028462" cy="909248"/>
            </a:xfrm>
          </p:grpSpPr>
          <p:cxnSp>
            <p:nvCxnSpPr>
              <p:cNvPr id="99" name="直接连接符 13">
                <a:extLst>
                  <a:ext uri="{FF2B5EF4-FFF2-40B4-BE49-F238E27FC236}">
                    <a16:creationId xmlns="" xmlns:a16="http://schemas.microsoft.com/office/drawing/2014/main" id="{DB284631-F9B7-4CEF-A619-D4AF031B54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" name="文本框 14">
                <a:extLst>
                  <a:ext uri="{FF2B5EF4-FFF2-40B4-BE49-F238E27FC236}">
                    <a16:creationId xmlns="" xmlns:a16="http://schemas.microsoft.com/office/drawing/2014/main" id="{5DDB3198-2BED-400B-847F-888BFBA914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51" y="54590"/>
                <a:ext cx="345278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Tez Sayısı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文本框 15">
                <a:extLst>
                  <a:ext uri="{FF2B5EF4-FFF2-40B4-BE49-F238E27FC236}">
                    <a16:creationId xmlns="" xmlns:a16="http://schemas.microsoft.com/office/drawing/2014/main" id="{53222728-661F-4AB3-AC53-DB9C621FAF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138" y="438128"/>
                <a:ext cx="4687075" cy="525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1471</a:t>
                </a:r>
                <a:endParaRPr lang="tr-T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6" name="组合 16">
            <a:extLst>
              <a:ext uri="{FF2B5EF4-FFF2-40B4-BE49-F238E27FC236}">
                <a16:creationId xmlns="" xmlns:a16="http://schemas.microsoft.com/office/drawing/2014/main" id="{BE88CED5-0A8C-4EC9-8B07-E244751AD236}"/>
              </a:ext>
            </a:extLst>
          </p:cNvPr>
          <p:cNvGrpSpPr>
            <a:grpSpLocks/>
          </p:cNvGrpSpPr>
          <p:nvPr/>
        </p:nvGrpSpPr>
        <p:grpSpPr bwMode="auto">
          <a:xfrm>
            <a:off x="-33059" y="4849053"/>
            <a:ext cx="5476799" cy="1111387"/>
            <a:chOff x="0" y="0"/>
            <a:chExt cx="5476799" cy="1111423"/>
          </a:xfrm>
        </p:grpSpPr>
        <p:grpSp>
          <p:nvGrpSpPr>
            <p:cNvPr id="107" name="组合 8">
              <a:extLst>
                <a:ext uri="{FF2B5EF4-FFF2-40B4-BE49-F238E27FC236}">
                  <a16:creationId xmlns="" xmlns:a16="http://schemas.microsoft.com/office/drawing/2014/main" id="{D9B24ABF-65C5-41B3-85B3-128B6A0E1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115" name="等腰三角形 6">
                <a:extLst>
                  <a:ext uri="{FF2B5EF4-FFF2-40B4-BE49-F238E27FC236}">
                    <a16:creationId xmlns="" xmlns:a16="http://schemas.microsoft.com/office/drawing/2014/main" id="{256BC117-E7B2-4772-888B-828A81AD0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等腰三角形 7">
                <a:extLst>
                  <a:ext uri="{FF2B5EF4-FFF2-40B4-BE49-F238E27FC236}">
                    <a16:creationId xmlns="" xmlns:a16="http://schemas.microsoft.com/office/drawing/2014/main" id="{01CB320F-1BEC-4936-9960-929EF4007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8" name="组合 9">
              <a:extLst>
                <a:ext uri="{FF2B5EF4-FFF2-40B4-BE49-F238E27FC236}">
                  <a16:creationId xmlns="" xmlns:a16="http://schemas.microsoft.com/office/drawing/2014/main" id="{3029D6BB-44CF-4F47-9016-9E3A7A733953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113" name="等腰三角形 6">
                <a:extLst>
                  <a:ext uri="{FF2B5EF4-FFF2-40B4-BE49-F238E27FC236}">
                    <a16:creationId xmlns="" xmlns:a16="http://schemas.microsoft.com/office/drawing/2014/main" id="{E8EB6A6B-7324-407D-B205-C2F6D283B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等腰三角形 7">
                <a:extLst>
                  <a:ext uri="{FF2B5EF4-FFF2-40B4-BE49-F238E27FC236}">
                    <a16:creationId xmlns="" xmlns:a16="http://schemas.microsoft.com/office/drawing/2014/main" id="{B389BE7A-59DB-4BAB-8411-1B5408A99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9" name="组合 12">
              <a:extLst>
                <a:ext uri="{FF2B5EF4-FFF2-40B4-BE49-F238E27FC236}">
                  <a16:creationId xmlns="" xmlns:a16="http://schemas.microsoft.com/office/drawing/2014/main" id="{9814F8EC-557C-4E1D-8E24-791FC82EE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24" y="54590"/>
              <a:ext cx="4687075" cy="1056833"/>
              <a:chOff x="34982" y="54590"/>
              <a:chExt cx="4687075" cy="1056833"/>
            </a:xfrm>
          </p:grpSpPr>
          <p:cxnSp>
            <p:nvCxnSpPr>
              <p:cNvPr id="110" name="直接连接符 13">
                <a:extLst>
                  <a:ext uri="{FF2B5EF4-FFF2-40B4-BE49-F238E27FC236}">
                    <a16:creationId xmlns="" xmlns:a16="http://schemas.microsoft.com/office/drawing/2014/main" id="{0E802B09-9D11-4D0B-9A52-016DE056B1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1" name="文本框 14">
                <a:extLst>
                  <a:ext uri="{FF2B5EF4-FFF2-40B4-BE49-F238E27FC236}">
                    <a16:creationId xmlns="" xmlns:a16="http://schemas.microsoft.com/office/drawing/2014/main" id="{E8DE84F3-8AC1-43B2-A4AA-CAD7D17822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50" y="54590"/>
                <a:ext cx="4350299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Görsel-işitsel Materyaller (Multimedya)</a:t>
                </a:r>
                <a:endParaRPr lang="zh-CN" altLang="en-US" sz="2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文本框 15">
                <a:extLst>
                  <a:ext uri="{FF2B5EF4-FFF2-40B4-BE49-F238E27FC236}">
                    <a16:creationId xmlns="" xmlns:a16="http://schemas.microsoft.com/office/drawing/2014/main" id="{0427F56F-B966-441D-BBED-AD49010558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2" y="621208"/>
                <a:ext cx="4687075" cy="490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r-TR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tr-TR" sz="24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500</a:t>
                </a:r>
                <a:endParaRPr lang="tr-T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9" name="Resim 118">
            <a:extLst>
              <a:ext uri="{FF2B5EF4-FFF2-40B4-BE49-F238E27FC236}">
                <a16:creationId xmlns="" xmlns:a16="http://schemas.microsoft.com/office/drawing/2014/main" id="{EEB3A033-238F-4E97-8A1E-2F32A9EA6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8" y="0"/>
            <a:ext cx="1433512" cy="1433512"/>
          </a:xfrm>
          <a:prstGeom prst="rect">
            <a:avLst/>
          </a:prstGeom>
        </p:spPr>
      </p:pic>
      <p:pic>
        <p:nvPicPr>
          <p:cNvPr id="120" name="Google Shape;949;p32">
            <a:extLst>
              <a:ext uri="{FF2B5EF4-FFF2-40B4-BE49-F238E27FC236}">
                <a16:creationId xmlns="" xmlns:a16="http://schemas.microsoft.com/office/drawing/2014/main" id="{ACDF3E46-D2B0-4F83-981F-1D526ED33C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-95140" y="5772527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3" name="Google Shape;949;p32">
            <a:extLst>
              <a:ext uri="{FF2B5EF4-FFF2-40B4-BE49-F238E27FC236}">
                <a16:creationId xmlns="" xmlns:a16="http://schemas.microsoft.com/office/drawing/2014/main" id="{AADE6671-D5AA-42A2-98F5-35547D3F1C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520"/>
          <a:stretch/>
        </p:blipFill>
        <p:spPr>
          <a:xfrm>
            <a:off x="11508746" y="5783401"/>
            <a:ext cx="835390" cy="11231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918A66C5-8215-4369-AD95-F7902C5F53DA}"/>
              </a:ext>
            </a:extLst>
          </p:cNvPr>
          <p:cNvSpPr/>
          <p:nvPr/>
        </p:nvSpPr>
        <p:spPr bwMode="auto">
          <a:xfrm>
            <a:off x="4152285" y="349083"/>
            <a:ext cx="3691553" cy="74532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微软雅黑 Light" pitchFamily="2" charset="-122"/>
            </a:endParaRPr>
          </a:p>
        </p:txBody>
      </p:sp>
      <p:pic>
        <p:nvPicPr>
          <p:cNvPr id="8194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433" y="-2906380"/>
            <a:ext cx="5511959" cy="56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组合 16"/>
          <p:cNvGrpSpPr>
            <a:grpSpLocks/>
          </p:cNvGrpSpPr>
          <p:nvPr/>
        </p:nvGrpSpPr>
        <p:grpSpPr bwMode="auto">
          <a:xfrm>
            <a:off x="-71723" y="2407536"/>
            <a:ext cx="5814908" cy="817036"/>
            <a:chOff x="0" y="0"/>
            <a:chExt cx="5814908" cy="817062"/>
          </a:xfrm>
        </p:grpSpPr>
        <p:grpSp>
          <p:nvGrpSpPr>
            <p:cNvPr id="8231" name="组合 8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823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4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232" name="组合 9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23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3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233" name="组合 12"/>
            <p:cNvGrpSpPr>
              <a:grpSpLocks/>
            </p:cNvGrpSpPr>
            <p:nvPr/>
          </p:nvGrpSpPr>
          <p:grpSpPr bwMode="auto">
            <a:xfrm>
              <a:off x="703778" y="85047"/>
              <a:ext cx="5111130" cy="720314"/>
              <a:chOff x="-50964" y="85047"/>
              <a:chExt cx="5111130" cy="720314"/>
            </a:xfrm>
          </p:grpSpPr>
          <p:cxnSp>
            <p:nvCxnSpPr>
              <p:cNvPr id="8234" name="直接连接符 13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35" name="文本框 14"/>
              <p:cNvSpPr txBox="1">
                <a:spLocks noChangeArrowheads="1"/>
              </p:cNvSpPr>
              <p:nvPr/>
            </p:nvSpPr>
            <p:spPr bwMode="auto">
              <a:xfrm>
                <a:off x="-50964" y="85047"/>
                <a:ext cx="511113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Kitap ödünç ve iade verme hizmeti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36" name="文本框 15"/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8198" name="组合 17"/>
          <p:cNvGrpSpPr>
            <a:grpSpLocks/>
          </p:cNvGrpSpPr>
          <p:nvPr/>
        </p:nvGrpSpPr>
        <p:grpSpPr bwMode="auto">
          <a:xfrm>
            <a:off x="-63623" y="3338775"/>
            <a:ext cx="4549928" cy="872567"/>
            <a:chOff x="0" y="-55533"/>
            <a:chExt cx="4549928" cy="872595"/>
          </a:xfrm>
        </p:grpSpPr>
        <p:grpSp>
          <p:nvGrpSpPr>
            <p:cNvPr id="8221" name="组合 18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822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3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 dirty="0"/>
              </a:p>
            </p:txBody>
          </p:sp>
        </p:grpSp>
        <p:grpSp>
          <p:nvGrpSpPr>
            <p:cNvPr id="8222" name="组合 19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22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2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223" name="组合 20"/>
            <p:cNvGrpSpPr>
              <a:grpSpLocks/>
            </p:cNvGrpSpPr>
            <p:nvPr/>
          </p:nvGrpSpPr>
          <p:grpSpPr bwMode="auto">
            <a:xfrm>
              <a:off x="675303" y="-55533"/>
              <a:ext cx="3874625" cy="525542"/>
              <a:chOff x="-79439" y="-55533"/>
              <a:chExt cx="3874625" cy="525542"/>
            </a:xfrm>
          </p:grpSpPr>
          <p:cxnSp>
            <p:nvCxnSpPr>
              <p:cNvPr id="8224" name="直接连接符 21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25" name="文本框 22"/>
              <p:cNvSpPr txBox="1">
                <a:spLocks noChangeArrowheads="1"/>
              </p:cNvSpPr>
              <p:nvPr/>
            </p:nvSpPr>
            <p:spPr bwMode="auto">
              <a:xfrm>
                <a:off x="-79439" y="-55533"/>
                <a:ext cx="345278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Katalog tarama hizmeti</a:t>
                </a:r>
                <a:endParaRPr lang="zh-CN" altLang="en-US" sz="2400" dirty="0">
                  <a:solidFill>
                    <a:srgbClr val="7F7F7F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200" name="组合 59"/>
          <p:cNvGrpSpPr>
            <a:grpSpLocks/>
          </p:cNvGrpSpPr>
          <p:nvPr/>
        </p:nvGrpSpPr>
        <p:grpSpPr bwMode="auto">
          <a:xfrm>
            <a:off x="-86559" y="5910933"/>
            <a:ext cx="5511800" cy="817036"/>
            <a:chOff x="0" y="0"/>
            <a:chExt cx="5511800" cy="817062"/>
          </a:xfrm>
        </p:grpSpPr>
        <p:grpSp>
          <p:nvGrpSpPr>
            <p:cNvPr id="8201" name="组合 60"/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8209" name="等腰三角形 6"/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10" name="等腰三角形 7"/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202" name="组合 72"/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8207" name="等腰三角形 6"/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08" name="等腰三角形 7"/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203" name="组合 73"/>
            <p:cNvGrpSpPr>
              <a:grpSpLocks/>
            </p:cNvGrpSpPr>
            <p:nvPr/>
          </p:nvGrpSpPr>
          <p:grpSpPr bwMode="auto">
            <a:xfrm>
              <a:off x="754742" y="0"/>
              <a:ext cx="4757058" cy="805361"/>
              <a:chOff x="0" y="0"/>
              <a:chExt cx="4757058" cy="805361"/>
            </a:xfrm>
          </p:grpSpPr>
          <p:cxnSp>
            <p:nvCxnSpPr>
              <p:cNvPr id="8204" name="直接连接符 74"/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05" name="文本框 75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40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06" name="文本框 76"/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E492B762-63AE-43A8-9067-A9386E28E77B}"/>
              </a:ext>
            </a:extLst>
          </p:cNvPr>
          <p:cNvGrpSpPr/>
          <p:nvPr/>
        </p:nvGrpSpPr>
        <p:grpSpPr>
          <a:xfrm>
            <a:off x="6641219" y="0"/>
            <a:ext cx="5552795" cy="7251483"/>
            <a:chOff x="6641219" y="0"/>
            <a:chExt cx="5552795" cy="7251483"/>
          </a:xfrm>
        </p:grpSpPr>
        <p:grpSp>
          <p:nvGrpSpPr>
            <p:cNvPr id="50" name="Group 81">
              <a:extLst>
                <a:ext uri="{FF2B5EF4-FFF2-40B4-BE49-F238E27FC236}">
                  <a16:creationId xmlns="" xmlns:a16="http://schemas.microsoft.com/office/drawing/2014/main" id="{20D601D2-9481-4F87-81FC-E3EAA3FCCF21}"/>
                </a:ext>
              </a:extLst>
            </p:cNvPr>
            <p:cNvGrpSpPr/>
            <p:nvPr/>
          </p:nvGrpSpPr>
          <p:grpSpPr>
            <a:xfrm>
              <a:off x="9294736" y="0"/>
              <a:ext cx="2899278" cy="6855505"/>
              <a:chOff x="9294736" y="0"/>
              <a:chExt cx="2899278" cy="6855505"/>
            </a:xfrm>
          </p:grpSpPr>
          <p:sp>
            <p:nvSpPr>
              <p:cNvPr id="72" name="Freeform: Shape 3">
                <a:extLst>
                  <a:ext uri="{FF2B5EF4-FFF2-40B4-BE49-F238E27FC236}">
                    <a16:creationId xmlns="" xmlns:a16="http://schemas.microsoft.com/office/drawing/2014/main" id="{5638907D-0D57-4B14-9EE2-09DD5404F313}"/>
                  </a:ext>
                </a:extLst>
              </p:cNvPr>
              <p:cNvSpPr/>
              <p:nvPr/>
            </p:nvSpPr>
            <p:spPr>
              <a:xfrm>
                <a:off x="9294736" y="0"/>
                <a:ext cx="2899278" cy="6855505"/>
              </a:xfrm>
              <a:custGeom>
                <a:avLst/>
                <a:gdLst>
                  <a:gd name="connsiteX0" fmla="*/ 0 w 2218926"/>
                  <a:gd name="connsiteY0" fmla="*/ 0 h 2285893"/>
                  <a:gd name="connsiteX1" fmla="*/ 2218926 w 2218926"/>
                  <a:gd name="connsiteY1" fmla="*/ 0 h 2285893"/>
                  <a:gd name="connsiteX2" fmla="*/ 2218926 w 2218926"/>
                  <a:gd name="connsiteY2" fmla="*/ 2285893 h 2285893"/>
                  <a:gd name="connsiteX3" fmla="*/ 0 w 2218926"/>
                  <a:gd name="connsiteY3" fmla="*/ 2285893 h 228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8926" h="2285893">
                    <a:moveTo>
                      <a:pt x="0" y="0"/>
                    </a:moveTo>
                    <a:lnTo>
                      <a:pt x="2218926" y="0"/>
                    </a:lnTo>
                    <a:lnTo>
                      <a:pt x="2218926" y="2285893"/>
                    </a:lnTo>
                    <a:lnTo>
                      <a:pt x="0" y="2285893"/>
                    </a:lnTo>
                    <a:close/>
                  </a:path>
                </a:pathLst>
              </a:custGeom>
              <a:solidFill>
                <a:srgbClr val="9D4E2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Rectangle 52">
                <a:extLst>
                  <a:ext uri="{FF2B5EF4-FFF2-40B4-BE49-F238E27FC236}">
                    <a16:creationId xmlns="" xmlns:a16="http://schemas.microsoft.com/office/drawing/2014/main" id="{97DD7D09-BB85-4856-8266-BD7436D8A89E}"/>
                  </a:ext>
                </a:extLst>
              </p:cNvPr>
              <p:cNvSpPr/>
              <p:nvPr/>
            </p:nvSpPr>
            <p:spPr>
              <a:xfrm>
                <a:off x="9513787" y="0"/>
                <a:ext cx="2461096" cy="2416804"/>
              </a:xfrm>
              <a:prstGeom prst="rect">
                <a:avLst/>
              </a:pr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Freeform: Shape 5">
                <a:extLst>
                  <a:ext uri="{FF2B5EF4-FFF2-40B4-BE49-F238E27FC236}">
                    <a16:creationId xmlns="" xmlns:a16="http://schemas.microsoft.com/office/drawing/2014/main" id="{025B5707-E578-4114-A360-74AAAFEBD93F}"/>
                  </a:ext>
                </a:extLst>
              </p:cNvPr>
              <p:cNvSpPr/>
              <p:nvPr/>
            </p:nvSpPr>
            <p:spPr>
              <a:xfrm>
                <a:off x="9493161" y="2551316"/>
                <a:ext cx="2495913" cy="3376237"/>
              </a:xfrm>
              <a:custGeom>
                <a:avLst/>
                <a:gdLst>
                  <a:gd name="connsiteX0" fmla="*/ 113 w 1325788"/>
                  <a:gd name="connsiteY0" fmla="*/ 3493 h 1793402"/>
                  <a:gd name="connsiteX1" fmla="*/ 0 w 1325788"/>
                  <a:gd name="connsiteY1" fmla="*/ 1489248 h 1793402"/>
                  <a:gd name="connsiteX2" fmla="*/ 1325789 w 1325788"/>
                  <a:gd name="connsiteY2" fmla="*/ 1793403 h 1793402"/>
                  <a:gd name="connsiteX3" fmla="*/ 1314323 w 1325788"/>
                  <a:gd name="connsiteY3" fmla="*/ 0 h 179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88" h="1793402">
                    <a:moveTo>
                      <a:pt x="113" y="3493"/>
                    </a:moveTo>
                    <a:lnTo>
                      <a:pt x="0" y="1489248"/>
                    </a:lnTo>
                    <a:lnTo>
                      <a:pt x="1325789" y="1793403"/>
                    </a:lnTo>
                    <a:lnTo>
                      <a:pt x="1314323" y="0"/>
                    </a:ln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: Shape 6">
                <a:extLst>
                  <a:ext uri="{FF2B5EF4-FFF2-40B4-BE49-F238E27FC236}">
                    <a16:creationId xmlns="" xmlns:a16="http://schemas.microsoft.com/office/drawing/2014/main" id="{C880762B-96A3-4FB9-BE7B-74CE1753D327}"/>
                  </a:ext>
                </a:extLst>
              </p:cNvPr>
              <p:cNvSpPr/>
              <p:nvPr/>
            </p:nvSpPr>
            <p:spPr>
              <a:xfrm>
                <a:off x="9495178" y="5565439"/>
                <a:ext cx="2479705" cy="1290066"/>
              </a:xfrm>
              <a:custGeom>
                <a:avLst/>
                <a:gdLst>
                  <a:gd name="connsiteX0" fmla="*/ 1313674 w 1317179"/>
                  <a:gd name="connsiteY0" fmla="*/ 685263 h 685262"/>
                  <a:gd name="connsiteX1" fmla="*/ 3662 w 1317179"/>
                  <a:gd name="connsiteY1" fmla="*/ 685263 h 685262"/>
                  <a:gd name="connsiteX2" fmla="*/ 56 w 1317179"/>
                  <a:gd name="connsiteY2" fmla="*/ 675486 h 685262"/>
                  <a:gd name="connsiteX3" fmla="*/ 0 w 1317179"/>
                  <a:gd name="connsiteY3" fmla="*/ 666556 h 685262"/>
                  <a:gd name="connsiteX4" fmla="*/ 0 w 1317179"/>
                  <a:gd name="connsiteY4" fmla="*/ 21086 h 685262"/>
                  <a:gd name="connsiteX5" fmla="*/ 23496 w 1317179"/>
                  <a:gd name="connsiteY5" fmla="*/ 2943 h 685262"/>
                  <a:gd name="connsiteX6" fmla="*/ 1076628 w 1317179"/>
                  <a:gd name="connsiteY6" fmla="*/ 280164 h 685262"/>
                  <a:gd name="connsiteX7" fmla="*/ 1300630 w 1317179"/>
                  <a:gd name="connsiteY7" fmla="*/ 339017 h 685262"/>
                  <a:gd name="connsiteX8" fmla="*/ 1317112 w 1317179"/>
                  <a:gd name="connsiteY8" fmla="*/ 360654 h 685262"/>
                  <a:gd name="connsiteX9" fmla="*/ 1317083 w 1317179"/>
                  <a:gd name="connsiteY9" fmla="*/ 670049 h 685262"/>
                  <a:gd name="connsiteX10" fmla="*/ 1313674 w 1317179"/>
                  <a:gd name="connsiteY10" fmla="*/ 685263 h 6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79" h="685262">
                    <a:moveTo>
                      <a:pt x="1313674" y="685263"/>
                    </a:moveTo>
                    <a:cubicBezTo>
                      <a:pt x="876994" y="685263"/>
                      <a:pt x="440343" y="685263"/>
                      <a:pt x="3662" y="685263"/>
                    </a:cubicBezTo>
                    <a:cubicBezTo>
                      <a:pt x="901" y="682586"/>
                      <a:pt x="84" y="679177"/>
                      <a:pt x="56" y="675486"/>
                    </a:cubicBezTo>
                    <a:cubicBezTo>
                      <a:pt x="28" y="672500"/>
                      <a:pt x="0" y="669514"/>
                      <a:pt x="0" y="666556"/>
                    </a:cubicBezTo>
                    <a:cubicBezTo>
                      <a:pt x="0" y="451399"/>
                      <a:pt x="0" y="236243"/>
                      <a:pt x="0" y="21086"/>
                    </a:cubicBezTo>
                    <a:cubicBezTo>
                      <a:pt x="0" y="-1649"/>
                      <a:pt x="1549" y="-2861"/>
                      <a:pt x="23496" y="2943"/>
                    </a:cubicBezTo>
                    <a:cubicBezTo>
                      <a:pt x="52852" y="10690"/>
                      <a:pt x="953258" y="247709"/>
                      <a:pt x="1076628" y="280164"/>
                    </a:cubicBezTo>
                    <a:cubicBezTo>
                      <a:pt x="1151286" y="299801"/>
                      <a:pt x="1225944" y="319437"/>
                      <a:pt x="1300630" y="339017"/>
                    </a:cubicBezTo>
                    <a:cubicBezTo>
                      <a:pt x="1315675" y="342962"/>
                      <a:pt x="1317112" y="344708"/>
                      <a:pt x="1317112" y="360654"/>
                    </a:cubicBezTo>
                    <a:cubicBezTo>
                      <a:pt x="1317140" y="463795"/>
                      <a:pt x="1317140" y="566936"/>
                      <a:pt x="1317083" y="670049"/>
                    </a:cubicBezTo>
                    <a:cubicBezTo>
                      <a:pt x="1317112" y="675317"/>
                      <a:pt x="1318013" y="680896"/>
                      <a:pt x="1313674" y="685263"/>
                    </a:cubicBez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11">
                <a:extLst>
                  <a:ext uri="{FF2B5EF4-FFF2-40B4-BE49-F238E27FC236}">
                    <a16:creationId xmlns="" xmlns:a16="http://schemas.microsoft.com/office/drawing/2014/main" id="{E6B192E6-C81B-4EE1-AA36-D0CF2E71BD86}"/>
                  </a:ext>
                </a:extLst>
              </p:cNvPr>
              <p:cNvSpPr/>
              <p:nvPr/>
            </p:nvSpPr>
            <p:spPr>
              <a:xfrm>
                <a:off x="11364923" y="3015604"/>
                <a:ext cx="512661" cy="2848066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12">
                <a:extLst>
                  <a:ext uri="{FF2B5EF4-FFF2-40B4-BE49-F238E27FC236}">
                    <a16:creationId xmlns="" xmlns:a16="http://schemas.microsoft.com/office/drawing/2014/main" id="{0D20663D-FEE3-4F4D-9DBF-908D5375EFDE}"/>
                  </a:ext>
                </a:extLst>
              </p:cNvPr>
              <p:cNvSpPr/>
              <p:nvPr/>
            </p:nvSpPr>
            <p:spPr>
              <a:xfrm>
                <a:off x="10771548" y="2760809"/>
                <a:ext cx="1185547" cy="2942500"/>
              </a:xfrm>
              <a:custGeom>
                <a:avLst/>
                <a:gdLst>
                  <a:gd name="connsiteX0" fmla="*/ 569171 w 629743"/>
                  <a:gd name="connsiteY0" fmla="*/ 142671 h 1563008"/>
                  <a:gd name="connsiteX1" fmla="*/ 491780 w 629743"/>
                  <a:gd name="connsiteY1" fmla="*/ 138868 h 1563008"/>
                  <a:gd name="connsiteX2" fmla="*/ 428475 w 629743"/>
                  <a:gd name="connsiteY2" fmla="*/ 145545 h 1563008"/>
                  <a:gd name="connsiteX3" fmla="*/ 397147 w 629743"/>
                  <a:gd name="connsiteY3" fmla="*/ 150419 h 1563008"/>
                  <a:gd name="connsiteX4" fmla="*/ 335195 w 629743"/>
                  <a:gd name="connsiteY4" fmla="*/ 159913 h 1563008"/>
                  <a:gd name="connsiteX5" fmla="*/ 332574 w 629743"/>
                  <a:gd name="connsiteY5" fmla="*/ 160307 h 1563008"/>
                  <a:gd name="connsiteX6" fmla="*/ 318009 w 629743"/>
                  <a:gd name="connsiteY6" fmla="*/ 174929 h 1563008"/>
                  <a:gd name="connsiteX7" fmla="*/ 308430 w 629743"/>
                  <a:gd name="connsiteY7" fmla="*/ 178676 h 1563008"/>
                  <a:gd name="connsiteX8" fmla="*/ 264650 w 629743"/>
                  <a:gd name="connsiteY8" fmla="*/ 178113 h 1563008"/>
                  <a:gd name="connsiteX9" fmla="*/ 262959 w 629743"/>
                  <a:gd name="connsiteY9" fmla="*/ 177690 h 1563008"/>
                  <a:gd name="connsiteX10" fmla="*/ 232645 w 629743"/>
                  <a:gd name="connsiteY10" fmla="*/ 182508 h 1563008"/>
                  <a:gd name="connsiteX11" fmla="*/ 226137 w 629743"/>
                  <a:gd name="connsiteY11" fmla="*/ 189579 h 1563008"/>
                  <a:gd name="connsiteX12" fmla="*/ 225968 w 629743"/>
                  <a:gd name="connsiteY12" fmla="*/ 202088 h 1563008"/>
                  <a:gd name="connsiteX13" fmla="*/ 225968 w 629743"/>
                  <a:gd name="connsiteY13" fmla="*/ 925568 h 1563008"/>
                  <a:gd name="connsiteX14" fmla="*/ 225799 w 629743"/>
                  <a:gd name="connsiteY14" fmla="*/ 938978 h 1563008"/>
                  <a:gd name="connsiteX15" fmla="*/ 219742 w 629743"/>
                  <a:gd name="connsiteY15" fmla="*/ 948670 h 1563008"/>
                  <a:gd name="connsiteX16" fmla="*/ 219601 w 629743"/>
                  <a:gd name="connsiteY16" fmla="*/ 900438 h 1563008"/>
                  <a:gd name="connsiteX17" fmla="*/ 221883 w 629743"/>
                  <a:gd name="connsiteY17" fmla="*/ 952248 h 1563008"/>
                  <a:gd name="connsiteX18" fmla="*/ 222362 w 629743"/>
                  <a:gd name="connsiteY18" fmla="*/ 961151 h 1563008"/>
                  <a:gd name="connsiteX19" fmla="*/ 222362 w 629743"/>
                  <a:gd name="connsiteY19" fmla="*/ 1528130 h 1563008"/>
                  <a:gd name="connsiteX20" fmla="*/ 220953 w 629743"/>
                  <a:gd name="connsiteY20" fmla="*/ 1540470 h 1563008"/>
                  <a:gd name="connsiteX21" fmla="*/ 210360 w 629743"/>
                  <a:gd name="connsiteY21" fmla="*/ 1547795 h 1563008"/>
                  <a:gd name="connsiteX22" fmla="*/ 142745 w 629743"/>
                  <a:gd name="connsiteY22" fmla="*/ 1562163 h 1563008"/>
                  <a:gd name="connsiteX23" fmla="*/ 125194 w 629743"/>
                  <a:gd name="connsiteY23" fmla="*/ 1563008 h 1563008"/>
                  <a:gd name="connsiteX24" fmla="*/ 112657 w 629743"/>
                  <a:gd name="connsiteY24" fmla="*/ 1559599 h 1563008"/>
                  <a:gd name="connsiteX25" fmla="*/ 58875 w 629743"/>
                  <a:gd name="connsiteY25" fmla="*/ 1549739 h 1563008"/>
                  <a:gd name="connsiteX26" fmla="*/ 40900 w 629743"/>
                  <a:gd name="connsiteY26" fmla="*/ 1546640 h 1563008"/>
                  <a:gd name="connsiteX27" fmla="*/ 31913 w 629743"/>
                  <a:gd name="connsiteY27" fmla="*/ 1534497 h 1563008"/>
                  <a:gd name="connsiteX28" fmla="*/ 29913 w 629743"/>
                  <a:gd name="connsiteY28" fmla="*/ 1527229 h 1563008"/>
                  <a:gd name="connsiteX29" fmla="*/ 25236 w 629743"/>
                  <a:gd name="connsiteY29" fmla="*/ 1499366 h 1563008"/>
                  <a:gd name="connsiteX30" fmla="*/ 24616 w 629743"/>
                  <a:gd name="connsiteY30" fmla="*/ 1315256 h 1563008"/>
                  <a:gd name="connsiteX31" fmla="*/ 20982 w 629743"/>
                  <a:gd name="connsiteY31" fmla="*/ 1102043 h 1563008"/>
                  <a:gd name="connsiteX32" fmla="*/ 17827 w 629743"/>
                  <a:gd name="connsiteY32" fmla="*/ 899536 h 1563008"/>
                  <a:gd name="connsiteX33" fmla="*/ 13742 w 629743"/>
                  <a:gd name="connsiteY33" fmla="*/ 672942 h 1563008"/>
                  <a:gd name="connsiteX34" fmla="*/ 10389 w 629743"/>
                  <a:gd name="connsiteY34" fmla="*/ 452573 h 1563008"/>
                  <a:gd name="connsiteX35" fmla="*/ 6783 w 629743"/>
                  <a:gd name="connsiteY35" fmla="*/ 271534 h 1563008"/>
                  <a:gd name="connsiteX36" fmla="*/ 3881 w 629743"/>
                  <a:gd name="connsiteY36" fmla="*/ 215611 h 1563008"/>
                  <a:gd name="connsiteX37" fmla="*/ 4445 w 629743"/>
                  <a:gd name="connsiteY37" fmla="*/ 204032 h 1563008"/>
                  <a:gd name="connsiteX38" fmla="*/ 4247 w 629743"/>
                  <a:gd name="connsiteY38" fmla="*/ 94186 h 1563008"/>
                  <a:gd name="connsiteX39" fmla="*/ 303 w 629743"/>
                  <a:gd name="connsiteY39" fmla="*/ 32064 h 1563008"/>
                  <a:gd name="connsiteX40" fmla="*/ 9572 w 629743"/>
                  <a:gd name="connsiteY40" fmla="*/ 15442 h 1563008"/>
                  <a:gd name="connsiteX41" fmla="*/ 19602 w 629743"/>
                  <a:gd name="connsiteY41" fmla="*/ 14259 h 1563008"/>
                  <a:gd name="connsiteX42" fmla="*/ 44507 w 629743"/>
                  <a:gd name="connsiteY42" fmla="*/ 11357 h 1563008"/>
                  <a:gd name="connsiteX43" fmla="*/ 112460 w 629743"/>
                  <a:gd name="connsiteY43" fmla="*/ 2624 h 1563008"/>
                  <a:gd name="connsiteX44" fmla="*/ 187907 w 629743"/>
                  <a:gd name="connsiteY44" fmla="*/ 3074 h 1563008"/>
                  <a:gd name="connsiteX45" fmla="*/ 199514 w 629743"/>
                  <a:gd name="connsiteY45" fmla="*/ 3328 h 1563008"/>
                  <a:gd name="connsiteX46" fmla="*/ 348859 w 629743"/>
                  <a:gd name="connsiteY46" fmla="*/ 3553 h 1563008"/>
                  <a:gd name="connsiteX47" fmla="*/ 546238 w 629743"/>
                  <a:gd name="connsiteY47" fmla="*/ 6991 h 1563008"/>
                  <a:gd name="connsiteX48" fmla="*/ 555028 w 629743"/>
                  <a:gd name="connsiteY48" fmla="*/ 8343 h 1563008"/>
                  <a:gd name="connsiteX49" fmla="*/ 568579 w 629743"/>
                  <a:gd name="connsiteY49" fmla="*/ 11526 h 1563008"/>
                  <a:gd name="connsiteX50" fmla="*/ 623685 w 629743"/>
                  <a:gd name="connsiteY50" fmla="*/ 11526 h 1563008"/>
                  <a:gd name="connsiteX51" fmla="*/ 628446 w 629743"/>
                  <a:gd name="connsiteY51" fmla="*/ 23246 h 1563008"/>
                  <a:gd name="connsiteX52" fmla="*/ 584469 w 629743"/>
                  <a:gd name="connsiteY52" fmla="*/ 42066 h 1563008"/>
                  <a:gd name="connsiteX53" fmla="*/ 573988 w 629743"/>
                  <a:gd name="connsiteY53" fmla="*/ 48320 h 1563008"/>
                  <a:gd name="connsiteX54" fmla="*/ 572213 w 629743"/>
                  <a:gd name="connsiteY54" fmla="*/ 59674 h 1563008"/>
                  <a:gd name="connsiteX55" fmla="*/ 572185 w 629743"/>
                  <a:gd name="connsiteY55" fmla="*/ 131149 h 1563008"/>
                  <a:gd name="connsiteX56" fmla="*/ 569171 w 629743"/>
                  <a:gd name="connsiteY56" fmla="*/ 142671 h 156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9743" h="1563008">
                    <a:moveTo>
                      <a:pt x="569171" y="142671"/>
                    </a:moveTo>
                    <a:cubicBezTo>
                      <a:pt x="543252" y="143967"/>
                      <a:pt x="517727" y="138502"/>
                      <a:pt x="491780" y="138868"/>
                    </a:cubicBezTo>
                    <a:cubicBezTo>
                      <a:pt x="470340" y="139150"/>
                      <a:pt x="449520" y="142446"/>
                      <a:pt x="428475" y="145545"/>
                    </a:cubicBezTo>
                    <a:cubicBezTo>
                      <a:pt x="418051" y="147066"/>
                      <a:pt x="407627" y="149066"/>
                      <a:pt x="397147" y="150419"/>
                    </a:cubicBezTo>
                    <a:cubicBezTo>
                      <a:pt x="376440" y="153123"/>
                      <a:pt x="355592" y="155067"/>
                      <a:pt x="335195" y="159913"/>
                    </a:cubicBezTo>
                    <a:cubicBezTo>
                      <a:pt x="334321" y="160110"/>
                      <a:pt x="333392" y="160448"/>
                      <a:pt x="332574" y="160307"/>
                    </a:cubicBezTo>
                    <a:cubicBezTo>
                      <a:pt x="320770" y="158307"/>
                      <a:pt x="316967" y="164167"/>
                      <a:pt x="318009" y="174929"/>
                    </a:cubicBezTo>
                    <a:cubicBezTo>
                      <a:pt x="315643" y="178282"/>
                      <a:pt x="312037" y="178704"/>
                      <a:pt x="308430" y="178676"/>
                    </a:cubicBezTo>
                    <a:cubicBezTo>
                      <a:pt x="293837" y="178564"/>
                      <a:pt x="279215" y="179493"/>
                      <a:pt x="264650" y="178113"/>
                    </a:cubicBezTo>
                    <a:cubicBezTo>
                      <a:pt x="264058" y="178056"/>
                      <a:pt x="263241" y="177465"/>
                      <a:pt x="262959" y="177690"/>
                    </a:cubicBezTo>
                    <a:cubicBezTo>
                      <a:pt x="253888" y="185832"/>
                      <a:pt x="242759" y="181043"/>
                      <a:pt x="232645" y="182508"/>
                    </a:cubicBezTo>
                    <a:cubicBezTo>
                      <a:pt x="228335" y="183128"/>
                      <a:pt x="226391" y="185438"/>
                      <a:pt x="226137" y="189579"/>
                    </a:cubicBezTo>
                    <a:cubicBezTo>
                      <a:pt x="225884" y="193749"/>
                      <a:pt x="225968" y="197918"/>
                      <a:pt x="225968" y="202088"/>
                    </a:cubicBezTo>
                    <a:cubicBezTo>
                      <a:pt x="225968" y="443248"/>
                      <a:pt x="225968" y="684408"/>
                      <a:pt x="225968" y="925568"/>
                    </a:cubicBezTo>
                    <a:cubicBezTo>
                      <a:pt x="225968" y="930048"/>
                      <a:pt x="226109" y="934527"/>
                      <a:pt x="225799" y="938978"/>
                    </a:cubicBezTo>
                    <a:cubicBezTo>
                      <a:pt x="225546" y="942500"/>
                      <a:pt x="224982" y="945965"/>
                      <a:pt x="219742" y="948670"/>
                    </a:cubicBezTo>
                    <a:cubicBezTo>
                      <a:pt x="219460" y="931175"/>
                      <a:pt x="219714" y="914806"/>
                      <a:pt x="219601" y="900438"/>
                    </a:cubicBezTo>
                    <a:cubicBezTo>
                      <a:pt x="221094" y="916356"/>
                      <a:pt x="216812" y="934414"/>
                      <a:pt x="221883" y="952248"/>
                    </a:cubicBezTo>
                    <a:cubicBezTo>
                      <a:pt x="222700" y="955121"/>
                      <a:pt x="222362" y="958164"/>
                      <a:pt x="222362" y="961151"/>
                    </a:cubicBezTo>
                    <a:cubicBezTo>
                      <a:pt x="222390" y="1150134"/>
                      <a:pt x="222390" y="1339118"/>
                      <a:pt x="222362" y="1528130"/>
                    </a:cubicBezTo>
                    <a:cubicBezTo>
                      <a:pt x="222362" y="1532272"/>
                      <a:pt x="222728" y="1536498"/>
                      <a:pt x="220953" y="1540470"/>
                    </a:cubicBezTo>
                    <a:cubicBezTo>
                      <a:pt x="218643" y="1544668"/>
                      <a:pt x="214812" y="1546950"/>
                      <a:pt x="210360" y="1547795"/>
                    </a:cubicBezTo>
                    <a:cubicBezTo>
                      <a:pt x="187709" y="1552077"/>
                      <a:pt x="165340" y="1557684"/>
                      <a:pt x="142745" y="1562163"/>
                    </a:cubicBezTo>
                    <a:cubicBezTo>
                      <a:pt x="136942" y="1563318"/>
                      <a:pt x="130941" y="1560445"/>
                      <a:pt x="125194" y="1563008"/>
                    </a:cubicBezTo>
                    <a:cubicBezTo>
                      <a:pt x="121390" y="1560445"/>
                      <a:pt x="116967" y="1560445"/>
                      <a:pt x="112657" y="1559599"/>
                    </a:cubicBezTo>
                    <a:cubicBezTo>
                      <a:pt x="94767" y="1556162"/>
                      <a:pt x="76511" y="1554725"/>
                      <a:pt x="58875" y="1549739"/>
                    </a:cubicBezTo>
                    <a:cubicBezTo>
                      <a:pt x="53015" y="1548077"/>
                      <a:pt x="46591" y="1547063"/>
                      <a:pt x="40900" y="1546640"/>
                    </a:cubicBezTo>
                    <a:cubicBezTo>
                      <a:pt x="31096" y="1545907"/>
                      <a:pt x="31998" y="1540695"/>
                      <a:pt x="31913" y="1534497"/>
                    </a:cubicBezTo>
                    <a:cubicBezTo>
                      <a:pt x="31885" y="1531962"/>
                      <a:pt x="32787" y="1529032"/>
                      <a:pt x="29913" y="1527229"/>
                    </a:cubicBezTo>
                    <a:cubicBezTo>
                      <a:pt x="25743" y="1518383"/>
                      <a:pt x="25236" y="1509001"/>
                      <a:pt x="25236" y="1499366"/>
                    </a:cubicBezTo>
                    <a:cubicBezTo>
                      <a:pt x="25405" y="1437977"/>
                      <a:pt x="27997" y="1376447"/>
                      <a:pt x="24616" y="1315256"/>
                    </a:cubicBezTo>
                    <a:cubicBezTo>
                      <a:pt x="20672" y="1244119"/>
                      <a:pt x="25687" y="1172898"/>
                      <a:pt x="20982" y="1102043"/>
                    </a:cubicBezTo>
                    <a:cubicBezTo>
                      <a:pt x="16503" y="1034456"/>
                      <a:pt x="21517" y="966926"/>
                      <a:pt x="17827" y="899536"/>
                    </a:cubicBezTo>
                    <a:cubicBezTo>
                      <a:pt x="13685" y="823977"/>
                      <a:pt x="17996" y="748276"/>
                      <a:pt x="13742" y="672942"/>
                    </a:cubicBezTo>
                    <a:cubicBezTo>
                      <a:pt x="9572" y="599382"/>
                      <a:pt x="15150" y="525851"/>
                      <a:pt x="10389" y="452573"/>
                    </a:cubicBezTo>
                    <a:cubicBezTo>
                      <a:pt x="6473" y="392142"/>
                      <a:pt x="9966" y="331768"/>
                      <a:pt x="6783" y="271534"/>
                    </a:cubicBezTo>
                    <a:cubicBezTo>
                      <a:pt x="5797" y="252940"/>
                      <a:pt x="4078" y="234290"/>
                      <a:pt x="3881" y="215611"/>
                    </a:cubicBezTo>
                    <a:cubicBezTo>
                      <a:pt x="3825" y="211723"/>
                      <a:pt x="3881" y="207863"/>
                      <a:pt x="4445" y="204032"/>
                    </a:cubicBezTo>
                    <a:cubicBezTo>
                      <a:pt x="3261" y="167407"/>
                      <a:pt x="3346" y="130782"/>
                      <a:pt x="4247" y="94186"/>
                    </a:cubicBezTo>
                    <a:cubicBezTo>
                      <a:pt x="4755" y="73225"/>
                      <a:pt x="-1415" y="52969"/>
                      <a:pt x="303" y="32064"/>
                    </a:cubicBezTo>
                    <a:cubicBezTo>
                      <a:pt x="895" y="24908"/>
                      <a:pt x="1627" y="18288"/>
                      <a:pt x="9572" y="15442"/>
                    </a:cubicBezTo>
                    <a:cubicBezTo>
                      <a:pt x="12868" y="14710"/>
                      <a:pt x="16165" y="13808"/>
                      <a:pt x="19602" y="14259"/>
                    </a:cubicBezTo>
                    <a:cubicBezTo>
                      <a:pt x="28194" y="15780"/>
                      <a:pt x="36590" y="15696"/>
                      <a:pt x="44507" y="11357"/>
                    </a:cubicBezTo>
                    <a:cubicBezTo>
                      <a:pt x="67383" y="10202"/>
                      <a:pt x="89921" y="5892"/>
                      <a:pt x="112460" y="2624"/>
                    </a:cubicBezTo>
                    <a:cubicBezTo>
                      <a:pt x="137900" y="-1095"/>
                      <a:pt x="162776" y="-785"/>
                      <a:pt x="187907" y="3074"/>
                    </a:cubicBezTo>
                    <a:cubicBezTo>
                      <a:pt x="191738" y="3666"/>
                      <a:pt x="195654" y="3328"/>
                      <a:pt x="199514" y="3328"/>
                    </a:cubicBezTo>
                    <a:cubicBezTo>
                      <a:pt x="249295" y="3328"/>
                      <a:pt x="299077" y="2483"/>
                      <a:pt x="348859" y="3553"/>
                    </a:cubicBezTo>
                    <a:cubicBezTo>
                      <a:pt x="414642" y="4962"/>
                      <a:pt x="480398" y="8286"/>
                      <a:pt x="546238" y="6991"/>
                    </a:cubicBezTo>
                    <a:cubicBezTo>
                      <a:pt x="549224" y="6934"/>
                      <a:pt x="552183" y="7244"/>
                      <a:pt x="555028" y="8343"/>
                    </a:cubicBezTo>
                    <a:cubicBezTo>
                      <a:pt x="559113" y="11188"/>
                      <a:pt x="563762" y="11526"/>
                      <a:pt x="568579" y="11526"/>
                    </a:cubicBezTo>
                    <a:cubicBezTo>
                      <a:pt x="586948" y="11442"/>
                      <a:pt x="605317" y="11442"/>
                      <a:pt x="623685" y="11526"/>
                    </a:cubicBezTo>
                    <a:cubicBezTo>
                      <a:pt x="627460" y="11555"/>
                      <a:pt x="632024" y="21669"/>
                      <a:pt x="628446" y="23246"/>
                    </a:cubicBezTo>
                    <a:cubicBezTo>
                      <a:pt x="613825" y="29642"/>
                      <a:pt x="599316" y="36234"/>
                      <a:pt x="584469" y="42066"/>
                    </a:cubicBezTo>
                    <a:cubicBezTo>
                      <a:pt x="580665" y="43559"/>
                      <a:pt x="576524" y="44630"/>
                      <a:pt x="573988" y="48320"/>
                    </a:cubicBezTo>
                    <a:cubicBezTo>
                      <a:pt x="571904" y="51898"/>
                      <a:pt x="572213" y="55814"/>
                      <a:pt x="572213" y="59674"/>
                    </a:cubicBezTo>
                    <a:cubicBezTo>
                      <a:pt x="572213" y="83508"/>
                      <a:pt x="572270" y="107314"/>
                      <a:pt x="572185" y="131149"/>
                    </a:cubicBezTo>
                    <a:cubicBezTo>
                      <a:pt x="572072" y="135093"/>
                      <a:pt x="573002" y="139516"/>
                      <a:pt x="569171" y="142671"/>
                    </a:cubicBezTo>
                    <a:close/>
                  </a:path>
                </a:pathLst>
              </a:cu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13">
                <a:extLst>
                  <a:ext uri="{FF2B5EF4-FFF2-40B4-BE49-F238E27FC236}">
                    <a16:creationId xmlns="" xmlns:a16="http://schemas.microsoft.com/office/drawing/2014/main" id="{8F4459EF-AED1-43E4-8616-D9E1D369B4D1}"/>
                  </a:ext>
                </a:extLst>
              </p:cNvPr>
              <p:cNvSpPr/>
              <p:nvPr/>
            </p:nvSpPr>
            <p:spPr>
              <a:xfrm>
                <a:off x="10569416" y="3133761"/>
                <a:ext cx="262834" cy="2516787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solidFill>
                <a:srgbClr val="ED1F32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14">
                <a:extLst>
                  <a:ext uri="{FF2B5EF4-FFF2-40B4-BE49-F238E27FC236}">
                    <a16:creationId xmlns="" xmlns:a16="http://schemas.microsoft.com/office/drawing/2014/main" id="{52299706-D07C-46FE-ACE8-514B75F87BE0}"/>
                  </a:ext>
                </a:extLst>
              </p:cNvPr>
              <p:cNvSpPr/>
              <p:nvPr/>
            </p:nvSpPr>
            <p:spPr>
              <a:xfrm>
                <a:off x="11845289" y="2787165"/>
                <a:ext cx="152437" cy="3134607"/>
              </a:xfrm>
              <a:custGeom>
                <a:avLst/>
                <a:gdLst>
                  <a:gd name="connsiteX0" fmla="*/ 733 w 80972"/>
                  <a:gd name="connsiteY0" fmla="*/ 30742 h 1665052"/>
                  <a:gd name="connsiteX1" fmla="*/ 66291 w 80972"/>
                  <a:gd name="connsiteY1" fmla="*/ 2119 h 1665052"/>
                  <a:gd name="connsiteX2" fmla="*/ 73616 w 80972"/>
                  <a:gd name="connsiteY2" fmla="*/ 5556 h 1665052"/>
                  <a:gd name="connsiteX3" fmla="*/ 78574 w 80972"/>
                  <a:gd name="connsiteY3" fmla="*/ 1357574 h 1665052"/>
                  <a:gd name="connsiteX4" fmla="*/ 80969 w 80972"/>
                  <a:gd name="connsiteY4" fmla="*/ 1655277 h 1665052"/>
                  <a:gd name="connsiteX5" fmla="*/ 70629 w 80972"/>
                  <a:gd name="connsiteY5" fmla="*/ 1664630 h 1665052"/>
                  <a:gd name="connsiteX6" fmla="*/ 20960 w 80972"/>
                  <a:gd name="connsiteY6" fmla="*/ 1658883 h 1665052"/>
                  <a:gd name="connsiteX7" fmla="*/ 13185 w 80972"/>
                  <a:gd name="connsiteY7" fmla="*/ 1649388 h 1665052"/>
                  <a:gd name="connsiteX8" fmla="*/ 12762 w 80972"/>
                  <a:gd name="connsiteY8" fmla="*/ 1613637 h 1665052"/>
                  <a:gd name="connsiteX9" fmla="*/ 12565 w 80972"/>
                  <a:gd name="connsiteY9" fmla="*/ 1513595 h 1665052"/>
                  <a:gd name="connsiteX10" fmla="*/ 0 w 80972"/>
                  <a:gd name="connsiteY10" fmla="*/ 34179 h 1665052"/>
                  <a:gd name="connsiteX11" fmla="*/ 733 w 80972"/>
                  <a:gd name="connsiteY11" fmla="*/ 30742 h 16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72" h="1665052">
                    <a:moveTo>
                      <a:pt x="733" y="30742"/>
                    </a:moveTo>
                    <a:cubicBezTo>
                      <a:pt x="22595" y="21192"/>
                      <a:pt x="44457" y="11669"/>
                      <a:pt x="66291" y="2119"/>
                    </a:cubicBezTo>
                    <a:cubicBezTo>
                      <a:pt x="71559" y="-2784"/>
                      <a:pt x="72883" y="1865"/>
                      <a:pt x="73616" y="5556"/>
                    </a:cubicBezTo>
                    <a:cubicBezTo>
                      <a:pt x="75081" y="12852"/>
                      <a:pt x="77306" y="1145685"/>
                      <a:pt x="78574" y="1357574"/>
                    </a:cubicBezTo>
                    <a:cubicBezTo>
                      <a:pt x="79166" y="1456798"/>
                      <a:pt x="80039" y="1556052"/>
                      <a:pt x="80969" y="1655277"/>
                    </a:cubicBezTo>
                    <a:cubicBezTo>
                      <a:pt x="81054" y="1663165"/>
                      <a:pt x="79870" y="1666264"/>
                      <a:pt x="70629" y="1664630"/>
                    </a:cubicBezTo>
                    <a:cubicBezTo>
                      <a:pt x="54261" y="1661700"/>
                      <a:pt x="37583" y="1660122"/>
                      <a:pt x="20960" y="1658883"/>
                    </a:cubicBezTo>
                    <a:cubicBezTo>
                      <a:pt x="13861" y="1658347"/>
                      <a:pt x="13016" y="1655502"/>
                      <a:pt x="13185" y="1649388"/>
                    </a:cubicBezTo>
                    <a:cubicBezTo>
                      <a:pt x="13551" y="1637500"/>
                      <a:pt x="12959" y="1625554"/>
                      <a:pt x="12762" y="1613637"/>
                    </a:cubicBezTo>
                    <a:cubicBezTo>
                      <a:pt x="12847" y="1580280"/>
                      <a:pt x="14932" y="1546783"/>
                      <a:pt x="12565" y="1513595"/>
                    </a:cubicBezTo>
                    <a:cubicBezTo>
                      <a:pt x="8114" y="1451164"/>
                      <a:pt x="0" y="64409"/>
                      <a:pt x="0" y="34179"/>
                    </a:cubicBezTo>
                    <a:cubicBezTo>
                      <a:pt x="28" y="32968"/>
                      <a:pt x="197" y="31841"/>
                      <a:pt x="733" y="30742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20">
                <a:extLst>
                  <a:ext uri="{FF2B5EF4-FFF2-40B4-BE49-F238E27FC236}">
                    <a16:creationId xmlns="" xmlns:a16="http://schemas.microsoft.com/office/drawing/2014/main" id="{91F1FAAF-FBD8-4487-86B1-59E52754D1EC}"/>
                  </a:ext>
                </a:extLst>
              </p:cNvPr>
              <p:cNvSpPr/>
              <p:nvPr/>
            </p:nvSpPr>
            <p:spPr>
              <a:xfrm>
                <a:off x="10118423" y="2782080"/>
                <a:ext cx="674644" cy="1199881"/>
              </a:xfrm>
              <a:custGeom>
                <a:avLst/>
                <a:gdLst>
                  <a:gd name="connsiteX0" fmla="*/ 354304 w 358360"/>
                  <a:gd name="connsiteY0" fmla="*/ 192310 h 637357"/>
                  <a:gd name="connsiteX1" fmla="*/ 319792 w 358360"/>
                  <a:gd name="connsiteY1" fmla="*/ 190084 h 637357"/>
                  <a:gd name="connsiteX2" fmla="*/ 306184 w 358360"/>
                  <a:gd name="connsiteY2" fmla="*/ 192789 h 637357"/>
                  <a:gd name="connsiteX3" fmla="*/ 247979 w 358360"/>
                  <a:gd name="connsiteY3" fmla="*/ 210510 h 637357"/>
                  <a:gd name="connsiteX4" fmla="*/ 243387 w 358360"/>
                  <a:gd name="connsiteY4" fmla="*/ 216003 h 637357"/>
                  <a:gd name="connsiteX5" fmla="*/ 243331 w 358360"/>
                  <a:gd name="connsiteY5" fmla="*/ 224033 h 637357"/>
                  <a:gd name="connsiteX6" fmla="*/ 244711 w 358360"/>
                  <a:gd name="connsiteY6" fmla="*/ 501029 h 637357"/>
                  <a:gd name="connsiteX7" fmla="*/ 246852 w 358360"/>
                  <a:gd name="connsiteY7" fmla="*/ 627553 h 637357"/>
                  <a:gd name="connsiteX8" fmla="*/ 246514 w 358360"/>
                  <a:gd name="connsiteY8" fmla="*/ 637357 h 637357"/>
                  <a:gd name="connsiteX9" fmla="*/ 245500 w 358360"/>
                  <a:gd name="connsiteY9" fmla="*/ 583068 h 637357"/>
                  <a:gd name="connsiteX10" fmla="*/ 236034 w 358360"/>
                  <a:gd name="connsiteY10" fmla="*/ 541710 h 637357"/>
                  <a:gd name="connsiteX11" fmla="*/ 160756 w 358360"/>
                  <a:gd name="connsiteY11" fmla="*/ 327371 h 637357"/>
                  <a:gd name="connsiteX12" fmla="*/ 147177 w 358360"/>
                  <a:gd name="connsiteY12" fmla="*/ 320694 h 637357"/>
                  <a:gd name="connsiteX13" fmla="*/ 12792 w 358360"/>
                  <a:gd name="connsiteY13" fmla="*/ 368306 h 637357"/>
                  <a:gd name="connsiteX14" fmla="*/ 7608 w 358360"/>
                  <a:gd name="connsiteY14" fmla="*/ 369377 h 637357"/>
                  <a:gd name="connsiteX15" fmla="*/ 3636 w 358360"/>
                  <a:gd name="connsiteY15" fmla="*/ 355488 h 637357"/>
                  <a:gd name="connsiteX16" fmla="*/ 2988 w 358360"/>
                  <a:gd name="connsiteY16" fmla="*/ 241472 h 637357"/>
                  <a:gd name="connsiteX17" fmla="*/ 1 w 358360"/>
                  <a:gd name="connsiteY17" fmla="*/ 151854 h 637357"/>
                  <a:gd name="connsiteX18" fmla="*/ 3438 w 358360"/>
                  <a:gd name="connsiteY18" fmla="*/ 138443 h 637357"/>
                  <a:gd name="connsiteX19" fmla="*/ 2171 w 358360"/>
                  <a:gd name="connsiteY19" fmla="*/ 26794 h 637357"/>
                  <a:gd name="connsiteX20" fmla="*/ 19469 w 358360"/>
                  <a:gd name="connsiteY20" fmla="*/ 14004 h 637357"/>
                  <a:gd name="connsiteX21" fmla="*/ 85252 w 358360"/>
                  <a:gd name="connsiteY21" fmla="*/ 5552 h 637357"/>
                  <a:gd name="connsiteX22" fmla="*/ 134752 w 358360"/>
                  <a:gd name="connsiteY22" fmla="*/ 565 h 637357"/>
                  <a:gd name="connsiteX23" fmla="*/ 179125 w 358360"/>
                  <a:gd name="connsiteY23" fmla="*/ 2594 h 637357"/>
                  <a:gd name="connsiteX24" fmla="*/ 349092 w 358360"/>
                  <a:gd name="connsiteY24" fmla="*/ 3101 h 637357"/>
                  <a:gd name="connsiteX25" fmla="*/ 358361 w 358360"/>
                  <a:gd name="connsiteY25" fmla="*/ 6200 h 637357"/>
                  <a:gd name="connsiteX26" fmla="*/ 351205 w 358360"/>
                  <a:gd name="connsiteY26" fmla="*/ 19667 h 637357"/>
                  <a:gd name="connsiteX27" fmla="*/ 354445 w 358360"/>
                  <a:gd name="connsiteY27" fmla="*/ 183379 h 637357"/>
                  <a:gd name="connsiteX28" fmla="*/ 354304 w 358360"/>
                  <a:gd name="connsiteY28" fmla="*/ 192310 h 63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360" h="637357">
                    <a:moveTo>
                      <a:pt x="354304" y="192310"/>
                    </a:moveTo>
                    <a:cubicBezTo>
                      <a:pt x="342866" y="191240"/>
                      <a:pt x="331287" y="193493"/>
                      <a:pt x="319792" y="190084"/>
                    </a:cubicBezTo>
                    <a:cubicBezTo>
                      <a:pt x="315848" y="188929"/>
                      <a:pt x="310608" y="191352"/>
                      <a:pt x="306184" y="192789"/>
                    </a:cubicBezTo>
                    <a:cubicBezTo>
                      <a:pt x="286886" y="199100"/>
                      <a:pt x="267672" y="205608"/>
                      <a:pt x="247979" y="210510"/>
                    </a:cubicBezTo>
                    <a:cubicBezTo>
                      <a:pt x="244711" y="211327"/>
                      <a:pt x="243472" y="213017"/>
                      <a:pt x="243387" y="216003"/>
                    </a:cubicBezTo>
                    <a:cubicBezTo>
                      <a:pt x="243303" y="218680"/>
                      <a:pt x="243331" y="221356"/>
                      <a:pt x="243331" y="224033"/>
                    </a:cubicBezTo>
                    <a:cubicBezTo>
                      <a:pt x="243584" y="316384"/>
                      <a:pt x="242485" y="408734"/>
                      <a:pt x="244711" y="501029"/>
                    </a:cubicBezTo>
                    <a:cubicBezTo>
                      <a:pt x="245725" y="543204"/>
                      <a:pt x="245754" y="585378"/>
                      <a:pt x="246852" y="627553"/>
                    </a:cubicBezTo>
                    <a:cubicBezTo>
                      <a:pt x="246937" y="630821"/>
                      <a:pt x="246655" y="634089"/>
                      <a:pt x="246514" y="637357"/>
                    </a:cubicBezTo>
                    <a:cubicBezTo>
                      <a:pt x="244260" y="619299"/>
                      <a:pt x="244937" y="601127"/>
                      <a:pt x="245500" y="583068"/>
                    </a:cubicBezTo>
                    <a:cubicBezTo>
                      <a:pt x="245951" y="568165"/>
                      <a:pt x="240711" y="555093"/>
                      <a:pt x="236034" y="541710"/>
                    </a:cubicBezTo>
                    <a:cubicBezTo>
                      <a:pt x="210988" y="470236"/>
                      <a:pt x="185633" y="398902"/>
                      <a:pt x="160756" y="327371"/>
                    </a:cubicBezTo>
                    <a:cubicBezTo>
                      <a:pt x="158051" y="319567"/>
                      <a:pt x="155600" y="317595"/>
                      <a:pt x="147177" y="320694"/>
                    </a:cubicBezTo>
                    <a:cubicBezTo>
                      <a:pt x="102551" y="337006"/>
                      <a:pt x="57643" y="352529"/>
                      <a:pt x="12792" y="368306"/>
                    </a:cubicBezTo>
                    <a:cubicBezTo>
                      <a:pt x="11158" y="368898"/>
                      <a:pt x="9355" y="369039"/>
                      <a:pt x="7608" y="369377"/>
                    </a:cubicBezTo>
                    <a:cubicBezTo>
                      <a:pt x="2650" y="365799"/>
                      <a:pt x="3664" y="360418"/>
                      <a:pt x="3636" y="355488"/>
                    </a:cubicBezTo>
                    <a:cubicBezTo>
                      <a:pt x="3523" y="317454"/>
                      <a:pt x="5411" y="279336"/>
                      <a:pt x="2988" y="241472"/>
                    </a:cubicBezTo>
                    <a:cubicBezTo>
                      <a:pt x="1100" y="211580"/>
                      <a:pt x="58" y="181773"/>
                      <a:pt x="1" y="151854"/>
                    </a:cubicBezTo>
                    <a:cubicBezTo>
                      <a:pt x="1" y="147093"/>
                      <a:pt x="-168" y="142275"/>
                      <a:pt x="3438" y="138443"/>
                    </a:cubicBezTo>
                    <a:cubicBezTo>
                      <a:pt x="3213" y="101227"/>
                      <a:pt x="4791" y="63982"/>
                      <a:pt x="2171" y="26794"/>
                    </a:cubicBezTo>
                    <a:cubicBezTo>
                      <a:pt x="1635" y="19075"/>
                      <a:pt x="6735" y="14314"/>
                      <a:pt x="19469" y="14004"/>
                    </a:cubicBezTo>
                    <a:cubicBezTo>
                      <a:pt x="41725" y="13440"/>
                      <a:pt x="63531" y="9045"/>
                      <a:pt x="85252" y="5552"/>
                    </a:cubicBezTo>
                    <a:cubicBezTo>
                      <a:pt x="101734" y="2904"/>
                      <a:pt x="118327" y="2875"/>
                      <a:pt x="134752" y="565"/>
                    </a:cubicBezTo>
                    <a:cubicBezTo>
                      <a:pt x="149261" y="-1463"/>
                      <a:pt x="164221" y="2622"/>
                      <a:pt x="179125" y="2594"/>
                    </a:cubicBezTo>
                    <a:cubicBezTo>
                      <a:pt x="235780" y="2509"/>
                      <a:pt x="292436" y="2847"/>
                      <a:pt x="349092" y="3101"/>
                    </a:cubicBezTo>
                    <a:cubicBezTo>
                      <a:pt x="352388" y="3129"/>
                      <a:pt x="356501" y="1495"/>
                      <a:pt x="358361" y="6200"/>
                    </a:cubicBezTo>
                    <a:cubicBezTo>
                      <a:pt x="351796" y="8482"/>
                      <a:pt x="350782" y="13497"/>
                      <a:pt x="351205" y="19667"/>
                    </a:cubicBezTo>
                    <a:cubicBezTo>
                      <a:pt x="355121" y="74181"/>
                      <a:pt x="354276" y="128780"/>
                      <a:pt x="354445" y="183379"/>
                    </a:cubicBezTo>
                    <a:cubicBezTo>
                      <a:pt x="354557" y="186366"/>
                      <a:pt x="354388" y="189324"/>
                      <a:pt x="354304" y="192310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21">
                <a:extLst>
                  <a:ext uri="{FF2B5EF4-FFF2-40B4-BE49-F238E27FC236}">
                    <a16:creationId xmlns="" xmlns:a16="http://schemas.microsoft.com/office/drawing/2014/main" id="{030F1EEC-96D1-4397-8AE8-D102A05073FA}"/>
                  </a:ext>
                </a:extLst>
              </p:cNvPr>
              <p:cNvSpPr/>
              <p:nvPr/>
            </p:nvSpPr>
            <p:spPr>
              <a:xfrm>
                <a:off x="10063796" y="3042687"/>
                <a:ext cx="68950" cy="458431"/>
              </a:xfrm>
              <a:custGeom>
                <a:avLst/>
                <a:gdLst>
                  <a:gd name="connsiteX0" fmla="*/ 32484 w 36625"/>
                  <a:gd name="connsiteY0" fmla="*/ 14 h 243511"/>
                  <a:gd name="connsiteX1" fmla="*/ 33329 w 36625"/>
                  <a:gd name="connsiteY1" fmla="*/ 69713 h 243511"/>
                  <a:gd name="connsiteX2" fmla="*/ 36625 w 36625"/>
                  <a:gd name="connsiteY2" fmla="*/ 230975 h 243511"/>
                  <a:gd name="connsiteX3" fmla="*/ 564 w 36625"/>
                  <a:gd name="connsiteY3" fmla="*/ 243512 h 243511"/>
                  <a:gd name="connsiteX4" fmla="*/ 0 w 36625"/>
                  <a:gd name="connsiteY4" fmla="*/ 18185 h 243511"/>
                  <a:gd name="connsiteX5" fmla="*/ 8509 w 36625"/>
                  <a:gd name="connsiteY5" fmla="*/ 5310 h 243511"/>
                  <a:gd name="connsiteX6" fmla="*/ 32484 w 36625"/>
                  <a:gd name="connsiteY6" fmla="*/ 14 h 24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5" h="243511">
                    <a:moveTo>
                      <a:pt x="32484" y="14"/>
                    </a:moveTo>
                    <a:cubicBezTo>
                      <a:pt x="32653" y="23256"/>
                      <a:pt x="31131" y="46668"/>
                      <a:pt x="33329" y="69713"/>
                    </a:cubicBezTo>
                    <a:cubicBezTo>
                      <a:pt x="38485" y="123439"/>
                      <a:pt x="34512" y="177249"/>
                      <a:pt x="36625" y="230975"/>
                    </a:cubicBezTo>
                    <a:cubicBezTo>
                      <a:pt x="24933" y="236102"/>
                      <a:pt x="13044" y="240695"/>
                      <a:pt x="564" y="243512"/>
                    </a:cubicBezTo>
                    <a:cubicBezTo>
                      <a:pt x="451" y="168403"/>
                      <a:pt x="451" y="93294"/>
                      <a:pt x="0" y="18185"/>
                    </a:cubicBezTo>
                    <a:cubicBezTo>
                      <a:pt x="-28" y="11085"/>
                      <a:pt x="2001" y="6437"/>
                      <a:pt x="8509" y="5310"/>
                    </a:cubicBezTo>
                    <a:cubicBezTo>
                      <a:pt x="16622" y="3930"/>
                      <a:pt x="24088" y="-268"/>
                      <a:pt x="32484" y="14"/>
                    </a:cubicBezTo>
                    <a:close/>
                  </a:path>
                </a:pathLst>
              </a:custGeom>
              <a:solidFill>
                <a:srgbClr val="506B3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23">
                <a:extLst>
                  <a:ext uri="{FF2B5EF4-FFF2-40B4-BE49-F238E27FC236}">
                    <a16:creationId xmlns="" xmlns:a16="http://schemas.microsoft.com/office/drawing/2014/main" id="{8224281A-B55E-4A6F-9656-8A9DCB2AA1E8}"/>
                  </a:ext>
                </a:extLst>
              </p:cNvPr>
              <p:cNvSpPr/>
              <p:nvPr/>
            </p:nvSpPr>
            <p:spPr>
              <a:xfrm>
                <a:off x="11182581" y="3089578"/>
                <a:ext cx="209105" cy="2657539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24">
                <a:extLst>
                  <a:ext uri="{FF2B5EF4-FFF2-40B4-BE49-F238E27FC236}">
                    <a16:creationId xmlns="" xmlns:a16="http://schemas.microsoft.com/office/drawing/2014/main" id="{6194C032-0905-4C35-AA4D-1F52FC417EA4}"/>
                  </a:ext>
                </a:extLst>
              </p:cNvPr>
              <p:cNvSpPr/>
              <p:nvPr/>
            </p:nvSpPr>
            <p:spPr>
              <a:xfrm>
                <a:off x="11843115" y="2845039"/>
                <a:ext cx="4296" cy="184996"/>
              </a:xfrm>
              <a:custGeom>
                <a:avLst/>
                <a:gdLst>
                  <a:gd name="connsiteX0" fmla="*/ 1888 w 2282"/>
                  <a:gd name="connsiteY0" fmla="*/ 0 h 98267"/>
                  <a:gd name="connsiteX1" fmla="*/ 2282 w 2282"/>
                  <a:gd name="connsiteY1" fmla="*/ 98267 h 98267"/>
                  <a:gd name="connsiteX2" fmla="*/ 0 w 2282"/>
                  <a:gd name="connsiteY2" fmla="*/ 97929 h 98267"/>
                  <a:gd name="connsiteX3" fmla="*/ 338 w 2282"/>
                  <a:gd name="connsiteY3" fmla="*/ 2000 h 98267"/>
                  <a:gd name="connsiteX4" fmla="*/ 648 w 2282"/>
                  <a:gd name="connsiteY4" fmla="*/ 282 h 98267"/>
                  <a:gd name="connsiteX5" fmla="*/ 1888 w 2282"/>
                  <a:gd name="connsiteY5" fmla="*/ 0 h 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2" h="98267">
                    <a:moveTo>
                      <a:pt x="1888" y="0"/>
                    </a:moveTo>
                    <a:cubicBezTo>
                      <a:pt x="2028" y="32765"/>
                      <a:pt x="2141" y="65502"/>
                      <a:pt x="2282" y="98267"/>
                    </a:cubicBezTo>
                    <a:cubicBezTo>
                      <a:pt x="1521" y="98154"/>
                      <a:pt x="761" y="98042"/>
                      <a:pt x="0" y="97929"/>
                    </a:cubicBezTo>
                    <a:cubicBezTo>
                      <a:pt x="113" y="65953"/>
                      <a:pt x="226" y="33977"/>
                      <a:pt x="338" y="2000"/>
                    </a:cubicBezTo>
                    <a:cubicBezTo>
                      <a:pt x="338" y="1409"/>
                      <a:pt x="394" y="789"/>
                      <a:pt x="648" y="282"/>
                    </a:cubicBezTo>
                    <a:cubicBezTo>
                      <a:pt x="789" y="28"/>
                      <a:pt x="1465" y="85"/>
                      <a:pt x="1888" y="0"/>
                    </a:cubicBezTo>
                    <a:close/>
                  </a:path>
                </a:pathLst>
              </a:custGeom>
              <a:solidFill>
                <a:srgbClr val="752A67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25">
                <a:extLst>
                  <a:ext uri="{FF2B5EF4-FFF2-40B4-BE49-F238E27FC236}">
                    <a16:creationId xmlns="" xmlns:a16="http://schemas.microsoft.com/office/drawing/2014/main" id="{09A1FF5A-3DA0-438D-A660-76993542CD2B}"/>
                  </a:ext>
                </a:extLst>
              </p:cNvPr>
              <p:cNvSpPr/>
              <p:nvPr/>
            </p:nvSpPr>
            <p:spPr>
              <a:xfrm>
                <a:off x="10808981" y="2787602"/>
                <a:ext cx="43597" cy="6634"/>
              </a:xfrm>
              <a:custGeom>
                <a:avLst/>
                <a:gdLst>
                  <a:gd name="connsiteX0" fmla="*/ 0 w 23158"/>
                  <a:gd name="connsiteY0" fmla="*/ 3154 h 3524"/>
                  <a:gd name="connsiteX1" fmla="*/ 23158 w 23158"/>
                  <a:gd name="connsiteY1" fmla="*/ 365 h 3524"/>
                  <a:gd name="connsiteX2" fmla="*/ 0 w 23158"/>
                  <a:gd name="connsiteY2" fmla="*/ 315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8" h="3524">
                    <a:moveTo>
                      <a:pt x="0" y="3154"/>
                    </a:moveTo>
                    <a:cubicBezTo>
                      <a:pt x="7494" y="336"/>
                      <a:pt x="15213" y="-593"/>
                      <a:pt x="23158" y="365"/>
                    </a:cubicBezTo>
                    <a:cubicBezTo>
                      <a:pt x="15918" y="5379"/>
                      <a:pt x="7776" y="2844"/>
                      <a:pt x="0" y="3154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Rectangle 71">
                <a:extLst>
                  <a:ext uri="{FF2B5EF4-FFF2-40B4-BE49-F238E27FC236}">
                    <a16:creationId xmlns="" xmlns:a16="http://schemas.microsoft.com/office/drawing/2014/main" id="{946B73BA-9A5F-45F7-8DA7-827113907155}"/>
                  </a:ext>
                </a:extLst>
              </p:cNvPr>
              <p:cNvSpPr/>
              <p:nvPr/>
            </p:nvSpPr>
            <p:spPr>
              <a:xfrm>
                <a:off x="11734447" y="0"/>
                <a:ext cx="247531" cy="2416804"/>
              </a:xfrm>
              <a:prstGeom prst="rect">
                <a:avLst/>
              </a:pr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76">
                <a:extLst>
                  <a:ext uri="{FF2B5EF4-FFF2-40B4-BE49-F238E27FC236}">
                    <a16:creationId xmlns="" xmlns:a16="http://schemas.microsoft.com/office/drawing/2014/main" id="{8BC13875-064A-41D5-8466-40D9C9934160}"/>
                  </a:ext>
                </a:extLst>
              </p:cNvPr>
              <p:cNvSpPr/>
              <p:nvPr/>
            </p:nvSpPr>
            <p:spPr>
              <a:xfrm>
                <a:off x="10192910" y="169933"/>
                <a:ext cx="659668" cy="2227073"/>
              </a:xfrm>
              <a:prstGeom prst="rect">
                <a:avLst/>
              </a:pr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: Shape 77">
                <a:extLst>
                  <a:ext uri="{FF2B5EF4-FFF2-40B4-BE49-F238E27FC236}">
                    <a16:creationId xmlns="" xmlns:a16="http://schemas.microsoft.com/office/drawing/2014/main" id="{351AFEFC-E2D3-4B14-B856-1D87B21ECECD}"/>
                  </a:ext>
                </a:extLst>
              </p:cNvPr>
              <p:cNvSpPr/>
              <p:nvPr/>
            </p:nvSpPr>
            <p:spPr>
              <a:xfrm>
                <a:off x="11210233" y="15629"/>
                <a:ext cx="512661" cy="2416805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78">
                <a:extLst>
                  <a:ext uri="{FF2B5EF4-FFF2-40B4-BE49-F238E27FC236}">
                    <a16:creationId xmlns="" xmlns:a16="http://schemas.microsoft.com/office/drawing/2014/main" id="{51E2379E-EA67-420A-BED8-CBAD53FC5BDA}"/>
                  </a:ext>
                </a:extLst>
              </p:cNvPr>
              <p:cNvSpPr/>
              <p:nvPr/>
            </p:nvSpPr>
            <p:spPr>
              <a:xfrm>
                <a:off x="11023513" y="72828"/>
                <a:ext cx="209105" cy="2359607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: Shape 79">
                <a:extLst>
                  <a:ext uri="{FF2B5EF4-FFF2-40B4-BE49-F238E27FC236}">
                    <a16:creationId xmlns="" xmlns:a16="http://schemas.microsoft.com/office/drawing/2014/main" id="{3BD9B58B-6527-4733-AF21-0BAF9B8C9311}"/>
                  </a:ext>
                </a:extLst>
              </p:cNvPr>
              <p:cNvSpPr/>
              <p:nvPr/>
            </p:nvSpPr>
            <p:spPr>
              <a:xfrm>
                <a:off x="10826889" y="169933"/>
                <a:ext cx="262834" cy="2263743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90" name="Rectangle 72">
                <a:extLst>
                  <a:ext uri="{FF2B5EF4-FFF2-40B4-BE49-F238E27FC236}">
                    <a16:creationId xmlns="" xmlns:a16="http://schemas.microsoft.com/office/drawing/2014/main" id="{3ED5C90A-5C19-49D3-A18D-8FA1EC920D51}"/>
                  </a:ext>
                </a:extLst>
              </p:cNvPr>
              <p:cNvSpPr/>
              <p:nvPr/>
            </p:nvSpPr>
            <p:spPr>
              <a:xfrm>
                <a:off x="10498641" y="255332"/>
                <a:ext cx="363177" cy="2141674"/>
              </a:xfrm>
              <a:prstGeom prst="rect">
                <a:avLst/>
              </a:pr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Group 80">
              <a:extLst>
                <a:ext uri="{FF2B5EF4-FFF2-40B4-BE49-F238E27FC236}">
                  <a16:creationId xmlns="" xmlns:a16="http://schemas.microsoft.com/office/drawing/2014/main" id="{9DFD4809-D5F7-497D-9DA7-C8EDD06927E5}"/>
                </a:ext>
              </a:extLst>
            </p:cNvPr>
            <p:cNvGrpSpPr/>
            <p:nvPr/>
          </p:nvGrpSpPr>
          <p:grpSpPr>
            <a:xfrm>
              <a:off x="9083213" y="3377138"/>
              <a:ext cx="1514606" cy="2377731"/>
              <a:chOff x="9083213" y="3377138"/>
              <a:chExt cx="1514606" cy="2377731"/>
            </a:xfrm>
          </p:grpSpPr>
          <p:sp>
            <p:nvSpPr>
              <p:cNvPr id="57" name="Freeform: Shape 9">
                <a:extLst>
                  <a:ext uri="{FF2B5EF4-FFF2-40B4-BE49-F238E27FC236}">
                    <a16:creationId xmlns="" xmlns:a16="http://schemas.microsoft.com/office/drawing/2014/main" id="{742A5025-361E-4184-B907-60869D6B1DFA}"/>
                  </a:ext>
                </a:extLst>
              </p:cNvPr>
              <p:cNvSpPr/>
              <p:nvPr/>
            </p:nvSpPr>
            <p:spPr>
              <a:xfrm>
                <a:off x="9083213" y="3377138"/>
                <a:ext cx="1514606" cy="2377731"/>
              </a:xfrm>
              <a:custGeom>
                <a:avLst/>
                <a:gdLst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14180 w 804534"/>
                  <a:gd name="connsiteY18" fmla="*/ 170886 h 1263012"/>
                  <a:gd name="connsiteX19" fmla="*/ 254552 w 804534"/>
                  <a:gd name="connsiteY19" fmla="*/ 156433 h 1263012"/>
                  <a:gd name="connsiteX20" fmla="*/ 303432 w 804534"/>
                  <a:gd name="connsiteY20" fmla="*/ 139868 h 1263012"/>
                  <a:gd name="connsiteX21" fmla="*/ 520786 w 804534"/>
                  <a:gd name="connsiteY21" fmla="*/ 63688 h 1263012"/>
                  <a:gd name="connsiteX22" fmla="*/ 557326 w 804534"/>
                  <a:gd name="connsiteY22" fmla="*/ 50954 h 1263012"/>
                  <a:gd name="connsiteX23" fmla="*/ 676948 w 804534"/>
                  <a:gd name="connsiteY23" fmla="*/ 8610 h 1263012"/>
                  <a:gd name="connsiteX24" fmla="*/ 695430 w 804534"/>
                  <a:gd name="connsiteY24" fmla="*/ 1933 h 1263012"/>
                  <a:gd name="connsiteX25" fmla="*/ 713629 w 804534"/>
                  <a:gd name="connsiteY25" fmla="*/ 10498 h 1263012"/>
                  <a:gd name="connsiteX26" fmla="*/ 745183 w 804534"/>
                  <a:gd name="connsiteY26" fmla="*/ 99806 h 1263012"/>
                  <a:gd name="connsiteX27" fmla="*/ 789443 w 804534"/>
                  <a:gd name="connsiteY27" fmla="*/ 225372 h 1263012"/>
                  <a:gd name="connsiteX28" fmla="*/ 798176 w 804534"/>
                  <a:gd name="connsiteY28" fmla="*/ 273238 h 1263012"/>
                  <a:gd name="connsiteX29" fmla="*/ 800148 w 804534"/>
                  <a:gd name="connsiteY29" fmla="*/ 323921 h 1263012"/>
                  <a:gd name="connsiteX30" fmla="*/ 800543 w 804534"/>
                  <a:gd name="connsiteY30" fmla="*/ 458954 h 1263012"/>
                  <a:gd name="connsiteX31" fmla="*/ 799416 w 804534"/>
                  <a:gd name="connsiteY31" fmla="*/ 464138 h 1263012"/>
                  <a:gd name="connsiteX32" fmla="*/ 792682 w 804534"/>
                  <a:gd name="connsiteY32" fmla="*/ 464588 h 1263012"/>
                  <a:gd name="connsiteX33" fmla="*/ 788203 w 804534"/>
                  <a:gd name="connsiteY33" fmla="*/ 454897 h 1263012"/>
                  <a:gd name="connsiteX34" fmla="*/ 675906 w 804534"/>
                  <a:gd name="connsiteY34" fmla="*/ 155053 h 1263012"/>
                  <a:gd name="connsiteX35" fmla="*/ 659199 w 804534"/>
                  <a:gd name="connsiteY35" fmla="*/ 147390 h 1263012"/>
                  <a:gd name="connsiteX36" fmla="*/ 148058 w 804534"/>
                  <a:gd name="connsiteY36" fmla="*/ 338712 h 1263012"/>
                  <a:gd name="connsiteX37" fmla="*/ 125379 w 804534"/>
                  <a:gd name="connsiteY37" fmla="*/ 347023 h 1263012"/>
                  <a:gd name="connsiteX38" fmla="*/ 118674 w 804534"/>
                  <a:gd name="connsiteY38" fmla="*/ 361335 h 1263012"/>
                  <a:gd name="connsiteX39" fmla="*/ 156848 w 804534"/>
                  <a:gd name="connsiteY39" fmla="*/ 463574 h 1263012"/>
                  <a:gd name="connsiteX40" fmla="*/ 284866 w 804534"/>
                  <a:gd name="connsiteY40" fmla="*/ 805312 h 1263012"/>
                  <a:gd name="connsiteX41" fmla="*/ 388345 w 804534"/>
                  <a:gd name="connsiteY41" fmla="*/ 1081716 h 1263012"/>
                  <a:gd name="connsiteX42" fmla="*/ 406206 w 804534"/>
                  <a:gd name="connsiteY42" fmla="*/ 1089886 h 1263012"/>
                  <a:gd name="connsiteX43" fmla="*/ 669257 w 804534"/>
                  <a:gd name="connsiteY43" fmla="*/ 991225 h 1263012"/>
                  <a:gd name="connsiteX44" fmla="*/ 788344 w 804534"/>
                  <a:gd name="connsiteY44" fmla="*/ 946937 h 1263012"/>
                  <a:gd name="connsiteX45" fmla="*/ 802796 w 804534"/>
                  <a:gd name="connsiteY45" fmla="*/ 947867 h 1263012"/>
                  <a:gd name="connsiteX46" fmla="*/ 803839 w 804534"/>
                  <a:gd name="connsiteY46" fmla="*/ 990971 h 1263012"/>
                  <a:gd name="connsiteX47" fmla="*/ 801022 w 804534"/>
                  <a:gd name="connsiteY47" fmla="*/ 996296 h 1263012"/>
                  <a:gd name="connsiteX48" fmla="*/ 801529 w 804534"/>
                  <a:gd name="connsiteY48" fmla="*/ 1099493 h 1263012"/>
                  <a:gd name="connsiteX49" fmla="*/ 800655 w 804534"/>
                  <a:gd name="connsiteY49" fmla="*/ 1108987 h 1263012"/>
                  <a:gd name="connsiteX50" fmla="*/ 792344 w 804534"/>
                  <a:gd name="connsiteY50" fmla="*/ 1115326 h 1263012"/>
                  <a:gd name="connsiteX51" fmla="*/ 684386 w 804534"/>
                  <a:gd name="connsiteY51" fmla="*/ 1153501 h 1263012"/>
                  <a:gd name="connsiteX52" fmla="*/ 666834 w 804534"/>
                  <a:gd name="connsiteY52" fmla="*/ 1156628 h 1263012"/>
                  <a:gd name="connsiteX53" fmla="*/ 601952 w 804534"/>
                  <a:gd name="connsiteY53" fmla="*/ 1178912 h 1263012"/>
                  <a:gd name="connsiteX54" fmla="*/ 469962 w 804534"/>
                  <a:gd name="connsiteY54" fmla="*/ 1225370 h 1263012"/>
                  <a:gd name="connsiteX55" fmla="*/ 466046 w 804534"/>
                  <a:gd name="connsiteY55" fmla="*/ 1227455 h 1263012"/>
                  <a:gd name="connsiteX56" fmla="*/ 375273 w 804534"/>
                  <a:gd name="connsiteY56" fmla="*/ 1259064 h 1263012"/>
                  <a:gd name="connsiteX57" fmla="*/ 352960 w 804534"/>
                  <a:gd name="connsiteY57" fmla="*/ 1248725 h 1263012"/>
                  <a:gd name="connsiteX58" fmla="*/ 331886 w 804534"/>
                  <a:gd name="connsiteY58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54552 w 804534"/>
                  <a:gd name="connsiteY18" fmla="*/ 156433 h 1263012"/>
                  <a:gd name="connsiteX19" fmla="*/ 303432 w 804534"/>
                  <a:gd name="connsiteY19" fmla="*/ 139868 h 1263012"/>
                  <a:gd name="connsiteX20" fmla="*/ 520786 w 804534"/>
                  <a:gd name="connsiteY20" fmla="*/ 63688 h 1263012"/>
                  <a:gd name="connsiteX21" fmla="*/ 557326 w 804534"/>
                  <a:gd name="connsiteY21" fmla="*/ 50954 h 1263012"/>
                  <a:gd name="connsiteX22" fmla="*/ 676948 w 804534"/>
                  <a:gd name="connsiteY22" fmla="*/ 8610 h 1263012"/>
                  <a:gd name="connsiteX23" fmla="*/ 695430 w 804534"/>
                  <a:gd name="connsiteY23" fmla="*/ 1933 h 1263012"/>
                  <a:gd name="connsiteX24" fmla="*/ 713629 w 804534"/>
                  <a:gd name="connsiteY24" fmla="*/ 10498 h 1263012"/>
                  <a:gd name="connsiteX25" fmla="*/ 745183 w 804534"/>
                  <a:gd name="connsiteY25" fmla="*/ 99806 h 1263012"/>
                  <a:gd name="connsiteX26" fmla="*/ 789443 w 804534"/>
                  <a:gd name="connsiteY26" fmla="*/ 225372 h 1263012"/>
                  <a:gd name="connsiteX27" fmla="*/ 798176 w 804534"/>
                  <a:gd name="connsiteY27" fmla="*/ 273238 h 1263012"/>
                  <a:gd name="connsiteX28" fmla="*/ 800148 w 804534"/>
                  <a:gd name="connsiteY28" fmla="*/ 323921 h 1263012"/>
                  <a:gd name="connsiteX29" fmla="*/ 800543 w 804534"/>
                  <a:gd name="connsiteY29" fmla="*/ 458954 h 1263012"/>
                  <a:gd name="connsiteX30" fmla="*/ 799416 w 804534"/>
                  <a:gd name="connsiteY30" fmla="*/ 464138 h 1263012"/>
                  <a:gd name="connsiteX31" fmla="*/ 792682 w 804534"/>
                  <a:gd name="connsiteY31" fmla="*/ 464588 h 1263012"/>
                  <a:gd name="connsiteX32" fmla="*/ 788203 w 804534"/>
                  <a:gd name="connsiteY32" fmla="*/ 454897 h 1263012"/>
                  <a:gd name="connsiteX33" fmla="*/ 675906 w 804534"/>
                  <a:gd name="connsiteY33" fmla="*/ 155053 h 1263012"/>
                  <a:gd name="connsiteX34" fmla="*/ 659199 w 804534"/>
                  <a:gd name="connsiteY34" fmla="*/ 147390 h 1263012"/>
                  <a:gd name="connsiteX35" fmla="*/ 148058 w 804534"/>
                  <a:gd name="connsiteY35" fmla="*/ 338712 h 1263012"/>
                  <a:gd name="connsiteX36" fmla="*/ 125379 w 804534"/>
                  <a:gd name="connsiteY36" fmla="*/ 347023 h 1263012"/>
                  <a:gd name="connsiteX37" fmla="*/ 118674 w 804534"/>
                  <a:gd name="connsiteY37" fmla="*/ 361335 h 1263012"/>
                  <a:gd name="connsiteX38" fmla="*/ 156848 w 804534"/>
                  <a:gd name="connsiteY38" fmla="*/ 463574 h 1263012"/>
                  <a:gd name="connsiteX39" fmla="*/ 284866 w 804534"/>
                  <a:gd name="connsiteY39" fmla="*/ 805312 h 1263012"/>
                  <a:gd name="connsiteX40" fmla="*/ 388345 w 804534"/>
                  <a:gd name="connsiteY40" fmla="*/ 1081716 h 1263012"/>
                  <a:gd name="connsiteX41" fmla="*/ 406206 w 804534"/>
                  <a:gd name="connsiteY41" fmla="*/ 1089886 h 1263012"/>
                  <a:gd name="connsiteX42" fmla="*/ 669257 w 804534"/>
                  <a:gd name="connsiteY42" fmla="*/ 991225 h 1263012"/>
                  <a:gd name="connsiteX43" fmla="*/ 788344 w 804534"/>
                  <a:gd name="connsiteY43" fmla="*/ 946937 h 1263012"/>
                  <a:gd name="connsiteX44" fmla="*/ 802796 w 804534"/>
                  <a:gd name="connsiteY44" fmla="*/ 947867 h 1263012"/>
                  <a:gd name="connsiteX45" fmla="*/ 803839 w 804534"/>
                  <a:gd name="connsiteY45" fmla="*/ 990971 h 1263012"/>
                  <a:gd name="connsiteX46" fmla="*/ 801022 w 804534"/>
                  <a:gd name="connsiteY46" fmla="*/ 996296 h 1263012"/>
                  <a:gd name="connsiteX47" fmla="*/ 801529 w 804534"/>
                  <a:gd name="connsiteY47" fmla="*/ 1099493 h 1263012"/>
                  <a:gd name="connsiteX48" fmla="*/ 800655 w 804534"/>
                  <a:gd name="connsiteY48" fmla="*/ 1108987 h 1263012"/>
                  <a:gd name="connsiteX49" fmla="*/ 792344 w 804534"/>
                  <a:gd name="connsiteY49" fmla="*/ 1115326 h 1263012"/>
                  <a:gd name="connsiteX50" fmla="*/ 684386 w 804534"/>
                  <a:gd name="connsiteY50" fmla="*/ 1153501 h 1263012"/>
                  <a:gd name="connsiteX51" fmla="*/ 666834 w 804534"/>
                  <a:gd name="connsiteY51" fmla="*/ 1156628 h 1263012"/>
                  <a:gd name="connsiteX52" fmla="*/ 601952 w 804534"/>
                  <a:gd name="connsiteY52" fmla="*/ 1178912 h 1263012"/>
                  <a:gd name="connsiteX53" fmla="*/ 469962 w 804534"/>
                  <a:gd name="connsiteY53" fmla="*/ 1225370 h 1263012"/>
                  <a:gd name="connsiteX54" fmla="*/ 466046 w 804534"/>
                  <a:gd name="connsiteY54" fmla="*/ 1227455 h 1263012"/>
                  <a:gd name="connsiteX55" fmla="*/ 375273 w 804534"/>
                  <a:gd name="connsiteY55" fmla="*/ 1259064 h 1263012"/>
                  <a:gd name="connsiteX56" fmla="*/ 352960 w 804534"/>
                  <a:gd name="connsiteY56" fmla="*/ 1248725 h 1263012"/>
                  <a:gd name="connsiteX57" fmla="*/ 331886 w 804534"/>
                  <a:gd name="connsiteY57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54552 w 804534"/>
                  <a:gd name="connsiteY17" fmla="*/ 156433 h 1263012"/>
                  <a:gd name="connsiteX18" fmla="*/ 303432 w 804534"/>
                  <a:gd name="connsiteY18" fmla="*/ 139868 h 1263012"/>
                  <a:gd name="connsiteX19" fmla="*/ 520786 w 804534"/>
                  <a:gd name="connsiteY19" fmla="*/ 63688 h 1263012"/>
                  <a:gd name="connsiteX20" fmla="*/ 557326 w 804534"/>
                  <a:gd name="connsiteY20" fmla="*/ 50954 h 1263012"/>
                  <a:gd name="connsiteX21" fmla="*/ 676948 w 804534"/>
                  <a:gd name="connsiteY21" fmla="*/ 8610 h 1263012"/>
                  <a:gd name="connsiteX22" fmla="*/ 695430 w 804534"/>
                  <a:gd name="connsiteY22" fmla="*/ 1933 h 1263012"/>
                  <a:gd name="connsiteX23" fmla="*/ 713629 w 804534"/>
                  <a:gd name="connsiteY23" fmla="*/ 10498 h 1263012"/>
                  <a:gd name="connsiteX24" fmla="*/ 745183 w 804534"/>
                  <a:gd name="connsiteY24" fmla="*/ 99806 h 1263012"/>
                  <a:gd name="connsiteX25" fmla="*/ 789443 w 804534"/>
                  <a:gd name="connsiteY25" fmla="*/ 225372 h 1263012"/>
                  <a:gd name="connsiteX26" fmla="*/ 798176 w 804534"/>
                  <a:gd name="connsiteY26" fmla="*/ 273238 h 1263012"/>
                  <a:gd name="connsiteX27" fmla="*/ 800148 w 804534"/>
                  <a:gd name="connsiteY27" fmla="*/ 323921 h 1263012"/>
                  <a:gd name="connsiteX28" fmla="*/ 800543 w 804534"/>
                  <a:gd name="connsiteY28" fmla="*/ 458954 h 1263012"/>
                  <a:gd name="connsiteX29" fmla="*/ 799416 w 804534"/>
                  <a:gd name="connsiteY29" fmla="*/ 464138 h 1263012"/>
                  <a:gd name="connsiteX30" fmla="*/ 792682 w 804534"/>
                  <a:gd name="connsiteY30" fmla="*/ 464588 h 1263012"/>
                  <a:gd name="connsiteX31" fmla="*/ 788203 w 804534"/>
                  <a:gd name="connsiteY31" fmla="*/ 454897 h 1263012"/>
                  <a:gd name="connsiteX32" fmla="*/ 675906 w 804534"/>
                  <a:gd name="connsiteY32" fmla="*/ 155053 h 1263012"/>
                  <a:gd name="connsiteX33" fmla="*/ 659199 w 804534"/>
                  <a:gd name="connsiteY33" fmla="*/ 147390 h 1263012"/>
                  <a:gd name="connsiteX34" fmla="*/ 148058 w 804534"/>
                  <a:gd name="connsiteY34" fmla="*/ 338712 h 1263012"/>
                  <a:gd name="connsiteX35" fmla="*/ 125379 w 804534"/>
                  <a:gd name="connsiteY35" fmla="*/ 347023 h 1263012"/>
                  <a:gd name="connsiteX36" fmla="*/ 118674 w 804534"/>
                  <a:gd name="connsiteY36" fmla="*/ 361335 h 1263012"/>
                  <a:gd name="connsiteX37" fmla="*/ 156848 w 804534"/>
                  <a:gd name="connsiteY37" fmla="*/ 463574 h 1263012"/>
                  <a:gd name="connsiteX38" fmla="*/ 284866 w 804534"/>
                  <a:gd name="connsiteY38" fmla="*/ 805312 h 1263012"/>
                  <a:gd name="connsiteX39" fmla="*/ 388345 w 804534"/>
                  <a:gd name="connsiteY39" fmla="*/ 1081716 h 1263012"/>
                  <a:gd name="connsiteX40" fmla="*/ 406206 w 804534"/>
                  <a:gd name="connsiteY40" fmla="*/ 1089886 h 1263012"/>
                  <a:gd name="connsiteX41" fmla="*/ 669257 w 804534"/>
                  <a:gd name="connsiteY41" fmla="*/ 991225 h 1263012"/>
                  <a:gd name="connsiteX42" fmla="*/ 788344 w 804534"/>
                  <a:gd name="connsiteY42" fmla="*/ 946937 h 1263012"/>
                  <a:gd name="connsiteX43" fmla="*/ 802796 w 804534"/>
                  <a:gd name="connsiteY43" fmla="*/ 947867 h 1263012"/>
                  <a:gd name="connsiteX44" fmla="*/ 803839 w 804534"/>
                  <a:gd name="connsiteY44" fmla="*/ 990971 h 1263012"/>
                  <a:gd name="connsiteX45" fmla="*/ 801022 w 804534"/>
                  <a:gd name="connsiteY45" fmla="*/ 996296 h 1263012"/>
                  <a:gd name="connsiteX46" fmla="*/ 801529 w 804534"/>
                  <a:gd name="connsiteY46" fmla="*/ 1099493 h 1263012"/>
                  <a:gd name="connsiteX47" fmla="*/ 800655 w 804534"/>
                  <a:gd name="connsiteY47" fmla="*/ 1108987 h 1263012"/>
                  <a:gd name="connsiteX48" fmla="*/ 792344 w 804534"/>
                  <a:gd name="connsiteY48" fmla="*/ 1115326 h 1263012"/>
                  <a:gd name="connsiteX49" fmla="*/ 684386 w 804534"/>
                  <a:gd name="connsiteY49" fmla="*/ 1153501 h 1263012"/>
                  <a:gd name="connsiteX50" fmla="*/ 666834 w 804534"/>
                  <a:gd name="connsiteY50" fmla="*/ 1156628 h 1263012"/>
                  <a:gd name="connsiteX51" fmla="*/ 601952 w 804534"/>
                  <a:gd name="connsiteY51" fmla="*/ 1178912 h 1263012"/>
                  <a:gd name="connsiteX52" fmla="*/ 469962 w 804534"/>
                  <a:gd name="connsiteY52" fmla="*/ 1225370 h 1263012"/>
                  <a:gd name="connsiteX53" fmla="*/ 466046 w 804534"/>
                  <a:gd name="connsiteY53" fmla="*/ 1227455 h 1263012"/>
                  <a:gd name="connsiteX54" fmla="*/ 375273 w 804534"/>
                  <a:gd name="connsiteY54" fmla="*/ 1259064 h 1263012"/>
                  <a:gd name="connsiteX55" fmla="*/ 352960 w 804534"/>
                  <a:gd name="connsiteY55" fmla="*/ 1248725 h 1263012"/>
                  <a:gd name="connsiteX56" fmla="*/ 331886 w 804534"/>
                  <a:gd name="connsiteY56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254552 w 804534"/>
                  <a:gd name="connsiteY16" fmla="*/ 156433 h 1263012"/>
                  <a:gd name="connsiteX17" fmla="*/ 303432 w 804534"/>
                  <a:gd name="connsiteY17" fmla="*/ 139868 h 1263012"/>
                  <a:gd name="connsiteX18" fmla="*/ 520786 w 804534"/>
                  <a:gd name="connsiteY18" fmla="*/ 63688 h 1263012"/>
                  <a:gd name="connsiteX19" fmla="*/ 557326 w 804534"/>
                  <a:gd name="connsiteY19" fmla="*/ 50954 h 1263012"/>
                  <a:gd name="connsiteX20" fmla="*/ 676948 w 804534"/>
                  <a:gd name="connsiteY20" fmla="*/ 8610 h 1263012"/>
                  <a:gd name="connsiteX21" fmla="*/ 695430 w 804534"/>
                  <a:gd name="connsiteY21" fmla="*/ 1933 h 1263012"/>
                  <a:gd name="connsiteX22" fmla="*/ 713629 w 804534"/>
                  <a:gd name="connsiteY22" fmla="*/ 10498 h 1263012"/>
                  <a:gd name="connsiteX23" fmla="*/ 745183 w 804534"/>
                  <a:gd name="connsiteY23" fmla="*/ 99806 h 1263012"/>
                  <a:gd name="connsiteX24" fmla="*/ 789443 w 804534"/>
                  <a:gd name="connsiteY24" fmla="*/ 225372 h 1263012"/>
                  <a:gd name="connsiteX25" fmla="*/ 798176 w 804534"/>
                  <a:gd name="connsiteY25" fmla="*/ 273238 h 1263012"/>
                  <a:gd name="connsiteX26" fmla="*/ 800148 w 804534"/>
                  <a:gd name="connsiteY26" fmla="*/ 323921 h 1263012"/>
                  <a:gd name="connsiteX27" fmla="*/ 800543 w 804534"/>
                  <a:gd name="connsiteY27" fmla="*/ 458954 h 1263012"/>
                  <a:gd name="connsiteX28" fmla="*/ 799416 w 804534"/>
                  <a:gd name="connsiteY28" fmla="*/ 464138 h 1263012"/>
                  <a:gd name="connsiteX29" fmla="*/ 792682 w 804534"/>
                  <a:gd name="connsiteY29" fmla="*/ 464588 h 1263012"/>
                  <a:gd name="connsiteX30" fmla="*/ 788203 w 804534"/>
                  <a:gd name="connsiteY30" fmla="*/ 454897 h 1263012"/>
                  <a:gd name="connsiteX31" fmla="*/ 675906 w 804534"/>
                  <a:gd name="connsiteY31" fmla="*/ 155053 h 1263012"/>
                  <a:gd name="connsiteX32" fmla="*/ 659199 w 804534"/>
                  <a:gd name="connsiteY32" fmla="*/ 147390 h 1263012"/>
                  <a:gd name="connsiteX33" fmla="*/ 148058 w 804534"/>
                  <a:gd name="connsiteY33" fmla="*/ 338712 h 1263012"/>
                  <a:gd name="connsiteX34" fmla="*/ 125379 w 804534"/>
                  <a:gd name="connsiteY34" fmla="*/ 347023 h 1263012"/>
                  <a:gd name="connsiteX35" fmla="*/ 118674 w 804534"/>
                  <a:gd name="connsiteY35" fmla="*/ 361335 h 1263012"/>
                  <a:gd name="connsiteX36" fmla="*/ 156848 w 804534"/>
                  <a:gd name="connsiteY36" fmla="*/ 463574 h 1263012"/>
                  <a:gd name="connsiteX37" fmla="*/ 284866 w 804534"/>
                  <a:gd name="connsiteY37" fmla="*/ 805312 h 1263012"/>
                  <a:gd name="connsiteX38" fmla="*/ 388345 w 804534"/>
                  <a:gd name="connsiteY38" fmla="*/ 1081716 h 1263012"/>
                  <a:gd name="connsiteX39" fmla="*/ 406206 w 804534"/>
                  <a:gd name="connsiteY39" fmla="*/ 1089886 h 1263012"/>
                  <a:gd name="connsiteX40" fmla="*/ 669257 w 804534"/>
                  <a:gd name="connsiteY40" fmla="*/ 991225 h 1263012"/>
                  <a:gd name="connsiteX41" fmla="*/ 788344 w 804534"/>
                  <a:gd name="connsiteY41" fmla="*/ 946937 h 1263012"/>
                  <a:gd name="connsiteX42" fmla="*/ 802796 w 804534"/>
                  <a:gd name="connsiteY42" fmla="*/ 947867 h 1263012"/>
                  <a:gd name="connsiteX43" fmla="*/ 803839 w 804534"/>
                  <a:gd name="connsiteY43" fmla="*/ 990971 h 1263012"/>
                  <a:gd name="connsiteX44" fmla="*/ 801022 w 804534"/>
                  <a:gd name="connsiteY44" fmla="*/ 996296 h 1263012"/>
                  <a:gd name="connsiteX45" fmla="*/ 801529 w 804534"/>
                  <a:gd name="connsiteY45" fmla="*/ 1099493 h 1263012"/>
                  <a:gd name="connsiteX46" fmla="*/ 800655 w 804534"/>
                  <a:gd name="connsiteY46" fmla="*/ 1108987 h 1263012"/>
                  <a:gd name="connsiteX47" fmla="*/ 792344 w 804534"/>
                  <a:gd name="connsiteY47" fmla="*/ 1115326 h 1263012"/>
                  <a:gd name="connsiteX48" fmla="*/ 684386 w 804534"/>
                  <a:gd name="connsiteY48" fmla="*/ 1153501 h 1263012"/>
                  <a:gd name="connsiteX49" fmla="*/ 666834 w 804534"/>
                  <a:gd name="connsiteY49" fmla="*/ 1156628 h 1263012"/>
                  <a:gd name="connsiteX50" fmla="*/ 601952 w 804534"/>
                  <a:gd name="connsiteY50" fmla="*/ 1178912 h 1263012"/>
                  <a:gd name="connsiteX51" fmla="*/ 469962 w 804534"/>
                  <a:gd name="connsiteY51" fmla="*/ 1225370 h 1263012"/>
                  <a:gd name="connsiteX52" fmla="*/ 466046 w 804534"/>
                  <a:gd name="connsiteY52" fmla="*/ 1227455 h 1263012"/>
                  <a:gd name="connsiteX53" fmla="*/ 375273 w 804534"/>
                  <a:gd name="connsiteY53" fmla="*/ 1259064 h 1263012"/>
                  <a:gd name="connsiteX54" fmla="*/ 352960 w 804534"/>
                  <a:gd name="connsiteY54" fmla="*/ 1248725 h 1263012"/>
                  <a:gd name="connsiteX55" fmla="*/ 331886 w 804534"/>
                  <a:gd name="connsiteY55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254552 w 804534"/>
                  <a:gd name="connsiteY15" fmla="*/ 156433 h 1263012"/>
                  <a:gd name="connsiteX16" fmla="*/ 303432 w 804534"/>
                  <a:gd name="connsiteY16" fmla="*/ 139868 h 1263012"/>
                  <a:gd name="connsiteX17" fmla="*/ 520786 w 804534"/>
                  <a:gd name="connsiteY17" fmla="*/ 63688 h 1263012"/>
                  <a:gd name="connsiteX18" fmla="*/ 557326 w 804534"/>
                  <a:gd name="connsiteY18" fmla="*/ 50954 h 1263012"/>
                  <a:gd name="connsiteX19" fmla="*/ 676948 w 804534"/>
                  <a:gd name="connsiteY19" fmla="*/ 8610 h 1263012"/>
                  <a:gd name="connsiteX20" fmla="*/ 695430 w 804534"/>
                  <a:gd name="connsiteY20" fmla="*/ 1933 h 1263012"/>
                  <a:gd name="connsiteX21" fmla="*/ 713629 w 804534"/>
                  <a:gd name="connsiteY21" fmla="*/ 10498 h 1263012"/>
                  <a:gd name="connsiteX22" fmla="*/ 745183 w 804534"/>
                  <a:gd name="connsiteY22" fmla="*/ 99806 h 1263012"/>
                  <a:gd name="connsiteX23" fmla="*/ 789443 w 804534"/>
                  <a:gd name="connsiteY23" fmla="*/ 225372 h 1263012"/>
                  <a:gd name="connsiteX24" fmla="*/ 798176 w 804534"/>
                  <a:gd name="connsiteY24" fmla="*/ 273238 h 1263012"/>
                  <a:gd name="connsiteX25" fmla="*/ 800148 w 804534"/>
                  <a:gd name="connsiteY25" fmla="*/ 323921 h 1263012"/>
                  <a:gd name="connsiteX26" fmla="*/ 800543 w 804534"/>
                  <a:gd name="connsiteY26" fmla="*/ 458954 h 1263012"/>
                  <a:gd name="connsiteX27" fmla="*/ 799416 w 804534"/>
                  <a:gd name="connsiteY27" fmla="*/ 464138 h 1263012"/>
                  <a:gd name="connsiteX28" fmla="*/ 792682 w 804534"/>
                  <a:gd name="connsiteY28" fmla="*/ 464588 h 1263012"/>
                  <a:gd name="connsiteX29" fmla="*/ 788203 w 804534"/>
                  <a:gd name="connsiteY29" fmla="*/ 454897 h 1263012"/>
                  <a:gd name="connsiteX30" fmla="*/ 675906 w 804534"/>
                  <a:gd name="connsiteY30" fmla="*/ 155053 h 1263012"/>
                  <a:gd name="connsiteX31" fmla="*/ 659199 w 804534"/>
                  <a:gd name="connsiteY31" fmla="*/ 147390 h 1263012"/>
                  <a:gd name="connsiteX32" fmla="*/ 148058 w 804534"/>
                  <a:gd name="connsiteY32" fmla="*/ 338712 h 1263012"/>
                  <a:gd name="connsiteX33" fmla="*/ 125379 w 804534"/>
                  <a:gd name="connsiteY33" fmla="*/ 347023 h 1263012"/>
                  <a:gd name="connsiteX34" fmla="*/ 118674 w 804534"/>
                  <a:gd name="connsiteY34" fmla="*/ 361335 h 1263012"/>
                  <a:gd name="connsiteX35" fmla="*/ 156848 w 804534"/>
                  <a:gd name="connsiteY35" fmla="*/ 463574 h 1263012"/>
                  <a:gd name="connsiteX36" fmla="*/ 284866 w 804534"/>
                  <a:gd name="connsiteY36" fmla="*/ 805312 h 1263012"/>
                  <a:gd name="connsiteX37" fmla="*/ 388345 w 804534"/>
                  <a:gd name="connsiteY37" fmla="*/ 1081716 h 1263012"/>
                  <a:gd name="connsiteX38" fmla="*/ 406206 w 804534"/>
                  <a:gd name="connsiteY38" fmla="*/ 1089886 h 1263012"/>
                  <a:gd name="connsiteX39" fmla="*/ 669257 w 804534"/>
                  <a:gd name="connsiteY39" fmla="*/ 991225 h 1263012"/>
                  <a:gd name="connsiteX40" fmla="*/ 788344 w 804534"/>
                  <a:gd name="connsiteY40" fmla="*/ 946937 h 1263012"/>
                  <a:gd name="connsiteX41" fmla="*/ 802796 w 804534"/>
                  <a:gd name="connsiteY41" fmla="*/ 947867 h 1263012"/>
                  <a:gd name="connsiteX42" fmla="*/ 803839 w 804534"/>
                  <a:gd name="connsiteY42" fmla="*/ 990971 h 1263012"/>
                  <a:gd name="connsiteX43" fmla="*/ 801022 w 804534"/>
                  <a:gd name="connsiteY43" fmla="*/ 996296 h 1263012"/>
                  <a:gd name="connsiteX44" fmla="*/ 801529 w 804534"/>
                  <a:gd name="connsiteY44" fmla="*/ 1099493 h 1263012"/>
                  <a:gd name="connsiteX45" fmla="*/ 800655 w 804534"/>
                  <a:gd name="connsiteY45" fmla="*/ 1108987 h 1263012"/>
                  <a:gd name="connsiteX46" fmla="*/ 792344 w 804534"/>
                  <a:gd name="connsiteY46" fmla="*/ 1115326 h 1263012"/>
                  <a:gd name="connsiteX47" fmla="*/ 684386 w 804534"/>
                  <a:gd name="connsiteY47" fmla="*/ 1153501 h 1263012"/>
                  <a:gd name="connsiteX48" fmla="*/ 666834 w 804534"/>
                  <a:gd name="connsiteY48" fmla="*/ 1156628 h 1263012"/>
                  <a:gd name="connsiteX49" fmla="*/ 601952 w 804534"/>
                  <a:gd name="connsiteY49" fmla="*/ 1178912 h 1263012"/>
                  <a:gd name="connsiteX50" fmla="*/ 469962 w 804534"/>
                  <a:gd name="connsiteY50" fmla="*/ 1225370 h 1263012"/>
                  <a:gd name="connsiteX51" fmla="*/ 466046 w 804534"/>
                  <a:gd name="connsiteY51" fmla="*/ 1227455 h 1263012"/>
                  <a:gd name="connsiteX52" fmla="*/ 375273 w 804534"/>
                  <a:gd name="connsiteY52" fmla="*/ 1259064 h 1263012"/>
                  <a:gd name="connsiteX53" fmla="*/ 352960 w 804534"/>
                  <a:gd name="connsiteY53" fmla="*/ 1248725 h 1263012"/>
                  <a:gd name="connsiteX54" fmla="*/ 331886 w 804534"/>
                  <a:gd name="connsiteY54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56102 w 804534"/>
                  <a:gd name="connsiteY11" fmla="*/ 415061 h 1263012"/>
                  <a:gd name="connsiteX12" fmla="*/ 2122 w 804534"/>
                  <a:gd name="connsiteY12" fmla="*/ 262504 h 1263012"/>
                  <a:gd name="connsiteX13" fmla="*/ 10236 w 804534"/>
                  <a:gd name="connsiteY13" fmla="*/ 243065 h 1263012"/>
                  <a:gd name="connsiteX14" fmla="*/ 254552 w 804534"/>
                  <a:gd name="connsiteY14" fmla="*/ 156433 h 1263012"/>
                  <a:gd name="connsiteX15" fmla="*/ 303432 w 804534"/>
                  <a:gd name="connsiteY15" fmla="*/ 139868 h 1263012"/>
                  <a:gd name="connsiteX16" fmla="*/ 520786 w 804534"/>
                  <a:gd name="connsiteY16" fmla="*/ 63688 h 1263012"/>
                  <a:gd name="connsiteX17" fmla="*/ 557326 w 804534"/>
                  <a:gd name="connsiteY17" fmla="*/ 50954 h 1263012"/>
                  <a:gd name="connsiteX18" fmla="*/ 676948 w 804534"/>
                  <a:gd name="connsiteY18" fmla="*/ 8610 h 1263012"/>
                  <a:gd name="connsiteX19" fmla="*/ 695430 w 804534"/>
                  <a:gd name="connsiteY19" fmla="*/ 1933 h 1263012"/>
                  <a:gd name="connsiteX20" fmla="*/ 713629 w 804534"/>
                  <a:gd name="connsiteY20" fmla="*/ 10498 h 1263012"/>
                  <a:gd name="connsiteX21" fmla="*/ 745183 w 804534"/>
                  <a:gd name="connsiteY21" fmla="*/ 99806 h 1263012"/>
                  <a:gd name="connsiteX22" fmla="*/ 789443 w 804534"/>
                  <a:gd name="connsiteY22" fmla="*/ 225372 h 1263012"/>
                  <a:gd name="connsiteX23" fmla="*/ 798176 w 804534"/>
                  <a:gd name="connsiteY23" fmla="*/ 273238 h 1263012"/>
                  <a:gd name="connsiteX24" fmla="*/ 800148 w 804534"/>
                  <a:gd name="connsiteY24" fmla="*/ 323921 h 1263012"/>
                  <a:gd name="connsiteX25" fmla="*/ 800543 w 804534"/>
                  <a:gd name="connsiteY25" fmla="*/ 458954 h 1263012"/>
                  <a:gd name="connsiteX26" fmla="*/ 799416 w 804534"/>
                  <a:gd name="connsiteY26" fmla="*/ 464138 h 1263012"/>
                  <a:gd name="connsiteX27" fmla="*/ 792682 w 804534"/>
                  <a:gd name="connsiteY27" fmla="*/ 464588 h 1263012"/>
                  <a:gd name="connsiteX28" fmla="*/ 788203 w 804534"/>
                  <a:gd name="connsiteY28" fmla="*/ 454897 h 1263012"/>
                  <a:gd name="connsiteX29" fmla="*/ 675906 w 804534"/>
                  <a:gd name="connsiteY29" fmla="*/ 155053 h 1263012"/>
                  <a:gd name="connsiteX30" fmla="*/ 659199 w 804534"/>
                  <a:gd name="connsiteY30" fmla="*/ 147390 h 1263012"/>
                  <a:gd name="connsiteX31" fmla="*/ 148058 w 804534"/>
                  <a:gd name="connsiteY31" fmla="*/ 338712 h 1263012"/>
                  <a:gd name="connsiteX32" fmla="*/ 125379 w 804534"/>
                  <a:gd name="connsiteY32" fmla="*/ 347023 h 1263012"/>
                  <a:gd name="connsiteX33" fmla="*/ 118674 w 804534"/>
                  <a:gd name="connsiteY33" fmla="*/ 361335 h 1263012"/>
                  <a:gd name="connsiteX34" fmla="*/ 156848 w 804534"/>
                  <a:gd name="connsiteY34" fmla="*/ 463574 h 1263012"/>
                  <a:gd name="connsiteX35" fmla="*/ 284866 w 804534"/>
                  <a:gd name="connsiteY35" fmla="*/ 805312 h 1263012"/>
                  <a:gd name="connsiteX36" fmla="*/ 388345 w 804534"/>
                  <a:gd name="connsiteY36" fmla="*/ 1081716 h 1263012"/>
                  <a:gd name="connsiteX37" fmla="*/ 406206 w 804534"/>
                  <a:gd name="connsiteY37" fmla="*/ 1089886 h 1263012"/>
                  <a:gd name="connsiteX38" fmla="*/ 669257 w 804534"/>
                  <a:gd name="connsiteY38" fmla="*/ 991225 h 1263012"/>
                  <a:gd name="connsiteX39" fmla="*/ 788344 w 804534"/>
                  <a:gd name="connsiteY39" fmla="*/ 946937 h 1263012"/>
                  <a:gd name="connsiteX40" fmla="*/ 802796 w 804534"/>
                  <a:gd name="connsiteY40" fmla="*/ 947867 h 1263012"/>
                  <a:gd name="connsiteX41" fmla="*/ 803839 w 804534"/>
                  <a:gd name="connsiteY41" fmla="*/ 990971 h 1263012"/>
                  <a:gd name="connsiteX42" fmla="*/ 801022 w 804534"/>
                  <a:gd name="connsiteY42" fmla="*/ 996296 h 1263012"/>
                  <a:gd name="connsiteX43" fmla="*/ 801529 w 804534"/>
                  <a:gd name="connsiteY43" fmla="*/ 1099493 h 1263012"/>
                  <a:gd name="connsiteX44" fmla="*/ 800655 w 804534"/>
                  <a:gd name="connsiteY44" fmla="*/ 1108987 h 1263012"/>
                  <a:gd name="connsiteX45" fmla="*/ 792344 w 804534"/>
                  <a:gd name="connsiteY45" fmla="*/ 1115326 h 1263012"/>
                  <a:gd name="connsiteX46" fmla="*/ 684386 w 804534"/>
                  <a:gd name="connsiteY46" fmla="*/ 1153501 h 1263012"/>
                  <a:gd name="connsiteX47" fmla="*/ 666834 w 804534"/>
                  <a:gd name="connsiteY47" fmla="*/ 1156628 h 1263012"/>
                  <a:gd name="connsiteX48" fmla="*/ 601952 w 804534"/>
                  <a:gd name="connsiteY48" fmla="*/ 1178912 h 1263012"/>
                  <a:gd name="connsiteX49" fmla="*/ 469962 w 804534"/>
                  <a:gd name="connsiteY49" fmla="*/ 1225370 h 1263012"/>
                  <a:gd name="connsiteX50" fmla="*/ 466046 w 804534"/>
                  <a:gd name="connsiteY50" fmla="*/ 1227455 h 1263012"/>
                  <a:gd name="connsiteX51" fmla="*/ 375273 w 804534"/>
                  <a:gd name="connsiteY51" fmla="*/ 1259064 h 1263012"/>
                  <a:gd name="connsiteX52" fmla="*/ 352960 w 804534"/>
                  <a:gd name="connsiteY52" fmla="*/ 1248725 h 1263012"/>
                  <a:gd name="connsiteX53" fmla="*/ 331886 w 804534"/>
                  <a:gd name="connsiteY53" fmla="*/ 119108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52" fmla="*/ 133550 w 804534"/>
                  <a:gd name="connsiteY52" fmla="*/ 527781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1185 w 804534"/>
                  <a:gd name="connsiteY48" fmla="*/ 686647 h 12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4534" h="1263012">
                    <a:moveTo>
                      <a:pt x="56102" y="415061"/>
                    </a:moveTo>
                    <a:cubicBezTo>
                      <a:pt x="37000" y="364603"/>
                      <a:pt x="20125" y="313356"/>
                      <a:pt x="2122" y="262504"/>
                    </a:cubicBezTo>
                    <a:cubicBezTo>
                      <a:pt x="-2019" y="250812"/>
                      <a:pt x="-498" y="246925"/>
                      <a:pt x="10236" y="243065"/>
                    </a:cubicBezTo>
                    <a:lnTo>
                      <a:pt x="254552" y="156433"/>
                    </a:lnTo>
                    <a:cubicBezTo>
                      <a:pt x="271202" y="151982"/>
                      <a:pt x="287204" y="145530"/>
                      <a:pt x="303432" y="139868"/>
                    </a:cubicBezTo>
                    <a:lnTo>
                      <a:pt x="520786" y="63688"/>
                    </a:lnTo>
                    <a:cubicBezTo>
                      <a:pt x="533069" y="59744"/>
                      <a:pt x="544958" y="54701"/>
                      <a:pt x="557326" y="50954"/>
                    </a:cubicBezTo>
                    <a:cubicBezTo>
                      <a:pt x="596937" y="36079"/>
                      <a:pt x="637112" y="22809"/>
                      <a:pt x="676948" y="8610"/>
                    </a:cubicBezTo>
                    <a:lnTo>
                      <a:pt x="695430" y="1933"/>
                    </a:lnTo>
                    <a:cubicBezTo>
                      <a:pt x="706530" y="-1927"/>
                      <a:pt x="709741" y="-462"/>
                      <a:pt x="713629" y="10498"/>
                    </a:cubicBezTo>
                    <a:cubicBezTo>
                      <a:pt x="724194" y="40248"/>
                      <a:pt x="734731" y="69999"/>
                      <a:pt x="745183" y="99806"/>
                    </a:cubicBezTo>
                    <a:cubicBezTo>
                      <a:pt x="759861" y="141671"/>
                      <a:pt x="774426" y="183592"/>
                      <a:pt x="789443" y="225372"/>
                    </a:cubicBezTo>
                    <a:cubicBezTo>
                      <a:pt x="794993" y="240839"/>
                      <a:pt x="798599" y="256447"/>
                      <a:pt x="798176" y="273238"/>
                    </a:cubicBezTo>
                    <a:cubicBezTo>
                      <a:pt x="797754" y="290086"/>
                      <a:pt x="795725" y="307186"/>
                      <a:pt x="800148" y="323921"/>
                    </a:cubicBezTo>
                    <a:cubicBezTo>
                      <a:pt x="801247" y="368941"/>
                      <a:pt x="800543" y="413962"/>
                      <a:pt x="800543" y="458954"/>
                    </a:cubicBezTo>
                    <a:cubicBezTo>
                      <a:pt x="800543" y="460757"/>
                      <a:pt x="800120" y="462504"/>
                      <a:pt x="799416" y="464138"/>
                    </a:cubicBezTo>
                    <a:cubicBezTo>
                      <a:pt x="797444" y="468082"/>
                      <a:pt x="795077" y="467575"/>
                      <a:pt x="792682" y="464588"/>
                    </a:cubicBezTo>
                    <a:cubicBezTo>
                      <a:pt x="790372" y="461743"/>
                      <a:pt x="789443" y="458250"/>
                      <a:pt x="788203" y="454897"/>
                    </a:cubicBezTo>
                    <a:cubicBezTo>
                      <a:pt x="750902" y="354883"/>
                      <a:pt x="713460" y="254954"/>
                      <a:pt x="675906" y="155053"/>
                    </a:cubicBezTo>
                    <a:cubicBezTo>
                      <a:pt x="671398" y="143079"/>
                      <a:pt x="671032" y="142938"/>
                      <a:pt x="659199" y="147390"/>
                    </a:cubicBezTo>
                    <a:lnTo>
                      <a:pt x="148058" y="338712"/>
                    </a:lnTo>
                    <a:lnTo>
                      <a:pt x="125379" y="347023"/>
                    </a:lnTo>
                    <a:cubicBezTo>
                      <a:pt x="115518" y="350798"/>
                      <a:pt x="115096" y="351671"/>
                      <a:pt x="118674" y="361335"/>
                    </a:cubicBezTo>
                    <a:cubicBezTo>
                      <a:pt x="131295" y="395452"/>
                      <a:pt x="144114" y="429485"/>
                      <a:pt x="156848" y="463574"/>
                    </a:cubicBezTo>
                    <a:cubicBezTo>
                      <a:pt x="199361" y="577534"/>
                      <a:pt x="242381" y="691324"/>
                      <a:pt x="284866" y="805312"/>
                    </a:cubicBezTo>
                    <a:cubicBezTo>
                      <a:pt x="319237" y="897493"/>
                      <a:pt x="354058" y="989506"/>
                      <a:pt x="388345" y="1081716"/>
                    </a:cubicBezTo>
                    <a:cubicBezTo>
                      <a:pt x="393162" y="1094676"/>
                      <a:pt x="393247" y="1094760"/>
                      <a:pt x="406206" y="1089886"/>
                    </a:cubicBezTo>
                    <a:lnTo>
                      <a:pt x="669257" y="991225"/>
                    </a:lnTo>
                    <a:lnTo>
                      <a:pt x="788344" y="946937"/>
                    </a:lnTo>
                    <a:cubicBezTo>
                      <a:pt x="793077" y="945162"/>
                      <a:pt x="798345" y="941669"/>
                      <a:pt x="802796" y="947867"/>
                    </a:cubicBezTo>
                    <a:cubicBezTo>
                      <a:pt x="805783" y="962178"/>
                      <a:pt x="804064" y="976603"/>
                      <a:pt x="803839" y="990971"/>
                    </a:cubicBezTo>
                    <a:cubicBezTo>
                      <a:pt x="803811" y="993056"/>
                      <a:pt x="802684" y="994915"/>
                      <a:pt x="801022" y="996296"/>
                    </a:cubicBezTo>
                    <a:cubicBezTo>
                      <a:pt x="800233" y="1030695"/>
                      <a:pt x="800712" y="1065094"/>
                      <a:pt x="801529" y="1099493"/>
                    </a:cubicBezTo>
                    <a:cubicBezTo>
                      <a:pt x="801613" y="1102705"/>
                      <a:pt x="802740" y="1105973"/>
                      <a:pt x="800655" y="1108987"/>
                    </a:cubicBezTo>
                    <a:cubicBezTo>
                      <a:pt x="798880" y="1112425"/>
                      <a:pt x="795810" y="1114059"/>
                      <a:pt x="792344" y="1115326"/>
                    </a:cubicBezTo>
                    <a:cubicBezTo>
                      <a:pt x="756508" y="1128483"/>
                      <a:pt x="720278" y="1140485"/>
                      <a:pt x="684386" y="1153501"/>
                    </a:cubicBezTo>
                    <a:cubicBezTo>
                      <a:pt x="678807" y="1155529"/>
                      <a:pt x="672694" y="1155642"/>
                      <a:pt x="666834" y="1156628"/>
                    </a:cubicBezTo>
                    <a:lnTo>
                      <a:pt x="601952" y="1178912"/>
                    </a:lnTo>
                    <a:lnTo>
                      <a:pt x="469962" y="1225370"/>
                    </a:lnTo>
                    <a:cubicBezTo>
                      <a:pt x="468581" y="1225849"/>
                      <a:pt x="467342" y="1226750"/>
                      <a:pt x="466046" y="1227455"/>
                    </a:cubicBezTo>
                    <a:lnTo>
                      <a:pt x="375273" y="1259064"/>
                    </a:lnTo>
                    <a:cubicBezTo>
                      <a:pt x="358115" y="1265291"/>
                      <a:pt x="358707" y="1265713"/>
                      <a:pt x="352960" y="1248725"/>
                    </a:cubicBezTo>
                    <a:cubicBezTo>
                      <a:pt x="346255" y="1229342"/>
                      <a:pt x="338901" y="1210269"/>
                      <a:pt x="331886" y="1191083"/>
                    </a:cubicBezTo>
                    <a:cubicBezTo>
                      <a:pt x="318194" y="1150289"/>
                      <a:pt x="304333" y="1109551"/>
                      <a:pt x="288697" y="1069433"/>
                    </a:cubicBezTo>
                    <a:cubicBezTo>
                      <a:pt x="284077" y="1065601"/>
                      <a:pt x="282584" y="1060079"/>
                      <a:pt x="280753" y="1054726"/>
                    </a:cubicBezTo>
                    <a:cubicBezTo>
                      <a:pt x="263398" y="1004381"/>
                      <a:pt x="245170" y="954318"/>
                      <a:pt x="227816" y="903973"/>
                    </a:cubicBezTo>
                    <a:cubicBezTo>
                      <a:pt x="225280" y="896620"/>
                      <a:pt x="224153" y="889070"/>
                      <a:pt x="222660" y="881547"/>
                    </a:cubicBezTo>
                    <a:cubicBezTo>
                      <a:pt x="209616" y="839908"/>
                      <a:pt x="191666" y="790408"/>
                      <a:pt x="179753" y="757925"/>
                    </a:cubicBezTo>
                    <a:cubicBezTo>
                      <a:pt x="167841" y="725442"/>
                      <a:pt x="157137" y="701497"/>
                      <a:pt x="151185" y="686647"/>
                    </a:cubicBezTo>
                  </a:path>
                </a:pathLst>
              </a:custGeom>
              <a:solidFill>
                <a:srgbClr val="01010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19">
                <a:extLst>
                  <a:ext uri="{FF2B5EF4-FFF2-40B4-BE49-F238E27FC236}">
                    <a16:creationId xmlns="" xmlns:a16="http://schemas.microsoft.com/office/drawing/2014/main" id="{B1AEED88-1DBB-49D0-A2FD-3433910930C0}"/>
                  </a:ext>
                </a:extLst>
              </p:cNvPr>
              <p:cNvSpPr/>
              <p:nvPr/>
            </p:nvSpPr>
            <p:spPr>
              <a:xfrm>
                <a:off x="9294736" y="3641180"/>
                <a:ext cx="1294985" cy="1801739"/>
              </a:xfrm>
              <a:custGeom>
                <a:avLst/>
                <a:gdLst>
                  <a:gd name="connsiteX0" fmla="*/ 685959 w 687875"/>
                  <a:gd name="connsiteY0" fmla="*/ 526953 h 957054"/>
                  <a:gd name="connsiteX1" fmla="*/ 686044 w 687875"/>
                  <a:gd name="connsiteY1" fmla="*/ 555154 h 957054"/>
                  <a:gd name="connsiteX2" fmla="*/ 671619 w 687875"/>
                  <a:gd name="connsiteY2" fmla="*/ 563550 h 957054"/>
                  <a:gd name="connsiteX3" fmla="*/ 486101 w 687875"/>
                  <a:gd name="connsiteY3" fmla="*/ 634066 h 957054"/>
                  <a:gd name="connsiteX4" fmla="*/ 247870 w 687875"/>
                  <a:gd name="connsiteY4" fmla="*/ 724417 h 957054"/>
                  <a:gd name="connsiteX5" fmla="*/ 242067 w 687875"/>
                  <a:gd name="connsiteY5" fmla="*/ 726727 h 957054"/>
                  <a:gd name="connsiteX6" fmla="*/ 237193 w 687875"/>
                  <a:gd name="connsiteY6" fmla="*/ 736841 h 957054"/>
                  <a:gd name="connsiteX7" fmla="*/ 248519 w 687875"/>
                  <a:gd name="connsiteY7" fmla="*/ 742560 h 957054"/>
                  <a:gd name="connsiteX8" fmla="*/ 349631 w 687875"/>
                  <a:gd name="connsiteY8" fmla="*/ 704132 h 957054"/>
                  <a:gd name="connsiteX9" fmla="*/ 647954 w 687875"/>
                  <a:gd name="connsiteY9" fmla="*/ 590765 h 957054"/>
                  <a:gd name="connsiteX10" fmla="*/ 675535 w 687875"/>
                  <a:gd name="connsiteY10" fmla="*/ 580313 h 957054"/>
                  <a:gd name="connsiteX11" fmla="*/ 686185 w 687875"/>
                  <a:gd name="connsiteY11" fmla="*/ 580791 h 957054"/>
                  <a:gd name="connsiteX12" fmla="*/ 686297 w 687875"/>
                  <a:gd name="connsiteY12" fmla="*/ 608542 h 957054"/>
                  <a:gd name="connsiteX13" fmla="*/ 678437 w 687875"/>
                  <a:gd name="connsiteY13" fmla="*/ 614064 h 957054"/>
                  <a:gd name="connsiteX14" fmla="*/ 481987 w 687875"/>
                  <a:gd name="connsiteY14" fmla="*/ 688665 h 957054"/>
                  <a:gd name="connsiteX15" fmla="*/ 326586 w 687875"/>
                  <a:gd name="connsiteY15" fmla="*/ 747941 h 957054"/>
                  <a:gd name="connsiteX16" fmla="*/ 262182 w 687875"/>
                  <a:gd name="connsiteY16" fmla="*/ 772283 h 957054"/>
                  <a:gd name="connsiteX17" fmla="*/ 256604 w 687875"/>
                  <a:gd name="connsiteY17" fmla="*/ 784341 h 957054"/>
                  <a:gd name="connsiteX18" fmla="*/ 266437 w 687875"/>
                  <a:gd name="connsiteY18" fmla="*/ 788792 h 957054"/>
                  <a:gd name="connsiteX19" fmla="*/ 293173 w 687875"/>
                  <a:gd name="connsiteY19" fmla="*/ 778565 h 957054"/>
                  <a:gd name="connsiteX20" fmla="*/ 587410 w 687875"/>
                  <a:gd name="connsiteY20" fmla="*/ 666719 h 957054"/>
                  <a:gd name="connsiteX21" fmla="*/ 671056 w 687875"/>
                  <a:gd name="connsiteY21" fmla="*/ 635137 h 957054"/>
                  <a:gd name="connsiteX22" fmla="*/ 686410 w 687875"/>
                  <a:gd name="connsiteY22" fmla="*/ 632207 h 957054"/>
                  <a:gd name="connsiteX23" fmla="*/ 686410 w 687875"/>
                  <a:gd name="connsiteY23" fmla="*/ 632292 h 957054"/>
                  <a:gd name="connsiteX24" fmla="*/ 687227 w 687875"/>
                  <a:gd name="connsiteY24" fmla="*/ 658859 h 957054"/>
                  <a:gd name="connsiteX25" fmla="*/ 678071 w 687875"/>
                  <a:gd name="connsiteY25" fmla="*/ 667339 h 957054"/>
                  <a:gd name="connsiteX26" fmla="*/ 560280 w 687875"/>
                  <a:gd name="connsiteY26" fmla="*/ 712331 h 957054"/>
                  <a:gd name="connsiteX27" fmla="*/ 363774 w 687875"/>
                  <a:gd name="connsiteY27" fmla="*/ 786820 h 957054"/>
                  <a:gd name="connsiteX28" fmla="*/ 282692 w 687875"/>
                  <a:gd name="connsiteY28" fmla="*/ 817613 h 957054"/>
                  <a:gd name="connsiteX29" fmla="*/ 274607 w 687875"/>
                  <a:gd name="connsiteY29" fmla="*/ 827868 h 957054"/>
                  <a:gd name="connsiteX30" fmla="*/ 286721 w 687875"/>
                  <a:gd name="connsiteY30" fmla="*/ 834179 h 957054"/>
                  <a:gd name="connsiteX31" fmla="*/ 420514 w 687875"/>
                  <a:gd name="connsiteY31" fmla="*/ 783439 h 957054"/>
                  <a:gd name="connsiteX32" fmla="*/ 673845 w 687875"/>
                  <a:gd name="connsiteY32" fmla="*/ 687285 h 957054"/>
                  <a:gd name="connsiteX33" fmla="*/ 686692 w 687875"/>
                  <a:gd name="connsiteY33" fmla="*/ 685707 h 957054"/>
                  <a:gd name="connsiteX34" fmla="*/ 687283 w 687875"/>
                  <a:gd name="connsiteY34" fmla="*/ 710669 h 957054"/>
                  <a:gd name="connsiteX35" fmla="*/ 679310 w 687875"/>
                  <a:gd name="connsiteY35" fmla="*/ 720050 h 957054"/>
                  <a:gd name="connsiteX36" fmla="*/ 637530 w 687875"/>
                  <a:gd name="connsiteY36" fmla="*/ 736024 h 957054"/>
                  <a:gd name="connsiteX37" fmla="*/ 343884 w 687875"/>
                  <a:gd name="connsiteY37" fmla="*/ 847279 h 957054"/>
                  <a:gd name="connsiteX38" fmla="*/ 297934 w 687875"/>
                  <a:gd name="connsiteY38" fmla="*/ 864859 h 957054"/>
                  <a:gd name="connsiteX39" fmla="*/ 291849 w 687875"/>
                  <a:gd name="connsiteY39" fmla="*/ 876748 h 957054"/>
                  <a:gd name="connsiteX40" fmla="*/ 303906 w 687875"/>
                  <a:gd name="connsiteY40" fmla="*/ 881002 h 957054"/>
                  <a:gd name="connsiteX41" fmla="*/ 604849 w 687875"/>
                  <a:gd name="connsiteY41" fmla="*/ 766395 h 957054"/>
                  <a:gd name="connsiteX42" fmla="*/ 674324 w 687875"/>
                  <a:gd name="connsiteY42" fmla="*/ 740166 h 957054"/>
                  <a:gd name="connsiteX43" fmla="*/ 687819 w 687875"/>
                  <a:gd name="connsiteY43" fmla="*/ 739574 h 957054"/>
                  <a:gd name="connsiteX44" fmla="*/ 687875 w 687875"/>
                  <a:gd name="connsiteY44" fmla="*/ 805780 h 957054"/>
                  <a:gd name="connsiteX45" fmla="*/ 531825 w 687875"/>
                  <a:gd name="connsiteY45" fmla="*/ 863760 h 957054"/>
                  <a:gd name="connsiteX46" fmla="*/ 286411 w 687875"/>
                  <a:gd name="connsiteY46" fmla="*/ 955998 h 957054"/>
                  <a:gd name="connsiteX47" fmla="*/ 276072 w 687875"/>
                  <a:gd name="connsiteY47" fmla="*/ 950927 h 957054"/>
                  <a:gd name="connsiteX48" fmla="*/ 95906 w 687875"/>
                  <a:gd name="connsiteY48" fmla="*/ 469987 h 957054"/>
                  <a:gd name="connsiteX49" fmla="*/ 1217 w 687875"/>
                  <a:gd name="connsiteY49" fmla="*/ 217784 h 957054"/>
                  <a:gd name="connsiteX50" fmla="*/ 7189 w 687875"/>
                  <a:gd name="connsiteY50" fmla="*/ 205472 h 957054"/>
                  <a:gd name="connsiteX51" fmla="*/ 553378 w 687875"/>
                  <a:gd name="connsiteY51" fmla="*/ 1021 h 957054"/>
                  <a:gd name="connsiteX52" fmla="*/ 563745 w 687875"/>
                  <a:gd name="connsiteY52" fmla="*/ 6261 h 957054"/>
                  <a:gd name="connsiteX53" fmla="*/ 682776 w 687875"/>
                  <a:gd name="connsiteY53" fmla="*/ 324052 h 957054"/>
                  <a:gd name="connsiteX54" fmla="*/ 684382 w 687875"/>
                  <a:gd name="connsiteY54" fmla="*/ 327038 h 957054"/>
                  <a:gd name="connsiteX55" fmla="*/ 684663 w 687875"/>
                  <a:gd name="connsiteY55" fmla="*/ 410683 h 957054"/>
                  <a:gd name="connsiteX56" fmla="*/ 683790 w 687875"/>
                  <a:gd name="connsiteY56" fmla="*/ 410796 h 957054"/>
                  <a:gd name="connsiteX57" fmla="*/ 660632 w 687875"/>
                  <a:gd name="connsiteY57" fmla="*/ 408317 h 957054"/>
                  <a:gd name="connsiteX58" fmla="*/ 351209 w 687875"/>
                  <a:gd name="connsiteY58" fmla="*/ 525995 h 957054"/>
                  <a:gd name="connsiteX59" fmla="*/ 198962 w 687875"/>
                  <a:gd name="connsiteY59" fmla="*/ 583750 h 957054"/>
                  <a:gd name="connsiteX60" fmla="*/ 192285 w 687875"/>
                  <a:gd name="connsiteY60" fmla="*/ 586313 h 957054"/>
                  <a:gd name="connsiteX61" fmla="*/ 186876 w 687875"/>
                  <a:gd name="connsiteY61" fmla="*/ 596822 h 957054"/>
                  <a:gd name="connsiteX62" fmla="*/ 198427 w 687875"/>
                  <a:gd name="connsiteY62" fmla="*/ 602231 h 957054"/>
                  <a:gd name="connsiteX63" fmla="*/ 290383 w 687875"/>
                  <a:gd name="connsiteY63" fmla="*/ 567212 h 957054"/>
                  <a:gd name="connsiteX64" fmla="*/ 594764 w 687875"/>
                  <a:gd name="connsiteY64" fmla="*/ 451478 h 957054"/>
                  <a:gd name="connsiteX65" fmla="*/ 670887 w 687875"/>
                  <a:gd name="connsiteY65" fmla="*/ 422629 h 957054"/>
                  <a:gd name="connsiteX66" fmla="*/ 684635 w 687875"/>
                  <a:gd name="connsiteY66" fmla="*/ 420995 h 957054"/>
                  <a:gd name="connsiteX67" fmla="*/ 684776 w 687875"/>
                  <a:gd name="connsiteY67" fmla="*/ 450126 h 957054"/>
                  <a:gd name="connsiteX68" fmla="*/ 675000 w 687875"/>
                  <a:gd name="connsiteY68" fmla="*/ 456126 h 957054"/>
                  <a:gd name="connsiteX69" fmla="*/ 438291 w 687875"/>
                  <a:gd name="connsiteY69" fmla="*/ 545885 h 957054"/>
                  <a:gd name="connsiteX70" fmla="*/ 211725 w 687875"/>
                  <a:gd name="connsiteY70" fmla="*/ 632094 h 957054"/>
                  <a:gd name="connsiteX71" fmla="*/ 203893 w 687875"/>
                  <a:gd name="connsiteY71" fmla="*/ 641645 h 957054"/>
                  <a:gd name="connsiteX72" fmla="*/ 217359 w 687875"/>
                  <a:gd name="connsiteY72" fmla="*/ 648237 h 957054"/>
                  <a:gd name="connsiteX73" fmla="*/ 295962 w 687875"/>
                  <a:gd name="connsiteY73" fmla="*/ 618374 h 957054"/>
                  <a:gd name="connsiteX74" fmla="*/ 556815 w 687875"/>
                  <a:gd name="connsiteY74" fmla="*/ 519121 h 957054"/>
                  <a:gd name="connsiteX75" fmla="*/ 672239 w 687875"/>
                  <a:gd name="connsiteY75" fmla="*/ 475340 h 957054"/>
                  <a:gd name="connsiteX76" fmla="*/ 678099 w 687875"/>
                  <a:gd name="connsiteY76" fmla="*/ 473115 h 957054"/>
                  <a:gd name="connsiteX77" fmla="*/ 685537 w 687875"/>
                  <a:gd name="connsiteY77" fmla="*/ 478721 h 957054"/>
                  <a:gd name="connsiteX78" fmla="*/ 685565 w 687875"/>
                  <a:gd name="connsiteY78" fmla="*/ 496583 h 957054"/>
                  <a:gd name="connsiteX79" fmla="*/ 677395 w 687875"/>
                  <a:gd name="connsiteY79" fmla="*/ 508387 h 957054"/>
                  <a:gd name="connsiteX80" fmla="*/ 533487 w 687875"/>
                  <a:gd name="connsiteY80" fmla="*/ 562873 h 957054"/>
                  <a:gd name="connsiteX81" fmla="*/ 231643 w 687875"/>
                  <a:gd name="connsiteY81" fmla="*/ 677622 h 957054"/>
                  <a:gd name="connsiteX82" fmla="*/ 224994 w 687875"/>
                  <a:gd name="connsiteY82" fmla="*/ 680270 h 957054"/>
                  <a:gd name="connsiteX83" fmla="*/ 219895 w 687875"/>
                  <a:gd name="connsiteY83" fmla="*/ 691934 h 957054"/>
                  <a:gd name="connsiteX84" fmla="*/ 230995 w 687875"/>
                  <a:gd name="connsiteY84" fmla="*/ 695906 h 957054"/>
                  <a:gd name="connsiteX85" fmla="*/ 375691 w 687875"/>
                  <a:gd name="connsiteY85" fmla="*/ 641025 h 957054"/>
                  <a:gd name="connsiteX86" fmla="*/ 573099 w 687875"/>
                  <a:gd name="connsiteY86" fmla="*/ 566170 h 957054"/>
                  <a:gd name="connsiteX87" fmla="*/ 673366 w 687875"/>
                  <a:gd name="connsiteY87" fmla="*/ 527855 h 957054"/>
                  <a:gd name="connsiteX88" fmla="*/ 685959 w 687875"/>
                  <a:gd name="connsiteY88" fmla="*/ 526953 h 9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87875" h="957054">
                    <a:moveTo>
                      <a:pt x="685959" y="526953"/>
                    </a:moveTo>
                    <a:cubicBezTo>
                      <a:pt x="685987" y="536363"/>
                      <a:pt x="686016" y="545744"/>
                      <a:pt x="686044" y="555154"/>
                    </a:cubicBezTo>
                    <a:cubicBezTo>
                      <a:pt x="682579" y="560253"/>
                      <a:pt x="676859" y="561578"/>
                      <a:pt x="671619" y="563550"/>
                    </a:cubicBezTo>
                    <a:cubicBezTo>
                      <a:pt x="609752" y="586933"/>
                      <a:pt x="547997" y="610655"/>
                      <a:pt x="486101" y="634066"/>
                    </a:cubicBezTo>
                    <a:cubicBezTo>
                      <a:pt x="406653" y="664099"/>
                      <a:pt x="327262" y="694244"/>
                      <a:pt x="247870" y="724417"/>
                    </a:cubicBezTo>
                    <a:cubicBezTo>
                      <a:pt x="245927" y="725149"/>
                      <a:pt x="244011" y="726051"/>
                      <a:pt x="242067" y="726727"/>
                    </a:cubicBezTo>
                    <a:cubicBezTo>
                      <a:pt x="237052" y="728502"/>
                      <a:pt x="234855" y="731178"/>
                      <a:pt x="237193" y="736841"/>
                    </a:cubicBezTo>
                    <a:cubicBezTo>
                      <a:pt x="239475" y="742391"/>
                      <a:pt x="241982" y="745068"/>
                      <a:pt x="248519" y="742560"/>
                    </a:cubicBezTo>
                    <a:cubicBezTo>
                      <a:pt x="282157" y="729601"/>
                      <a:pt x="315880" y="716838"/>
                      <a:pt x="349631" y="704132"/>
                    </a:cubicBezTo>
                    <a:cubicBezTo>
                      <a:pt x="449194" y="666691"/>
                      <a:pt x="548447" y="628404"/>
                      <a:pt x="647954" y="590765"/>
                    </a:cubicBezTo>
                    <a:cubicBezTo>
                      <a:pt x="657167" y="587299"/>
                      <a:pt x="666182" y="583327"/>
                      <a:pt x="675535" y="580313"/>
                    </a:cubicBezTo>
                    <a:cubicBezTo>
                      <a:pt x="679057" y="579186"/>
                      <a:pt x="682832" y="576819"/>
                      <a:pt x="686185" y="580791"/>
                    </a:cubicBezTo>
                    <a:cubicBezTo>
                      <a:pt x="686213" y="590032"/>
                      <a:pt x="686269" y="599273"/>
                      <a:pt x="686297" y="608542"/>
                    </a:cubicBezTo>
                    <a:cubicBezTo>
                      <a:pt x="684523" y="611584"/>
                      <a:pt x="681564" y="612880"/>
                      <a:pt x="678437" y="614064"/>
                    </a:cubicBezTo>
                    <a:cubicBezTo>
                      <a:pt x="612963" y="638997"/>
                      <a:pt x="547405" y="663648"/>
                      <a:pt x="481987" y="688665"/>
                    </a:cubicBezTo>
                    <a:cubicBezTo>
                      <a:pt x="430206" y="708471"/>
                      <a:pt x="378255" y="727882"/>
                      <a:pt x="326586" y="747941"/>
                    </a:cubicBezTo>
                    <a:cubicBezTo>
                      <a:pt x="305202" y="756252"/>
                      <a:pt x="283650" y="764169"/>
                      <a:pt x="262182" y="772283"/>
                    </a:cubicBezTo>
                    <a:cubicBezTo>
                      <a:pt x="255928" y="774649"/>
                      <a:pt x="253590" y="777748"/>
                      <a:pt x="256604" y="784341"/>
                    </a:cubicBezTo>
                    <a:cubicBezTo>
                      <a:pt x="258774" y="789074"/>
                      <a:pt x="261591" y="790567"/>
                      <a:pt x="266437" y="788792"/>
                    </a:cubicBezTo>
                    <a:cubicBezTo>
                      <a:pt x="275395" y="785496"/>
                      <a:pt x="284242" y="781946"/>
                      <a:pt x="293173" y="778565"/>
                    </a:cubicBezTo>
                    <a:cubicBezTo>
                      <a:pt x="391355" y="741518"/>
                      <a:pt x="489284" y="703907"/>
                      <a:pt x="587410" y="666719"/>
                    </a:cubicBezTo>
                    <a:cubicBezTo>
                      <a:pt x="615273" y="656154"/>
                      <a:pt x="643024" y="645195"/>
                      <a:pt x="671056" y="635137"/>
                    </a:cubicBezTo>
                    <a:cubicBezTo>
                      <a:pt x="675958" y="633390"/>
                      <a:pt x="680691" y="629981"/>
                      <a:pt x="686410" y="632207"/>
                    </a:cubicBezTo>
                    <a:lnTo>
                      <a:pt x="686410" y="632292"/>
                    </a:lnTo>
                    <a:cubicBezTo>
                      <a:pt x="688241" y="641110"/>
                      <a:pt x="686748" y="650012"/>
                      <a:pt x="687227" y="658859"/>
                    </a:cubicBezTo>
                    <a:cubicBezTo>
                      <a:pt x="686805" y="664521"/>
                      <a:pt x="682184" y="665733"/>
                      <a:pt x="678071" y="667339"/>
                    </a:cubicBezTo>
                    <a:cubicBezTo>
                      <a:pt x="638911" y="682637"/>
                      <a:pt x="599581" y="697455"/>
                      <a:pt x="560280" y="712331"/>
                    </a:cubicBezTo>
                    <a:cubicBezTo>
                      <a:pt x="494778" y="737123"/>
                      <a:pt x="429248" y="761915"/>
                      <a:pt x="363774" y="786820"/>
                    </a:cubicBezTo>
                    <a:cubicBezTo>
                      <a:pt x="336756" y="797103"/>
                      <a:pt x="309710" y="807330"/>
                      <a:pt x="282692" y="817613"/>
                    </a:cubicBezTo>
                    <a:cubicBezTo>
                      <a:pt x="278128" y="819360"/>
                      <a:pt x="272437" y="820374"/>
                      <a:pt x="274607" y="827868"/>
                    </a:cubicBezTo>
                    <a:cubicBezTo>
                      <a:pt x="276832" y="835559"/>
                      <a:pt x="279086" y="837024"/>
                      <a:pt x="286721" y="834179"/>
                    </a:cubicBezTo>
                    <a:cubicBezTo>
                      <a:pt x="331431" y="817585"/>
                      <a:pt x="375973" y="800484"/>
                      <a:pt x="420514" y="783439"/>
                    </a:cubicBezTo>
                    <a:cubicBezTo>
                      <a:pt x="504864" y="751153"/>
                      <a:pt x="589467" y="719571"/>
                      <a:pt x="673845" y="687285"/>
                    </a:cubicBezTo>
                    <a:cubicBezTo>
                      <a:pt x="677902" y="685736"/>
                      <a:pt x="682071" y="683369"/>
                      <a:pt x="686692" y="685707"/>
                    </a:cubicBezTo>
                    <a:cubicBezTo>
                      <a:pt x="687903" y="693990"/>
                      <a:pt x="686861" y="702358"/>
                      <a:pt x="687283" y="710669"/>
                    </a:cubicBezTo>
                    <a:cubicBezTo>
                      <a:pt x="687565" y="716416"/>
                      <a:pt x="683536" y="718332"/>
                      <a:pt x="679310" y="720050"/>
                    </a:cubicBezTo>
                    <a:cubicBezTo>
                      <a:pt x="665478" y="725628"/>
                      <a:pt x="651476" y="730756"/>
                      <a:pt x="637530" y="736024"/>
                    </a:cubicBezTo>
                    <a:cubicBezTo>
                      <a:pt x="539629" y="773043"/>
                      <a:pt x="441897" y="810485"/>
                      <a:pt x="343884" y="847279"/>
                    </a:cubicBezTo>
                    <a:cubicBezTo>
                      <a:pt x="328530" y="853054"/>
                      <a:pt x="313344" y="859252"/>
                      <a:pt x="297934" y="864859"/>
                    </a:cubicBezTo>
                    <a:cubicBezTo>
                      <a:pt x="291877" y="867056"/>
                      <a:pt x="289059" y="869874"/>
                      <a:pt x="291849" y="876748"/>
                    </a:cubicBezTo>
                    <a:cubicBezTo>
                      <a:pt x="294497" y="883256"/>
                      <a:pt x="298356" y="883143"/>
                      <a:pt x="303906" y="881002"/>
                    </a:cubicBezTo>
                    <a:cubicBezTo>
                      <a:pt x="404117" y="842546"/>
                      <a:pt x="504751" y="805132"/>
                      <a:pt x="604849" y="766395"/>
                    </a:cubicBezTo>
                    <a:cubicBezTo>
                      <a:pt x="627923" y="757464"/>
                      <a:pt x="651222" y="749068"/>
                      <a:pt x="674324" y="740166"/>
                    </a:cubicBezTo>
                    <a:cubicBezTo>
                      <a:pt x="678606" y="738503"/>
                      <a:pt x="683170" y="735883"/>
                      <a:pt x="687819" y="739574"/>
                    </a:cubicBezTo>
                    <a:cubicBezTo>
                      <a:pt x="687847" y="761633"/>
                      <a:pt x="687847" y="783721"/>
                      <a:pt x="687875" y="805780"/>
                    </a:cubicBezTo>
                    <a:cubicBezTo>
                      <a:pt x="635840" y="825107"/>
                      <a:pt x="583804" y="844321"/>
                      <a:pt x="531825" y="863760"/>
                    </a:cubicBezTo>
                    <a:cubicBezTo>
                      <a:pt x="449983" y="894384"/>
                      <a:pt x="368141" y="925092"/>
                      <a:pt x="286411" y="955998"/>
                    </a:cubicBezTo>
                    <a:cubicBezTo>
                      <a:pt x="280157" y="958365"/>
                      <a:pt x="278269" y="956787"/>
                      <a:pt x="276072" y="950927"/>
                    </a:cubicBezTo>
                    <a:cubicBezTo>
                      <a:pt x="216148" y="790567"/>
                      <a:pt x="155999" y="630291"/>
                      <a:pt x="95906" y="469987"/>
                    </a:cubicBezTo>
                    <a:cubicBezTo>
                      <a:pt x="64380" y="385891"/>
                      <a:pt x="32968" y="301767"/>
                      <a:pt x="1217" y="217784"/>
                    </a:cubicBezTo>
                    <a:cubicBezTo>
                      <a:pt x="-1544" y="210459"/>
                      <a:pt x="372" y="208008"/>
                      <a:pt x="7189" y="205472"/>
                    </a:cubicBezTo>
                    <a:cubicBezTo>
                      <a:pt x="189299" y="137491"/>
                      <a:pt x="371381" y="69312"/>
                      <a:pt x="553378" y="1021"/>
                    </a:cubicBezTo>
                    <a:cubicBezTo>
                      <a:pt x="559716" y="-1345"/>
                      <a:pt x="561548" y="401"/>
                      <a:pt x="563745" y="6261"/>
                    </a:cubicBezTo>
                    <a:cubicBezTo>
                      <a:pt x="603272" y="112248"/>
                      <a:pt x="643052" y="218150"/>
                      <a:pt x="682776" y="324052"/>
                    </a:cubicBezTo>
                    <a:cubicBezTo>
                      <a:pt x="683170" y="325094"/>
                      <a:pt x="683846" y="326052"/>
                      <a:pt x="684382" y="327038"/>
                    </a:cubicBezTo>
                    <a:cubicBezTo>
                      <a:pt x="684466" y="354929"/>
                      <a:pt x="684551" y="382792"/>
                      <a:pt x="684663" y="410683"/>
                    </a:cubicBezTo>
                    <a:cubicBezTo>
                      <a:pt x="684382" y="410712"/>
                      <a:pt x="683874" y="410881"/>
                      <a:pt x="683790" y="410796"/>
                    </a:cubicBezTo>
                    <a:cubicBezTo>
                      <a:pt x="677028" y="400823"/>
                      <a:pt x="668999" y="405133"/>
                      <a:pt x="660632" y="408317"/>
                    </a:cubicBezTo>
                    <a:cubicBezTo>
                      <a:pt x="557547" y="447703"/>
                      <a:pt x="454434" y="486947"/>
                      <a:pt x="351209" y="525995"/>
                    </a:cubicBezTo>
                    <a:cubicBezTo>
                      <a:pt x="300441" y="545209"/>
                      <a:pt x="249730" y="564536"/>
                      <a:pt x="198962" y="583750"/>
                    </a:cubicBezTo>
                    <a:cubicBezTo>
                      <a:pt x="196737" y="584595"/>
                      <a:pt x="194567" y="585609"/>
                      <a:pt x="192285" y="586313"/>
                    </a:cubicBezTo>
                    <a:cubicBezTo>
                      <a:pt x="186876" y="588032"/>
                      <a:pt x="184369" y="590624"/>
                      <a:pt x="186876" y="596822"/>
                    </a:cubicBezTo>
                    <a:cubicBezTo>
                      <a:pt x="189271" y="602710"/>
                      <a:pt x="192229" y="604598"/>
                      <a:pt x="198427" y="602231"/>
                    </a:cubicBezTo>
                    <a:cubicBezTo>
                      <a:pt x="229051" y="590511"/>
                      <a:pt x="259731" y="578876"/>
                      <a:pt x="290383" y="567212"/>
                    </a:cubicBezTo>
                    <a:cubicBezTo>
                      <a:pt x="391834" y="528615"/>
                      <a:pt x="493426" y="490328"/>
                      <a:pt x="594764" y="451478"/>
                    </a:cubicBezTo>
                    <a:cubicBezTo>
                      <a:pt x="620091" y="441758"/>
                      <a:pt x="645390" y="431898"/>
                      <a:pt x="670887" y="422629"/>
                    </a:cubicBezTo>
                    <a:cubicBezTo>
                      <a:pt x="675310" y="421023"/>
                      <a:pt x="679705" y="418628"/>
                      <a:pt x="684635" y="420995"/>
                    </a:cubicBezTo>
                    <a:cubicBezTo>
                      <a:pt x="685537" y="430686"/>
                      <a:pt x="685790" y="440406"/>
                      <a:pt x="684776" y="450126"/>
                    </a:cubicBezTo>
                    <a:cubicBezTo>
                      <a:pt x="682128" y="453112"/>
                      <a:pt x="678691" y="454718"/>
                      <a:pt x="675000" y="456126"/>
                    </a:cubicBezTo>
                    <a:cubicBezTo>
                      <a:pt x="596031" y="485877"/>
                      <a:pt x="517147" y="515825"/>
                      <a:pt x="438291" y="545885"/>
                    </a:cubicBezTo>
                    <a:cubicBezTo>
                      <a:pt x="362788" y="574678"/>
                      <a:pt x="287172" y="603217"/>
                      <a:pt x="211725" y="632094"/>
                    </a:cubicBezTo>
                    <a:cubicBezTo>
                      <a:pt x="207527" y="633700"/>
                      <a:pt x="202033" y="634489"/>
                      <a:pt x="203893" y="641645"/>
                    </a:cubicBezTo>
                    <a:cubicBezTo>
                      <a:pt x="206118" y="650238"/>
                      <a:pt x="208457" y="651815"/>
                      <a:pt x="217359" y="648237"/>
                    </a:cubicBezTo>
                    <a:cubicBezTo>
                      <a:pt x="243363" y="637729"/>
                      <a:pt x="269789" y="628375"/>
                      <a:pt x="295962" y="618374"/>
                    </a:cubicBezTo>
                    <a:cubicBezTo>
                      <a:pt x="382903" y="585271"/>
                      <a:pt x="469760" y="551942"/>
                      <a:pt x="556815" y="519121"/>
                    </a:cubicBezTo>
                    <a:cubicBezTo>
                      <a:pt x="595327" y="504612"/>
                      <a:pt x="633839" y="490159"/>
                      <a:pt x="672239" y="475340"/>
                    </a:cubicBezTo>
                    <a:cubicBezTo>
                      <a:pt x="674183" y="474580"/>
                      <a:pt x="676127" y="473791"/>
                      <a:pt x="678099" y="473115"/>
                    </a:cubicBezTo>
                    <a:cubicBezTo>
                      <a:pt x="683396" y="471283"/>
                      <a:pt x="685931" y="472579"/>
                      <a:pt x="685537" y="478721"/>
                    </a:cubicBezTo>
                    <a:cubicBezTo>
                      <a:pt x="685142" y="484665"/>
                      <a:pt x="685001" y="490694"/>
                      <a:pt x="685565" y="496583"/>
                    </a:cubicBezTo>
                    <a:cubicBezTo>
                      <a:pt x="686185" y="503175"/>
                      <a:pt x="683227" y="506218"/>
                      <a:pt x="677395" y="508387"/>
                    </a:cubicBezTo>
                    <a:cubicBezTo>
                      <a:pt x="629332" y="526277"/>
                      <a:pt x="581438" y="544646"/>
                      <a:pt x="533487" y="562873"/>
                    </a:cubicBezTo>
                    <a:cubicBezTo>
                      <a:pt x="432882" y="601160"/>
                      <a:pt x="332164" y="639166"/>
                      <a:pt x="231643" y="677622"/>
                    </a:cubicBezTo>
                    <a:cubicBezTo>
                      <a:pt x="229417" y="678467"/>
                      <a:pt x="227248" y="679566"/>
                      <a:pt x="224994" y="680270"/>
                    </a:cubicBezTo>
                    <a:cubicBezTo>
                      <a:pt x="218740" y="682242"/>
                      <a:pt x="217726" y="685905"/>
                      <a:pt x="219895" y="691934"/>
                    </a:cubicBezTo>
                    <a:cubicBezTo>
                      <a:pt x="222233" y="698441"/>
                      <a:pt x="225811" y="697822"/>
                      <a:pt x="230995" y="695906"/>
                    </a:cubicBezTo>
                    <a:cubicBezTo>
                      <a:pt x="279368" y="677988"/>
                      <a:pt x="327487" y="659394"/>
                      <a:pt x="375691" y="641025"/>
                    </a:cubicBezTo>
                    <a:cubicBezTo>
                      <a:pt x="441447" y="615979"/>
                      <a:pt x="507315" y="591159"/>
                      <a:pt x="573099" y="566170"/>
                    </a:cubicBezTo>
                    <a:cubicBezTo>
                      <a:pt x="606540" y="553464"/>
                      <a:pt x="639868" y="540420"/>
                      <a:pt x="673366" y="527855"/>
                    </a:cubicBezTo>
                    <a:cubicBezTo>
                      <a:pt x="677395" y="526361"/>
                      <a:pt x="681508" y="523291"/>
                      <a:pt x="685959" y="526953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26">
                <a:extLst>
                  <a:ext uri="{FF2B5EF4-FFF2-40B4-BE49-F238E27FC236}">
                    <a16:creationId xmlns="" xmlns:a16="http://schemas.microsoft.com/office/drawing/2014/main" id="{CDF95B88-AECE-406D-9C12-91CF0A75D8AF}"/>
                  </a:ext>
                </a:extLst>
              </p:cNvPr>
              <p:cNvSpPr/>
              <p:nvPr/>
            </p:nvSpPr>
            <p:spPr>
              <a:xfrm>
                <a:off x="9669048" y="4488580"/>
                <a:ext cx="917741" cy="474263"/>
              </a:xfrm>
              <a:custGeom>
                <a:avLst/>
                <a:gdLst>
                  <a:gd name="connsiteX0" fmla="*/ 487131 w 487489"/>
                  <a:gd name="connsiteY0" fmla="*/ 76827 h 251921"/>
                  <a:gd name="connsiteX1" fmla="*/ 402697 w 487489"/>
                  <a:gd name="connsiteY1" fmla="*/ 108437 h 251921"/>
                  <a:gd name="connsiteX2" fmla="*/ 213234 w 487489"/>
                  <a:gd name="connsiteY2" fmla="*/ 180307 h 251921"/>
                  <a:gd name="connsiteX3" fmla="*/ 27969 w 487489"/>
                  <a:gd name="connsiteY3" fmla="*/ 250964 h 251921"/>
                  <a:gd name="connsiteX4" fmla="*/ 19743 w 487489"/>
                  <a:gd name="connsiteY4" fmla="*/ 247217 h 251921"/>
                  <a:gd name="connsiteX5" fmla="*/ 29124 w 487489"/>
                  <a:gd name="connsiteY5" fmla="*/ 225524 h 251921"/>
                  <a:gd name="connsiteX6" fmla="*/ 201148 w 487489"/>
                  <a:gd name="connsiteY6" fmla="*/ 160360 h 251921"/>
                  <a:gd name="connsiteX7" fmla="*/ 479947 w 487489"/>
                  <a:gd name="connsiteY7" fmla="*/ 54430 h 251921"/>
                  <a:gd name="connsiteX8" fmla="*/ 485892 w 487489"/>
                  <a:gd name="connsiteY8" fmla="*/ 46035 h 251921"/>
                  <a:gd name="connsiteX9" fmla="*/ 485807 w 487489"/>
                  <a:gd name="connsiteY9" fmla="*/ 23919 h 251921"/>
                  <a:gd name="connsiteX10" fmla="*/ 419742 w 487489"/>
                  <a:gd name="connsiteY10" fmla="*/ 48852 h 251921"/>
                  <a:gd name="connsiteX11" fmla="*/ 226926 w 487489"/>
                  <a:gd name="connsiteY11" fmla="*/ 122045 h 251921"/>
                  <a:gd name="connsiteX12" fmla="*/ 23321 w 487489"/>
                  <a:gd name="connsiteY12" fmla="*/ 199633 h 251921"/>
                  <a:gd name="connsiteX13" fmla="*/ 810 w 487489"/>
                  <a:gd name="connsiteY13" fmla="*/ 189885 h 251921"/>
                  <a:gd name="connsiteX14" fmla="*/ 4952 w 487489"/>
                  <a:gd name="connsiteY14" fmla="*/ 181603 h 251921"/>
                  <a:gd name="connsiteX15" fmla="*/ 79244 w 487489"/>
                  <a:gd name="connsiteY15" fmla="*/ 153401 h 251921"/>
                  <a:gd name="connsiteX16" fmla="*/ 291245 w 487489"/>
                  <a:gd name="connsiteY16" fmla="*/ 72799 h 251921"/>
                  <a:gd name="connsiteX17" fmla="*/ 474003 w 487489"/>
                  <a:gd name="connsiteY17" fmla="*/ 3353 h 251921"/>
                  <a:gd name="connsiteX18" fmla="*/ 485948 w 487489"/>
                  <a:gd name="connsiteY18" fmla="*/ 0 h 251921"/>
                  <a:gd name="connsiteX19" fmla="*/ 487131 w 487489"/>
                  <a:gd name="connsiteY19" fmla="*/ 76827 h 2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7489" h="251921">
                    <a:moveTo>
                      <a:pt x="487131" y="76827"/>
                    </a:moveTo>
                    <a:cubicBezTo>
                      <a:pt x="458986" y="87364"/>
                      <a:pt x="430813" y="97816"/>
                      <a:pt x="402697" y="108437"/>
                    </a:cubicBezTo>
                    <a:cubicBezTo>
                      <a:pt x="339533" y="132356"/>
                      <a:pt x="276370" y="156331"/>
                      <a:pt x="213234" y="180307"/>
                    </a:cubicBezTo>
                    <a:cubicBezTo>
                      <a:pt x="151451" y="203775"/>
                      <a:pt x="89668" y="227243"/>
                      <a:pt x="27969" y="250964"/>
                    </a:cubicBezTo>
                    <a:cubicBezTo>
                      <a:pt x="22954" y="252880"/>
                      <a:pt x="21433" y="252063"/>
                      <a:pt x="19743" y="247217"/>
                    </a:cubicBezTo>
                    <a:cubicBezTo>
                      <a:pt x="13263" y="228623"/>
                      <a:pt x="11460" y="232314"/>
                      <a:pt x="29124" y="225524"/>
                    </a:cubicBezTo>
                    <a:cubicBezTo>
                      <a:pt x="86343" y="203493"/>
                      <a:pt x="143816" y="182138"/>
                      <a:pt x="201148" y="160360"/>
                    </a:cubicBezTo>
                    <a:cubicBezTo>
                      <a:pt x="294090" y="125088"/>
                      <a:pt x="386976" y="89646"/>
                      <a:pt x="479947" y="54430"/>
                    </a:cubicBezTo>
                    <a:cubicBezTo>
                      <a:pt x="484258" y="52796"/>
                      <a:pt x="486117" y="50711"/>
                      <a:pt x="485892" y="46035"/>
                    </a:cubicBezTo>
                    <a:cubicBezTo>
                      <a:pt x="485553" y="38963"/>
                      <a:pt x="485807" y="31892"/>
                      <a:pt x="485807" y="23919"/>
                    </a:cubicBezTo>
                    <a:cubicBezTo>
                      <a:pt x="463015" y="32511"/>
                      <a:pt x="441378" y="40653"/>
                      <a:pt x="419742" y="48852"/>
                    </a:cubicBezTo>
                    <a:cubicBezTo>
                      <a:pt x="355451" y="73221"/>
                      <a:pt x="291189" y="97619"/>
                      <a:pt x="226926" y="122045"/>
                    </a:cubicBezTo>
                    <a:cubicBezTo>
                      <a:pt x="159029" y="147851"/>
                      <a:pt x="91161" y="173658"/>
                      <a:pt x="23321" y="199633"/>
                    </a:cubicBezTo>
                    <a:cubicBezTo>
                      <a:pt x="6614" y="206028"/>
                      <a:pt x="6924" y="206254"/>
                      <a:pt x="810" y="189885"/>
                    </a:cubicBezTo>
                    <a:cubicBezTo>
                      <a:pt x="-1049" y="184871"/>
                      <a:pt x="275" y="183321"/>
                      <a:pt x="4952" y="181603"/>
                    </a:cubicBezTo>
                    <a:cubicBezTo>
                      <a:pt x="29800" y="172418"/>
                      <a:pt x="54480" y="162811"/>
                      <a:pt x="79244" y="153401"/>
                    </a:cubicBezTo>
                    <a:cubicBezTo>
                      <a:pt x="149901" y="126525"/>
                      <a:pt x="220587" y="99676"/>
                      <a:pt x="291245" y="72799"/>
                    </a:cubicBezTo>
                    <a:cubicBezTo>
                      <a:pt x="352155" y="49641"/>
                      <a:pt x="413065" y="26454"/>
                      <a:pt x="474003" y="3353"/>
                    </a:cubicBezTo>
                    <a:cubicBezTo>
                      <a:pt x="477862" y="1888"/>
                      <a:pt x="481976" y="1099"/>
                      <a:pt x="485948" y="0"/>
                    </a:cubicBezTo>
                    <a:cubicBezTo>
                      <a:pt x="487920" y="25553"/>
                      <a:pt x="487610" y="51190"/>
                      <a:pt x="487131" y="76827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27">
                <a:extLst>
                  <a:ext uri="{FF2B5EF4-FFF2-40B4-BE49-F238E27FC236}">
                    <a16:creationId xmlns="" xmlns:a16="http://schemas.microsoft.com/office/drawing/2014/main" id="{0BF9E57E-65E9-4D11-8DEC-DE51565DDA7D}"/>
                  </a:ext>
                </a:extLst>
              </p:cNvPr>
              <p:cNvSpPr/>
              <p:nvPr/>
            </p:nvSpPr>
            <p:spPr>
              <a:xfrm>
                <a:off x="9635931" y="4393654"/>
                <a:ext cx="947796" cy="390161"/>
              </a:xfrm>
              <a:custGeom>
                <a:avLst/>
                <a:gdLst>
                  <a:gd name="connsiteX0" fmla="*/ 503454 w 503454"/>
                  <a:gd name="connsiteY0" fmla="*/ 21265 h 207247"/>
                  <a:gd name="connsiteX1" fmla="*/ 266351 w 503454"/>
                  <a:gd name="connsiteY1" fmla="*/ 110967 h 207247"/>
                  <a:gd name="connsiteX2" fmla="*/ 21951 w 503454"/>
                  <a:gd name="connsiteY2" fmla="*/ 204022 h 207247"/>
                  <a:gd name="connsiteX3" fmla="*/ 174 w 503454"/>
                  <a:gd name="connsiteY3" fmla="*/ 191513 h 207247"/>
                  <a:gd name="connsiteX4" fmla="*/ 4709 w 503454"/>
                  <a:gd name="connsiteY4" fmla="*/ 185597 h 207247"/>
                  <a:gd name="connsiteX5" fmla="*/ 130727 w 503454"/>
                  <a:gd name="connsiteY5" fmla="*/ 137647 h 207247"/>
                  <a:gd name="connsiteX6" fmla="*/ 318527 w 503454"/>
                  <a:gd name="connsiteY6" fmla="*/ 66398 h 207247"/>
                  <a:gd name="connsiteX7" fmla="*/ 488664 w 503454"/>
                  <a:gd name="connsiteY7" fmla="*/ 1346 h 207247"/>
                  <a:gd name="connsiteX8" fmla="*/ 503454 w 503454"/>
                  <a:gd name="connsiteY8" fmla="*/ 10925 h 207247"/>
                  <a:gd name="connsiteX9" fmla="*/ 503454 w 503454"/>
                  <a:gd name="connsiteY9" fmla="*/ 21265 h 20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3454" h="207247">
                    <a:moveTo>
                      <a:pt x="503454" y="21265"/>
                    </a:moveTo>
                    <a:cubicBezTo>
                      <a:pt x="424401" y="51156"/>
                      <a:pt x="345348" y="80991"/>
                      <a:pt x="266351" y="110967"/>
                    </a:cubicBezTo>
                    <a:cubicBezTo>
                      <a:pt x="184847" y="141901"/>
                      <a:pt x="103399" y="172919"/>
                      <a:pt x="21951" y="204022"/>
                    </a:cubicBezTo>
                    <a:cubicBezTo>
                      <a:pt x="6118" y="210051"/>
                      <a:pt x="3442" y="208558"/>
                      <a:pt x="174" y="191513"/>
                    </a:cubicBezTo>
                    <a:cubicBezTo>
                      <a:pt x="-700" y="186978"/>
                      <a:pt x="1864" y="186696"/>
                      <a:pt x="4709" y="185597"/>
                    </a:cubicBezTo>
                    <a:cubicBezTo>
                      <a:pt x="46715" y="169651"/>
                      <a:pt x="88721" y="153593"/>
                      <a:pt x="130727" y="137647"/>
                    </a:cubicBezTo>
                    <a:cubicBezTo>
                      <a:pt x="193327" y="113869"/>
                      <a:pt x="255927" y="90147"/>
                      <a:pt x="318527" y="66398"/>
                    </a:cubicBezTo>
                    <a:cubicBezTo>
                      <a:pt x="375296" y="44845"/>
                      <a:pt x="432205" y="23631"/>
                      <a:pt x="488664" y="1346"/>
                    </a:cubicBezTo>
                    <a:cubicBezTo>
                      <a:pt x="500750" y="-3443"/>
                      <a:pt x="499905" y="5685"/>
                      <a:pt x="503454" y="10925"/>
                    </a:cubicBezTo>
                    <a:cubicBezTo>
                      <a:pt x="503426" y="14362"/>
                      <a:pt x="503426" y="17799"/>
                      <a:pt x="503454" y="21265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28">
                <a:extLst>
                  <a:ext uri="{FF2B5EF4-FFF2-40B4-BE49-F238E27FC236}">
                    <a16:creationId xmlns="" xmlns:a16="http://schemas.microsoft.com/office/drawing/2014/main" id="{94E1903F-ACDF-4014-96E2-42F2B7888D9A}"/>
                  </a:ext>
                </a:extLst>
              </p:cNvPr>
              <p:cNvSpPr/>
              <p:nvPr/>
            </p:nvSpPr>
            <p:spPr>
              <a:xfrm>
                <a:off x="9732468" y="4686307"/>
                <a:ext cx="855043" cy="363259"/>
              </a:xfrm>
              <a:custGeom>
                <a:avLst/>
                <a:gdLst>
                  <a:gd name="connsiteX0" fmla="*/ 453725 w 454185"/>
                  <a:gd name="connsiteY0" fmla="*/ 25637 h 192957"/>
                  <a:gd name="connsiteX1" fmla="*/ 410198 w 454185"/>
                  <a:gd name="connsiteY1" fmla="*/ 41076 h 192957"/>
                  <a:gd name="connsiteX2" fmla="*/ 272376 w 454185"/>
                  <a:gd name="connsiteY2" fmla="*/ 93224 h 192957"/>
                  <a:gd name="connsiteX3" fmla="*/ 146471 w 454185"/>
                  <a:gd name="connsiteY3" fmla="*/ 141343 h 192957"/>
                  <a:gd name="connsiteX4" fmla="*/ 12932 w 454185"/>
                  <a:gd name="connsiteY4" fmla="*/ 191998 h 192957"/>
                  <a:gd name="connsiteX5" fmla="*/ 3606 w 454185"/>
                  <a:gd name="connsiteY5" fmla="*/ 187941 h 192957"/>
                  <a:gd name="connsiteX6" fmla="*/ 12734 w 454185"/>
                  <a:gd name="connsiteY6" fmla="*/ 167009 h 192957"/>
                  <a:gd name="connsiteX7" fmla="*/ 201324 w 454185"/>
                  <a:gd name="connsiteY7" fmla="*/ 95309 h 192957"/>
                  <a:gd name="connsiteX8" fmla="*/ 385828 w 454185"/>
                  <a:gd name="connsiteY8" fmla="*/ 25271 h 192957"/>
                  <a:gd name="connsiteX9" fmla="*/ 453528 w 454185"/>
                  <a:gd name="connsiteY9" fmla="*/ 0 h 192957"/>
                  <a:gd name="connsiteX10" fmla="*/ 453725 w 454185"/>
                  <a:gd name="connsiteY10" fmla="*/ 25637 h 19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4185" h="192957">
                    <a:moveTo>
                      <a:pt x="453725" y="25637"/>
                    </a:moveTo>
                    <a:cubicBezTo>
                      <a:pt x="438427" y="28511"/>
                      <a:pt x="424622" y="35723"/>
                      <a:pt x="410198" y="41076"/>
                    </a:cubicBezTo>
                    <a:cubicBezTo>
                      <a:pt x="364163" y="58177"/>
                      <a:pt x="318270" y="75757"/>
                      <a:pt x="272376" y="93224"/>
                    </a:cubicBezTo>
                    <a:cubicBezTo>
                      <a:pt x="230398" y="109198"/>
                      <a:pt x="188477" y="125369"/>
                      <a:pt x="146471" y="141343"/>
                    </a:cubicBezTo>
                    <a:cubicBezTo>
                      <a:pt x="101986" y="158275"/>
                      <a:pt x="57417" y="174982"/>
                      <a:pt x="12932" y="191998"/>
                    </a:cubicBezTo>
                    <a:cubicBezTo>
                      <a:pt x="7861" y="193942"/>
                      <a:pt x="5579" y="193097"/>
                      <a:pt x="3606" y="187941"/>
                    </a:cubicBezTo>
                    <a:cubicBezTo>
                      <a:pt x="-2084" y="173010"/>
                      <a:pt x="-2394" y="172784"/>
                      <a:pt x="12734" y="167009"/>
                    </a:cubicBezTo>
                    <a:cubicBezTo>
                      <a:pt x="75560" y="143006"/>
                      <a:pt x="138470" y="119200"/>
                      <a:pt x="201324" y="95309"/>
                    </a:cubicBezTo>
                    <a:cubicBezTo>
                      <a:pt x="262825" y="71954"/>
                      <a:pt x="324327" y="48570"/>
                      <a:pt x="385828" y="25271"/>
                    </a:cubicBezTo>
                    <a:cubicBezTo>
                      <a:pt x="408367" y="16735"/>
                      <a:pt x="430961" y="8424"/>
                      <a:pt x="453528" y="0"/>
                    </a:cubicBezTo>
                    <a:cubicBezTo>
                      <a:pt x="454260" y="8536"/>
                      <a:pt x="454458" y="17073"/>
                      <a:pt x="453725" y="25637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29">
                <a:extLst>
                  <a:ext uri="{FF2B5EF4-FFF2-40B4-BE49-F238E27FC236}">
                    <a16:creationId xmlns="" xmlns:a16="http://schemas.microsoft.com/office/drawing/2014/main" id="{807D1536-7023-4381-B4B6-631B3E42C788}"/>
                  </a:ext>
                </a:extLst>
              </p:cNvPr>
              <p:cNvSpPr/>
              <p:nvPr/>
            </p:nvSpPr>
            <p:spPr>
              <a:xfrm>
                <a:off x="9766457" y="4786760"/>
                <a:ext cx="821949" cy="348936"/>
              </a:xfrm>
              <a:custGeom>
                <a:avLst/>
                <a:gdLst>
                  <a:gd name="connsiteX0" fmla="*/ 435897 w 436606"/>
                  <a:gd name="connsiteY0" fmla="*/ 23665 h 185349"/>
                  <a:gd name="connsiteX1" fmla="*/ 351800 w 436606"/>
                  <a:gd name="connsiteY1" fmla="*/ 56120 h 185349"/>
                  <a:gd name="connsiteX2" fmla="*/ 178171 w 436606"/>
                  <a:gd name="connsiteY2" fmla="*/ 122073 h 185349"/>
                  <a:gd name="connsiteX3" fmla="*/ 15444 w 436606"/>
                  <a:gd name="connsiteY3" fmla="*/ 183913 h 185349"/>
                  <a:gd name="connsiteX4" fmla="*/ 3949 w 436606"/>
                  <a:gd name="connsiteY4" fmla="*/ 178842 h 185349"/>
                  <a:gd name="connsiteX5" fmla="*/ 991 w 436606"/>
                  <a:gd name="connsiteY5" fmla="*/ 171376 h 185349"/>
                  <a:gd name="connsiteX6" fmla="*/ 4823 w 436606"/>
                  <a:gd name="connsiteY6" fmla="*/ 162811 h 185349"/>
                  <a:gd name="connsiteX7" fmla="*/ 119994 w 436606"/>
                  <a:gd name="connsiteY7" fmla="*/ 119087 h 185349"/>
                  <a:gd name="connsiteX8" fmla="*/ 313682 w 436606"/>
                  <a:gd name="connsiteY8" fmla="*/ 45499 h 185349"/>
                  <a:gd name="connsiteX9" fmla="*/ 435784 w 436606"/>
                  <a:gd name="connsiteY9" fmla="*/ 0 h 185349"/>
                  <a:gd name="connsiteX10" fmla="*/ 435897 w 436606"/>
                  <a:gd name="connsiteY10" fmla="*/ 23665 h 18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6606" h="185349">
                    <a:moveTo>
                      <a:pt x="435897" y="23665"/>
                    </a:moveTo>
                    <a:cubicBezTo>
                      <a:pt x="407864" y="34484"/>
                      <a:pt x="379889" y="45415"/>
                      <a:pt x="351800" y="56120"/>
                    </a:cubicBezTo>
                    <a:cubicBezTo>
                      <a:pt x="293933" y="78180"/>
                      <a:pt x="236038" y="100098"/>
                      <a:pt x="178171" y="122073"/>
                    </a:cubicBezTo>
                    <a:cubicBezTo>
                      <a:pt x="123910" y="142668"/>
                      <a:pt x="69621" y="163177"/>
                      <a:pt x="15444" y="183913"/>
                    </a:cubicBezTo>
                    <a:cubicBezTo>
                      <a:pt x="9359" y="186251"/>
                      <a:pt x="5330" y="186476"/>
                      <a:pt x="3949" y="178842"/>
                    </a:cubicBezTo>
                    <a:cubicBezTo>
                      <a:pt x="3470" y="176250"/>
                      <a:pt x="2062" y="173827"/>
                      <a:pt x="991" y="171376"/>
                    </a:cubicBezTo>
                    <a:cubicBezTo>
                      <a:pt x="-925" y="167037"/>
                      <a:pt x="-276" y="164727"/>
                      <a:pt x="4823" y="162811"/>
                    </a:cubicBezTo>
                    <a:cubicBezTo>
                      <a:pt x="43279" y="148443"/>
                      <a:pt x="81622" y="133680"/>
                      <a:pt x="119994" y="119087"/>
                    </a:cubicBezTo>
                    <a:cubicBezTo>
                      <a:pt x="184538" y="94520"/>
                      <a:pt x="249082" y="69897"/>
                      <a:pt x="313682" y="45499"/>
                    </a:cubicBezTo>
                    <a:cubicBezTo>
                      <a:pt x="354308" y="30145"/>
                      <a:pt x="395074" y="15157"/>
                      <a:pt x="435784" y="0"/>
                    </a:cubicBezTo>
                    <a:cubicBezTo>
                      <a:pt x="436742" y="7888"/>
                      <a:pt x="436967" y="15777"/>
                      <a:pt x="435897" y="23665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30">
                <a:extLst>
                  <a:ext uri="{FF2B5EF4-FFF2-40B4-BE49-F238E27FC236}">
                    <a16:creationId xmlns="" xmlns:a16="http://schemas.microsoft.com/office/drawing/2014/main" id="{C8FE10AC-B183-4D11-8E06-A0EBA9266277}"/>
                  </a:ext>
                </a:extLst>
              </p:cNvPr>
              <p:cNvSpPr/>
              <p:nvPr/>
            </p:nvSpPr>
            <p:spPr>
              <a:xfrm>
                <a:off x="9833737" y="4831471"/>
                <a:ext cx="755931" cy="478607"/>
              </a:xfrm>
              <a:custGeom>
                <a:avLst/>
                <a:gdLst>
                  <a:gd name="connsiteX0" fmla="*/ 401539 w 401538"/>
                  <a:gd name="connsiteY0" fmla="*/ 107282 h 254228"/>
                  <a:gd name="connsiteX1" fmla="*/ 347052 w 401538"/>
                  <a:gd name="connsiteY1" fmla="*/ 126919 h 254228"/>
                  <a:gd name="connsiteX2" fmla="*/ 124317 w 401538"/>
                  <a:gd name="connsiteY2" fmla="*/ 211381 h 254228"/>
                  <a:gd name="connsiteX3" fmla="*/ 16838 w 401538"/>
                  <a:gd name="connsiteY3" fmla="*/ 252598 h 254228"/>
                  <a:gd name="connsiteX4" fmla="*/ 2695 w 401538"/>
                  <a:gd name="connsiteY4" fmla="*/ 246400 h 254228"/>
                  <a:gd name="connsiteX5" fmla="*/ 8019 w 401538"/>
                  <a:gd name="connsiteY5" fmla="*/ 230539 h 254228"/>
                  <a:gd name="connsiteX6" fmla="*/ 272422 w 401538"/>
                  <a:gd name="connsiteY6" fmla="*/ 130102 h 254228"/>
                  <a:gd name="connsiteX7" fmla="*/ 391819 w 401538"/>
                  <a:gd name="connsiteY7" fmla="*/ 84969 h 254228"/>
                  <a:gd name="connsiteX8" fmla="*/ 400214 w 401538"/>
                  <a:gd name="connsiteY8" fmla="*/ 72714 h 254228"/>
                  <a:gd name="connsiteX9" fmla="*/ 399848 w 401538"/>
                  <a:gd name="connsiteY9" fmla="*/ 53951 h 254228"/>
                  <a:gd name="connsiteX10" fmla="*/ 399735 w 401538"/>
                  <a:gd name="connsiteY10" fmla="*/ 28342 h 254228"/>
                  <a:gd name="connsiteX11" fmla="*/ 400130 w 401538"/>
                  <a:gd name="connsiteY11" fmla="*/ 0 h 254228"/>
                  <a:gd name="connsiteX12" fmla="*/ 401229 w 401538"/>
                  <a:gd name="connsiteY12" fmla="*/ 10368 h 254228"/>
                  <a:gd name="connsiteX13" fmla="*/ 401539 w 401538"/>
                  <a:gd name="connsiteY13" fmla="*/ 107282 h 25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1538" h="254228">
                    <a:moveTo>
                      <a:pt x="401539" y="107282"/>
                    </a:moveTo>
                    <a:cubicBezTo>
                      <a:pt x="382663" y="111818"/>
                      <a:pt x="365111" y="120129"/>
                      <a:pt x="347052" y="126919"/>
                    </a:cubicBezTo>
                    <a:cubicBezTo>
                      <a:pt x="272732" y="154838"/>
                      <a:pt x="198553" y="183180"/>
                      <a:pt x="124317" y="211381"/>
                    </a:cubicBezTo>
                    <a:cubicBezTo>
                      <a:pt x="88453" y="225017"/>
                      <a:pt x="52504" y="238427"/>
                      <a:pt x="16838" y="252598"/>
                    </a:cubicBezTo>
                    <a:cubicBezTo>
                      <a:pt x="8724" y="255810"/>
                      <a:pt x="5371" y="254542"/>
                      <a:pt x="2695" y="246400"/>
                    </a:cubicBezTo>
                    <a:cubicBezTo>
                      <a:pt x="-1362" y="233976"/>
                      <a:pt x="-1757" y="234258"/>
                      <a:pt x="8019" y="230539"/>
                    </a:cubicBezTo>
                    <a:cubicBezTo>
                      <a:pt x="96172" y="197098"/>
                      <a:pt x="184297" y="163572"/>
                      <a:pt x="272422" y="130102"/>
                    </a:cubicBezTo>
                    <a:cubicBezTo>
                      <a:pt x="312202" y="115002"/>
                      <a:pt x="351926" y="99732"/>
                      <a:pt x="391819" y="84969"/>
                    </a:cubicBezTo>
                    <a:cubicBezTo>
                      <a:pt x="398242" y="82603"/>
                      <a:pt x="400890" y="79504"/>
                      <a:pt x="400214" y="72714"/>
                    </a:cubicBezTo>
                    <a:cubicBezTo>
                      <a:pt x="399623" y="66516"/>
                      <a:pt x="399933" y="60205"/>
                      <a:pt x="399848" y="53951"/>
                    </a:cubicBezTo>
                    <a:cubicBezTo>
                      <a:pt x="393875" y="45443"/>
                      <a:pt x="395848" y="36878"/>
                      <a:pt x="399735" y="28342"/>
                    </a:cubicBezTo>
                    <a:cubicBezTo>
                      <a:pt x="399876" y="18904"/>
                      <a:pt x="399989" y="9466"/>
                      <a:pt x="400130" y="0"/>
                    </a:cubicBezTo>
                    <a:cubicBezTo>
                      <a:pt x="402271" y="3268"/>
                      <a:pt x="401229" y="6931"/>
                      <a:pt x="401229" y="10368"/>
                    </a:cubicBezTo>
                    <a:cubicBezTo>
                      <a:pt x="401454" y="42682"/>
                      <a:pt x="401482" y="74968"/>
                      <a:pt x="401539" y="107282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31">
                <a:extLst>
                  <a:ext uri="{FF2B5EF4-FFF2-40B4-BE49-F238E27FC236}">
                    <a16:creationId xmlns="" xmlns:a16="http://schemas.microsoft.com/office/drawing/2014/main" id="{232D7E88-7FC6-40E9-8635-6D4452C40666}"/>
                  </a:ext>
                </a:extLst>
              </p:cNvPr>
              <p:cNvSpPr/>
              <p:nvPr/>
            </p:nvSpPr>
            <p:spPr>
              <a:xfrm>
                <a:off x="9513787" y="3740897"/>
                <a:ext cx="718955" cy="376152"/>
              </a:xfrm>
              <a:custGeom>
                <a:avLst/>
                <a:gdLst>
                  <a:gd name="connsiteX0" fmla="*/ 354757 w 381897"/>
                  <a:gd name="connsiteY0" fmla="*/ 116 h 199806"/>
                  <a:gd name="connsiteX1" fmla="*/ 360307 w 381897"/>
                  <a:gd name="connsiteY1" fmla="*/ 4680 h 199806"/>
                  <a:gd name="connsiteX2" fmla="*/ 381155 w 381897"/>
                  <a:gd name="connsiteY2" fmla="*/ 58744 h 199806"/>
                  <a:gd name="connsiteX3" fmla="*/ 375943 w 381897"/>
                  <a:gd name="connsiteY3" fmla="*/ 67759 h 199806"/>
                  <a:gd name="connsiteX4" fmla="*/ 222457 w 381897"/>
                  <a:gd name="connsiteY4" fmla="*/ 126021 h 199806"/>
                  <a:gd name="connsiteX5" fmla="*/ 36459 w 381897"/>
                  <a:gd name="connsiteY5" fmla="*/ 196679 h 199806"/>
                  <a:gd name="connsiteX6" fmla="*/ 18907 w 381897"/>
                  <a:gd name="connsiteY6" fmla="*/ 188959 h 199806"/>
                  <a:gd name="connsiteX7" fmla="*/ 1243 w 381897"/>
                  <a:gd name="connsiteY7" fmla="*/ 143178 h 199806"/>
                  <a:gd name="connsiteX8" fmla="*/ 6061 w 381897"/>
                  <a:gd name="connsiteY8" fmla="*/ 132191 h 199806"/>
                  <a:gd name="connsiteX9" fmla="*/ 161265 w 381897"/>
                  <a:gd name="connsiteY9" fmla="*/ 73422 h 199806"/>
                  <a:gd name="connsiteX10" fmla="*/ 347995 w 381897"/>
                  <a:gd name="connsiteY10" fmla="*/ 2483 h 199806"/>
                  <a:gd name="connsiteX11" fmla="*/ 354757 w 381897"/>
                  <a:gd name="connsiteY11" fmla="*/ 116 h 19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897" h="199806">
                    <a:moveTo>
                      <a:pt x="354757" y="116"/>
                    </a:moveTo>
                    <a:cubicBezTo>
                      <a:pt x="358476" y="-616"/>
                      <a:pt x="359349" y="2257"/>
                      <a:pt x="360307" y="4680"/>
                    </a:cubicBezTo>
                    <a:cubicBezTo>
                      <a:pt x="367294" y="22683"/>
                      <a:pt x="374111" y="40770"/>
                      <a:pt x="381155" y="58744"/>
                    </a:cubicBezTo>
                    <a:cubicBezTo>
                      <a:pt x="383352" y="64322"/>
                      <a:pt x="380394" y="66069"/>
                      <a:pt x="375943" y="67759"/>
                    </a:cubicBezTo>
                    <a:cubicBezTo>
                      <a:pt x="324752" y="87114"/>
                      <a:pt x="273619" y="106582"/>
                      <a:pt x="222457" y="126021"/>
                    </a:cubicBezTo>
                    <a:cubicBezTo>
                      <a:pt x="160448" y="149574"/>
                      <a:pt x="98411" y="173042"/>
                      <a:pt x="36459" y="196679"/>
                    </a:cubicBezTo>
                    <a:cubicBezTo>
                      <a:pt x="23471" y="201637"/>
                      <a:pt x="23697" y="201806"/>
                      <a:pt x="18907" y="188959"/>
                    </a:cubicBezTo>
                    <a:cubicBezTo>
                      <a:pt x="13188" y="173633"/>
                      <a:pt x="7385" y="158335"/>
                      <a:pt x="1243" y="143178"/>
                    </a:cubicBezTo>
                    <a:cubicBezTo>
                      <a:pt x="-1095" y="137375"/>
                      <a:pt x="-476" y="134642"/>
                      <a:pt x="6061" y="132191"/>
                    </a:cubicBezTo>
                    <a:cubicBezTo>
                      <a:pt x="57899" y="112864"/>
                      <a:pt x="109568" y="93059"/>
                      <a:pt x="161265" y="73422"/>
                    </a:cubicBezTo>
                    <a:cubicBezTo>
                      <a:pt x="223499" y="49785"/>
                      <a:pt x="285761" y="26120"/>
                      <a:pt x="347995" y="2483"/>
                    </a:cubicBezTo>
                    <a:cubicBezTo>
                      <a:pt x="350249" y="1638"/>
                      <a:pt x="352503" y="905"/>
                      <a:pt x="354757" y="116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32">
                <a:extLst>
                  <a:ext uri="{FF2B5EF4-FFF2-40B4-BE49-F238E27FC236}">
                    <a16:creationId xmlns="" xmlns:a16="http://schemas.microsoft.com/office/drawing/2014/main" id="{0F4641C9-7BCA-4CA3-88E6-459865C23B84}"/>
                  </a:ext>
                </a:extLst>
              </p:cNvPr>
              <p:cNvSpPr/>
              <p:nvPr/>
            </p:nvSpPr>
            <p:spPr>
              <a:xfrm>
                <a:off x="9504470" y="4042815"/>
                <a:ext cx="950327" cy="392749"/>
              </a:xfrm>
              <a:custGeom>
                <a:avLst/>
                <a:gdLst>
                  <a:gd name="connsiteX0" fmla="*/ 504796 w 504798"/>
                  <a:gd name="connsiteY0" fmla="*/ 18274 h 208622"/>
                  <a:gd name="connsiteX1" fmla="*/ 499809 w 504798"/>
                  <a:gd name="connsiteY1" fmla="*/ 22612 h 208622"/>
                  <a:gd name="connsiteX2" fmla="*/ 397992 w 504798"/>
                  <a:gd name="connsiteY2" fmla="*/ 61378 h 208622"/>
                  <a:gd name="connsiteX3" fmla="*/ 208614 w 504798"/>
                  <a:gd name="connsiteY3" fmla="*/ 133332 h 208622"/>
                  <a:gd name="connsiteX4" fmla="*/ 13320 w 504798"/>
                  <a:gd name="connsiteY4" fmla="*/ 207624 h 208622"/>
                  <a:gd name="connsiteX5" fmla="*/ 3121 w 504798"/>
                  <a:gd name="connsiteY5" fmla="*/ 202496 h 208622"/>
                  <a:gd name="connsiteX6" fmla="*/ 10474 w 504798"/>
                  <a:gd name="connsiteY6" fmla="*/ 183423 h 208622"/>
                  <a:gd name="connsiteX7" fmla="*/ 169003 w 504798"/>
                  <a:gd name="connsiteY7" fmla="*/ 122964 h 208622"/>
                  <a:gd name="connsiteX8" fmla="*/ 398556 w 504798"/>
                  <a:gd name="connsiteY8" fmla="*/ 36163 h 208622"/>
                  <a:gd name="connsiteX9" fmla="*/ 490343 w 504798"/>
                  <a:gd name="connsiteY9" fmla="*/ 1173 h 208622"/>
                  <a:gd name="connsiteX10" fmla="*/ 500288 w 504798"/>
                  <a:gd name="connsiteY10" fmla="*/ 5962 h 208622"/>
                  <a:gd name="connsiteX11" fmla="*/ 504796 w 504798"/>
                  <a:gd name="connsiteY11" fmla="*/ 18274 h 2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798" h="208622">
                    <a:moveTo>
                      <a:pt x="504796" y="18274"/>
                    </a:moveTo>
                    <a:cubicBezTo>
                      <a:pt x="504909" y="22021"/>
                      <a:pt x="501838" y="21852"/>
                      <a:pt x="499809" y="22612"/>
                    </a:cubicBezTo>
                    <a:cubicBezTo>
                      <a:pt x="465889" y="35572"/>
                      <a:pt x="431941" y="48475"/>
                      <a:pt x="397992" y="61378"/>
                    </a:cubicBezTo>
                    <a:cubicBezTo>
                      <a:pt x="334857" y="85381"/>
                      <a:pt x="271750" y="109357"/>
                      <a:pt x="208614" y="133332"/>
                    </a:cubicBezTo>
                    <a:cubicBezTo>
                      <a:pt x="143506" y="158068"/>
                      <a:pt x="78371" y="182719"/>
                      <a:pt x="13320" y="207624"/>
                    </a:cubicBezTo>
                    <a:cubicBezTo>
                      <a:pt x="7262" y="209934"/>
                      <a:pt x="5065" y="208244"/>
                      <a:pt x="3121" y="202496"/>
                    </a:cubicBezTo>
                    <a:cubicBezTo>
                      <a:pt x="-1753" y="188156"/>
                      <a:pt x="-2035" y="188213"/>
                      <a:pt x="10474" y="183423"/>
                    </a:cubicBezTo>
                    <a:cubicBezTo>
                      <a:pt x="63298" y="163251"/>
                      <a:pt x="116123" y="143023"/>
                      <a:pt x="169003" y="122964"/>
                    </a:cubicBezTo>
                    <a:cubicBezTo>
                      <a:pt x="245492" y="93946"/>
                      <a:pt x="322038" y="65097"/>
                      <a:pt x="398556" y="36163"/>
                    </a:cubicBezTo>
                    <a:cubicBezTo>
                      <a:pt x="429180" y="24584"/>
                      <a:pt x="459888" y="13174"/>
                      <a:pt x="490343" y="1173"/>
                    </a:cubicBezTo>
                    <a:cubicBezTo>
                      <a:pt x="496569" y="-1278"/>
                      <a:pt x="498767" y="18"/>
                      <a:pt x="500288" y="5962"/>
                    </a:cubicBezTo>
                    <a:cubicBezTo>
                      <a:pt x="501331" y="10272"/>
                      <a:pt x="503303" y="14358"/>
                      <a:pt x="504796" y="18274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33">
                <a:extLst>
                  <a:ext uri="{FF2B5EF4-FFF2-40B4-BE49-F238E27FC236}">
                    <a16:creationId xmlns="" xmlns:a16="http://schemas.microsoft.com/office/drawing/2014/main" id="{DD8E7ED4-B270-4E29-93F3-445B3436F17C}"/>
                  </a:ext>
                </a:extLst>
              </p:cNvPr>
              <p:cNvSpPr/>
              <p:nvPr/>
            </p:nvSpPr>
            <p:spPr>
              <a:xfrm>
                <a:off x="9537024" y="4130506"/>
                <a:ext cx="950867" cy="393873"/>
              </a:xfrm>
              <a:custGeom>
                <a:avLst/>
                <a:gdLst>
                  <a:gd name="connsiteX0" fmla="*/ 7860 w 505085"/>
                  <a:gd name="connsiteY0" fmla="*/ 209219 h 209219"/>
                  <a:gd name="connsiteX1" fmla="*/ 6029 w 505085"/>
                  <a:gd name="connsiteY1" fmla="*/ 206853 h 209219"/>
                  <a:gd name="connsiteX2" fmla="*/ 3662 w 505085"/>
                  <a:gd name="connsiteY2" fmla="*/ 202035 h 209219"/>
                  <a:gd name="connsiteX3" fmla="*/ 12030 w 505085"/>
                  <a:gd name="connsiteY3" fmla="*/ 182906 h 209219"/>
                  <a:gd name="connsiteX4" fmla="*/ 182222 w 505085"/>
                  <a:gd name="connsiteY4" fmla="*/ 118221 h 209219"/>
                  <a:gd name="connsiteX5" fmla="*/ 339202 w 505085"/>
                  <a:gd name="connsiteY5" fmla="*/ 59001 h 209219"/>
                  <a:gd name="connsiteX6" fmla="*/ 490969 w 505085"/>
                  <a:gd name="connsiteY6" fmla="*/ 1022 h 209219"/>
                  <a:gd name="connsiteX7" fmla="*/ 500407 w 505085"/>
                  <a:gd name="connsiteY7" fmla="*/ 5388 h 209219"/>
                  <a:gd name="connsiteX8" fmla="*/ 491843 w 505085"/>
                  <a:gd name="connsiteY8" fmla="*/ 25363 h 209219"/>
                  <a:gd name="connsiteX9" fmla="*/ 274066 w 505085"/>
                  <a:gd name="connsiteY9" fmla="*/ 108248 h 209219"/>
                  <a:gd name="connsiteX10" fmla="*/ 14706 w 505085"/>
                  <a:gd name="connsiteY10" fmla="*/ 207106 h 209219"/>
                  <a:gd name="connsiteX11" fmla="*/ 7860 w 505085"/>
                  <a:gd name="connsiteY11" fmla="*/ 209219 h 20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085" h="209219">
                    <a:moveTo>
                      <a:pt x="7860" y="209219"/>
                    </a:moveTo>
                    <a:cubicBezTo>
                      <a:pt x="7860" y="209219"/>
                      <a:pt x="6790" y="208290"/>
                      <a:pt x="6029" y="206853"/>
                    </a:cubicBezTo>
                    <a:cubicBezTo>
                      <a:pt x="5184" y="205275"/>
                      <a:pt x="4367" y="203697"/>
                      <a:pt x="3662" y="202035"/>
                    </a:cubicBezTo>
                    <a:cubicBezTo>
                      <a:pt x="-2198" y="188090"/>
                      <a:pt x="-2113" y="188259"/>
                      <a:pt x="12030" y="182906"/>
                    </a:cubicBezTo>
                    <a:cubicBezTo>
                      <a:pt x="68798" y="161410"/>
                      <a:pt x="125482" y="139717"/>
                      <a:pt x="182222" y="118221"/>
                    </a:cubicBezTo>
                    <a:cubicBezTo>
                      <a:pt x="234511" y="98415"/>
                      <a:pt x="286913" y="78807"/>
                      <a:pt x="339202" y="59001"/>
                    </a:cubicBezTo>
                    <a:cubicBezTo>
                      <a:pt x="389857" y="39816"/>
                      <a:pt x="440483" y="20602"/>
                      <a:pt x="490969" y="1022"/>
                    </a:cubicBezTo>
                    <a:cubicBezTo>
                      <a:pt x="496885" y="-1260"/>
                      <a:pt x="498604" y="317"/>
                      <a:pt x="500407" y="5388"/>
                    </a:cubicBezTo>
                    <a:cubicBezTo>
                      <a:pt x="506943" y="23757"/>
                      <a:pt x="508690" y="18883"/>
                      <a:pt x="491843" y="25363"/>
                    </a:cubicBezTo>
                    <a:cubicBezTo>
                      <a:pt x="419326" y="53198"/>
                      <a:pt x="346667" y="80610"/>
                      <a:pt x="274066" y="108248"/>
                    </a:cubicBezTo>
                    <a:cubicBezTo>
                      <a:pt x="187603" y="141154"/>
                      <a:pt x="101169" y="174144"/>
                      <a:pt x="14706" y="207106"/>
                    </a:cubicBezTo>
                    <a:cubicBezTo>
                      <a:pt x="13072" y="207726"/>
                      <a:pt x="11325" y="208149"/>
                      <a:pt x="7860" y="209219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34">
                <a:extLst>
                  <a:ext uri="{FF2B5EF4-FFF2-40B4-BE49-F238E27FC236}">
                    <a16:creationId xmlns="" xmlns:a16="http://schemas.microsoft.com/office/drawing/2014/main" id="{6F3A6E2D-8A3D-4624-9F98-183808F90734}"/>
                  </a:ext>
                </a:extLst>
              </p:cNvPr>
              <p:cNvSpPr/>
              <p:nvPr/>
            </p:nvSpPr>
            <p:spPr>
              <a:xfrm>
                <a:off x="9437203" y="3867855"/>
                <a:ext cx="950210" cy="392687"/>
              </a:xfrm>
              <a:custGeom>
                <a:avLst/>
                <a:gdLst>
                  <a:gd name="connsiteX0" fmla="*/ 504579 w 504736"/>
                  <a:gd name="connsiteY0" fmla="*/ 16831 h 208589"/>
                  <a:gd name="connsiteX1" fmla="*/ 499085 w 504736"/>
                  <a:gd name="connsiteY1" fmla="*/ 22944 h 208589"/>
                  <a:gd name="connsiteX2" fmla="*/ 418257 w 504736"/>
                  <a:gd name="connsiteY2" fmla="*/ 53935 h 208589"/>
                  <a:gd name="connsiteX3" fmla="*/ 262263 w 504736"/>
                  <a:gd name="connsiteY3" fmla="*/ 113436 h 208589"/>
                  <a:gd name="connsiteX4" fmla="*/ 22765 w 504736"/>
                  <a:gd name="connsiteY4" fmla="*/ 204209 h 208589"/>
                  <a:gd name="connsiteX5" fmla="*/ 20230 w 504736"/>
                  <a:gd name="connsiteY5" fmla="*/ 205082 h 208589"/>
                  <a:gd name="connsiteX6" fmla="*/ 1129 w 504736"/>
                  <a:gd name="connsiteY6" fmla="*/ 196602 h 208589"/>
                  <a:gd name="connsiteX7" fmla="*/ 6003 w 504736"/>
                  <a:gd name="connsiteY7" fmla="*/ 185361 h 208589"/>
                  <a:gd name="connsiteX8" fmla="*/ 199691 w 504736"/>
                  <a:gd name="connsiteY8" fmla="*/ 112337 h 208589"/>
                  <a:gd name="connsiteX9" fmla="*/ 356389 w 504736"/>
                  <a:gd name="connsiteY9" fmla="*/ 52301 h 208589"/>
                  <a:gd name="connsiteX10" fmla="*/ 491535 w 504736"/>
                  <a:gd name="connsiteY10" fmla="*/ 829 h 208589"/>
                  <a:gd name="connsiteX11" fmla="*/ 500015 w 504736"/>
                  <a:gd name="connsiteY11" fmla="*/ 4998 h 208589"/>
                  <a:gd name="connsiteX12" fmla="*/ 504579 w 504736"/>
                  <a:gd name="connsiteY12" fmla="*/ 16831 h 20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736" h="208589">
                    <a:moveTo>
                      <a:pt x="504579" y="16831"/>
                    </a:moveTo>
                    <a:cubicBezTo>
                      <a:pt x="505593" y="22155"/>
                      <a:pt x="501479" y="22015"/>
                      <a:pt x="499085" y="22944"/>
                    </a:cubicBezTo>
                    <a:cubicBezTo>
                      <a:pt x="472180" y="33368"/>
                      <a:pt x="445218" y="43651"/>
                      <a:pt x="418257" y="53935"/>
                    </a:cubicBezTo>
                    <a:cubicBezTo>
                      <a:pt x="366278" y="73768"/>
                      <a:pt x="314299" y="93658"/>
                      <a:pt x="262263" y="113436"/>
                    </a:cubicBezTo>
                    <a:cubicBezTo>
                      <a:pt x="182450" y="143750"/>
                      <a:pt x="102579" y="173951"/>
                      <a:pt x="22765" y="204209"/>
                    </a:cubicBezTo>
                    <a:cubicBezTo>
                      <a:pt x="21920" y="204519"/>
                      <a:pt x="21047" y="204744"/>
                      <a:pt x="20230" y="205082"/>
                    </a:cubicBezTo>
                    <a:cubicBezTo>
                      <a:pt x="6003" y="210745"/>
                      <a:pt x="6313" y="210632"/>
                      <a:pt x="1129" y="196602"/>
                    </a:cubicBezTo>
                    <a:cubicBezTo>
                      <a:pt x="-1097" y="190573"/>
                      <a:pt x="-308" y="187728"/>
                      <a:pt x="6003" y="185361"/>
                    </a:cubicBezTo>
                    <a:cubicBezTo>
                      <a:pt x="70631" y="161189"/>
                      <a:pt x="135204" y="136847"/>
                      <a:pt x="199691" y="112337"/>
                    </a:cubicBezTo>
                    <a:cubicBezTo>
                      <a:pt x="251980" y="92475"/>
                      <a:pt x="304128" y="72247"/>
                      <a:pt x="356389" y="52301"/>
                    </a:cubicBezTo>
                    <a:cubicBezTo>
                      <a:pt x="401409" y="35087"/>
                      <a:pt x="446514" y="18014"/>
                      <a:pt x="491535" y="829"/>
                    </a:cubicBezTo>
                    <a:cubicBezTo>
                      <a:pt x="496070" y="-918"/>
                      <a:pt x="498690" y="-73"/>
                      <a:pt x="500015" y="4998"/>
                    </a:cubicBezTo>
                    <a:cubicBezTo>
                      <a:pt x="501141" y="9280"/>
                      <a:pt x="503170" y="13337"/>
                      <a:pt x="504579" y="16831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35">
                <a:extLst>
                  <a:ext uri="{FF2B5EF4-FFF2-40B4-BE49-F238E27FC236}">
                    <a16:creationId xmlns="" xmlns:a16="http://schemas.microsoft.com/office/drawing/2014/main" id="{9D4F96D4-07B8-41C5-AFFF-89D71D5CB8F7}"/>
                  </a:ext>
                </a:extLst>
              </p:cNvPr>
              <p:cNvSpPr/>
              <p:nvPr/>
            </p:nvSpPr>
            <p:spPr>
              <a:xfrm>
                <a:off x="9602782" y="4305214"/>
                <a:ext cx="948747" cy="392808"/>
              </a:xfrm>
              <a:custGeom>
                <a:avLst/>
                <a:gdLst>
                  <a:gd name="connsiteX0" fmla="*/ 11950 w 503959"/>
                  <a:gd name="connsiteY0" fmla="*/ 208008 h 208653"/>
                  <a:gd name="connsiteX1" fmla="*/ 5188 w 503959"/>
                  <a:gd name="connsiteY1" fmla="*/ 205642 h 208653"/>
                  <a:gd name="connsiteX2" fmla="*/ 14344 w 503959"/>
                  <a:gd name="connsiteY2" fmla="*/ 182624 h 208653"/>
                  <a:gd name="connsiteX3" fmla="*/ 259505 w 503959"/>
                  <a:gd name="connsiteY3" fmla="*/ 89231 h 208653"/>
                  <a:gd name="connsiteX4" fmla="*/ 491368 w 503959"/>
                  <a:gd name="connsiteY4" fmla="*/ 1050 h 208653"/>
                  <a:gd name="connsiteX5" fmla="*/ 500693 w 503959"/>
                  <a:gd name="connsiteY5" fmla="*/ 5501 h 208653"/>
                  <a:gd name="connsiteX6" fmla="*/ 490917 w 503959"/>
                  <a:gd name="connsiteY6" fmla="*/ 26406 h 208653"/>
                  <a:gd name="connsiteX7" fmla="*/ 270774 w 503959"/>
                  <a:gd name="connsiteY7" fmla="*/ 110220 h 208653"/>
                  <a:gd name="connsiteX8" fmla="*/ 65450 w 503959"/>
                  <a:gd name="connsiteY8" fmla="*/ 187893 h 208653"/>
                  <a:gd name="connsiteX9" fmla="*/ 20373 w 503959"/>
                  <a:gd name="connsiteY9" fmla="*/ 204994 h 208653"/>
                  <a:gd name="connsiteX10" fmla="*/ 11950 w 503959"/>
                  <a:gd name="connsiteY10" fmla="*/ 208008 h 20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3959" h="208653">
                    <a:moveTo>
                      <a:pt x="11950" y="208008"/>
                    </a:moveTo>
                    <a:cubicBezTo>
                      <a:pt x="6512" y="209755"/>
                      <a:pt x="6118" y="207614"/>
                      <a:pt x="5188" y="205642"/>
                    </a:cubicBezTo>
                    <a:cubicBezTo>
                      <a:pt x="-2841" y="188907"/>
                      <a:pt x="-2813" y="189132"/>
                      <a:pt x="14344" y="182624"/>
                    </a:cubicBezTo>
                    <a:cubicBezTo>
                      <a:pt x="96102" y="151550"/>
                      <a:pt x="177775" y="120334"/>
                      <a:pt x="259505" y="89231"/>
                    </a:cubicBezTo>
                    <a:cubicBezTo>
                      <a:pt x="336783" y="59819"/>
                      <a:pt x="414118" y="30491"/>
                      <a:pt x="491368" y="1050"/>
                    </a:cubicBezTo>
                    <a:cubicBezTo>
                      <a:pt x="496439" y="-894"/>
                      <a:pt x="498665" y="-528"/>
                      <a:pt x="500693" y="5501"/>
                    </a:cubicBezTo>
                    <a:cubicBezTo>
                      <a:pt x="505933" y="21024"/>
                      <a:pt x="506300" y="20546"/>
                      <a:pt x="490917" y="26406"/>
                    </a:cubicBezTo>
                    <a:cubicBezTo>
                      <a:pt x="417499" y="54240"/>
                      <a:pt x="344164" y="82329"/>
                      <a:pt x="270774" y="110220"/>
                    </a:cubicBezTo>
                    <a:cubicBezTo>
                      <a:pt x="202370" y="136195"/>
                      <a:pt x="133882" y="162002"/>
                      <a:pt x="65450" y="187893"/>
                    </a:cubicBezTo>
                    <a:cubicBezTo>
                      <a:pt x="50434" y="193584"/>
                      <a:pt x="35418" y="199331"/>
                      <a:pt x="20373" y="204994"/>
                    </a:cubicBezTo>
                    <a:cubicBezTo>
                      <a:pt x="16767" y="206346"/>
                      <a:pt x="13105" y="207614"/>
                      <a:pt x="11950" y="208008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36">
                <a:extLst>
                  <a:ext uri="{FF2B5EF4-FFF2-40B4-BE49-F238E27FC236}">
                    <a16:creationId xmlns="" xmlns:a16="http://schemas.microsoft.com/office/drawing/2014/main" id="{6B1D0FE6-A052-4725-9383-FF14C7079E79}"/>
                  </a:ext>
                </a:extLst>
              </p:cNvPr>
              <p:cNvSpPr/>
              <p:nvPr/>
            </p:nvSpPr>
            <p:spPr>
              <a:xfrm>
                <a:off x="9470269" y="3955778"/>
                <a:ext cx="947962" cy="392328"/>
              </a:xfrm>
              <a:custGeom>
                <a:avLst/>
                <a:gdLst>
                  <a:gd name="connsiteX0" fmla="*/ 11512 w 503542"/>
                  <a:gd name="connsiteY0" fmla="*/ 208020 h 208398"/>
                  <a:gd name="connsiteX1" fmla="*/ 5060 w 503542"/>
                  <a:gd name="connsiteY1" fmla="*/ 205259 h 208398"/>
                  <a:gd name="connsiteX2" fmla="*/ 12808 w 503542"/>
                  <a:gd name="connsiteY2" fmla="*/ 182777 h 208398"/>
                  <a:gd name="connsiteX3" fmla="*/ 215625 w 503542"/>
                  <a:gd name="connsiteY3" fmla="*/ 105752 h 208398"/>
                  <a:gd name="connsiteX4" fmla="*/ 385902 w 503542"/>
                  <a:gd name="connsiteY4" fmla="*/ 41011 h 208398"/>
                  <a:gd name="connsiteX5" fmla="*/ 490141 w 503542"/>
                  <a:gd name="connsiteY5" fmla="*/ 1203 h 208398"/>
                  <a:gd name="connsiteX6" fmla="*/ 500903 w 503542"/>
                  <a:gd name="connsiteY6" fmla="*/ 6274 h 208398"/>
                  <a:gd name="connsiteX7" fmla="*/ 492761 w 503542"/>
                  <a:gd name="connsiteY7" fmla="*/ 25065 h 208398"/>
                  <a:gd name="connsiteX8" fmla="*/ 371843 w 503542"/>
                  <a:gd name="connsiteY8" fmla="*/ 71184 h 208398"/>
                  <a:gd name="connsiteX9" fmla="*/ 205003 w 503542"/>
                  <a:gd name="connsiteY9" fmla="*/ 134799 h 208398"/>
                  <a:gd name="connsiteX10" fmla="*/ 37121 w 503542"/>
                  <a:gd name="connsiteY10" fmla="*/ 198244 h 208398"/>
                  <a:gd name="connsiteX11" fmla="*/ 11512 w 503542"/>
                  <a:gd name="connsiteY11" fmla="*/ 208020 h 20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3542" h="208398">
                    <a:moveTo>
                      <a:pt x="11512" y="208020"/>
                    </a:moveTo>
                    <a:cubicBezTo>
                      <a:pt x="6666" y="209316"/>
                      <a:pt x="6018" y="207006"/>
                      <a:pt x="5060" y="205259"/>
                    </a:cubicBezTo>
                    <a:cubicBezTo>
                      <a:pt x="-2856" y="190637"/>
                      <a:pt x="-2349" y="188552"/>
                      <a:pt x="12808" y="182777"/>
                    </a:cubicBezTo>
                    <a:cubicBezTo>
                      <a:pt x="80366" y="156999"/>
                      <a:pt x="148010" y="131446"/>
                      <a:pt x="215625" y="105752"/>
                    </a:cubicBezTo>
                    <a:cubicBezTo>
                      <a:pt x="272393" y="84200"/>
                      <a:pt x="329133" y="62620"/>
                      <a:pt x="385902" y="41011"/>
                    </a:cubicBezTo>
                    <a:cubicBezTo>
                      <a:pt x="420667" y="27798"/>
                      <a:pt x="455461" y="14669"/>
                      <a:pt x="490141" y="1203"/>
                    </a:cubicBezTo>
                    <a:cubicBezTo>
                      <a:pt x="496255" y="-1164"/>
                      <a:pt x="498875" y="-319"/>
                      <a:pt x="500903" y="6274"/>
                    </a:cubicBezTo>
                    <a:cubicBezTo>
                      <a:pt x="505045" y="19712"/>
                      <a:pt x="505637" y="20078"/>
                      <a:pt x="492761" y="25065"/>
                    </a:cubicBezTo>
                    <a:cubicBezTo>
                      <a:pt x="452531" y="40645"/>
                      <a:pt x="412159" y="55830"/>
                      <a:pt x="371843" y="71184"/>
                    </a:cubicBezTo>
                    <a:cubicBezTo>
                      <a:pt x="316230" y="92370"/>
                      <a:pt x="260645" y="113669"/>
                      <a:pt x="205003" y="134799"/>
                    </a:cubicBezTo>
                    <a:cubicBezTo>
                      <a:pt x="149080" y="156041"/>
                      <a:pt x="93101" y="177114"/>
                      <a:pt x="37121" y="198244"/>
                    </a:cubicBezTo>
                    <a:cubicBezTo>
                      <a:pt x="27965" y="201766"/>
                      <a:pt x="18809" y="205259"/>
                      <a:pt x="11512" y="20802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37">
                <a:extLst>
                  <a:ext uri="{FF2B5EF4-FFF2-40B4-BE49-F238E27FC236}">
                    <a16:creationId xmlns="" xmlns:a16="http://schemas.microsoft.com/office/drawing/2014/main" id="{F8AAD7F4-0D86-47F9-B24D-3294BF375B12}"/>
                  </a:ext>
                </a:extLst>
              </p:cNvPr>
              <p:cNvSpPr/>
              <p:nvPr/>
            </p:nvSpPr>
            <p:spPr>
              <a:xfrm>
                <a:off x="9570007" y="4217811"/>
                <a:ext cx="950826" cy="393647"/>
              </a:xfrm>
              <a:custGeom>
                <a:avLst/>
                <a:gdLst>
                  <a:gd name="connsiteX0" fmla="*/ 505059 w 505063"/>
                  <a:gd name="connsiteY0" fmla="*/ 17698 h 209099"/>
                  <a:gd name="connsiteX1" fmla="*/ 499650 w 505063"/>
                  <a:gd name="connsiteY1" fmla="*/ 23051 h 209099"/>
                  <a:gd name="connsiteX2" fmla="*/ 401946 w 505063"/>
                  <a:gd name="connsiteY2" fmla="*/ 59873 h 209099"/>
                  <a:gd name="connsiteX3" fmla="*/ 195890 w 505063"/>
                  <a:gd name="connsiteY3" fmla="*/ 138391 h 209099"/>
                  <a:gd name="connsiteX4" fmla="*/ 27219 w 505063"/>
                  <a:gd name="connsiteY4" fmla="*/ 202202 h 209099"/>
                  <a:gd name="connsiteX5" fmla="*/ 19696 w 505063"/>
                  <a:gd name="connsiteY5" fmla="*/ 205020 h 209099"/>
                  <a:gd name="connsiteX6" fmla="*/ 7441 w 505063"/>
                  <a:gd name="connsiteY6" fmla="*/ 208288 h 209099"/>
                  <a:gd name="connsiteX7" fmla="*/ 144 w 505063"/>
                  <a:gd name="connsiteY7" fmla="*/ 191497 h 209099"/>
                  <a:gd name="connsiteX8" fmla="*/ 6342 w 505063"/>
                  <a:gd name="connsiteY8" fmla="*/ 185186 h 209099"/>
                  <a:gd name="connsiteX9" fmla="*/ 83959 w 505063"/>
                  <a:gd name="connsiteY9" fmla="*/ 155802 h 209099"/>
                  <a:gd name="connsiteX10" fmla="*/ 285141 w 505063"/>
                  <a:gd name="connsiteY10" fmla="*/ 79509 h 209099"/>
                  <a:gd name="connsiteX11" fmla="*/ 492100 w 505063"/>
                  <a:gd name="connsiteY11" fmla="*/ 907 h 209099"/>
                  <a:gd name="connsiteX12" fmla="*/ 500242 w 505063"/>
                  <a:gd name="connsiteY12" fmla="*/ 4767 h 209099"/>
                  <a:gd name="connsiteX13" fmla="*/ 505059 w 505063"/>
                  <a:gd name="connsiteY13" fmla="*/ 17698 h 20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063" h="209099">
                    <a:moveTo>
                      <a:pt x="505059" y="17698"/>
                    </a:moveTo>
                    <a:cubicBezTo>
                      <a:pt x="505200" y="21952"/>
                      <a:pt x="501904" y="22206"/>
                      <a:pt x="499650" y="23051"/>
                    </a:cubicBezTo>
                    <a:cubicBezTo>
                      <a:pt x="467110" y="35391"/>
                      <a:pt x="434486" y="47505"/>
                      <a:pt x="401946" y="59873"/>
                    </a:cubicBezTo>
                    <a:cubicBezTo>
                      <a:pt x="333233" y="85989"/>
                      <a:pt x="264603" y="112275"/>
                      <a:pt x="195890" y="138391"/>
                    </a:cubicBezTo>
                    <a:cubicBezTo>
                      <a:pt x="139685" y="159746"/>
                      <a:pt x="83452" y="180932"/>
                      <a:pt x="27219" y="202202"/>
                    </a:cubicBezTo>
                    <a:cubicBezTo>
                      <a:pt x="24711" y="203160"/>
                      <a:pt x="22288" y="204372"/>
                      <a:pt x="19696" y="205020"/>
                    </a:cubicBezTo>
                    <a:cubicBezTo>
                      <a:pt x="15470" y="206062"/>
                      <a:pt x="10766" y="211021"/>
                      <a:pt x="7441" y="208288"/>
                    </a:cubicBezTo>
                    <a:cubicBezTo>
                      <a:pt x="2764" y="204456"/>
                      <a:pt x="1497" y="197526"/>
                      <a:pt x="144" y="191497"/>
                    </a:cubicBezTo>
                    <a:cubicBezTo>
                      <a:pt x="-842" y="187130"/>
                      <a:pt x="3441" y="186313"/>
                      <a:pt x="6342" y="185186"/>
                    </a:cubicBezTo>
                    <a:cubicBezTo>
                      <a:pt x="32177" y="175325"/>
                      <a:pt x="58096" y="165606"/>
                      <a:pt x="83959" y="155802"/>
                    </a:cubicBezTo>
                    <a:cubicBezTo>
                      <a:pt x="151038" y="130390"/>
                      <a:pt x="218090" y="104921"/>
                      <a:pt x="285141" y="79509"/>
                    </a:cubicBezTo>
                    <a:cubicBezTo>
                      <a:pt x="354137" y="53337"/>
                      <a:pt x="423161" y="27249"/>
                      <a:pt x="492100" y="907"/>
                    </a:cubicBezTo>
                    <a:cubicBezTo>
                      <a:pt x="497086" y="-1009"/>
                      <a:pt x="498889" y="34"/>
                      <a:pt x="500242" y="4767"/>
                    </a:cubicBezTo>
                    <a:cubicBezTo>
                      <a:pt x="501538" y="9274"/>
                      <a:pt x="503510" y="13641"/>
                      <a:pt x="505059" y="17698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38">
                <a:extLst>
                  <a:ext uri="{FF2B5EF4-FFF2-40B4-BE49-F238E27FC236}">
                    <a16:creationId xmlns="" xmlns:a16="http://schemas.microsoft.com/office/drawing/2014/main" id="{9E9AAE52-7EAF-4FA1-B257-6E257AC4D8C7}"/>
                  </a:ext>
                </a:extLst>
              </p:cNvPr>
              <p:cNvSpPr/>
              <p:nvPr/>
            </p:nvSpPr>
            <p:spPr>
              <a:xfrm>
                <a:off x="9802495" y="4884827"/>
                <a:ext cx="784043" cy="338623"/>
              </a:xfrm>
              <a:custGeom>
                <a:avLst/>
                <a:gdLst>
                  <a:gd name="connsiteX0" fmla="*/ 416359 w 416471"/>
                  <a:gd name="connsiteY0" fmla="*/ 0 h 179871"/>
                  <a:gd name="connsiteX1" fmla="*/ 416472 w 416471"/>
                  <a:gd name="connsiteY1" fmla="*/ 25609 h 179871"/>
                  <a:gd name="connsiteX2" fmla="*/ 252139 w 416471"/>
                  <a:gd name="connsiteY2" fmla="*/ 87871 h 179871"/>
                  <a:gd name="connsiteX3" fmla="*/ 38532 w 416471"/>
                  <a:gd name="connsiteY3" fmla="*/ 168784 h 179871"/>
                  <a:gd name="connsiteX4" fmla="*/ 12811 w 416471"/>
                  <a:gd name="connsiteY4" fmla="*/ 178926 h 179871"/>
                  <a:gd name="connsiteX5" fmla="*/ 4697 w 416471"/>
                  <a:gd name="connsiteY5" fmla="*/ 175686 h 179871"/>
                  <a:gd name="connsiteX6" fmla="*/ 13656 w 416471"/>
                  <a:gd name="connsiteY6" fmla="*/ 153232 h 179871"/>
                  <a:gd name="connsiteX7" fmla="*/ 167085 w 416471"/>
                  <a:gd name="connsiteY7" fmla="*/ 94746 h 179871"/>
                  <a:gd name="connsiteX8" fmla="*/ 364859 w 416471"/>
                  <a:gd name="connsiteY8" fmla="*/ 20059 h 179871"/>
                  <a:gd name="connsiteX9" fmla="*/ 416359 w 416471"/>
                  <a:gd name="connsiteY9" fmla="*/ 0 h 17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471" h="179871">
                    <a:moveTo>
                      <a:pt x="416359" y="0"/>
                    </a:moveTo>
                    <a:cubicBezTo>
                      <a:pt x="416387" y="8536"/>
                      <a:pt x="416444" y="17073"/>
                      <a:pt x="416472" y="25609"/>
                    </a:cubicBezTo>
                    <a:cubicBezTo>
                      <a:pt x="361704" y="46373"/>
                      <a:pt x="306907" y="67136"/>
                      <a:pt x="252139" y="87871"/>
                    </a:cubicBezTo>
                    <a:cubicBezTo>
                      <a:pt x="180946" y="114833"/>
                      <a:pt x="109725" y="141794"/>
                      <a:pt x="38532" y="168784"/>
                    </a:cubicBezTo>
                    <a:cubicBezTo>
                      <a:pt x="29911" y="172052"/>
                      <a:pt x="21291" y="175320"/>
                      <a:pt x="12811" y="178926"/>
                    </a:cubicBezTo>
                    <a:cubicBezTo>
                      <a:pt x="8669" y="180701"/>
                      <a:pt x="6697" y="180166"/>
                      <a:pt x="4697" y="175686"/>
                    </a:cubicBezTo>
                    <a:cubicBezTo>
                      <a:pt x="-2600" y="159233"/>
                      <a:pt x="-2656" y="159430"/>
                      <a:pt x="13656" y="153232"/>
                    </a:cubicBezTo>
                    <a:cubicBezTo>
                      <a:pt x="64846" y="133850"/>
                      <a:pt x="115895" y="114128"/>
                      <a:pt x="167085" y="94746"/>
                    </a:cubicBezTo>
                    <a:cubicBezTo>
                      <a:pt x="232982" y="69756"/>
                      <a:pt x="298963" y="44992"/>
                      <a:pt x="364859" y="20059"/>
                    </a:cubicBezTo>
                    <a:cubicBezTo>
                      <a:pt x="382129" y="13579"/>
                      <a:pt x="399202" y="6705"/>
                      <a:pt x="416359" y="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oup 2">
              <a:extLst>
                <a:ext uri="{FF2B5EF4-FFF2-40B4-BE49-F238E27FC236}">
                  <a16:creationId xmlns="" xmlns:a16="http://schemas.microsoft.com/office/drawing/2014/main" id="{7D8AEF2A-93DF-47A9-9D12-E49F780D920F}"/>
                </a:ext>
              </a:extLst>
            </p:cNvPr>
            <p:cNvGrpSpPr/>
            <p:nvPr/>
          </p:nvGrpSpPr>
          <p:grpSpPr>
            <a:xfrm>
              <a:off x="6641219" y="3108114"/>
              <a:ext cx="3003188" cy="4143369"/>
              <a:chOff x="6641219" y="3108114"/>
              <a:chExt cx="3003188" cy="4143369"/>
            </a:xfrm>
          </p:grpSpPr>
          <p:grpSp>
            <p:nvGrpSpPr>
              <p:cNvPr id="53" name="Group 50">
                <a:extLst>
                  <a:ext uri="{FF2B5EF4-FFF2-40B4-BE49-F238E27FC236}">
                    <a16:creationId xmlns="" xmlns:a16="http://schemas.microsoft.com/office/drawing/2014/main" id="{4C2348E6-65D2-4F10-A01F-A3D60286EBFF}"/>
                  </a:ext>
                </a:extLst>
              </p:cNvPr>
              <p:cNvGrpSpPr/>
              <p:nvPr/>
            </p:nvGrpSpPr>
            <p:grpSpPr>
              <a:xfrm>
                <a:off x="7395329" y="3108114"/>
                <a:ext cx="2249078" cy="1302234"/>
                <a:chOff x="7395329" y="3108114"/>
                <a:chExt cx="2249078" cy="1302234"/>
              </a:xfrm>
            </p:grpSpPr>
            <p:sp>
              <p:nvSpPr>
                <p:cNvPr id="55" name="Freeform: Shape 10">
                  <a:extLst>
                    <a:ext uri="{FF2B5EF4-FFF2-40B4-BE49-F238E27FC236}">
                      <a16:creationId xmlns="" xmlns:a16="http://schemas.microsoft.com/office/drawing/2014/main" id="{8EF0AC82-4EC3-4DE8-A27C-61F33A6D1546}"/>
                    </a:ext>
                  </a:extLst>
                </p:cNvPr>
                <p:cNvSpPr/>
                <p:nvPr/>
              </p:nvSpPr>
              <p:spPr>
                <a:xfrm>
                  <a:off x="7395329" y="3834747"/>
                  <a:ext cx="759023" cy="575601"/>
                </a:xfrm>
                <a:custGeom>
                  <a:avLst/>
                  <a:gdLst>
                    <a:gd name="connsiteX0" fmla="*/ 320749 w 322229"/>
                    <a:gd name="connsiteY0" fmla="*/ 252976 h 294023"/>
                    <a:gd name="connsiteX1" fmla="*/ 319396 w 322229"/>
                    <a:gd name="connsiteY1" fmla="*/ 261794 h 294023"/>
                    <a:gd name="connsiteX2" fmla="*/ 291618 w 322229"/>
                    <a:gd name="connsiteY2" fmla="*/ 294024 h 294023"/>
                    <a:gd name="connsiteX3" fmla="*/ 251049 w 322229"/>
                    <a:gd name="connsiteY3" fmla="*/ 259258 h 294023"/>
                    <a:gd name="connsiteX4" fmla="*/ 51669 w 322229"/>
                    <a:gd name="connsiteY4" fmla="*/ 83037 h 294023"/>
                    <a:gd name="connsiteX5" fmla="*/ 0 w 322229"/>
                    <a:gd name="connsiteY5" fmla="*/ 36551 h 294023"/>
                    <a:gd name="connsiteX6" fmla="*/ 30455 w 322229"/>
                    <a:gd name="connsiteY6" fmla="*/ 2688 h 294023"/>
                    <a:gd name="connsiteX7" fmla="*/ 38850 w 322229"/>
                    <a:gd name="connsiteY7" fmla="*/ 2237 h 294023"/>
                    <a:gd name="connsiteX8" fmla="*/ 80518 w 322229"/>
                    <a:gd name="connsiteY8" fmla="*/ 38467 h 294023"/>
                    <a:gd name="connsiteX9" fmla="*/ 90858 w 322229"/>
                    <a:gd name="connsiteY9" fmla="*/ 44862 h 294023"/>
                    <a:gd name="connsiteX10" fmla="*/ 208649 w 322229"/>
                    <a:gd name="connsiteY10" fmla="*/ 150173 h 294023"/>
                    <a:gd name="connsiteX11" fmla="*/ 315311 w 322229"/>
                    <a:gd name="connsiteY11" fmla="*/ 245115 h 294023"/>
                    <a:gd name="connsiteX12" fmla="*/ 320749 w 322229"/>
                    <a:gd name="connsiteY12" fmla="*/ 252976 h 294023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32621 w 403181"/>
                    <a:gd name="connsiteY4" fmla="*/ 94763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20167 w 403181"/>
                    <a:gd name="connsiteY4" fmla="*/ 262896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120167 w 403181"/>
                    <a:gd name="connsiteY3" fmla="*/ 262896 h 305750"/>
                    <a:gd name="connsiteX4" fmla="*/ 0 w 403181"/>
                    <a:gd name="connsiteY4" fmla="*/ 197727 h 305750"/>
                    <a:gd name="connsiteX5" fmla="*/ 111407 w 403181"/>
                    <a:gd name="connsiteY5" fmla="*/ 14414 h 305750"/>
                    <a:gd name="connsiteX6" fmla="*/ 119802 w 403181"/>
                    <a:gd name="connsiteY6" fmla="*/ 13963 h 305750"/>
                    <a:gd name="connsiteX7" fmla="*/ 161470 w 403181"/>
                    <a:gd name="connsiteY7" fmla="*/ 50193 h 305750"/>
                    <a:gd name="connsiteX8" fmla="*/ 171810 w 403181"/>
                    <a:gd name="connsiteY8" fmla="*/ 56588 h 305750"/>
                    <a:gd name="connsiteX9" fmla="*/ 289601 w 403181"/>
                    <a:gd name="connsiteY9" fmla="*/ 161899 h 305750"/>
                    <a:gd name="connsiteX10" fmla="*/ 396263 w 403181"/>
                    <a:gd name="connsiteY10" fmla="*/ 256841 h 305750"/>
                    <a:gd name="connsiteX11" fmla="*/ 401701 w 403181"/>
                    <a:gd name="connsiteY11" fmla="*/ 264702 h 30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181" h="305750">
                      <a:moveTo>
                        <a:pt x="401701" y="264702"/>
                      </a:moveTo>
                      <a:cubicBezTo>
                        <a:pt x="404490" y="268139"/>
                        <a:pt x="402940" y="270646"/>
                        <a:pt x="400348" y="273520"/>
                      </a:cubicBezTo>
                      <a:cubicBezTo>
                        <a:pt x="390882" y="284056"/>
                        <a:pt x="380768" y="294114"/>
                        <a:pt x="372570" y="305750"/>
                      </a:cubicBezTo>
                      <a:cubicBezTo>
                        <a:pt x="325873" y="303979"/>
                        <a:pt x="182262" y="280900"/>
                        <a:pt x="120167" y="262896"/>
                      </a:cubicBezTo>
                      <a:cubicBezTo>
                        <a:pt x="58072" y="244892"/>
                        <a:pt x="17214" y="213222"/>
                        <a:pt x="0" y="197727"/>
                      </a:cubicBezTo>
                      <a:cubicBezTo>
                        <a:pt x="10199" y="186458"/>
                        <a:pt x="91440" y="45041"/>
                        <a:pt x="111407" y="14414"/>
                      </a:cubicBezTo>
                      <a:cubicBezTo>
                        <a:pt x="131374" y="-16213"/>
                        <a:pt x="116393" y="11033"/>
                        <a:pt x="119802" y="13963"/>
                      </a:cubicBezTo>
                      <a:cubicBezTo>
                        <a:pt x="133720" y="25993"/>
                        <a:pt x="146369" y="39487"/>
                        <a:pt x="161470" y="50193"/>
                      </a:cubicBezTo>
                      <a:cubicBezTo>
                        <a:pt x="166203" y="50250"/>
                        <a:pt x="168823" y="53856"/>
                        <a:pt x="171810" y="56588"/>
                      </a:cubicBezTo>
                      <a:cubicBezTo>
                        <a:pt x="210716" y="92114"/>
                        <a:pt x="250356" y="126795"/>
                        <a:pt x="289601" y="161899"/>
                      </a:cubicBezTo>
                      <a:cubicBezTo>
                        <a:pt x="325098" y="193621"/>
                        <a:pt x="360286" y="225682"/>
                        <a:pt x="396263" y="256841"/>
                      </a:cubicBezTo>
                      <a:cubicBezTo>
                        <a:pt x="398742" y="259011"/>
                        <a:pt x="401475" y="261011"/>
                        <a:pt x="401701" y="26470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18">
                  <a:extLst>
                    <a:ext uri="{FF2B5EF4-FFF2-40B4-BE49-F238E27FC236}">
                      <a16:creationId xmlns="" xmlns:a16="http://schemas.microsoft.com/office/drawing/2014/main" id="{CF81E0A0-5F1D-4128-8643-350774F83D06}"/>
                    </a:ext>
                  </a:extLst>
                </p:cNvPr>
                <p:cNvSpPr/>
                <p:nvPr/>
              </p:nvSpPr>
              <p:spPr>
                <a:xfrm>
                  <a:off x="7699364" y="3108114"/>
                  <a:ext cx="1945043" cy="1235452"/>
                </a:xfrm>
                <a:custGeom>
                  <a:avLst/>
                  <a:gdLst>
                    <a:gd name="connsiteX0" fmla="*/ 168728 w 1033175"/>
                    <a:gd name="connsiteY0" fmla="*/ 340917 h 656252"/>
                    <a:gd name="connsiteX1" fmla="*/ 220650 w 1033175"/>
                    <a:gd name="connsiteY1" fmla="*/ 323675 h 656252"/>
                    <a:gd name="connsiteX2" fmla="*/ 308860 w 1033175"/>
                    <a:gd name="connsiteY2" fmla="*/ 279190 h 656252"/>
                    <a:gd name="connsiteX3" fmla="*/ 426481 w 1033175"/>
                    <a:gd name="connsiteY3" fmla="*/ 182641 h 656252"/>
                    <a:gd name="connsiteX4" fmla="*/ 562641 w 1033175"/>
                    <a:gd name="connsiteY4" fmla="*/ 35917 h 656252"/>
                    <a:gd name="connsiteX5" fmla="*/ 577770 w 1033175"/>
                    <a:gd name="connsiteY5" fmla="*/ 22140 h 656252"/>
                    <a:gd name="connsiteX6" fmla="*/ 594054 w 1033175"/>
                    <a:gd name="connsiteY6" fmla="*/ 19661 h 656252"/>
                    <a:gd name="connsiteX7" fmla="*/ 601773 w 1033175"/>
                    <a:gd name="connsiteY7" fmla="*/ 31973 h 656252"/>
                    <a:gd name="connsiteX8" fmla="*/ 578418 w 1033175"/>
                    <a:gd name="connsiteY8" fmla="*/ 84600 h 656252"/>
                    <a:gd name="connsiteX9" fmla="*/ 549541 w 1033175"/>
                    <a:gd name="connsiteY9" fmla="*/ 134635 h 656252"/>
                    <a:gd name="connsiteX10" fmla="*/ 546301 w 1033175"/>
                    <a:gd name="connsiteY10" fmla="*/ 145510 h 656252"/>
                    <a:gd name="connsiteX11" fmla="*/ 578841 w 1033175"/>
                    <a:gd name="connsiteY11" fmla="*/ 126267 h 656252"/>
                    <a:gd name="connsiteX12" fmla="*/ 723396 w 1033175"/>
                    <a:gd name="connsiteY12" fmla="*/ 15379 h 656252"/>
                    <a:gd name="connsiteX13" fmla="*/ 736553 w 1033175"/>
                    <a:gd name="connsiteY13" fmla="*/ 4673 h 656252"/>
                    <a:gd name="connsiteX14" fmla="*/ 761908 w 1033175"/>
                    <a:gd name="connsiteY14" fmla="*/ 2560 h 656252"/>
                    <a:gd name="connsiteX15" fmla="*/ 770304 w 1033175"/>
                    <a:gd name="connsiteY15" fmla="*/ 17802 h 656252"/>
                    <a:gd name="connsiteX16" fmla="*/ 760161 w 1033175"/>
                    <a:gd name="connsiteY16" fmla="*/ 46989 h 656252"/>
                    <a:gd name="connsiteX17" fmla="*/ 689645 w 1033175"/>
                    <a:gd name="connsiteY17" fmla="*/ 131987 h 656252"/>
                    <a:gd name="connsiteX18" fmla="*/ 684573 w 1033175"/>
                    <a:gd name="connsiteY18" fmla="*/ 139340 h 656252"/>
                    <a:gd name="connsiteX19" fmla="*/ 694321 w 1033175"/>
                    <a:gd name="connsiteY19" fmla="*/ 140748 h 656252"/>
                    <a:gd name="connsiteX20" fmla="*/ 740553 w 1033175"/>
                    <a:gd name="connsiteY20" fmla="*/ 119929 h 656252"/>
                    <a:gd name="connsiteX21" fmla="*/ 835101 w 1033175"/>
                    <a:gd name="connsiteY21" fmla="*/ 35917 h 656252"/>
                    <a:gd name="connsiteX22" fmla="*/ 851047 w 1033175"/>
                    <a:gd name="connsiteY22" fmla="*/ 14562 h 656252"/>
                    <a:gd name="connsiteX23" fmla="*/ 869162 w 1033175"/>
                    <a:gd name="connsiteY23" fmla="*/ 9772 h 656252"/>
                    <a:gd name="connsiteX24" fmla="*/ 889869 w 1033175"/>
                    <a:gd name="connsiteY24" fmla="*/ 26564 h 656252"/>
                    <a:gd name="connsiteX25" fmla="*/ 889869 w 1033175"/>
                    <a:gd name="connsiteY25" fmla="*/ 51356 h 656252"/>
                    <a:gd name="connsiteX26" fmla="*/ 884235 w 1033175"/>
                    <a:gd name="connsiteY26" fmla="*/ 76148 h 656252"/>
                    <a:gd name="connsiteX27" fmla="*/ 791997 w 1033175"/>
                    <a:gd name="connsiteY27" fmla="*/ 179683 h 656252"/>
                    <a:gd name="connsiteX28" fmla="*/ 724494 w 1033175"/>
                    <a:gd name="connsiteY28" fmla="*/ 223154 h 656252"/>
                    <a:gd name="connsiteX29" fmla="*/ 721226 w 1033175"/>
                    <a:gd name="connsiteY29" fmla="*/ 226732 h 656252"/>
                    <a:gd name="connsiteX30" fmla="*/ 731002 w 1033175"/>
                    <a:gd name="connsiteY30" fmla="*/ 228817 h 656252"/>
                    <a:gd name="connsiteX31" fmla="*/ 856147 w 1033175"/>
                    <a:gd name="connsiteY31" fmla="*/ 240480 h 656252"/>
                    <a:gd name="connsiteX32" fmla="*/ 880206 w 1033175"/>
                    <a:gd name="connsiteY32" fmla="*/ 241382 h 656252"/>
                    <a:gd name="connsiteX33" fmla="*/ 892997 w 1033175"/>
                    <a:gd name="connsiteY33" fmla="*/ 244396 h 656252"/>
                    <a:gd name="connsiteX34" fmla="*/ 955879 w 1033175"/>
                    <a:gd name="connsiteY34" fmla="*/ 233663 h 656252"/>
                    <a:gd name="connsiteX35" fmla="*/ 994025 w 1033175"/>
                    <a:gd name="connsiteY35" fmla="*/ 225859 h 656252"/>
                    <a:gd name="connsiteX36" fmla="*/ 1009971 w 1033175"/>
                    <a:gd name="connsiteY36" fmla="*/ 225042 h 656252"/>
                    <a:gd name="connsiteX37" fmla="*/ 1030396 w 1033175"/>
                    <a:gd name="connsiteY37" fmla="*/ 259131 h 656252"/>
                    <a:gd name="connsiteX38" fmla="*/ 1000899 w 1033175"/>
                    <a:gd name="connsiteY38" fmla="*/ 293079 h 656252"/>
                    <a:gd name="connsiteX39" fmla="*/ 989855 w 1033175"/>
                    <a:gd name="connsiteY39" fmla="*/ 301869 h 656252"/>
                    <a:gd name="connsiteX40" fmla="*/ 950272 w 1033175"/>
                    <a:gd name="connsiteY40" fmla="*/ 316237 h 656252"/>
                    <a:gd name="connsiteX41" fmla="*/ 890405 w 1033175"/>
                    <a:gd name="connsiteY41" fmla="*/ 327225 h 656252"/>
                    <a:gd name="connsiteX42" fmla="*/ 839778 w 1033175"/>
                    <a:gd name="connsiteY42" fmla="*/ 331845 h 656252"/>
                    <a:gd name="connsiteX43" fmla="*/ 688011 w 1033175"/>
                    <a:gd name="connsiteY43" fmla="*/ 348326 h 656252"/>
                    <a:gd name="connsiteX44" fmla="*/ 565825 w 1033175"/>
                    <a:gd name="connsiteY44" fmla="*/ 409969 h 656252"/>
                    <a:gd name="connsiteX45" fmla="*/ 503703 w 1033175"/>
                    <a:gd name="connsiteY45" fmla="*/ 471724 h 656252"/>
                    <a:gd name="connsiteX46" fmla="*/ 497590 w 1033175"/>
                    <a:gd name="connsiteY46" fmla="*/ 481894 h 656252"/>
                    <a:gd name="connsiteX47" fmla="*/ 508915 w 1033175"/>
                    <a:gd name="connsiteY47" fmla="*/ 484514 h 656252"/>
                    <a:gd name="connsiteX48" fmla="*/ 733594 w 1033175"/>
                    <a:gd name="connsiteY48" fmla="*/ 523505 h 656252"/>
                    <a:gd name="connsiteX49" fmla="*/ 775431 w 1033175"/>
                    <a:gd name="connsiteY49" fmla="*/ 541564 h 656252"/>
                    <a:gd name="connsiteX50" fmla="*/ 792983 w 1033175"/>
                    <a:gd name="connsiteY50" fmla="*/ 557313 h 656252"/>
                    <a:gd name="connsiteX51" fmla="*/ 825185 w 1033175"/>
                    <a:gd name="connsiteY51" fmla="*/ 611630 h 656252"/>
                    <a:gd name="connsiteX52" fmla="*/ 819691 w 1033175"/>
                    <a:gd name="connsiteY52" fmla="*/ 632929 h 656252"/>
                    <a:gd name="connsiteX53" fmla="*/ 790926 w 1033175"/>
                    <a:gd name="connsiteY53" fmla="*/ 642367 h 656252"/>
                    <a:gd name="connsiteX54" fmla="*/ 721649 w 1033175"/>
                    <a:gd name="connsiteY54" fmla="*/ 626365 h 656252"/>
                    <a:gd name="connsiteX55" fmla="*/ 589715 w 1033175"/>
                    <a:gd name="connsiteY55" fmla="*/ 606446 h 656252"/>
                    <a:gd name="connsiteX56" fmla="*/ 452175 w 1033175"/>
                    <a:gd name="connsiteY56" fmla="*/ 628365 h 656252"/>
                    <a:gd name="connsiteX57" fmla="*/ 356669 w 1033175"/>
                    <a:gd name="connsiteY57" fmla="*/ 653129 h 656252"/>
                    <a:gd name="connsiteX58" fmla="*/ 292547 w 1033175"/>
                    <a:gd name="connsiteY58" fmla="*/ 655495 h 656252"/>
                    <a:gd name="connsiteX59" fmla="*/ 240202 w 1033175"/>
                    <a:gd name="connsiteY59" fmla="*/ 650650 h 656252"/>
                    <a:gd name="connsiteX60" fmla="*/ 176419 w 1033175"/>
                    <a:gd name="connsiteY60" fmla="*/ 594896 h 656252"/>
                    <a:gd name="connsiteX61" fmla="*/ 43922 w 1033175"/>
                    <a:gd name="connsiteY61" fmla="*/ 476654 h 656252"/>
                    <a:gd name="connsiteX62" fmla="*/ 0 w 1033175"/>
                    <a:gd name="connsiteY62" fmla="*/ 436169 h 656252"/>
                    <a:gd name="connsiteX63" fmla="*/ 138639 w 1033175"/>
                    <a:gd name="connsiteY63" fmla="*/ 351961 h 656252"/>
                    <a:gd name="connsiteX64" fmla="*/ 168728 w 1033175"/>
                    <a:gd name="connsiteY64" fmla="*/ 340917 h 6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33175" h="656252">
                      <a:moveTo>
                        <a:pt x="168728" y="340917"/>
                      </a:moveTo>
                      <a:cubicBezTo>
                        <a:pt x="186082" y="335282"/>
                        <a:pt x="203746" y="330634"/>
                        <a:pt x="220650" y="323675"/>
                      </a:cubicBezTo>
                      <a:cubicBezTo>
                        <a:pt x="251584" y="311842"/>
                        <a:pt x="279785" y="294713"/>
                        <a:pt x="308860" y="279190"/>
                      </a:cubicBezTo>
                      <a:cubicBezTo>
                        <a:pt x="354528" y="254764"/>
                        <a:pt x="390279" y="218449"/>
                        <a:pt x="426481" y="182641"/>
                      </a:cubicBezTo>
                      <a:cubicBezTo>
                        <a:pt x="473953" y="135677"/>
                        <a:pt x="520382" y="87727"/>
                        <a:pt x="562641" y="35917"/>
                      </a:cubicBezTo>
                      <a:cubicBezTo>
                        <a:pt x="566952" y="30620"/>
                        <a:pt x="571741" y="25690"/>
                        <a:pt x="577770" y="22140"/>
                      </a:cubicBezTo>
                      <a:cubicBezTo>
                        <a:pt x="582926" y="19098"/>
                        <a:pt x="588448" y="18027"/>
                        <a:pt x="594054" y="19661"/>
                      </a:cubicBezTo>
                      <a:cubicBezTo>
                        <a:pt x="599886" y="21380"/>
                        <a:pt x="603464" y="24253"/>
                        <a:pt x="601773" y="31973"/>
                      </a:cubicBezTo>
                      <a:cubicBezTo>
                        <a:pt x="597576" y="51187"/>
                        <a:pt x="587377" y="67640"/>
                        <a:pt x="578418" y="84600"/>
                      </a:cubicBezTo>
                      <a:cubicBezTo>
                        <a:pt x="569431" y="101616"/>
                        <a:pt x="559148" y="117928"/>
                        <a:pt x="549541" y="134635"/>
                      </a:cubicBezTo>
                      <a:cubicBezTo>
                        <a:pt x="547794" y="137649"/>
                        <a:pt x="545878" y="140748"/>
                        <a:pt x="546301" y="145510"/>
                      </a:cubicBezTo>
                      <a:cubicBezTo>
                        <a:pt x="558753" y="141255"/>
                        <a:pt x="568783" y="133592"/>
                        <a:pt x="578841" y="126267"/>
                      </a:cubicBezTo>
                      <a:cubicBezTo>
                        <a:pt x="627918" y="90488"/>
                        <a:pt x="676657" y="54229"/>
                        <a:pt x="723396" y="15379"/>
                      </a:cubicBezTo>
                      <a:cubicBezTo>
                        <a:pt x="727734" y="11773"/>
                        <a:pt x="732073" y="8110"/>
                        <a:pt x="736553" y="4673"/>
                      </a:cubicBezTo>
                      <a:cubicBezTo>
                        <a:pt x="744497" y="-1440"/>
                        <a:pt x="753175" y="-905"/>
                        <a:pt x="761908" y="2560"/>
                      </a:cubicBezTo>
                      <a:cubicBezTo>
                        <a:pt x="768754" y="5293"/>
                        <a:pt x="770585" y="11068"/>
                        <a:pt x="770304" y="17802"/>
                      </a:cubicBezTo>
                      <a:cubicBezTo>
                        <a:pt x="769853" y="28536"/>
                        <a:pt x="765373" y="38002"/>
                        <a:pt x="760161" y="46989"/>
                      </a:cubicBezTo>
                      <a:cubicBezTo>
                        <a:pt x="741455" y="79275"/>
                        <a:pt x="716155" y="106124"/>
                        <a:pt x="689645" y="131987"/>
                      </a:cubicBezTo>
                      <a:cubicBezTo>
                        <a:pt x="687475" y="134099"/>
                        <a:pt x="682799" y="135677"/>
                        <a:pt x="684573" y="139340"/>
                      </a:cubicBezTo>
                      <a:cubicBezTo>
                        <a:pt x="686433" y="143199"/>
                        <a:pt x="691166" y="141678"/>
                        <a:pt x="694321" y="140748"/>
                      </a:cubicBezTo>
                      <a:cubicBezTo>
                        <a:pt x="710662" y="135959"/>
                        <a:pt x="725396" y="127479"/>
                        <a:pt x="740553" y="119929"/>
                      </a:cubicBezTo>
                      <a:cubicBezTo>
                        <a:pt x="779685" y="100433"/>
                        <a:pt x="808619" y="69640"/>
                        <a:pt x="835101" y="35917"/>
                      </a:cubicBezTo>
                      <a:cubicBezTo>
                        <a:pt x="840595" y="28902"/>
                        <a:pt x="846258" y="22112"/>
                        <a:pt x="851047" y="14562"/>
                      </a:cubicBezTo>
                      <a:cubicBezTo>
                        <a:pt x="855442" y="7631"/>
                        <a:pt x="861866" y="7490"/>
                        <a:pt x="869162" y="9772"/>
                      </a:cubicBezTo>
                      <a:cubicBezTo>
                        <a:pt x="878403" y="12674"/>
                        <a:pt x="885897" y="17351"/>
                        <a:pt x="889869" y="26564"/>
                      </a:cubicBezTo>
                      <a:cubicBezTo>
                        <a:pt x="892405" y="34818"/>
                        <a:pt x="891475" y="43101"/>
                        <a:pt x="889869" y="51356"/>
                      </a:cubicBezTo>
                      <a:cubicBezTo>
                        <a:pt x="890377" y="60146"/>
                        <a:pt x="888179" y="68400"/>
                        <a:pt x="884235" y="76148"/>
                      </a:cubicBezTo>
                      <a:cubicBezTo>
                        <a:pt x="862598" y="118745"/>
                        <a:pt x="831270" y="152750"/>
                        <a:pt x="791997" y="179683"/>
                      </a:cubicBezTo>
                      <a:cubicBezTo>
                        <a:pt x="769909" y="194840"/>
                        <a:pt x="748441" y="210927"/>
                        <a:pt x="724494" y="223154"/>
                      </a:cubicBezTo>
                      <a:cubicBezTo>
                        <a:pt x="723170" y="223830"/>
                        <a:pt x="722015" y="224816"/>
                        <a:pt x="721226" y="226732"/>
                      </a:cubicBezTo>
                      <a:cubicBezTo>
                        <a:pt x="723903" y="229718"/>
                        <a:pt x="727706" y="228760"/>
                        <a:pt x="731002" y="228817"/>
                      </a:cubicBezTo>
                      <a:cubicBezTo>
                        <a:pt x="773008" y="229549"/>
                        <a:pt x="814789" y="232648"/>
                        <a:pt x="856147" y="240480"/>
                      </a:cubicBezTo>
                      <a:cubicBezTo>
                        <a:pt x="864119" y="242002"/>
                        <a:pt x="872177" y="241297"/>
                        <a:pt x="880206" y="241382"/>
                      </a:cubicBezTo>
                      <a:cubicBezTo>
                        <a:pt x="884742" y="241410"/>
                        <a:pt x="889137" y="241635"/>
                        <a:pt x="892997" y="244396"/>
                      </a:cubicBezTo>
                      <a:cubicBezTo>
                        <a:pt x="914521" y="244087"/>
                        <a:pt x="935341" y="239804"/>
                        <a:pt x="955879" y="233663"/>
                      </a:cubicBezTo>
                      <a:cubicBezTo>
                        <a:pt x="968585" y="231014"/>
                        <a:pt x="981262" y="228141"/>
                        <a:pt x="994025" y="225859"/>
                      </a:cubicBezTo>
                      <a:cubicBezTo>
                        <a:pt x="999237" y="224929"/>
                        <a:pt x="1004674" y="224704"/>
                        <a:pt x="1009971" y="225042"/>
                      </a:cubicBezTo>
                      <a:cubicBezTo>
                        <a:pt x="1028734" y="226253"/>
                        <a:pt x="1038284" y="242171"/>
                        <a:pt x="1030396" y="259131"/>
                      </a:cubicBezTo>
                      <a:cubicBezTo>
                        <a:pt x="1023832" y="273217"/>
                        <a:pt x="1012647" y="283444"/>
                        <a:pt x="1000899" y="293079"/>
                      </a:cubicBezTo>
                      <a:cubicBezTo>
                        <a:pt x="997265" y="296066"/>
                        <a:pt x="993546" y="298939"/>
                        <a:pt x="989855" y="301869"/>
                      </a:cubicBezTo>
                      <a:cubicBezTo>
                        <a:pt x="977290" y="308405"/>
                        <a:pt x="963344" y="311138"/>
                        <a:pt x="950272" y="316237"/>
                      </a:cubicBezTo>
                      <a:cubicBezTo>
                        <a:pt x="931002" y="323703"/>
                        <a:pt x="910548" y="324605"/>
                        <a:pt x="890405" y="327225"/>
                      </a:cubicBezTo>
                      <a:cubicBezTo>
                        <a:pt x="873501" y="328380"/>
                        <a:pt x="856682" y="330718"/>
                        <a:pt x="839778" y="331845"/>
                      </a:cubicBezTo>
                      <a:cubicBezTo>
                        <a:pt x="788954" y="335254"/>
                        <a:pt x="738243" y="339086"/>
                        <a:pt x="688011" y="348326"/>
                      </a:cubicBezTo>
                      <a:cubicBezTo>
                        <a:pt x="641046" y="356975"/>
                        <a:pt x="601097" y="379147"/>
                        <a:pt x="565825" y="409969"/>
                      </a:cubicBezTo>
                      <a:cubicBezTo>
                        <a:pt x="543878" y="429154"/>
                        <a:pt x="524072" y="450763"/>
                        <a:pt x="503703" y="471724"/>
                      </a:cubicBezTo>
                      <a:cubicBezTo>
                        <a:pt x="500886" y="474597"/>
                        <a:pt x="496153" y="477922"/>
                        <a:pt x="497590" y="481894"/>
                      </a:cubicBezTo>
                      <a:cubicBezTo>
                        <a:pt x="499224" y="486345"/>
                        <a:pt x="504943" y="484345"/>
                        <a:pt x="508915" y="484514"/>
                      </a:cubicBezTo>
                      <a:cubicBezTo>
                        <a:pt x="585546" y="487557"/>
                        <a:pt x="660626" y="499643"/>
                        <a:pt x="733594" y="523505"/>
                      </a:cubicBezTo>
                      <a:cubicBezTo>
                        <a:pt x="748047" y="528239"/>
                        <a:pt x="761739" y="534944"/>
                        <a:pt x="775431" y="541564"/>
                      </a:cubicBezTo>
                      <a:cubicBezTo>
                        <a:pt x="782925" y="545170"/>
                        <a:pt x="789179" y="549791"/>
                        <a:pt x="792983" y="557313"/>
                      </a:cubicBezTo>
                      <a:cubicBezTo>
                        <a:pt x="810704" y="571287"/>
                        <a:pt x="825466" y="586979"/>
                        <a:pt x="825185" y="611630"/>
                      </a:cubicBezTo>
                      <a:cubicBezTo>
                        <a:pt x="825100" y="619209"/>
                        <a:pt x="822311" y="626055"/>
                        <a:pt x="819691" y="632929"/>
                      </a:cubicBezTo>
                      <a:cubicBezTo>
                        <a:pt x="812563" y="643550"/>
                        <a:pt x="801716" y="643268"/>
                        <a:pt x="790926" y="642367"/>
                      </a:cubicBezTo>
                      <a:cubicBezTo>
                        <a:pt x="767092" y="640423"/>
                        <a:pt x="744582" y="632337"/>
                        <a:pt x="721649" y="626365"/>
                      </a:cubicBezTo>
                      <a:cubicBezTo>
                        <a:pt x="678319" y="615096"/>
                        <a:pt x="634426" y="607771"/>
                        <a:pt x="589715" y="606446"/>
                      </a:cubicBezTo>
                      <a:cubicBezTo>
                        <a:pt x="542582" y="605038"/>
                        <a:pt x="496970" y="614391"/>
                        <a:pt x="452175" y="628365"/>
                      </a:cubicBezTo>
                      <a:cubicBezTo>
                        <a:pt x="420762" y="638141"/>
                        <a:pt x="389265" y="647692"/>
                        <a:pt x="356669" y="653129"/>
                      </a:cubicBezTo>
                      <a:cubicBezTo>
                        <a:pt x="335342" y="656679"/>
                        <a:pt x="313959" y="656791"/>
                        <a:pt x="292547" y="655495"/>
                      </a:cubicBezTo>
                      <a:cubicBezTo>
                        <a:pt x="275052" y="654425"/>
                        <a:pt x="257472" y="654059"/>
                        <a:pt x="240202" y="650650"/>
                      </a:cubicBezTo>
                      <a:cubicBezTo>
                        <a:pt x="217579" y="633633"/>
                        <a:pt x="197661" y="613490"/>
                        <a:pt x="176419" y="594896"/>
                      </a:cubicBezTo>
                      <a:cubicBezTo>
                        <a:pt x="131906" y="555876"/>
                        <a:pt x="87956" y="516209"/>
                        <a:pt x="43922" y="476654"/>
                      </a:cubicBezTo>
                      <a:cubicBezTo>
                        <a:pt x="29103" y="463356"/>
                        <a:pt x="13748" y="450622"/>
                        <a:pt x="0" y="436169"/>
                      </a:cubicBezTo>
                      <a:cubicBezTo>
                        <a:pt x="38935" y="396136"/>
                        <a:pt x="85139" y="368104"/>
                        <a:pt x="138639" y="351961"/>
                      </a:cubicBezTo>
                      <a:cubicBezTo>
                        <a:pt x="148837" y="348890"/>
                        <a:pt x="158698" y="344636"/>
                        <a:pt x="168728" y="340917"/>
                      </a:cubicBezTo>
                      <a:close/>
                    </a:path>
                  </a:pathLst>
                </a:custGeom>
                <a:solidFill>
                  <a:srgbClr val="FCC6AA"/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: Shape 100">
                <a:extLst>
                  <a:ext uri="{FF2B5EF4-FFF2-40B4-BE49-F238E27FC236}">
                    <a16:creationId xmlns="" xmlns:a16="http://schemas.microsoft.com/office/drawing/2014/main" id="{C26E9FDA-449A-4BCF-9EF8-96D2EDA16562}"/>
                  </a:ext>
                </a:extLst>
              </p:cNvPr>
              <p:cNvSpPr/>
              <p:nvPr/>
            </p:nvSpPr>
            <p:spPr>
              <a:xfrm rot="1679083">
                <a:off x="6641219" y="4089524"/>
                <a:ext cx="889203" cy="3161959"/>
              </a:xfrm>
              <a:custGeom>
                <a:avLst/>
                <a:gdLst>
                  <a:gd name="connsiteX0" fmla="*/ 0 w 889203"/>
                  <a:gd name="connsiteY0" fmla="*/ 0 h 3161959"/>
                  <a:gd name="connsiteX1" fmla="*/ 889203 w 889203"/>
                  <a:gd name="connsiteY1" fmla="*/ 0 h 3161959"/>
                  <a:gd name="connsiteX2" fmla="*/ 889203 w 889203"/>
                  <a:gd name="connsiteY2" fmla="*/ 2689466 h 3161959"/>
                  <a:gd name="connsiteX3" fmla="*/ 0 w 889203"/>
                  <a:gd name="connsiteY3" fmla="*/ 3161959 h 316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203" h="3161959">
                    <a:moveTo>
                      <a:pt x="0" y="0"/>
                    </a:moveTo>
                    <a:lnTo>
                      <a:pt x="889203" y="0"/>
                    </a:lnTo>
                    <a:lnTo>
                      <a:pt x="889203" y="2689466"/>
                    </a:lnTo>
                    <a:lnTo>
                      <a:pt x="0" y="31619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Metin kutusu 91">
            <a:extLst>
              <a:ext uri="{FF2B5EF4-FFF2-40B4-BE49-F238E27FC236}">
                <a16:creationId xmlns="" xmlns:a16="http://schemas.microsoft.com/office/drawing/2014/main" id="{1FC7809B-B082-47FF-A96A-D2F7C1B42E02}"/>
              </a:ext>
            </a:extLst>
          </p:cNvPr>
          <p:cNvSpPr txBox="1"/>
          <p:nvPr/>
        </p:nvSpPr>
        <p:spPr>
          <a:xfrm>
            <a:off x="2363285" y="399889"/>
            <a:ext cx="7380493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HİZMETLERİMİZ</a:t>
            </a:r>
            <a:endParaRPr lang="tr-T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DB6A3F6A-0492-4EF1-95F3-F42E4D1E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54" y="-50745"/>
            <a:ext cx="1507387" cy="1507387"/>
          </a:xfrm>
          <a:prstGeom prst="rect">
            <a:avLst/>
          </a:prstGeom>
        </p:spPr>
      </p:pic>
      <p:sp>
        <p:nvSpPr>
          <p:cNvPr id="98" name="Metin kutusu 97">
            <a:extLst>
              <a:ext uri="{FF2B5EF4-FFF2-40B4-BE49-F238E27FC236}">
                <a16:creationId xmlns="" xmlns:a16="http://schemas.microsoft.com/office/drawing/2014/main" id="{F1E0E06B-33F5-45BF-A35C-B7222C0AACDD}"/>
              </a:ext>
            </a:extLst>
          </p:cNvPr>
          <p:cNvSpPr txBox="1"/>
          <p:nvPr/>
        </p:nvSpPr>
        <p:spPr>
          <a:xfrm>
            <a:off x="35080" y="3884517"/>
            <a:ext cx="6729412" cy="104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tr-T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tr-TR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ütüphanenin </a:t>
            </a: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 sayfasından Katalog Taramaya gelerek arama yapılması gerekmektedir. Kütüphane içinde yer alan katalog tarama bilgisayarlarıyla da tarama yapılır.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Metin kutusu 99">
            <a:extLst>
              <a:ext uri="{FF2B5EF4-FFF2-40B4-BE49-F238E27FC236}">
                <a16:creationId xmlns="" xmlns:a16="http://schemas.microsoft.com/office/drawing/2014/main" id="{E61588E3-23C7-4147-95FF-86885632811A}"/>
              </a:ext>
            </a:extLst>
          </p:cNvPr>
          <p:cNvSpPr txBox="1"/>
          <p:nvPr/>
        </p:nvSpPr>
        <p:spPr>
          <a:xfrm>
            <a:off x="515123" y="4952799"/>
            <a:ext cx="6729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Katalog üyeliği için kütüphaneye başvurulması gerekmektedir. Aldığınız şifre ile katalog üyeliği açabilir üzerinizdeki kitapları görebilir kitapların süresini uzatabilirsiniz</a:t>
            </a:r>
            <a:endParaRPr lang="tr-TR" dirty="0"/>
          </a:p>
        </p:txBody>
      </p:sp>
      <p:sp>
        <p:nvSpPr>
          <p:cNvPr id="102" name="Metin kutusu 101">
            <a:extLst>
              <a:ext uri="{FF2B5EF4-FFF2-40B4-BE49-F238E27FC236}">
                <a16:creationId xmlns="" xmlns:a16="http://schemas.microsoft.com/office/drawing/2014/main" id="{DE6F2F42-5C0F-4B00-966B-A10B531F4683}"/>
              </a:ext>
            </a:extLst>
          </p:cNvPr>
          <p:cNvSpPr txBox="1"/>
          <p:nvPr/>
        </p:nvSpPr>
        <p:spPr>
          <a:xfrm>
            <a:off x="611680" y="6028358"/>
            <a:ext cx="6729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Referans hizmeti </a:t>
            </a:r>
            <a:endParaRPr lang="tr-TR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564E069B-1FF6-4D38-95CB-6A16FACDAF27}"/>
              </a:ext>
            </a:extLst>
          </p:cNvPr>
          <p:cNvGrpSpPr/>
          <p:nvPr/>
        </p:nvGrpSpPr>
        <p:grpSpPr>
          <a:xfrm>
            <a:off x="6641219" y="0"/>
            <a:ext cx="5552795" cy="7251483"/>
            <a:chOff x="6641219" y="0"/>
            <a:chExt cx="5552795" cy="7251483"/>
          </a:xfrm>
        </p:grpSpPr>
        <p:grpSp>
          <p:nvGrpSpPr>
            <p:cNvPr id="3" name="Group 81">
              <a:extLst>
                <a:ext uri="{FF2B5EF4-FFF2-40B4-BE49-F238E27FC236}">
                  <a16:creationId xmlns="" xmlns:a16="http://schemas.microsoft.com/office/drawing/2014/main" id="{6F5DA549-0C54-4C3E-A5C5-AEF41EBBD100}"/>
                </a:ext>
              </a:extLst>
            </p:cNvPr>
            <p:cNvGrpSpPr/>
            <p:nvPr/>
          </p:nvGrpSpPr>
          <p:grpSpPr>
            <a:xfrm>
              <a:off x="9294736" y="0"/>
              <a:ext cx="2899278" cy="6855505"/>
              <a:chOff x="9294736" y="0"/>
              <a:chExt cx="2899278" cy="6855505"/>
            </a:xfrm>
          </p:grpSpPr>
          <p:sp>
            <p:nvSpPr>
              <p:cNvPr id="25" name="Freeform: Shape 3">
                <a:extLst>
                  <a:ext uri="{FF2B5EF4-FFF2-40B4-BE49-F238E27FC236}">
                    <a16:creationId xmlns="" xmlns:a16="http://schemas.microsoft.com/office/drawing/2014/main" id="{F61D6B32-2EDD-4777-ADEE-534668FDCAAA}"/>
                  </a:ext>
                </a:extLst>
              </p:cNvPr>
              <p:cNvSpPr/>
              <p:nvPr/>
            </p:nvSpPr>
            <p:spPr>
              <a:xfrm>
                <a:off x="9294736" y="0"/>
                <a:ext cx="2899278" cy="6855505"/>
              </a:xfrm>
              <a:custGeom>
                <a:avLst/>
                <a:gdLst>
                  <a:gd name="connsiteX0" fmla="*/ 0 w 2218926"/>
                  <a:gd name="connsiteY0" fmla="*/ 0 h 2285893"/>
                  <a:gd name="connsiteX1" fmla="*/ 2218926 w 2218926"/>
                  <a:gd name="connsiteY1" fmla="*/ 0 h 2285893"/>
                  <a:gd name="connsiteX2" fmla="*/ 2218926 w 2218926"/>
                  <a:gd name="connsiteY2" fmla="*/ 2285893 h 2285893"/>
                  <a:gd name="connsiteX3" fmla="*/ 0 w 2218926"/>
                  <a:gd name="connsiteY3" fmla="*/ 2285893 h 2285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8926" h="2285893">
                    <a:moveTo>
                      <a:pt x="0" y="0"/>
                    </a:moveTo>
                    <a:lnTo>
                      <a:pt x="2218926" y="0"/>
                    </a:lnTo>
                    <a:lnTo>
                      <a:pt x="2218926" y="2285893"/>
                    </a:lnTo>
                    <a:lnTo>
                      <a:pt x="0" y="2285893"/>
                    </a:lnTo>
                    <a:close/>
                  </a:path>
                </a:pathLst>
              </a:custGeom>
              <a:solidFill>
                <a:srgbClr val="9D4E2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Rectangle 52">
                <a:extLst>
                  <a:ext uri="{FF2B5EF4-FFF2-40B4-BE49-F238E27FC236}">
                    <a16:creationId xmlns="" xmlns:a16="http://schemas.microsoft.com/office/drawing/2014/main" id="{8AB37BEA-74EA-4530-804C-6CFDFD19CB6C}"/>
                  </a:ext>
                </a:extLst>
              </p:cNvPr>
              <p:cNvSpPr/>
              <p:nvPr/>
            </p:nvSpPr>
            <p:spPr>
              <a:xfrm>
                <a:off x="9513787" y="0"/>
                <a:ext cx="2461096" cy="2416804"/>
              </a:xfrm>
              <a:prstGeom prst="rect">
                <a:avLst/>
              </a:pr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5">
                <a:extLst>
                  <a:ext uri="{FF2B5EF4-FFF2-40B4-BE49-F238E27FC236}">
                    <a16:creationId xmlns="" xmlns:a16="http://schemas.microsoft.com/office/drawing/2014/main" id="{225E283F-3631-4114-B026-04146FAF94B0}"/>
                  </a:ext>
                </a:extLst>
              </p:cNvPr>
              <p:cNvSpPr/>
              <p:nvPr/>
            </p:nvSpPr>
            <p:spPr>
              <a:xfrm>
                <a:off x="9493161" y="2551316"/>
                <a:ext cx="2495913" cy="3376237"/>
              </a:xfrm>
              <a:custGeom>
                <a:avLst/>
                <a:gdLst>
                  <a:gd name="connsiteX0" fmla="*/ 113 w 1325788"/>
                  <a:gd name="connsiteY0" fmla="*/ 3493 h 1793402"/>
                  <a:gd name="connsiteX1" fmla="*/ 0 w 1325788"/>
                  <a:gd name="connsiteY1" fmla="*/ 1489248 h 1793402"/>
                  <a:gd name="connsiteX2" fmla="*/ 1325789 w 1325788"/>
                  <a:gd name="connsiteY2" fmla="*/ 1793403 h 1793402"/>
                  <a:gd name="connsiteX3" fmla="*/ 1314323 w 1325788"/>
                  <a:gd name="connsiteY3" fmla="*/ 0 h 179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788" h="1793402">
                    <a:moveTo>
                      <a:pt x="113" y="3493"/>
                    </a:moveTo>
                    <a:lnTo>
                      <a:pt x="0" y="1489248"/>
                    </a:lnTo>
                    <a:lnTo>
                      <a:pt x="1325789" y="1793403"/>
                    </a:lnTo>
                    <a:lnTo>
                      <a:pt x="1314323" y="0"/>
                    </a:ln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6">
                <a:extLst>
                  <a:ext uri="{FF2B5EF4-FFF2-40B4-BE49-F238E27FC236}">
                    <a16:creationId xmlns="" xmlns:a16="http://schemas.microsoft.com/office/drawing/2014/main" id="{65BF2F85-2883-4CFF-A991-0A48D1F71717}"/>
                  </a:ext>
                </a:extLst>
              </p:cNvPr>
              <p:cNvSpPr/>
              <p:nvPr/>
            </p:nvSpPr>
            <p:spPr>
              <a:xfrm>
                <a:off x="9495178" y="5565439"/>
                <a:ext cx="2479705" cy="1290066"/>
              </a:xfrm>
              <a:custGeom>
                <a:avLst/>
                <a:gdLst>
                  <a:gd name="connsiteX0" fmla="*/ 1313674 w 1317179"/>
                  <a:gd name="connsiteY0" fmla="*/ 685263 h 685262"/>
                  <a:gd name="connsiteX1" fmla="*/ 3662 w 1317179"/>
                  <a:gd name="connsiteY1" fmla="*/ 685263 h 685262"/>
                  <a:gd name="connsiteX2" fmla="*/ 56 w 1317179"/>
                  <a:gd name="connsiteY2" fmla="*/ 675486 h 685262"/>
                  <a:gd name="connsiteX3" fmla="*/ 0 w 1317179"/>
                  <a:gd name="connsiteY3" fmla="*/ 666556 h 685262"/>
                  <a:gd name="connsiteX4" fmla="*/ 0 w 1317179"/>
                  <a:gd name="connsiteY4" fmla="*/ 21086 h 685262"/>
                  <a:gd name="connsiteX5" fmla="*/ 23496 w 1317179"/>
                  <a:gd name="connsiteY5" fmla="*/ 2943 h 685262"/>
                  <a:gd name="connsiteX6" fmla="*/ 1076628 w 1317179"/>
                  <a:gd name="connsiteY6" fmla="*/ 280164 h 685262"/>
                  <a:gd name="connsiteX7" fmla="*/ 1300630 w 1317179"/>
                  <a:gd name="connsiteY7" fmla="*/ 339017 h 685262"/>
                  <a:gd name="connsiteX8" fmla="*/ 1317112 w 1317179"/>
                  <a:gd name="connsiteY8" fmla="*/ 360654 h 685262"/>
                  <a:gd name="connsiteX9" fmla="*/ 1317083 w 1317179"/>
                  <a:gd name="connsiteY9" fmla="*/ 670049 h 685262"/>
                  <a:gd name="connsiteX10" fmla="*/ 1313674 w 1317179"/>
                  <a:gd name="connsiteY10" fmla="*/ 685263 h 6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79" h="685262">
                    <a:moveTo>
                      <a:pt x="1313674" y="685263"/>
                    </a:moveTo>
                    <a:cubicBezTo>
                      <a:pt x="876994" y="685263"/>
                      <a:pt x="440343" y="685263"/>
                      <a:pt x="3662" y="685263"/>
                    </a:cubicBezTo>
                    <a:cubicBezTo>
                      <a:pt x="901" y="682586"/>
                      <a:pt x="84" y="679177"/>
                      <a:pt x="56" y="675486"/>
                    </a:cubicBezTo>
                    <a:cubicBezTo>
                      <a:pt x="28" y="672500"/>
                      <a:pt x="0" y="669514"/>
                      <a:pt x="0" y="666556"/>
                    </a:cubicBezTo>
                    <a:cubicBezTo>
                      <a:pt x="0" y="451399"/>
                      <a:pt x="0" y="236243"/>
                      <a:pt x="0" y="21086"/>
                    </a:cubicBezTo>
                    <a:cubicBezTo>
                      <a:pt x="0" y="-1649"/>
                      <a:pt x="1549" y="-2861"/>
                      <a:pt x="23496" y="2943"/>
                    </a:cubicBezTo>
                    <a:cubicBezTo>
                      <a:pt x="52852" y="10690"/>
                      <a:pt x="953258" y="247709"/>
                      <a:pt x="1076628" y="280164"/>
                    </a:cubicBezTo>
                    <a:cubicBezTo>
                      <a:pt x="1151286" y="299801"/>
                      <a:pt x="1225944" y="319437"/>
                      <a:pt x="1300630" y="339017"/>
                    </a:cubicBezTo>
                    <a:cubicBezTo>
                      <a:pt x="1315675" y="342962"/>
                      <a:pt x="1317112" y="344708"/>
                      <a:pt x="1317112" y="360654"/>
                    </a:cubicBezTo>
                    <a:cubicBezTo>
                      <a:pt x="1317140" y="463795"/>
                      <a:pt x="1317140" y="566936"/>
                      <a:pt x="1317083" y="670049"/>
                    </a:cubicBezTo>
                    <a:cubicBezTo>
                      <a:pt x="1317112" y="675317"/>
                      <a:pt x="1318013" y="680896"/>
                      <a:pt x="1313674" y="685263"/>
                    </a:cubicBezTo>
                    <a:close/>
                  </a:path>
                </a:pathLst>
              </a:custGeom>
              <a:solidFill>
                <a:srgbClr val="723016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11">
                <a:extLst>
                  <a:ext uri="{FF2B5EF4-FFF2-40B4-BE49-F238E27FC236}">
                    <a16:creationId xmlns="" xmlns:a16="http://schemas.microsoft.com/office/drawing/2014/main" id="{E93B0ED6-EC63-4242-86FF-F5B08601962C}"/>
                  </a:ext>
                </a:extLst>
              </p:cNvPr>
              <p:cNvSpPr/>
              <p:nvPr/>
            </p:nvSpPr>
            <p:spPr>
              <a:xfrm>
                <a:off x="11364923" y="3015604"/>
                <a:ext cx="512661" cy="2848066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12">
                <a:extLst>
                  <a:ext uri="{FF2B5EF4-FFF2-40B4-BE49-F238E27FC236}">
                    <a16:creationId xmlns="" xmlns:a16="http://schemas.microsoft.com/office/drawing/2014/main" id="{97F55264-1AC2-4801-A877-0187F9166AB2}"/>
                  </a:ext>
                </a:extLst>
              </p:cNvPr>
              <p:cNvSpPr/>
              <p:nvPr/>
            </p:nvSpPr>
            <p:spPr>
              <a:xfrm>
                <a:off x="10771548" y="2760809"/>
                <a:ext cx="1185547" cy="2942500"/>
              </a:xfrm>
              <a:custGeom>
                <a:avLst/>
                <a:gdLst>
                  <a:gd name="connsiteX0" fmla="*/ 569171 w 629743"/>
                  <a:gd name="connsiteY0" fmla="*/ 142671 h 1563008"/>
                  <a:gd name="connsiteX1" fmla="*/ 491780 w 629743"/>
                  <a:gd name="connsiteY1" fmla="*/ 138868 h 1563008"/>
                  <a:gd name="connsiteX2" fmla="*/ 428475 w 629743"/>
                  <a:gd name="connsiteY2" fmla="*/ 145545 h 1563008"/>
                  <a:gd name="connsiteX3" fmla="*/ 397147 w 629743"/>
                  <a:gd name="connsiteY3" fmla="*/ 150419 h 1563008"/>
                  <a:gd name="connsiteX4" fmla="*/ 335195 w 629743"/>
                  <a:gd name="connsiteY4" fmla="*/ 159913 h 1563008"/>
                  <a:gd name="connsiteX5" fmla="*/ 332574 w 629743"/>
                  <a:gd name="connsiteY5" fmla="*/ 160307 h 1563008"/>
                  <a:gd name="connsiteX6" fmla="*/ 318009 w 629743"/>
                  <a:gd name="connsiteY6" fmla="*/ 174929 h 1563008"/>
                  <a:gd name="connsiteX7" fmla="*/ 308430 w 629743"/>
                  <a:gd name="connsiteY7" fmla="*/ 178676 h 1563008"/>
                  <a:gd name="connsiteX8" fmla="*/ 264650 w 629743"/>
                  <a:gd name="connsiteY8" fmla="*/ 178113 h 1563008"/>
                  <a:gd name="connsiteX9" fmla="*/ 262959 w 629743"/>
                  <a:gd name="connsiteY9" fmla="*/ 177690 h 1563008"/>
                  <a:gd name="connsiteX10" fmla="*/ 232645 w 629743"/>
                  <a:gd name="connsiteY10" fmla="*/ 182508 h 1563008"/>
                  <a:gd name="connsiteX11" fmla="*/ 226137 w 629743"/>
                  <a:gd name="connsiteY11" fmla="*/ 189579 h 1563008"/>
                  <a:gd name="connsiteX12" fmla="*/ 225968 w 629743"/>
                  <a:gd name="connsiteY12" fmla="*/ 202088 h 1563008"/>
                  <a:gd name="connsiteX13" fmla="*/ 225968 w 629743"/>
                  <a:gd name="connsiteY13" fmla="*/ 925568 h 1563008"/>
                  <a:gd name="connsiteX14" fmla="*/ 225799 w 629743"/>
                  <a:gd name="connsiteY14" fmla="*/ 938978 h 1563008"/>
                  <a:gd name="connsiteX15" fmla="*/ 219742 w 629743"/>
                  <a:gd name="connsiteY15" fmla="*/ 948670 h 1563008"/>
                  <a:gd name="connsiteX16" fmla="*/ 219601 w 629743"/>
                  <a:gd name="connsiteY16" fmla="*/ 900438 h 1563008"/>
                  <a:gd name="connsiteX17" fmla="*/ 221883 w 629743"/>
                  <a:gd name="connsiteY17" fmla="*/ 952248 h 1563008"/>
                  <a:gd name="connsiteX18" fmla="*/ 222362 w 629743"/>
                  <a:gd name="connsiteY18" fmla="*/ 961151 h 1563008"/>
                  <a:gd name="connsiteX19" fmla="*/ 222362 w 629743"/>
                  <a:gd name="connsiteY19" fmla="*/ 1528130 h 1563008"/>
                  <a:gd name="connsiteX20" fmla="*/ 220953 w 629743"/>
                  <a:gd name="connsiteY20" fmla="*/ 1540470 h 1563008"/>
                  <a:gd name="connsiteX21" fmla="*/ 210360 w 629743"/>
                  <a:gd name="connsiteY21" fmla="*/ 1547795 h 1563008"/>
                  <a:gd name="connsiteX22" fmla="*/ 142745 w 629743"/>
                  <a:gd name="connsiteY22" fmla="*/ 1562163 h 1563008"/>
                  <a:gd name="connsiteX23" fmla="*/ 125194 w 629743"/>
                  <a:gd name="connsiteY23" fmla="*/ 1563008 h 1563008"/>
                  <a:gd name="connsiteX24" fmla="*/ 112657 w 629743"/>
                  <a:gd name="connsiteY24" fmla="*/ 1559599 h 1563008"/>
                  <a:gd name="connsiteX25" fmla="*/ 58875 w 629743"/>
                  <a:gd name="connsiteY25" fmla="*/ 1549739 h 1563008"/>
                  <a:gd name="connsiteX26" fmla="*/ 40900 w 629743"/>
                  <a:gd name="connsiteY26" fmla="*/ 1546640 h 1563008"/>
                  <a:gd name="connsiteX27" fmla="*/ 31913 w 629743"/>
                  <a:gd name="connsiteY27" fmla="*/ 1534497 h 1563008"/>
                  <a:gd name="connsiteX28" fmla="*/ 29913 w 629743"/>
                  <a:gd name="connsiteY28" fmla="*/ 1527229 h 1563008"/>
                  <a:gd name="connsiteX29" fmla="*/ 25236 w 629743"/>
                  <a:gd name="connsiteY29" fmla="*/ 1499366 h 1563008"/>
                  <a:gd name="connsiteX30" fmla="*/ 24616 w 629743"/>
                  <a:gd name="connsiteY30" fmla="*/ 1315256 h 1563008"/>
                  <a:gd name="connsiteX31" fmla="*/ 20982 w 629743"/>
                  <a:gd name="connsiteY31" fmla="*/ 1102043 h 1563008"/>
                  <a:gd name="connsiteX32" fmla="*/ 17827 w 629743"/>
                  <a:gd name="connsiteY32" fmla="*/ 899536 h 1563008"/>
                  <a:gd name="connsiteX33" fmla="*/ 13742 w 629743"/>
                  <a:gd name="connsiteY33" fmla="*/ 672942 h 1563008"/>
                  <a:gd name="connsiteX34" fmla="*/ 10389 w 629743"/>
                  <a:gd name="connsiteY34" fmla="*/ 452573 h 1563008"/>
                  <a:gd name="connsiteX35" fmla="*/ 6783 w 629743"/>
                  <a:gd name="connsiteY35" fmla="*/ 271534 h 1563008"/>
                  <a:gd name="connsiteX36" fmla="*/ 3881 w 629743"/>
                  <a:gd name="connsiteY36" fmla="*/ 215611 h 1563008"/>
                  <a:gd name="connsiteX37" fmla="*/ 4445 w 629743"/>
                  <a:gd name="connsiteY37" fmla="*/ 204032 h 1563008"/>
                  <a:gd name="connsiteX38" fmla="*/ 4247 w 629743"/>
                  <a:gd name="connsiteY38" fmla="*/ 94186 h 1563008"/>
                  <a:gd name="connsiteX39" fmla="*/ 303 w 629743"/>
                  <a:gd name="connsiteY39" fmla="*/ 32064 h 1563008"/>
                  <a:gd name="connsiteX40" fmla="*/ 9572 w 629743"/>
                  <a:gd name="connsiteY40" fmla="*/ 15442 h 1563008"/>
                  <a:gd name="connsiteX41" fmla="*/ 19602 w 629743"/>
                  <a:gd name="connsiteY41" fmla="*/ 14259 h 1563008"/>
                  <a:gd name="connsiteX42" fmla="*/ 44507 w 629743"/>
                  <a:gd name="connsiteY42" fmla="*/ 11357 h 1563008"/>
                  <a:gd name="connsiteX43" fmla="*/ 112460 w 629743"/>
                  <a:gd name="connsiteY43" fmla="*/ 2624 h 1563008"/>
                  <a:gd name="connsiteX44" fmla="*/ 187907 w 629743"/>
                  <a:gd name="connsiteY44" fmla="*/ 3074 h 1563008"/>
                  <a:gd name="connsiteX45" fmla="*/ 199514 w 629743"/>
                  <a:gd name="connsiteY45" fmla="*/ 3328 h 1563008"/>
                  <a:gd name="connsiteX46" fmla="*/ 348859 w 629743"/>
                  <a:gd name="connsiteY46" fmla="*/ 3553 h 1563008"/>
                  <a:gd name="connsiteX47" fmla="*/ 546238 w 629743"/>
                  <a:gd name="connsiteY47" fmla="*/ 6991 h 1563008"/>
                  <a:gd name="connsiteX48" fmla="*/ 555028 w 629743"/>
                  <a:gd name="connsiteY48" fmla="*/ 8343 h 1563008"/>
                  <a:gd name="connsiteX49" fmla="*/ 568579 w 629743"/>
                  <a:gd name="connsiteY49" fmla="*/ 11526 h 1563008"/>
                  <a:gd name="connsiteX50" fmla="*/ 623685 w 629743"/>
                  <a:gd name="connsiteY50" fmla="*/ 11526 h 1563008"/>
                  <a:gd name="connsiteX51" fmla="*/ 628446 w 629743"/>
                  <a:gd name="connsiteY51" fmla="*/ 23246 h 1563008"/>
                  <a:gd name="connsiteX52" fmla="*/ 584469 w 629743"/>
                  <a:gd name="connsiteY52" fmla="*/ 42066 h 1563008"/>
                  <a:gd name="connsiteX53" fmla="*/ 573988 w 629743"/>
                  <a:gd name="connsiteY53" fmla="*/ 48320 h 1563008"/>
                  <a:gd name="connsiteX54" fmla="*/ 572213 w 629743"/>
                  <a:gd name="connsiteY54" fmla="*/ 59674 h 1563008"/>
                  <a:gd name="connsiteX55" fmla="*/ 572185 w 629743"/>
                  <a:gd name="connsiteY55" fmla="*/ 131149 h 1563008"/>
                  <a:gd name="connsiteX56" fmla="*/ 569171 w 629743"/>
                  <a:gd name="connsiteY56" fmla="*/ 142671 h 156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9743" h="1563008">
                    <a:moveTo>
                      <a:pt x="569171" y="142671"/>
                    </a:moveTo>
                    <a:cubicBezTo>
                      <a:pt x="543252" y="143967"/>
                      <a:pt x="517727" y="138502"/>
                      <a:pt x="491780" y="138868"/>
                    </a:cubicBezTo>
                    <a:cubicBezTo>
                      <a:pt x="470340" y="139150"/>
                      <a:pt x="449520" y="142446"/>
                      <a:pt x="428475" y="145545"/>
                    </a:cubicBezTo>
                    <a:cubicBezTo>
                      <a:pt x="418051" y="147066"/>
                      <a:pt x="407627" y="149066"/>
                      <a:pt x="397147" y="150419"/>
                    </a:cubicBezTo>
                    <a:cubicBezTo>
                      <a:pt x="376440" y="153123"/>
                      <a:pt x="355592" y="155067"/>
                      <a:pt x="335195" y="159913"/>
                    </a:cubicBezTo>
                    <a:cubicBezTo>
                      <a:pt x="334321" y="160110"/>
                      <a:pt x="333392" y="160448"/>
                      <a:pt x="332574" y="160307"/>
                    </a:cubicBezTo>
                    <a:cubicBezTo>
                      <a:pt x="320770" y="158307"/>
                      <a:pt x="316967" y="164167"/>
                      <a:pt x="318009" y="174929"/>
                    </a:cubicBezTo>
                    <a:cubicBezTo>
                      <a:pt x="315643" y="178282"/>
                      <a:pt x="312037" y="178704"/>
                      <a:pt x="308430" y="178676"/>
                    </a:cubicBezTo>
                    <a:cubicBezTo>
                      <a:pt x="293837" y="178564"/>
                      <a:pt x="279215" y="179493"/>
                      <a:pt x="264650" y="178113"/>
                    </a:cubicBezTo>
                    <a:cubicBezTo>
                      <a:pt x="264058" y="178056"/>
                      <a:pt x="263241" y="177465"/>
                      <a:pt x="262959" y="177690"/>
                    </a:cubicBezTo>
                    <a:cubicBezTo>
                      <a:pt x="253888" y="185832"/>
                      <a:pt x="242759" y="181043"/>
                      <a:pt x="232645" y="182508"/>
                    </a:cubicBezTo>
                    <a:cubicBezTo>
                      <a:pt x="228335" y="183128"/>
                      <a:pt x="226391" y="185438"/>
                      <a:pt x="226137" y="189579"/>
                    </a:cubicBezTo>
                    <a:cubicBezTo>
                      <a:pt x="225884" y="193749"/>
                      <a:pt x="225968" y="197918"/>
                      <a:pt x="225968" y="202088"/>
                    </a:cubicBezTo>
                    <a:cubicBezTo>
                      <a:pt x="225968" y="443248"/>
                      <a:pt x="225968" y="684408"/>
                      <a:pt x="225968" y="925568"/>
                    </a:cubicBezTo>
                    <a:cubicBezTo>
                      <a:pt x="225968" y="930048"/>
                      <a:pt x="226109" y="934527"/>
                      <a:pt x="225799" y="938978"/>
                    </a:cubicBezTo>
                    <a:cubicBezTo>
                      <a:pt x="225546" y="942500"/>
                      <a:pt x="224982" y="945965"/>
                      <a:pt x="219742" y="948670"/>
                    </a:cubicBezTo>
                    <a:cubicBezTo>
                      <a:pt x="219460" y="931175"/>
                      <a:pt x="219714" y="914806"/>
                      <a:pt x="219601" y="900438"/>
                    </a:cubicBezTo>
                    <a:cubicBezTo>
                      <a:pt x="221094" y="916356"/>
                      <a:pt x="216812" y="934414"/>
                      <a:pt x="221883" y="952248"/>
                    </a:cubicBezTo>
                    <a:cubicBezTo>
                      <a:pt x="222700" y="955121"/>
                      <a:pt x="222362" y="958164"/>
                      <a:pt x="222362" y="961151"/>
                    </a:cubicBezTo>
                    <a:cubicBezTo>
                      <a:pt x="222390" y="1150134"/>
                      <a:pt x="222390" y="1339118"/>
                      <a:pt x="222362" y="1528130"/>
                    </a:cubicBezTo>
                    <a:cubicBezTo>
                      <a:pt x="222362" y="1532272"/>
                      <a:pt x="222728" y="1536498"/>
                      <a:pt x="220953" y="1540470"/>
                    </a:cubicBezTo>
                    <a:cubicBezTo>
                      <a:pt x="218643" y="1544668"/>
                      <a:pt x="214812" y="1546950"/>
                      <a:pt x="210360" y="1547795"/>
                    </a:cubicBezTo>
                    <a:cubicBezTo>
                      <a:pt x="187709" y="1552077"/>
                      <a:pt x="165340" y="1557684"/>
                      <a:pt x="142745" y="1562163"/>
                    </a:cubicBezTo>
                    <a:cubicBezTo>
                      <a:pt x="136942" y="1563318"/>
                      <a:pt x="130941" y="1560445"/>
                      <a:pt x="125194" y="1563008"/>
                    </a:cubicBezTo>
                    <a:cubicBezTo>
                      <a:pt x="121390" y="1560445"/>
                      <a:pt x="116967" y="1560445"/>
                      <a:pt x="112657" y="1559599"/>
                    </a:cubicBezTo>
                    <a:cubicBezTo>
                      <a:pt x="94767" y="1556162"/>
                      <a:pt x="76511" y="1554725"/>
                      <a:pt x="58875" y="1549739"/>
                    </a:cubicBezTo>
                    <a:cubicBezTo>
                      <a:pt x="53015" y="1548077"/>
                      <a:pt x="46591" y="1547063"/>
                      <a:pt x="40900" y="1546640"/>
                    </a:cubicBezTo>
                    <a:cubicBezTo>
                      <a:pt x="31096" y="1545907"/>
                      <a:pt x="31998" y="1540695"/>
                      <a:pt x="31913" y="1534497"/>
                    </a:cubicBezTo>
                    <a:cubicBezTo>
                      <a:pt x="31885" y="1531962"/>
                      <a:pt x="32787" y="1529032"/>
                      <a:pt x="29913" y="1527229"/>
                    </a:cubicBezTo>
                    <a:cubicBezTo>
                      <a:pt x="25743" y="1518383"/>
                      <a:pt x="25236" y="1509001"/>
                      <a:pt x="25236" y="1499366"/>
                    </a:cubicBezTo>
                    <a:cubicBezTo>
                      <a:pt x="25405" y="1437977"/>
                      <a:pt x="27997" y="1376447"/>
                      <a:pt x="24616" y="1315256"/>
                    </a:cubicBezTo>
                    <a:cubicBezTo>
                      <a:pt x="20672" y="1244119"/>
                      <a:pt x="25687" y="1172898"/>
                      <a:pt x="20982" y="1102043"/>
                    </a:cubicBezTo>
                    <a:cubicBezTo>
                      <a:pt x="16503" y="1034456"/>
                      <a:pt x="21517" y="966926"/>
                      <a:pt x="17827" y="899536"/>
                    </a:cubicBezTo>
                    <a:cubicBezTo>
                      <a:pt x="13685" y="823977"/>
                      <a:pt x="17996" y="748276"/>
                      <a:pt x="13742" y="672942"/>
                    </a:cubicBezTo>
                    <a:cubicBezTo>
                      <a:pt x="9572" y="599382"/>
                      <a:pt x="15150" y="525851"/>
                      <a:pt x="10389" y="452573"/>
                    </a:cubicBezTo>
                    <a:cubicBezTo>
                      <a:pt x="6473" y="392142"/>
                      <a:pt x="9966" y="331768"/>
                      <a:pt x="6783" y="271534"/>
                    </a:cubicBezTo>
                    <a:cubicBezTo>
                      <a:pt x="5797" y="252940"/>
                      <a:pt x="4078" y="234290"/>
                      <a:pt x="3881" y="215611"/>
                    </a:cubicBezTo>
                    <a:cubicBezTo>
                      <a:pt x="3825" y="211723"/>
                      <a:pt x="3881" y="207863"/>
                      <a:pt x="4445" y="204032"/>
                    </a:cubicBezTo>
                    <a:cubicBezTo>
                      <a:pt x="3261" y="167407"/>
                      <a:pt x="3346" y="130782"/>
                      <a:pt x="4247" y="94186"/>
                    </a:cubicBezTo>
                    <a:cubicBezTo>
                      <a:pt x="4755" y="73225"/>
                      <a:pt x="-1415" y="52969"/>
                      <a:pt x="303" y="32064"/>
                    </a:cubicBezTo>
                    <a:cubicBezTo>
                      <a:pt x="895" y="24908"/>
                      <a:pt x="1627" y="18288"/>
                      <a:pt x="9572" y="15442"/>
                    </a:cubicBezTo>
                    <a:cubicBezTo>
                      <a:pt x="12868" y="14710"/>
                      <a:pt x="16165" y="13808"/>
                      <a:pt x="19602" y="14259"/>
                    </a:cubicBezTo>
                    <a:cubicBezTo>
                      <a:pt x="28194" y="15780"/>
                      <a:pt x="36590" y="15696"/>
                      <a:pt x="44507" y="11357"/>
                    </a:cubicBezTo>
                    <a:cubicBezTo>
                      <a:pt x="67383" y="10202"/>
                      <a:pt x="89921" y="5892"/>
                      <a:pt x="112460" y="2624"/>
                    </a:cubicBezTo>
                    <a:cubicBezTo>
                      <a:pt x="137900" y="-1095"/>
                      <a:pt x="162776" y="-785"/>
                      <a:pt x="187907" y="3074"/>
                    </a:cubicBezTo>
                    <a:cubicBezTo>
                      <a:pt x="191738" y="3666"/>
                      <a:pt x="195654" y="3328"/>
                      <a:pt x="199514" y="3328"/>
                    </a:cubicBezTo>
                    <a:cubicBezTo>
                      <a:pt x="249295" y="3328"/>
                      <a:pt x="299077" y="2483"/>
                      <a:pt x="348859" y="3553"/>
                    </a:cubicBezTo>
                    <a:cubicBezTo>
                      <a:pt x="414642" y="4962"/>
                      <a:pt x="480398" y="8286"/>
                      <a:pt x="546238" y="6991"/>
                    </a:cubicBezTo>
                    <a:cubicBezTo>
                      <a:pt x="549224" y="6934"/>
                      <a:pt x="552183" y="7244"/>
                      <a:pt x="555028" y="8343"/>
                    </a:cubicBezTo>
                    <a:cubicBezTo>
                      <a:pt x="559113" y="11188"/>
                      <a:pt x="563762" y="11526"/>
                      <a:pt x="568579" y="11526"/>
                    </a:cubicBezTo>
                    <a:cubicBezTo>
                      <a:pt x="586948" y="11442"/>
                      <a:pt x="605317" y="11442"/>
                      <a:pt x="623685" y="11526"/>
                    </a:cubicBezTo>
                    <a:cubicBezTo>
                      <a:pt x="627460" y="11555"/>
                      <a:pt x="632024" y="21669"/>
                      <a:pt x="628446" y="23246"/>
                    </a:cubicBezTo>
                    <a:cubicBezTo>
                      <a:pt x="613825" y="29642"/>
                      <a:pt x="599316" y="36234"/>
                      <a:pt x="584469" y="42066"/>
                    </a:cubicBezTo>
                    <a:cubicBezTo>
                      <a:pt x="580665" y="43559"/>
                      <a:pt x="576524" y="44630"/>
                      <a:pt x="573988" y="48320"/>
                    </a:cubicBezTo>
                    <a:cubicBezTo>
                      <a:pt x="571904" y="51898"/>
                      <a:pt x="572213" y="55814"/>
                      <a:pt x="572213" y="59674"/>
                    </a:cubicBezTo>
                    <a:cubicBezTo>
                      <a:pt x="572213" y="83508"/>
                      <a:pt x="572270" y="107314"/>
                      <a:pt x="572185" y="131149"/>
                    </a:cubicBezTo>
                    <a:cubicBezTo>
                      <a:pt x="572072" y="135093"/>
                      <a:pt x="573002" y="139516"/>
                      <a:pt x="569171" y="142671"/>
                    </a:cubicBezTo>
                    <a:close/>
                  </a:path>
                </a:pathLst>
              </a:cu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="" xmlns:a16="http://schemas.microsoft.com/office/drawing/2014/main" id="{830F471B-8A3B-4563-9616-B2314760635A}"/>
                  </a:ext>
                </a:extLst>
              </p:cNvPr>
              <p:cNvSpPr/>
              <p:nvPr/>
            </p:nvSpPr>
            <p:spPr>
              <a:xfrm>
                <a:off x="10569416" y="3133761"/>
                <a:ext cx="262834" cy="2516787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solidFill>
                <a:srgbClr val="ED1F32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="" xmlns:a16="http://schemas.microsoft.com/office/drawing/2014/main" id="{7017DB6E-C37E-4649-90D2-9FDE359D5E09}"/>
                  </a:ext>
                </a:extLst>
              </p:cNvPr>
              <p:cNvSpPr/>
              <p:nvPr/>
            </p:nvSpPr>
            <p:spPr>
              <a:xfrm>
                <a:off x="11845289" y="2787165"/>
                <a:ext cx="152437" cy="3134607"/>
              </a:xfrm>
              <a:custGeom>
                <a:avLst/>
                <a:gdLst>
                  <a:gd name="connsiteX0" fmla="*/ 733 w 80972"/>
                  <a:gd name="connsiteY0" fmla="*/ 30742 h 1665052"/>
                  <a:gd name="connsiteX1" fmla="*/ 66291 w 80972"/>
                  <a:gd name="connsiteY1" fmla="*/ 2119 h 1665052"/>
                  <a:gd name="connsiteX2" fmla="*/ 73616 w 80972"/>
                  <a:gd name="connsiteY2" fmla="*/ 5556 h 1665052"/>
                  <a:gd name="connsiteX3" fmla="*/ 78574 w 80972"/>
                  <a:gd name="connsiteY3" fmla="*/ 1357574 h 1665052"/>
                  <a:gd name="connsiteX4" fmla="*/ 80969 w 80972"/>
                  <a:gd name="connsiteY4" fmla="*/ 1655277 h 1665052"/>
                  <a:gd name="connsiteX5" fmla="*/ 70629 w 80972"/>
                  <a:gd name="connsiteY5" fmla="*/ 1664630 h 1665052"/>
                  <a:gd name="connsiteX6" fmla="*/ 20960 w 80972"/>
                  <a:gd name="connsiteY6" fmla="*/ 1658883 h 1665052"/>
                  <a:gd name="connsiteX7" fmla="*/ 13185 w 80972"/>
                  <a:gd name="connsiteY7" fmla="*/ 1649388 h 1665052"/>
                  <a:gd name="connsiteX8" fmla="*/ 12762 w 80972"/>
                  <a:gd name="connsiteY8" fmla="*/ 1613637 h 1665052"/>
                  <a:gd name="connsiteX9" fmla="*/ 12565 w 80972"/>
                  <a:gd name="connsiteY9" fmla="*/ 1513595 h 1665052"/>
                  <a:gd name="connsiteX10" fmla="*/ 0 w 80972"/>
                  <a:gd name="connsiteY10" fmla="*/ 34179 h 1665052"/>
                  <a:gd name="connsiteX11" fmla="*/ 733 w 80972"/>
                  <a:gd name="connsiteY11" fmla="*/ 30742 h 16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972" h="1665052">
                    <a:moveTo>
                      <a:pt x="733" y="30742"/>
                    </a:moveTo>
                    <a:cubicBezTo>
                      <a:pt x="22595" y="21192"/>
                      <a:pt x="44457" y="11669"/>
                      <a:pt x="66291" y="2119"/>
                    </a:cubicBezTo>
                    <a:cubicBezTo>
                      <a:pt x="71559" y="-2784"/>
                      <a:pt x="72883" y="1865"/>
                      <a:pt x="73616" y="5556"/>
                    </a:cubicBezTo>
                    <a:cubicBezTo>
                      <a:pt x="75081" y="12852"/>
                      <a:pt x="77306" y="1145685"/>
                      <a:pt x="78574" y="1357574"/>
                    </a:cubicBezTo>
                    <a:cubicBezTo>
                      <a:pt x="79166" y="1456798"/>
                      <a:pt x="80039" y="1556052"/>
                      <a:pt x="80969" y="1655277"/>
                    </a:cubicBezTo>
                    <a:cubicBezTo>
                      <a:pt x="81054" y="1663165"/>
                      <a:pt x="79870" y="1666264"/>
                      <a:pt x="70629" y="1664630"/>
                    </a:cubicBezTo>
                    <a:cubicBezTo>
                      <a:pt x="54261" y="1661700"/>
                      <a:pt x="37583" y="1660122"/>
                      <a:pt x="20960" y="1658883"/>
                    </a:cubicBezTo>
                    <a:cubicBezTo>
                      <a:pt x="13861" y="1658347"/>
                      <a:pt x="13016" y="1655502"/>
                      <a:pt x="13185" y="1649388"/>
                    </a:cubicBezTo>
                    <a:cubicBezTo>
                      <a:pt x="13551" y="1637500"/>
                      <a:pt x="12959" y="1625554"/>
                      <a:pt x="12762" y="1613637"/>
                    </a:cubicBezTo>
                    <a:cubicBezTo>
                      <a:pt x="12847" y="1580280"/>
                      <a:pt x="14932" y="1546783"/>
                      <a:pt x="12565" y="1513595"/>
                    </a:cubicBezTo>
                    <a:cubicBezTo>
                      <a:pt x="8114" y="1451164"/>
                      <a:pt x="0" y="64409"/>
                      <a:pt x="0" y="34179"/>
                    </a:cubicBezTo>
                    <a:cubicBezTo>
                      <a:pt x="28" y="32968"/>
                      <a:pt x="197" y="31841"/>
                      <a:pt x="733" y="30742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0">
                <a:extLst>
                  <a:ext uri="{FF2B5EF4-FFF2-40B4-BE49-F238E27FC236}">
                    <a16:creationId xmlns="" xmlns:a16="http://schemas.microsoft.com/office/drawing/2014/main" id="{3FAD1A7C-8D86-4700-90B6-6C6365C63E1E}"/>
                  </a:ext>
                </a:extLst>
              </p:cNvPr>
              <p:cNvSpPr/>
              <p:nvPr/>
            </p:nvSpPr>
            <p:spPr>
              <a:xfrm>
                <a:off x="10118423" y="2782080"/>
                <a:ext cx="674644" cy="1199881"/>
              </a:xfrm>
              <a:custGeom>
                <a:avLst/>
                <a:gdLst>
                  <a:gd name="connsiteX0" fmla="*/ 354304 w 358360"/>
                  <a:gd name="connsiteY0" fmla="*/ 192310 h 637357"/>
                  <a:gd name="connsiteX1" fmla="*/ 319792 w 358360"/>
                  <a:gd name="connsiteY1" fmla="*/ 190084 h 637357"/>
                  <a:gd name="connsiteX2" fmla="*/ 306184 w 358360"/>
                  <a:gd name="connsiteY2" fmla="*/ 192789 h 637357"/>
                  <a:gd name="connsiteX3" fmla="*/ 247979 w 358360"/>
                  <a:gd name="connsiteY3" fmla="*/ 210510 h 637357"/>
                  <a:gd name="connsiteX4" fmla="*/ 243387 w 358360"/>
                  <a:gd name="connsiteY4" fmla="*/ 216003 h 637357"/>
                  <a:gd name="connsiteX5" fmla="*/ 243331 w 358360"/>
                  <a:gd name="connsiteY5" fmla="*/ 224033 h 637357"/>
                  <a:gd name="connsiteX6" fmla="*/ 244711 w 358360"/>
                  <a:gd name="connsiteY6" fmla="*/ 501029 h 637357"/>
                  <a:gd name="connsiteX7" fmla="*/ 246852 w 358360"/>
                  <a:gd name="connsiteY7" fmla="*/ 627553 h 637357"/>
                  <a:gd name="connsiteX8" fmla="*/ 246514 w 358360"/>
                  <a:gd name="connsiteY8" fmla="*/ 637357 h 637357"/>
                  <a:gd name="connsiteX9" fmla="*/ 245500 w 358360"/>
                  <a:gd name="connsiteY9" fmla="*/ 583068 h 637357"/>
                  <a:gd name="connsiteX10" fmla="*/ 236034 w 358360"/>
                  <a:gd name="connsiteY10" fmla="*/ 541710 h 637357"/>
                  <a:gd name="connsiteX11" fmla="*/ 160756 w 358360"/>
                  <a:gd name="connsiteY11" fmla="*/ 327371 h 637357"/>
                  <a:gd name="connsiteX12" fmla="*/ 147177 w 358360"/>
                  <a:gd name="connsiteY12" fmla="*/ 320694 h 637357"/>
                  <a:gd name="connsiteX13" fmla="*/ 12792 w 358360"/>
                  <a:gd name="connsiteY13" fmla="*/ 368306 h 637357"/>
                  <a:gd name="connsiteX14" fmla="*/ 7608 w 358360"/>
                  <a:gd name="connsiteY14" fmla="*/ 369377 h 637357"/>
                  <a:gd name="connsiteX15" fmla="*/ 3636 w 358360"/>
                  <a:gd name="connsiteY15" fmla="*/ 355488 h 637357"/>
                  <a:gd name="connsiteX16" fmla="*/ 2988 w 358360"/>
                  <a:gd name="connsiteY16" fmla="*/ 241472 h 637357"/>
                  <a:gd name="connsiteX17" fmla="*/ 1 w 358360"/>
                  <a:gd name="connsiteY17" fmla="*/ 151854 h 637357"/>
                  <a:gd name="connsiteX18" fmla="*/ 3438 w 358360"/>
                  <a:gd name="connsiteY18" fmla="*/ 138443 h 637357"/>
                  <a:gd name="connsiteX19" fmla="*/ 2171 w 358360"/>
                  <a:gd name="connsiteY19" fmla="*/ 26794 h 637357"/>
                  <a:gd name="connsiteX20" fmla="*/ 19469 w 358360"/>
                  <a:gd name="connsiteY20" fmla="*/ 14004 h 637357"/>
                  <a:gd name="connsiteX21" fmla="*/ 85252 w 358360"/>
                  <a:gd name="connsiteY21" fmla="*/ 5552 h 637357"/>
                  <a:gd name="connsiteX22" fmla="*/ 134752 w 358360"/>
                  <a:gd name="connsiteY22" fmla="*/ 565 h 637357"/>
                  <a:gd name="connsiteX23" fmla="*/ 179125 w 358360"/>
                  <a:gd name="connsiteY23" fmla="*/ 2594 h 637357"/>
                  <a:gd name="connsiteX24" fmla="*/ 349092 w 358360"/>
                  <a:gd name="connsiteY24" fmla="*/ 3101 h 637357"/>
                  <a:gd name="connsiteX25" fmla="*/ 358361 w 358360"/>
                  <a:gd name="connsiteY25" fmla="*/ 6200 h 637357"/>
                  <a:gd name="connsiteX26" fmla="*/ 351205 w 358360"/>
                  <a:gd name="connsiteY26" fmla="*/ 19667 h 637357"/>
                  <a:gd name="connsiteX27" fmla="*/ 354445 w 358360"/>
                  <a:gd name="connsiteY27" fmla="*/ 183379 h 637357"/>
                  <a:gd name="connsiteX28" fmla="*/ 354304 w 358360"/>
                  <a:gd name="connsiteY28" fmla="*/ 192310 h 63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360" h="637357">
                    <a:moveTo>
                      <a:pt x="354304" y="192310"/>
                    </a:moveTo>
                    <a:cubicBezTo>
                      <a:pt x="342866" y="191240"/>
                      <a:pt x="331287" y="193493"/>
                      <a:pt x="319792" y="190084"/>
                    </a:cubicBezTo>
                    <a:cubicBezTo>
                      <a:pt x="315848" y="188929"/>
                      <a:pt x="310608" y="191352"/>
                      <a:pt x="306184" y="192789"/>
                    </a:cubicBezTo>
                    <a:cubicBezTo>
                      <a:pt x="286886" y="199100"/>
                      <a:pt x="267672" y="205608"/>
                      <a:pt x="247979" y="210510"/>
                    </a:cubicBezTo>
                    <a:cubicBezTo>
                      <a:pt x="244711" y="211327"/>
                      <a:pt x="243472" y="213017"/>
                      <a:pt x="243387" y="216003"/>
                    </a:cubicBezTo>
                    <a:cubicBezTo>
                      <a:pt x="243303" y="218680"/>
                      <a:pt x="243331" y="221356"/>
                      <a:pt x="243331" y="224033"/>
                    </a:cubicBezTo>
                    <a:cubicBezTo>
                      <a:pt x="243584" y="316384"/>
                      <a:pt x="242485" y="408734"/>
                      <a:pt x="244711" y="501029"/>
                    </a:cubicBezTo>
                    <a:cubicBezTo>
                      <a:pt x="245725" y="543204"/>
                      <a:pt x="245754" y="585378"/>
                      <a:pt x="246852" y="627553"/>
                    </a:cubicBezTo>
                    <a:cubicBezTo>
                      <a:pt x="246937" y="630821"/>
                      <a:pt x="246655" y="634089"/>
                      <a:pt x="246514" y="637357"/>
                    </a:cubicBezTo>
                    <a:cubicBezTo>
                      <a:pt x="244260" y="619299"/>
                      <a:pt x="244937" y="601127"/>
                      <a:pt x="245500" y="583068"/>
                    </a:cubicBezTo>
                    <a:cubicBezTo>
                      <a:pt x="245951" y="568165"/>
                      <a:pt x="240711" y="555093"/>
                      <a:pt x="236034" y="541710"/>
                    </a:cubicBezTo>
                    <a:cubicBezTo>
                      <a:pt x="210988" y="470236"/>
                      <a:pt x="185633" y="398902"/>
                      <a:pt x="160756" y="327371"/>
                    </a:cubicBezTo>
                    <a:cubicBezTo>
                      <a:pt x="158051" y="319567"/>
                      <a:pt x="155600" y="317595"/>
                      <a:pt x="147177" y="320694"/>
                    </a:cubicBezTo>
                    <a:cubicBezTo>
                      <a:pt x="102551" y="337006"/>
                      <a:pt x="57643" y="352529"/>
                      <a:pt x="12792" y="368306"/>
                    </a:cubicBezTo>
                    <a:cubicBezTo>
                      <a:pt x="11158" y="368898"/>
                      <a:pt x="9355" y="369039"/>
                      <a:pt x="7608" y="369377"/>
                    </a:cubicBezTo>
                    <a:cubicBezTo>
                      <a:pt x="2650" y="365799"/>
                      <a:pt x="3664" y="360418"/>
                      <a:pt x="3636" y="355488"/>
                    </a:cubicBezTo>
                    <a:cubicBezTo>
                      <a:pt x="3523" y="317454"/>
                      <a:pt x="5411" y="279336"/>
                      <a:pt x="2988" y="241472"/>
                    </a:cubicBezTo>
                    <a:cubicBezTo>
                      <a:pt x="1100" y="211580"/>
                      <a:pt x="58" y="181773"/>
                      <a:pt x="1" y="151854"/>
                    </a:cubicBezTo>
                    <a:cubicBezTo>
                      <a:pt x="1" y="147093"/>
                      <a:pt x="-168" y="142275"/>
                      <a:pt x="3438" y="138443"/>
                    </a:cubicBezTo>
                    <a:cubicBezTo>
                      <a:pt x="3213" y="101227"/>
                      <a:pt x="4791" y="63982"/>
                      <a:pt x="2171" y="26794"/>
                    </a:cubicBezTo>
                    <a:cubicBezTo>
                      <a:pt x="1635" y="19075"/>
                      <a:pt x="6735" y="14314"/>
                      <a:pt x="19469" y="14004"/>
                    </a:cubicBezTo>
                    <a:cubicBezTo>
                      <a:pt x="41725" y="13440"/>
                      <a:pt x="63531" y="9045"/>
                      <a:pt x="85252" y="5552"/>
                    </a:cubicBezTo>
                    <a:cubicBezTo>
                      <a:pt x="101734" y="2904"/>
                      <a:pt x="118327" y="2875"/>
                      <a:pt x="134752" y="565"/>
                    </a:cubicBezTo>
                    <a:cubicBezTo>
                      <a:pt x="149261" y="-1463"/>
                      <a:pt x="164221" y="2622"/>
                      <a:pt x="179125" y="2594"/>
                    </a:cubicBezTo>
                    <a:cubicBezTo>
                      <a:pt x="235780" y="2509"/>
                      <a:pt x="292436" y="2847"/>
                      <a:pt x="349092" y="3101"/>
                    </a:cubicBezTo>
                    <a:cubicBezTo>
                      <a:pt x="352388" y="3129"/>
                      <a:pt x="356501" y="1495"/>
                      <a:pt x="358361" y="6200"/>
                    </a:cubicBezTo>
                    <a:cubicBezTo>
                      <a:pt x="351796" y="8482"/>
                      <a:pt x="350782" y="13497"/>
                      <a:pt x="351205" y="19667"/>
                    </a:cubicBezTo>
                    <a:cubicBezTo>
                      <a:pt x="355121" y="74181"/>
                      <a:pt x="354276" y="128780"/>
                      <a:pt x="354445" y="183379"/>
                    </a:cubicBezTo>
                    <a:cubicBezTo>
                      <a:pt x="354557" y="186366"/>
                      <a:pt x="354388" y="189324"/>
                      <a:pt x="354304" y="192310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="" xmlns:a16="http://schemas.microsoft.com/office/drawing/2014/main" id="{3BB6CE84-EDB2-42CE-B1C6-B7199CE91AAA}"/>
                  </a:ext>
                </a:extLst>
              </p:cNvPr>
              <p:cNvSpPr/>
              <p:nvPr/>
            </p:nvSpPr>
            <p:spPr>
              <a:xfrm>
                <a:off x="10063796" y="3042687"/>
                <a:ext cx="68950" cy="458431"/>
              </a:xfrm>
              <a:custGeom>
                <a:avLst/>
                <a:gdLst>
                  <a:gd name="connsiteX0" fmla="*/ 32484 w 36625"/>
                  <a:gd name="connsiteY0" fmla="*/ 14 h 243511"/>
                  <a:gd name="connsiteX1" fmla="*/ 33329 w 36625"/>
                  <a:gd name="connsiteY1" fmla="*/ 69713 h 243511"/>
                  <a:gd name="connsiteX2" fmla="*/ 36625 w 36625"/>
                  <a:gd name="connsiteY2" fmla="*/ 230975 h 243511"/>
                  <a:gd name="connsiteX3" fmla="*/ 564 w 36625"/>
                  <a:gd name="connsiteY3" fmla="*/ 243512 h 243511"/>
                  <a:gd name="connsiteX4" fmla="*/ 0 w 36625"/>
                  <a:gd name="connsiteY4" fmla="*/ 18185 h 243511"/>
                  <a:gd name="connsiteX5" fmla="*/ 8509 w 36625"/>
                  <a:gd name="connsiteY5" fmla="*/ 5310 h 243511"/>
                  <a:gd name="connsiteX6" fmla="*/ 32484 w 36625"/>
                  <a:gd name="connsiteY6" fmla="*/ 14 h 24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5" h="243511">
                    <a:moveTo>
                      <a:pt x="32484" y="14"/>
                    </a:moveTo>
                    <a:cubicBezTo>
                      <a:pt x="32653" y="23256"/>
                      <a:pt x="31131" y="46668"/>
                      <a:pt x="33329" y="69713"/>
                    </a:cubicBezTo>
                    <a:cubicBezTo>
                      <a:pt x="38485" y="123439"/>
                      <a:pt x="34512" y="177249"/>
                      <a:pt x="36625" y="230975"/>
                    </a:cubicBezTo>
                    <a:cubicBezTo>
                      <a:pt x="24933" y="236102"/>
                      <a:pt x="13044" y="240695"/>
                      <a:pt x="564" y="243512"/>
                    </a:cubicBezTo>
                    <a:cubicBezTo>
                      <a:pt x="451" y="168403"/>
                      <a:pt x="451" y="93294"/>
                      <a:pt x="0" y="18185"/>
                    </a:cubicBezTo>
                    <a:cubicBezTo>
                      <a:pt x="-28" y="11085"/>
                      <a:pt x="2001" y="6437"/>
                      <a:pt x="8509" y="5310"/>
                    </a:cubicBezTo>
                    <a:cubicBezTo>
                      <a:pt x="16622" y="3930"/>
                      <a:pt x="24088" y="-268"/>
                      <a:pt x="32484" y="14"/>
                    </a:cubicBezTo>
                    <a:close/>
                  </a:path>
                </a:pathLst>
              </a:custGeom>
              <a:solidFill>
                <a:srgbClr val="506B3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="" xmlns:a16="http://schemas.microsoft.com/office/drawing/2014/main" id="{11F22F28-1C2F-484E-80A0-BDB679A876AA}"/>
                  </a:ext>
                </a:extLst>
              </p:cNvPr>
              <p:cNvSpPr/>
              <p:nvPr/>
            </p:nvSpPr>
            <p:spPr>
              <a:xfrm>
                <a:off x="11182581" y="3089578"/>
                <a:ext cx="209105" cy="2657539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24">
                <a:extLst>
                  <a:ext uri="{FF2B5EF4-FFF2-40B4-BE49-F238E27FC236}">
                    <a16:creationId xmlns="" xmlns:a16="http://schemas.microsoft.com/office/drawing/2014/main" id="{FE686FF8-BF95-410E-B22C-243A725E8C1E}"/>
                  </a:ext>
                </a:extLst>
              </p:cNvPr>
              <p:cNvSpPr/>
              <p:nvPr/>
            </p:nvSpPr>
            <p:spPr>
              <a:xfrm>
                <a:off x="11843115" y="2845039"/>
                <a:ext cx="4296" cy="184996"/>
              </a:xfrm>
              <a:custGeom>
                <a:avLst/>
                <a:gdLst>
                  <a:gd name="connsiteX0" fmla="*/ 1888 w 2282"/>
                  <a:gd name="connsiteY0" fmla="*/ 0 h 98267"/>
                  <a:gd name="connsiteX1" fmla="*/ 2282 w 2282"/>
                  <a:gd name="connsiteY1" fmla="*/ 98267 h 98267"/>
                  <a:gd name="connsiteX2" fmla="*/ 0 w 2282"/>
                  <a:gd name="connsiteY2" fmla="*/ 97929 h 98267"/>
                  <a:gd name="connsiteX3" fmla="*/ 338 w 2282"/>
                  <a:gd name="connsiteY3" fmla="*/ 2000 h 98267"/>
                  <a:gd name="connsiteX4" fmla="*/ 648 w 2282"/>
                  <a:gd name="connsiteY4" fmla="*/ 282 h 98267"/>
                  <a:gd name="connsiteX5" fmla="*/ 1888 w 2282"/>
                  <a:gd name="connsiteY5" fmla="*/ 0 h 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2" h="98267">
                    <a:moveTo>
                      <a:pt x="1888" y="0"/>
                    </a:moveTo>
                    <a:cubicBezTo>
                      <a:pt x="2028" y="32765"/>
                      <a:pt x="2141" y="65502"/>
                      <a:pt x="2282" y="98267"/>
                    </a:cubicBezTo>
                    <a:cubicBezTo>
                      <a:pt x="1521" y="98154"/>
                      <a:pt x="761" y="98042"/>
                      <a:pt x="0" y="97929"/>
                    </a:cubicBezTo>
                    <a:cubicBezTo>
                      <a:pt x="113" y="65953"/>
                      <a:pt x="226" y="33977"/>
                      <a:pt x="338" y="2000"/>
                    </a:cubicBezTo>
                    <a:cubicBezTo>
                      <a:pt x="338" y="1409"/>
                      <a:pt x="394" y="789"/>
                      <a:pt x="648" y="282"/>
                    </a:cubicBezTo>
                    <a:cubicBezTo>
                      <a:pt x="789" y="28"/>
                      <a:pt x="1465" y="85"/>
                      <a:pt x="1888" y="0"/>
                    </a:cubicBezTo>
                    <a:close/>
                  </a:path>
                </a:pathLst>
              </a:custGeom>
              <a:solidFill>
                <a:srgbClr val="752A67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25">
                <a:extLst>
                  <a:ext uri="{FF2B5EF4-FFF2-40B4-BE49-F238E27FC236}">
                    <a16:creationId xmlns="" xmlns:a16="http://schemas.microsoft.com/office/drawing/2014/main" id="{FED1E506-53C6-471A-AFF8-D8123DFE8DC7}"/>
                  </a:ext>
                </a:extLst>
              </p:cNvPr>
              <p:cNvSpPr/>
              <p:nvPr/>
            </p:nvSpPr>
            <p:spPr>
              <a:xfrm>
                <a:off x="10808981" y="2787602"/>
                <a:ext cx="43597" cy="6634"/>
              </a:xfrm>
              <a:custGeom>
                <a:avLst/>
                <a:gdLst>
                  <a:gd name="connsiteX0" fmla="*/ 0 w 23158"/>
                  <a:gd name="connsiteY0" fmla="*/ 3154 h 3524"/>
                  <a:gd name="connsiteX1" fmla="*/ 23158 w 23158"/>
                  <a:gd name="connsiteY1" fmla="*/ 365 h 3524"/>
                  <a:gd name="connsiteX2" fmla="*/ 0 w 23158"/>
                  <a:gd name="connsiteY2" fmla="*/ 315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8" h="3524">
                    <a:moveTo>
                      <a:pt x="0" y="3154"/>
                    </a:moveTo>
                    <a:cubicBezTo>
                      <a:pt x="7494" y="336"/>
                      <a:pt x="15213" y="-593"/>
                      <a:pt x="23158" y="365"/>
                    </a:cubicBezTo>
                    <a:cubicBezTo>
                      <a:pt x="15918" y="5379"/>
                      <a:pt x="7776" y="2844"/>
                      <a:pt x="0" y="3154"/>
                    </a:cubicBezTo>
                    <a:close/>
                  </a:path>
                </a:pathLst>
              </a:cu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Rectangle 71">
                <a:extLst>
                  <a:ext uri="{FF2B5EF4-FFF2-40B4-BE49-F238E27FC236}">
                    <a16:creationId xmlns="" xmlns:a16="http://schemas.microsoft.com/office/drawing/2014/main" id="{AE924998-7359-4C52-A05E-E6B6D76C3C3B}"/>
                  </a:ext>
                </a:extLst>
              </p:cNvPr>
              <p:cNvSpPr/>
              <p:nvPr/>
            </p:nvSpPr>
            <p:spPr>
              <a:xfrm>
                <a:off x="11734447" y="0"/>
                <a:ext cx="247531" cy="2416804"/>
              </a:xfrm>
              <a:prstGeom prst="rect">
                <a:avLst/>
              </a:prstGeom>
              <a:solidFill>
                <a:srgbClr val="9C2689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76">
                <a:extLst>
                  <a:ext uri="{FF2B5EF4-FFF2-40B4-BE49-F238E27FC236}">
                    <a16:creationId xmlns="" xmlns:a16="http://schemas.microsoft.com/office/drawing/2014/main" id="{D2457CB2-CEAD-4105-9834-FC554766AE91}"/>
                  </a:ext>
                </a:extLst>
              </p:cNvPr>
              <p:cNvSpPr/>
              <p:nvPr/>
            </p:nvSpPr>
            <p:spPr>
              <a:xfrm>
                <a:off x="10192910" y="169933"/>
                <a:ext cx="659668" cy="2227073"/>
              </a:xfrm>
              <a:prstGeom prst="rect">
                <a:avLst/>
              </a:prstGeom>
              <a:solidFill>
                <a:srgbClr val="CAC45D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77">
                <a:extLst>
                  <a:ext uri="{FF2B5EF4-FFF2-40B4-BE49-F238E27FC236}">
                    <a16:creationId xmlns="" xmlns:a16="http://schemas.microsoft.com/office/drawing/2014/main" id="{FA6390E9-FB16-4402-A5BD-6181730B1DBC}"/>
                  </a:ext>
                </a:extLst>
              </p:cNvPr>
              <p:cNvSpPr/>
              <p:nvPr/>
            </p:nvSpPr>
            <p:spPr>
              <a:xfrm>
                <a:off x="11210233" y="15629"/>
                <a:ext cx="512661" cy="2416805"/>
              </a:xfrm>
              <a:custGeom>
                <a:avLst/>
                <a:gdLst>
                  <a:gd name="connsiteX0" fmla="*/ 267926 w 272317"/>
                  <a:gd name="connsiteY0" fmla="*/ 1492293 h 1512846"/>
                  <a:gd name="connsiteX1" fmla="*/ 266883 w 272317"/>
                  <a:gd name="connsiteY1" fmla="*/ 1492744 h 1512846"/>
                  <a:gd name="connsiteX2" fmla="*/ 256544 w 272317"/>
                  <a:gd name="connsiteY2" fmla="*/ 1497506 h 1512846"/>
                  <a:gd name="connsiteX3" fmla="*/ 191436 w 272317"/>
                  <a:gd name="connsiteY3" fmla="*/ 1508437 h 1512846"/>
                  <a:gd name="connsiteX4" fmla="*/ 172053 w 272317"/>
                  <a:gd name="connsiteY4" fmla="*/ 1508747 h 1512846"/>
                  <a:gd name="connsiteX5" fmla="*/ 161516 w 272317"/>
                  <a:gd name="connsiteY5" fmla="*/ 1510240 h 1512846"/>
                  <a:gd name="connsiteX6" fmla="*/ 98296 w 272317"/>
                  <a:gd name="connsiteY6" fmla="*/ 1502154 h 1512846"/>
                  <a:gd name="connsiteX7" fmla="*/ 21779 w 272317"/>
                  <a:gd name="connsiteY7" fmla="*/ 1481419 h 1512846"/>
                  <a:gd name="connsiteX8" fmla="*/ 14172 w 272317"/>
                  <a:gd name="connsiteY8" fmla="*/ 1472601 h 1512846"/>
                  <a:gd name="connsiteX9" fmla="*/ 11467 w 272317"/>
                  <a:gd name="connsiteY9" fmla="*/ 1450541 h 1512846"/>
                  <a:gd name="connsiteX10" fmla="*/ 10763 w 272317"/>
                  <a:gd name="connsiteY10" fmla="*/ 1432708 h 1512846"/>
                  <a:gd name="connsiteX11" fmla="*/ 8369 w 272317"/>
                  <a:gd name="connsiteY11" fmla="*/ 1129793 h 1512846"/>
                  <a:gd name="connsiteX12" fmla="*/ 6847 w 272317"/>
                  <a:gd name="connsiteY12" fmla="*/ 883195 h 1512846"/>
                  <a:gd name="connsiteX13" fmla="*/ 5072 w 272317"/>
                  <a:gd name="connsiteY13" fmla="*/ 692014 h 1512846"/>
                  <a:gd name="connsiteX14" fmla="*/ 3748 w 272317"/>
                  <a:gd name="connsiteY14" fmla="*/ 507960 h 1512846"/>
                  <a:gd name="connsiteX15" fmla="*/ 1213 w 272317"/>
                  <a:gd name="connsiteY15" fmla="*/ 225611 h 1512846"/>
                  <a:gd name="connsiteX16" fmla="*/ 57 w 272317"/>
                  <a:gd name="connsiteY16" fmla="*/ 53193 h 1512846"/>
                  <a:gd name="connsiteX17" fmla="*/ 565 w 272317"/>
                  <a:gd name="connsiteY17" fmla="*/ 40713 h 1512846"/>
                  <a:gd name="connsiteX18" fmla="*/ 15609 w 272317"/>
                  <a:gd name="connsiteY18" fmla="*/ 21499 h 1512846"/>
                  <a:gd name="connsiteX19" fmla="*/ 89281 w 272317"/>
                  <a:gd name="connsiteY19" fmla="*/ 10455 h 1512846"/>
                  <a:gd name="connsiteX20" fmla="*/ 142669 w 272317"/>
                  <a:gd name="connsiteY20" fmla="*/ 1580 h 1512846"/>
                  <a:gd name="connsiteX21" fmla="*/ 155966 w 272317"/>
                  <a:gd name="connsiteY21" fmla="*/ 341 h 1512846"/>
                  <a:gd name="connsiteX22" fmla="*/ 205917 w 272317"/>
                  <a:gd name="connsiteY22" fmla="*/ 623 h 1512846"/>
                  <a:gd name="connsiteX23" fmla="*/ 254515 w 272317"/>
                  <a:gd name="connsiteY23" fmla="*/ 5158 h 1512846"/>
                  <a:gd name="connsiteX24" fmla="*/ 257727 w 272317"/>
                  <a:gd name="connsiteY24" fmla="*/ 6539 h 1512846"/>
                  <a:gd name="connsiteX25" fmla="*/ 261502 w 272317"/>
                  <a:gd name="connsiteY25" fmla="*/ 21611 h 1512846"/>
                  <a:gd name="connsiteX26" fmla="*/ 261530 w 272317"/>
                  <a:gd name="connsiteY26" fmla="*/ 200425 h 1512846"/>
                  <a:gd name="connsiteX27" fmla="*/ 262094 w 272317"/>
                  <a:gd name="connsiteY27" fmla="*/ 338979 h 1512846"/>
                  <a:gd name="connsiteX28" fmla="*/ 264883 w 272317"/>
                  <a:gd name="connsiteY28" fmla="*/ 596987 h 1512846"/>
                  <a:gd name="connsiteX29" fmla="*/ 265981 w 272317"/>
                  <a:gd name="connsiteY29" fmla="*/ 855332 h 1512846"/>
                  <a:gd name="connsiteX30" fmla="*/ 268461 w 272317"/>
                  <a:gd name="connsiteY30" fmla="*/ 1112438 h 1512846"/>
                  <a:gd name="connsiteX31" fmla="*/ 269559 w 272317"/>
                  <a:gd name="connsiteY31" fmla="*/ 1369910 h 1512846"/>
                  <a:gd name="connsiteX32" fmla="*/ 272180 w 272317"/>
                  <a:gd name="connsiteY32" fmla="*/ 1478601 h 1512846"/>
                  <a:gd name="connsiteX33" fmla="*/ 267926 w 272317"/>
                  <a:gd name="connsiteY33" fmla="*/ 1492293 h 151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2317" h="1512846">
                    <a:moveTo>
                      <a:pt x="267926" y="1492293"/>
                    </a:moveTo>
                    <a:cubicBezTo>
                      <a:pt x="267559" y="1492406"/>
                      <a:pt x="267221" y="1492547"/>
                      <a:pt x="266883" y="1492744"/>
                    </a:cubicBezTo>
                    <a:cubicBezTo>
                      <a:pt x="263953" y="1495477"/>
                      <a:pt x="260488" y="1496857"/>
                      <a:pt x="256544" y="1497506"/>
                    </a:cubicBezTo>
                    <a:cubicBezTo>
                      <a:pt x="234851" y="1501196"/>
                      <a:pt x="213214" y="1505140"/>
                      <a:pt x="191436" y="1508437"/>
                    </a:cubicBezTo>
                    <a:cubicBezTo>
                      <a:pt x="184984" y="1509423"/>
                      <a:pt x="178505" y="1508634"/>
                      <a:pt x="172053" y="1508747"/>
                    </a:cubicBezTo>
                    <a:cubicBezTo>
                      <a:pt x="168531" y="1509197"/>
                      <a:pt x="164841" y="1509113"/>
                      <a:pt x="161516" y="1510240"/>
                    </a:cubicBezTo>
                    <a:cubicBezTo>
                      <a:pt x="139119" y="1517705"/>
                      <a:pt x="118975" y="1507281"/>
                      <a:pt x="98296" y="1502154"/>
                    </a:cubicBezTo>
                    <a:cubicBezTo>
                      <a:pt x="72659" y="1495815"/>
                      <a:pt x="47303" y="1488237"/>
                      <a:pt x="21779" y="1481419"/>
                    </a:cubicBezTo>
                    <a:cubicBezTo>
                      <a:pt x="16933" y="1480123"/>
                      <a:pt x="13468" y="1478348"/>
                      <a:pt x="14172" y="1472601"/>
                    </a:cubicBezTo>
                    <a:cubicBezTo>
                      <a:pt x="8904" y="1465783"/>
                      <a:pt x="11073" y="1458063"/>
                      <a:pt x="11467" y="1450541"/>
                    </a:cubicBezTo>
                    <a:cubicBezTo>
                      <a:pt x="10876" y="1444597"/>
                      <a:pt x="10763" y="1438652"/>
                      <a:pt x="10763" y="1432708"/>
                    </a:cubicBezTo>
                    <a:cubicBezTo>
                      <a:pt x="11214" y="1331736"/>
                      <a:pt x="9580" y="1230736"/>
                      <a:pt x="8369" y="1129793"/>
                    </a:cubicBezTo>
                    <a:cubicBezTo>
                      <a:pt x="7382" y="1047584"/>
                      <a:pt x="9383" y="965347"/>
                      <a:pt x="6847" y="883195"/>
                    </a:cubicBezTo>
                    <a:cubicBezTo>
                      <a:pt x="4875" y="819440"/>
                      <a:pt x="7495" y="755685"/>
                      <a:pt x="5072" y="692014"/>
                    </a:cubicBezTo>
                    <a:cubicBezTo>
                      <a:pt x="2734" y="630653"/>
                      <a:pt x="4143" y="569321"/>
                      <a:pt x="3748" y="507960"/>
                    </a:cubicBezTo>
                    <a:cubicBezTo>
                      <a:pt x="3156" y="413835"/>
                      <a:pt x="2255" y="319709"/>
                      <a:pt x="1213" y="225611"/>
                    </a:cubicBezTo>
                    <a:cubicBezTo>
                      <a:pt x="593" y="168139"/>
                      <a:pt x="1015" y="110666"/>
                      <a:pt x="57" y="53193"/>
                    </a:cubicBezTo>
                    <a:cubicBezTo>
                      <a:pt x="1" y="49024"/>
                      <a:pt x="-168" y="44854"/>
                      <a:pt x="565" y="40713"/>
                    </a:cubicBezTo>
                    <a:cubicBezTo>
                      <a:pt x="-253" y="25415"/>
                      <a:pt x="593" y="24260"/>
                      <a:pt x="15609" y="21499"/>
                    </a:cubicBezTo>
                    <a:cubicBezTo>
                      <a:pt x="40035" y="17019"/>
                      <a:pt x="64686" y="14005"/>
                      <a:pt x="89281" y="10455"/>
                    </a:cubicBezTo>
                    <a:cubicBezTo>
                      <a:pt x="107086" y="7891"/>
                      <a:pt x="124976" y="5187"/>
                      <a:pt x="142669" y="1580"/>
                    </a:cubicBezTo>
                    <a:cubicBezTo>
                      <a:pt x="147064" y="679"/>
                      <a:pt x="151487" y="341"/>
                      <a:pt x="155966" y="341"/>
                    </a:cubicBezTo>
                    <a:cubicBezTo>
                      <a:pt x="172617" y="341"/>
                      <a:pt x="189351" y="-589"/>
                      <a:pt x="205917" y="623"/>
                    </a:cubicBezTo>
                    <a:cubicBezTo>
                      <a:pt x="222116" y="1806"/>
                      <a:pt x="238259" y="3947"/>
                      <a:pt x="254515" y="5158"/>
                    </a:cubicBezTo>
                    <a:cubicBezTo>
                      <a:pt x="255670" y="5440"/>
                      <a:pt x="256741" y="5891"/>
                      <a:pt x="257727" y="6539"/>
                    </a:cubicBezTo>
                    <a:cubicBezTo>
                      <a:pt x="262263" y="10737"/>
                      <a:pt x="261502" y="16315"/>
                      <a:pt x="261502" y="21611"/>
                    </a:cubicBezTo>
                    <a:cubicBezTo>
                      <a:pt x="261587" y="81225"/>
                      <a:pt x="261530" y="140811"/>
                      <a:pt x="261530" y="200425"/>
                    </a:cubicBezTo>
                    <a:cubicBezTo>
                      <a:pt x="261530" y="246628"/>
                      <a:pt x="258938" y="293001"/>
                      <a:pt x="262094" y="338979"/>
                    </a:cubicBezTo>
                    <a:cubicBezTo>
                      <a:pt x="268010" y="425019"/>
                      <a:pt x="263868" y="511003"/>
                      <a:pt x="264883" y="596987"/>
                    </a:cubicBezTo>
                    <a:cubicBezTo>
                      <a:pt x="265897" y="683111"/>
                      <a:pt x="262009" y="769377"/>
                      <a:pt x="265981" y="855332"/>
                    </a:cubicBezTo>
                    <a:cubicBezTo>
                      <a:pt x="269926" y="941119"/>
                      <a:pt x="267418" y="1026764"/>
                      <a:pt x="268461" y="1112438"/>
                    </a:cubicBezTo>
                    <a:cubicBezTo>
                      <a:pt x="269503" y="1198253"/>
                      <a:pt x="266855" y="1284152"/>
                      <a:pt x="269559" y="1369910"/>
                    </a:cubicBezTo>
                    <a:cubicBezTo>
                      <a:pt x="270686" y="1406113"/>
                      <a:pt x="271391" y="1442371"/>
                      <a:pt x="272180" y="1478601"/>
                    </a:cubicBezTo>
                    <a:cubicBezTo>
                      <a:pt x="272292" y="1483475"/>
                      <a:pt x="273250" y="1488941"/>
                      <a:pt x="267926" y="1492293"/>
                    </a:cubicBezTo>
                    <a:close/>
                  </a:path>
                </a:pathLst>
              </a:custGeom>
              <a:solidFill>
                <a:srgbClr val="BFB3B4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78">
                <a:extLst>
                  <a:ext uri="{FF2B5EF4-FFF2-40B4-BE49-F238E27FC236}">
                    <a16:creationId xmlns="" xmlns:a16="http://schemas.microsoft.com/office/drawing/2014/main" id="{929E8B1F-9565-4E40-BD1A-E9DBF1EB34C5}"/>
                  </a:ext>
                </a:extLst>
              </p:cNvPr>
              <p:cNvSpPr/>
              <p:nvPr/>
            </p:nvSpPr>
            <p:spPr>
              <a:xfrm>
                <a:off x="11023513" y="72828"/>
                <a:ext cx="209105" cy="2359607"/>
              </a:xfrm>
              <a:custGeom>
                <a:avLst/>
                <a:gdLst>
                  <a:gd name="connsiteX0" fmla="*/ 111030 w 111073"/>
                  <a:gd name="connsiteY0" fmla="*/ 1411642 h 1411641"/>
                  <a:gd name="connsiteX1" fmla="*/ 44119 w 111073"/>
                  <a:gd name="connsiteY1" fmla="*/ 1398992 h 1411641"/>
                  <a:gd name="connsiteX2" fmla="*/ 6818 w 111073"/>
                  <a:gd name="connsiteY2" fmla="*/ 1391667 h 1411641"/>
                  <a:gd name="connsiteX3" fmla="*/ 85 w 111073"/>
                  <a:gd name="connsiteY3" fmla="*/ 1383272 h 1411641"/>
                  <a:gd name="connsiteX4" fmla="*/ 0 w 111073"/>
                  <a:gd name="connsiteY4" fmla="*/ 1367269 h 1411641"/>
                  <a:gd name="connsiteX5" fmla="*/ 451 w 111073"/>
                  <a:gd name="connsiteY5" fmla="*/ 1135688 h 1411641"/>
                  <a:gd name="connsiteX6" fmla="*/ 1211 w 111073"/>
                  <a:gd name="connsiteY6" fmla="*/ 722561 h 1411641"/>
                  <a:gd name="connsiteX7" fmla="*/ 2085 w 111073"/>
                  <a:gd name="connsiteY7" fmla="*/ 717208 h 1411641"/>
                  <a:gd name="connsiteX8" fmla="*/ 2085 w 111073"/>
                  <a:gd name="connsiteY8" fmla="*/ 770708 h 1411641"/>
                  <a:gd name="connsiteX9" fmla="*/ 3465 w 111073"/>
                  <a:gd name="connsiteY9" fmla="*/ 770708 h 1411641"/>
                  <a:gd name="connsiteX10" fmla="*/ 3465 w 111073"/>
                  <a:gd name="connsiteY10" fmla="*/ 652128 h 1411641"/>
                  <a:gd name="connsiteX11" fmla="*/ 4029 w 111073"/>
                  <a:gd name="connsiteY11" fmla="*/ 13674 h 1411641"/>
                  <a:gd name="connsiteX12" fmla="*/ 13974 w 111073"/>
                  <a:gd name="connsiteY12" fmla="*/ 3757 h 1411641"/>
                  <a:gd name="connsiteX13" fmla="*/ 99704 w 111073"/>
                  <a:gd name="connsiteY13" fmla="*/ 292 h 1411641"/>
                  <a:gd name="connsiteX14" fmla="*/ 100465 w 111073"/>
                  <a:gd name="connsiteY14" fmla="*/ 10913 h 1411641"/>
                  <a:gd name="connsiteX15" fmla="*/ 101197 w 111073"/>
                  <a:gd name="connsiteY15" fmla="*/ 165582 h 1411641"/>
                  <a:gd name="connsiteX16" fmla="*/ 102916 w 111073"/>
                  <a:gd name="connsiteY16" fmla="*/ 365807 h 1411641"/>
                  <a:gd name="connsiteX17" fmla="*/ 104719 w 111073"/>
                  <a:gd name="connsiteY17" fmla="*/ 623251 h 1411641"/>
                  <a:gd name="connsiteX18" fmla="*/ 106522 w 111073"/>
                  <a:gd name="connsiteY18" fmla="*/ 819898 h 1411641"/>
                  <a:gd name="connsiteX19" fmla="*/ 108353 w 111073"/>
                  <a:gd name="connsiteY19" fmla="*/ 1067510 h 1411641"/>
                  <a:gd name="connsiteX20" fmla="*/ 110156 w 111073"/>
                  <a:gd name="connsiteY20" fmla="*/ 1264157 h 1411641"/>
                  <a:gd name="connsiteX21" fmla="*/ 111030 w 111073"/>
                  <a:gd name="connsiteY21" fmla="*/ 1411642 h 141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1073" h="1411641">
                    <a:moveTo>
                      <a:pt x="111030" y="1411642"/>
                    </a:moveTo>
                    <a:cubicBezTo>
                      <a:pt x="88716" y="1407472"/>
                      <a:pt x="66319" y="1403641"/>
                      <a:pt x="44119" y="1398992"/>
                    </a:cubicBezTo>
                    <a:cubicBezTo>
                      <a:pt x="31695" y="1396400"/>
                      <a:pt x="19355" y="1393498"/>
                      <a:pt x="6818" y="1391667"/>
                    </a:cubicBezTo>
                    <a:cubicBezTo>
                      <a:pt x="1916" y="1390963"/>
                      <a:pt x="-282" y="1388484"/>
                      <a:pt x="85" y="1383272"/>
                    </a:cubicBezTo>
                    <a:cubicBezTo>
                      <a:pt x="451" y="1377975"/>
                      <a:pt x="56" y="1372622"/>
                      <a:pt x="0" y="1367269"/>
                    </a:cubicBezTo>
                    <a:cubicBezTo>
                      <a:pt x="141" y="1290076"/>
                      <a:pt x="310" y="1212882"/>
                      <a:pt x="451" y="1135688"/>
                    </a:cubicBezTo>
                    <a:cubicBezTo>
                      <a:pt x="704" y="997979"/>
                      <a:pt x="958" y="860270"/>
                      <a:pt x="1211" y="722561"/>
                    </a:cubicBezTo>
                    <a:cubicBezTo>
                      <a:pt x="1211" y="720786"/>
                      <a:pt x="1211" y="719011"/>
                      <a:pt x="2085" y="717208"/>
                    </a:cubicBezTo>
                    <a:cubicBezTo>
                      <a:pt x="2085" y="735041"/>
                      <a:pt x="2085" y="752875"/>
                      <a:pt x="2085" y="770708"/>
                    </a:cubicBezTo>
                    <a:cubicBezTo>
                      <a:pt x="2536" y="770708"/>
                      <a:pt x="3015" y="770708"/>
                      <a:pt x="3465" y="770708"/>
                    </a:cubicBezTo>
                    <a:cubicBezTo>
                      <a:pt x="3465" y="731181"/>
                      <a:pt x="3437" y="691655"/>
                      <a:pt x="3465" y="652128"/>
                    </a:cubicBezTo>
                    <a:cubicBezTo>
                      <a:pt x="3719" y="439310"/>
                      <a:pt x="4029" y="226492"/>
                      <a:pt x="4029" y="13674"/>
                    </a:cubicBezTo>
                    <a:cubicBezTo>
                      <a:pt x="4029" y="5532"/>
                      <a:pt x="6452" y="3870"/>
                      <a:pt x="13974" y="3757"/>
                    </a:cubicBezTo>
                    <a:cubicBezTo>
                      <a:pt x="42569" y="3334"/>
                      <a:pt x="71024" y="-1173"/>
                      <a:pt x="99704" y="292"/>
                    </a:cubicBezTo>
                    <a:cubicBezTo>
                      <a:pt x="99957" y="3842"/>
                      <a:pt x="100465" y="7363"/>
                      <a:pt x="100465" y="10913"/>
                    </a:cubicBezTo>
                    <a:cubicBezTo>
                      <a:pt x="100662" y="62469"/>
                      <a:pt x="99986" y="114054"/>
                      <a:pt x="101197" y="165582"/>
                    </a:cubicBezTo>
                    <a:cubicBezTo>
                      <a:pt x="102747" y="232324"/>
                      <a:pt x="101310" y="299094"/>
                      <a:pt x="102916" y="365807"/>
                    </a:cubicBezTo>
                    <a:cubicBezTo>
                      <a:pt x="105000" y="451622"/>
                      <a:pt x="103000" y="537465"/>
                      <a:pt x="104719" y="623251"/>
                    </a:cubicBezTo>
                    <a:cubicBezTo>
                      <a:pt x="106015" y="688809"/>
                      <a:pt x="104972" y="754368"/>
                      <a:pt x="106522" y="819898"/>
                    </a:cubicBezTo>
                    <a:cubicBezTo>
                      <a:pt x="108494" y="902445"/>
                      <a:pt x="106465" y="984991"/>
                      <a:pt x="108353" y="1067510"/>
                    </a:cubicBezTo>
                    <a:cubicBezTo>
                      <a:pt x="109846" y="1133068"/>
                      <a:pt x="108607" y="1198626"/>
                      <a:pt x="110156" y="1264157"/>
                    </a:cubicBezTo>
                    <a:cubicBezTo>
                      <a:pt x="111255" y="1313318"/>
                      <a:pt x="111086" y="1362480"/>
                      <a:pt x="111030" y="1411642"/>
                    </a:cubicBezTo>
                    <a:close/>
                  </a:path>
                </a:pathLst>
              </a:custGeom>
              <a:solidFill>
                <a:srgbClr val="589C43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79">
                <a:extLst>
                  <a:ext uri="{FF2B5EF4-FFF2-40B4-BE49-F238E27FC236}">
                    <a16:creationId xmlns="" xmlns:a16="http://schemas.microsoft.com/office/drawing/2014/main" id="{D683C88C-A9A4-4945-BDBA-8944ECE88A02}"/>
                  </a:ext>
                </a:extLst>
              </p:cNvPr>
              <p:cNvSpPr/>
              <p:nvPr/>
            </p:nvSpPr>
            <p:spPr>
              <a:xfrm>
                <a:off x="10826889" y="169933"/>
                <a:ext cx="262834" cy="2263743"/>
              </a:xfrm>
              <a:custGeom>
                <a:avLst/>
                <a:gdLst>
                  <a:gd name="connsiteX0" fmla="*/ 114744 w 139613"/>
                  <a:gd name="connsiteY0" fmla="*/ 5503 h 1336876"/>
                  <a:gd name="connsiteX1" fmla="*/ 115336 w 139613"/>
                  <a:gd name="connsiteY1" fmla="*/ 33197 h 1336876"/>
                  <a:gd name="connsiteX2" fmla="*/ 119393 w 139613"/>
                  <a:gd name="connsiteY2" fmla="*/ 226773 h 1336876"/>
                  <a:gd name="connsiteX3" fmla="*/ 123112 w 139613"/>
                  <a:gd name="connsiteY3" fmla="*/ 455988 h 1336876"/>
                  <a:gd name="connsiteX4" fmla="*/ 126464 w 139613"/>
                  <a:gd name="connsiteY4" fmla="*/ 656664 h 1336876"/>
                  <a:gd name="connsiteX5" fmla="*/ 130324 w 139613"/>
                  <a:gd name="connsiteY5" fmla="*/ 884977 h 1336876"/>
                  <a:gd name="connsiteX6" fmla="*/ 133733 w 139613"/>
                  <a:gd name="connsiteY6" fmla="*/ 1085709 h 1336876"/>
                  <a:gd name="connsiteX7" fmla="*/ 136832 w 139613"/>
                  <a:gd name="connsiteY7" fmla="*/ 1312388 h 1336876"/>
                  <a:gd name="connsiteX8" fmla="*/ 137311 w 139613"/>
                  <a:gd name="connsiteY8" fmla="*/ 1329151 h 1336876"/>
                  <a:gd name="connsiteX9" fmla="*/ 119646 w 139613"/>
                  <a:gd name="connsiteY9" fmla="*/ 1333856 h 1336876"/>
                  <a:gd name="connsiteX10" fmla="*/ 76429 w 139613"/>
                  <a:gd name="connsiteY10" fmla="*/ 1331574 h 1336876"/>
                  <a:gd name="connsiteX11" fmla="*/ 40988 w 139613"/>
                  <a:gd name="connsiteY11" fmla="*/ 1322418 h 1336876"/>
                  <a:gd name="connsiteX12" fmla="*/ 21408 w 139613"/>
                  <a:gd name="connsiteY12" fmla="*/ 1317910 h 1336876"/>
                  <a:gd name="connsiteX13" fmla="*/ 14364 w 139613"/>
                  <a:gd name="connsiteY13" fmla="*/ 1309261 h 1336876"/>
                  <a:gd name="connsiteX14" fmla="*/ 14477 w 139613"/>
                  <a:gd name="connsiteY14" fmla="*/ 1295879 h 1336876"/>
                  <a:gd name="connsiteX15" fmla="*/ 12618 w 139613"/>
                  <a:gd name="connsiteY15" fmla="*/ 1134307 h 1336876"/>
                  <a:gd name="connsiteX16" fmla="*/ 11406 w 139613"/>
                  <a:gd name="connsiteY16" fmla="*/ 1125630 h 1336876"/>
                  <a:gd name="connsiteX17" fmla="*/ 10786 w 139613"/>
                  <a:gd name="connsiteY17" fmla="*/ 1075369 h 1336876"/>
                  <a:gd name="connsiteX18" fmla="*/ 7490 w 139613"/>
                  <a:gd name="connsiteY18" fmla="*/ 1066438 h 1336876"/>
                  <a:gd name="connsiteX19" fmla="*/ 8025 w 139613"/>
                  <a:gd name="connsiteY19" fmla="*/ 1009614 h 1336876"/>
                  <a:gd name="connsiteX20" fmla="*/ 8392 w 139613"/>
                  <a:gd name="connsiteY20" fmla="*/ 925743 h 1336876"/>
                  <a:gd name="connsiteX21" fmla="*/ 7490 w 139613"/>
                  <a:gd name="connsiteY21" fmla="*/ 904360 h 1336876"/>
                  <a:gd name="connsiteX22" fmla="*/ 6504 w 139613"/>
                  <a:gd name="connsiteY22" fmla="*/ 901176 h 1336876"/>
                  <a:gd name="connsiteX23" fmla="*/ 6307 w 139613"/>
                  <a:gd name="connsiteY23" fmla="*/ 878215 h 1336876"/>
                  <a:gd name="connsiteX24" fmla="*/ 6307 w 139613"/>
                  <a:gd name="connsiteY24" fmla="*/ 850070 h 1336876"/>
                  <a:gd name="connsiteX25" fmla="*/ 6307 w 139613"/>
                  <a:gd name="connsiteY25" fmla="*/ 824969 h 1336876"/>
                  <a:gd name="connsiteX26" fmla="*/ 6251 w 139613"/>
                  <a:gd name="connsiteY26" fmla="*/ 796288 h 1336876"/>
                  <a:gd name="connsiteX27" fmla="*/ 6589 w 139613"/>
                  <a:gd name="connsiteY27" fmla="*/ 768792 h 1336876"/>
                  <a:gd name="connsiteX28" fmla="*/ 4757 w 139613"/>
                  <a:gd name="connsiteY28" fmla="*/ 719940 h 1336876"/>
                  <a:gd name="connsiteX29" fmla="*/ 4391 w 139613"/>
                  <a:gd name="connsiteY29" fmla="*/ 691232 h 1336876"/>
                  <a:gd name="connsiteX30" fmla="*/ 4110 w 139613"/>
                  <a:gd name="connsiteY30" fmla="*/ 679286 h 1336876"/>
                  <a:gd name="connsiteX31" fmla="*/ 3828 w 139613"/>
                  <a:gd name="connsiteY31" fmla="*/ 630406 h 1336876"/>
                  <a:gd name="connsiteX32" fmla="*/ 3912 w 139613"/>
                  <a:gd name="connsiteY32" fmla="*/ 607248 h 1336876"/>
                  <a:gd name="connsiteX33" fmla="*/ 7293 w 139613"/>
                  <a:gd name="connsiteY33" fmla="*/ 596599 h 1336876"/>
                  <a:gd name="connsiteX34" fmla="*/ 6983 w 139613"/>
                  <a:gd name="connsiteY34" fmla="*/ 450663 h 1336876"/>
                  <a:gd name="connsiteX35" fmla="*/ 6645 w 139613"/>
                  <a:gd name="connsiteY35" fmla="*/ 441761 h 1336876"/>
                  <a:gd name="connsiteX36" fmla="*/ 3095 w 139613"/>
                  <a:gd name="connsiteY36" fmla="*/ 335690 h 1336876"/>
                  <a:gd name="connsiteX37" fmla="*/ 475 w 139613"/>
                  <a:gd name="connsiteY37" fmla="*/ 204657 h 1336876"/>
                  <a:gd name="connsiteX38" fmla="*/ 278 w 139613"/>
                  <a:gd name="connsiteY38" fmla="*/ 38409 h 1336876"/>
                  <a:gd name="connsiteX39" fmla="*/ 14336 w 139613"/>
                  <a:gd name="connsiteY39" fmla="*/ 19054 h 1336876"/>
                  <a:gd name="connsiteX40" fmla="*/ 71386 w 139613"/>
                  <a:gd name="connsiteY40" fmla="*/ 1390 h 1336876"/>
                  <a:gd name="connsiteX41" fmla="*/ 85360 w 139613"/>
                  <a:gd name="connsiteY41" fmla="*/ 855 h 1336876"/>
                  <a:gd name="connsiteX42" fmla="*/ 103109 w 139613"/>
                  <a:gd name="connsiteY42" fmla="*/ 2010 h 1336876"/>
                  <a:gd name="connsiteX43" fmla="*/ 114744 w 139613"/>
                  <a:gd name="connsiteY43" fmla="*/ 5503 h 133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9613" h="1336876">
                    <a:moveTo>
                      <a:pt x="114744" y="5503"/>
                    </a:moveTo>
                    <a:cubicBezTo>
                      <a:pt x="114913" y="14744"/>
                      <a:pt x="114688" y="23985"/>
                      <a:pt x="115336" y="33197"/>
                    </a:cubicBezTo>
                    <a:cubicBezTo>
                      <a:pt x="119816" y="97685"/>
                      <a:pt x="115956" y="162370"/>
                      <a:pt x="119393" y="226773"/>
                    </a:cubicBezTo>
                    <a:cubicBezTo>
                      <a:pt x="123450" y="303206"/>
                      <a:pt x="119055" y="379696"/>
                      <a:pt x="123112" y="455988"/>
                    </a:cubicBezTo>
                    <a:cubicBezTo>
                      <a:pt x="126690" y="522899"/>
                      <a:pt x="122830" y="589894"/>
                      <a:pt x="126464" y="656664"/>
                    </a:cubicBezTo>
                    <a:cubicBezTo>
                      <a:pt x="130634" y="732787"/>
                      <a:pt x="126352" y="808966"/>
                      <a:pt x="130324" y="884977"/>
                    </a:cubicBezTo>
                    <a:cubicBezTo>
                      <a:pt x="133818" y="951916"/>
                      <a:pt x="130042" y="1018911"/>
                      <a:pt x="133733" y="1085709"/>
                    </a:cubicBezTo>
                    <a:cubicBezTo>
                      <a:pt x="137903" y="1161269"/>
                      <a:pt x="135057" y="1236856"/>
                      <a:pt x="136832" y="1312388"/>
                    </a:cubicBezTo>
                    <a:cubicBezTo>
                      <a:pt x="136973" y="1317938"/>
                      <a:pt x="142692" y="1323488"/>
                      <a:pt x="137311" y="1329151"/>
                    </a:cubicBezTo>
                    <a:cubicBezTo>
                      <a:pt x="130859" y="1328559"/>
                      <a:pt x="124802" y="1331574"/>
                      <a:pt x="119646" y="1333856"/>
                    </a:cubicBezTo>
                    <a:cubicBezTo>
                      <a:pt x="104405" y="1340561"/>
                      <a:pt x="90572" y="1334419"/>
                      <a:pt x="76429" y="1331574"/>
                    </a:cubicBezTo>
                    <a:cubicBezTo>
                      <a:pt x="64484" y="1329151"/>
                      <a:pt x="52933" y="1324897"/>
                      <a:pt x="40988" y="1322418"/>
                    </a:cubicBezTo>
                    <a:cubicBezTo>
                      <a:pt x="34452" y="1321065"/>
                      <a:pt x="28535" y="1317713"/>
                      <a:pt x="21408" y="1317910"/>
                    </a:cubicBezTo>
                    <a:cubicBezTo>
                      <a:pt x="17435" y="1318023"/>
                      <a:pt x="14083" y="1314445"/>
                      <a:pt x="14364" y="1309261"/>
                    </a:cubicBezTo>
                    <a:cubicBezTo>
                      <a:pt x="14590" y="1304809"/>
                      <a:pt x="14533" y="1300330"/>
                      <a:pt x="14477" y="1295879"/>
                    </a:cubicBezTo>
                    <a:cubicBezTo>
                      <a:pt x="13885" y="1242012"/>
                      <a:pt x="13266" y="1188174"/>
                      <a:pt x="12618" y="1134307"/>
                    </a:cubicBezTo>
                    <a:cubicBezTo>
                      <a:pt x="12589" y="1131377"/>
                      <a:pt x="13209" y="1128306"/>
                      <a:pt x="11406" y="1125630"/>
                    </a:cubicBezTo>
                    <a:cubicBezTo>
                      <a:pt x="11209" y="1108867"/>
                      <a:pt x="10984" y="1092104"/>
                      <a:pt x="10786" y="1075369"/>
                    </a:cubicBezTo>
                    <a:cubicBezTo>
                      <a:pt x="8448" y="1072862"/>
                      <a:pt x="7462" y="1069819"/>
                      <a:pt x="7490" y="1066438"/>
                    </a:cubicBezTo>
                    <a:cubicBezTo>
                      <a:pt x="7659" y="1047506"/>
                      <a:pt x="6730" y="1028546"/>
                      <a:pt x="8025" y="1009614"/>
                    </a:cubicBezTo>
                    <a:cubicBezTo>
                      <a:pt x="8025" y="981666"/>
                      <a:pt x="8702" y="953690"/>
                      <a:pt x="8392" y="925743"/>
                    </a:cubicBezTo>
                    <a:cubicBezTo>
                      <a:pt x="8307" y="918615"/>
                      <a:pt x="8871" y="911431"/>
                      <a:pt x="7490" y="904360"/>
                    </a:cubicBezTo>
                    <a:cubicBezTo>
                      <a:pt x="7124" y="903317"/>
                      <a:pt x="6814" y="902247"/>
                      <a:pt x="6504" y="901176"/>
                    </a:cubicBezTo>
                    <a:cubicBezTo>
                      <a:pt x="5152" y="893541"/>
                      <a:pt x="5687" y="885878"/>
                      <a:pt x="6307" y="878215"/>
                    </a:cubicBezTo>
                    <a:cubicBezTo>
                      <a:pt x="5236" y="868834"/>
                      <a:pt x="5434" y="859452"/>
                      <a:pt x="6307" y="850070"/>
                    </a:cubicBezTo>
                    <a:cubicBezTo>
                      <a:pt x="5293" y="841703"/>
                      <a:pt x="5462" y="833336"/>
                      <a:pt x="6307" y="824969"/>
                    </a:cubicBezTo>
                    <a:cubicBezTo>
                      <a:pt x="5124" y="815418"/>
                      <a:pt x="5715" y="805839"/>
                      <a:pt x="6251" y="796288"/>
                    </a:cubicBezTo>
                    <a:cubicBezTo>
                      <a:pt x="4870" y="787104"/>
                      <a:pt x="6222" y="777976"/>
                      <a:pt x="6589" y="768792"/>
                    </a:cubicBezTo>
                    <a:cubicBezTo>
                      <a:pt x="7237" y="752480"/>
                      <a:pt x="5969" y="736196"/>
                      <a:pt x="4757" y="719940"/>
                    </a:cubicBezTo>
                    <a:cubicBezTo>
                      <a:pt x="3123" y="710389"/>
                      <a:pt x="3997" y="700810"/>
                      <a:pt x="4391" y="691232"/>
                    </a:cubicBezTo>
                    <a:cubicBezTo>
                      <a:pt x="3659" y="687259"/>
                      <a:pt x="3828" y="683287"/>
                      <a:pt x="4110" y="679286"/>
                    </a:cubicBezTo>
                    <a:cubicBezTo>
                      <a:pt x="4391" y="662974"/>
                      <a:pt x="3546" y="646690"/>
                      <a:pt x="3828" y="630406"/>
                    </a:cubicBezTo>
                    <a:cubicBezTo>
                      <a:pt x="3969" y="622687"/>
                      <a:pt x="3799" y="614968"/>
                      <a:pt x="3912" y="607248"/>
                    </a:cubicBezTo>
                    <a:cubicBezTo>
                      <a:pt x="3969" y="603360"/>
                      <a:pt x="3969" y="599444"/>
                      <a:pt x="7293" y="596599"/>
                    </a:cubicBezTo>
                    <a:cubicBezTo>
                      <a:pt x="7180" y="547944"/>
                      <a:pt x="7096" y="499290"/>
                      <a:pt x="6983" y="450663"/>
                    </a:cubicBezTo>
                    <a:cubicBezTo>
                      <a:pt x="6335" y="447705"/>
                      <a:pt x="6532" y="444719"/>
                      <a:pt x="6645" y="441761"/>
                    </a:cubicBezTo>
                    <a:cubicBezTo>
                      <a:pt x="8307" y="406319"/>
                      <a:pt x="6786" y="370737"/>
                      <a:pt x="3095" y="335690"/>
                    </a:cubicBezTo>
                    <a:cubicBezTo>
                      <a:pt x="-1497" y="291909"/>
                      <a:pt x="1179" y="248325"/>
                      <a:pt x="475" y="204657"/>
                    </a:cubicBezTo>
                    <a:cubicBezTo>
                      <a:pt x="-426" y="149269"/>
                      <a:pt x="222" y="93825"/>
                      <a:pt x="278" y="38409"/>
                    </a:cubicBezTo>
                    <a:cubicBezTo>
                      <a:pt x="278" y="23844"/>
                      <a:pt x="757" y="23646"/>
                      <a:pt x="14336" y="19054"/>
                    </a:cubicBezTo>
                    <a:cubicBezTo>
                      <a:pt x="33212" y="12687"/>
                      <a:pt x="52173" y="6658"/>
                      <a:pt x="71386" y="1390"/>
                    </a:cubicBezTo>
                    <a:cubicBezTo>
                      <a:pt x="76148" y="94"/>
                      <a:pt x="80599" y="-695"/>
                      <a:pt x="85360" y="855"/>
                    </a:cubicBezTo>
                    <a:cubicBezTo>
                      <a:pt x="91164" y="2770"/>
                      <a:pt x="97193" y="1784"/>
                      <a:pt x="103109" y="2010"/>
                    </a:cubicBezTo>
                    <a:cubicBezTo>
                      <a:pt x="107391" y="2094"/>
                      <a:pt x="111561" y="2094"/>
                      <a:pt x="114744" y="5503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Rectangle 72">
                <a:extLst>
                  <a:ext uri="{FF2B5EF4-FFF2-40B4-BE49-F238E27FC236}">
                    <a16:creationId xmlns="" xmlns:a16="http://schemas.microsoft.com/office/drawing/2014/main" id="{434381DE-6512-4D6E-A5F4-2A9D18049143}"/>
                  </a:ext>
                </a:extLst>
              </p:cNvPr>
              <p:cNvSpPr/>
              <p:nvPr/>
            </p:nvSpPr>
            <p:spPr>
              <a:xfrm>
                <a:off x="10498641" y="255332"/>
                <a:ext cx="363177" cy="2141674"/>
              </a:xfrm>
              <a:prstGeom prst="rect">
                <a:avLst/>
              </a:prstGeom>
              <a:solidFill>
                <a:srgbClr val="5A4958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" name="Group 80">
              <a:extLst>
                <a:ext uri="{FF2B5EF4-FFF2-40B4-BE49-F238E27FC236}">
                  <a16:creationId xmlns="" xmlns:a16="http://schemas.microsoft.com/office/drawing/2014/main" id="{E43F07E9-8A8E-44A4-BB23-DDD3519E36DF}"/>
                </a:ext>
              </a:extLst>
            </p:cNvPr>
            <p:cNvGrpSpPr/>
            <p:nvPr/>
          </p:nvGrpSpPr>
          <p:grpSpPr>
            <a:xfrm>
              <a:off x="9083213" y="3377138"/>
              <a:ext cx="1514606" cy="2377731"/>
              <a:chOff x="9083213" y="3377138"/>
              <a:chExt cx="1514606" cy="2377731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B0E139F3-3F1C-49FF-A0CC-FF84509C2C0B}"/>
                  </a:ext>
                </a:extLst>
              </p:cNvPr>
              <p:cNvSpPr/>
              <p:nvPr/>
            </p:nvSpPr>
            <p:spPr>
              <a:xfrm>
                <a:off x="9083213" y="3377138"/>
                <a:ext cx="1514606" cy="2377731"/>
              </a:xfrm>
              <a:custGeom>
                <a:avLst/>
                <a:gdLst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14180 w 804534"/>
                  <a:gd name="connsiteY18" fmla="*/ 170886 h 1263012"/>
                  <a:gd name="connsiteX19" fmla="*/ 254552 w 804534"/>
                  <a:gd name="connsiteY19" fmla="*/ 156433 h 1263012"/>
                  <a:gd name="connsiteX20" fmla="*/ 303432 w 804534"/>
                  <a:gd name="connsiteY20" fmla="*/ 139868 h 1263012"/>
                  <a:gd name="connsiteX21" fmla="*/ 520786 w 804534"/>
                  <a:gd name="connsiteY21" fmla="*/ 63688 h 1263012"/>
                  <a:gd name="connsiteX22" fmla="*/ 557326 w 804534"/>
                  <a:gd name="connsiteY22" fmla="*/ 50954 h 1263012"/>
                  <a:gd name="connsiteX23" fmla="*/ 676948 w 804534"/>
                  <a:gd name="connsiteY23" fmla="*/ 8610 h 1263012"/>
                  <a:gd name="connsiteX24" fmla="*/ 695430 w 804534"/>
                  <a:gd name="connsiteY24" fmla="*/ 1933 h 1263012"/>
                  <a:gd name="connsiteX25" fmla="*/ 713629 w 804534"/>
                  <a:gd name="connsiteY25" fmla="*/ 10498 h 1263012"/>
                  <a:gd name="connsiteX26" fmla="*/ 745183 w 804534"/>
                  <a:gd name="connsiteY26" fmla="*/ 99806 h 1263012"/>
                  <a:gd name="connsiteX27" fmla="*/ 789443 w 804534"/>
                  <a:gd name="connsiteY27" fmla="*/ 225372 h 1263012"/>
                  <a:gd name="connsiteX28" fmla="*/ 798176 w 804534"/>
                  <a:gd name="connsiteY28" fmla="*/ 273238 h 1263012"/>
                  <a:gd name="connsiteX29" fmla="*/ 800148 w 804534"/>
                  <a:gd name="connsiteY29" fmla="*/ 323921 h 1263012"/>
                  <a:gd name="connsiteX30" fmla="*/ 800543 w 804534"/>
                  <a:gd name="connsiteY30" fmla="*/ 458954 h 1263012"/>
                  <a:gd name="connsiteX31" fmla="*/ 799416 w 804534"/>
                  <a:gd name="connsiteY31" fmla="*/ 464138 h 1263012"/>
                  <a:gd name="connsiteX32" fmla="*/ 792682 w 804534"/>
                  <a:gd name="connsiteY32" fmla="*/ 464588 h 1263012"/>
                  <a:gd name="connsiteX33" fmla="*/ 788203 w 804534"/>
                  <a:gd name="connsiteY33" fmla="*/ 454897 h 1263012"/>
                  <a:gd name="connsiteX34" fmla="*/ 675906 w 804534"/>
                  <a:gd name="connsiteY34" fmla="*/ 155053 h 1263012"/>
                  <a:gd name="connsiteX35" fmla="*/ 659199 w 804534"/>
                  <a:gd name="connsiteY35" fmla="*/ 147390 h 1263012"/>
                  <a:gd name="connsiteX36" fmla="*/ 148058 w 804534"/>
                  <a:gd name="connsiteY36" fmla="*/ 338712 h 1263012"/>
                  <a:gd name="connsiteX37" fmla="*/ 125379 w 804534"/>
                  <a:gd name="connsiteY37" fmla="*/ 347023 h 1263012"/>
                  <a:gd name="connsiteX38" fmla="*/ 118674 w 804534"/>
                  <a:gd name="connsiteY38" fmla="*/ 361335 h 1263012"/>
                  <a:gd name="connsiteX39" fmla="*/ 156848 w 804534"/>
                  <a:gd name="connsiteY39" fmla="*/ 463574 h 1263012"/>
                  <a:gd name="connsiteX40" fmla="*/ 284866 w 804534"/>
                  <a:gd name="connsiteY40" fmla="*/ 805312 h 1263012"/>
                  <a:gd name="connsiteX41" fmla="*/ 388345 w 804534"/>
                  <a:gd name="connsiteY41" fmla="*/ 1081716 h 1263012"/>
                  <a:gd name="connsiteX42" fmla="*/ 406206 w 804534"/>
                  <a:gd name="connsiteY42" fmla="*/ 1089886 h 1263012"/>
                  <a:gd name="connsiteX43" fmla="*/ 669257 w 804534"/>
                  <a:gd name="connsiteY43" fmla="*/ 991225 h 1263012"/>
                  <a:gd name="connsiteX44" fmla="*/ 788344 w 804534"/>
                  <a:gd name="connsiteY44" fmla="*/ 946937 h 1263012"/>
                  <a:gd name="connsiteX45" fmla="*/ 802796 w 804534"/>
                  <a:gd name="connsiteY45" fmla="*/ 947867 h 1263012"/>
                  <a:gd name="connsiteX46" fmla="*/ 803839 w 804534"/>
                  <a:gd name="connsiteY46" fmla="*/ 990971 h 1263012"/>
                  <a:gd name="connsiteX47" fmla="*/ 801022 w 804534"/>
                  <a:gd name="connsiteY47" fmla="*/ 996296 h 1263012"/>
                  <a:gd name="connsiteX48" fmla="*/ 801529 w 804534"/>
                  <a:gd name="connsiteY48" fmla="*/ 1099493 h 1263012"/>
                  <a:gd name="connsiteX49" fmla="*/ 800655 w 804534"/>
                  <a:gd name="connsiteY49" fmla="*/ 1108987 h 1263012"/>
                  <a:gd name="connsiteX50" fmla="*/ 792344 w 804534"/>
                  <a:gd name="connsiteY50" fmla="*/ 1115326 h 1263012"/>
                  <a:gd name="connsiteX51" fmla="*/ 684386 w 804534"/>
                  <a:gd name="connsiteY51" fmla="*/ 1153501 h 1263012"/>
                  <a:gd name="connsiteX52" fmla="*/ 666834 w 804534"/>
                  <a:gd name="connsiteY52" fmla="*/ 1156628 h 1263012"/>
                  <a:gd name="connsiteX53" fmla="*/ 601952 w 804534"/>
                  <a:gd name="connsiteY53" fmla="*/ 1178912 h 1263012"/>
                  <a:gd name="connsiteX54" fmla="*/ 469962 w 804534"/>
                  <a:gd name="connsiteY54" fmla="*/ 1225370 h 1263012"/>
                  <a:gd name="connsiteX55" fmla="*/ 466046 w 804534"/>
                  <a:gd name="connsiteY55" fmla="*/ 1227455 h 1263012"/>
                  <a:gd name="connsiteX56" fmla="*/ 375273 w 804534"/>
                  <a:gd name="connsiteY56" fmla="*/ 1259064 h 1263012"/>
                  <a:gd name="connsiteX57" fmla="*/ 352960 w 804534"/>
                  <a:gd name="connsiteY57" fmla="*/ 1248725 h 1263012"/>
                  <a:gd name="connsiteX58" fmla="*/ 331886 w 804534"/>
                  <a:gd name="connsiteY58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06348 w 804534"/>
                  <a:gd name="connsiteY17" fmla="*/ 174830 h 1263012"/>
                  <a:gd name="connsiteX18" fmla="*/ 254552 w 804534"/>
                  <a:gd name="connsiteY18" fmla="*/ 156433 h 1263012"/>
                  <a:gd name="connsiteX19" fmla="*/ 303432 w 804534"/>
                  <a:gd name="connsiteY19" fmla="*/ 139868 h 1263012"/>
                  <a:gd name="connsiteX20" fmla="*/ 520786 w 804534"/>
                  <a:gd name="connsiteY20" fmla="*/ 63688 h 1263012"/>
                  <a:gd name="connsiteX21" fmla="*/ 557326 w 804534"/>
                  <a:gd name="connsiteY21" fmla="*/ 50954 h 1263012"/>
                  <a:gd name="connsiteX22" fmla="*/ 676948 w 804534"/>
                  <a:gd name="connsiteY22" fmla="*/ 8610 h 1263012"/>
                  <a:gd name="connsiteX23" fmla="*/ 695430 w 804534"/>
                  <a:gd name="connsiteY23" fmla="*/ 1933 h 1263012"/>
                  <a:gd name="connsiteX24" fmla="*/ 713629 w 804534"/>
                  <a:gd name="connsiteY24" fmla="*/ 10498 h 1263012"/>
                  <a:gd name="connsiteX25" fmla="*/ 745183 w 804534"/>
                  <a:gd name="connsiteY25" fmla="*/ 99806 h 1263012"/>
                  <a:gd name="connsiteX26" fmla="*/ 789443 w 804534"/>
                  <a:gd name="connsiteY26" fmla="*/ 225372 h 1263012"/>
                  <a:gd name="connsiteX27" fmla="*/ 798176 w 804534"/>
                  <a:gd name="connsiteY27" fmla="*/ 273238 h 1263012"/>
                  <a:gd name="connsiteX28" fmla="*/ 800148 w 804534"/>
                  <a:gd name="connsiteY28" fmla="*/ 323921 h 1263012"/>
                  <a:gd name="connsiteX29" fmla="*/ 800543 w 804534"/>
                  <a:gd name="connsiteY29" fmla="*/ 458954 h 1263012"/>
                  <a:gd name="connsiteX30" fmla="*/ 799416 w 804534"/>
                  <a:gd name="connsiteY30" fmla="*/ 464138 h 1263012"/>
                  <a:gd name="connsiteX31" fmla="*/ 792682 w 804534"/>
                  <a:gd name="connsiteY31" fmla="*/ 464588 h 1263012"/>
                  <a:gd name="connsiteX32" fmla="*/ 788203 w 804534"/>
                  <a:gd name="connsiteY32" fmla="*/ 454897 h 1263012"/>
                  <a:gd name="connsiteX33" fmla="*/ 675906 w 804534"/>
                  <a:gd name="connsiteY33" fmla="*/ 155053 h 1263012"/>
                  <a:gd name="connsiteX34" fmla="*/ 659199 w 804534"/>
                  <a:gd name="connsiteY34" fmla="*/ 147390 h 1263012"/>
                  <a:gd name="connsiteX35" fmla="*/ 148058 w 804534"/>
                  <a:gd name="connsiteY35" fmla="*/ 338712 h 1263012"/>
                  <a:gd name="connsiteX36" fmla="*/ 125379 w 804534"/>
                  <a:gd name="connsiteY36" fmla="*/ 347023 h 1263012"/>
                  <a:gd name="connsiteX37" fmla="*/ 118674 w 804534"/>
                  <a:gd name="connsiteY37" fmla="*/ 361335 h 1263012"/>
                  <a:gd name="connsiteX38" fmla="*/ 156848 w 804534"/>
                  <a:gd name="connsiteY38" fmla="*/ 463574 h 1263012"/>
                  <a:gd name="connsiteX39" fmla="*/ 284866 w 804534"/>
                  <a:gd name="connsiteY39" fmla="*/ 805312 h 1263012"/>
                  <a:gd name="connsiteX40" fmla="*/ 388345 w 804534"/>
                  <a:gd name="connsiteY40" fmla="*/ 1081716 h 1263012"/>
                  <a:gd name="connsiteX41" fmla="*/ 406206 w 804534"/>
                  <a:gd name="connsiteY41" fmla="*/ 1089886 h 1263012"/>
                  <a:gd name="connsiteX42" fmla="*/ 669257 w 804534"/>
                  <a:gd name="connsiteY42" fmla="*/ 991225 h 1263012"/>
                  <a:gd name="connsiteX43" fmla="*/ 788344 w 804534"/>
                  <a:gd name="connsiteY43" fmla="*/ 946937 h 1263012"/>
                  <a:gd name="connsiteX44" fmla="*/ 802796 w 804534"/>
                  <a:gd name="connsiteY44" fmla="*/ 947867 h 1263012"/>
                  <a:gd name="connsiteX45" fmla="*/ 803839 w 804534"/>
                  <a:gd name="connsiteY45" fmla="*/ 990971 h 1263012"/>
                  <a:gd name="connsiteX46" fmla="*/ 801022 w 804534"/>
                  <a:gd name="connsiteY46" fmla="*/ 996296 h 1263012"/>
                  <a:gd name="connsiteX47" fmla="*/ 801529 w 804534"/>
                  <a:gd name="connsiteY47" fmla="*/ 1099493 h 1263012"/>
                  <a:gd name="connsiteX48" fmla="*/ 800655 w 804534"/>
                  <a:gd name="connsiteY48" fmla="*/ 1108987 h 1263012"/>
                  <a:gd name="connsiteX49" fmla="*/ 792344 w 804534"/>
                  <a:gd name="connsiteY49" fmla="*/ 1115326 h 1263012"/>
                  <a:gd name="connsiteX50" fmla="*/ 684386 w 804534"/>
                  <a:gd name="connsiteY50" fmla="*/ 1153501 h 1263012"/>
                  <a:gd name="connsiteX51" fmla="*/ 666834 w 804534"/>
                  <a:gd name="connsiteY51" fmla="*/ 1156628 h 1263012"/>
                  <a:gd name="connsiteX52" fmla="*/ 601952 w 804534"/>
                  <a:gd name="connsiteY52" fmla="*/ 1178912 h 1263012"/>
                  <a:gd name="connsiteX53" fmla="*/ 469962 w 804534"/>
                  <a:gd name="connsiteY53" fmla="*/ 1225370 h 1263012"/>
                  <a:gd name="connsiteX54" fmla="*/ 466046 w 804534"/>
                  <a:gd name="connsiteY54" fmla="*/ 1227455 h 1263012"/>
                  <a:gd name="connsiteX55" fmla="*/ 375273 w 804534"/>
                  <a:gd name="connsiteY55" fmla="*/ 1259064 h 1263012"/>
                  <a:gd name="connsiteX56" fmla="*/ 352960 w 804534"/>
                  <a:gd name="connsiteY56" fmla="*/ 1248725 h 1263012"/>
                  <a:gd name="connsiteX57" fmla="*/ 331886 w 804534"/>
                  <a:gd name="connsiteY57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155439 w 804534"/>
                  <a:gd name="connsiteY16" fmla="*/ 192241 h 1263012"/>
                  <a:gd name="connsiteX17" fmla="*/ 254552 w 804534"/>
                  <a:gd name="connsiteY17" fmla="*/ 156433 h 1263012"/>
                  <a:gd name="connsiteX18" fmla="*/ 303432 w 804534"/>
                  <a:gd name="connsiteY18" fmla="*/ 139868 h 1263012"/>
                  <a:gd name="connsiteX19" fmla="*/ 520786 w 804534"/>
                  <a:gd name="connsiteY19" fmla="*/ 63688 h 1263012"/>
                  <a:gd name="connsiteX20" fmla="*/ 557326 w 804534"/>
                  <a:gd name="connsiteY20" fmla="*/ 50954 h 1263012"/>
                  <a:gd name="connsiteX21" fmla="*/ 676948 w 804534"/>
                  <a:gd name="connsiteY21" fmla="*/ 8610 h 1263012"/>
                  <a:gd name="connsiteX22" fmla="*/ 695430 w 804534"/>
                  <a:gd name="connsiteY22" fmla="*/ 1933 h 1263012"/>
                  <a:gd name="connsiteX23" fmla="*/ 713629 w 804534"/>
                  <a:gd name="connsiteY23" fmla="*/ 10498 h 1263012"/>
                  <a:gd name="connsiteX24" fmla="*/ 745183 w 804534"/>
                  <a:gd name="connsiteY24" fmla="*/ 99806 h 1263012"/>
                  <a:gd name="connsiteX25" fmla="*/ 789443 w 804534"/>
                  <a:gd name="connsiteY25" fmla="*/ 225372 h 1263012"/>
                  <a:gd name="connsiteX26" fmla="*/ 798176 w 804534"/>
                  <a:gd name="connsiteY26" fmla="*/ 273238 h 1263012"/>
                  <a:gd name="connsiteX27" fmla="*/ 800148 w 804534"/>
                  <a:gd name="connsiteY27" fmla="*/ 323921 h 1263012"/>
                  <a:gd name="connsiteX28" fmla="*/ 800543 w 804534"/>
                  <a:gd name="connsiteY28" fmla="*/ 458954 h 1263012"/>
                  <a:gd name="connsiteX29" fmla="*/ 799416 w 804534"/>
                  <a:gd name="connsiteY29" fmla="*/ 464138 h 1263012"/>
                  <a:gd name="connsiteX30" fmla="*/ 792682 w 804534"/>
                  <a:gd name="connsiteY30" fmla="*/ 464588 h 1263012"/>
                  <a:gd name="connsiteX31" fmla="*/ 788203 w 804534"/>
                  <a:gd name="connsiteY31" fmla="*/ 454897 h 1263012"/>
                  <a:gd name="connsiteX32" fmla="*/ 675906 w 804534"/>
                  <a:gd name="connsiteY32" fmla="*/ 155053 h 1263012"/>
                  <a:gd name="connsiteX33" fmla="*/ 659199 w 804534"/>
                  <a:gd name="connsiteY33" fmla="*/ 147390 h 1263012"/>
                  <a:gd name="connsiteX34" fmla="*/ 148058 w 804534"/>
                  <a:gd name="connsiteY34" fmla="*/ 338712 h 1263012"/>
                  <a:gd name="connsiteX35" fmla="*/ 125379 w 804534"/>
                  <a:gd name="connsiteY35" fmla="*/ 347023 h 1263012"/>
                  <a:gd name="connsiteX36" fmla="*/ 118674 w 804534"/>
                  <a:gd name="connsiteY36" fmla="*/ 361335 h 1263012"/>
                  <a:gd name="connsiteX37" fmla="*/ 156848 w 804534"/>
                  <a:gd name="connsiteY37" fmla="*/ 463574 h 1263012"/>
                  <a:gd name="connsiteX38" fmla="*/ 284866 w 804534"/>
                  <a:gd name="connsiteY38" fmla="*/ 805312 h 1263012"/>
                  <a:gd name="connsiteX39" fmla="*/ 388345 w 804534"/>
                  <a:gd name="connsiteY39" fmla="*/ 1081716 h 1263012"/>
                  <a:gd name="connsiteX40" fmla="*/ 406206 w 804534"/>
                  <a:gd name="connsiteY40" fmla="*/ 1089886 h 1263012"/>
                  <a:gd name="connsiteX41" fmla="*/ 669257 w 804534"/>
                  <a:gd name="connsiteY41" fmla="*/ 991225 h 1263012"/>
                  <a:gd name="connsiteX42" fmla="*/ 788344 w 804534"/>
                  <a:gd name="connsiteY42" fmla="*/ 946937 h 1263012"/>
                  <a:gd name="connsiteX43" fmla="*/ 802796 w 804534"/>
                  <a:gd name="connsiteY43" fmla="*/ 947867 h 1263012"/>
                  <a:gd name="connsiteX44" fmla="*/ 803839 w 804534"/>
                  <a:gd name="connsiteY44" fmla="*/ 990971 h 1263012"/>
                  <a:gd name="connsiteX45" fmla="*/ 801022 w 804534"/>
                  <a:gd name="connsiteY45" fmla="*/ 996296 h 1263012"/>
                  <a:gd name="connsiteX46" fmla="*/ 801529 w 804534"/>
                  <a:gd name="connsiteY46" fmla="*/ 1099493 h 1263012"/>
                  <a:gd name="connsiteX47" fmla="*/ 800655 w 804534"/>
                  <a:gd name="connsiteY47" fmla="*/ 1108987 h 1263012"/>
                  <a:gd name="connsiteX48" fmla="*/ 792344 w 804534"/>
                  <a:gd name="connsiteY48" fmla="*/ 1115326 h 1263012"/>
                  <a:gd name="connsiteX49" fmla="*/ 684386 w 804534"/>
                  <a:gd name="connsiteY49" fmla="*/ 1153501 h 1263012"/>
                  <a:gd name="connsiteX50" fmla="*/ 666834 w 804534"/>
                  <a:gd name="connsiteY50" fmla="*/ 1156628 h 1263012"/>
                  <a:gd name="connsiteX51" fmla="*/ 601952 w 804534"/>
                  <a:gd name="connsiteY51" fmla="*/ 1178912 h 1263012"/>
                  <a:gd name="connsiteX52" fmla="*/ 469962 w 804534"/>
                  <a:gd name="connsiteY52" fmla="*/ 1225370 h 1263012"/>
                  <a:gd name="connsiteX53" fmla="*/ 466046 w 804534"/>
                  <a:gd name="connsiteY53" fmla="*/ 1227455 h 1263012"/>
                  <a:gd name="connsiteX54" fmla="*/ 375273 w 804534"/>
                  <a:gd name="connsiteY54" fmla="*/ 1259064 h 1263012"/>
                  <a:gd name="connsiteX55" fmla="*/ 352960 w 804534"/>
                  <a:gd name="connsiteY55" fmla="*/ 1248725 h 1263012"/>
                  <a:gd name="connsiteX56" fmla="*/ 331886 w 804534"/>
                  <a:gd name="connsiteY56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151974 w 804534"/>
                  <a:gd name="connsiteY15" fmla="*/ 193114 h 1263012"/>
                  <a:gd name="connsiteX16" fmla="*/ 254552 w 804534"/>
                  <a:gd name="connsiteY16" fmla="*/ 156433 h 1263012"/>
                  <a:gd name="connsiteX17" fmla="*/ 303432 w 804534"/>
                  <a:gd name="connsiteY17" fmla="*/ 139868 h 1263012"/>
                  <a:gd name="connsiteX18" fmla="*/ 520786 w 804534"/>
                  <a:gd name="connsiteY18" fmla="*/ 63688 h 1263012"/>
                  <a:gd name="connsiteX19" fmla="*/ 557326 w 804534"/>
                  <a:gd name="connsiteY19" fmla="*/ 50954 h 1263012"/>
                  <a:gd name="connsiteX20" fmla="*/ 676948 w 804534"/>
                  <a:gd name="connsiteY20" fmla="*/ 8610 h 1263012"/>
                  <a:gd name="connsiteX21" fmla="*/ 695430 w 804534"/>
                  <a:gd name="connsiteY21" fmla="*/ 1933 h 1263012"/>
                  <a:gd name="connsiteX22" fmla="*/ 713629 w 804534"/>
                  <a:gd name="connsiteY22" fmla="*/ 10498 h 1263012"/>
                  <a:gd name="connsiteX23" fmla="*/ 745183 w 804534"/>
                  <a:gd name="connsiteY23" fmla="*/ 99806 h 1263012"/>
                  <a:gd name="connsiteX24" fmla="*/ 789443 w 804534"/>
                  <a:gd name="connsiteY24" fmla="*/ 225372 h 1263012"/>
                  <a:gd name="connsiteX25" fmla="*/ 798176 w 804534"/>
                  <a:gd name="connsiteY25" fmla="*/ 273238 h 1263012"/>
                  <a:gd name="connsiteX26" fmla="*/ 800148 w 804534"/>
                  <a:gd name="connsiteY26" fmla="*/ 323921 h 1263012"/>
                  <a:gd name="connsiteX27" fmla="*/ 800543 w 804534"/>
                  <a:gd name="connsiteY27" fmla="*/ 458954 h 1263012"/>
                  <a:gd name="connsiteX28" fmla="*/ 799416 w 804534"/>
                  <a:gd name="connsiteY28" fmla="*/ 464138 h 1263012"/>
                  <a:gd name="connsiteX29" fmla="*/ 792682 w 804534"/>
                  <a:gd name="connsiteY29" fmla="*/ 464588 h 1263012"/>
                  <a:gd name="connsiteX30" fmla="*/ 788203 w 804534"/>
                  <a:gd name="connsiteY30" fmla="*/ 454897 h 1263012"/>
                  <a:gd name="connsiteX31" fmla="*/ 675906 w 804534"/>
                  <a:gd name="connsiteY31" fmla="*/ 155053 h 1263012"/>
                  <a:gd name="connsiteX32" fmla="*/ 659199 w 804534"/>
                  <a:gd name="connsiteY32" fmla="*/ 147390 h 1263012"/>
                  <a:gd name="connsiteX33" fmla="*/ 148058 w 804534"/>
                  <a:gd name="connsiteY33" fmla="*/ 338712 h 1263012"/>
                  <a:gd name="connsiteX34" fmla="*/ 125379 w 804534"/>
                  <a:gd name="connsiteY34" fmla="*/ 347023 h 1263012"/>
                  <a:gd name="connsiteX35" fmla="*/ 118674 w 804534"/>
                  <a:gd name="connsiteY35" fmla="*/ 361335 h 1263012"/>
                  <a:gd name="connsiteX36" fmla="*/ 156848 w 804534"/>
                  <a:gd name="connsiteY36" fmla="*/ 463574 h 1263012"/>
                  <a:gd name="connsiteX37" fmla="*/ 284866 w 804534"/>
                  <a:gd name="connsiteY37" fmla="*/ 805312 h 1263012"/>
                  <a:gd name="connsiteX38" fmla="*/ 388345 w 804534"/>
                  <a:gd name="connsiteY38" fmla="*/ 1081716 h 1263012"/>
                  <a:gd name="connsiteX39" fmla="*/ 406206 w 804534"/>
                  <a:gd name="connsiteY39" fmla="*/ 1089886 h 1263012"/>
                  <a:gd name="connsiteX40" fmla="*/ 669257 w 804534"/>
                  <a:gd name="connsiteY40" fmla="*/ 991225 h 1263012"/>
                  <a:gd name="connsiteX41" fmla="*/ 788344 w 804534"/>
                  <a:gd name="connsiteY41" fmla="*/ 946937 h 1263012"/>
                  <a:gd name="connsiteX42" fmla="*/ 802796 w 804534"/>
                  <a:gd name="connsiteY42" fmla="*/ 947867 h 1263012"/>
                  <a:gd name="connsiteX43" fmla="*/ 803839 w 804534"/>
                  <a:gd name="connsiteY43" fmla="*/ 990971 h 1263012"/>
                  <a:gd name="connsiteX44" fmla="*/ 801022 w 804534"/>
                  <a:gd name="connsiteY44" fmla="*/ 996296 h 1263012"/>
                  <a:gd name="connsiteX45" fmla="*/ 801529 w 804534"/>
                  <a:gd name="connsiteY45" fmla="*/ 1099493 h 1263012"/>
                  <a:gd name="connsiteX46" fmla="*/ 800655 w 804534"/>
                  <a:gd name="connsiteY46" fmla="*/ 1108987 h 1263012"/>
                  <a:gd name="connsiteX47" fmla="*/ 792344 w 804534"/>
                  <a:gd name="connsiteY47" fmla="*/ 1115326 h 1263012"/>
                  <a:gd name="connsiteX48" fmla="*/ 684386 w 804534"/>
                  <a:gd name="connsiteY48" fmla="*/ 1153501 h 1263012"/>
                  <a:gd name="connsiteX49" fmla="*/ 666834 w 804534"/>
                  <a:gd name="connsiteY49" fmla="*/ 1156628 h 1263012"/>
                  <a:gd name="connsiteX50" fmla="*/ 601952 w 804534"/>
                  <a:gd name="connsiteY50" fmla="*/ 1178912 h 1263012"/>
                  <a:gd name="connsiteX51" fmla="*/ 469962 w 804534"/>
                  <a:gd name="connsiteY51" fmla="*/ 1225370 h 1263012"/>
                  <a:gd name="connsiteX52" fmla="*/ 466046 w 804534"/>
                  <a:gd name="connsiteY52" fmla="*/ 1227455 h 1263012"/>
                  <a:gd name="connsiteX53" fmla="*/ 375273 w 804534"/>
                  <a:gd name="connsiteY53" fmla="*/ 1259064 h 1263012"/>
                  <a:gd name="connsiteX54" fmla="*/ 352960 w 804534"/>
                  <a:gd name="connsiteY54" fmla="*/ 1248725 h 1263012"/>
                  <a:gd name="connsiteX55" fmla="*/ 331886 w 804534"/>
                  <a:gd name="connsiteY55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78837 w 804534"/>
                  <a:gd name="connsiteY11" fmla="*/ 441064 h 1263012"/>
                  <a:gd name="connsiteX12" fmla="*/ 56102 w 804534"/>
                  <a:gd name="connsiteY12" fmla="*/ 415061 h 1263012"/>
                  <a:gd name="connsiteX13" fmla="*/ 2122 w 804534"/>
                  <a:gd name="connsiteY13" fmla="*/ 262504 h 1263012"/>
                  <a:gd name="connsiteX14" fmla="*/ 10236 w 804534"/>
                  <a:gd name="connsiteY14" fmla="*/ 243065 h 1263012"/>
                  <a:gd name="connsiteX15" fmla="*/ 254552 w 804534"/>
                  <a:gd name="connsiteY15" fmla="*/ 156433 h 1263012"/>
                  <a:gd name="connsiteX16" fmla="*/ 303432 w 804534"/>
                  <a:gd name="connsiteY16" fmla="*/ 139868 h 1263012"/>
                  <a:gd name="connsiteX17" fmla="*/ 520786 w 804534"/>
                  <a:gd name="connsiteY17" fmla="*/ 63688 h 1263012"/>
                  <a:gd name="connsiteX18" fmla="*/ 557326 w 804534"/>
                  <a:gd name="connsiteY18" fmla="*/ 50954 h 1263012"/>
                  <a:gd name="connsiteX19" fmla="*/ 676948 w 804534"/>
                  <a:gd name="connsiteY19" fmla="*/ 8610 h 1263012"/>
                  <a:gd name="connsiteX20" fmla="*/ 695430 w 804534"/>
                  <a:gd name="connsiteY20" fmla="*/ 1933 h 1263012"/>
                  <a:gd name="connsiteX21" fmla="*/ 713629 w 804534"/>
                  <a:gd name="connsiteY21" fmla="*/ 10498 h 1263012"/>
                  <a:gd name="connsiteX22" fmla="*/ 745183 w 804534"/>
                  <a:gd name="connsiteY22" fmla="*/ 99806 h 1263012"/>
                  <a:gd name="connsiteX23" fmla="*/ 789443 w 804534"/>
                  <a:gd name="connsiteY23" fmla="*/ 225372 h 1263012"/>
                  <a:gd name="connsiteX24" fmla="*/ 798176 w 804534"/>
                  <a:gd name="connsiteY24" fmla="*/ 273238 h 1263012"/>
                  <a:gd name="connsiteX25" fmla="*/ 800148 w 804534"/>
                  <a:gd name="connsiteY25" fmla="*/ 323921 h 1263012"/>
                  <a:gd name="connsiteX26" fmla="*/ 800543 w 804534"/>
                  <a:gd name="connsiteY26" fmla="*/ 458954 h 1263012"/>
                  <a:gd name="connsiteX27" fmla="*/ 799416 w 804534"/>
                  <a:gd name="connsiteY27" fmla="*/ 464138 h 1263012"/>
                  <a:gd name="connsiteX28" fmla="*/ 792682 w 804534"/>
                  <a:gd name="connsiteY28" fmla="*/ 464588 h 1263012"/>
                  <a:gd name="connsiteX29" fmla="*/ 788203 w 804534"/>
                  <a:gd name="connsiteY29" fmla="*/ 454897 h 1263012"/>
                  <a:gd name="connsiteX30" fmla="*/ 675906 w 804534"/>
                  <a:gd name="connsiteY30" fmla="*/ 155053 h 1263012"/>
                  <a:gd name="connsiteX31" fmla="*/ 659199 w 804534"/>
                  <a:gd name="connsiteY31" fmla="*/ 147390 h 1263012"/>
                  <a:gd name="connsiteX32" fmla="*/ 148058 w 804534"/>
                  <a:gd name="connsiteY32" fmla="*/ 338712 h 1263012"/>
                  <a:gd name="connsiteX33" fmla="*/ 125379 w 804534"/>
                  <a:gd name="connsiteY33" fmla="*/ 347023 h 1263012"/>
                  <a:gd name="connsiteX34" fmla="*/ 118674 w 804534"/>
                  <a:gd name="connsiteY34" fmla="*/ 361335 h 1263012"/>
                  <a:gd name="connsiteX35" fmla="*/ 156848 w 804534"/>
                  <a:gd name="connsiteY35" fmla="*/ 463574 h 1263012"/>
                  <a:gd name="connsiteX36" fmla="*/ 284866 w 804534"/>
                  <a:gd name="connsiteY36" fmla="*/ 805312 h 1263012"/>
                  <a:gd name="connsiteX37" fmla="*/ 388345 w 804534"/>
                  <a:gd name="connsiteY37" fmla="*/ 1081716 h 1263012"/>
                  <a:gd name="connsiteX38" fmla="*/ 406206 w 804534"/>
                  <a:gd name="connsiteY38" fmla="*/ 1089886 h 1263012"/>
                  <a:gd name="connsiteX39" fmla="*/ 669257 w 804534"/>
                  <a:gd name="connsiteY39" fmla="*/ 991225 h 1263012"/>
                  <a:gd name="connsiteX40" fmla="*/ 788344 w 804534"/>
                  <a:gd name="connsiteY40" fmla="*/ 946937 h 1263012"/>
                  <a:gd name="connsiteX41" fmla="*/ 802796 w 804534"/>
                  <a:gd name="connsiteY41" fmla="*/ 947867 h 1263012"/>
                  <a:gd name="connsiteX42" fmla="*/ 803839 w 804534"/>
                  <a:gd name="connsiteY42" fmla="*/ 990971 h 1263012"/>
                  <a:gd name="connsiteX43" fmla="*/ 801022 w 804534"/>
                  <a:gd name="connsiteY43" fmla="*/ 996296 h 1263012"/>
                  <a:gd name="connsiteX44" fmla="*/ 801529 w 804534"/>
                  <a:gd name="connsiteY44" fmla="*/ 1099493 h 1263012"/>
                  <a:gd name="connsiteX45" fmla="*/ 800655 w 804534"/>
                  <a:gd name="connsiteY45" fmla="*/ 1108987 h 1263012"/>
                  <a:gd name="connsiteX46" fmla="*/ 792344 w 804534"/>
                  <a:gd name="connsiteY46" fmla="*/ 1115326 h 1263012"/>
                  <a:gd name="connsiteX47" fmla="*/ 684386 w 804534"/>
                  <a:gd name="connsiteY47" fmla="*/ 1153501 h 1263012"/>
                  <a:gd name="connsiteX48" fmla="*/ 666834 w 804534"/>
                  <a:gd name="connsiteY48" fmla="*/ 1156628 h 1263012"/>
                  <a:gd name="connsiteX49" fmla="*/ 601952 w 804534"/>
                  <a:gd name="connsiteY49" fmla="*/ 1178912 h 1263012"/>
                  <a:gd name="connsiteX50" fmla="*/ 469962 w 804534"/>
                  <a:gd name="connsiteY50" fmla="*/ 1225370 h 1263012"/>
                  <a:gd name="connsiteX51" fmla="*/ 466046 w 804534"/>
                  <a:gd name="connsiteY51" fmla="*/ 1227455 h 1263012"/>
                  <a:gd name="connsiteX52" fmla="*/ 375273 w 804534"/>
                  <a:gd name="connsiteY52" fmla="*/ 1259064 h 1263012"/>
                  <a:gd name="connsiteX53" fmla="*/ 352960 w 804534"/>
                  <a:gd name="connsiteY53" fmla="*/ 1248725 h 1263012"/>
                  <a:gd name="connsiteX54" fmla="*/ 331886 w 804534"/>
                  <a:gd name="connsiteY54" fmla="*/ 1191083 h 1263012"/>
                  <a:gd name="connsiteX0" fmla="*/ 331886 w 804534"/>
                  <a:gd name="connsiteY0" fmla="*/ 1191083 h 1263012"/>
                  <a:gd name="connsiteX1" fmla="*/ 288697 w 804534"/>
                  <a:gd name="connsiteY1" fmla="*/ 1069433 h 1263012"/>
                  <a:gd name="connsiteX2" fmla="*/ 280753 w 804534"/>
                  <a:gd name="connsiteY2" fmla="*/ 1054726 h 1263012"/>
                  <a:gd name="connsiteX3" fmla="*/ 227816 w 804534"/>
                  <a:gd name="connsiteY3" fmla="*/ 903973 h 1263012"/>
                  <a:gd name="connsiteX4" fmla="*/ 222660 w 804534"/>
                  <a:gd name="connsiteY4" fmla="*/ 881547 h 1263012"/>
                  <a:gd name="connsiteX5" fmla="*/ 179753 w 804534"/>
                  <a:gd name="connsiteY5" fmla="*/ 757925 h 1263012"/>
                  <a:gd name="connsiteX6" fmla="*/ 157665 w 804534"/>
                  <a:gd name="connsiteY6" fmla="*/ 695888 h 1263012"/>
                  <a:gd name="connsiteX7" fmla="*/ 151185 w 804534"/>
                  <a:gd name="connsiteY7" fmla="*/ 686647 h 1263012"/>
                  <a:gd name="connsiteX8" fmla="*/ 84331 w 804534"/>
                  <a:gd name="connsiteY8" fmla="*/ 496424 h 1263012"/>
                  <a:gd name="connsiteX9" fmla="*/ 82641 w 804534"/>
                  <a:gd name="connsiteY9" fmla="*/ 490423 h 1263012"/>
                  <a:gd name="connsiteX10" fmla="*/ 84979 w 804534"/>
                  <a:gd name="connsiteY10" fmla="*/ 479210 h 1263012"/>
                  <a:gd name="connsiteX11" fmla="*/ 56102 w 804534"/>
                  <a:gd name="connsiteY11" fmla="*/ 415061 h 1263012"/>
                  <a:gd name="connsiteX12" fmla="*/ 2122 w 804534"/>
                  <a:gd name="connsiteY12" fmla="*/ 262504 h 1263012"/>
                  <a:gd name="connsiteX13" fmla="*/ 10236 w 804534"/>
                  <a:gd name="connsiteY13" fmla="*/ 243065 h 1263012"/>
                  <a:gd name="connsiteX14" fmla="*/ 254552 w 804534"/>
                  <a:gd name="connsiteY14" fmla="*/ 156433 h 1263012"/>
                  <a:gd name="connsiteX15" fmla="*/ 303432 w 804534"/>
                  <a:gd name="connsiteY15" fmla="*/ 139868 h 1263012"/>
                  <a:gd name="connsiteX16" fmla="*/ 520786 w 804534"/>
                  <a:gd name="connsiteY16" fmla="*/ 63688 h 1263012"/>
                  <a:gd name="connsiteX17" fmla="*/ 557326 w 804534"/>
                  <a:gd name="connsiteY17" fmla="*/ 50954 h 1263012"/>
                  <a:gd name="connsiteX18" fmla="*/ 676948 w 804534"/>
                  <a:gd name="connsiteY18" fmla="*/ 8610 h 1263012"/>
                  <a:gd name="connsiteX19" fmla="*/ 695430 w 804534"/>
                  <a:gd name="connsiteY19" fmla="*/ 1933 h 1263012"/>
                  <a:gd name="connsiteX20" fmla="*/ 713629 w 804534"/>
                  <a:gd name="connsiteY20" fmla="*/ 10498 h 1263012"/>
                  <a:gd name="connsiteX21" fmla="*/ 745183 w 804534"/>
                  <a:gd name="connsiteY21" fmla="*/ 99806 h 1263012"/>
                  <a:gd name="connsiteX22" fmla="*/ 789443 w 804534"/>
                  <a:gd name="connsiteY22" fmla="*/ 225372 h 1263012"/>
                  <a:gd name="connsiteX23" fmla="*/ 798176 w 804534"/>
                  <a:gd name="connsiteY23" fmla="*/ 273238 h 1263012"/>
                  <a:gd name="connsiteX24" fmla="*/ 800148 w 804534"/>
                  <a:gd name="connsiteY24" fmla="*/ 323921 h 1263012"/>
                  <a:gd name="connsiteX25" fmla="*/ 800543 w 804534"/>
                  <a:gd name="connsiteY25" fmla="*/ 458954 h 1263012"/>
                  <a:gd name="connsiteX26" fmla="*/ 799416 w 804534"/>
                  <a:gd name="connsiteY26" fmla="*/ 464138 h 1263012"/>
                  <a:gd name="connsiteX27" fmla="*/ 792682 w 804534"/>
                  <a:gd name="connsiteY27" fmla="*/ 464588 h 1263012"/>
                  <a:gd name="connsiteX28" fmla="*/ 788203 w 804534"/>
                  <a:gd name="connsiteY28" fmla="*/ 454897 h 1263012"/>
                  <a:gd name="connsiteX29" fmla="*/ 675906 w 804534"/>
                  <a:gd name="connsiteY29" fmla="*/ 155053 h 1263012"/>
                  <a:gd name="connsiteX30" fmla="*/ 659199 w 804534"/>
                  <a:gd name="connsiteY30" fmla="*/ 147390 h 1263012"/>
                  <a:gd name="connsiteX31" fmla="*/ 148058 w 804534"/>
                  <a:gd name="connsiteY31" fmla="*/ 338712 h 1263012"/>
                  <a:gd name="connsiteX32" fmla="*/ 125379 w 804534"/>
                  <a:gd name="connsiteY32" fmla="*/ 347023 h 1263012"/>
                  <a:gd name="connsiteX33" fmla="*/ 118674 w 804534"/>
                  <a:gd name="connsiteY33" fmla="*/ 361335 h 1263012"/>
                  <a:gd name="connsiteX34" fmla="*/ 156848 w 804534"/>
                  <a:gd name="connsiteY34" fmla="*/ 463574 h 1263012"/>
                  <a:gd name="connsiteX35" fmla="*/ 284866 w 804534"/>
                  <a:gd name="connsiteY35" fmla="*/ 805312 h 1263012"/>
                  <a:gd name="connsiteX36" fmla="*/ 388345 w 804534"/>
                  <a:gd name="connsiteY36" fmla="*/ 1081716 h 1263012"/>
                  <a:gd name="connsiteX37" fmla="*/ 406206 w 804534"/>
                  <a:gd name="connsiteY37" fmla="*/ 1089886 h 1263012"/>
                  <a:gd name="connsiteX38" fmla="*/ 669257 w 804534"/>
                  <a:gd name="connsiteY38" fmla="*/ 991225 h 1263012"/>
                  <a:gd name="connsiteX39" fmla="*/ 788344 w 804534"/>
                  <a:gd name="connsiteY39" fmla="*/ 946937 h 1263012"/>
                  <a:gd name="connsiteX40" fmla="*/ 802796 w 804534"/>
                  <a:gd name="connsiteY40" fmla="*/ 947867 h 1263012"/>
                  <a:gd name="connsiteX41" fmla="*/ 803839 w 804534"/>
                  <a:gd name="connsiteY41" fmla="*/ 990971 h 1263012"/>
                  <a:gd name="connsiteX42" fmla="*/ 801022 w 804534"/>
                  <a:gd name="connsiteY42" fmla="*/ 996296 h 1263012"/>
                  <a:gd name="connsiteX43" fmla="*/ 801529 w 804534"/>
                  <a:gd name="connsiteY43" fmla="*/ 1099493 h 1263012"/>
                  <a:gd name="connsiteX44" fmla="*/ 800655 w 804534"/>
                  <a:gd name="connsiteY44" fmla="*/ 1108987 h 1263012"/>
                  <a:gd name="connsiteX45" fmla="*/ 792344 w 804534"/>
                  <a:gd name="connsiteY45" fmla="*/ 1115326 h 1263012"/>
                  <a:gd name="connsiteX46" fmla="*/ 684386 w 804534"/>
                  <a:gd name="connsiteY46" fmla="*/ 1153501 h 1263012"/>
                  <a:gd name="connsiteX47" fmla="*/ 666834 w 804534"/>
                  <a:gd name="connsiteY47" fmla="*/ 1156628 h 1263012"/>
                  <a:gd name="connsiteX48" fmla="*/ 601952 w 804534"/>
                  <a:gd name="connsiteY48" fmla="*/ 1178912 h 1263012"/>
                  <a:gd name="connsiteX49" fmla="*/ 469962 w 804534"/>
                  <a:gd name="connsiteY49" fmla="*/ 1225370 h 1263012"/>
                  <a:gd name="connsiteX50" fmla="*/ 466046 w 804534"/>
                  <a:gd name="connsiteY50" fmla="*/ 1227455 h 1263012"/>
                  <a:gd name="connsiteX51" fmla="*/ 375273 w 804534"/>
                  <a:gd name="connsiteY51" fmla="*/ 1259064 h 1263012"/>
                  <a:gd name="connsiteX52" fmla="*/ 352960 w 804534"/>
                  <a:gd name="connsiteY52" fmla="*/ 1248725 h 1263012"/>
                  <a:gd name="connsiteX53" fmla="*/ 331886 w 804534"/>
                  <a:gd name="connsiteY53" fmla="*/ 119108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52" fmla="*/ 133550 w 804534"/>
                  <a:gd name="connsiteY52" fmla="*/ 527781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51" fmla="*/ 82641 w 804534"/>
                  <a:gd name="connsiteY51" fmla="*/ 490423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50" fmla="*/ 84331 w 804534"/>
                  <a:gd name="connsiteY50" fmla="*/ 496424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7665 w 804534"/>
                  <a:gd name="connsiteY48" fmla="*/ 695888 h 1263012"/>
                  <a:gd name="connsiteX49" fmla="*/ 151185 w 804534"/>
                  <a:gd name="connsiteY49" fmla="*/ 686647 h 1263012"/>
                  <a:gd name="connsiteX0" fmla="*/ 56102 w 804534"/>
                  <a:gd name="connsiteY0" fmla="*/ 415061 h 1263012"/>
                  <a:gd name="connsiteX1" fmla="*/ 2122 w 804534"/>
                  <a:gd name="connsiteY1" fmla="*/ 262504 h 1263012"/>
                  <a:gd name="connsiteX2" fmla="*/ 10236 w 804534"/>
                  <a:gd name="connsiteY2" fmla="*/ 243065 h 1263012"/>
                  <a:gd name="connsiteX3" fmla="*/ 254552 w 804534"/>
                  <a:gd name="connsiteY3" fmla="*/ 156433 h 1263012"/>
                  <a:gd name="connsiteX4" fmla="*/ 303432 w 804534"/>
                  <a:gd name="connsiteY4" fmla="*/ 139868 h 1263012"/>
                  <a:gd name="connsiteX5" fmla="*/ 520786 w 804534"/>
                  <a:gd name="connsiteY5" fmla="*/ 63688 h 1263012"/>
                  <a:gd name="connsiteX6" fmla="*/ 557326 w 804534"/>
                  <a:gd name="connsiteY6" fmla="*/ 50954 h 1263012"/>
                  <a:gd name="connsiteX7" fmla="*/ 676948 w 804534"/>
                  <a:gd name="connsiteY7" fmla="*/ 8610 h 1263012"/>
                  <a:gd name="connsiteX8" fmla="*/ 695430 w 804534"/>
                  <a:gd name="connsiteY8" fmla="*/ 1933 h 1263012"/>
                  <a:gd name="connsiteX9" fmla="*/ 713629 w 804534"/>
                  <a:gd name="connsiteY9" fmla="*/ 10498 h 1263012"/>
                  <a:gd name="connsiteX10" fmla="*/ 745183 w 804534"/>
                  <a:gd name="connsiteY10" fmla="*/ 99806 h 1263012"/>
                  <a:gd name="connsiteX11" fmla="*/ 789443 w 804534"/>
                  <a:gd name="connsiteY11" fmla="*/ 225372 h 1263012"/>
                  <a:gd name="connsiteX12" fmla="*/ 798176 w 804534"/>
                  <a:gd name="connsiteY12" fmla="*/ 273238 h 1263012"/>
                  <a:gd name="connsiteX13" fmla="*/ 800148 w 804534"/>
                  <a:gd name="connsiteY13" fmla="*/ 323921 h 1263012"/>
                  <a:gd name="connsiteX14" fmla="*/ 800543 w 804534"/>
                  <a:gd name="connsiteY14" fmla="*/ 458954 h 1263012"/>
                  <a:gd name="connsiteX15" fmla="*/ 799416 w 804534"/>
                  <a:gd name="connsiteY15" fmla="*/ 464138 h 1263012"/>
                  <a:gd name="connsiteX16" fmla="*/ 792682 w 804534"/>
                  <a:gd name="connsiteY16" fmla="*/ 464588 h 1263012"/>
                  <a:gd name="connsiteX17" fmla="*/ 788203 w 804534"/>
                  <a:gd name="connsiteY17" fmla="*/ 454897 h 1263012"/>
                  <a:gd name="connsiteX18" fmla="*/ 675906 w 804534"/>
                  <a:gd name="connsiteY18" fmla="*/ 155053 h 1263012"/>
                  <a:gd name="connsiteX19" fmla="*/ 659199 w 804534"/>
                  <a:gd name="connsiteY19" fmla="*/ 147390 h 1263012"/>
                  <a:gd name="connsiteX20" fmla="*/ 148058 w 804534"/>
                  <a:gd name="connsiteY20" fmla="*/ 338712 h 1263012"/>
                  <a:gd name="connsiteX21" fmla="*/ 125379 w 804534"/>
                  <a:gd name="connsiteY21" fmla="*/ 347023 h 1263012"/>
                  <a:gd name="connsiteX22" fmla="*/ 118674 w 804534"/>
                  <a:gd name="connsiteY22" fmla="*/ 361335 h 1263012"/>
                  <a:gd name="connsiteX23" fmla="*/ 156848 w 804534"/>
                  <a:gd name="connsiteY23" fmla="*/ 463574 h 1263012"/>
                  <a:gd name="connsiteX24" fmla="*/ 284866 w 804534"/>
                  <a:gd name="connsiteY24" fmla="*/ 805312 h 1263012"/>
                  <a:gd name="connsiteX25" fmla="*/ 388345 w 804534"/>
                  <a:gd name="connsiteY25" fmla="*/ 1081716 h 1263012"/>
                  <a:gd name="connsiteX26" fmla="*/ 406206 w 804534"/>
                  <a:gd name="connsiteY26" fmla="*/ 1089886 h 1263012"/>
                  <a:gd name="connsiteX27" fmla="*/ 669257 w 804534"/>
                  <a:gd name="connsiteY27" fmla="*/ 991225 h 1263012"/>
                  <a:gd name="connsiteX28" fmla="*/ 788344 w 804534"/>
                  <a:gd name="connsiteY28" fmla="*/ 946937 h 1263012"/>
                  <a:gd name="connsiteX29" fmla="*/ 802796 w 804534"/>
                  <a:gd name="connsiteY29" fmla="*/ 947867 h 1263012"/>
                  <a:gd name="connsiteX30" fmla="*/ 803839 w 804534"/>
                  <a:gd name="connsiteY30" fmla="*/ 990971 h 1263012"/>
                  <a:gd name="connsiteX31" fmla="*/ 801022 w 804534"/>
                  <a:gd name="connsiteY31" fmla="*/ 996296 h 1263012"/>
                  <a:gd name="connsiteX32" fmla="*/ 801529 w 804534"/>
                  <a:gd name="connsiteY32" fmla="*/ 1099493 h 1263012"/>
                  <a:gd name="connsiteX33" fmla="*/ 800655 w 804534"/>
                  <a:gd name="connsiteY33" fmla="*/ 1108987 h 1263012"/>
                  <a:gd name="connsiteX34" fmla="*/ 792344 w 804534"/>
                  <a:gd name="connsiteY34" fmla="*/ 1115326 h 1263012"/>
                  <a:gd name="connsiteX35" fmla="*/ 684386 w 804534"/>
                  <a:gd name="connsiteY35" fmla="*/ 1153501 h 1263012"/>
                  <a:gd name="connsiteX36" fmla="*/ 666834 w 804534"/>
                  <a:gd name="connsiteY36" fmla="*/ 1156628 h 1263012"/>
                  <a:gd name="connsiteX37" fmla="*/ 601952 w 804534"/>
                  <a:gd name="connsiteY37" fmla="*/ 1178912 h 1263012"/>
                  <a:gd name="connsiteX38" fmla="*/ 469962 w 804534"/>
                  <a:gd name="connsiteY38" fmla="*/ 1225370 h 1263012"/>
                  <a:gd name="connsiteX39" fmla="*/ 466046 w 804534"/>
                  <a:gd name="connsiteY39" fmla="*/ 1227455 h 1263012"/>
                  <a:gd name="connsiteX40" fmla="*/ 375273 w 804534"/>
                  <a:gd name="connsiteY40" fmla="*/ 1259064 h 1263012"/>
                  <a:gd name="connsiteX41" fmla="*/ 352960 w 804534"/>
                  <a:gd name="connsiteY41" fmla="*/ 1248725 h 1263012"/>
                  <a:gd name="connsiteX42" fmla="*/ 331886 w 804534"/>
                  <a:gd name="connsiteY42" fmla="*/ 1191083 h 1263012"/>
                  <a:gd name="connsiteX43" fmla="*/ 288697 w 804534"/>
                  <a:gd name="connsiteY43" fmla="*/ 1069433 h 1263012"/>
                  <a:gd name="connsiteX44" fmla="*/ 280753 w 804534"/>
                  <a:gd name="connsiteY44" fmla="*/ 1054726 h 1263012"/>
                  <a:gd name="connsiteX45" fmla="*/ 227816 w 804534"/>
                  <a:gd name="connsiteY45" fmla="*/ 903973 h 1263012"/>
                  <a:gd name="connsiteX46" fmla="*/ 222660 w 804534"/>
                  <a:gd name="connsiteY46" fmla="*/ 881547 h 1263012"/>
                  <a:gd name="connsiteX47" fmla="*/ 179753 w 804534"/>
                  <a:gd name="connsiteY47" fmla="*/ 757925 h 1263012"/>
                  <a:gd name="connsiteX48" fmla="*/ 151185 w 804534"/>
                  <a:gd name="connsiteY48" fmla="*/ 686647 h 12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04534" h="1263012">
                    <a:moveTo>
                      <a:pt x="56102" y="415061"/>
                    </a:moveTo>
                    <a:cubicBezTo>
                      <a:pt x="37000" y="364603"/>
                      <a:pt x="20125" y="313356"/>
                      <a:pt x="2122" y="262504"/>
                    </a:cubicBezTo>
                    <a:cubicBezTo>
                      <a:pt x="-2019" y="250812"/>
                      <a:pt x="-498" y="246925"/>
                      <a:pt x="10236" y="243065"/>
                    </a:cubicBezTo>
                    <a:lnTo>
                      <a:pt x="254552" y="156433"/>
                    </a:lnTo>
                    <a:cubicBezTo>
                      <a:pt x="271202" y="151982"/>
                      <a:pt x="287204" y="145530"/>
                      <a:pt x="303432" y="139868"/>
                    </a:cubicBezTo>
                    <a:lnTo>
                      <a:pt x="520786" y="63688"/>
                    </a:lnTo>
                    <a:cubicBezTo>
                      <a:pt x="533069" y="59744"/>
                      <a:pt x="544958" y="54701"/>
                      <a:pt x="557326" y="50954"/>
                    </a:cubicBezTo>
                    <a:cubicBezTo>
                      <a:pt x="596937" y="36079"/>
                      <a:pt x="637112" y="22809"/>
                      <a:pt x="676948" y="8610"/>
                    </a:cubicBezTo>
                    <a:lnTo>
                      <a:pt x="695430" y="1933"/>
                    </a:lnTo>
                    <a:cubicBezTo>
                      <a:pt x="706530" y="-1927"/>
                      <a:pt x="709741" y="-462"/>
                      <a:pt x="713629" y="10498"/>
                    </a:cubicBezTo>
                    <a:cubicBezTo>
                      <a:pt x="724194" y="40248"/>
                      <a:pt x="734731" y="69999"/>
                      <a:pt x="745183" y="99806"/>
                    </a:cubicBezTo>
                    <a:cubicBezTo>
                      <a:pt x="759861" y="141671"/>
                      <a:pt x="774426" y="183592"/>
                      <a:pt x="789443" y="225372"/>
                    </a:cubicBezTo>
                    <a:cubicBezTo>
                      <a:pt x="794993" y="240839"/>
                      <a:pt x="798599" y="256447"/>
                      <a:pt x="798176" y="273238"/>
                    </a:cubicBezTo>
                    <a:cubicBezTo>
                      <a:pt x="797754" y="290086"/>
                      <a:pt x="795725" y="307186"/>
                      <a:pt x="800148" y="323921"/>
                    </a:cubicBezTo>
                    <a:cubicBezTo>
                      <a:pt x="801247" y="368941"/>
                      <a:pt x="800543" y="413962"/>
                      <a:pt x="800543" y="458954"/>
                    </a:cubicBezTo>
                    <a:cubicBezTo>
                      <a:pt x="800543" y="460757"/>
                      <a:pt x="800120" y="462504"/>
                      <a:pt x="799416" y="464138"/>
                    </a:cubicBezTo>
                    <a:cubicBezTo>
                      <a:pt x="797444" y="468082"/>
                      <a:pt x="795077" y="467575"/>
                      <a:pt x="792682" y="464588"/>
                    </a:cubicBezTo>
                    <a:cubicBezTo>
                      <a:pt x="790372" y="461743"/>
                      <a:pt x="789443" y="458250"/>
                      <a:pt x="788203" y="454897"/>
                    </a:cubicBezTo>
                    <a:cubicBezTo>
                      <a:pt x="750902" y="354883"/>
                      <a:pt x="713460" y="254954"/>
                      <a:pt x="675906" y="155053"/>
                    </a:cubicBezTo>
                    <a:cubicBezTo>
                      <a:pt x="671398" y="143079"/>
                      <a:pt x="671032" y="142938"/>
                      <a:pt x="659199" y="147390"/>
                    </a:cubicBezTo>
                    <a:lnTo>
                      <a:pt x="148058" y="338712"/>
                    </a:lnTo>
                    <a:lnTo>
                      <a:pt x="125379" y="347023"/>
                    </a:lnTo>
                    <a:cubicBezTo>
                      <a:pt x="115518" y="350798"/>
                      <a:pt x="115096" y="351671"/>
                      <a:pt x="118674" y="361335"/>
                    </a:cubicBezTo>
                    <a:cubicBezTo>
                      <a:pt x="131295" y="395452"/>
                      <a:pt x="144114" y="429485"/>
                      <a:pt x="156848" y="463574"/>
                    </a:cubicBezTo>
                    <a:cubicBezTo>
                      <a:pt x="199361" y="577534"/>
                      <a:pt x="242381" y="691324"/>
                      <a:pt x="284866" y="805312"/>
                    </a:cubicBezTo>
                    <a:cubicBezTo>
                      <a:pt x="319237" y="897493"/>
                      <a:pt x="354058" y="989506"/>
                      <a:pt x="388345" y="1081716"/>
                    </a:cubicBezTo>
                    <a:cubicBezTo>
                      <a:pt x="393162" y="1094676"/>
                      <a:pt x="393247" y="1094760"/>
                      <a:pt x="406206" y="1089886"/>
                    </a:cubicBezTo>
                    <a:lnTo>
                      <a:pt x="669257" y="991225"/>
                    </a:lnTo>
                    <a:lnTo>
                      <a:pt x="788344" y="946937"/>
                    </a:lnTo>
                    <a:cubicBezTo>
                      <a:pt x="793077" y="945162"/>
                      <a:pt x="798345" y="941669"/>
                      <a:pt x="802796" y="947867"/>
                    </a:cubicBezTo>
                    <a:cubicBezTo>
                      <a:pt x="805783" y="962178"/>
                      <a:pt x="804064" y="976603"/>
                      <a:pt x="803839" y="990971"/>
                    </a:cubicBezTo>
                    <a:cubicBezTo>
                      <a:pt x="803811" y="993056"/>
                      <a:pt x="802684" y="994915"/>
                      <a:pt x="801022" y="996296"/>
                    </a:cubicBezTo>
                    <a:cubicBezTo>
                      <a:pt x="800233" y="1030695"/>
                      <a:pt x="800712" y="1065094"/>
                      <a:pt x="801529" y="1099493"/>
                    </a:cubicBezTo>
                    <a:cubicBezTo>
                      <a:pt x="801613" y="1102705"/>
                      <a:pt x="802740" y="1105973"/>
                      <a:pt x="800655" y="1108987"/>
                    </a:cubicBezTo>
                    <a:cubicBezTo>
                      <a:pt x="798880" y="1112425"/>
                      <a:pt x="795810" y="1114059"/>
                      <a:pt x="792344" y="1115326"/>
                    </a:cubicBezTo>
                    <a:cubicBezTo>
                      <a:pt x="756508" y="1128483"/>
                      <a:pt x="720278" y="1140485"/>
                      <a:pt x="684386" y="1153501"/>
                    </a:cubicBezTo>
                    <a:cubicBezTo>
                      <a:pt x="678807" y="1155529"/>
                      <a:pt x="672694" y="1155642"/>
                      <a:pt x="666834" y="1156628"/>
                    </a:cubicBezTo>
                    <a:lnTo>
                      <a:pt x="601952" y="1178912"/>
                    </a:lnTo>
                    <a:lnTo>
                      <a:pt x="469962" y="1225370"/>
                    </a:lnTo>
                    <a:cubicBezTo>
                      <a:pt x="468581" y="1225849"/>
                      <a:pt x="467342" y="1226750"/>
                      <a:pt x="466046" y="1227455"/>
                    </a:cubicBezTo>
                    <a:lnTo>
                      <a:pt x="375273" y="1259064"/>
                    </a:lnTo>
                    <a:cubicBezTo>
                      <a:pt x="358115" y="1265291"/>
                      <a:pt x="358707" y="1265713"/>
                      <a:pt x="352960" y="1248725"/>
                    </a:cubicBezTo>
                    <a:cubicBezTo>
                      <a:pt x="346255" y="1229342"/>
                      <a:pt x="338901" y="1210269"/>
                      <a:pt x="331886" y="1191083"/>
                    </a:cubicBezTo>
                    <a:cubicBezTo>
                      <a:pt x="318194" y="1150289"/>
                      <a:pt x="304333" y="1109551"/>
                      <a:pt x="288697" y="1069433"/>
                    </a:cubicBezTo>
                    <a:cubicBezTo>
                      <a:pt x="284077" y="1065601"/>
                      <a:pt x="282584" y="1060079"/>
                      <a:pt x="280753" y="1054726"/>
                    </a:cubicBezTo>
                    <a:cubicBezTo>
                      <a:pt x="263398" y="1004381"/>
                      <a:pt x="245170" y="954318"/>
                      <a:pt x="227816" y="903973"/>
                    </a:cubicBezTo>
                    <a:cubicBezTo>
                      <a:pt x="225280" y="896620"/>
                      <a:pt x="224153" y="889070"/>
                      <a:pt x="222660" y="881547"/>
                    </a:cubicBezTo>
                    <a:cubicBezTo>
                      <a:pt x="209616" y="839908"/>
                      <a:pt x="191666" y="790408"/>
                      <a:pt x="179753" y="757925"/>
                    </a:cubicBezTo>
                    <a:cubicBezTo>
                      <a:pt x="167841" y="725442"/>
                      <a:pt x="157137" y="701497"/>
                      <a:pt x="151185" y="686647"/>
                    </a:cubicBezTo>
                  </a:path>
                </a:pathLst>
              </a:custGeom>
              <a:solidFill>
                <a:srgbClr val="010101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9">
                <a:extLst>
                  <a:ext uri="{FF2B5EF4-FFF2-40B4-BE49-F238E27FC236}">
                    <a16:creationId xmlns="" xmlns:a16="http://schemas.microsoft.com/office/drawing/2014/main" id="{9F2C09F7-0760-40BE-8B28-144343FF9030}"/>
                  </a:ext>
                </a:extLst>
              </p:cNvPr>
              <p:cNvSpPr/>
              <p:nvPr/>
            </p:nvSpPr>
            <p:spPr>
              <a:xfrm>
                <a:off x="9294736" y="3641180"/>
                <a:ext cx="1294985" cy="1801739"/>
              </a:xfrm>
              <a:custGeom>
                <a:avLst/>
                <a:gdLst>
                  <a:gd name="connsiteX0" fmla="*/ 685959 w 687875"/>
                  <a:gd name="connsiteY0" fmla="*/ 526953 h 957054"/>
                  <a:gd name="connsiteX1" fmla="*/ 686044 w 687875"/>
                  <a:gd name="connsiteY1" fmla="*/ 555154 h 957054"/>
                  <a:gd name="connsiteX2" fmla="*/ 671619 w 687875"/>
                  <a:gd name="connsiteY2" fmla="*/ 563550 h 957054"/>
                  <a:gd name="connsiteX3" fmla="*/ 486101 w 687875"/>
                  <a:gd name="connsiteY3" fmla="*/ 634066 h 957054"/>
                  <a:gd name="connsiteX4" fmla="*/ 247870 w 687875"/>
                  <a:gd name="connsiteY4" fmla="*/ 724417 h 957054"/>
                  <a:gd name="connsiteX5" fmla="*/ 242067 w 687875"/>
                  <a:gd name="connsiteY5" fmla="*/ 726727 h 957054"/>
                  <a:gd name="connsiteX6" fmla="*/ 237193 w 687875"/>
                  <a:gd name="connsiteY6" fmla="*/ 736841 h 957054"/>
                  <a:gd name="connsiteX7" fmla="*/ 248519 w 687875"/>
                  <a:gd name="connsiteY7" fmla="*/ 742560 h 957054"/>
                  <a:gd name="connsiteX8" fmla="*/ 349631 w 687875"/>
                  <a:gd name="connsiteY8" fmla="*/ 704132 h 957054"/>
                  <a:gd name="connsiteX9" fmla="*/ 647954 w 687875"/>
                  <a:gd name="connsiteY9" fmla="*/ 590765 h 957054"/>
                  <a:gd name="connsiteX10" fmla="*/ 675535 w 687875"/>
                  <a:gd name="connsiteY10" fmla="*/ 580313 h 957054"/>
                  <a:gd name="connsiteX11" fmla="*/ 686185 w 687875"/>
                  <a:gd name="connsiteY11" fmla="*/ 580791 h 957054"/>
                  <a:gd name="connsiteX12" fmla="*/ 686297 w 687875"/>
                  <a:gd name="connsiteY12" fmla="*/ 608542 h 957054"/>
                  <a:gd name="connsiteX13" fmla="*/ 678437 w 687875"/>
                  <a:gd name="connsiteY13" fmla="*/ 614064 h 957054"/>
                  <a:gd name="connsiteX14" fmla="*/ 481987 w 687875"/>
                  <a:gd name="connsiteY14" fmla="*/ 688665 h 957054"/>
                  <a:gd name="connsiteX15" fmla="*/ 326586 w 687875"/>
                  <a:gd name="connsiteY15" fmla="*/ 747941 h 957054"/>
                  <a:gd name="connsiteX16" fmla="*/ 262182 w 687875"/>
                  <a:gd name="connsiteY16" fmla="*/ 772283 h 957054"/>
                  <a:gd name="connsiteX17" fmla="*/ 256604 w 687875"/>
                  <a:gd name="connsiteY17" fmla="*/ 784341 h 957054"/>
                  <a:gd name="connsiteX18" fmla="*/ 266437 w 687875"/>
                  <a:gd name="connsiteY18" fmla="*/ 788792 h 957054"/>
                  <a:gd name="connsiteX19" fmla="*/ 293173 w 687875"/>
                  <a:gd name="connsiteY19" fmla="*/ 778565 h 957054"/>
                  <a:gd name="connsiteX20" fmla="*/ 587410 w 687875"/>
                  <a:gd name="connsiteY20" fmla="*/ 666719 h 957054"/>
                  <a:gd name="connsiteX21" fmla="*/ 671056 w 687875"/>
                  <a:gd name="connsiteY21" fmla="*/ 635137 h 957054"/>
                  <a:gd name="connsiteX22" fmla="*/ 686410 w 687875"/>
                  <a:gd name="connsiteY22" fmla="*/ 632207 h 957054"/>
                  <a:gd name="connsiteX23" fmla="*/ 686410 w 687875"/>
                  <a:gd name="connsiteY23" fmla="*/ 632292 h 957054"/>
                  <a:gd name="connsiteX24" fmla="*/ 687227 w 687875"/>
                  <a:gd name="connsiteY24" fmla="*/ 658859 h 957054"/>
                  <a:gd name="connsiteX25" fmla="*/ 678071 w 687875"/>
                  <a:gd name="connsiteY25" fmla="*/ 667339 h 957054"/>
                  <a:gd name="connsiteX26" fmla="*/ 560280 w 687875"/>
                  <a:gd name="connsiteY26" fmla="*/ 712331 h 957054"/>
                  <a:gd name="connsiteX27" fmla="*/ 363774 w 687875"/>
                  <a:gd name="connsiteY27" fmla="*/ 786820 h 957054"/>
                  <a:gd name="connsiteX28" fmla="*/ 282692 w 687875"/>
                  <a:gd name="connsiteY28" fmla="*/ 817613 h 957054"/>
                  <a:gd name="connsiteX29" fmla="*/ 274607 w 687875"/>
                  <a:gd name="connsiteY29" fmla="*/ 827868 h 957054"/>
                  <a:gd name="connsiteX30" fmla="*/ 286721 w 687875"/>
                  <a:gd name="connsiteY30" fmla="*/ 834179 h 957054"/>
                  <a:gd name="connsiteX31" fmla="*/ 420514 w 687875"/>
                  <a:gd name="connsiteY31" fmla="*/ 783439 h 957054"/>
                  <a:gd name="connsiteX32" fmla="*/ 673845 w 687875"/>
                  <a:gd name="connsiteY32" fmla="*/ 687285 h 957054"/>
                  <a:gd name="connsiteX33" fmla="*/ 686692 w 687875"/>
                  <a:gd name="connsiteY33" fmla="*/ 685707 h 957054"/>
                  <a:gd name="connsiteX34" fmla="*/ 687283 w 687875"/>
                  <a:gd name="connsiteY34" fmla="*/ 710669 h 957054"/>
                  <a:gd name="connsiteX35" fmla="*/ 679310 w 687875"/>
                  <a:gd name="connsiteY35" fmla="*/ 720050 h 957054"/>
                  <a:gd name="connsiteX36" fmla="*/ 637530 w 687875"/>
                  <a:gd name="connsiteY36" fmla="*/ 736024 h 957054"/>
                  <a:gd name="connsiteX37" fmla="*/ 343884 w 687875"/>
                  <a:gd name="connsiteY37" fmla="*/ 847279 h 957054"/>
                  <a:gd name="connsiteX38" fmla="*/ 297934 w 687875"/>
                  <a:gd name="connsiteY38" fmla="*/ 864859 h 957054"/>
                  <a:gd name="connsiteX39" fmla="*/ 291849 w 687875"/>
                  <a:gd name="connsiteY39" fmla="*/ 876748 h 957054"/>
                  <a:gd name="connsiteX40" fmla="*/ 303906 w 687875"/>
                  <a:gd name="connsiteY40" fmla="*/ 881002 h 957054"/>
                  <a:gd name="connsiteX41" fmla="*/ 604849 w 687875"/>
                  <a:gd name="connsiteY41" fmla="*/ 766395 h 957054"/>
                  <a:gd name="connsiteX42" fmla="*/ 674324 w 687875"/>
                  <a:gd name="connsiteY42" fmla="*/ 740166 h 957054"/>
                  <a:gd name="connsiteX43" fmla="*/ 687819 w 687875"/>
                  <a:gd name="connsiteY43" fmla="*/ 739574 h 957054"/>
                  <a:gd name="connsiteX44" fmla="*/ 687875 w 687875"/>
                  <a:gd name="connsiteY44" fmla="*/ 805780 h 957054"/>
                  <a:gd name="connsiteX45" fmla="*/ 531825 w 687875"/>
                  <a:gd name="connsiteY45" fmla="*/ 863760 h 957054"/>
                  <a:gd name="connsiteX46" fmla="*/ 286411 w 687875"/>
                  <a:gd name="connsiteY46" fmla="*/ 955998 h 957054"/>
                  <a:gd name="connsiteX47" fmla="*/ 276072 w 687875"/>
                  <a:gd name="connsiteY47" fmla="*/ 950927 h 957054"/>
                  <a:gd name="connsiteX48" fmla="*/ 95906 w 687875"/>
                  <a:gd name="connsiteY48" fmla="*/ 469987 h 957054"/>
                  <a:gd name="connsiteX49" fmla="*/ 1217 w 687875"/>
                  <a:gd name="connsiteY49" fmla="*/ 217784 h 957054"/>
                  <a:gd name="connsiteX50" fmla="*/ 7189 w 687875"/>
                  <a:gd name="connsiteY50" fmla="*/ 205472 h 957054"/>
                  <a:gd name="connsiteX51" fmla="*/ 553378 w 687875"/>
                  <a:gd name="connsiteY51" fmla="*/ 1021 h 957054"/>
                  <a:gd name="connsiteX52" fmla="*/ 563745 w 687875"/>
                  <a:gd name="connsiteY52" fmla="*/ 6261 h 957054"/>
                  <a:gd name="connsiteX53" fmla="*/ 682776 w 687875"/>
                  <a:gd name="connsiteY53" fmla="*/ 324052 h 957054"/>
                  <a:gd name="connsiteX54" fmla="*/ 684382 w 687875"/>
                  <a:gd name="connsiteY54" fmla="*/ 327038 h 957054"/>
                  <a:gd name="connsiteX55" fmla="*/ 684663 w 687875"/>
                  <a:gd name="connsiteY55" fmla="*/ 410683 h 957054"/>
                  <a:gd name="connsiteX56" fmla="*/ 683790 w 687875"/>
                  <a:gd name="connsiteY56" fmla="*/ 410796 h 957054"/>
                  <a:gd name="connsiteX57" fmla="*/ 660632 w 687875"/>
                  <a:gd name="connsiteY57" fmla="*/ 408317 h 957054"/>
                  <a:gd name="connsiteX58" fmla="*/ 351209 w 687875"/>
                  <a:gd name="connsiteY58" fmla="*/ 525995 h 957054"/>
                  <a:gd name="connsiteX59" fmla="*/ 198962 w 687875"/>
                  <a:gd name="connsiteY59" fmla="*/ 583750 h 957054"/>
                  <a:gd name="connsiteX60" fmla="*/ 192285 w 687875"/>
                  <a:gd name="connsiteY60" fmla="*/ 586313 h 957054"/>
                  <a:gd name="connsiteX61" fmla="*/ 186876 w 687875"/>
                  <a:gd name="connsiteY61" fmla="*/ 596822 h 957054"/>
                  <a:gd name="connsiteX62" fmla="*/ 198427 w 687875"/>
                  <a:gd name="connsiteY62" fmla="*/ 602231 h 957054"/>
                  <a:gd name="connsiteX63" fmla="*/ 290383 w 687875"/>
                  <a:gd name="connsiteY63" fmla="*/ 567212 h 957054"/>
                  <a:gd name="connsiteX64" fmla="*/ 594764 w 687875"/>
                  <a:gd name="connsiteY64" fmla="*/ 451478 h 957054"/>
                  <a:gd name="connsiteX65" fmla="*/ 670887 w 687875"/>
                  <a:gd name="connsiteY65" fmla="*/ 422629 h 957054"/>
                  <a:gd name="connsiteX66" fmla="*/ 684635 w 687875"/>
                  <a:gd name="connsiteY66" fmla="*/ 420995 h 957054"/>
                  <a:gd name="connsiteX67" fmla="*/ 684776 w 687875"/>
                  <a:gd name="connsiteY67" fmla="*/ 450126 h 957054"/>
                  <a:gd name="connsiteX68" fmla="*/ 675000 w 687875"/>
                  <a:gd name="connsiteY68" fmla="*/ 456126 h 957054"/>
                  <a:gd name="connsiteX69" fmla="*/ 438291 w 687875"/>
                  <a:gd name="connsiteY69" fmla="*/ 545885 h 957054"/>
                  <a:gd name="connsiteX70" fmla="*/ 211725 w 687875"/>
                  <a:gd name="connsiteY70" fmla="*/ 632094 h 957054"/>
                  <a:gd name="connsiteX71" fmla="*/ 203893 w 687875"/>
                  <a:gd name="connsiteY71" fmla="*/ 641645 h 957054"/>
                  <a:gd name="connsiteX72" fmla="*/ 217359 w 687875"/>
                  <a:gd name="connsiteY72" fmla="*/ 648237 h 957054"/>
                  <a:gd name="connsiteX73" fmla="*/ 295962 w 687875"/>
                  <a:gd name="connsiteY73" fmla="*/ 618374 h 957054"/>
                  <a:gd name="connsiteX74" fmla="*/ 556815 w 687875"/>
                  <a:gd name="connsiteY74" fmla="*/ 519121 h 957054"/>
                  <a:gd name="connsiteX75" fmla="*/ 672239 w 687875"/>
                  <a:gd name="connsiteY75" fmla="*/ 475340 h 957054"/>
                  <a:gd name="connsiteX76" fmla="*/ 678099 w 687875"/>
                  <a:gd name="connsiteY76" fmla="*/ 473115 h 957054"/>
                  <a:gd name="connsiteX77" fmla="*/ 685537 w 687875"/>
                  <a:gd name="connsiteY77" fmla="*/ 478721 h 957054"/>
                  <a:gd name="connsiteX78" fmla="*/ 685565 w 687875"/>
                  <a:gd name="connsiteY78" fmla="*/ 496583 h 957054"/>
                  <a:gd name="connsiteX79" fmla="*/ 677395 w 687875"/>
                  <a:gd name="connsiteY79" fmla="*/ 508387 h 957054"/>
                  <a:gd name="connsiteX80" fmla="*/ 533487 w 687875"/>
                  <a:gd name="connsiteY80" fmla="*/ 562873 h 957054"/>
                  <a:gd name="connsiteX81" fmla="*/ 231643 w 687875"/>
                  <a:gd name="connsiteY81" fmla="*/ 677622 h 957054"/>
                  <a:gd name="connsiteX82" fmla="*/ 224994 w 687875"/>
                  <a:gd name="connsiteY82" fmla="*/ 680270 h 957054"/>
                  <a:gd name="connsiteX83" fmla="*/ 219895 w 687875"/>
                  <a:gd name="connsiteY83" fmla="*/ 691934 h 957054"/>
                  <a:gd name="connsiteX84" fmla="*/ 230995 w 687875"/>
                  <a:gd name="connsiteY84" fmla="*/ 695906 h 957054"/>
                  <a:gd name="connsiteX85" fmla="*/ 375691 w 687875"/>
                  <a:gd name="connsiteY85" fmla="*/ 641025 h 957054"/>
                  <a:gd name="connsiteX86" fmla="*/ 573099 w 687875"/>
                  <a:gd name="connsiteY86" fmla="*/ 566170 h 957054"/>
                  <a:gd name="connsiteX87" fmla="*/ 673366 w 687875"/>
                  <a:gd name="connsiteY87" fmla="*/ 527855 h 957054"/>
                  <a:gd name="connsiteX88" fmla="*/ 685959 w 687875"/>
                  <a:gd name="connsiteY88" fmla="*/ 526953 h 9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87875" h="957054">
                    <a:moveTo>
                      <a:pt x="685959" y="526953"/>
                    </a:moveTo>
                    <a:cubicBezTo>
                      <a:pt x="685987" y="536363"/>
                      <a:pt x="686016" y="545744"/>
                      <a:pt x="686044" y="555154"/>
                    </a:cubicBezTo>
                    <a:cubicBezTo>
                      <a:pt x="682579" y="560253"/>
                      <a:pt x="676859" y="561578"/>
                      <a:pt x="671619" y="563550"/>
                    </a:cubicBezTo>
                    <a:cubicBezTo>
                      <a:pt x="609752" y="586933"/>
                      <a:pt x="547997" y="610655"/>
                      <a:pt x="486101" y="634066"/>
                    </a:cubicBezTo>
                    <a:cubicBezTo>
                      <a:pt x="406653" y="664099"/>
                      <a:pt x="327262" y="694244"/>
                      <a:pt x="247870" y="724417"/>
                    </a:cubicBezTo>
                    <a:cubicBezTo>
                      <a:pt x="245927" y="725149"/>
                      <a:pt x="244011" y="726051"/>
                      <a:pt x="242067" y="726727"/>
                    </a:cubicBezTo>
                    <a:cubicBezTo>
                      <a:pt x="237052" y="728502"/>
                      <a:pt x="234855" y="731178"/>
                      <a:pt x="237193" y="736841"/>
                    </a:cubicBezTo>
                    <a:cubicBezTo>
                      <a:pt x="239475" y="742391"/>
                      <a:pt x="241982" y="745068"/>
                      <a:pt x="248519" y="742560"/>
                    </a:cubicBezTo>
                    <a:cubicBezTo>
                      <a:pt x="282157" y="729601"/>
                      <a:pt x="315880" y="716838"/>
                      <a:pt x="349631" y="704132"/>
                    </a:cubicBezTo>
                    <a:cubicBezTo>
                      <a:pt x="449194" y="666691"/>
                      <a:pt x="548447" y="628404"/>
                      <a:pt x="647954" y="590765"/>
                    </a:cubicBezTo>
                    <a:cubicBezTo>
                      <a:pt x="657167" y="587299"/>
                      <a:pt x="666182" y="583327"/>
                      <a:pt x="675535" y="580313"/>
                    </a:cubicBezTo>
                    <a:cubicBezTo>
                      <a:pt x="679057" y="579186"/>
                      <a:pt x="682832" y="576819"/>
                      <a:pt x="686185" y="580791"/>
                    </a:cubicBezTo>
                    <a:cubicBezTo>
                      <a:pt x="686213" y="590032"/>
                      <a:pt x="686269" y="599273"/>
                      <a:pt x="686297" y="608542"/>
                    </a:cubicBezTo>
                    <a:cubicBezTo>
                      <a:pt x="684523" y="611584"/>
                      <a:pt x="681564" y="612880"/>
                      <a:pt x="678437" y="614064"/>
                    </a:cubicBezTo>
                    <a:cubicBezTo>
                      <a:pt x="612963" y="638997"/>
                      <a:pt x="547405" y="663648"/>
                      <a:pt x="481987" y="688665"/>
                    </a:cubicBezTo>
                    <a:cubicBezTo>
                      <a:pt x="430206" y="708471"/>
                      <a:pt x="378255" y="727882"/>
                      <a:pt x="326586" y="747941"/>
                    </a:cubicBezTo>
                    <a:cubicBezTo>
                      <a:pt x="305202" y="756252"/>
                      <a:pt x="283650" y="764169"/>
                      <a:pt x="262182" y="772283"/>
                    </a:cubicBezTo>
                    <a:cubicBezTo>
                      <a:pt x="255928" y="774649"/>
                      <a:pt x="253590" y="777748"/>
                      <a:pt x="256604" y="784341"/>
                    </a:cubicBezTo>
                    <a:cubicBezTo>
                      <a:pt x="258774" y="789074"/>
                      <a:pt x="261591" y="790567"/>
                      <a:pt x="266437" y="788792"/>
                    </a:cubicBezTo>
                    <a:cubicBezTo>
                      <a:pt x="275395" y="785496"/>
                      <a:pt x="284242" y="781946"/>
                      <a:pt x="293173" y="778565"/>
                    </a:cubicBezTo>
                    <a:cubicBezTo>
                      <a:pt x="391355" y="741518"/>
                      <a:pt x="489284" y="703907"/>
                      <a:pt x="587410" y="666719"/>
                    </a:cubicBezTo>
                    <a:cubicBezTo>
                      <a:pt x="615273" y="656154"/>
                      <a:pt x="643024" y="645195"/>
                      <a:pt x="671056" y="635137"/>
                    </a:cubicBezTo>
                    <a:cubicBezTo>
                      <a:pt x="675958" y="633390"/>
                      <a:pt x="680691" y="629981"/>
                      <a:pt x="686410" y="632207"/>
                    </a:cubicBezTo>
                    <a:lnTo>
                      <a:pt x="686410" y="632292"/>
                    </a:lnTo>
                    <a:cubicBezTo>
                      <a:pt x="688241" y="641110"/>
                      <a:pt x="686748" y="650012"/>
                      <a:pt x="687227" y="658859"/>
                    </a:cubicBezTo>
                    <a:cubicBezTo>
                      <a:pt x="686805" y="664521"/>
                      <a:pt x="682184" y="665733"/>
                      <a:pt x="678071" y="667339"/>
                    </a:cubicBezTo>
                    <a:cubicBezTo>
                      <a:pt x="638911" y="682637"/>
                      <a:pt x="599581" y="697455"/>
                      <a:pt x="560280" y="712331"/>
                    </a:cubicBezTo>
                    <a:cubicBezTo>
                      <a:pt x="494778" y="737123"/>
                      <a:pt x="429248" y="761915"/>
                      <a:pt x="363774" y="786820"/>
                    </a:cubicBezTo>
                    <a:cubicBezTo>
                      <a:pt x="336756" y="797103"/>
                      <a:pt x="309710" y="807330"/>
                      <a:pt x="282692" y="817613"/>
                    </a:cubicBezTo>
                    <a:cubicBezTo>
                      <a:pt x="278128" y="819360"/>
                      <a:pt x="272437" y="820374"/>
                      <a:pt x="274607" y="827868"/>
                    </a:cubicBezTo>
                    <a:cubicBezTo>
                      <a:pt x="276832" y="835559"/>
                      <a:pt x="279086" y="837024"/>
                      <a:pt x="286721" y="834179"/>
                    </a:cubicBezTo>
                    <a:cubicBezTo>
                      <a:pt x="331431" y="817585"/>
                      <a:pt x="375973" y="800484"/>
                      <a:pt x="420514" y="783439"/>
                    </a:cubicBezTo>
                    <a:cubicBezTo>
                      <a:pt x="504864" y="751153"/>
                      <a:pt x="589467" y="719571"/>
                      <a:pt x="673845" y="687285"/>
                    </a:cubicBezTo>
                    <a:cubicBezTo>
                      <a:pt x="677902" y="685736"/>
                      <a:pt x="682071" y="683369"/>
                      <a:pt x="686692" y="685707"/>
                    </a:cubicBezTo>
                    <a:cubicBezTo>
                      <a:pt x="687903" y="693990"/>
                      <a:pt x="686861" y="702358"/>
                      <a:pt x="687283" y="710669"/>
                    </a:cubicBezTo>
                    <a:cubicBezTo>
                      <a:pt x="687565" y="716416"/>
                      <a:pt x="683536" y="718332"/>
                      <a:pt x="679310" y="720050"/>
                    </a:cubicBezTo>
                    <a:cubicBezTo>
                      <a:pt x="665478" y="725628"/>
                      <a:pt x="651476" y="730756"/>
                      <a:pt x="637530" y="736024"/>
                    </a:cubicBezTo>
                    <a:cubicBezTo>
                      <a:pt x="539629" y="773043"/>
                      <a:pt x="441897" y="810485"/>
                      <a:pt x="343884" y="847279"/>
                    </a:cubicBezTo>
                    <a:cubicBezTo>
                      <a:pt x="328530" y="853054"/>
                      <a:pt x="313344" y="859252"/>
                      <a:pt x="297934" y="864859"/>
                    </a:cubicBezTo>
                    <a:cubicBezTo>
                      <a:pt x="291877" y="867056"/>
                      <a:pt x="289059" y="869874"/>
                      <a:pt x="291849" y="876748"/>
                    </a:cubicBezTo>
                    <a:cubicBezTo>
                      <a:pt x="294497" y="883256"/>
                      <a:pt x="298356" y="883143"/>
                      <a:pt x="303906" y="881002"/>
                    </a:cubicBezTo>
                    <a:cubicBezTo>
                      <a:pt x="404117" y="842546"/>
                      <a:pt x="504751" y="805132"/>
                      <a:pt x="604849" y="766395"/>
                    </a:cubicBezTo>
                    <a:cubicBezTo>
                      <a:pt x="627923" y="757464"/>
                      <a:pt x="651222" y="749068"/>
                      <a:pt x="674324" y="740166"/>
                    </a:cubicBezTo>
                    <a:cubicBezTo>
                      <a:pt x="678606" y="738503"/>
                      <a:pt x="683170" y="735883"/>
                      <a:pt x="687819" y="739574"/>
                    </a:cubicBezTo>
                    <a:cubicBezTo>
                      <a:pt x="687847" y="761633"/>
                      <a:pt x="687847" y="783721"/>
                      <a:pt x="687875" y="805780"/>
                    </a:cubicBezTo>
                    <a:cubicBezTo>
                      <a:pt x="635840" y="825107"/>
                      <a:pt x="583804" y="844321"/>
                      <a:pt x="531825" y="863760"/>
                    </a:cubicBezTo>
                    <a:cubicBezTo>
                      <a:pt x="449983" y="894384"/>
                      <a:pt x="368141" y="925092"/>
                      <a:pt x="286411" y="955998"/>
                    </a:cubicBezTo>
                    <a:cubicBezTo>
                      <a:pt x="280157" y="958365"/>
                      <a:pt x="278269" y="956787"/>
                      <a:pt x="276072" y="950927"/>
                    </a:cubicBezTo>
                    <a:cubicBezTo>
                      <a:pt x="216148" y="790567"/>
                      <a:pt x="155999" y="630291"/>
                      <a:pt x="95906" y="469987"/>
                    </a:cubicBezTo>
                    <a:cubicBezTo>
                      <a:pt x="64380" y="385891"/>
                      <a:pt x="32968" y="301767"/>
                      <a:pt x="1217" y="217784"/>
                    </a:cubicBezTo>
                    <a:cubicBezTo>
                      <a:pt x="-1544" y="210459"/>
                      <a:pt x="372" y="208008"/>
                      <a:pt x="7189" y="205472"/>
                    </a:cubicBezTo>
                    <a:cubicBezTo>
                      <a:pt x="189299" y="137491"/>
                      <a:pt x="371381" y="69312"/>
                      <a:pt x="553378" y="1021"/>
                    </a:cubicBezTo>
                    <a:cubicBezTo>
                      <a:pt x="559716" y="-1345"/>
                      <a:pt x="561548" y="401"/>
                      <a:pt x="563745" y="6261"/>
                    </a:cubicBezTo>
                    <a:cubicBezTo>
                      <a:pt x="603272" y="112248"/>
                      <a:pt x="643052" y="218150"/>
                      <a:pt x="682776" y="324052"/>
                    </a:cubicBezTo>
                    <a:cubicBezTo>
                      <a:pt x="683170" y="325094"/>
                      <a:pt x="683846" y="326052"/>
                      <a:pt x="684382" y="327038"/>
                    </a:cubicBezTo>
                    <a:cubicBezTo>
                      <a:pt x="684466" y="354929"/>
                      <a:pt x="684551" y="382792"/>
                      <a:pt x="684663" y="410683"/>
                    </a:cubicBezTo>
                    <a:cubicBezTo>
                      <a:pt x="684382" y="410712"/>
                      <a:pt x="683874" y="410881"/>
                      <a:pt x="683790" y="410796"/>
                    </a:cubicBezTo>
                    <a:cubicBezTo>
                      <a:pt x="677028" y="400823"/>
                      <a:pt x="668999" y="405133"/>
                      <a:pt x="660632" y="408317"/>
                    </a:cubicBezTo>
                    <a:cubicBezTo>
                      <a:pt x="557547" y="447703"/>
                      <a:pt x="454434" y="486947"/>
                      <a:pt x="351209" y="525995"/>
                    </a:cubicBezTo>
                    <a:cubicBezTo>
                      <a:pt x="300441" y="545209"/>
                      <a:pt x="249730" y="564536"/>
                      <a:pt x="198962" y="583750"/>
                    </a:cubicBezTo>
                    <a:cubicBezTo>
                      <a:pt x="196737" y="584595"/>
                      <a:pt x="194567" y="585609"/>
                      <a:pt x="192285" y="586313"/>
                    </a:cubicBezTo>
                    <a:cubicBezTo>
                      <a:pt x="186876" y="588032"/>
                      <a:pt x="184369" y="590624"/>
                      <a:pt x="186876" y="596822"/>
                    </a:cubicBezTo>
                    <a:cubicBezTo>
                      <a:pt x="189271" y="602710"/>
                      <a:pt x="192229" y="604598"/>
                      <a:pt x="198427" y="602231"/>
                    </a:cubicBezTo>
                    <a:cubicBezTo>
                      <a:pt x="229051" y="590511"/>
                      <a:pt x="259731" y="578876"/>
                      <a:pt x="290383" y="567212"/>
                    </a:cubicBezTo>
                    <a:cubicBezTo>
                      <a:pt x="391834" y="528615"/>
                      <a:pt x="493426" y="490328"/>
                      <a:pt x="594764" y="451478"/>
                    </a:cubicBezTo>
                    <a:cubicBezTo>
                      <a:pt x="620091" y="441758"/>
                      <a:pt x="645390" y="431898"/>
                      <a:pt x="670887" y="422629"/>
                    </a:cubicBezTo>
                    <a:cubicBezTo>
                      <a:pt x="675310" y="421023"/>
                      <a:pt x="679705" y="418628"/>
                      <a:pt x="684635" y="420995"/>
                    </a:cubicBezTo>
                    <a:cubicBezTo>
                      <a:pt x="685537" y="430686"/>
                      <a:pt x="685790" y="440406"/>
                      <a:pt x="684776" y="450126"/>
                    </a:cubicBezTo>
                    <a:cubicBezTo>
                      <a:pt x="682128" y="453112"/>
                      <a:pt x="678691" y="454718"/>
                      <a:pt x="675000" y="456126"/>
                    </a:cubicBezTo>
                    <a:cubicBezTo>
                      <a:pt x="596031" y="485877"/>
                      <a:pt x="517147" y="515825"/>
                      <a:pt x="438291" y="545885"/>
                    </a:cubicBezTo>
                    <a:cubicBezTo>
                      <a:pt x="362788" y="574678"/>
                      <a:pt x="287172" y="603217"/>
                      <a:pt x="211725" y="632094"/>
                    </a:cubicBezTo>
                    <a:cubicBezTo>
                      <a:pt x="207527" y="633700"/>
                      <a:pt x="202033" y="634489"/>
                      <a:pt x="203893" y="641645"/>
                    </a:cubicBezTo>
                    <a:cubicBezTo>
                      <a:pt x="206118" y="650238"/>
                      <a:pt x="208457" y="651815"/>
                      <a:pt x="217359" y="648237"/>
                    </a:cubicBezTo>
                    <a:cubicBezTo>
                      <a:pt x="243363" y="637729"/>
                      <a:pt x="269789" y="628375"/>
                      <a:pt x="295962" y="618374"/>
                    </a:cubicBezTo>
                    <a:cubicBezTo>
                      <a:pt x="382903" y="585271"/>
                      <a:pt x="469760" y="551942"/>
                      <a:pt x="556815" y="519121"/>
                    </a:cubicBezTo>
                    <a:cubicBezTo>
                      <a:pt x="595327" y="504612"/>
                      <a:pt x="633839" y="490159"/>
                      <a:pt x="672239" y="475340"/>
                    </a:cubicBezTo>
                    <a:cubicBezTo>
                      <a:pt x="674183" y="474580"/>
                      <a:pt x="676127" y="473791"/>
                      <a:pt x="678099" y="473115"/>
                    </a:cubicBezTo>
                    <a:cubicBezTo>
                      <a:pt x="683396" y="471283"/>
                      <a:pt x="685931" y="472579"/>
                      <a:pt x="685537" y="478721"/>
                    </a:cubicBezTo>
                    <a:cubicBezTo>
                      <a:pt x="685142" y="484665"/>
                      <a:pt x="685001" y="490694"/>
                      <a:pt x="685565" y="496583"/>
                    </a:cubicBezTo>
                    <a:cubicBezTo>
                      <a:pt x="686185" y="503175"/>
                      <a:pt x="683227" y="506218"/>
                      <a:pt x="677395" y="508387"/>
                    </a:cubicBezTo>
                    <a:cubicBezTo>
                      <a:pt x="629332" y="526277"/>
                      <a:pt x="581438" y="544646"/>
                      <a:pt x="533487" y="562873"/>
                    </a:cubicBezTo>
                    <a:cubicBezTo>
                      <a:pt x="432882" y="601160"/>
                      <a:pt x="332164" y="639166"/>
                      <a:pt x="231643" y="677622"/>
                    </a:cubicBezTo>
                    <a:cubicBezTo>
                      <a:pt x="229417" y="678467"/>
                      <a:pt x="227248" y="679566"/>
                      <a:pt x="224994" y="680270"/>
                    </a:cubicBezTo>
                    <a:cubicBezTo>
                      <a:pt x="218740" y="682242"/>
                      <a:pt x="217726" y="685905"/>
                      <a:pt x="219895" y="691934"/>
                    </a:cubicBezTo>
                    <a:cubicBezTo>
                      <a:pt x="222233" y="698441"/>
                      <a:pt x="225811" y="697822"/>
                      <a:pt x="230995" y="695906"/>
                    </a:cubicBezTo>
                    <a:cubicBezTo>
                      <a:pt x="279368" y="677988"/>
                      <a:pt x="327487" y="659394"/>
                      <a:pt x="375691" y="641025"/>
                    </a:cubicBezTo>
                    <a:cubicBezTo>
                      <a:pt x="441447" y="615979"/>
                      <a:pt x="507315" y="591159"/>
                      <a:pt x="573099" y="566170"/>
                    </a:cubicBezTo>
                    <a:cubicBezTo>
                      <a:pt x="606540" y="553464"/>
                      <a:pt x="639868" y="540420"/>
                      <a:pt x="673366" y="527855"/>
                    </a:cubicBezTo>
                    <a:cubicBezTo>
                      <a:pt x="677395" y="526361"/>
                      <a:pt x="681508" y="523291"/>
                      <a:pt x="685959" y="526953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="" xmlns:a16="http://schemas.microsoft.com/office/drawing/2014/main" id="{0129BCF6-B078-4208-ABD8-A83E2DB738E2}"/>
                  </a:ext>
                </a:extLst>
              </p:cNvPr>
              <p:cNvSpPr/>
              <p:nvPr/>
            </p:nvSpPr>
            <p:spPr>
              <a:xfrm>
                <a:off x="9669048" y="4488580"/>
                <a:ext cx="917741" cy="474263"/>
              </a:xfrm>
              <a:custGeom>
                <a:avLst/>
                <a:gdLst>
                  <a:gd name="connsiteX0" fmla="*/ 487131 w 487489"/>
                  <a:gd name="connsiteY0" fmla="*/ 76827 h 251921"/>
                  <a:gd name="connsiteX1" fmla="*/ 402697 w 487489"/>
                  <a:gd name="connsiteY1" fmla="*/ 108437 h 251921"/>
                  <a:gd name="connsiteX2" fmla="*/ 213234 w 487489"/>
                  <a:gd name="connsiteY2" fmla="*/ 180307 h 251921"/>
                  <a:gd name="connsiteX3" fmla="*/ 27969 w 487489"/>
                  <a:gd name="connsiteY3" fmla="*/ 250964 h 251921"/>
                  <a:gd name="connsiteX4" fmla="*/ 19743 w 487489"/>
                  <a:gd name="connsiteY4" fmla="*/ 247217 h 251921"/>
                  <a:gd name="connsiteX5" fmla="*/ 29124 w 487489"/>
                  <a:gd name="connsiteY5" fmla="*/ 225524 h 251921"/>
                  <a:gd name="connsiteX6" fmla="*/ 201148 w 487489"/>
                  <a:gd name="connsiteY6" fmla="*/ 160360 h 251921"/>
                  <a:gd name="connsiteX7" fmla="*/ 479947 w 487489"/>
                  <a:gd name="connsiteY7" fmla="*/ 54430 h 251921"/>
                  <a:gd name="connsiteX8" fmla="*/ 485892 w 487489"/>
                  <a:gd name="connsiteY8" fmla="*/ 46035 h 251921"/>
                  <a:gd name="connsiteX9" fmla="*/ 485807 w 487489"/>
                  <a:gd name="connsiteY9" fmla="*/ 23919 h 251921"/>
                  <a:gd name="connsiteX10" fmla="*/ 419742 w 487489"/>
                  <a:gd name="connsiteY10" fmla="*/ 48852 h 251921"/>
                  <a:gd name="connsiteX11" fmla="*/ 226926 w 487489"/>
                  <a:gd name="connsiteY11" fmla="*/ 122045 h 251921"/>
                  <a:gd name="connsiteX12" fmla="*/ 23321 w 487489"/>
                  <a:gd name="connsiteY12" fmla="*/ 199633 h 251921"/>
                  <a:gd name="connsiteX13" fmla="*/ 810 w 487489"/>
                  <a:gd name="connsiteY13" fmla="*/ 189885 h 251921"/>
                  <a:gd name="connsiteX14" fmla="*/ 4952 w 487489"/>
                  <a:gd name="connsiteY14" fmla="*/ 181603 h 251921"/>
                  <a:gd name="connsiteX15" fmla="*/ 79244 w 487489"/>
                  <a:gd name="connsiteY15" fmla="*/ 153401 h 251921"/>
                  <a:gd name="connsiteX16" fmla="*/ 291245 w 487489"/>
                  <a:gd name="connsiteY16" fmla="*/ 72799 h 251921"/>
                  <a:gd name="connsiteX17" fmla="*/ 474003 w 487489"/>
                  <a:gd name="connsiteY17" fmla="*/ 3353 h 251921"/>
                  <a:gd name="connsiteX18" fmla="*/ 485948 w 487489"/>
                  <a:gd name="connsiteY18" fmla="*/ 0 h 251921"/>
                  <a:gd name="connsiteX19" fmla="*/ 487131 w 487489"/>
                  <a:gd name="connsiteY19" fmla="*/ 76827 h 2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7489" h="251921">
                    <a:moveTo>
                      <a:pt x="487131" y="76827"/>
                    </a:moveTo>
                    <a:cubicBezTo>
                      <a:pt x="458986" y="87364"/>
                      <a:pt x="430813" y="97816"/>
                      <a:pt x="402697" y="108437"/>
                    </a:cubicBezTo>
                    <a:cubicBezTo>
                      <a:pt x="339533" y="132356"/>
                      <a:pt x="276370" y="156331"/>
                      <a:pt x="213234" y="180307"/>
                    </a:cubicBezTo>
                    <a:cubicBezTo>
                      <a:pt x="151451" y="203775"/>
                      <a:pt x="89668" y="227243"/>
                      <a:pt x="27969" y="250964"/>
                    </a:cubicBezTo>
                    <a:cubicBezTo>
                      <a:pt x="22954" y="252880"/>
                      <a:pt x="21433" y="252063"/>
                      <a:pt x="19743" y="247217"/>
                    </a:cubicBezTo>
                    <a:cubicBezTo>
                      <a:pt x="13263" y="228623"/>
                      <a:pt x="11460" y="232314"/>
                      <a:pt x="29124" y="225524"/>
                    </a:cubicBezTo>
                    <a:cubicBezTo>
                      <a:pt x="86343" y="203493"/>
                      <a:pt x="143816" y="182138"/>
                      <a:pt x="201148" y="160360"/>
                    </a:cubicBezTo>
                    <a:cubicBezTo>
                      <a:pt x="294090" y="125088"/>
                      <a:pt x="386976" y="89646"/>
                      <a:pt x="479947" y="54430"/>
                    </a:cubicBezTo>
                    <a:cubicBezTo>
                      <a:pt x="484258" y="52796"/>
                      <a:pt x="486117" y="50711"/>
                      <a:pt x="485892" y="46035"/>
                    </a:cubicBezTo>
                    <a:cubicBezTo>
                      <a:pt x="485553" y="38963"/>
                      <a:pt x="485807" y="31892"/>
                      <a:pt x="485807" y="23919"/>
                    </a:cubicBezTo>
                    <a:cubicBezTo>
                      <a:pt x="463015" y="32511"/>
                      <a:pt x="441378" y="40653"/>
                      <a:pt x="419742" y="48852"/>
                    </a:cubicBezTo>
                    <a:cubicBezTo>
                      <a:pt x="355451" y="73221"/>
                      <a:pt x="291189" y="97619"/>
                      <a:pt x="226926" y="122045"/>
                    </a:cubicBezTo>
                    <a:cubicBezTo>
                      <a:pt x="159029" y="147851"/>
                      <a:pt x="91161" y="173658"/>
                      <a:pt x="23321" y="199633"/>
                    </a:cubicBezTo>
                    <a:cubicBezTo>
                      <a:pt x="6614" y="206028"/>
                      <a:pt x="6924" y="206254"/>
                      <a:pt x="810" y="189885"/>
                    </a:cubicBezTo>
                    <a:cubicBezTo>
                      <a:pt x="-1049" y="184871"/>
                      <a:pt x="275" y="183321"/>
                      <a:pt x="4952" y="181603"/>
                    </a:cubicBezTo>
                    <a:cubicBezTo>
                      <a:pt x="29800" y="172418"/>
                      <a:pt x="54480" y="162811"/>
                      <a:pt x="79244" y="153401"/>
                    </a:cubicBezTo>
                    <a:cubicBezTo>
                      <a:pt x="149901" y="126525"/>
                      <a:pt x="220587" y="99676"/>
                      <a:pt x="291245" y="72799"/>
                    </a:cubicBezTo>
                    <a:cubicBezTo>
                      <a:pt x="352155" y="49641"/>
                      <a:pt x="413065" y="26454"/>
                      <a:pt x="474003" y="3353"/>
                    </a:cubicBezTo>
                    <a:cubicBezTo>
                      <a:pt x="477862" y="1888"/>
                      <a:pt x="481976" y="1099"/>
                      <a:pt x="485948" y="0"/>
                    </a:cubicBezTo>
                    <a:cubicBezTo>
                      <a:pt x="487920" y="25553"/>
                      <a:pt x="487610" y="51190"/>
                      <a:pt x="487131" y="76827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27">
                <a:extLst>
                  <a:ext uri="{FF2B5EF4-FFF2-40B4-BE49-F238E27FC236}">
                    <a16:creationId xmlns="" xmlns:a16="http://schemas.microsoft.com/office/drawing/2014/main" id="{B23D783F-8489-4BDA-A938-01CEB1E98962}"/>
                  </a:ext>
                </a:extLst>
              </p:cNvPr>
              <p:cNvSpPr/>
              <p:nvPr/>
            </p:nvSpPr>
            <p:spPr>
              <a:xfrm>
                <a:off x="9635931" y="4393654"/>
                <a:ext cx="947796" cy="390161"/>
              </a:xfrm>
              <a:custGeom>
                <a:avLst/>
                <a:gdLst>
                  <a:gd name="connsiteX0" fmla="*/ 503454 w 503454"/>
                  <a:gd name="connsiteY0" fmla="*/ 21265 h 207247"/>
                  <a:gd name="connsiteX1" fmla="*/ 266351 w 503454"/>
                  <a:gd name="connsiteY1" fmla="*/ 110967 h 207247"/>
                  <a:gd name="connsiteX2" fmla="*/ 21951 w 503454"/>
                  <a:gd name="connsiteY2" fmla="*/ 204022 h 207247"/>
                  <a:gd name="connsiteX3" fmla="*/ 174 w 503454"/>
                  <a:gd name="connsiteY3" fmla="*/ 191513 h 207247"/>
                  <a:gd name="connsiteX4" fmla="*/ 4709 w 503454"/>
                  <a:gd name="connsiteY4" fmla="*/ 185597 h 207247"/>
                  <a:gd name="connsiteX5" fmla="*/ 130727 w 503454"/>
                  <a:gd name="connsiteY5" fmla="*/ 137647 h 207247"/>
                  <a:gd name="connsiteX6" fmla="*/ 318527 w 503454"/>
                  <a:gd name="connsiteY6" fmla="*/ 66398 h 207247"/>
                  <a:gd name="connsiteX7" fmla="*/ 488664 w 503454"/>
                  <a:gd name="connsiteY7" fmla="*/ 1346 h 207247"/>
                  <a:gd name="connsiteX8" fmla="*/ 503454 w 503454"/>
                  <a:gd name="connsiteY8" fmla="*/ 10925 h 207247"/>
                  <a:gd name="connsiteX9" fmla="*/ 503454 w 503454"/>
                  <a:gd name="connsiteY9" fmla="*/ 21265 h 20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3454" h="207247">
                    <a:moveTo>
                      <a:pt x="503454" y="21265"/>
                    </a:moveTo>
                    <a:cubicBezTo>
                      <a:pt x="424401" y="51156"/>
                      <a:pt x="345348" y="80991"/>
                      <a:pt x="266351" y="110967"/>
                    </a:cubicBezTo>
                    <a:cubicBezTo>
                      <a:pt x="184847" y="141901"/>
                      <a:pt x="103399" y="172919"/>
                      <a:pt x="21951" y="204022"/>
                    </a:cubicBezTo>
                    <a:cubicBezTo>
                      <a:pt x="6118" y="210051"/>
                      <a:pt x="3442" y="208558"/>
                      <a:pt x="174" y="191513"/>
                    </a:cubicBezTo>
                    <a:cubicBezTo>
                      <a:pt x="-700" y="186978"/>
                      <a:pt x="1864" y="186696"/>
                      <a:pt x="4709" y="185597"/>
                    </a:cubicBezTo>
                    <a:cubicBezTo>
                      <a:pt x="46715" y="169651"/>
                      <a:pt x="88721" y="153593"/>
                      <a:pt x="130727" y="137647"/>
                    </a:cubicBezTo>
                    <a:cubicBezTo>
                      <a:pt x="193327" y="113869"/>
                      <a:pt x="255927" y="90147"/>
                      <a:pt x="318527" y="66398"/>
                    </a:cubicBezTo>
                    <a:cubicBezTo>
                      <a:pt x="375296" y="44845"/>
                      <a:pt x="432205" y="23631"/>
                      <a:pt x="488664" y="1346"/>
                    </a:cubicBezTo>
                    <a:cubicBezTo>
                      <a:pt x="500750" y="-3443"/>
                      <a:pt x="499905" y="5685"/>
                      <a:pt x="503454" y="10925"/>
                    </a:cubicBezTo>
                    <a:cubicBezTo>
                      <a:pt x="503426" y="14362"/>
                      <a:pt x="503426" y="17799"/>
                      <a:pt x="503454" y="21265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28">
                <a:extLst>
                  <a:ext uri="{FF2B5EF4-FFF2-40B4-BE49-F238E27FC236}">
                    <a16:creationId xmlns="" xmlns:a16="http://schemas.microsoft.com/office/drawing/2014/main" id="{3A7D9359-B6EA-4526-938B-0528FD3569ED}"/>
                  </a:ext>
                </a:extLst>
              </p:cNvPr>
              <p:cNvSpPr/>
              <p:nvPr/>
            </p:nvSpPr>
            <p:spPr>
              <a:xfrm>
                <a:off x="9732468" y="4686307"/>
                <a:ext cx="855043" cy="363259"/>
              </a:xfrm>
              <a:custGeom>
                <a:avLst/>
                <a:gdLst>
                  <a:gd name="connsiteX0" fmla="*/ 453725 w 454185"/>
                  <a:gd name="connsiteY0" fmla="*/ 25637 h 192957"/>
                  <a:gd name="connsiteX1" fmla="*/ 410198 w 454185"/>
                  <a:gd name="connsiteY1" fmla="*/ 41076 h 192957"/>
                  <a:gd name="connsiteX2" fmla="*/ 272376 w 454185"/>
                  <a:gd name="connsiteY2" fmla="*/ 93224 h 192957"/>
                  <a:gd name="connsiteX3" fmla="*/ 146471 w 454185"/>
                  <a:gd name="connsiteY3" fmla="*/ 141343 h 192957"/>
                  <a:gd name="connsiteX4" fmla="*/ 12932 w 454185"/>
                  <a:gd name="connsiteY4" fmla="*/ 191998 h 192957"/>
                  <a:gd name="connsiteX5" fmla="*/ 3606 w 454185"/>
                  <a:gd name="connsiteY5" fmla="*/ 187941 h 192957"/>
                  <a:gd name="connsiteX6" fmla="*/ 12734 w 454185"/>
                  <a:gd name="connsiteY6" fmla="*/ 167009 h 192957"/>
                  <a:gd name="connsiteX7" fmla="*/ 201324 w 454185"/>
                  <a:gd name="connsiteY7" fmla="*/ 95309 h 192957"/>
                  <a:gd name="connsiteX8" fmla="*/ 385828 w 454185"/>
                  <a:gd name="connsiteY8" fmla="*/ 25271 h 192957"/>
                  <a:gd name="connsiteX9" fmla="*/ 453528 w 454185"/>
                  <a:gd name="connsiteY9" fmla="*/ 0 h 192957"/>
                  <a:gd name="connsiteX10" fmla="*/ 453725 w 454185"/>
                  <a:gd name="connsiteY10" fmla="*/ 25637 h 19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4185" h="192957">
                    <a:moveTo>
                      <a:pt x="453725" y="25637"/>
                    </a:moveTo>
                    <a:cubicBezTo>
                      <a:pt x="438427" y="28511"/>
                      <a:pt x="424622" y="35723"/>
                      <a:pt x="410198" y="41076"/>
                    </a:cubicBezTo>
                    <a:cubicBezTo>
                      <a:pt x="364163" y="58177"/>
                      <a:pt x="318270" y="75757"/>
                      <a:pt x="272376" y="93224"/>
                    </a:cubicBezTo>
                    <a:cubicBezTo>
                      <a:pt x="230398" y="109198"/>
                      <a:pt x="188477" y="125369"/>
                      <a:pt x="146471" y="141343"/>
                    </a:cubicBezTo>
                    <a:cubicBezTo>
                      <a:pt x="101986" y="158275"/>
                      <a:pt x="57417" y="174982"/>
                      <a:pt x="12932" y="191998"/>
                    </a:cubicBezTo>
                    <a:cubicBezTo>
                      <a:pt x="7861" y="193942"/>
                      <a:pt x="5579" y="193097"/>
                      <a:pt x="3606" y="187941"/>
                    </a:cubicBezTo>
                    <a:cubicBezTo>
                      <a:pt x="-2084" y="173010"/>
                      <a:pt x="-2394" y="172784"/>
                      <a:pt x="12734" y="167009"/>
                    </a:cubicBezTo>
                    <a:cubicBezTo>
                      <a:pt x="75560" y="143006"/>
                      <a:pt x="138470" y="119200"/>
                      <a:pt x="201324" y="95309"/>
                    </a:cubicBezTo>
                    <a:cubicBezTo>
                      <a:pt x="262825" y="71954"/>
                      <a:pt x="324327" y="48570"/>
                      <a:pt x="385828" y="25271"/>
                    </a:cubicBezTo>
                    <a:cubicBezTo>
                      <a:pt x="408367" y="16735"/>
                      <a:pt x="430961" y="8424"/>
                      <a:pt x="453528" y="0"/>
                    </a:cubicBezTo>
                    <a:cubicBezTo>
                      <a:pt x="454260" y="8536"/>
                      <a:pt x="454458" y="17073"/>
                      <a:pt x="453725" y="25637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9">
                <a:extLst>
                  <a:ext uri="{FF2B5EF4-FFF2-40B4-BE49-F238E27FC236}">
                    <a16:creationId xmlns="" xmlns:a16="http://schemas.microsoft.com/office/drawing/2014/main" id="{33AEE7A0-D45F-4CC3-B3D3-4ADCB454535E}"/>
                  </a:ext>
                </a:extLst>
              </p:cNvPr>
              <p:cNvSpPr/>
              <p:nvPr/>
            </p:nvSpPr>
            <p:spPr>
              <a:xfrm>
                <a:off x="9766457" y="4786760"/>
                <a:ext cx="821949" cy="348936"/>
              </a:xfrm>
              <a:custGeom>
                <a:avLst/>
                <a:gdLst>
                  <a:gd name="connsiteX0" fmla="*/ 435897 w 436606"/>
                  <a:gd name="connsiteY0" fmla="*/ 23665 h 185349"/>
                  <a:gd name="connsiteX1" fmla="*/ 351800 w 436606"/>
                  <a:gd name="connsiteY1" fmla="*/ 56120 h 185349"/>
                  <a:gd name="connsiteX2" fmla="*/ 178171 w 436606"/>
                  <a:gd name="connsiteY2" fmla="*/ 122073 h 185349"/>
                  <a:gd name="connsiteX3" fmla="*/ 15444 w 436606"/>
                  <a:gd name="connsiteY3" fmla="*/ 183913 h 185349"/>
                  <a:gd name="connsiteX4" fmla="*/ 3949 w 436606"/>
                  <a:gd name="connsiteY4" fmla="*/ 178842 h 185349"/>
                  <a:gd name="connsiteX5" fmla="*/ 991 w 436606"/>
                  <a:gd name="connsiteY5" fmla="*/ 171376 h 185349"/>
                  <a:gd name="connsiteX6" fmla="*/ 4823 w 436606"/>
                  <a:gd name="connsiteY6" fmla="*/ 162811 h 185349"/>
                  <a:gd name="connsiteX7" fmla="*/ 119994 w 436606"/>
                  <a:gd name="connsiteY7" fmla="*/ 119087 h 185349"/>
                  <a:gd name="connsiteX8" fmla="*/ 313682 w 436606"/>
                  <a:gd name="connsiteY8" fmla="*/ 45499 h 185349"/>
                  <a:gd name="connsiteX9" fmla="*/ 435784 w 436606"/>
                  <a:gd name="connsiteY9" fmla="*/ 0 h 185349"/>
                  <a:gd name="connsiteX10" fmla="*/ 435897 w 436606"/>
                  <a:gd name="connsiteY10" fmla="*/ 23665 h 18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6606" h="185349">
                    <a:moveTo>
                      <a:pt x="435897" y="23665"/>
                    </a:moveTo>
                    <a:cubicBezTo>
                      <a:pt x="407864" y="34484"/>
                      <a:pt x="379889" y="45415"/>
                      <a:pt x="351800" y="56120"/>
                    </a:cubicBezTo>
                    <a:cubicBezTo>
                      <a:pt x="293933" y="78180"/>
                      <a:pt x="236038" y="100098"/>
                      <a:pt x="178171" y="122073"/>
                    </a:cubicBezTo>
                    <a:cubicBezTo>
                      <a:pt x="123910" y="142668"/>
                      <a:pt x="69621" y="163177"/>
                      <a:pt x="15444" y="183913"/>
                    </a:cubicBezTo>
                    <a:cubicBezTo>
                      <a:pt x="9359" y="186251"/>
                      <a:pt x="5330" y="186476"/>
                      <a:pt x="3949" y="178842"/>
                    </a:cubicBezTo>
                    <a:cubicBezTo>
                      <a:pt x="3470" y="176250"/>
                      <a:pt x="2062" y="173827"/>
                      <a:pt x="991" y="171376"/>
                    </a:cubicBezTo>
                    <a:cubicBezTo>
                      <a:pt x="-925" y="167037"/>
                      <a:pt x="-276" y="164727"/>
                      <a:pt x="4823" y="162811"/>
                    </a:cubicBezTo>
                    <a:cubicBezTo>
                      <a:pt x="43279" y="148443"/>
                      <a:pt x="81622" y="133680"/>
                      <a:pt x="119994" y="119087"/>
                    </a:cubicBezTo>
                    <a:cubicBezTo>
                      <a:pt x="184538" y="94520"/>
                      <a:pt x="249082" y="69897"/>
                      <a:pt x="313682" y="45499"/>
                    </a:cubicBezTo>
                    <a:cubicBezTo>
                      <a:pt x="354308" y="30145"/>
                      <a:pt x="395074" y="15157"/>
                      <a:pt x="435784" y="0"/>
                    </a:cubicBezTo>
                    <a:cubicBezTo>
                      <a:pt x="436742" y="7888"/>
                      <a:pt x="436967" y="15777"/>
                      <a:pt x="435897" y="23665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30">
                <a:extLst>
                  <a:ext uri="{FF2B5EF4-FFF2-40B4-BE49-F238E27FC236}">
                    <a16:creationId xmlns="" xmlns:a16="http://schemas.microsoft.com/office/drawing/2014/main" id="{EA8B1A80-0DD4-4BD8-B2F7-E5010A7FDF51}"/>
                  </a:ext>
                </a:extLst>
              </p:cNvPr>
              <p:cNvSpPr/>
              <p:nvPr/>
            </p:nvSpPr>
            <p:spPr>
              <a:xfrm>
                <a:off x="9833737" y="4831471"/>
                <a:ext cx="755931" cy="478607"/>
              </a:xfrm>
              <a:custGeom>
                <a:avLst/>
                <a:gdLst>
                  <a:gd name="connsiteX0" fmla="*/ 401539 w 401538"/>
                  <a:gd name="connsiteY0" fmla="*/ 107282 h 254228"/>
                  <a:gd name="connsiteX1" fmla="*/ 347052 w 401538"/>
                  <a:gd name="connsiteY1" fmla="*/ 126919 h 254228"/>
                  <a:gd name="connsiteX2" fmla="*/ 124317 w 401538"/>
                  <a:gd name="connsiteY2" fmla="*/ 211381 h 254228"/>
                  <a:gd name="connsiteX3" fmla="*/ 16838 w 401538"/>
                  <a:gd name="connsiteY3" fmla="*/ 252598 h 254228"/>
                  <a:gd name="connsiteX4" fmla="*/ 2695 w 401538"/>
                  <a:gd name="connsiteY4" fmla="*/ 246400 h 254228"/>
                  <a:gd name="connsiteX5" fmla="*/ 8019 w 401538"/>
                  <a:gd name="connsiteY5" fmla="*/ 230539 h 254228"/>
                  <a:gd name="connsiteX6" fmla="*/ 272422 w 401538"/>
                  <a:gd name="connsiteY6" fmla="*/ 130102 h 254228"/>
                  <a:gd name="connsiteX7" fmla="*/ 391819 w 401538"/>
                  <a:gd name="connsiteY7" fmla="*/ 84969 h 254228"/>
                  <a:gd name="connsiteX8" fmla="*/ 400214 w 401538"/>
                  <a:gd name="connsiteY8" fmla="*/ 72714 h 254228"/>
                  <a:gd name="connsiteX9" fmla="*/ 399848 w 401538"/>
                  <a:gd name="connsiteY9" fmla="*/ 53951 h 254228"/>
                  <a:gd name="connsiteX10" fmla="*/ 399735 w 401538"/>
                  <a:gd name="connsiteY10" fmla="*/ 28342 h 254228"/>
                  <a:gd name="connsiteX11" fmla="*/ 400130 w 401538"/>
                  <a:gd name="connsiteY11" fmla="*/ 0 h 254228"/>
                  <a:gd name="connsiteX12" fmla="*/ 401229 w 401538"/>
                  <a:gd name="connsiteY12" fmla="*/ 10368 h 254228"/>
                  <a:gd name="connsiteX13" fmla="*/ 401539 w 401538"/>
                  <a:gd name="connsiteY13" fmla="*/ 107282 h 25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1538" h="254228">
                    <a:moveTo>
                      <a:pt x="401539" y="107282"/>
                    </a:moveTo>
                    <a:cubicBezTo>
                      <a:pt x="382663" y="111818"/>
                      <a:pt x="365111" y="120129"/>
                      <a:pt x="347052" y="126919"/>
                    </a:cubicBezTo>
                    <a:cubicBezTo>
                      <a:pt x="272732" y="154838"/>
                      <a:pt x="198553" y="183180"/>
                      <a:pt x="124317" y="211381"/>
                    </a:cubicBezTo>
                    <a:cubicBezTo>
                      <a:pt x="88453" y="225017"/>
                      <a:pt x="52504" y="238427"/>
                      <a:pt x="16838" y="252598"/>
                    </a:cubicBezTo>
                    <a:cubicBezTo>
                      <a:pt x="8724" y="255810"/>
                      <a:pt x="5371" y="254542"/>
                      <a:pt x="2695" y="246400"/>
                    </a:cubicBezTo>
                    <a:cubicBezTo>
                      <a:pt x="-1362" y="233976"/>
                      <a:pt x="-1757" y="234258"/>
                      <a:pt x="8019" y="230539"/>
                    </a:cubicBezTo>
                    <a:cubicBezTo>
                      <a:pt x="96172" y="197098"/>
                      <a:pt x="184297" y="163572"/>
                      <a:pt x="272422" y="130102"/>
                    </a:cubicBezTo>
                    <a:cubicBezTo>
                      <a:pt x="312202" y="115002"/>
                      <a:pt x="351926" y="99732"/>
                      <a:pt x="391819" y="84969"/>
                    </a:cubicBezTo>
                    <a:cubicBezTo>
                      <a:pt x="398242" y="82603"/>
                      <a:pt x="400890" y="79504"/>
                      <a:pt x="400214" y="72714"/>
                    </a:cubicBezTo>
                    <a:cubicBezTo>
                      <a:pt x="399623" y="66516"/>
                      <a:pt x="399933" y="60205"/>
                      <a:pt x="399848" y="53951"/>
                    </a:cubicBezTo>
                    <a:cubicBezTo>
                      <a:pt x="393875" y="45443"/>
                      <a:pt x="395848" y="36878"/>
                      <a:pt x="399735" y="28342"/>
                    </a:cubicBezTo>
                    <a:cubicBezTo>
                      <a:pt x="399876" y="18904"/>
                      <a:pt x="399989" y="9466"/>
                      <a:pt x="400130" y="0"/>
                    </a:cubicBezTo>
                    <a:cubicBezTo>
                      <a:pt x="402271" y="3268"/>
                      <a:pt x="401229" y="6931"/>
                      <a:pt x="401229" y="10368"/>
                    </a:cubicBezTo>
                    <a:cubicBezTo>
                      <a:pt x="401454" y="42682"/>
                      <a:pt x="401482" y="74968"/>
                      <a:pt x="401539" y="107282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31">
                <a:extLst>
                  <a:ext uri="{FF2B5EF4-FFF2-40B4-BE49-F238E27FC236}">
                    <a16:creationId xmlns="" xmlns:a16="http://schemas.microsoft.com/office/drawing/2014/main" id="{1BD42A34-1FC9-481F-B8BD-B517538A69EC}"/>
                  </a:ext>
                </a:extLst>
              </p:cNvPr>
              <p:cNvSpPr/>
              <p:nvPr/>
            </p:nvSpPr>
            <p:spPr>
              <a:xfrm>
                <a:off x="9513787" y="3740897"/>
                <a:ext cx="718955" cy="376152"/>
              </a:xfrm>
              <a:custGeom>
                <a:avLst/>
                <a:gdLst>
                  <a:gd name="connsiteX0" fmla="*/ 354757 w 381897"/>
                  <a:gd name="connsiteY0" fmla="*/ 116 h 199806"/>
                  <a:gd name="connsiteX1" fmla="*/ 360307 w 381897"/>
                  <a:gd name="connsiteY1" fmla="*/ 4680 h 199806"/>
                  <a:gd name="connsiteX2" fmla="*/ 381155 w 381897"/>
                  <a:gd name="connsiteY2" fmla="*/ 58744 h 199806"/>
                  <a:gd name="connsiteX3" fmla="*/ 375943 w 381897"/>
                  <a:gd name="connsiteY3" fmla="*/ 67759 h 199806"/>
                  <a:gd name="connsiteX4" fmla="*/ 222457 w 381897"/>
                  <a:gd name="connsiteY4" fmla="*/ 126021 h 199806"/>
                  <a:gd name="connsiteX5" fmla="*/ 36459 w 381897"/>
                  <a:gd name="connsiteY5" fmla="*/ 196679 h 199806"/>
                  <a:gd name="connsiteX6" fmla="*/ 18907 w 381897"/>
                  <a:gd name="connsiteY6" fmla="*/ 188959 h 199806"/>
                  <a:gd name="connsiteX7" fmla="*/ 1243 w 381897"/>
                  <a:gd name="connsiteY7" fmla="*/ 143178 h 199806"/>
                  <a:gd name="connsiteX8" fmla="*/ 6061 w 381897"/>
                  <a:gd name="connsiteY8" fmla="*/ 132191 h 199806"/>
                  <a:gd name="connsiteX9" fmla="*/ 161265 w 381897"/>
                  <a:gd name="connsiteY9" fmla="*/ 73422 h 199806"/>
                  <a:gd name="connsiteX10" fmla="*/ 347995 w 381897"/>
                  <a:gd name="connsiteY10" fmla="*/ 2483 h 199806"/>
                  <a:gd name="connsiteX11" fmla="*/ 354757 w 381897"/>
                  <a:gd name="connsiteY11" fmla="*/ 116 h 19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897" h="199806">
                    <a:moveTo>
                      <a:pt x="354757" y="116"/>
                    </a:moveTo>
                    <a:cubicBezTo>
                      <a:pt x="358476" y="-616"/>
                      <a:pt x="359349" y="2257"/>
                      <a:pt x="360307" y="4680"/>
                    </a:cubicBezTo>
                    <a:cubicBezTo>
                      <a:pt x="367294" y="22683"/>
                      <a:pt x="374111" y="40770"/>
                      <a:pt x="381155" y="58744"/>
                    </a:cubicBezTo>
                    <a:cubicBezTo>
                      <a:pt x="383352" y="64322"/>
                      <a:pt x="380394" y="66069"/>
                      <a:pt x="375943" y="67759"/>
                    </a:cubicBezTo>
                    <a:cubicBezTo>
                      <a:pt x="324752" y="87114"/>
                      <a:pt x="273619" y="106582"/>
                      <a:pt x="222457" y="126021"/>
                    </a:cubicBezTo>
                    <a:cubicBezTo>
                      <a:pt x="160448" y="149574"/>
                      <a:pt x="98411" y="173042"/>
                      <a:pt x="36459" y="196679"/>
                    </a:cubicBezTo>
                    <a:cubicBezTo>
                      <a:pt x="23471" y="201637"/>
                      <a:pt x="23697" y="201806"/>
                      <a:pt x="18907" y="188959"/>
                    </a:cubicBezTo>
                    <a:cubicBezTo>
                      <a:pt x="13188" y="173633"/>
                      <a:pt x="7385" y="158335"/>
                      <a:pt x="1243" y="143178"/>
                    </a:cubicBezTo>
                    <a:cubicBezTo>
                      <a:pt x="-1095" y="137375"/>
                      <a:pt x="-476" y="134642"/>
                      <a:pt x="6061" y="132191"/>
                    </a:cubicBezTo>
                    <a:cubicBezTo>
                      <a:pt x="57899" y="112864"/>
                      <a:pt x="109568" y="93059"/>
                      <a:pt x="161265" y="73422"/>
                    </a:cubicBezTo>
                    <a:cubicBezTo>
                      <a:pt x="223499" y="49785"/>
                      <a:pt x="285761" y="26120"/>
                      <a:pt x="347995" y="2483"/>
                    </a:cubicBezTo>
                    <a:cubicBezTo>
                      <a:pt x="350249" y="1638"/>
                      <a:pt x="352503" y="905"/>
                      <a:pt x="354757" y="116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32">
                <a:extLst>
                  <a:ext uri="{FF2B5EF4-FFF2-40B4-BE49-F238E27FC236}">
                    <a16:creationId xmlns="" xmlns:a16="http://schemas.microsoft.com/office/drawing/2014/main" id="{9F6954AF-8B88-45A8-95BF-7D088F0D0FE3}"/>
                  </a:ext>
                </a:extLst>
              </p:cNvPr>
              <p:cNvSpPr/>
              <p:nvPr/>
            </p:nvSpPr>
            <p:spPr>
              <a:xfrm>
                <a:off x="9504470" y="4042815"/>
                <a:ext cx="950327" cy="392749"/>
              </a:xfrm>
              <a:custGeom>
                <a:avLst/>
                <a:gdLst>
                  <a:gd name="connsiteX0" fmla="*/ 504796 w 504798"/>
                  <a:gd name="connsiteY0" fmla="*/ 18274 h 208622"/>
                  <a:gd name="connsiteX1" fmla="*/ 499809 w 504798"/>
                  <a:gd name="connsiteY1" fmla="*/ 22612 h 208622"/>
                  <a:gd name="connsiteX2" fmla="*/ 397992 w 504798"/>
                  <a:gd name="connsiteY2" fmla="*/ 61378 h 208622"/>
                  <a:gd name="connsiteX3" fmla="*/ 208614 w 504798"/>
                  <a:gd name="connsiteY3" fmla="*/ 133332 h 208622"/>
                  <a:gd name="connsiteX4" fmla="*/ 13320 w 504798"/>
                  <a:gd name="connsiteY4" fmla="*/ 207624 h 208622"/>
                  <a:gd name="connsiteX5" fmla="*/ 3121 w 504798"/>
                  <a:gd name="connsiteY5" fmla="*/ 202496 h 208622"/>
                  <a:gd name="connsiteX6" fmla="*/ 10474 w 504798"/>
                  <a:gd name="connsiteY6" fmla="*/ 183423 h 208622"/>
                  <a:gd name="connsiteX7" fmla="*/ 169003 w 504798"/>
                  <a:gd name="connsiteY7" fmla="*/ 122964 h 208622"/>
                  <a:gd name="connsiteX8" fmla="*/ 398556 w 504798"/>
                  <a:gd name="connsiteY8" fmla="*/ 36163 h 208622"/>
                  <a:gd name="connsiteX9" fmla="*/ 490343 w 504798"/>
                  <a:gd name="connsiteY9" fmla="*/ 1173 h 208622"/>
                  <a:gd name="connsiteX10" fmla="*/ 500288 w 504798"/>
                  <a:gd name="connsiteY10" fmla="*/ 5962 h 208622"/>
                  <a:gd name="connsiteX11" fmla="*/ 504796 w 504798"/>
                  <a:gd name="connsiteY11" fmla="*/ 18274 h 208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4798" h="208622">
                    <a:moveTo>
                      <a:pt x="504796" y="18274"/>
                    </a:moveTo>
                    <a:cubicBezTo>
                      <a:pt x="504909" y="22021"/>
                      <a:pt x="501838" y="21852"/>
                      <a:pt x="499809" y="22612"/>
                    </a:cubicBezTo>
                    <a:cubicBezTo>
                      <a:pt x="465889" y="35572"/>
                      <a:pt x="431941" y="48475"/>
                      <a:pt x="397992" y="61378"/>
                    </a:cubicBezTo>
                    <a:cubicBezTo>
                      <a:pt x="334857" y="85381"/>
                      <a:pt x="271750" y="109357"/>
                      <a:pt x="208614" y="133332"/>
                    </a:cubicBezTo>
                    <a:cubicBezTo>
                      <a:pt x="143506" y="158068"/>
                      <a:pt x="78371" y="182719"/>
                      <a:pt x="13320" y="207624"/>
                    </a:cubicBezTo>
                    <a:cubicBezTo>
                      <a:pt x="7262" y="209934"/>
                      <a:pt x="5065" y="208244"/>
                      <a:pt x="3121" y="202496"/>
                    </a:cubicBezTo>
                    <a:cubicBezTo>
                      <a:pt x="-1753" y="188156"/>
                      <a:pt x="-2035" y="188213"/>
                      <a:pt x="10474" y="183423"/>
                    </a:cubicBezTo>
                    <a:cubicBezTo>
                      <a:pt x="63298" y="163251"/>
                      <a:pt x="116123" y="143023"/>
                      <a:pt x="169003" y="122964"/>
                    </a:cubicBezTo>
                    <a:cubicBezTo>
                      <a:pt x="245492" y="93946"/>
                      <a:pt x="322038" y="65097"/>
                      <a:pt x="398556" y="36163"/>
                    </a:cubicBezTo>
                    <a:cubicBezTo>
                      <a:pt x="429180" y="24584"/>
                      <a:pt x="459888" y="13174"/>
                      <a:pt x="490343" y="1173"/>
                    </a:cubicBezTo>
                    <a:cubicBezTo>
                      <a:pt x="496569" y="-1278"/>
                      <a:pt x="498767" y="18"/>
                      <a:pt x="500288" y="5962"/>
                    </a:cubicBezTo>
                    <a:cubicBezTo>
                      <a:pt x="501331" y="10272"/>
                      <a:pt x="503303" y="14358"/>
                      <a:pt x="504796" y="18274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33">
                <a:extLst>
                  <a:ext uri="{FF2B5EF4-FFF2-40B4-BE49-F238E27FC236}">
                    <a16:creationId xmlns="" xmlns:a16="http://schemas.microsoft.com/office/drawing/2014/main" id="{527E0DF2-E7C4-42D7-9522-0E3F494C8B61}"/>
                  </a:ext>
                </a:extLst>
              </p:cNvPr>
              <p:cNvSpPr/>
              <p:nvPr/>
            </p:nvSpPr>
            <p:spPr>
              <a:xfrm>
                <a:off x="9537024" y="4130506"/>
                <a:ext cx="950867" cy="393873"/>
              </a:xfrm>
              <a:custGeom>
                <a:avLst/>
                <a:gdLst>
                  <a:gd name="connsiteX0" fmla="*/ 7860 w 505085"/>
                  <a:gd name="connsiteY0" fmla="*/ 209219 h 209219"/>
                  <a:gd name="connsiteX1" fmla="*/ 6029 w 505085"/>
                  <a:gd name="connsiteY1" fmla="*/ 206853 h 209219"/>
                  <a:gd name="connsiteX2" fmla="*/ 3662 w 505085"/>
                  <a:gd name="connsiteY2" fmla="*/ 202035 h 209219"/>
                  <a:gd name="connsiteX3" fmla="*/ 12030 w 505085"/>
                  <a:gd name="connsiteY3" fmla="*/ 182906 h 209219"/>
                  <a:gd name="connsiteX4" fmla="*/ 182222 w 505085"/>
                  <a:gd name="connsiteY4" fmla="*/ 118221 h 209219"/>
                  <a:gd name="connsiteX5" fmla="*/ 339202 w 505085"/>
                  <a:gd name="connsiteY5" fmla="*/ 59001 h 209219"/>
                  <a:gd name="connsiteX6" fmla="*/ 490969 w 505085"/>
                  <a:gd name="connsiteY6" fmla="*/ 1022 h 209219"/>
                  <a:gd name="connsiteX7" fmla="*/ 500407 w 505085"/>
                  <a:gd name="connsiteY7" fmla="*/ 5388 h 209219"/>
                  <a:gd name="connsiteX8" fmla="*/ 491843 w 505085"/>
                  <a:gd name="connsiteY8" fmla="*/ 25363 h 209219"/>
                  <a:gd name="connsiteX9" fmla="*/ 274066 w 505085"/>
                  <a:gd name="connsiteY9" fmla="*/ 108248 h 209219"/>
                  <a:gd name="connsiteX10" fmla="*/ 14706 w 505085"/>
                  <a:gd name="connsiteY10" fmla="*/ 207106 h 209219"/>
                  <a:gd name="connsiteX11" fmla="*/ 7860 w 505085"/>
                  <a:gd name="connsiteY11" fmla="*/ 209219 h 20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5085" h="209219">
                    <a:moveTo>
                      <a:pt x="7860" y="209219"/>
                    </a:moveTo>
                    <a:cubicBezTo>
                      <a:pt x="7860" y="209219"/>
                      <a:pt x="6790" y="208290"/>
                      <a:pt x="6029" y="206853"/>
                    </a:cubicBezTo>
                    <a:cubicBezTo>
                      <a:pt x="5184" y="205275"/>
                      <a:pt x="4367" y="203697"/>
                      <a:pt x="3662" y="202035"/>
                    </a:cubicBezTo>
                    <a:cubicBezTo>
                      <a:pt x="-2198" y="188090"/>
                      <a:pt x="-2113" y="188259"/>
                      <a:pt x="12030" y="182906"/>
                    </a:cubicBezTo>
                    <a:cubicBezTo>
                      <a:pt x="68798" y="161410"/>
                      <a:pt x="125482" y="139717"/>
                      <a:pt x="182222" y="118221"/>
                    </a:cubicBezTo>
                    <a:cubicBezTo>
                      <a:pt x="234511" y="98415"/>
                      <a:pt x="286913" y="78807"/>
                      <a:pt x="339202" y="59001"/>
                    </a:cubicBezTo>
                    <a:cubicBezTo>
                      <a:pt x="389857" y="39816"/>
                      <a:pt x="440483" y="20602"/>
                      <a:pt x="490969" y="1022"/>
                    </a:cubicBezTo>
                    <a:cubicBezTo>
                      <a:pt x="496885" y="-1260"/>
                      <a:pt x="498604" y="317"/>
                      <a:pt x="500407" y="5388"/>
                    </a:cubicBezTo>
                    <a:cubicBezTo>
                      <a:pt x="506943" y="23757"/>
                      <a:pt x="508690" y="18883"/>
                      <a:pt x="491843" y="25363"/>
                    </a:cubicBezTo>
                    <a:cubicBezTo>
                      <a:pt x="419326" y="53198"/>
                      <a:pt x="346667" y="80610"/>
                      <a:pt x="274066" y="108248"/>
                    </a:cubicBezTo>
                    <a:cubicBezTo>
                      <a:pt x="187603" y="141154"/>
                      <a:pt x="101169" y="174144"/>
                      <a:pt x="14706" y="207106"/>
                    </a:cubicBezTo>
                    <a:cubicBezTo>
                      <a:pt x="13072" y="207726"/>
                      <a:pt x="11325" y="208149"/>
                      <a:pt x="7860" y="209219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34">
                <a:extLst>
                  <a:ext uri="{FF2B5EF4-FFF2-40B4-BE49-F238E27FC236}">
                    <a16:creationId xmlns="" xmlns:a16="http://schemas.microsoft.com/office/drawing/2014/main" id="{96C60C7B-A0E6-4D8A-9946-13A10517B28E}"/>
                  </a:ext>
                </a:extLst>
              </p:cNvPr>
              <p:cNvSpPr/>
              <p:nvPr/>
            </p:nvSpPr>
            <p:spPr>
              <a:xfrm>
                <a:off x="9437203" y="3867855"/>
                <a:ext cx="950210" cy="392687"/>
              </a:xfrm>
              <a:custGeom>
                <a:avLst/>
                <a:gdLst>
                  <a:gd name="connsiteX0" fmla="*/ 504579 w 504736"/>
                  <a:gd name="connsiteY0" fmla="*/ 16831 h 208589"/>
                  <a:gd name="connsiteX1" fmla="*/ 499085 w 504736"/>
                  <a:gd name="connsiteY1" fmla="*/ 22944 h 208589"/>
                  <a:gd name="connsiteX2" fmla="*/ 418257 w 504736"/>
                  <a:gd name="connsiteY2" fmla="*/ 53935 h 208589"/>
                  <a:gd name="connsiteX3" fmla="*/ 262263 w 504736"/>
                  <a:gd name="connsiteY3" fmla="*/ 113436 h 208589"/>
                  <a:gd name="connsiteX4" fmla="*/ 22765 w 504736"/>
                  <a:gd name="connsiteY4" fmla="*/ 204209 h 208589"/>
                  <a:gd name="connsiteX5" fmla="*/ 20230 w 504736"/>
                  <a:gd name="connsiteY5" fmla="*/ 205082 h 208589"/>
                  <a:gd name="connsiteX6" fmla="*/ 1129 w 504736"/>
                  <a:gd name="connsiteY6" fmla="*/ 196602 h 208589"/>
                  <a:gd name="connsiteX7" fmla="*/ 6003 w 504736"/>
                  <a:gd name="connsiteY7" fmla="*/ 185361 h 208589"/>
                  <a:gd name="connsiteX8" fmla="*/ 199691 w 504736"/>
                  <a:gd name="connsiteY8" fmla="*/ 112337 h 208589"/>
                  <a:gd name="connsiteX9" fmla="*/ 356389 w 504736"/>
                  <a:gd name="connsiteY9" fmla="*/ 52301 h 208589"/>
                  <a:gd name="connsiteX10" fmla="*/ 491535 w 504736"/>
                  <a:gd name="connsiteY10" fmla="*/ 829 h 208589"/>
                  <a:gd name="connsiteX11" fmla="*/ 500015 w 504736"/>
                  <a:gd name="connsiteY11" fmla="*/ 4998 h 208589"/>
                  <a:gd name="connsiteX12" fmla="*/ 504579 w 504736"/>
                  <a:gd name="connsiteY12" fmla="*/ 16831 h 20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736" h="208589">
                    <a:moveTo>
                      <a:pt x="504579" y="16831"/>
                    </a:moveTo>
                    <a:cubicBezTo>
                      <a:pt x="505593" y="22155"/>
                      <a:pt x="501479" y="22015"/>
                      <a:pt x="499085" y="22944"/>
                    </a:cubicBezTo>
                    <a:cubicBezTo>
                      <a:pt x="472180" y="33368"/>
                      <a:pt x="445218" y="43651"/>
                      <a:pt x="418257" y="53935"/>
                    </a:cubicBezTo>
                    <a:cubicBezTo>
                      <a:pt x="366278" y="73768"/>
                      <a:pt x="314299" y="93658"/>
                      <a:pt x="262263" y="113436"/>
                    </a:cubicBezTo>
                    <a:cubicBezTo>
                      <a:pt x="182450" y="143750"/>
                      <a:pt x="102579" y="173951"/>
                      <a:pt x="22765" y="204209"/>
                    </a:cubicBezTo>
                    <a:cubicBezTo>
                      <a:pt x="21920" y="204519"/>
                      <a:pt x="21047" y="204744"/>
                      <a:pt x="20230" y="205082"/>
                    </a:cubicBezTo>
                    <a:cubicBezTo>
                      <a:pt x="6003" y="210745"/>
                      <a:pt x="6313" y="210632"/>
                      <a:pt x="1129" y="196602"/>
                    </a:cubicBezTo>
                    <a:cubicBezTo>
                      <a:pt x="-1097" y="190573"/>
                      <a:pt x="-308" y="187728"/>
                      <a:pt x="6003" y="185361"/>
                    </a:cubicBezTo>
                    <a:cubicBezTo>
                      <a:pt x="70631" y="161189"/>
                      <a:pt x="135204" y="136847"/>
                      <a:pt x="199691" y="112337"/>
                    </a:cubicBezTo>
                    <a:cubicBezTo>
                      <a:pt x="251980" y="92475"/>
                      <a:pt x="304128" y="72247"/>
                      <a:pt x="356389" y="52301"/>
                    </a:cubicBezTo>
                    <a:cubicBezTo>
                      <a:pt x="401409" y="35087"/>
                      <a:pt x="446514" y="18014"/>
                      <a:pt x="491535" y="829"/>
                    </a:cubicBezTo>
                    <a:cubicBezTo>
                      <a:pt x="496070" y="-918"/>
                      <a:pt x="498690" y="-73"/>
                      <a:pt x="500015" y="4998"/>
                    </a:cubicBezTo>
                    <a:cubicBezTo>
                      <a:pt x="501141" y="9280"/>
                      <a:pt x="503170" y="13337"/>
                      <a:pt x="504579" y="16831"/>
                    </a:cubicBezTo>
                    <a:close/>
                  </a:path>
                </a:pathLst>
              </a:custGeom>
              <a:solidFill>
                <a:srgbClr val="CBCB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35">
                <a:extLst>
                  <a:ext uri="{FF2B5EF4-FFF2-40B4-BE49-F238E27FC236}">
                    <a16:creationId xmlns="" xmlns:a16="http://schemas.microsoft.com/office/drawing/2014/main" id="{63953400-65C6-4CDE-9D81-2262E58757DF}"/>
                  </a:ext>
                </a:extLst>
              </p:cNvPr>
              <p:cNvSpPr/>
              <p:nvPr/>
            </p:nvSpPr>
            <p:spPr>
              <a:xfrm>
                <a:off x="9602782" y="4305214"/>
                <a:ext cx="948747" cy="392808"/>
              </a:xfrm>
              <a:custGeom>
                <a:avLst/>
                <a:gdLst>
                  <a:gd name="connsiteX0" fmla="*/ 11950 w 503959"/>
                  <a:gd name="connsiteY0" fmla="*/ 208008 h 208653"/>
                  <a:gd name="connsiteX1" fmla="*/ 5188 w 503959"/>
                  <a:gd name="connsiteY1" fmla="*/ 205642 h 208653"/>
                  <a:gd name="connsiteX2" fmla="*/ 14344 w 503959"/>
                  <a:gd name="connsiteY2" fmla="*/ 182624 h 208653"/>
                  <a:gd name="connsiteX3" fmla="*/ 259505 w 503959"/>
                  <a:gd name="connsiteY3" fmla="*/ 89231 h 208653"/>
                  <a:gd name="connsiteX4" fmla="*/ 491368 w 503959"/>
                  <a:gd name="connsiteY4" fmla="*/ 1050 h 208653"/>
                  <a:gd name="connsiteX5" fmla="*/ 500693 w 503959"/>
                  <a:gd name="connsiteY5" fmla="*/ 5501 h 208653"/>
                  <a:gd name="connsiteX6" fmla="*/ 490917 w 503959"/>
                  <a:gd name="connsiteY6" fmla="*/ 26406 h 208653"/>
                  <a:gd name="connsiteX7" fmla="*/ 270774 w 503959"/>
                  <a:gd name="connsiteY7" fmla="*/ 110220 h 208653"/>
                  <a:gd name="connsiteX8" fmla="*/ 65450 w 503959"/>
                  <a:gd name="connsiteY8" fmla="*/ 187893 h 208653"/>
                  <a:gd name="connsiteX9" fmla="*/ 20373 w 503959"/>
                  <a:gd name="connsiteY9" fmla="*/ 204994 h 208653"/>
                  <a:gd name="connsiteX10" fmla="*/ 11950 w 503959"/>
                  <a:gd name="connsiteY10" fmla="*/ 208008 h 20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3959" h="208653">
                    <a:moveTo>
                      <a:pt x="11950" y="208008"/>
                    </a:moveTo>
                    <a:cubicBezTo>
                      <a:pt x="6512" y="209755"/>
                      <a:pt x="6118" y="207614"/>
                      <a:pt x="5188" y="205642"/>
                    </a:cubicBezTo>
                    <a:cubicBezTo>
                      <a:pt x="-2841" y="188907"/>
                      <a:pt x="-2813" y="189132"/>
                      <a:pt x="14344" y="182624"/>
                    </a:cubicBezTo>
                    <a:cubicBezTo>
                      <a:pt x="96102" y="151550"/>
                      <a:pt x="177775" y="120334"/>
                      <a:pt x="259505" y="89231"/>
                    </a:cubicBezTo>
                    <a:cubicBezTo>
                      <a:pt x="336783" y="59819"/>
                      <a:pt x="414118" y="30491"/>
                      <a:pt x="491368" y="1050"/>
                    </a:cubicBezTo>
                    <a:cubicBezTo>
                      <a:pt x="496439" y="-894"/>
                      <a:pt x="498665" y="-528"/>
                      <a:pt x="500693" y="5501"/>
                    </a:cubicBezTo>
                    <a:cubicBezTo>
                      <a:pt x="505933" y="21024"/>
                      <a:pt x="506300" y="20546"/>
                      <a:pt x="490917" y="26406"/>
                    </a:cubicBezTo>
                    <a:cubicBezTo>
                      <a:pt x="417499" y="54240"/>
                      <a:pt x="344164" y="82329"/>
                      <a:pt x="270774" y="110220"/>
                    </a:cubicBezTo>
                    <a:cubicBezTo>
                      <a:pt x="202370" y="136195"/>
                      <a:pt x="133882" y="162002"/>
                      <a:pt x="65450" y="187893"/>
                    </a:cubicBezTo>
                    <a:cubicBezTo>
                      <a:pt x="50434" y="193584"/>
                      <a:pt x="35418" y="199331"/>
                      <a:pt x="20373" y="204994"/>
                    </a:cubicBezTo>
                    <a:cubicBezTo>
                      <a:pt x="16767" y="206346"/>
                      <a:pt x="13105" y="207614"/>
                      <a:pt x="11950" y="208008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36">
                <a:extLst>
                  <a:ext uri="{FF2B5EF4-FFF2-40B4-BE49-F238E27FC236}">
                    <a16:creationId xmlns="" xmlns:a16="http://schemas.microsoft.com/office/drawing/2014/main" id="{547D3C24-EE77-4930-9C37-2F244ACC23AF}"/>
                  </a:ext>
                </a:extLst>
              </p:cNvPr>
              <p:cNvSpPr/>
              <p:nvPr/>
            </p:nvSpPr>
            <p:spPr>
              <a:xfrm>
                <a:off x="9470269" y="3955778"/>
                <a:ext cx="947962" cy="392328"/>
              </a:xfrm>
              <a:custGeom>
                <a:avLst/>
                <a:gdLst>
                  <a:gd name="connsiteX0" fmla="*/ 11512 w 503542"/>
                  <a:gd name="connsiteY0" fmla="*/ 208020 h 208398"/>
                  <a:gd name="connsiteX1" fmla="*/ 5060 w 503542"/>
                  <a:gd name="connsiteY1" fmla="*/ 205259 h 208398"/>
                  <a:gd name="connsiteX2" fmla="*/ 12808 w 503542"/>
                  <a:gd name="connsiteY2" fmla="*/ 182777 h 208398"/>
                  <a:gd name="connsiteX3" fmla="*/ 215625 w 503542"/>
                  <a:gd name="connsiteY3" fmla="*/ 105752 h 208398"/>
                  <a:gd name="connsiteX4" fmla="*/ 385902 w 503542"/>
                  <a:gd name="connsiteY4" fmla="*/ 41011 h 208398"/>
                  <a:gd name="connsiteX5" fmla="*/ 490141 w 503542"/>
                  <a:gd name="connsiteY5" fmla="*/ 1203 h 208398"/>
                  <a:gd name="connsiteX6" fmla="*/ 500903 w 503542"/>
                  <a:gd name="connsiteY6" fmla="*/ 6274 h 208398"/>
                  <a:gd name="connsiteX7" fmla="*/ 492761 w 503542"/>
                  <a:gd name="connsiteY7" fmla="*/ 25065 h 208398"/>
                  <a:gd name="connsiteX8" fmla="*/ 371843 w 503542"/>
                  <a:gd name="connsiteY8" fmla="*/ 71184 h 208398"/>
                  <a:gd name="connsiteX9" fmla="*/ 205003 w 503542"/>
                  <a:gd name="connsiteY9" fmla="*/ 134799 h 208398"/>
                  <a:gd name="connsiteX10" fmla="*/ 37121 w 503542"/>
                  <a:gd name="connsiteY10" fmla="*/ 198244 h 208398"/>
                  <a:gd name="connsiteX11" fmla="*/ 11512 w 503542"/>
                  <a:gd name="connsiteY11" fmla="*/ 208020 h 20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3542" h="208398">
                    <a:moveTo>
                      <a:pt x="11512" y="208020"/>
                    </a:moveTo>
                    <a:cubicBezTo>
                      <a:pt x="6666" y="209316"/>
                      <a:pt x="6018" y="207006"/>
                      <a:pt x="5060" y="205259"/>
                    </a:cubicBezTo>
                    <a:cubicBezTo>
                      <a:pt x="-2856" y="190637"/>
                      <a:pt x="-2349" y="188552"/>
                      <a:pt x="12808" y="182777"/>
                    </a:cubicBezTo>
                    <a:cubicBezTo>
                      <a:pt x="80366" y="156999"/>
                      <a:pt x="148010" y="131446"/>
                      <a:pt x="215625" y="105752"/>
                    </a:cubicBezTo>
                    <a:cubicBezTo>
                      <a:pt x="272393" y="84200"/>
                      <a:pt x="329133" y="62620"/>
                      <a:pt x="385902" y="41011"/>
                    </a:cubicBezTo>
                    <a:cubicBezTo>
                      <a:pt x="420667" y="27798"/>
                      <a:pt x="455461" y="14669"/>
                      <a:pt x="490141" y="1203"/>
                    </a:cubicBezTo>
                    <a:cubicBezTo>
                      <a:pt x="496255" y="-1164"/>
                      <a:pt x="498875" y="-319"/>
                      <a:pt x="500903" y="6274"/>
                    </a:cubicBezTo>
                    <a:cubicBezTo>
                      <a:pt x="505045" y="19712"/>
                      <a:pt x="505637" y="20078"/>
                      <a:pt x="492761" y="25065"/>
                    </a:cubicBezTo>
                    <a:cubicBezTo>
                      <a:pt x="452531" y="40645"/>
                      <a:pt x="412159" y="55830"/>
                      <a:pt x="371843" y="71184"/>
                    </a:cubicBezTo>
                    <a:cubicBezTo>
                      <a:pt x="316230" y="92370"/>
                      <a:pt x="260645" y="113669"/>
                      <a:pt x="205003" y="134799"/>
                    </a:cubicBezTo>
                    <a:cubicBezTo>
                      <a:pt x="149080" y="156041"/>
                      <a:pt x="93101" y="177114"/>
                      <a:pt x="37121" y="198244"/>
                    </a:cubicBezTo>
                    <a:cubicBezTo>
                      <a:pt x="27965" y="201766"/>
                      <a:pt x="18809" y="205259"/>
                      <a:pt x="11512" y="20802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37">
                <a:extLst>
                  <a:ext uri="{FF2B5EF4-FFF2-40B4-BE49-F238E27FC236}">
                    <a16:creationId xmlns="" xmlns:a16="http://schemas.microsoft.com/office/drawing/2014/main" id="{2CD29B56-890E-4C3A-B759-21DE22E6B536}"/>
                  </a:ext>
                </a:extLst>
              </p:cNvPr>
              <p:cNvSpPr/>
              <p:nvPr/>
            </p:nvSpPr>
            <p:spPr>
              <a:xfrm>
                <a:off x="9570007" y="4217811"/>
                <a:ext cx="950826" cy="393647"/>
              </a:xfrm>
              <a:custGeom>
                <a:avLst/>
                <a:gdLst>
                  <a:gd name="connsiteX0" fmla="*/ 505059 w 505063"/>
                  <a:gd name="connsiteY0" fmla="*/ 17698 h 209099"/>
                  <a:gd name="connsiteX1" fmla="*/ 499650 w 505063"/>
                  <a:gd name="connsiteY1" fmla="*/ 23051 h 209099"/>
                  <a:gd name="connsiteX2" fmla="*/ 401946 w 505063"/>
                  <a:gd name="connsiteY2" fmla="*/ 59873 h 209099"/>
                  <a:gd name="connsiteX3" fmla="*/ 195890 w 505063"/>
                  <a:gd name="connsiteY3" fmla="*/ 138391 h 209099"/>
                  <a:gd name="connsiteX4" fmla="*/ 27219 w 505063"/>
                  <a:gd name="connsiteY4" fmla="*/ 202202 h 209099"/>
                  <a:gd name="connsiteX5" fmla="*/ 19696 w 505063"/>
                  <a:gd name="connsiteY5" fmla="*/ 205020 h 209099"/>
                  <a:gd name="connsiteX6" fmla="*/ 7441 w 505063"/>
                  <a:gd name="connsiteY6" fmla="*/ 208288 h 209099"/>
                  <a:gd name="connsiteX7" fmla="*/ 144 w 505063"/>
                  <a:gd name="connsiteY7" fmla="*/ 191497 h 209099"/>
                  <a:gd name="connsiteX8" fmla="*/ 6342 w 505063"/>
                  <a:gd name="connsiteY8" fmla="*/ 185186 h 209099"/>
                  <a:gd name="connsiteX9" fmla="*/ 83959 w 505063"/>
                  <a:gd name="connsiteY9" fmla="*/ 155802 h 209099"/>
                  <a:gd name="connsiteX10" fmla="*/ 285141 w 505063"/>
                  <a:gd name="connsiteY10" fmla="*/ 79509 h 209099"/>
                  <a:gd name="connsiteX11" fmla="*/ 492100 w 505063"/>
                  <a:gd name="connsiteY11" fmla="*/ 907 h 209099"/>
                  <a:gd name="connsiteX12" fmla="*/ 500242 w 505063"/>
                  <a:gd name="connsiteY12" fmla="*/ 4767 h 209099"/>
                  <a:gd name="connsiteX13" fmla="*/ 505059 w 505063"/>
                  <a:gd name="connsiteY13" fmla="*/ 17698 h 20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063" h="209099">
                    <a:moveTo>
                      <a:pt x="505059" y="17698"/>
                    </a:moveTo>
                    <a:cubicBezTo>
                      <a:pt x="505200" y="21952"/>
                      <a:pt x="501904" y="22206"/>
                      <a:pt x="499650" y="23051"/>
                    </a:cubicBezTo>
                    <a:cubicBezTo>
                      <a:pt x="467110" y="35391"/>
                      <a:pt x="434486" y="47505"/>
                      <a:pt x="401946" y="59873"/>
                    </a:cubicBezTo>
                    <a:cubicBezTo>
                      <a:pt x="333233" y="85989"/>
                      <a:pt x="264603" y="112275"/>
                      <a:pt x="195890" y="138391"/>
                    </a:cubicBezTo>
                    <a:cubicBezTo>
                      <a:pt x="139685" y="159746"/>
                      <a:pt x="83452" y="180932"/>
                      <a:pt x="27219" y="202202"/>
                    </a:cubicBezTo>
                    <a:cubicBezTo>
                      <a:pt x="24711" y="203160"/>
                      <a:pt x="22288" y="204372"/>
                      <a:pt x="19696" y="205020"/>
                    </a:cubicBezTo>
                    <a:cubicBezTo>
                      <a:pt x="15470" y="206062"/>
                      <a:pt x="10766" y="211021"/>
                      <a:pt x="7441" y="208288"/>
                    </a:cubicBezTo>
                    <a:cubicBezTo>
                      <a:pt x="2764" y="204456"/>
                      <a:pt x="1497" y="197526"/>
                      <a:pt x="144" y="191497"/>
                    </a:cubicBezTo>
                    <a:cubicBezTo>
                      <a:pt x="-842" y="187130"/>
                      <a:pt x="3441" y="186313"/>
                      <a:pt x="6342" y="185186"/>
                    </a:cubicBezTo>
                    <a:cubicBezTo>
                      <a:pt x="32177" y="175325"/>
                      <a:pt x="58096" y="165606"/>
                      <a:pt x="83959" y="155802"/>
                    </a:cubicBezTo>
                    <a:cubicBezTo>
                      <a:pt x="151038" y="130390"/>
                      <a:pt x="218090" y="104921"/>
                      <a:pt x="285141" y="79509"/>
                    </a:cubicBezTo>
                    <a:cubicBezTo>
                      <a:pt x="354137" y="53337"/>
                      <a:pt x="423161" y="27249"/>
                      <a:pt x="492100" y="907"/>
                    </a:cubicBezTo>
                    <a:cubicBezTo>
                      <a:pt x="497086" y="-1009"/>
                      <a:pt x="498889" y="34"/>
                      <a:pt x="500242" y="4767"/>
                    </a:cubicBezTo>
                    <a:cubicBezTo>
                      <a:pt x="501538" y="9274"/>
                      <a:pt x="503510" y="13641"/>
                      <a:pt x="505059" y="17698"/>
                    </a:cubicBezTo>
                    <a:close/>
                  </a:path>
                </a:pathLst>
              </a:custGeom>
              <a:solidFill>
                <a:srgbClr val="CBCACA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8">
                <a:extLst>
                  <a:ext uri="{FF2B5EF4-FFF2-40B4-BE49-F238E27FC236}">
                    <a16:creationId xmlns="" xmlns:a16="http://schemas.microsoft.com/office/drawing/2014/main" id="{701EDEC9-FBF5-497B-894A-22036772185F}"/>
                  </a:ext>
                </a:extLst>
              </p:cNvPr>
              <p:cNvSpPr/>
              <p:nvPr/>
            </p:nvSpPr>
            <p:spPr>
              <a:xfrm>
                <a:off x="9802495" y="4884827"/>
                <a:ext cx="784043" cy="338623"/>
              </a:xfrm>
              <a:custGeom>
                <a:avLst/>
                <a:gdLst>
                  <a:gd name="connsiteX0" fmla="*/ 416359 w 416471"/>
                  <a:gd name="connsiteY0" fmla="*/ 0 h 179871"/>
                  <a:gd name="connsiteX1" fmla="*/ 416472 w 416471"/>
                  <a:gd name="connsiteY1" fmla="*/ 25609 h 179871"/>
                  <a:gd name="connsiteX2" fmla="*/ 252139 w 416471"/>
                  <a:gd name="connsiteY2" fmla="*/ 87871 h 179871"/>
                  <a:gd name="connsiteX3" fmla="*/ 38532 w 416471"/>
                  <a:gd name="connsiteY3" fmla="*/ 168784 h 179871"/>
                  <a:gd name="connsiteX4" fmla="*/ 12811 w 416471"/>
                  <a:gd name="connsiteY4" fmla="*/ 178926 h 179871"/>
                  <a:gd name="connsiteX5" fmla="*/ 4697 w 416471"/>
                  <a:gd name="connsiteY5" fmla="*/ 175686 h 179871"/>
                  <a:gd name="connsiteX6" fmla="*/ 13656 w 416471"/>
                  <a:gd name="connsiteY6" fmla="*/ 153232 h 179871"/>
                  <a:gd name="connsiteX7" fmla="*/ 167085 w 416471"/>
                  <a:gd name="connsiteY7" fmla="*/ 94746 h 179871"/>
                  <a:gd name="connsiteX8" fmla="*/ 364859 w 416471"/>
                  <a:gd name="connsiteY8" fmla="*/ 20059 h 179871"/>
                  <a:gd name="connsiteX9" fmla="*/ 416359 w 416471"/>
                  <a:gd name="connsiteY9" fmla="*/ 0 h 17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6471" h="179871">
                    <a:moveTo>
                      <a:pt x="416359" y="0"/>
                    </a:moveTo>
                    <a:cubicBezTo>
                      <a:pt x="416387" y="8536"/>
                      <a:pt x="416444" y="17073"/>
                      <a:pt x="416472" y="25609"/>
                    </a:cubicBezTo>
                    <a:cubicBezTo>
                      <a:pt x="361704" y="46373"/>
                      <a:pt x="306907" y="67136"/>
                      <a:pt x="252139" y="87871"/>
                    </a:cubicBezTo>
                    <a:cubicBezTo>
                      <a:pt x="180946" y="114833"/>
                      <a:pt x="109725" y="141794"/>
                      <a:pt x="38532" y="168784"/>
                    </a:cubicBezTo>
                    <a:cubicBezTo>
                      <a:pt x="29911" y="172052"/>
                      <a:pt x="21291" y="175320"/>
                      <a:pt x="12811" y="178926"/>
                    </a:cubicBezTo>
                    <a:cubicBezTo>
                      <a:pt x="8669" y="180701"/>
                      <a:pt x="6697" y="180166"/>
                      <a:pt x="4697" y="175686"/>
                    </a:cubicBezTo>
                    <a:cubicBezTo>
                      <a:pt x="-2600" y="159233"/>
                      <a:pt x="-2656" y="159430"/>
                      <a:pt x="13656" y="153232"/>
                    </a:cubicBezTo>
                    <a:cubicBezTo>
                      <a:pt x="64846" y="133850"/>
                      <a:pt x="115895" y="114128"/>
                      <a:pt x="167085" y="94746"/>
                    </a:cubicBezTo>
                    <a:cubicBezTo>
                      <a:pt x="232982" y="69756"/>
                      <a:pt x="298963" y="44992"/>
                      <a:pt x="364859" y="20059"/>
                    </a:cubicBezTo>
                    <a:cubicBezTo>
                      <a:pt x="382129" y="13579"/>
                      <a:pt x="399202" y="6705"/>
                      <a:pt x="416359" y="0"/>
                    </a:cubicBezTo>
                    <a:close/>
                  </a:path>
                </a:pathLst>
              </a:custGeom>
              <a:solidFill>
                <a:srgbClr val="CBCBCB"/>
              </a:solidFill>
              <a:ln w="2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BD6C0D85-927B-4608-B547-2EF6B4072483}"/>
                </a:ext>
              </a:extLst>
            </p:cNvPr>
            <p:cNvGrpSpPr/>
            <p:nvPr/>
          </p:nvGrpSpPr>
          <p:grpSpPr>
            <a:xfrm>
              <a:off x="6641219" y="3108114"/>
              <a:ext cx="3003188" cy="4143369"/>
              <a:chOff x="6641219" y="3108114"/>
              <a:chExt cx="3003188" cy="4143369"/>
            </a:xfrm>
          </p:grpSpPr>
          <p:grpSp>
            <p:nvGrpSpPr>
              <p:cNvPr id="6" name="Group 50">
                <a:extLst>
                  <a:ext uri="{FF2B5EF4-FFF2-40B4-BE49-F238E27FC236}">
                    <a16:creationId xmlns="" xmlns:a16="http://schemas.microsoft.com/office/drawing/2014/main" id="{7D187E95-75F4-4AFD-8E15-2CB1D793EE80}"/>
                  </a:ext>
                </a:extLst>
              </p:cNvPr>
              <p:cNvGrpSpPr/>
              <p:nvPr/>
            </p:nvGrpSpPr>
            <p:grpSpPr>
              <a:xfrm>
                <a:off x="7395329" y="3108114"/>
                <a:ext cx="2249078" cy="1302234"/>
                <a:chOff x="7395329" y="3108114"/>
                <a:chExt cx="2249078" cy="1302234"/>
              </a:xfrm>
            </p:grpSpPr>
            <p:sp>
              <p:nvSpPr>
                <p:cNvPr id="8" name="Freeform: Shape 10">
                  <a:extLst>
                    <a:ext uri="{FF2B5EF4-FFF2-40B4-BE49-F238E27FC236}">
                      <a16:creationId xmlns="" xmlns:a16="http://schemas.microsoft.com/office/drawing/2014/main" id="{4741A5C4-2C34-4C3F-8F33-5FE675B1D50E}"/>
                    </a:ext>
                  </a:extLst>
                </p:cNvPr>
                <p:cNvSpPr/>
                <p:nvPr/>
              </p:nvSpPr>
              <p:spPr>
                <a:xfrm>
                  <a:off x="7395329" y="3834747"/>
                  <a:ext cx="759023" cy="575601"/>
                </a:xfrm>
                <a:custGeom>
                  <a:avLst/>
                  <a:gdLst>
                    <a:gd name="connsiteX0" fmla="*/ 320749 w 322229"/>
                    <a:gd name="connsiteY0" fmla="*/ 252976 h 294023"/>
                    <a:gd name="connsiteX1" fmla="*/ 319396 w 322229"/>
                    <a:gd name="connsiteY1" fmla="*/ 261794 h 294023"/>
                    <a:gd name="connsiteX2" fmla="*/ 291618 w 322229"/>
                    <a:gd name="connsiteY2" fmla="*/ 294024 h 294023"/>
                    <a:gd name="connsiteX3" fmla="*/ 251049 w 322229"/>
                    <a:gd name="connsiteY3" fmla="*/ 259258 h 294023"/>
                    <a:gd name="connsiteX4" fmla="*/ 51669 w 322229"/>
                    <a:gd name="connsiteY4" fmla="*/ 83037 h 294023"/>
                    <a:gd name="connsiteX5" fmla="*/ 0 w 322229"/>
                    <a:gd name="connsiteY5" fmla="*/ 36551 h 294023"/>
                    <a:gd name="connsiteX6" fmla="*/ 30455 w 322229"/>
                    <a:gd name="connsiteY6" fmla="*/ 2688 h 294023"/>
                    <a:gd name="connsiteX7" fmla="*/ 38850 w 322229"/>
                    <a:gd name="connsiteY7" fmla="*/ 2237 h 294023"/>
                    <a:gd name="connsiteX8" fmla="*/ 80518 w 322229"/>
                    <a:gd name="connsiteY8" fmla="*/ 38467 h 294023"/>
                    <a:gd name="connsiteX9" fmla="*/ 90858 w 322229"/>
                    <a:gd name="connsiteY9" fmla="*/ 44862 h 294023"/>
                    <a:gd name="connsiteX10" fmla="*/ 208649 w 322229"/>
                    <a:gd name="connsiteY10" fmla="*/ 150173 h 294023"/>
                    <a:gd name="connsiteX11" fmla="*/ 315311 w 322229"/>
                    <a:gd name="connsiteY11" fmla="*/ 245115 h 294023"/>
                    <a:gd name="connsiteX12" fmla="*/ 320749 w 322229"/>
                    <a:gd name="connsiteY12" fmla="*/ 252976 h 294023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32621 w 403181"/>
                    <a:gd name="connsiteY4" fmla="*/ 94763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332001 w 403181"/>
                    <a:gd name="connsiteY3" fmla="*/ 270984 h 305750"/>
                    <a:gd name="connsiteX4" fmla="*/ 120167 w 403181"/>
                    <a:gd name="connsiteY4" fmla="*/ 262896 h 305750"/>
                    <a:gd name="connsiteX5" fmla="*/ 0 w 403181"/>
                    <a:gd name="connsiteY5" fmla="*/ 197727 h 305750"/>
                    <a:gd name="connsiteX6" fmla="*/ 111407 w 403181"/>
                    <a:gd name="connsiteY6" fmla="*/ 14414 h 305750"/>
                    <a:gd name="connsiteX7" fmla="*/ 119802 w 403181"/>
                    <a:gd name="connsiteY7" fmla="*/ 13963 h 305750"/>
                    <a:gd name="connsiteX8" fmla="*/ 161470 w 403181"/>
                    <a:gd name="connsiteY8" fmla="*/ 50193 h 305750"/>
                    <a:gd name="connsiteX9" fmla="*/ 171810 w 403181"/>
                    <a:gd name="connsiteY9" fmla="*/ 56588 h 305750"/>
                    <a:gd name="connsiteX10" fmla="*/ 289601 w 403181"/>
                    <a:gd name="connsiteY10" fmla="*/ 161899 h 305750"/>
                    <a:gd name="connsiteX11" fmla="*/ 396263 w 403181"/>
                    <a:gd name="connsiteY11" fmla="*/ 256841 h 305750"/>
                    <a:gd name="connsiteX12" fmla="*/ 401701 w 403181"/>
                    <a:gd name="connsiteY12" fmla="*/ 264702 h 305750"/>
                    <a:gd name="connsiteX0" fmla="*/ 401701 w 403181"/>
                    <a:gd name="connsiteY0" fmla="*/ 264702 h 305750"/>
                    <a:gd name="connsiteX1" fmla="*/ 400348 w 403181"/>
                    <a:gd name="connsiteY1" fmla="*/ 273520 h 305750"/>
                    <a:gd name="connsiteX2" fmla="*/ 372570 w 403181"/>
                    <a:gd name="connsiteY2" fmla="*/ 305750 h 305750"/>
                    <a:gd name="connsiteX3" fmla="*/ 120167 w 403181"/>
                    <a:gd name="connsiteY3" fmla="*/ 262896 h 305750"/>
                    <a:gd name="connsiteX4" fmla="*/ 0 w 403181"/>
                    <a:gd name="connsiteY4" fmla="*/ 197727 h 305750"/>
                    <a:gd name="connsiteX5" fmla="*/ 111407 w 403181"/>
                    <a:gd name="connsiteY5" fmla="*/ 14414 h 305750"/>
                    <a:gd name="connsiteX6" fmla="*/ 119802 w 403181"/>
                    <a:gd name="connsiteY6" fmla="*/ 13963 h 305750"/>
                    <a:gd name="connsiteX7" fmla="*/ 161470 w 403181"/>
                    <a:gd name="connsiteY7" fmla="*/ 50193 h 305750"/>
                    <a:gd name="connsiteX8" fmla="*/ 171810 w 403181"/>
                    <a:gd name="connsiteY8" fmla="*/ 56588 h 305750"/>
                    <a:gd name="connsiteX9" fmla="*/ 289601 w 403181"/>
                    <a:gd name="connsiteY9" fmla="*/ 161899 h 305750"/>
                    <a:gd name="connsiteX10" fmla="*/ 396263 w 403181"/>
                    <a:gd name="connsiteY10" fmla="*/ 256841 h 305750"/>
                    <a:gd name="connsiteX11" fmla="*/ 401701 w 403181"/>
                    <a:gd name="connsiteY11" fmla="*/ 264702 h 30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181" h="305750">
                      <a:moveTo>
                        <a:pt x="401701" y="264702"/>
                      </a:moveTo>
                      <a:cubicBezTo>
                        <a:pt x="404490" y="268139"/>
                        <a:pt x="402940" y="270646"/>
                        <a:pt x="400348" y="273520"/>
                      </a:cubicBezTo>
                      <a:cubicBezTo>
                        <a:pt x="390882" y="284056"/>
                        <a:pt x="380768" y="294114"/>
                        <a:pt x="372570" y="305750"/>
                      </a:cubicBezTo>
                      <a:cubicBezTo>
                        <a:pt x="325873" y="303979"/>
                        <a:pt x="182262" y="280900"/>
                        <a:pt x="120167" y="262896"/>
                      </a:cubicBezTo>
                      <a:cubicBezTo>
                        <a:pt x="58072" y="244892"/>
                        <a:pt x="17214" y="213222"/>
                        <a:pt x="0" y="197727"/>
                      </a:cubicBezTo>
                      <a:cubicBezTo>
                        <a:pt x="10199" y="186458"/>
                        <a:pt x="91440" y="45041"/>
                        <a:pt x="111407" y="14414"/>
                      </a:cubicBezTo>
                      <a:cubicBezTo>
                        <a:pt x="131374" y="-16213"/>
                        <a:pt x="116393" y="11033"/>
                        <a:pt x="119802" y="13963"/>
                      </a:cubicBezTo>
                      <a:cubicBezTo>
                        <a:pt x="133720" y="25993"/>
                        <a:pt x="146369" y="39487"/>
                        <a:pt x="161470" y="50193"/>
                      </a:cubicBezTo>
                      <a:cubicBezTo>
                        <a:pt x="166203" y="50250"/>
                        <a:pt x="168823" y="53856"/>
                        <a:pt x="171810" y="56588"/>
                      </a:cubicBezTo>
                      <a:cubicBezTo>
                        <a:pt x="210716" y="92114"/>
                        <a:pt x="250356" y="126795"/>
                        <a:pt x="289601" y="161899"/>
                      </a:cubicBezTo>
                      <a:cubicBezTo>
                        <a:pt x="325098" y="193621"/>
                        <a:pt x="360286" y="225682"/>
                        <a:pt x="396263" y="256841"/>
                      </a:cubicBezTo>
                      <a:cubicBezTo>
                        <a:pt x="398742" y="259011"/>
                        <a:pt x="401475" y="261011"/>
                        <a:pt x="401701" y="26470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18">
                  <a:extLst>
                    <a:ext uri="{FF2B5EF4-FFF2-40B4-BE49-F238E27FC236}">
                      <a16:creationId xmlns="" xmlns:a16="http://schemas.microsoft.com/office/drawing/2014/main" id="{FB821ADA-5D82-4BC4-88F0-366DE585C007}"/>
                    </a:ext>
                  </a:extLst>
                </p:cNvPr>
                <p:cNvSpPr/>
                <p:nvPr/>
              </p:nvSpPr>
              <p:spPr>
                <a:xfrm>
                  <a:off x="7699364" y="3108114"/>
                  <a:ext cx="1945043" cy="1235452"/>
                </a:xfrm>
                <a:custGeom>
                  <a:avLst/>
                  <a:gdLst>
                    <a:gd name="connsiteX0" fmla="*/ 168728 w 1033175"/>
                    <a:gd name="connsiteY0" fmla="*/ 340917 h 656252"/>
                    <a:gd name="connsiteX1" fmla="*/ 220650 w 1033175"/>
                    <a:gd name="connsiteY1" fmla="*/ 323675 h 656252"/>
                    <a:gd name="connsiteX2" fmla="*/ 308860 w 1033175"/>
                    <a:gd name="connsiteY2" fmla="*/ 279190 h 656252"/>
                    <a:gd name="connsiteX3" fmla="*/ 426481 w 1033175"/>
                    <a:gd name="connsiteY3" fmla="*/ 182641 h 656252"/>
                    <a:gd name="connsiteX4" fmla="*/ 562641 w 1033175"/>
                    <a:gd name="connsiteY4" fmla="*/ 35917 h 656252"/>
                    <a:gd name="connsiteX5" fmla="*/ 577770 w 1033175"/>
                    <a:gd name="connsiteY5" fmla="*/ 22140 h 656252"/>
                    <a:gd name="connsiteX6" fmla="*/ 594054 w 1033175"/>
                    <a:gd name="connsiteY6" fmla="*/ 19661 h 656252"/>
                    <a:gd name="connsiteX7" fmla="*/ 601773 w 1033175"/>
                    <a:gd name="connsiteY7" fmla="*/ 31973 h 656252"/>
                    <a:gd name="connsiteX8" fmla="*/ 578418 w 1033175"/>
                    <a:gd name="connsiteY8" fmla="*/ 84600 h 656252"/>
                    <a:gd name="connsiteX9" fmla="*/ 549541 w 1033175"/>
                    <a:gd name="connsiteY9" fmla="*/ 134635 h 656252"/>
                    <a:gd name="connsiteX10" fmla="*/ 546301 w 1033175"/>
                    <a:gd name="connsiteY10" fmla="*/ 145510 h 656252"/>
                    <a:gd name="connsiteX11" fmla="*/ 578841 w 1033175"/>
                    <a:gd name="connsiteY11" fmla="*/ 126267 h 656252"/>
                    <a:gd name="connsiteX12" fmla="*/ 723396 w 1033175"/>
                    <a:gd name="connsiteY12" fmla="*/ 15379 h 656252"/>
                    <a:gd name="connsiteX13" fmla="*/ 736553 w 1033175"/>
                    <a:gd name="connsiteY13" fmla="*/ 4673 h 656252"/>
                    <a:gd name="connsiteX14" fmla="*/ 761908 w 1033175"/>
                    <a:gd name="connsiteY14" fmla="*/ 2560 h 656252"/>
                    <a:gd name="connsiteX15" fmla="*/ 770304 w 1033175"/>
                    <a:gd name="connsiteY15" fmla="*/ 17802 h 656252"/>
                    <a:gd name="connsiteX16" fmla="*/ 760161 w 1033175"/>
                    <a:gd name="connsiteY16" fmla="*/ 46989 h 656252"/>
                    <a:gd name="connsiteX17" fmla="*/ 689645 w 1033175"/>
                    <a:gd name="connsiteY17" fmla="*/ 131987 h 656252"/>
                    <a:gd name="connsiteX18" fmla="*/ 684573 w 1033175"/>
                    <a:gd name="connsiteY18" fmla="*/ 139340 h 656252"/>
                    <a:gd name="connsiteX19" fmla="*/ 694321 w 1033175"/>
                    <a:gd name="connsiteY19" fmla="*/ 140748 h 656252"/>
                    <a:gd name="connsiteX20" fmla="*/ 740553 w 1033175"/>
                    <a:gd name="connsiteY20" fmla="*/ 119929 h 656252"/>
                    <a:gd name="connsiteX21" fmla="*/ 835101 w 1033175"/>
                    <a:gd name="connsiteY21" fmla="*/ 35917 h 656252"/>
                    <a:gd name="connsiteX22" fmla="*/ 851047 w 1033175"/>
                    <a:gd name="connsiteY22" fmla="*/ 14562 h 656252"/>
                    <a:gd name="connsiteX23" fmla="*/ 869162 w 1033175"/>
                    <a:gd name="connsiteY23" fmla="*/ 9772 h 656252"/>
                    <a:gd name="connsiteX24" fmla="*/ 889869 w 1033175"/>
                    <a:gd name="connsiteY24" fmla="*/ 26564 h 656252"/>
                    <a:gd name="connsiteX25" fmla="*/ 889869 w 1033175"/>
                    <a:gd name="connsiteY25" fmla="*/ 51356 h 656252"/>
                    <a:gd name="connsiteX26" fmla="*/ 884235 w 1033175"/>
                    <a:gd name="connsiteY26" fmla="*/ 76148 h 656252"/>
                    <a:gd name="connsiteX27" fmla="*/ 791997 w 1033175"/>
                    <a:gd name="connsiteY27" fmla="*/ 179683 h 656252"/>
                    <a:gd name="connsiteX28" fmla="*/ 724494 w 1033175"/>
                    <a:gd name="connsiteY28" fmla="*/ 223154 h 656252"/>
                    <a:gd name="connsiteX29" fmla="*/ 721226 w 1033175"/>
                    <a:gd name="connsiteY29" fmla="*/ 226732 h 656252"/>
                    <a:gd name="connsiteX30" fmla="*/ 731002 w 1033175"/>
                    <a:gd name="connsiteY30" fmla="*/ 228817 h 656252"/>
                    <a:gd name="connsiteX31" fmla="*/ 856147 w 1033175"/>
                    <a:gd name="connsiteY31" fmla="*/ 240480 h 656252"/>
                    <a:gd name="connsiteX32" fmla="*/ 880206 w 1033175"/>
                    <a:gd name="connsiteY32" fmla="*/ 241382 h 656252"/>
                    <a:gd name="connsiteX33" fmla="*/ 892997 w 1033175"/>
                    <a:gd name="connsiteY33" fmla="*/ 244396 h 656252"/>
                    <a:gd name="connsiteX34" fmla="*/ 955879 w 1033175"/>
                    <a:gd name="connsiteY34" fmla="*/ 233663 h 656252"/>
                    <a:gd name="connsiteX35" fmla="*/ 994025 w 1033175"/>
                    <a:gd name="connsiteY35" fmla="*/ 225859 h 656252"/>
                    <a:gd name="connsiteX36" fmla="*/ 1009971 w 1033175"/>
                    <a:gd name="connsiteY36" fmla="*/ 225042 h 656252"/>
                    <a:gd name="connsiteX37" fmla="*/ 1030396 w 1033175"/>
                    <a:gd name="connsiteY37" fmla="*/ 259131 h 656252"/>
                    <a:gd name="connsiteX38" fmla="*/ 1000899 w 1033175"/>
                    <a:gd name="connsiteY38" fmla="*/ 293079 h 656252"/>
                    <a:gd name="connsiteX39" fmla="*/ 989855 w 1033175"/>
                    <a:gd name="connsiteY39" fmla="*/ 301869 h 656252"/>
                    <a:gd name="connsiteX40" fmla="*/ 950272 w 1033175"/>
                    <a:gd name="connsiteY40" fmla="*/ 316237 h 656252"/>
                    <a:gd name="connsiteX41" fmla="*/ 890405 w 1033175"/>
                    <a:gd name="connsiteY41" fmla="*/ 327225 h 656252"/>
                    <a:gd name="connsiteX42" fmla="*/ 839778 w 1033175"/>
                    <a:gd name="connsiteY42" fmla="*/ 331845 h 656252"/>
                    <a:gd name="connsiteX43" fmla="*/ 688011 w 1033175"/>
                    <a:gd name="connsiteY43" fmla="*/ 348326 h 656252"/>
                    <a:gd name="connsiteX44" fmla="*/ 565825 w 1033175"/>
                    <a:gd name="connsiteY44" fmla="*/ 409969 h 656252"/>
                    <a:gd name="connsiteX45" fmla="*/ 503703 w 1033175"/>
                    <a:gd name="connsiteY45" fmla="*/ 471724 h 656252"/>
                    <a:gd name="connsiteX46" fmla="*/ 497590 w 1033175"/>
                    <a:gd name="connsiteY46" fmla="*/ 481894 h 656252"/>
                    <a:gd name="connsiteX47" fmla="*/ 508915 w 1033175"/>
                    <a:gd name="connsiteY47" fmla="*/ 484514 h 656252"/>
                    <a:gd name="connsiteX48" fmla="*/ 733594 w 1033175"/>
                    <a:gd name="connsiteY48" fmla="*/ 523505 h 656252"/>
                    <a:gd name="connsiteX49" fmla="*/ 775431 w 1033175"/>
                    <a:gd name="connsiteY49" fmla="*/ 541564 h 656252"/>
                    <a:gd name="connsiteX50" fmla="*/ 792983 w 1033175"/>
                    <a:gd name="connsiteY50" fmla="*/ 557313 h 656252"/>
                    <a:gd name="connsiteX51" fmla="*/ 825185 w 1033175"/>
                    <a:gd name="connsiteY51" fmla="*/ 611630 h 656252"/>
                    <a:gd name="connsiteX52" fmla="*/ 819691 w 1033175"/>
                    <a:gd name="connsiteY52" fmla="*/ 632929 h 656252"/>
                    <a:gd name="connsiteX53" fmla="*/ 790926 w 1033175"/>
                    <a:gd name="connsiteY53" fmla="*/ 642367 h 656252"/>
                    <a:gd name="connsiteX54" fmla="*/ 721649 w 1033175"/>
                    <a:gd name="connsiteY54" fmla="*/ 626365 h 656252"/>
                    <a:gd name="connsiteX55" fmla="*/ 589715 w 1033175"/>
                    <a:gd name="connsiteY55" fmla="*/ 606446 h 656252"/>
                    <a:gd name="connsiteX56" fmla="*/ 452175 w 1033175"/>
                    <a:gd name="connsiteY56" fmla="*/ 628365 h 656252"/>
                    <a:gd name="connsiteX57" fmla="*/ 356669 w 1033175"/>
                    <a:gd name="connsiteY57" fmla="*/ 653129 h 656252"/>
                    <a:gd name="connsiteX58" fmla="*/ 292547 w 1033175"/>
                    <a:gd name="connsiteY58" fmla="*/ 655495 h 656252"/>
                    <a:gd name="connsiteX59" fmla="*/ 240202 w 1033175"/>
                    <a:gd name="connsiteY59" fmla="*/ 650650 h 656252"/>
                    <a:gd name="connsiteX60" fmla="*/ 176419 w 1033175"/>
                    <a:gd name="connsiteY60" fmla="*/ 594896 h 656252"/>
                    <a:gd name="connsiteX61" fmla="*/ 43922 w 1033175"/>
                    <a:gd name="connsiteY61" fmla="*/ 476654 h 656252"/>
                    <a:gd name="connsiteX62" fmla="*/ 0 w 1033175"/>
                    <a:gd name="connsiteY62" fmla="*/ 436169 h 656252"/>
                    <a:gd name="connsiteX63" fmla="*/ 138639 w 1033175"/>
                    <a:gd name="connsiteY63" fmla="*/ 351961 h 656252"/>
                    <a:gd name="connsiteX64" fmla="*/ 168728 w 1033175"/>
                    <a:gd name="connsiteY64" fmla="*/ 340917 h 6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33175" h="656252">
                      <a:moveTo>
                        <a:pt x="168728" y="340917"/>
                      </a:moveTo>
                      <a:cubicBezTo>
                        <a:pt x="186082" y="335282"/>
                        <a:pt x="203746" y="330634"/>
                        <a:pt x="220650" y="323675"/>
                      </a:cubicBezTo>
                      <a:cubicBezTo>
                        <a:pt x="251584" y="311842"/>
                        <a:pt x="279785" y="294713"/>
                        <a:pt x="308860" y="279190"/>
                      </a:cubicBezTo>
                      <a:cubicBezTo>
                        <a:pt x="354528" y="254764"/>
                        <a:pt x="390279" y="218449"/>
                        <a:pt x="426481" y="182641"/>
                      </a:cubicBezTo>
                      <a:cubicBezTo>
                        <a:pt x="473953" y="135677"/>
                        <a:pt x="520382" y="87727"/>
                        <a:pt x="562641" y="35917"/>
                      </a:cubicBezTo>
                      <a:cubicBezTo>
                        <a:pt x="566952" y="30620"/>
                        <a:pt x="571741" y="25690"/>
                        <a:pt x="577770" y="22140"/>
                      </a:cubicBezTo>
                      <a:cubicBezTo>
                        <a:pt x="582926" y="19098"/>
                        <a:pt x="588448" y="18027"/>
                        <a:pt x="594054" y="19661"/>
                      </a:cubicBezTo>
                      <a:cubicBezTo>
                        <a:pt x="599886" y="21380"/>
                        <a:pt x="603464" y="24253"/>
                        <a:pt x="601773" y="31973"/>
                      </a:cubicBezTo>
                      <a:cubicBezTo>
                        <a:pt x="597576" y="51187"/>
                        <a:pt x="587377" y="67640"/>
                        <a:pt x="578418" y="84600"/>
                      </a:cubicBezTo>
                      <a:cubicBezTo>
                        <a:pt x="569431" y="101616"/>
                        <a:pt x="559148" y="117928"/>
                        <a:pt x="549541" y="134635"/>
                      </a:cubicBezTo>
                      <a:cubicBezTo>
                        <a:pt x="547794" y="137649"/>
                        <a:pt x="545878" y="140748"/>
                        <a:pt x="546301" y="145510"/>
                      </a:cubicBezTo>
                      <a:cubicBezTo>
                        <a:pt x="558753" y="141255"/>
                        <a:pt x="568783" y="133592"/>
                        <a:pt x="578841" y="126267"/>
                      </a:cubicBezTo>
                      <a:cubicBezTo>
                        <a:pt x="627918" y="90488"/>
                        <a:pt x="676657" y="54229"/>
                        <a:pt x="723396" y="15379"/>
                      </a:cubicBezTo>
                      <a:cubicBezTo>
                        <a:pt x="727734" y="11773"/>
                        <a:pt x="732073" y="8110"/>
                        <a:pt x="736553" y="4673"/>
                      </a:cubicBezTo>
                      <a:cubicBezTo>
                        <a:pt x="744497" y="-1440"/>
                        <a:pt x="753175" y="-905"/>
                        <a:pt x="761908" y="2560"/>
                      </a:cubicBezTo>
                      <a:cubicBezTo>
                        <a:pt x="768754" y="5293"/>
                        <a:pt x="770585" y="11068"/>
                        <a:pt x="770304" y="17802"/>
                      </a:cubicBezTo>
                      <a:cubicBezTo>
                        <a:pt x="769853" y="28536"/>
                        <a:pt x="765373" y="38002"/>
                        <a:pt x="760161" y="46989"/>
                      </a:cubicBezTo>
                      <a:cubicBezTo>
                        <a:pt x="741455" y="79275"/>
                        <a:pt x="716155" y="106124"/>
                        <a:pt x="689645" y="131987"/>
                      </a:cubicBezTo>
                      <a:cubicBezTo>
                        <a:pt x="687475" y="134099"/>
                        <a:pt x="682799" y="135677"/>
                        <a:pt x="684573" y="139340"/>
                      </a:cubicBezTo>
                      <a:cubicBezTo>
                        <a:pt x="686433" y="143199"/>
                        <a:pt x="691166" y="141678"/>
                        <a:pt x="694321" y="140748"/>
                      </a:cubicBezTo>
                      <a:cubicBezTo>
                        <a:pt x="710662" y="135959"/>
                        <a:pt x="725396" y="127479"/>
                        <a:pt x="740553" y="119929"/>
                      </a:cubicBezTo>
                      <a:cubicBezTo>
                        <a:pt x="779685" y="100433"/>
                        <a:pt x="808619" y="69640"/>
                        <a:pt x="835101" y="35917"/>
                      </a:cubicBezTo>
                      <a:cubicBezTo>
                        <a:pt x="840595" y="28902"/>
                        <a:pt x="846258" y="22112"/>
                        <a:pt x="851047" y="14562"/>
                      </a:cubicBezTo>
                      <a:cubicBezTo>
                        <a:pt x="855442" y="7631"/>
                        <a:pt x="861866" y="7490"/>
                        <a:pt x="869162" y="9772"/>
                      </a:cubicBezTo>
                      <a:cubicBezTo>
                        <a:pt x="878403" y="12674"/>
                        <a:pt x="885897" y="17351"/>
                        <a:pt x="889869" y="26564"/>
                      </a:cubicBezTo>
                      <a:cubicBezTo>
                        <a:pt x="892405" y="34818"/>
                        <a:pt x="891475" y="43101"/>
                        <a:pt x="889869" y="51356"/>
                      </a:cubicBezTo>
                      <a:cubicBezTo>
                        <a:pt x="890377" y="60146"/>
                        <a:pt x="888179" y="68400"/>
                        <a:pt x="884235" y="76148"/>
                      </a:cubicBezTo>
                      <a:cubicBezTo>
                        <a:pt x="862598" y="118745"/>
                        <a:pt x="831270" y="152750"/>
                        <a:pt x="791997" y="179683"/>
                      </a:cubicBezTo>
                      <a:cubicBezTo>
                        <a:pt x="769909" y="194840"/>
                        <a:pt x="748441" y="210927"/>
                        <a:pt x="724494" y="223154"/>
                      </a:cubicBezTo>
                      <a:cubicBezTo>
                        <a:pt x="723170" y="223830"/>
                        <a:pt x="722015" y="224816"/>
                        <a:pt x="721226" y="226732"/>
                      </a:cubicBezTo>
                      <a:cubicBezTo>
                        <a:pt x="723903" y="229718"/>
                        <a:pt x="727706" y="228760"/>
                        <a:pt x="731002" y="228817"/>
                      </a:cubicBezTo>
                      <a:cubicBezTo>
                        <a:pt x="773008" y="229549"/>
                        <a:pt x="814789" y="232648"/>
                        <a:pt x="856147" y="240480"/>
                      </a:cubicBezTo>
                      <a:cubicBezTo>
                        <a:pt x="864119" y="242002"/>
                        <a:pt x="872177" y="241297"/>
                        <a:pt x="880206" y="241382"/>
                      </a:cubicBezTo>
                      <a:cubicBezTo>
                        <a:pt x="884742" y="241410"/>
                        <a:pt x="889137" y="241635"/>
                        <a:pt x="892997" y="244396"/>
                      </a:cubicBezTo>
                      <a:cubicBezTo>
                        <a:pt x="914521" y="244087"/>
                        <a:pt x="935341" y="239804"/>
                        <a:pt x="955879" y="233663"/>
                      </a:cubicBezTo>
                      <a:cubicBezTo>
                        <a:pt x="968585" y="231014"/>
                        <a:pt x="981262" y="228141"/>
                        <a:pt x="994025" y="225859"/>
                      </a:cubicBezTo>
                      <a:cubicBezTo>
                        <a:pt x="999237" y="224929"/>
                        <a:pt x="1004674" y="224704"/>
                        <a:pt x="1009971" y="225042"/>
                      </a:cubicBezTo>
                      <a:cubicBezTo>
                        <a:pt x="1028734" y="226253"/>
                        <a:pt x="1038284" y="242171"/>
                        <a:pt x="1030396" y="259131"/>
                      </a:cubicBezTo>
                      <a:cubicBezTo>
                        <a:pt x="1023832" y="273217"/>
                        <a:pt x="1012647" y="283444"/>
                        <a:pt x="1000899" y="293079"/>
                      </a:cubicBezTo>
                      <a:cubicBezTo>
                        <a:pt x="997265" y="296066"/>
                        <a:pt x="993546" y="298939"/>
                        <a:pt x="989855" y="301869"/>
                      </a:cubicBezTo>
                      <a:cubicBezTo>
                        <a:pt x="977290" y="308405"/>
                        <a:pt x="963344" y="311138"/>
                        <a:pt x="950272" y="316237"/>
                      </a:cubicBezTo>
                      <a:cubicBezTo>
                        <a:pt x="931002" y="323703"/>
                        <a:pt x="910548" y="324605"/>
                        <a:pt x="890405" y="327225"/>
                      </a:cubicBezTo>
                      <a:cubicBezTo>
                        <a:pt x="873501" y="328380"/>
                        <a:pt x="856682" y="330718"/>
                        <a:pt x="839778" y="331845"/>
                      </a:cubicBezTo>
                      <a:cubicBezTo>
                        <a:pt x="788954" y="335254"/>
                        <a:pt x="738243" y="339086"/>
                        <a:pt x="688011" y="348326"/>
                      </a:cubicBezTo>
                      <a:cubicBezTo>
                        <a:pt x="641046" y="356975"/>
                        <a:pt x="601097" y="379147"/>
                        <a:pt x="565825" y="409969"/>
                      </a:cubicBezTo>
                      <a:cubicBezTo>
                        <a:pt x="543878" y="429154"/>
                        <a:pt x="524072" y="450763"/>
                        <a:pt x="503703" y="471724"/>
                      </a:cubicBezTo>
                      <a:cubicBezTo>
                        <a:pt x="500886" y="474597"/>
                        <a:pt x="496153" y="477922"/>
                        <a:pt x="497590" y="481894"/>
                      </a:cubicBezTo>
                      <a:cubicBezTo>
                        <a:pt x="499224" y="486345"/>
                        <a:pt x="504943" y="484345"/>
                        <a:pt x="508915" y="484514"/>
                      </a:cubicBezTo>
                      <a:cubicBezTo>
                        <a:pt x="585546" y="487557"/>
                        <a:pt x="660626" y="499643"/>
                        <a:pt x="733594" y="523505"/>
                      </a:cubicBezTo>
                      <a:cubicBezTo>
                        <a:pt x="748047" y="528239"/>
                        <a:pt x="761739" y="534944"/>
                        <a:pt x="775431" y="541564"/>
                      </a:cubicBezTo>
                      <a:cubicBezTo>
                        <a:pt x="782925" y="545170"/>
                        <a:pt x="789179" y="549791"/>
                        <a:pt x="792983" y="557313"/>
                      </a:cubicBezTo>
                      <a:cubicBezTo>
                        <a:pt x="810704" y="571287"/>
                        <a:pt x="825466" y="586979"/>
                        <a:pt x="825185" y="611630"/>
                      </a:cubicBezTo>
                      <a:cubicBezTo>
                        <a:pt x="825100" y="619209"/>
                        <a:pt x="822311" y="626055"/>
                        <a:pt x="819691" y="632929"/>
                      </a:cubicBezTo>
                      <a:cubicBezTo>
                        <a:pt x="812563" y="643550"/>
                        <a:pt x="801716" y="643268"/>
                        <a:pt x="790926" y="642367"/>
                      </a:cubicBezTo>
                      <a:cubicBezTo>
                        <a:pt x="767092" y="640423"/>
                        <a:pt x="744582" y="632337"/>
                        <a:pt x="721649" y="626365"/>
                      </a:cubicBezTo>
                      <a:cubicBezTo>
                        <a:pt x="678319" y="615096"/>
                        <a:pt x="634426" y="607771"/>
                        <a:pt x="589715" y="606446"/>
                      </a:cubicBezTo>
                      <a:cubicBezTo>
                        <a:pt x="542582" y="605038"/>
                        <a:pt x="496970" y="614391"/>
                        <a:pt x="452175" y="628365"/>
                      </a:cubicBezTo>
                      <a:cubicBezTo>
                        <a:pt x="420762" y="638141"/>
                        <a:pt x="389265" y="647692"/>
                        <a:pt x="356669" y="653129"/>
                      </a:cubicBezTo>
                      <a:cubicBezTo>
                        <a:pt x="335342" y="656679"/>
                        <a:pt x="313959" y="656791"/>
                        <a:pt x="292547" y="655495"/>
                      </a:cubicBezTo>
                      <a:cubicBezTo>
                        <a:pt x="275052" y="654425"/>
                        <a:pt x="257472" y="654059"/>
                        <a:pt x="240202" y="650650"/>
                      </a:cubicBezTo>
                      <a:cubicBezTo>
                        <a:pt x="217579" y="633633"/>
                        <a:pt x="197661" y="613490"/>
                        <a:pt x="176419" y="594896"/>
                      </a:cubicBezTo>
                      <a:cubicBezTo>
                        <a:pt x="131906" y="555876"/>
                        <a:pt x="87956" y="516209"/>
                        <a:pt x="43922" y="476654"/>
                      </a:cubicBezTo>
                      <a:cubicBezTo>
                        <a:pt x="29103" y="463356"/>
                        <a:pt x="13748" y="450622"/>
                        <a:pt x="0" y="436169"/>
                      </a:cubicBezTo>
                      <a:cubicBezTo>
                        <a:pt x="38935" y="396136"/>
                        <a:pt x="85139" y="368104"/>
                        <a:pt x="138639" y="351961"/>
                      </a:cubicBezTo>
                      <a:cubicBezTo>
                        <a:pt x="148837" y="348890"/>
                        <a:pt x="158698" y="344636"/>
                        <a:pt x="168728" y="340917"/>
                      </a:cubicBezTo>
                      <a:close/>
                    </a:path>
                  </a:pathLst>
                </a:custGeom>
                <a:solidFill>
                  <a:srgbClr val="FCC6AA"/>
                </a:solidFill>
                <a:ln w="28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0019B3EE-2C64-4784-BA83-A83084DD154B}"/>
                  </a:ext>
                </a:extLst>
              </p:cNvPr>
              <p:cNvSpPr/>
              <p:nvPr/>
            </p:nvSpPr>
            <p:spPr>
              <a:xfrm rot="1679083">
                <a:off x="6641219" y="4089524"/>
                <a:ext cx="889203" cy="3161959"/>
              </a:xfrm>
              <a:custGeom>
                <a:avLst/>
                <a:gdLst>
                  <a:gd name="connsiteX0" fmla="*/ 0 w 889203"/>
                  <a:gd name="connsiteY0" fmla="*/ 0 h 3161959"/>
                  <a:gd name="connsiteX1" fmla="*/ 889203 w 889203"/>
                  <a:gd name="connsiteY1" fmla="*/ 0 h 3161959"/>
                  <a:gd name="connsiteX2" fmla="*/ 889203 w 889203"/>
                  <a:gd name="connsiteY2" fmla="*/ 2689466 h 3161959"/>
                  <a:gd name="connsiteX3" fmla="*/ 0 w 889203"/>
                  <a:gd name="connsiteY3" fmla="*/ 3161959 h 316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203" h="3161959">
                    <a:moveTo>
                      <a:pt x="0" y="0"/>
                    </a:moveTo>
                    <a:lnTo>
                      <a:pt x="889203" y="0"/>
                    </a:lnTo>
                    <a:lnTo>
                      <a:pt x="889203" y="2689466"/>
                    </a:lnTo>
                    <a:lnTo>
                      <a:pt x="0" y="31619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Dikdörtgen: Köşeleri Yuvarlatılmış 43">
            <a:extLst>
              <a:ext uri="{FF2B5EF4-FFF2-40B4-BE49-F238E27FC236}">
                <a16:creationId xmlns="" xmlns:a16="http://schemas.microsoft.com/office/drawing/2014/main" id="{E24E20FD-A0F4-4B6F-993B-59F04BEB0B22}"/>
              </a:ext>
            </a:extLst>
          </p:cNvPr>
          <p:cNvSpPr/>
          <p:nvPr/>
        </p:nvSpPr>
        <p:spPr bwMode="auto">
          <a:xfrm>
            <a:off x="4152285" y="349083"/>
            <a:ext cx="3691553" cy="74532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HİZMETLERİMİZ</a:t>
            </a:r>
            <a:endParaRPr lang="tr-TR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组合 16">
            <a:extLst>
              <a:ext uri="{FF2B5EF4-FFF2-40B4-BE49-F238E27FC236}">
                <a16:creationId xmlns="" xmlns:a16="http://schemas.microsoft.com/office/drawing/2014/main" id="{F8468409-F51A-4767-850F-3854C89F8CC1}"/>
              </a:ext>
            </a:extLst>
          </p:cNvPr>
          <p:cNvGrpSpPr>
            <a:grpSpLocks/>
          </p:cNvGrpSpPr>
          <p:nvPr/>
        </p:nvGrpSpPr>
        <p:grpSpPr bwMode="auto">
          <a:xfrm>
            <a:off x="34094" y="1287715"/>
            <a:ext cx="5511800" cy="817036"/>
            <a:chOff x="0" y="0"/>
            <a:chExt cx="5511800" cy="817062"/>
          </a:xfrm>
        </p:grpSpPr>
        <p:grpSp>
          <p:nvGrpSpPr>
            <p:cNvPr id="46" name="组合 8">
              <a:extLst>
                <a:ext uri="{FF2B5EF4-FFF2-40B4-BE49-F238E27FC236}">
                  <a16:creationId xmlns="" xmlns:a16="http://schemas.microsoft.com/office/drawing/2014/main" id="{B442E858-6735-477D-8FBD-2F17B5674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54" name="等腰三角形 6">
                <a:extLst>
                  <a:ext uri="{FF2B5EF4-FFF2-40B4-BE49-F238E27FC236}">
                    <a16:creationId xmlns="" xmlns:a16="http://schemas.microsoft.com/office/drawing/2014/main" id="{967C43E2-5281-4D08-80A7-40512B79C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等腰三角形 7">
                <a:extLst>
                  <a:ext uri="{FF2B5EF4-FFF2-40B4-BE49-F238E27FC236}">
                    <a16:creationId xmlns="" xmlns:a16="http://schemas.microsoft.com/office/drawing/2014/main" id="{452A143C-3A94-4CD5-BBC2-59F004F28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7" name="组合 9">
              <a:extLst>
                <a:ext uri="{FF2B5EF4-FFF2-40B4-BE49-F238E27FC236}">
                  <a16:creationId xmlns="" xmlns:a16="http://schemas.microsoft.com/office/drawing/2014/main" id="{C33F162A-55EA-41A1-B4B0-A94D3FB339D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52" name="等腰三角形 6">
                <a:extLst>
                  <a:ext uri="{FF2B5EF4-FFF2-40B4-BE49-F238E27FC236}">
                    <a16:creationId xmlns="" xmlns:a16="http://schemas.microsoft.com/office/drawing/2014/main" id="{B25C1475-8252-4B90-BF60-403625D56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等腰三角形 7">
                <a:extLst>
                  <a:ext uri="{FF2B5EF4-FFF2-40B4-BE49-F238E27FC236}">
                    <a16:creationId xmlns="" xmlns:a16="http://schemas.microsoft.com/office/drawing/2014/main" id="{BEA1BA1E-D63F-4D81-85F4-501407D5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48" name="组合 12">
              <a:extLst>
                <a:ext uri="{FF2B5EF4-FFF2-40B4-BE49-F238E27FC236}">
                  <a16:creationId xmlns="" xmlns:a16="http://schemas.microsoft.com/office/drawing/2014/main" id="{B02B23FA-D14F-4C99-90B4-998398E90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4757058" cy="805361"/>
              <a:chOff x="0" y="0"/>
              <a:chExt cx="4757058" cy="805361"/>
            </a:xfrm>
          </p:grpSpPr>
          <p:cxnSp>
            <p:nvCxnSpPr>
              <p:cNvPr id="49" name="直接连接符 13">
                <a:extLst>
                  <a:ext uri="{FF2B5EF4-FFF2-40B4-BE49-F238E27FC236}">
                    <a16:creationId xmlns="" xmlns:a16="http://schemas.microsoft.com/office/drawing/2014/main" id="{F78F02FB-E173-418E-84CF-C19114A3FF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文本框 14">
                <a:extLst>
                  <a:ext uri="{FF2B5EF4-FFF2-40B4-BE49-F238E27FC236}">
                    <a16:creationId xmlns="" xmlns:a16="http://schemas.microsoft.com/office/drawing/2014/main" id="{B5B9BEF7-649D-490A-B1EE-1DFF296BDE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452780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Danışma hizmeti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15">
                <a:extLst>
                  <a:ext uri="{FF2B5EF4-FFF2-40B4-BE49-F238E27FC236}">
                    <a16:creationId xmlns="" xmlns:a16="http://schemas.microsoft.com/office/drawing/2014/main" id="{D19F78CB-1EC2-4261-9082-36D2A4363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56" name="组合 16">
            <a:extLst>
              <a:ext uri="{FF2B5EF4-FFF2-40B4-BE49-F238E27FC236}">
                <a16:creationId xmlns="" xmlns:a16="http://schemas.microsoft.com/office/drawing/2014/main" id="{3C4E0C61-770E-4591-9C4A-AA85B3CB68C2}"/>
              </a:ext>
            </a:extLst>
          </p:cNvPr>
          <p:cNvGrpSpPr>
            <a:grpSpLocks/>
          </p:cNvGrpSpPr>
          <p:nvPr/>
        </p:nvGrpSpPr>
        <p:grpSpPr bwMode="auto">
          <a:xfrm>
            <a:off x="1508" y="4081454"/>
            <a:ext cx="5583194" cy="1420888"/>
            <a:chOff x="0" y="0"/>
            <a:chExt cx="5583194" cy="1420933"/>
          </a:xfrm>
        </p:grpSpPr>
        <p:grpSp>
          <p:nvGrpSpPr>
            <p:cNvPr id="57" name="组合 8">
              <a:extLst>
                <a:ext uri="{FF2B5EF4-FFF2-40B4-BE49-F238E27FC236}">
                  <a16:creationId xmlns="" xmlns:a16="http://schemas.microsoft.com/office/drawing/2014/main" id="{929C502E-6F35-4B3F-B10A-B3174EBEE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65" name="等腰三角形 6">
                <a:extLst>
                  <a:ext uri="{FF2B5EF4-FFF2-40B4-BE49-F238E27FC236}">
                    <a16:creationId xmlns="" xmlns:a16="http://schemas.microsoft.com/office/drawing/2014/main" id="{9FC1C385-1B61-4B42-BE49-440590F8B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等腰三角形 7">
                <a:extLst>
                  <a:ext uri="{FF2B5EF4-FFF2-40B4-BE49-F238E27FC236}">
                    <a16:creationId xmlns="" xmlns:a16="http://schemas.microsoft.com/office/drawing/2014/main" id="{377CE1A6-79B5-455E-B1FE-591F665B5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8" name="组合 9">
              <a:extLst>
                <a:ext uri="{FF2B5EF4-FFF2-40B4-BE49-F238E27FC236}">
                  <a16:creationId xmlns="" xmlns:a16="http://schemas.microsoft.com/office/drawing/2014/main" id="{20753343-59E9-436A-8133-7321141F2FEE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63" name="等腰三角形 6">
                <a:extLst>
                  <a:ext uri="{FF2B5EF4-FFF2-40B4-BE49-F238E27FC236}">
                    <a16:creationId xmlns="" xmlns:a16="http://schemas.microsoft.com/office/drawing/2014/main" id="{249CF252-EAEA-471C-B2A0-8989E1BC9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等腰三角形 7">
                <a:extLst>
                  <a:ext uri="{FF2B5EF4-FFF2-40B4-BE49-F238E27FC236}">
                    <a16:creationId xmlns="" xmlns:a16="http://schemas.microsoft.com/office/drawing/2014/main" id="{3DBC7842-C6D8-44EE-B5B5-5A6ECA935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9" name="组合 12">
              <a:extLst>
                <a:ext uri="{FF2B5EF4-FFF2-40B4-BE49-F238E27FC236}">
                  <a16:creationId xmlns="" xmlns:a16="http://schemas.microsoft.com/office/drawing/2014/main" id="{903A5188-A66C-4665-B054-6A8590787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4828452" cy="1420933"/>
              <a:chOff x="0" y="0"/>
              <a:chExt cx="4828452" cy="1420933"/>
            </a:xfrm>
          </p:grpSpPr>
          <p:cxnSp>
            <p:nvCxnSpPr>
              <p:cNvPr id="60" name="直接连接符 13">
                <a:extLst>
                  <a:ext uri="{FF2B5EF4-FFF2-40B4-BE49-F238E27FC236}">
                    <a16:creationId xmlns="" xmlns:a16="http://schemas.microsoft.com/office/drawing/2014/main" id="{DD06D1A3-4378-4C32-897B-2B1D5D6E14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文本框 14">
                <a:extLst>
                  <a:ext uri="{FF2B5EF4-FFF2-40B4-BE49-F238E27FC236}">
                    <a16:creationId xmlns="" xmlns:a16="http://schemas.microsoft.com/office/drawing/2014/main" id="{C317C308-432E-4054-A36C-4C6BFC7D7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82845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altLang="zh-CN" sz="2400" b="1" dirty="0">
                    <a:latin typeface="Arial Black" panose="020B0A04020102020204" pitchFamily="34" charset="0"/>
                    <a:ea typeface="微软雅黑" panose="020B0503020204020204" pitchFamily="34" charset="-122"/>
                  </a:rPr>
                  <a:t>Veri tabanı</a:t>
                </a:r>
                <a:endParaRPr lang="zh-CN" altLang="en-US" sz="2400" b="1" dirty="0"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15">
                <a:extLst>
                  <a:ext uri="{FF2B5EF4-FFF2-40B4-BE49-F238E27FC236}">
                    <a16:creationId xmlns="" xmlns:a16="http://schemas.microsoft.com/office/drawing/2014/main" id="{8C2534E5-88F3-4C98-9787-95010768EC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923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14  </a:t>
                </a:r>
                <a:r>
                  <a:rPr lang="tr-T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veri tabanına erişim imkanı hizmeti ile aynı zamanda veri tabanlarına uzaktan erişim imkanı sağlanmaktadır</a:t>
                </a: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67" name="组合 16">
            <a:extLst>
              <a:ext uri="{FF2B5EF4-FFF2-40B4-BE49-F238E27FC236}">
                <a16:creationId xmlns="" xmlns:a16="http://schemas.microsoft.com/office/drawing/2014/main" id="{F90FC635-1C35-447B-B28C-4F07275E3CE4}"/>
              </a:ext>
            </a:extLst>
          </p:cNvPr>
          <p:cNvGrpSpPr>
            <a:grpSpLocks/>
          </p:cNvGrpSpPr>
          <p:nvPr/>
        </p:nvGrpSpPr>
        <p:grpSpPr bwMode="auto">
          <a:xfrm>
            <a:off x="-92613" y="2607086"/>
            <a:ext cx="7330093" cy="817036"/>
            <a:chOff x="0" y="0"/>
            <a:chExt cx="6564468" cy="817062"/>
          </a:xfrm>
        </p:grpSpPr>
        <p:grpSp>
          <p:nvGrpSpPr>
            <p:cNvPr id="68" name="组合 8">
              <a:extLst>
                <a:ext uri="{FF2B5EF4-FFF2-40B4-BE49-F238E27FC236}">
                  <a16:creationId xmlns="" xmlns:a16="http://schemas.microsoft.com/office/drawing/2014/main" id="{A790F7CD-5EB6-4E9E-92EA-C69431840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54743" cy="482600"/>
              <a:chOff x="0" y="0"/>
              <a:chExt cx="754743" cy="482600"/>
            </a:xfrm>
          </p:grpSpPr>
          <p:sp>
            <p:nvSpPr>
              <p:cNvPr id="76" name="等腰三角形 6">
                <a:extLst>
                  <a:ext uri="{FF2B5EF4-FFF2-40B4-BE49-F238E27FC236}">
                    <a16:creationId xmlns="" xmlns:a16="http://schemas.microsoft.com/office/drawing/2014/main" id="{9E71A81B-50EB-4280-B8CF-8B824C4A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29"/>
                <a:ext cx="754743" cy="478971"/>
              </a:xfrm>
              <a:custGeom>
                <a:avLst/>
                <a:gdLst>
                  <a:gd name="T0" fmla="*/ 0 w 754743"/>
                  <a:gd name="T1" fmla="*/ 348342 h 478971"/>
                  <a:gd name="T2" fmla="*/ 246743 w 754743"/>
                  <a:gd name="T3" fmla="*/ 0 h 478971"/>
                  <a:gd name="T4" fmla="*/ 754743 w 754743"/>
                  <a:gd name="T5" fmla="*/ 478971 h 478971"/>
                  <a:gd name="T6" fmla="*/ 0 w 754743"/>
                  <a:gd name="T7" fmla="*/ 348342 h 4789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4743"/>
                  <a:gd name="T13" fmla="*/ 0 h 478971"/>
                  <a:gd name="T14" fmla="*/ 754743 w 754743"/>
                  <a:gd name="T15" fmla="*/ 478971 h 4789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4743" h="478971">
                    <a:moveTo>
                      <a:pt x="0" y="348342"/>
                    </a:moveTo>
                    <a:lnTo>
                      <a:pt x="246743" y="0"/>
                    </a:lnTo>
                    <a:lnTo>
                      <a:pt x="754743" y="478971"/>
                    </a:lnTo>
                    <a:lnTo>
                      <a:pt x="0" y="348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等腰三角形 7">
                <a:extLst>
                  <a:ext uri="{FF2B5EF4-FFF2-40B4-BE49-F238E27FC236}">
                    <a16:creationId xmlns="" xmlns:a16="http://schemas.microsoft.com/office/drawing/2014/main" id="{BA964D55-2564-4EF8-9797-864BB06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07" y="0"/>
                <a:ext cx="512535" cy="482600"/>
              </a:xfrm>
              <a:custGeom>
                <a:avLst/>
                <a:gdLst>
                  <a:gd name="T0" fmla="*/ 512535 w 512535"/>
                  <a:gd name="T1" fmla="*/ 482600 h 482600"/>
                  <a:gd name="T2" fmla="*/ 0 w 512535"/>
                  <a:gd name="T3" fmla="*/ 12700 h 482600"/>
                  <a:gd name="T4" fmla="*/ 198664 w 512535"/>
                  <a:gd name="T5" fmla="*/ 0 h 482600"/>
                  <a:gd name="T6" fmla="*/ 512535 w 512535"/>
                  <a:gd name="T7" fmla="*/ 482600 h 482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535"/>
                  <a:gd name="T13" fmla="*/ 0 h 482600"/>
                  <a:gd name="T14" fmla="*/ 512535 w 512535"/>
                  <a:gd name="T15" fmla="*/ 482600 h 482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535" h="482600">
                    <a:moveTo>
                      <a:pt x="512535" y="482600"/>
                    </a:moveTo>
                    <a:lnTo>
                      <a:pt x="0" y="12700"/>
                    </a:lnTo>
                    <a:lnTo>
                      <a:pt x="198664" y="0"/>
                    </a:lnTo>
                    <a:lnTo>
                      <a:pt x="512535" y="482600"/>
                    </a:lnTo>
                    <a:close/>
                  </a:path>
                </a:pathLst>
              </a:custGeom>
              <a:solidFill>
                <a:srgbClr val="9632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69" name="组合 9">
              <a:extLst>
                <a:ext uri="{FF2B5EF4-FFF2-40B4-BE49-F238E27FC236}">
                  <a16:creationId xmlns="" xmlns:a16="http://schemas.microsoft.com/office/drawing/2014/main" id="{C905A6EB-506E-44EC-9B0C-C7BB1CD71DE7}"/>
                </a:ext>
              </a:extLst>
            </p:cNvPr>
            <p:cNvGrpSpPr>
              <a:grpSpLocks/>
            </p:cNvGrpSpPr>
            <p:nvPr/>
          </p:nvGrpSpPr>
          <p:grpSpPr bwMode="auto">
            <a:xfrm rot="10346141">
              <a:off x="90601" y="581660"/>
              <a:ext cx="573538" cy="235402"/>
              <a:chOff x="0" y="0"/>
              <a:chExt cx="513443" cy="275771"/>
            </a:xfrm>
          </p:grpSpPr>
          <p:sp>
            <p:nvSpPr>
              <p:cNvPr id="74" name="等腰三角形 6">
                <a:extLst>
                  <a:ext uri="{FF2B5EF4-FFF2-40B4-BE49-F238E27FC236}">
                    <a16:creationId xmlns="" xmlns:a16="http://schemas.microsoft.com/office/drawing/2014/main" id="{1FE1A1BC-72F8-40E4-B94E-24E7C971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329"/>
                <a:ext cx="513443" cy="259442"/>
              </a:xfrm>
              <a:custGeom>
                <a:avLst/>
                <a:gdLst>
                  <a:gd name="T0" fmla="*/ 0 w 513443"/>
                  <a:gd name="T1" fmla="*/ 259442 h 259442"/>
                  <a:gd name="T2" fmla="*/ 246743 w 513443"/>
                  <a:gd name="T3" fmla="*/ 0 h 259442"/>
                  <a:gd name="T4" fmla="*/ 513443 w 513443"/>
                  <a:gd name="T5" fmla="*/ 240846 h 259442"/>
                  <a:gd name="T6" fmla="*/ 0 w 513443"/>
                  <a:gd name="T7" fmla="*/ 259442 h 2594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3443"/>
                  <a:gd name="T13" fmla="*/ 0 h 259442"/>
                  <a:gd name="T14" fmla="*/ 513443 w 513443"/>
                  <a:gd name="T15" fmla="*/ 259442 h 2594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3443" h="259442">
                    <a:moveTo>
                      <a:pt x="0" y="259442"/>
                    </a:moveTo>
                    <a:lnTo>
                      <a:pt x="246743" y="0"/>
                    </a:lnTo>
                    <a:lnTo>
                      <a:pt x="513443" y="240846"/>
                    </a:lnTo>
                    <a:lnTo>
                      <a:pt x="0" y="2594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等腰三角形 7">
                <a:extLst>
                  <a:ext uri="{FF2B5EF4-FFF2-40B4-BE49-F238E27FC236}">
                    <a16:creationId xmlns="" xmlns:a16="http://schemas.microsoft.com/office/drawing/2014/main" id="{DE2F9145-AF2A-493F-963B-F6653911C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95" y="0"/>
                <a:ext cx="266472" cy="260350"/>
              </a:xfrm>
              <a:custGeom>
                <a:avLst/>
                <a:gdLst>
                  <a:gd name="T0" fmla="*/ 266472 w 266472"/>
                  <a:gd name="T1" fmla="*/ 260350 h 260350"/>
                  <a:gd name="T2" fmla="*/ 0 w 266472"/>
                  <a:gd name="T3" fmla="*/ 19843 h 260350"/>
                  <a:gd name="T4" fmla="*/ 197076 w 266472"/>
                  <a:gd name="T5" fmla="*/ 0 h 260350"/>
                  <a:gd name="T6" fmla="*/ 266472 w 266472"/>
                  <a:gd name="T7" fmla="*/ 260350 h 260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6472"/>
                  <a:gd name="T13" fmla="*/ 0 h 260350"/>
                  <a:gd name="T14" fmla="*/ 266472 w 266472"/>
                  <a:gd name="T15" fmla="*/ 260350 h 260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6472" h="260350">
                    <a:moveTo>
                      <a:pt x="266472" y="260350"/>
                    </a:moveTo>
                    <a:lnTo>
                      <a:pt x="0" y="19843"/>
                    </a:lnTo>
                    <a:lnTo>
                      <a:pt x="197076" y="0"/>
                    </a:lnTo>
                    <a:lnTo>
                      <a:pt x="266472" y="260350"/>
                    </a:lnTo>
                    <a:close/>
                  </a:path>
                </a:pathLst>
              </a:custGeom>
              <a:solidFill>
                <a:srgbClr val="2734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70" name="组合 12">
              <a:extLst>
                <a:ext uri="{FF2B5EF4-FFF2-40B4-BE49-F238E27FC236}">
                  <a16:creationId xmlns="" xmlns:a16="http://schemas.microsoft.com/office/drawing/2014/main" id="{4E43D480-0C69-407E-81E2-9EF32C041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742" y="0"/>
              <a:ext cx="5809726" cy="805361"/>
              <a:chOff x="0" y="0"/>
              <a:chExt cx="5809726" cy="805361"/>
            </a:xfrm>
          </p:grpSpPr>
          <p:cxnSp>
            <p:nvCxnSpPr>
              <p:cNvPr id="71" name="直接连接符 13">
                <a:extLst>
                  <a:ext uri="{FF2B5EF4-FFF2-40B4-BE49-F238E27FC236}">
                    <a16:creationId xmlns="" xmlns:a16="http://schemas.microsoft.com/office/drawing/2014/main" id="{6F765D71-56AE-4796-88A1-9ECDFE0BEC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656" y="470009"/>
                <a:ext cx="3698530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文本框 14">
                <a:extLst>
                  <a:ext uri="{FF2B5EF4-FFF2-40B4-BE49-F238E27FC236}">
                    <a16:creationId xmlns="" xmlns:a16="http://schemas.microsoft.com/office/drawing/2014/main" id="{999E8B2E-94A3-4D62-A44F-D0E7769CCB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5809726" cy="646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tr-TR" sz="1800" dirty="0">
                    <a:effectLst/>
                    <a:latin typeface="Arial Black" panose="020B0A04020102020204" pitchFamily="34" charset="0"/>
                    <a:ea typeface="Calibri" panose="020F0502020204030204" pitchFamily="34" charset="0"/>
                  </a:rPr>
                  <a:t>Açık Erişim (Kurumsal Akademik Arşiv) hizmeti</a:t>
                </a:r>
                <a:endParaRPr lang="zh-CN" altLang="en-US" sz="2400" b="1" dirty="0">
                  <a:solidFill>
                    <a:schemeClr val="accent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15">
                <a:extLst>
                  <a:ext uri="{FF2B5EF4-FFF2-40B4-BE49-F238E27FC236}">
                    <a16:creationId xmlns="" xmlns:a16="http://schemas.microsoft.com/office/drawing/2014/main" id="{A58EC7BA-FD55-4BBD-8E7A-549150B888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83" y="497574"/>
                <a:ext cx="4687075" cy="30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pitchFamily="34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400" dirty="0">
                  <a:solidFill>
                    <a:srgbClr val="7F7F7F"/>
                  </a:solidFill>
                </a:endParaRPr>
              </a:p>
            </p:txBody>
          </p:sp>
        </p:grpSp>
      </p:grpSp>
      <p:pic>
        <p:nvPicPr>
          <p:cNvPr id="90" name="Resim 89">
            <a:extLst>
              <a:ext uri="{FF2B5EF4-FFF2-40B4-BE49-F238E27FC236}">
                <a16:creationId xmlns="" xmlns:a16="http://schemas.microsoft.com/office/drawing/2014/main" id="{3504C6DD-2CDE-4351-B868-6BC50E180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32" y="-1241"/>
            <a:ext cx="1451237" cy="1451237"/>
          </a:xfrm>
          <a:prstGeom prst="rect">
            <a:avLst/>
          </a:prstGeom>
        </p:spPr>
      </p:pic>
      <p:pic>
        <p:nvPicPr>
          <p:cNvPr id="97" name="图片 5">
            <a:extLst>
              <a:ext uri="{FF2B5EF4-FFF2-40B4-BE49-F238E27FC236}">
                <a16:creationId xmlns="" xmlns:a16="http://schemas.microsoft.com/office/drawing/2014/main" id="{3A4FD8D9-0431-4A46-8EB9-870653B2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481" y="-1773314"/>
            <a:ext cx="4371478" cy="343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82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微软雅黑">
  <a:themeElements>
    <a:clrScheme name="微软雅黑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3E55"/>
      </a:accent1>
      <a:accent2>
        <a:srgbClr val="34457A"/>
      </a:accent2>
      <a:accent3>
        <a:srgbClr val="FFFFFF"/>
      </a:accent3>
      <a:accent4>
        <a:srgbClr val="000000"/>
      </a:accent4>
      <a:accent5>
        <a:srgbClr val="DFAFB4"/>
      </a:accent5>
      <a:accent6>
        <a:srgbClr val="2E3E6E"/>
      </a:accent6>
      <a:hlink>
        <a:srgbClr val="0563C1"/>
      </a:hlink>
      <a:folHlink>
        <a:srgbClr val="954F72"/>
      </a:folHlink>
    </a:clrScheme>
    <a:fontScheme name="微软雅黑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lnDef>
  </a:objectDefaults>
  <a:extraClrSchemeLst>
    <a:extraClrScheme>
      <a:clrScheme name="微软雅黑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C63E55"/>
        </a:accent1>
        <a:accent2>
          <a:srgbClr val="34457A"/>
        </a:accent2>
        <a:accent3>
          <a:srgbClr val="FFFFFF"/>
        </a:accent3>
        <a:accent4>
          <a:srgbClr val="000000"/>
        </a:accent4>
        <a:accent5>
          <a:srgbClr val="DFAFB4"/>
        </a:accent5>
        <a:accent6>
          <a:srgbClr val="2E3E6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微软雅黑">
  <a:themeElements>
    <a:clrScheme name="1_微软雅黑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3E55"/>
      </a:accent1>
      <a:accent2>
        <a:srgbClr val="34457A"/>
      </a:accent2>
      <a:accent3>
        <a:srgbClr val="FFFFFF"/>
      </a:accent3>
      <a:accent4>
        <a:srgbClr val="000000"/>
      </a:accent4>
      <a:accent5>
        <a:srgbClr val="DFAFB4"/>
      </a:accent5>
      <a:accent6>
        <a:srgbClr val="2E3E6E"/>
      </a:accent6>
      <a:hlink>
        <a:srgbClr val="0563C1"/>
      </a:hlink>
      <a:folHlink>
        <a:srgbClr val="954F72"/>
      </a:folHlink>
    </a:clrScheme>
    <a:fontScheme name="1_微软雅黑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lnDef>
  </a:objectDefaults>
  <a:extraClrSchemeLst>
    <a:extraClrScheme>
      <a:clrScheme name="1_微软雅黑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C63E55"/>
        </a:accent1>
        <a:accent2>
          <a:srgbClr val="34457A"/>
        </a:accent2>
        <a:accent3>
          <a:srgbClr val="FFFFFF"/>
        </a:accent3>
        <a:accent4>
          <a:srgbClr val="000000"/>
        </a:accent4>
        <a:accent5>
          <a:srgbClr val="DFAFB4"/>
        </a:accent5>
        <a:accent6>
          <a:srgbClr val="2E3E6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微软雅黑">
  <a:themeElements>
    <a:clrScheme name="2_微软雅黑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3E55"/>
      </a:accent1>
      <a:accent2>
        <a:srgbClr val="34457A"/>
      </a:accent2>
      <a:accent3>
        <a:srgbClr val="FFFFFF"/>
      </a:accent3>
      <a:accent4>
        <a:srgbClr val="000000"/>
      </a:accent4>
      <a:accent5>
        <a:srgbClr val="DFAFB4"/>
      </a:accent5>
      <a:accent6>
        <a:srgbClr val="2E3E6E"/>
      </a:accent6>
      <a:hlink>
        <a:srgbClr val="0563C1"/>
      </a:hlink>
      <a:folHlink>
        <a:srgbClr val="954F72"/>
      </a:folHlink>
    </a:clrScheme>
    <a:fontScheme name="2_微软雅黑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微软雅黑 Light" pitchFamily="2" charset="-122"/>
          </a:defRPr>
        </a:defPPr>
      </a:lstStyle>
    </a:lnDef>
  </a:objectDefaults>
  <a:extraClrSchemeLst>
    <a:extraClrScheme>
      <a:clrScheme name="2_微软雅黑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C63E55"/>
        </a:accent1>
        <a:accent2>
          <a:srgbClr val="34457A"/>
        </a:accent2>
        <a:accent3>
          <a:srgbClr val="FFFFFF"/>
        </a:accent3>
        <a:accent4>
          <a:srgbClr val="000000"/>
        </a:accent4>
        <a:accent5>
          <a:srgbClr val="DFAFB4"/>
        </a:accent5>
        <a:accent6>
          <a:srgbClr val="2E3E6E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2404</TotalTime>
  <Pages>0</Pages>
  <Words>1162</Words>
  <Characters>0</Characters>
  <Application>Microsoft Office PowerPoint</Application>
  <DocSecurity>0</DocSecurity>
  <PresentationFormat>Özel</PresentationFormat>
  <Lines>0</Lines>
  <Paragraphs>165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32</vt:i4>
      </vt:variant>
    </vt:vector>
  </HeadingPairs>
  <TitlesOfParts>
    <vt:vector size="35" baseType="lpstr">
      <vt:lpstr>微软雅黑</vt:lpstr>
      <vt:lpstr>1_微软雅黑</vt:lpstr>
      <vt:lpstr>2_微软雅黑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Sami DOGRU</cp:lastModifiedBy>
  <cp:revision>137</cp:revision>
  <dcterms:created xsi:type="dcterms:W3CDTF">2015-03-28T14:16:19Z</dcterms:created>
  <dcterms:modified xsi:type="dcterms:W3CDTF">2024-01-04T07:51:18Z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2052-9.1.0.5108</vt:lpwstr>
  </property>
</Properties>
</file>