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2" r:id="rId5"/>
    <p:sldId id="257" r:id="rId6"/>
    <p:sldId id="259" r:id="rId7"/>
    <p:sldId id="261" r:id="rId8"/>
    <p:sldId id="266" r:id="rId9"/>
    <p:sldId id="260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62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2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1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7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9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0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5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6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7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BEB4-28E8-419B-82BF-EC05A7FB61FD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AF0F-3B41-44B4-A50F-D12C331E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7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 CRM. </a:t>
            </a:r>
            <a:r>
              <a:rPr lang="tr-TR" dirty="0" err="1" smtClean="0"/>
              <a:t>Chapter</a:t>
            </a:r>
            <a:r>
              <a:rPr lang="tr-TR" dirty="0" smtClean="0"/>
              <a:t> 7…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Value </a:t>
            </a:r>
            <a:r>
              <a:rPr lang="tr-TR" dirty="0" err="1" smtClean="0"/>
              <a:t>disciplines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0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914400"/>
            <a:ext cx="7210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64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8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tr-TR" dirty="0"/>
              <a:t>Treacy AND Wiersema (1996)</a:t>
            </a:r>
            <a:br>
              <a:rPr lang="tr-TR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521" y="5589240"/>
            <a:ext cx="2472676" cy="127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2545"/>
            <a:ext cx="7560840" cy="462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2027" y="1710686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Company  want to amaze its customers!, push the limits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06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reacy AND Wiersema (1996) product leader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3" y="1124744"/>
            <a:ext cx="6872069" cy="461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936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61206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organizations will concentrate on their </a:t>
            </a:r>
            <a:r>
              <a:rPr lang="en-US" b="1" dirty="0" smtClean="0"/>
              <a:t>relationship with their customers </a:t>
            </a:r>
            <a:r>
              <a:rPr lang="en-US" dirty="0" smtClean="0"/>
              <a:t>(to increase customer satisfaction and retention by better understanding the customer's needs and preferences).</a:t>
            </a:r>
            <a:endParaRPr lang="tr-TR" dirty="0" smtClean="0"/>
          </a:p>
          <a:p>
            <a:r>
              <a:rPr lang="en-US" dirty="0" smtClean="0"/>
              <a:t> Other organizations will focus on their </a:t>
            </a:r>
            <a:r>
              <a:rPr lang="en-US" b="1" dirty="0" smtClean="0"/>
              <a:t>products </a:t>
            </a:r>
            <a:r>
              <a:rPr lang="en-US" dirty="0" smtClean="0"/>
              <a:t>(constantly developing new ideas and getting them to market quickly). </a:t>
            </a:r>
            <a:endParaRPr lang="tr-TR" dirty="0" smtClean="0"/>
          </a:p>
          <a:p>
            <a:r>
              <a:rPr lang="en-US" dirty="0" smtClean="0"/>
              <a:t>The third group of </a:t>
            </a:r>
            <a:r>
              <a:rPr lang="en-US" b="1" dirty="0" smtClean="0"/>
              <a:t>organizations</a:t>
            </a:r>
            <a:r>
              <a:rPr lang="en-US" dirty="0" smtClean="0"/>
              <a:t> focus primarily on themselves and their internal processes (sharing best practices between different units, reducing costs and improving efficiency).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7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7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reacy AND Wiersema (1996) operational excel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445102" cy="558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9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Selling</a:t>
            </a:r>
            <a:r>
              <a:rPr lang="tr-TR" dirty="0" smtClean="0"/>
              <a:t> </a:t>
            </a:r>
            <a:r>
              <a:rPr lang="tr-TR" dirty="0" err="1" smtClean="0"/>
              <a:t>strategies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82019"/>
            <a:ext cx="66675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8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4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upselling and cross sel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8432"/>
            <a:ext cx="8568952" cy="58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5869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99</Words>
  <Application>Microsoft Office PowerPoint</Application>
  <PresentationFormat>On-screen Show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Ofis Teması</vt:lpstr>
      <vt:lpstr> CRM. Chapter 7…</vt:lpstr>
      <vt:lpstr>Treacy AND Wiersema (1996) </vt:lpstr>
      <vt:lpstr>PowerPoint Presentation</vt:lpstr>
      <vt:lpstr>PowerPoint Presentation</vt:lpstr>
      <vt:lpstr>PowerPoint Presentation</vt:lpstr>
      <vt:lpstr>PowerPoint Presentation</vt:lpstr>
      <vt:lpstr>Selling strategies</vt:lpstr>
      <vt:lpstr>PowerPoint Presentation</vt:lpstr>
      <vt:lpstr>PowerPoint Presentation</vt:lpstr>
      <vt:lpstr>PowerPoint Presentation</vt:lpstr>
      <vt:lpstr>PowerPoint Presentation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CRM. Chapter 7…</dc:title>
  <dc:creator>CASPER</dc:creator>
  <cp:lastModifiedBy>Aysegul KURTULGAN</cp:lastModifiedBy>
  <cp:revision>3</cp:revision>
  <dcterms:created xsi:type="dcterms:W3CDTF">2019-10-22T04:06:46Z</dcterms:created>
  <dcterms:modified xsi:type="dcterms:W3CDTF">2019-10-24T07:28:02Z</dcterms:modified>
</cp:coreProperties>
</file>