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Translation as an Applied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Process, Types, and Practical Aspects of Translation</a:t>
            </a:r>
          </a:p>
          <a:p>
            <a:r>
              <a:t>Prepared for University Students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Written vs. Oral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Written Translation: More time for revisions and accuracy.</a:t>
            </a:r>
          </a:p>
          <a:p>
            <a:r>
              <a:t>Oral Translation: Requires real-time interpretation.</a:t>
            </a:r>
          </a:p>
          <a:p>
            <a:r>
              <a:t>Example: A UN interpreter translating speeches live during an international summit.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Literary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Literary translation requires special expertise.</a:t>
            </a:r>
          </a:p>
          <a:p>
            <a:r>
              <a:t>Maintaining aesthetics, meaning, style, and cultural elements is crucial.</a:t>
            </a:r>
          </a:p>
          <a:p>
            <a:r>
              <a:t>Example: Translating Shakespeare’s plays while preserving poetic meter and rhymes.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Translation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Word-for-word translation.</a:t>
            </a:r>
          </a:p>
          <a:p>
            <a:r>
              <a:t>- Interpretative translation.</a:t>
            </a:r>
          </a:p>
          <a:p>
            <a:r>
              <a:t>- Creative translation.</a:t>
            </a:r>
          </a:p>
          <a:p>
            <a:r>
              <a:t>Example: Adapting humor in a stand-up comedy script for an international audience.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Cultural differences.</a:t>
            </a:r>
          </a:p>
          <a:p>
            <a:r>
              <a:rPr dirty="0"/>
              <a:t>- Loss of meaning.</a:t>
            </a:r>
          </a:p>
          <a:p>
            <a:r>
              <a:rPr dirty="0"/>
              <a:t>- Legal and ethical issues.</a:t>
            </a:r>
          </a:p>
          <a:p>
            <a:r>
              <a:rPr dirty="0"/>
              <a:t>Example: Translating idioms that have no direct equivalent in the target language</a:t>
            </a:r>
            <a:r>
              <a:rPr dirty="0" smtClean="0"/>
              <a:t>.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A storm in a </a:t>
            </a:r>
            <a:r>
              <a:rPr lang="en-US" dirty="0" smtClean="0">
                <a:solidFill>
                  <a:srgbClr val="FF0000"/>
                </a:solidFill>
              </a:rPr>
              <a:t>teacup</a:t>
            </a:r>
          </a:p>
          <a:p>
            <a:r>
              <a:rPr lang="en-US" dirty="0">
                <a:solidFill>
                  <a:srgbClr val="FF0000"/>
                </a:solidFill>
              </a:rPr>
              <a:t>Haste makes waste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Technical and Academic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Scientific and technical translation requires precision and accuracy.</a:t>
            </a:r>
          </a:p>
          <a:p>
            <a:r>
              <a:t>Example: Translating pharmaceutical guidelines for global distribution.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Factors Affecting Translation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Translator’s expertise.</a:t>
            </a:r>
          </a:p>
          <a:p>
            <a:r>
              <a:t>- Understanding the context.</a:t>
            </a:r>
          </a:p>
          <a:p>
            <a:r>
              <a:t>- Revision and editing process.</a:t>
            </a:r>
          </a:p>
          <a:p>
            <a:r>
              <a:t>Example: A poorly translated software manual leading to user confusion.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Translation and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is a cultural transfer.</a:t>
            </a:r>
          </a:p>
          <a:p>
            <a:r>
              <a:t>Example: Translating proverbs and idioms while maintaining their original impact.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Ethics in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Staying true to the source text.</a:t>
            </a:r>
          </a:p>
          <a:p>
            <a:r>
              <a:t>- Avoiding bias.</a:t>
            </a:r>
          </a:p>
          <a:p>
            <a:r>
              <a:t>- Ethical dilemmas in politically sensitive translations.</a:t>
            </a:r>
          </a:p>
          <a:p>
            <a:r>
              <a:t>Example: Translating war reports for international media while remaining neutral.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Cyclical Nature of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is rarely finalized in one step.</a:t>
            </a:r>
          </a:p>
          <a:p>
            <a:r>
              <a:t>Editing, feedback, and revisions shape the final product.</a:t>
            </a:r>
          </a:p>
          <a:p>
            <a:r>
              <a:t>Example: A novel undergoing multiple translation revisions before its final publication.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is not just linguistic transfer but also an interpretative and cultural process.</a:t>
            </a:r>
          </a:p>
          <a:p>
            <a:r>
              <a:t>A professional translation process involves multiple steps and actors.</a:t>
            </a:r>
          </a:p>
          <a:p>
            <a:r>
              <a:t>Example: The role of a translator in international diplomacy ensuring accurate communication.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Translation?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is the process of transferring meaning from one language to another. It is not merely a linguistic act but also a cultural and communicative process.</a:t>
            </a:r>
          </a:p>
          <a:p>
            <a:r>
              <a:t>Example: Translating a business contract from English to German while preserving legal terms.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Translation as 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involves linguistic, cultural, and ethical dimensions. The translator interprets the source text and reconstructs it in a new context.</a:t>
            </a:r>
          </a:p>
          <a:p>
            <a:r>
              <a:t>Example: Translating a political speech while maintaining the speaker’s original intent.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According to Roman Jakobson:</a:t>
            </a:r>
          </a:p>
          <a:p>
            <a:r>
              <a:t>1. Intralingual Translation: Rewording within the same language.</a:t>
            </a:r>
          </a:p>
          <a:p>
            <a:r>
              <a:t>2. Interlingual Translation: Translating between different languages.</a:t>
            </a:r>
          </a:p>
          <a:p>
            <a:r>
              <a:t>3. Intersemiotic Translation: Expressing text through different sign systems.</a:t>
            </a:r>
          </a:p>
          <a:p>
            <a:r>
              <a:t>Example: Translating a novel into a film adaptation.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Examples of Intralingual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 teacher simplifying a complex concept for students.</a:t>
            </a:r>
          </a:p>
          <a:p>
            <a:r>
              <a:t>- Rewriting legal documents into plain language.</a:t>
            </a:r>
          </a:p>
          <a:p>
            <a:r>
              <a:t>- Updating old English literature for modern readers.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Examples of Interlingual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Translating an official government document from Spanish to French.</a:t>
            </a:r>
          </a:p>
          <a:p>
            <a:r>
              <a:t>- Adapting a novel from Russian to Turkish while keeping cultural elements.</a:t>
            </a:r>
          </a:p>
          <a:p>
            <a:r>
              <a:t>- Localizing a website for a global audience.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Examples of Intersemiotic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Converting a novel into a graphic novel.</a:t>
            </a:r>
          </a:p>
          <a:p>
            <a:r>
              <a:t>- Adapting a book into a screenplay.</a:t>
            </a:r>
          </a:p>
          <a:p>
            <a:r>
              <a:t>- Using sign language to convey spoken words to the deaf community.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Translation Process and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t>The translation process consists of:</a:t>
            </a:r>
          </a:p>
          <a:p>
            <a:r>
              <a:t>1. Understanding the source text.</a:t>
            </a:r>
          </a:p>
          <a:p>
            <a:r>
              <a:t>2. Analyzing the text.</a:t>
            </a:r>
          </a:p>
          <a:p>
            <a:r>
              <a:t>3. Reconstructing the message.</a:t>
            </a:r>
          </a:p>
          <a:p>
            <a:r>
              <a:t>4. Producing the target text.</a:t>
            </a:r>
          </a:p>
          <a:p>
            <a:r>
              <a:t>5. Revision and quality assurance.</a:t>
            </a:r>
          </a:p>
          <a:p>
            <a:r>
              <a:t>Example: Translating a medical research paper and having a specialist review it before publication.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Diagram of the Translation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Source Text → Analysis → Reconstruction → Target </a:t>
            </a:r>
            <a:r>
              <a:rPr dirty="0" smtClean="0"/>
              <a:t>Tex</a:t>
            </a:r>
            <a:r>
              <a:rPr lang="en-US" dirty="0" smtClean="0"/>
              <a:t>t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654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Translation as an Applied Field</vt:lpstr>
      <vt:lpstr>What is Translation?</vt:lpstr>
      <vt:lpstr>Translation as a Practice</vt:lpstr>
      <vt:lpstr>Types of Translation</vt:lpstr>
      <vt:lpstr>Examples of Intralingual Translation</vt:lpstr>
      <vt:lpstr>Examples of Interlingual Translation</vt:lpstr>
      <vt:lpstr>Examples of Intersemiotic Translation</vt:lpstr>
      <vt:lpstr>Translation Process and Stages</vt:lpstr>
      <vt:lpstr>Diagram of the Translation Process</vt:lpstr>
      <vt:lpstr>Written vs. Oral Translation</vt:lpstr>
      <vt:lpstr>Literary Translation</vt:lpstr>
      <vt:lpstr>Translation Strategies</vt:lpstr>
      <vt:lpstr>Challenges in Translation</vt:lpstr>
      <vt:lpstr>Technical and Academic Translation</vt:lpstr>
      <vt:lpstr>Factors Affecting Translation Quality</vt:lpstr>
      <vt:lpstr>Translation and Culture</vt:lpstr>
      <vt:lpstr>Ethics in Translation</vt:lpstr>
      <vt:lpstr>The Cyclical Nature of Translation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as an Applied Field</dc:title>
  <dc:subject/>
  <dc:creator/>
  <cp:keywords/>
  <dc:description>generated using python-pptx</dc:description>
  <cp:lastModifiedBy>Mehmet Ekizoğlu</cp:lastModifiedBy>
  <cp:revision>2</cp:revision>
  <dcterms:created xsi:type="dcterms:W3CDTF">2013-01-27T09:14:16Z</dcterms:created>
  <dcterms:modified xsi:type="dcterms:W3CDTF">2025-02-16T21:02:37Z</dcterms:modified>
  <cp:category/>
</cp:coreProperties>
</file>