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7" r:id="rId3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47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1858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669064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5896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76397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5710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2421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077858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649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421295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21787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16916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27801-9943-47A4-AEFE-E52636178AB0}" type="datetimeFigureOut">
              <a:rPr lang="tr-TR" smtClean="0"/>
              <a:t>21.12.2017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30D37-F8A1-4108-AE10-6A6C518849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75561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87510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78" y="884581"/>
            <a:ext cx="11714922" cy="4389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778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5" y="914399"/>
            <a:ext cx="12184745" cy="4409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390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4" y="1030431"/>
            <a:ext cx="11772347" cy="4830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912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47" y="161082"/>
            <a:ext cx="4171167" cy="75918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047" y="1358536"/>
            <a:ext cx="11769799" cy="3782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08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" y="301056"/>
            <a:ext cx="12164945" cy="1989742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55" y="2508770"/>
            <a:ext cx="12168217" cy="1987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415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507" y="1240078"/>
            <a:ext cx="11842544" cy="411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45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05" y="613776"/>
            <a:ext cx="11651619" cy="241758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209" y="3720230"/>
            <a:ext cx="11972764" cy="1505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134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6" y="1084822"/>
            <a:ext cx="12185864" cy="437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602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65" y="772544"/>
            <a:ext cx="11997135" cy="4631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0439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0" y="588723"/>
            <a:ext cx="11997565" cy="5470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9274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043" y="213491"/>
            <a:ext cx="5593223" cy="78983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92" y="1003325"/>
            <a:ext cx="11788084" cy="1448327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891" y="2782958"/>
            <a:ext cx="11716287" cy="2411894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034" y="4731026"/>
            <a:ext cx="5858144" cy="927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426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0" y="989556"/>
            <a:ext cx="11810890" cy="470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7923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29" y="1306286"/>
            <a:ext cx="12108737" cy="3277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89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624" y="285587"/>
            <a:ext cx="5846207" cy="71825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600" y="1091519"/>
            <a:ext cx="9116525" cy="607845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947" y="1968098"/>
            <a:ext cx="12015767" cy="3539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888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75" y="274515"/>
            <a:ext cx="4767231" cy="787724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1417" y="1306750"/>
            <a:ext cx="9312055" cy="4980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7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757" y="117567"/>
            <a:ext cx="10753052" cy="6564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276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503"/>
            <a:ext cx="10110081" cy="4323806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6365" y="3474719"/>
            <a:ext cx="8109523" cy="3122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2044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060" y="1077238"/>
            <a:ext cx="11964939" cy="432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96788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4" y="1930159"/>
            <a:ext cx="12015466" cy="1563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438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770" y="130090"/>
            <a:ext cx="10187836" cy="661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50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94" y="353234"/>
            <a:ext cx="11818037" cy="193993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42" y="1816941"/>
            <a:ext cx="5390358" cy="1746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3582"/>
            <a:ext cx="12146588" cy="544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31584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35843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740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531" y="8256"/>
            <a:ext cx="5622858" cy="811668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2631" y="819924"/>
            <a:ext cx="10296939" cy="305517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3605" y="4044505"/>
            <a:ext cx="10455965" cy="2337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7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027" y="603377"/>
            <a:ext cx="11783898" cy="4794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029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782" y="107756"/>
            <a:ext cx="11672777" cy="66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0041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35" y="355399"/>
            <a:ext cx="11812783" cy="6195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1151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791" y="185530"/>
            <a:ext cx="11756862" cy="2082753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746" y="2855654"/>
            <a:ext cx="11166951" cy="3599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774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48" y="291549"/>
            <a:ext cx="11667769" cy="2141570"/>
          </a:xfrm>
          <a:prstGeom prst="rect">
            <a:avLst/>
          </a:prstGeo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19" y="2632178"/>
            <a:ext cx="11966226" cy="1482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17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0</Words>
  <Application>Microsoft Office PowerPoint</Application>
  <PresentationFormat>Geniş ekran</PresentationFormat>
  <Paragraphs>0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Hasan Basri Özkan</dc:creator>
  <cp:lastModifiedBy>Hasan Basri Özkan</cp:lastModifiedBy>
  <cp:revision>15</cp:revision>
  <dcterms:created xsi:type="dcterms:W3CDTF">2017-12-21T17:54:17Z</dcterms:created>
  <dcterms:modified xsi:type="dcterms:W3CDTF">2017-12-21T20:48:31Z</dcterms:modified>
</cp:coreProperties>
</file>