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08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24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26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088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48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499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30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887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94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89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62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65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9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35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17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98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73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5870473-40BE-4909-AC2F-482597B948AD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A2C4A1-2115-4ACF-B0FD-5D0BDB7FFC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1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9D40EB-6F2B-474C-9BCB-6C86584D89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Reflecting</a:t>
            </a:r>
            <a:r>
              <a:rPr lang="tr-TR" dirty="0"/>
              <a:t> on </a:t>
            </a:r>
            <a:r>
              <a:rPr lang="tr-TR" dirty="0" err="1"/>
              <a:t>Scholarly</a:t>
            </a:r>
            <a:r>
              <a:rPr lang="tr-TR" dirty="0"/>
              <a:t> </a:t>
            </a:r>
            <a:r>
              <a:rPr lang="tr-TR" dirty="0" err="1"/>
              <a:t>Studies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2D40406-7C6D-40C1-9782-3388B2F01C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16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889A35-51E3-4B78-9E65-8354BE818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770351"/>
            <a:ext cx="10018713" cy="5020849"/>
          </a:xfrm>
        </p:spPr>
        <p:txBody>
          <a:bodyPr/>
          <a:lstStyle/>
          <a:p>
            <a:r>
              <a:rPr lang="tr-TR" dirty="0"/>
              <a:t>What is </a:t>
            </a:r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point</a:t>
            </a:r>
            <a:r>
              <a:rPr lang="tr-TR" dirty="0"/>
              <a:t>? How is it </a:t>
            </a:r>
            <a:r>
              <a:rPr lang="tr-TR" dirty="0" err="1"/>
              <a:t>developed</a:t>
            </a:r>
            <a:r>
              <a:rPr lang="tr-TR" dirty="0"/>
              <a:t>? </a:t>
            </a:r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purpose</a:t>
            </a:r>
            <a:r>
              <a:rPr lang="tr-TR" dirty="0"/>
              <a:t>, </a:t>
            </a:r>
            <a:r>
              <a:rPr lang="tr-TR" dirty="0" err="1"/>
              <a:t>impact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/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theoretical</a:t>
            </a:r>
            <a:r>
              <a:rPr lang="tr-TR" dirty="0"/>
              <a:t> </a:t>
            </a:r>
            <a:r>
              <a:rPr lang="tr-TR" dirty="0" err="1"/>
              <a:t>framework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text</a:t>
            </a:r>
            <a:endParaRPr lang="tr-TR" dirty="0"/>
          </a:p>
          <a:p>
            <a:r>
              <a:rPr lang="tr-TR" dirty="0"/>
              <a:t>What </a:t>
            </a:r>
            <a:r>
              <a:rPr lang="tr-TR" dirty="0" err="1"/>
              <a:t>ideas</a:t>
            </a:r>
            <a:r>
              <a:rPr lang="tr-TR" dirty="0"/>
              <a:t> </a:t>
            </a:r>
            <a:r>
              <a:rPr lang="tr-TR" dirty="0" err="1"/>
              <a:t>stood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? </a:t>
            </a:r>
            <a:r>
              <a:rPr lang="tr-TR" dirty="0" err="1"/>
              <a:t>Why</a:t>
            </a:r>
            <a:r>
              <a:rPr lang="tr-TR" dirty="0"/>
              <a:t>?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in </a:t>
            </a:r>
            <a:r>
              <a:rPr lang="tr-TR" dirty="0" err="1"/>
              <a:t>opposition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en-US" dirty="0"/>
              <a:t>scholarship</a:t>
            </a:r>
            <a:r>
              <a:rPr lang="tr-TR" dirty="0"/>
              <a:t>?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308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129010-09C4-417E-85D5-8F53FB2EF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77031"/>
            <a:ext cx="10018713" cy="4814170"/>
          </a:xfrm>
        </p:spPr>
        <p:txBody>
          <a:bodyPr/>
          <a:lstStyle/>
          <a:p>
            <a:r>
              <a:rPr lang="tr-TR" dirty="0" err="1"/>
              <a:t>Consider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definitions</a:t>
            </a:r>
            <a:r>
              <a:rPr lang="tr-TR" dirty="0"/>
              <a:t> of </a:t>
            </a:r>
            <a:r>
              <a:rPr lang="tr-TR" dirty="0" err="1"/>
              <a:t>some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terms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granted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 (</a:t>
            </a:r>
            <a:r>
              <a:rPr lang="tr-TR" dirty="0" err="1"/>
              <a:t>such</a:t>
            </a:r>
            <a:r>
              <a:rPr lang="tr-TR" dirty="0"/>
              <a:t> as ‘</a:t>
            </a:r>
            <a:r>
              <a:rPr lang="tr-TR" dirty="0" err="1"/>
              <a:t>nature</a:t>
            </a:r>
            <a:r>
              <a:rPr lang="tr-TR" dirty="0"/>
              <a:t>’, ‘</a:t>
            </a:r>
            <a:r>
              <a:rPr lang="tr-TR" dirty="0" err="1"/>
              <a:t>science</a:t>
            </a:r>
            <a:r>
              <a:rPr lang="tr-TR" dirty="0"/>
              <a:t>’, ‘</a:t>
            </a:r>
            <a:r>
              <a:rPr lang="tr-TR" dirty="0" err="1"/>
              <a:t>society</a:t>
            </a:r>
            <a:r>
              <a:rPr lang="tr-TR" dirty="0"/>
              <a:t>.’ </a:t>
            </a:r>
            <a:r>
              <a:rPr lang="tr-TR" dirty="0" err="1"/>
              <a:t>Does</a:t>
            </a:r>
            <a:r>
              <a:rPr lang="tr-TR" dirty="0"/>
              <a:t> it </a:t>
            </a:r>
            <a:r>
              <a:rPr lang="tr-TR" dirty="0" err="1"/>
              <a:t>seem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writer</a:t>
            </a:r>
            <a:r>
              <a:rPr lang="tr-TR" dirty="0"/>
              <a:t> </a:t>
            </a:r>
            <a:r>
              <a:rPr lang="tr-TR" dirty="0" err="1"/>
              <a:t>uses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terms</a:t>
            </a:r>
            <a:r>
              <a:rPr lang="tr-TR" dirty="0"/>
              <a:t> </a:t>
            </a:r>
            <a:r>
              <a:rPr lang="tr-TR" dirty="0" err="1"/>
              <a:t>matches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how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? How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influence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writing</a:t>
            </a:r>
            <a:r>
              <a:rPr lang="tr-TR" dirty="0"/>
              <a:t>? </a:t>
            </a:r>
            <a:r>
              <a:rPr lang="tr-TR" dirty="0" err="1"/>
              <a:t>Think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differences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misunderstandings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did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arise</a:t>
            </a:r>
            <a:r>
              <a:rPr lang="tr-TR"/>
              <a:t>.</a:t>
            </a:r>
            <a:endParaRPr lang="tr-TR" dirty="0"/>
          </a:p>
          <a:p>
            <a:r>
              <a:rPr lang="tr-TR" dirty="0"/>
              <a:t>What do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know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topic</a:t>
            </a:r>
            <a:r>
              <a:rPr lang="tr-TR" dirty="0"/>
              <a:t>?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? What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observations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experiences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shape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r>
              <a:rPr lang="tr-TR" dirty="0"/>
              <a:t>?</a:t>
            </a:r>
          </a:p>
          <a:p>
            <a:r>
              <a:rPr lang="tr-TR" dirty="0"/>
              <a:t>Do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agree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disagree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argument</a:t>
            </a:r>
            <a:r>
              <a:rPr lang="tr-TR" dirty="0"/>
              <a:t>(s)? </a:t>
            </a:r>
            <a:r>
              <a:rPr lang="tr-TR" dirty="0" err="1"/>
              <a:t>Why</a:t>
            </a:r>
            <a:r>
              <a:rPr lang="tr-TR" dirty="0"/>
              <a:t>? </a:t>
            </a:r>
            <a:r>
              <a:rPr lang="tr-TR" dirty="0" err="1"/>
              <a:t>Why</a:t>
            </a:r>
            <a:r>
              <a:rPr lang="tr-TR" dirty="0"/>
              <a:t> not? Be </a:t>
            </a:r>
            <a:r>
              <a:rPr lang="tr-TR" dirty="0" err="1"/>
              <a:t>specific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759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6F0F3E-0B7D-46BD-8E40-017A0979B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70143"/>
            <a:ext cx="10018713" cy="5121058"/>
          </a:xfrm>
        </p:spPr>
        <p:txBody>
          <a:bodyPr/>
          <a:lstStyle/>
          <a:p>
            <a:r>
              <a:rPr lang="tr-TR" dirty="0"/>
              <a:t>How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relate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? Can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it </a:t>
            </a:r>
            <a:r>
              <a:rPr lang="tr-TR" dirty="0" err="1"/>
              <a:t>connect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(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,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philosophy</a:t>
            </a:r>
            <a:r>
              <a:rPr lang="tr-TR" dirty="0"/>
              <a:t>, </a:t>
            </a:r>
            <a:r>
              <a:rPr lang="tr-TR" dirty="0" err="1"/>
              <a:t>etc</a:t>
            </a:r>
            <a:r>
              <a:rPr lang="tr-TR" dirty="0"/>
              <a:t>.)</a:t>
            </a:r>
          </a:p>
          <a:p>
            <a:r>
              <a:rPr lang="tr-TR" dirty="0"/>
              <a:t>How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reinforce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ideas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assumptions</a:t>
            </a:r>
            <a:r>
              <a:rPr lang="tr-TR" dirty="0"/>
              <a:t>? How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challenge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ideas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assumptions</a:t>
            </a:r>
            <a:r>
              <a:rPr lang="tr-TR" dirty="0"/>
              <a:t>?</a:t>
            </a:r>
          </a:p>
          <a:p>
            <a:r>
              <a:rPr lang="tr-TR" dirty="0"/>
              <a:t>How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help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better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topic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explore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 of </a:t>
            </a:r>
            <a:r>
              <a:rPr lang="tr-TR" dirty="0" err="1"/>
              <a:t>study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3666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13</TotalTime>
  <Words>224</Words>
  <Application>Microsoft Office PowerPoint</Application>
  <PresentationFormat>Geniş ekran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Corbel</vt:lpstr>
      <vt:lpstr>Paralaks</vt:lpstr>
      <vt:lpstr>Reflecting on Scholarly Studies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on Scholarly Studies</dc:title>
  <dc:creator>şehnaz sahınkarakas</dc:creator>
  <cp:lastModifiedBy>şehnaz sahınkarakas</cp:lastModifiedBy>
  <cp:revision>2</cp:revision>
  <dcterms:created xsi:type="dcterms:W3CDTF">2018-11-09T14:28:36Z</dcterms:created>
  <dcterms:modified xsi:type="dcterms:W3CDTF">2018-11-09T14:41:59Z</dcterms:modified>
</cp:coreProperties>
</file>