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15" r:id="rId13"/>
    <p:sldId id="280" r:id="rId14"/>
    <p:sldId id="282" r:id="rId15"/>
    <p:sldId id="283" r:id="rId16"/>
    <p:sldId id="284" r:id="rId17"/>
    <p:sldId id="286" r:id="rId18"/>
    <p:sldId id="287" r:id="rId19"/>
    <p:sldId id="289" r:id="rId20"/>
    <p:sldId id="290" r:id="rId21"/>
    <p:sldId id="293" r:id="rId22"/>
    <p:sldId id="294" r:id="rId23"/>
    <p:sldId id="296" r:id="rId24"/>
    <p:sldId id="297" r:id="rId25"/>
    <p:sldId id="298" r:id="rId26"/>
    <p:sldId id="299" r:id="rId27"/>
    <p:sldId id="300" r:id="rId28"/>
    <p:sldId id="302" r:id="rId29"/>
    <p:sldId id="304" r:id="rId30"/>
    <p:sldId id="305" r:id="rId31"/>
    <p:sldId id="306" r:id="rId32"/>
    <p:sldId id="307" r:id="rId33"/>
    <p:sldId id="309" r:id="rId34"/>
    <p:sldId id="310" r:id="rId35"/>
    <p:sldId id="311" r:id="rId36"/>
    <p:sldId id="312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75645" y="392219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ADALET PSİKOLOJİSİ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439207" y="5445224"/>
            <a:ext cx="6400800" cy="766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2022- 2023 </a:t>
            </a:r>
            <a:r>
              <a:rPr lang="tr-TR" dirty="0" smtClean="0"/>
              <a:t>YILI GÜZ DÖNEMİ </a:t>
            </a:r>
          </a:p>
          <a:p>
            <a:pPr marL="0" indent="0" algn="ctr">
              <a:buNone/>
            </a:pPr>
            <a:r>
              <a:rPr lang="tr-TR" dirty="0"/>
              <a:t>2</a:t>
            </a:r>
            <a:r>
              <a:rPr lang="tr-TR" dirty="0" smtClean="0"/>
              <a:t>. Ders</a:t>
            </a:r>
            <a:endParaRPr lang="tr-TR" dirty="0"/>
          </a:p>
        </p:txBody>
      </p:sp>
      <p:pic>
        <p:nvPicPr>
          <p:cNvPr id="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7729942" cy="11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2. mahmu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904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. mahmut askeri tıbbiye mekteb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8258"/>
            <a:ext cx="40452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r bernard  first autopsy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2" y="4333874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37426" cy="34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i26.servimg.com/u/f26/11/78/64/63/image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9" y="3969255"/>
            <a:ext cx="20879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26.servimg.com/u/f26/11/78/64/63/image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7033"/>
            <a:ext cx="1982341" cy="25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26.servimg.com/u/f26/11/78/64/63/image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7837"/>
            <a:ext cx="2149157" cy="26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7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li tıp müesses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478"/>
            <a:ext cx="5064135" cy="35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76" y="3861048"/>
            <a:ext cx="59083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5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04664"/>
            <a:ext cx="5238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0" y="1196752"/>
            <a:ext cx="8712840" cy="17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80" y="2636912"/>
            <a:ext cx="5586608" cy="3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8112"/>
            <a:ext cx="6547517" cy="342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2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21114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836712"/>
            <a:ext cx="8952691" cy="22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1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" y="3140968"/>
            <a:ext cx="9112308" cy="16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" y="5085184"/>
            <a:ext cx="899126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07189" cy="31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4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6" y="28465"/>
            <a:ext cx="8305437" cy="35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2" y="3555061"/>
            <a:ext cx="8014204" cy="306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7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" y="1268760"/>
            <a:ext cx="9029675" cy="37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8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7" y="188640"/>
            <a:ext cx="9213003" cy="28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2" y="3212976"/>
            <a:ext cx="8611344" cy="28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" y="620688"/>
            <a:ext cx="9061301" cy="40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4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45785" cy="18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" y="2060750"/>
            <a:ext cx="8350186" cy="11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2" y="3429000"/>
            <a:ext cx="8901832" cy="21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29200"/>
            <a:ext cx="789349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68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3" y="764704"/>
            <a:ext cx="8748117" cy="39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9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" y="332656"/>
            <a:ext cx="8820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2" y="1577269"/>
            <a:ext cx="8891278" cy="44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2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692696"/>
            <a:ext cx="6810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0" y="1988840"/>
            <a:ext cx="7941717" cy="12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0" y="3238589"/>
            <a:ext cx="8316243" cy="24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3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2149" cy="51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8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338503" cy="1289076"/>
          </a:xfrm>
          <a:prstGeom prst="rect">
            <a:avLst/>
          </a:prstGeom>
        </p:spPr>
      </p:pic>
      <p:pic>
        <p:nvPicPr>
          <p:cNvPr id="1126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5" y="2780928"/>
            <a:ext cx="762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9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6" y="3212976"/>
            <a:ext cx="8896954" cy="3379807"/>
          </a:xfrm>
          <a:prstGeom prst="rect">
            <a:avLst/>
          </a:prstGeom>
        </p:spPr>
      </p:pic>
      <p:pic>
        <p:nvPicPr>
          <p:cNvPr id="12290" name="Picture 2" descr="adli hekim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68" y="164398"/>
            <a:ext cx="4355109" cy="30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8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740276"/>
            <a:ext cx="4911745" cy="5365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0" y="2276872"/>
            <a:ext cx="8807355" cy="18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3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" y="849481"/>
            <a:ext cx="9110114" cy="52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794103" cy="23159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" y="3429000"/>
            <a:ext cx="9097887" cy="27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823"/>
            <a:ext cx="7641338" cy="68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" y="548680"/>
            <a:ext cx="8803357" cy="12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" y="548679"/>
            <a:ext cx="62667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8" y="1326396"/>
            <a:ext cx="546494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ski çin tıbb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" y="2570165"/>
            <a:ext cx="4104456" cy="27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ki çin tıbbı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06" y="2589887"/>
            <a:ext cx="4066982" cy="27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9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02207" cy="36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4" y="2636912"/>
            <a:ext cx="8503226" cy="216024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6" y="976880"/>
            <a:ext cx="8819183" cy="16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3888432" cy="66248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9" y="786660"/>
            <a:ext cx="8843842" cy="21243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3" y="2910209"/>
            <a:ext cx="7532565" cy="11668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0" y="4077072"/>
            <a:ext cx="7487489" cy="11704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26" y="4869160"/>
            <a:ext cx="8064896" cy="18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8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116632"/>
            <a:ext cx="87849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Hareketin Sayısı ve Şekli Bakımından</a:t>
            </a:r>
            <a:endParaRPr lang="tr-T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Tek Hareketli Suçlar: Suçun oluşması için tek hareket yeterli ( Öldürme)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Çok Hareketli Suçlar: Birden fazla hareketin hepsinin icrası gerekli 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Serbest Hareketli Suçlar: Hareketin birden fazla değişik şekilde icra edildiği (bıçaklayarak, boğarak öldürme)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Bağlı Hareketli Suçlar: Hareketin nasıl gerçekleşeceği kanunda belirtilir. (Yağma)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Seçimlik Hareketli Suçlar: Kanun birden fazla ihtimali hareketle işlenebileceğini belirtir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Gerçek </a:t>
            </a:r>
            <a:r>
              <a:rPr lang="tr-TR" sz="2000" dirty="0"/>
              <a:t>İhmali Suçlar</a:t>
            </a:r>
            <a:r>
              <a:rPr lang="tr-TR" sz="2000" dirty="0" smtClean="0"/>
              <a:t>: Yükümlülük olarak öngörülen hareketin gerçekleştirilmediği.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Görünüşte İhmali Suçlar</a:t>
            </a:r>
            <a:r>
              <a:rPr lang="tr-TR" sz="2000" dirty="0" smtClean="0"/>
              <a:t>: </a:t>
            </a:r>
            <a:r>
              <a:rPr lang="tr-TR" sz="2000" dirty="0" err="1" smtClean="0"/>
              <a:t>İcrai</a:t>
            </a:r>
            <a:r>
              <a:rPr lang="tr-TR" sz="2000" dirty="0" smtClean="0"/>
              <a:t> bir hareket ile işlenebileceği kanun tarafından düzenlenen suç ihmali davranışla işlenirse</a:t>
            </a:r>
            <a:endParaRPr lang="tr-TR" sz="2000" dirty="0"/>
          </a:p>
          <a:p>
            <a:endParaRPr lang="tr-TR" sz="2000" dirty="0"/>
          </a:p>
          <a:p>
            <a:r>
              <a:rPr lang="tr-TR" sz="2000" b="1" dirty="0" smtClean="0"/>
              <a:t>Neticeye Göre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Sırf Hareket Suçları: Hareketin yapılması ile netice gerçekleşir.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Tehlike Suçları: Zararın oluşması beklenmez, tehlike yeterlidir.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Teşebbüs Suçları: Suçun tamamlanması beklenmez, teşebbüs yeterlidir.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Neticesi Sebebiyle Ağırlaşmış Suçlar: yaralama amaçlı bıçaklayıp, ölümüne sebep olma.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Ani Suçlar: Eylemin neticesi derhal alınıyorsa ( Kasten Öldürme)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Kesintisiz Suçlar: Netice bir süre devam ediyorsa ( İnsan Ticareti, Zorla Alıkoyma)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15346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1440160" cy="38435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1520" y="717008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Suçun yasal tanımda öngörülen değişikliğin meydana gelmesine denir.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Neticeyi Harekete Birleşik Suçlar: hemen sonuç meydana geliyorsa. (Yalan Tanıklık)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Ani Suçlar: Eylemin neticesi derhal alınıyorsa ( Kasten Öldürme) Fiilin İŞLENDİĞİ ANDAKİ CEZA YASASI UYGULANIR.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Kesintisiz </a:t>
            </a:r>
            <a:r>
              <a:rPr lang="tr-TR" sz="2400" dirty="0"/>
              <a:t>Suçlar: </a:t>
            </a:r>
            <a:r>
              <a:rPr lang="tr-TR" sz="2400" dirty="0" smtClean="0"/>
              <a:t>Hareketle birlikte Netice </a:t>
            </a:r>
            <a:r>
              <a:rPr lang="tr-TR" sz="2400" dirty="0"/>
              <a:t>bir süre devam ediyorsa ( İnsan Ticareti, Zorla Alıkoyma</a:t>
            </a:r>
            <a:r>
              <a:rPr lang="tr-TR" sz="2400" dirty="0" smtClean="0"/>
              <a:t>) KESİNTİNİN GERÇEKLEŞTİĞİ ANDA YÜRÜRLÜKTE BULUNAN KANUN UYGULANIR.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Tehlike Suçları : Bir İhtimali takip eder. ( Trafik Güvenliğini Tehlikeye Sokma, Suçluyu Övme)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Zarar Suçları: Fiilden Zarar meydana Gelir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7435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7" y="404664"/>
            <a:ext cx="8771870" cy="320866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0" y="3613333"/>
            <a:ext cx="8908842" cy="23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8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36712"/>
            <a:ext cx="8439763" cy="14518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2" y="2780928"/>
            <a:ext cx="89627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9" y="548680"/>
            <a:ext cx="883726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18"/>
            <a:ext cx="51845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5" y="1324967"/>
            <a:ext cx="51845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eski mısır tıp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eski mısır tıp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eski mısır tıp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eski mısır tıp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1629"/>
            <a:ext cx="6420816" cy="42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9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9254"/>
            <a:ext cx="8901577" cy="150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1266"/>
            <a:ext cx="50405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1068"/>
            <a:ext cx="33843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ammurabi yasalarında hekim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417"/>
            <a:ext cx="9144000" cy="4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2247103"/>
            <a:ext cx="88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bg1"/>
                </a:solidFill>
              </a:rPr>
              <a:t>«Hekim bronz bir neşter ile tehlikeli bir yara açarak birisini öldürür veya gözünü harap ederse, o hekimin iki eli kesilir. Neşter ile tehlikeli bir yara açarak bir esiri öldürürse, yerine bir esir verecektir.»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062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" y="63646"/>
            <a:ext cx="9095581" cy="382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" y="0"/>
            <a:ext cx="544660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62224"/>
            <a:ext cx="804075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laudius gale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501008"/>
            <a:ext cx="804075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1" y="4221088"/>
            <a:ext cx="7669138" cy="15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6" y="3978200"/>
            <a:ext cx="86409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mathieu orfila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92" y="692696"/>
            <a:ext cx="62747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4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92591"/>
            <a:ext cx="8667879" cy="14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8" y="2038437"/>
            <a:ext cx="8760372" cy="7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44"/>
            <a:ext cx="8156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781"/>
            <a:ext cx="441940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francis galton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" y="3484283"/>
            <a:ext cx="21145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arl landstein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6" descr="karl landsteine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2" name="Picture 8" descr="karl landstein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5505"/>
            <a:ext cx="2525078" cy="28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calvin goddard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6" name="Picture 12" descr="calvin goddard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65504"/>
            <a:ext cx="2359612" cy="29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6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74071" cy="17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692696"/>
            <a:ext cx="407240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050040"/>
            <a:ext cx="192134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lbert s osbor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7" y="3429000"/>
            <a:ext cx="22310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ns gross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51" y="3437083"/>
            <a:ext cx="3448226" cy="30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ugh de lucca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37083"/>
            <a:ext cx="1949864" cy="27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7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305</Words>
  <Application>Microsoft Office PowerPoint</Application>
  <PresentationFormat>Ekran Gösterisi (4:3)</PresentationFormat>
  <Paragraphs>28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9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OZKAN</dc:creator>
  <cp:lastModifiedBy>Lenovo</cp:lastModifiedBy>
  <cp:revision>42</cp:revision>
  <dcterms:created xsi:type="dcterms:W3CDTF">2017-09-27T07:14:55Z</dcterms:created>
  <dcterms:modified xsi:type="dcterms:W3CDTF">2022-10-17T20:50:19Z</dcterms:modified>
</cp:coreProperties>
</file>