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09" r:id="rId4"/>
    <p:sldMasterId id="2147483722" r:id="rId5"/>
    <p:sldMasterId id="2147483782" r:id="rId6"/>
    <p:sldMasterId id="2147483822" r:id="rId7"/>
    <p:sldMasterId id="2147483834" r:id="rId8"/>
    <p:sldMasterId id="2147483846" r:id="rId9"/>
    <p:sldMasterId id="2147483858" r:id="rId10"/>
  </p:sldMasterIdLst>
  <p:notesMasterIdLst>
    <p:notesMasterId r:id="rId86"/>
  </p:notesMasterIdLst>
  <p:sldIdLst>
    <p:sldId id="638" r:id="rId11"/>
    <p:sldId id="588" r:id="rId12"/>
    <p:sldId id="635" r:id="rId13"/>
    <p:sldId id="598" r:id="rId14"/>
    <p:sldId id="605" r:id="rId15"/>
    <p:sldId id="606" r:id="rId16"/>
    <p:sldId id="607" r:id="rId17"/>
    <p:sldId id="608" r:id="rId18"/>
    <p:sldId id="610" r:id="rId19"/>
    <p:sldId id="611" r:id="rId20"/>
    <p:sldId id="612" r:id="rId21"/>
    <p:sldId id="614" r:id="rId22"/>
    <p:sldId id="622" r:id="rId23"/>
    <p:sldId id="623" r:id="rId24"/>
    <p:sldId id="621" r:id="rId25"/>
    <p:sldId id="592" r:id="rId26"/>
    <p:sldId id="594" r:id="rId27"/>
    <p:sldId id="387" r:id="rId28"/>
    <p:sldId id="579" r:id="rId29"/>
    <p:sldId id="589" r:id="rId30"/>
    <p:sldId id="590" r:id="rId31"/>
    <p:sldId id="580" r:id="rId32"/>
    <p:sldId id="581" r:id="rId33"/>
    <p:sldId id="582" r:id="rId34"/>
    <p:sldId id="600" r:id="rId35"/>
    <p:sldId id="599" r:id="rId36"/>
    <p:sldId id="597" r:id="rId37"/>
    <p:sldId id="583" r:id="rId38"/>
    <p:sldId id="584" r:id="rId39"/>
    <p:sldId id="585" r:id="rId40"/>
    <p:sldId id="586" r:id="rId41"/>
    <p:sldId id="569" r:id="rId42"/>
    <p:sldId id="522" r:id="rId43"/>
    <p:sldId id="523" r:id="rId44"/>
    <p:sldId id="524" r:id="rId45"/>
    <p:sldId id="525" r:id="rId46"/>
    <p:sldId id="551" r:id="rId47"/>
    <p:sldId id="552" r:id="rId48"/>
    <p:sldId id="554" r:id="rId49"/>
    <p:sldId id="557" r:id="rId50"/>
    <p:sldId id="553" r:id="rId51"/>
    <p:sldId id="556" r:id="rId52"/>
    <p:sldId id="555" r:id="rId53"/>
    <p:sldId id="558" r:id="rId54"/>
    <p:sldId id="559" r:id="rId55"/>
    <p:sldId id="560" r:id="rId56"/>
    <p:sldId id="561" r:id="rId57"/>
    <p:sldId id="508" r:id="rId58"/>
    <p:sldId id="509" r:id="rId59"/>
    <p:sldId id="510" r:id="rId60"/>
    <p:sldId id="567" r:id="rId61"/>
    <p:sldId id="511" r:id="rId62"/>
    <p:sldId id="514" r:id="rId63"/>
    <p:sldId id="596" r:id="rId64"/>
    <p:sldId id="512" r:id="rId65"/>
    <p:sldId id="520" r:id="rId66"/>
    <p:sldId id="516" r:id="rId67"/>
    <p:sldId id="517" r:id="rId68"/>
    <p:sldId id="521" r:id="rId69"/>
    <p:sldId id="529" r:id="rId70"/>
    <p:sldId id="538" r:id="rId71"/>
    <p:sldId id="531" r:id="rId72"/>
    <p:sldId id="533" r:id="rId73"/>
    <p:sldId id="542" r:id="rId74"/>
    <p:sldId id="540" r:id="rId75"/>
    <p:sldId id="547" r:id="rId76"/>
    <p:sldId id="548" r:id="rId77"/>
    <p:sldId id="550" r:id="rId78"/>
    <p:sldId id="532" r:id="rId79"/>
    <p:sldId id="534" r:id="rId80"/>
    <p:sldId id="535" r:id="rId81"/>
    <p:sldId id="541" r:id="rId82"/>
    <p:sldId id="491" r:id="rId83"/>
    <p:sldId id="536" r:id="rId84"/>
    <p:sldId id="468" r:id="rId8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00"/>
    <a:srgbClr val="FF66CC"/>
    <a:srgbClr val="FF00FF"/>
    <a:srgbClr val="FF66FF"/>
    <a:srgbClr val="0000CC"/>
    <a:srgbClr val="00CCFF"/>
    <a:srgbClr val="5F5F5F"/>
    <a:srgbClr val="DDDDDD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94660"/>
  </p:normalViewPr>
  <p:slideViewPr>
    <p:cSldViewPr>
      <p:cViewPr>
        <p:scale>
          <a:sx n="76" d="100"/>
          <a:sy n="76" d="100"/>
        </p:scale>
        <p:origin x="-128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theme" Target="theme/theme1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presProps" Target="presProps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C3F85-3C12-47E1-913A-944606A66418}" type="datetimeFigureOut">
              <a:rPr lang="tr-TR" smtClean="0"/>
              <a:t>4.01.2024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45951-C53B-4DF8-80AF-7358AA2CC7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498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3AD34-0879-419B-AD88-1B588818B53E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tr-TR">
                <a:solidFill>
                  <a:srgbClr val="FFFFFF"/>
                </a:solidFill>
              </a:rPr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3894063227"/>
      </p:ext>
    </p:extLst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42A8E-7EB5-435D-845D-E7BC87384CE8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tr-TR">
                <a:solidFill>
                  <a:srgbClr val="FFFFFF"/>
                </a:solidFill>
              </a:rPr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2308521701"/>
      </p:ext>
    </p:extLst>
  </p:cSld>
  <p:clrMapOvr>
    <a:masterClrMapping/>
  </p:clrMapOvr>
  <p:transition spd="slow">
    <p:checker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ED9D-EF22-4804-B785-64A3449C48F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E6B4-79FA-47C2-903C-454705BA107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158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ED9D-EF22-4804-B785-64A3449C48F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E6B4-79FA-47C2-903C-454705BA107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951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0018A78-1748-4007-80B6-27565670994E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40213096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85FC6A0-675C-4B30-AA85-F76A7BA9F496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40204283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8F9ED60-4829-40A8-A756-D3E2D000D351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19102870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835DC63-A442-464F-8AF6-067244FFD7F8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14263643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7F648C5-EB24-4B5F-85F5-4E4E2817C38D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33307180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4393405-0463-43C2-8F7D-171E1E8E6324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9200136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EDB4018-6252-48E0-B0F8-9FECAFDFB409}" type="slidenum">
              <a:rPr lang="tr-TR"/>
              <a:pPr>
                <a:defRPr/>
              </a:pPr>
              <a:t>‹#›</a:t>
            </a:fld>
            <a:r>
              <a:rPr lang="tr-TR" dirty="0"/>
              <a:t>/148</a:t>
            </a:r>
          </a:p>
        </p:txBody>
      </p:sp>
    </p:spTree>
    <p:extLst>
      <p:ext uri="{BB962C8B-B14F-4D97-AF65-F5344CB8AC3E}">
        <p14:creationId xmlns:p14="http://schemas.microsoft.com/office/powerpoint/2010/main" val="42311512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70C7BFF-DF2F-4B26-839E-28525C9B44F7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353870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-46038"/>
            <a:ext cx="2057400" cy="6172201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-46038"/>
            <a:ext cx="6019800" cy="6172201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371EA-2E2F-4B75-8F65-A041E0C4FA78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tr-TR">
                <a:solidFill>
                  <a:srgbClr val="FFFFFF"/>
                </a:solidFill>
              </a:rPr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2133028233"/>
      </p:ext>
    </p:extLst>
  </p:cSld>
  <p:clrMapOvr>
    <a:masterClrMapping/>
  </p:clrMapOvr>
  <p:transition spd="slow">
    <p:checker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D49BE8C-9494-4F91-B8BB-41FA6F081095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10733897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CD28DB9-8C4E-4452-8F4E-E3D6510F694B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17328948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-46038"/>
            <a:ext cx="2057400" cy="6172201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-46038"/>
            <a:ext cx="6019800" cy="6172201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C17DF3C-A03B-4EF0-B3E6-1A15F0718914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24112666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457200" y="-46038"/>
            <a:ext cx="8229600" cy="6172201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EF4C426-65DC-4CA1-8FFA-4C30B9F5FE25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519337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457200" y="-46038"/>
            <a:ext cx="8229600" cy="6172201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B88FD-8254-4C0E-8921-EA6C0C6A996D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tr-TR">
                <a:solidFill>
                  <a:srgbClr val="FFFFFF"/>
                </a:solidFill>
              </a:rPr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2220881951"/>
      </p:ext>
    </p:extLst>
  </p:cSld>
  <p:clrMapOvr>
    <a:masterClrMapping/>
  </p:clrMapOvr>
  <p:transition spd="slow"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İkizkenar Üçgen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tr-TR"/>
              <a:t>Asıl alt başlık stilini düzenlemek için tıklatın</a:t>
            </a:r>
            <a:endParaRPr lang="en-US"/>
          </a:p>
        </p:txBody>
      </p:sp>
      <p:sp>
        <p:nvSpPr>
          <p:cNvPr id="5" name="27 Veri Yer Tutucusu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16 Altbilgi Yer Tutucusu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2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6A376C-AA83-4B19-B5EF-4C51571F7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31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3DBC0-3CA1-435D-B83B-8BEA6855E3C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66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Dik Üçgen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11 İkizkenar Üçgen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12 Düz Bağlayıcı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14 Düz Bağlayıcı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8" name="3 Veri Yer Tutucusu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3C7D7-E20E-492F-8912-4867C271DCD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29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1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2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28E18-123E-424E-96A9-02EB1E62690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8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21B448F-CF75-4048-8524-19D1FAA0D26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16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1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2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3A06E-70E8-4A50-ACA9-BA8EA3D05C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63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2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77347-F2EC-45F4-A67D-6D7D56FE51E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3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0C4B4-A041-4B9A-8A14-96736B19C6D5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tr-TR">
                <a:solidFill>
                  <a:srgbClr val="FFFFFF"/>
                </a:solidFill>
              </a:rPr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80713606"/>
      </p:ext>
    </p:extLst>
  </p:cSld>
  <p:clrMapOvr>
    <a:masterClrMapping/>
  </p:clrMapOvr>
  <p:transition spd="slow">
    <p:check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629F7C6C-C750-48A1-9F84-7BD2EACCFB1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96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tr-TR" noProof="0"/>
              <a:t>Resim eklemek için simgeyi tıklatın</a:t>
            </a:r>
            <a:endParaRPr lang="en-US" noProof="0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9EA7161D-0737-48B4-AC2E-077AC0F5FC6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96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1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2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1D86F-D7AB-44DF-8BDC-2DF0EFDF5B8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1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1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2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4724-DE43-4D59-9836-1124FCE3046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96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609-D8B0-4019-8580-8ACB94AEC61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DAE1-5417-42DE-9F63-7921E138204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23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609-D8B0-4019-8580-8ACB94AEC61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DAE1-5417-42DE-9F63-7921E138204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95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609-D8B0-4019-8580-8ACB94AEC61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DAE1-5417-42DE-9F63-7921E138204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14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609-D8B0-4019-8580-8ACB94AEC61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DAE1-5417-42DE-9F63-7921E138204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50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609-D8B0-4019-8580-8ACB94AEC61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DAE1-5417-42DE-9F63-7921E138204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04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609-D8B0-4019-8580-8ACB94AEC61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DAE1-5417-42DE-9F63-7921E138204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28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A2417-B03B-40B6-894A-F2918FFA503C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tr-TR">
                <a:solidFill>
                  <a:srgbClr val="FFFFFF"/>
                </a:solidFill>
              </a:rPr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2058224707"/>
      </p:ext>
    </p:extLst>
  </p:cSld>
  <p:clrMapOvr>
    <a:masterClrMapping/>
  </p:clrMapOvr>
  <p:transition spd="slow">
    <p:check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609-D8B0-4019-8580-8ACB94AEC61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DAE1-5417-42DE-9F63-7921E138204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50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609-D8B0-4019-8580-8ACB94AEC61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DAE1-5417-42DE-9F63-7921E138204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23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609-D8B0-4019-8580-8ACB94AEC61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DAE1-5417-42DE-9F63-7921E138204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2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609-D8B0-4019-8580-8ACB94AEC61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DAE1-5417-42DE-9F63-7921E138204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89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52609-D8B0-4019-8580-8ACB94AEC61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DAE1-5417-42DE-9F63-7921E138204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4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D3A691E-5E67-44C1-A0DC-3BEC64735F50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1797742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4C1FB57-1BB9-4032-94E1-3699898DD2C8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1993629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52E7BE6-6541-4AFA-B65A-183AC0B090E3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9904412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B9A4F91-8B8F-421C-9CC2-89B2D1651430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3803253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B11A603-B45A-475F-9E7A-4D6E1BFE810F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234225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C67E7-0B5C-4F2C-9519-B44C9B309CAF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tr-TR">
                <a:solidFill>
                  <a:srgbClr val="FFFFFF"/>
                </a:solidFill>
              </a:rPr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4108492934"/>
      </p:ext>
    </p:extLst>
  </p:cSld>
  <p:clrMapOvr>
    <a:masterClrMapping/>
  </p:clrMapOvr>
  <p:transition spd="slow">
    <p:check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F246635-B571-4C0F-B525-5C87961648CF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2601702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836B0A2-DE56-4A54-9C0C-4322F5B3FD21}" type="slidenum">
              <a:rPr lang="tr-TR"/>
              <a:pPr>
                <a:defRPr/>
              </a:pPr>
              <a:t>‹#›</a:t>
            </a:fld>
            <a:r>
              <a:rPr lang="tr-TR" dirty="0"/>
              <a:t>/148</a:t>
            </a:r>
          </a:p>
        </p:txBody>
      </p:sp>
    </p:spTree>
    <p:extLst>
      <p:ext uri="{BB962C8B-B14F-4D97-AF65-F5344CB8AC3E}">
        <p14:creationId xmlns:p14="http://schemas.microsoft.com/office/powerpoint/2010/main" val="2165807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B9EA20C-7A74-4DA9-BB9A-A6FBEBC6F697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1176097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1A5F469-9DEA-4C28-8ACD-7198CEF35DBC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3864110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3282BE7-E139-4876-835A-7B294943A7B6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3450059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-46038"/>
            <a:ext cx="2057400" cy="6172201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-46038"/>
            <a:ext cx="6019800" cy="6172201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ADB37C2-D6BF-4064-8AA1-B15C15DB9164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1930780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457200" y="-46038"/>
            <a:ext cx="8229600" cy="6172201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E5BD893-F8B6-408A-B6A4-740357D852F3}" type="slidenum">
              <a:rPr lang="tr-TR"/>
              <a:pPr>
                <a:defRPr/>
              </a:pPr>
              <a:t>‹#›</a:t>
            </a:fld>
            <a:r>
              <a:rPr lang="tr-TR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30165734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02FE0-C7AF-44A3-88D5-57B563A57CD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736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975B0-E8FC-44B8-A472-E37CA60CFEB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837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1C8D4-CC38-46ED-A561-1116F40896D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81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B78F4-ED85-4B2F-A6D4-763E43301A59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tr-TR">
                <a:solidFill>
                  <a:srgbClr val="FFFFFF"/>
                </a:solidFill>
              </a:rPr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339342699"/>
      </p:ext>
    </p:extLst>
  </p:cSld>
  <p:clrMapOvr>
    <a:masterClrMapping/>
  </p:clrMapOvr>
  <p:transition spd="slow">
    <p:check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6B640-D977-46F8-818D-95B1CA711AA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5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ADA35-A30F-4BAD-94A6-0D04E9A22F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9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FEDA2-9FA6-4056-BE37-007C68CE655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58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A5D0F-C3EF-46B0-9949-996FE5A99BB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86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7C506-7F87-4E46-A3B2-11638D2DE98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008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7D3EF-6C89-4418-9DB3-139095E09DF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192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A2959-C3A9-4A18-A23E-E0CD81FDB40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86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9B5F7-7FCF-4BE3-806C-B41D9A7C8D4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66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91BD-2C47-40CB-8154-2552A482EF7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A1CA-2EED-4EAC-9578-DF9B0AA4D1F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514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91BD-2C47-40CB-8154-2552A482EF7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A1CA-2EED-4EAC-9578-DF9B0AA4D1F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14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530F5-08F6-4292-A17A-8B700D06A486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tr-TR">
                <a:solidFill>
                  <a:srgbClr val="FFFFFF"/>
                </a:solidFill>
              </a:rPr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2068938659"/>
      </p:ext>
    </p:extLst>
  </p:cSld>
  <p:clrMapOvr>
    <a:masterClrMapping/>
  </p:clrMapOvr>
  <p:transition spd="slow">
    <p:check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91BD-2C47-40CB-8154-2552A482EF7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A1CA-2EED-4EAC-9578-DF9B0AA4D1F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93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91BD-2C47-40CB-8154-2552A482EF7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A1CA-2EED-4EAC-9578-DF9B0AA4D1F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60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91BD-2C47-40CB-8154-2552A482EF7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A1CA-2EED-4EAC-9578-DF9B0AA4D1F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23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91BD-2C47-40CB-8154-2552A482EF7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A1CA-2EED-4EAC-9578-DF9B0AA4D1F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259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91BD-2C47-40CB-8154-2552A482EF7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A1CA-2EED-4EAC-9578-DF9B0AA4D1F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3504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91BD-2C47-40CB-8154-2552A482EF7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A1CA-2EED-4EAC-9578-DF9B0AA4D1F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263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91BD-2C47-40CB-8154-2552A482EF7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A1CA-2EED-4EAC-9578-DF9B0AA4D1F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61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91BD-2C47-40CB-8154-2552A482EF7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A1CA-2EED-4EAC-9578-DF9B0AA4D1F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057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91BD-2C47-40CB-8154-2552A482EF7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BA1CA-2EED-4EAC-9578-DF9B0AA4D1F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1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4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13C8C-C374-4A38-861D-BFD7009BA55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tr-TR" dirty="0">
                <a:solidFill>
                  <a:srgbClr val="FFFFFF"/>
                </a:solidFill>
              </a:rPr>
              <a:t>/148</a:t>
            </a:r>
          </a:p>
        </p:txBody>
      </p:sp>
    </p:spTree>
    <p:extLst>
      <p:ext uri="{BB962C8B-B14F-4D97-AF65-F5344CB8AC3E}">
        <p14:creationId xmlns:p14="http://schemas.microsoft.com/office/powerpoint/2010/main" val="3431029223"/>
      </p:ext>
    </p:extLst>
  </p:cSld>
  <p:clrMapOvr>
    <a:masterClrMapping/>
  </p:clrMapOvr>
  <p:transition spd="slow">
    <p:check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514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841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026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9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976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6530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463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246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411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3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9D458-6578-42FE-AD91-696D7AD9C886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tr-TR">
                <a:solidFill>
                  <a:srgbClr val="FFFFFF"/>
                </a:solidFill>
              </a:rPr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3894452262"/>
      </p:ext>
    </p:extLst>
  </p:cSld>
  <p:clrMapOvr>
    <a:masterClrMapping/>
  </p:clrMapOvr>
  <p:transition spd="slow">
    <p:checker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097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009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315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825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753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271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643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87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457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82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767EB-8451-4B09-A35C-7418068D2640}" type="slidenum">
              <a:rPr lang="tr-TR">
                <a:solidFill>
                  <a:srgbClr val="FFFFFF"/>
                </a:solidFill>
              </a:rPr>
              <a:pPr>
                <a:defRPr/>
              </a:pPr>
              <a:t>‹#›</a:t>
            </a:fld>
            <a:r>
              <a:rPr lang="tr-TR">
                <a:solidFill>
                  <a:srgbClr val="FFFFFF"/>
                </a:solidFill>
              </a:rPr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3381676856"/>
      </p:ext>
    </p:extLst>
  </p:cSld>
  <p:clrMapOvr>
    <a:masterClrMapping/>
  </p:clrMapOvr>
  <p:transition spd="slow">
    <p:checker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074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ED9D-EF22-4804-B785-64A3449C48F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E6B4-79FA-47C2-903C-454705BA107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224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ED9D-EF22-4804-B785-64A3449C48F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E6B4-79FA-47C2-903C-454705BA107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455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ED9D-EF22-4804-B785-64A3449C48F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E6B4-79FA-47C2-903C-454705BA107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319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ED9D-EF22-4804-B785-64A3449C48F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E6B4-79FA-47C2-903C-454705BA107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047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ED9D-EF22-4804-B785-64A3449C48F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E6B4-79FA-47C2-903C-454705BA107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630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ED9D-EF22-4804-B785-64A3449C48F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E6B4-79FA-47C2-903C-454705BA107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398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ED9D-EF22-4804-B785-64A3449C48F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E6B4-79FA-47C2-903C-454705BA107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565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ED9D-EF22-4804-B785-64A3449C48F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E6B4-79FA-47C2-903C-454705BA107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241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ED9D-EF22-4804-B785-64A3449C48F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CE6B4-79FA-47C2-903C-454705BA107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9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46038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*	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</p:txBody>
      </p:sp>
      <p:sp>
        <p:nvSpPr>
          <p:cNvPr id="6296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42125" y="65325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E92E9F-C468-457A-90FA-D4C7E9CC291E}" type="slidenum">
              <a:rPr lang="tr-TR" b="1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tr-TR" b="1">
                <a:solidFill>
                  <a:srgbClr val="FFFFFF"/>
                </a:solidFill>
              </a:rPr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421772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hecker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46038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*	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</p:txBody>
      </p:sp>
      <p:sp>
        <p:nvSpPr>
          <p:cNvPr id="6296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42125" y="65325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7B5F41-8597-4299-96B0-D9E21C1F19C8}" type="slidenum">
              <a:rPr lang="tr-TR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tr-TR" b="1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140646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 Üçgen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7 Düz Bağlayıcı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Düz Bağlayıcı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1030" name="1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DB1089-A155-4801-BE49-C23A7F6CBEFC}" type="slidenum">
              <a:rPr lang="en-US">
                <a:solidFill>
                  <a:prstClr val="white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949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E3E3E3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E3E3E3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E3E3E3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E3E3E3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E3E3E3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E3E3E3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E3E3E3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E3E3E3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E3E3E3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E6E6E6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52609-D8B0-4019-8580-8ACB94AEC61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2DAE1-5417-42DE-9F63-7921E138204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3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46038"/>
            <a:ext cx="8229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*	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</p:txBody>
      </p:sp>
      <p:sp>
        <p:nvSpPr>
          <p:cNvPr id="6296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42125" y="6532563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73C791-1CA7-407E-B540-DFDF66A7BBF6}" type="slidenum">
              <a:rPr lang="tr-TR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tr-TR" b="1"/>
              <a:t>/178</a:t>
            </a:r>
          </a:p>
        </p:txBody>
      </p:sp>
    </p:spTree>
    <p:extLst>
      <p:ext uri="{BB962C8B-B14F-4D97-AF65-F5344CB8AC3E}">
        <p14:creationId xmlns:p14="http://schemas.microsoft.com/office/powerpoint/2010/main" val="136221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C68FBC-D4BB-48B2-AC27-E5D37157890B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9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091BD-2C47-40CB-8154-2552A482EF7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BA1CA-2EED-4EAC-9578-DF9B0AA4D1F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5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9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A742E-ECE2-472B-8156-CAD99BD8977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33318-FB95-402E-9392-0C5ACE04FB9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2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2ED9D-EF22-4804-B785-64A3449C48F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4.01.2024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CE6B4-79FA-47C2-903C-454705BA107F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microsoft.com/office/2007/relationships/hdphoto" Target="../media/hdphoto5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/>
          <p:cNvSpPr txBox="1">
            <a:spLocks/>
          </p:cNvSpPr>
          <p:nvPr/>
        </p:nvSpPr>
        <p:spPr>
          <a:xfrm>
            <a:off x="-558" y="3357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dirty="0" smtClean="0"/>
              <a:t> </a:t>
            </a:r>
          </a:p>
          <a:p>
            <a:endParaRPr lang="tr-TR" u="sng" dirty="0" smtClean="0"/>
          </a:p>
          <a:p>
            <a:endParaRPr lang="tr-TR" u="sng" dirty="0" smtClean="0"/>
          </a:p>
          <a:p>
            <a:endParaRPr lang="tr-TR" u="sng" dirty="0" smtClean="0"/>
          </a:p>
          <a:p>
            <a:endParaRPr lang="tr-TR" u="sng" dirty="0" smtClean="0"/>
          </a:p>
          <a:p>
            <a:endParaRPr lang="tr-TR" u="sng" dirty="0" smtClean="0"/>
          </a:p>
          <a:p>
            <a:endParaRPr lang="tr-TR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-1116" y="2060848"/>
            <a:ext cx="9144557" cy="646331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36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İletişim Sanatı</a:t>
            </a:r>
            <a:endParaRPr lang="tr-TR" sz="36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xmlns="" id="{F516C71C-0A8A-5DFF-7C7C-47806212DE3F}"/>
              </a:ext>
            </a:extLst>
          </p:cNvPr>
          <p:cNvSpPr/>
          <p:nvPr/>
        </p:nvSpPr>
        <p:spPr>
          <a:xfrm>
            <a:off x="0" y="2851745"/>
            <a:ext cx="9144557" cy="646331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36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Prof. Dr. Murat KOÇ</a:t>
            </a:r>
            <a:endParaRPr lang="tr-TR" sz="36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F516C71C-0A8A-5DFF-7C7C-47806212DE3F}"/>
              </a:ext>
            </a:extLst>
          </p:cNvPr>
          <p:cNvSpPr/>
          <p:nvPr/>
        </p:nvSpPr>
        <p:spPr>
          <a:xfrm>
            <a:off x="0" y="3611806"/>
            <a:ext cx="9144557" cy="646331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36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SOBE Müdürü</a:t>
            </a:r>
            <a:endParaRPr lang="tr-TR" sz="36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3711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Pythagoras “Kendini Bil”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85913"/>
            <a:ext cx="4032448" cy="429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979712" y="5877272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https://www.youtube.com/watch?v=em8N5HMkAFc</a:t>
            </a:r>
          </a:p>
        </p:txBody>
      </p:sp>
    </p:spTree>
    <p:extLst>
      <p:ext uri="{BB962C8B-B14F-4D97-AF65-F5344CB8AC3E}">
        <p14:creationId xmlns:p14="http://schemas.microsoft.com/office/powerpoint/2010/main" val="3657393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Pythagoras “Kendini Bil”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23528" y="1916832"/>
            <a:ext cx="8568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4400" b="1" dirty="0">
                <a:solidFill>
                  <a:prstClr val="black"/>
                </a:solidFill>
              </a:rPr>
              <a:t>Hayatta “ölçülü olmak” hedeftir. “Hakkın olandan fazlasını istersen, elindekini de kaybedersin” deyişlerini doğrulayan bu bardağın bir diğer adı da KENDİNİ BİL BARDAĞIDIR!</a:t>
            </a:r>
          </a:p>
        </p:txBody>
      </p:sp>
    </p:spTree>
    <p:extLst>
      <p:ext uri="{BB962C8B-B14F-4D97-AF65-F5344CB8AC3E}">
        <p14:creationId xmlns:p14="http://schemas.microsoft.com/office/powerpoint/2010/main" val="2483088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0" y="548681"/>
            <a:ext cx="9144000" cy="936104"/>
          </a:xfrm>
        </p:spPr>
        <p:txBody>
          <a:bodyPr>
            <a:noAutofit/>
          </a:bodyPr>
          <a:lstStyle/>
          <a:p>
            <a:r>
              <a:rPr lang="tr-TR" sz="3200" b="1" dirty="0"/>
              <a:t>Kendini bilmek kolay olmayıp çok zahmetli bir sınavdır.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16" y="1511078"/>
            <a:ext cx="7884368" cy="441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8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/>
          <p:cNvSpPr txBox="1">
            <a:spLocks/>
          </p:cNvSpPr>
          <p:nvPr/>
        </p:nvSpPr>
        <p:spPr>
          <a:xfrm>
            <a:off x="26739" y="476672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solidFill>
                  <a:prstClr val="black"/>
                </a:solidFill>
              </a:rPr>
              <a:t>Fakat bir sınavın üstesinden gelmenin tek yolu, ne kadar zor olursa olsun onunla yüz yüze gelebilmektir.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628800"/>
            <a:ext cx="2811164" cy="4221857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0" y="585065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200" b="1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Değişim: </a:t>
            </a:r>
            <a:r>
              <a:rPr lang="tr-TR" sz="3200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Olan senle olacak sen arasındaki yolculuğun keskin virajlarıdır</a:t>
            </a:r>
          </a:p>
        </p:txBody>
      </p:sp>
    </p:spTree>
    <p:extLst>
      <p:ext uri="{BB962C8B-B14F-4D97-AF65-F5344CB8AC3E}">
        <p14:creationId xmlns:p14="http://schemas.microsoft.com/office/powerpoint/2010/main" val="88117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107504" y="1988840"/>
            <a:ext cx="9144000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solidFill>
                  <a:prstClr val="black"/>
                </a:solidFill>
              </a:rPr>
              <a:t>Eğer kendini bilirsen gücünü de bilirsin, kapasiteni de bilirsin ve boyunu aşanları ve senin kendi kendini dev aynasında değil de boy aynasında görmeni sağlayan bir mutluluğun verdiği </a:t>
            </a:r>
            <a:r>
              <a:rPr lang="tr-TR" sz="3200" b="1" dirty="0">
                <a:solidFill>
                  <a:srgbClr val="FF0000"/>
                </a:solidFill>
              </a:rPr>
              <a:t>HUZURA </a:t>
            </a:r>
            <a:r>
              <a:rPr lang="tr-TR" sz="3200" b="1" dirty="0">
                <a:solidFill>
                  <a:prstClr val="black"/>
                </a:solidFill>
              </a:rPr>
              <a:t>kavuşursun. </a:t>
            </a:r>
          </a:p>
        </p:txBody>
      </p:sp>
    </p:spTree>
    <p:extLst>
      <p:ext uri="{BB962C8B-B14F-4D97-AF65-F5344CB8AC3E}">
        <p14:creationId xmlns:p14="http://schemas.microsoft.com/office/powerpoint/2010/main" val="3621927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Siz Kimsiniz?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/>
              <a:t>Bildiklerinizsiniz</a:t>
            </a:r>
          </a:p>
          <a:p>
            <a:r>
              <a:rPr lang="tr-TR" dirty="0"/>
              <a:t>Hissettiğinizsiniz</a:t>
            </a:r>
          </a:p>
          <a:p>
            <a:r>
              <a:rPr lang="tr-TR" dirty="0"/>
              <a:t>Önyargılarınızsınız</a:t>
            </a:r>
          </a:p>
          <a:p>
            <a:r>
              <a:rPr lang="tr-TR" dirty="0"/>
              <a:t>Mutlu olduğunuz anlarsınız</a:t>
            </a:r>
          </a:p>
          <a:p>
            <a:r>
              <a:rPr lang="tr-TR" dirty="0"/>
              <a:t>Paylaştıklarınızsınız</a:t>
            </a:r>
          </a:p>
          <a:p>
            <a:r>
              <a:rPr lang="tr-TR" dirty="0"/>
              <a:t>İç sesinizsiniz</a:t>
            </a:r>
          </a:p>
          <a:p>
            <a:r>
              <a:rPr lang="tr-TR" dirty="0"/>
              <a:t>Yalanlarınızsınız</a:t>
            </a:r>
          </a:p>
          <a:p>
            <a:r>
              <a:rPr lang="tr-TR" dirty="0"/>
              <a:t>Sürprizlerinizsiniz</a:t>
            </a:r>
          </a:p>
          <a:p>
            <a:r>
              <a:rPr lang="tr-TR" dirty="0"/>
              <a:t>Takıntılarınızsınız</a:t>
            </a:r>
          </a:p>
          <a:p>
            <a:r>
              <a:rPr lang="tr-TR" dirty="0"/>
              <a:t>Beklentilerinizsiniz</a:t>
            </a:r>
          </a:p>
          <a:p>
            <a:r>
              <a:rPr lang="tr-TR" dirty="0"/>
              <a:t>Vazgeçemeyeceklerinizsiniz …..</a:t>
            </a:r>
          </a:p>
        </p:txBody>
      </p:sp>
    </p:spTree>
    <p:extLst>
      <p:ext uri="{BB962C8B-B14F-4D97-AF65-F5344CB8AC3E}">
        <p14:creationId xmlns:p14="http://schemas.microsoft.com/office/powerpoint/2010/main" val="1408414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3488"/>
            <a:ext cx="60960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118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5BD893-F8B6-408A-B6A4-740357D852F3}" type="slidenum">
              <a:rPr lang="tr-TR" smtClean="0"/>
              <a:pPr>
                <a:defRPr/>
              </a:pPr>
              <a:t>17</a:t>
            </a:fld>
            <a:r>
              <a:rPr lang="tr-TR"/>
              <a:t>/178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t="10491" r="48754" b="4525"/>
          <a:stretch/>
        </p:blipFill>
        <p:spPr bwMode="auto">
          <a:xfrm>
            <a:off x="1499016" y="260648"/>
            <a:ext cx="631085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441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>
          <a:xfrm>
            <a:off x="6842125" y="1275979"/>
            <a:ext cx="2133600" cy="476250"/>
          </a:xfrm>
        </p:spPr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dirty="0"/>
              <a:t> </a:t>
            </a:r>
          </a:p>
          <a:p>
            <a:endParaRPr lang="tr-TR" u="sng" dirty="0"/>
          </a:p>
          <a:p>
            <a:endParaRPr lang="tr-TR" u="sng" dirty="0"/>
          </a:p>
          <a:p>
            <a:endParaRPr lang="tr-TR" u="sng" dirty="0"/>
          </a:p>
          <a:p>
            <a:endParaRPr lang="tr-TR" u="sng" dirty="0"/>
          </a:p>
          <a:p>
            <a:endParaRPr lang="tr-TR" u="sng" dirty="0"/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2336283" y="705470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5400" b="1" dirty="0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Etkili İletişim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60"/>
          <a:stretch/>
        </p:blipFill>
        <p:spPr bwMode="auto">
          <a:xfrm>
            <a:off x="2483768" y="1607877"/>
            <a:ext cx="4104456" cy="362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798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endParaRPr lang="tr-TR" dirty="0"/>
          </a:p>
          <a:p>
            <a:pPr algn="l"/>
            <a:endParaRPr lang="tr-TR" sz="6600" dirty="0"/>
          </a:p>
          <a:p>
            <a:pPr algn="l"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dirty="0"/>
          </a:p>
        </p:txBody>
      </p:sp>
      <p:pic>
        <p:nvPicPr>
          <p:cNvPr id="5" name="ALKIŞ SESİ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614" y="6248400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 bwMode="auto">
          <a:xfrm>
            <a:off x="1" y="0"/>
            <a:ext cx="91439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81755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>
          <a:xfrm>
            <a:off x="6842125" y="1275979"/>
            <a:ext cx="2133600" cy="476250"/>
          </a:xfrm>
        </p:spPr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-558" y="3357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dirty="0"/>
              <a:t> </a:t>
            </a:r>
          </a:p>
          <a:p>
            <a:endParaRPr lang="tr-TR" u="sng" dirty="0"/>
          </a:p>
          <a:p>
            <a:endParaRPr lang="tr-TR" u="sng" dirty="0"/>
          </a:p>
          <a:p>
            <a:endParaRPr lang="tr-TR" u="sng" dirty="0"/>
          </a:p>
          <a:p>
            <a:endParaRPr lang="tr-TR" u="sng" dirty="0"/>
          </a:p>
          <a:p>
            <a:endParaRPr lang="tr-TR" u="sng" dirty="0"/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183424" y="2321634"/>
            <a:ext cx="91411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tr-TR" sz="7200" b="1" dirty="0" err="1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Ho</a:t>
            </a:r>
            <a:r>
              <a:rPr lang="tr-TR" sz="7200" b="1" dirty="0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: İletişim Sanattır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D653A4D8-A688-074A-438B-0309442E50BE}"/>
              </a:ext>
            </a:extLst>
          </p:cNvPr>
          <p:cNvSpPr/>
          <p:nvPr/>
        </p:nvSpPr>
        <p:spPr>
          <a:xfrm>
            <a:off x="-558" y="210405"/>
            <a:ext cx="9144557" cy="646331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36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İletişim Paradigması Hakkında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83424" y="6390620"/>
            <a:ext cx="640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H0: Hukukta</a:t>
            </a:r>
            <a:r>
              <a:rPr lang="tr-TR" b="1" dirty="0"/>
              <a:t>, sanığın suçsuz olması birer sıfır hipotezdir. </a:t>
            </a:r>
          </a:p>
        </p:txBody>
      </p:sp>
    </p:spTree>
    <p:extLst>
      <p:ext uri="{BB962C8B-B14F-4D97-AF65-F5344CB8AC3E}">
        <p14:creationId xmlns:p14="http://schemas.microsoft.com/office/powerpoint/2010/main" val="3506762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"/>
            <a:ext cx="45281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 bwMode="auto">
          <a:xfrm>
            <a:off x="2267744" y="5589240"/>
            <a:ext cx="4528170" cy="1268761"/>
          </a:xfrm>
          <a:prstGeom prst="rect">
            <a:avLst/>
          </a:prstGeom>
          <a:solidFill>
            <a:srgbClr val="FF66C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5225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1845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 bwMode="auto">
          <a:xfrm>
            <a:off x="2051720" y="6021288"/>
            <a:ext cx="5184576" cy="8367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4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18613"/>
      </p:ext>
    </p:extLst>
  </p:cSld>
  <p:clrMapOvr>
    <a:masterClrMapping/>
  </p:clrMapOvr>
  <p:transition spd="slow"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dirty="0"/>
              <a:t> </a:t>
            </a:r>
          </a:p>
          <a:p>
            <a:endParaRPr lang="tr-TR" u="sng" dirty="0"/>
          </a:p>
          <a:p>
            <a:r>
              <a:rPr lang="tr-T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1.350 </a:t>
            </a:r>
          </a:p>
          <a:p>
            <a:r>
              <a:rPr lang="tr-T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1.4 </a:t>
            </a:r>
          </a:p>
          <a:p>
            <a:r>
              <a:rPr lang="tr-T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100.000.000.000</a:t>
            </a:r>
          </a:p>
          <a:p>
            <a:r>
              <a:rPr lang="tr-T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</a:t>
            </a:r>
          </a:p>
          <a:p>
            <a:r>
              <a:rPr lang="tr-T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60</a:t>
            </a:r>
          </a:p>
          <a:p>
            <a:r>
              <a:rPr lang="tr-T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35.000.000</a:t>
            </a:r>
          </a:p>
          <a:p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5652120" y="1124744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>
                <a:solidFill>
                  <a:srgbClr val="000000"/>
                </a:solidFill>
              </a:rPr>
              <a:t> </a:t>
            </a:r>
            <a:r>
              <a:rPr lang="tr-TR" sz="4000" b="1" dirty="0">
                <a:solidFill>
                  <a:srgbClr val="FFFFFF"/>
                </a:solidFill>
              </a:rPr>
              <a:t>Gr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5652120" y="1862251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>
                <a:solidFill>
                  <a:srgbClr val="000000"/>
                </a:solidFill>
              </a:rPr>
              <a:t> </a:t>
            </a:r>
            <a:r>
              <a:rPr lang="tr-TR" sz="4000" b="1" dirty="0">
                <a:solidFill>
                  <a:srgbClr val="FFFFFF"/>
                </a:solidFill>
              </a:rPr>
              <a:t>Volt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7308303" y="2722599"/>
            <a:ext cx="1835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>
                <a:solidFill>
                  <a:srgbClr val="000000"/>
                </a:solidFill>
              </a:rPr>
              <a:t> </a:t>
            </a:r>
            <a:r>
              <a:rPr lang="tr-TR" sz="4000" b="1" dirty="0">
                <a:solidFill>
                  <a:srgbClr val="FFFFFF"/>
                </a:solidFill>
              </a:rPr>
              <a:t>Hücre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5310336" y="3578508"/>
            <a:ext cx="1835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>
                <a:solidFill>
                  <a:srgbClr val="000000"/>
                </a:solidFill>
              </a:rPr>
              <a:t> </a:t>
            </a:r>
            <a:r>
              <a:rPr lang="tr-TR" sz="4000" b="1" dirty="0">
                <a:solidFill>
                  <a:srgbClr val="FFFFFF"/>
                </a:solidFill>
              </a:rPr>
              <a:t>Tur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5625008" y="4437112"/>
            <a:ext cx="1835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>
                <a:solidFill>
                  <a:srgbClr val="000000"/>
                </a:solidFill>
              </a:rPr>
              <a:t> </a:t>
            </a:r>
            <a:r>
              <a:rPr lang="tr-TR" sz="4000" b="1" dirty="0">
                <a:solidFill>
                  <a:srgbClr val="FFFFFF"/>
                </a:solidFill>
              </a:rPr>
              <a:t>Sıvı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6446369" y="5167011"/>
            <a:ext cx="1835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>
                <a:solidFill>
                  <a:srgbClr val="000000"/>
                </a:solidFill>
              </a:rPr>
              <a:t> </a:t>
            </a:r>
            <a:r>
              <a:rPr lang="tr-TR" sz="4000" b="1" dirty="0">
                <a:solidFill>
                  <a:srgbClr val="FFFFFF"/>
                </a:solidFill>
              </a:rPr>
              <a:t>Yıl</a:t>
            </a:r>
          </a:p>
        </p:txBody>
      </p:sp>
    </p:spTree>
    <p:extLst>
      <p:ext uri="{BB962C8B-B14F-4D97-AF65-F5344CB8AC3E}">
        <p14:creationId xmlns:p14="http://schemas.microsoft.com/office/powerpoint/2010/main" val="123713773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dirty="0"/>
              <a:t> </a:t>
            </a:r>
          </a:p>
          <a:p>
            <a:endParaRPr lang="tr-TR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1"/>
            <a:ext cx="7704856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324537"/>
      </p:ext>
    </p:extLst>
  </p:cSld>
  <p:clrMapOvr>
    <a:masterClrMapping/>
  </p:clrMapOvr>
  <p:transition spd="slow">
    <p:check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dirty="0"/>
              <a:t> </a:t>
            </a:r>
          </a:p>
          <a:p>
            <a:endParaRPr lang="tr-TR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48680"/>
            <a:ext cx="7920880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777061"/>
      </p:ext>
    </p:extLst>
  </p:cSld>
  <p:clrMapOvr>
    <a:masterClrMapping/>
  </p:clrMapOvr>
  <p:transition spd="slow">
    <p:check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994122"/>
          </a:xfrm>
        </p:spPr>
        <p:txBody>
          <a:bodyPr>
            <a:normAutofit/>
          </a:bodyPr>
          <a:lstStyle/>
          <a:p>
            <a:r>
              <a:rPr lang="tr-TR" sz="3200" dirty="0">
                <a:latin typeface="Franklin Gothic Medium" panose="020B0603020102020204" pitchFamily="34" charset="0"/>
              </a:rPr>
              <a:t>OYUN ZAMANI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971602" y="1052736"/>
            <a:ext cx="7632846" cy="486653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tr-TR" sz="2600" dirty="0">
                <a:latin typeface="Franklin Gothic Medium" panose="020B0603020102020204" pitchFamily="34" charset="0"/>
              </a:rPr>
              <a:t>Hepimizin beyninde klasörler vardır.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tr-TR" sz="2600" dirty="0">
              <a:latin typeface="Franklin Gothic Medium" panose="020B06030201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tr-TR" sz="2600" dirty="0">
                <a:latin typeface="Franklin Gothic Medium" panose="020B0603020102020204" pitchFamily="34" charset="0"/>
              </a:rPr>
              <a:t>Bazılarımız aynı cevapları verirken, bazılarımız bambaşka cevaplar verebilir.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tr-TR" sz="2600" dirty="0">
              <a:latin typeface="Franklin Gothic Medium" panose="020B06030201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tr-TR" sz="2600" dirty="0">
                <a:latin typeface="Franklin Gothic Medium" panose="020B0603020102020204" pitchFamily="34" charset="0"/>
              </a:rPr>
              <a:t>Bu nedenle sorduğumuz sorulara çok dikkat etmeliyiz. Herkesin beyninde farklı bir klasör açabilirsiniz.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tr-TR" sz="2600" dirty="0">
              <a:latin typeface="Franklin Gothic Medium" panose="020B06030201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tr-TR" sz="2600" dirty="0">
              <a:latin typeface="Franklin Gothic Medium" panose="020B06030201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tr-TR" sz="2600" dirty="0">
              <a:latin typeface="Franklin Gothic Medium" panose="020B0603020102020204" pitchFamily="34" charset="0"/>
            </a:endParaRPr>
          </a:p>
        </p:txBody>
      </p:sp>
      <p:pic>
        <p:nvPicPr>
          <p:cNvPr id="7" name="Picture 2" descr="C:\Users\UV194C~1\AppData\Local\Temp\Rar$DIa0.689\varlı-akademi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14" y="5733256"/>
            <a:ext cx="2123727" cy="94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43200" y="2943197"/>
            <a:ext cx="6858001" cy="9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615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994122"/>
          </a:xfrm>
        </p:spPr>
        <p:txBody>
          <a:bodyPr>
            <a:normAutofit/>
          </a:bodyPr>
          <a:lstStyle/>
          <a:p>
            <a:r>
              <a:rPr lang="tr-TR" sz="3200" dirty="0">
                <a:latin typeface="Franklin Gothic Medium" panose="020B0603020102020204" pitchFamily="34" charset="0"/>
              </a:rPr>
              <a:t>OYUN ZAMANI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971602" y="1052736"/>
            <a:ext cx="7632846" cy="486653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endParaRPr lang="tr-TR" sz="2600" dirty="0">
              <a:latin typeface="Franklin Gothic Medium" panose="020B06030201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tr-TR" sz="2600" dirty="0">
                <a:latin typeface="Franklin Gothic Medium" panose="020B0603020102020204" pitchFamily="34" charset="0"/>
              </a:rPr>
              <a:t>2 ile 9 arası bir rakam seçin.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tr-TR" sz="2600" dirty="0">
                <a:latin typeface="Franklin Gothic Medium" panose="020B0603020102020204" pitchFamily="34" charset="0"/>
              </a:rPr>
              <a:t>9 ile çarpın.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tr-TR" sz="2600" dirty="0">
                <a:latin typeface="Franklin Gothic Medium" panose="020B0603020102020204" pitchFamily="34" charset="0"/>
              </a:rPr>
              <a:t>2 haneli sayının rakamlarını toplayınız.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tr-TR" sz="2600" dirty="0">
                <a:latin typeface="Franklin Gothic Medium" panose="020B0603020102020204" pitchFamily="34" charset="0"/>
              </a:rPr>
              <a:t>Bu sayıdan 5 çıkarın.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tr-TR" sz="2600" dirty="0">
                <a:latin typeface="Franklin Gothic Medium" panose="020B0603020102020204" pitchFamily="34" charset="0"/>
              </a:rPr>
              <a:t>1-A, 2-B, 3-C, 4-D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tr-TR" sz="2600" dirty="0">
                <a:latin typeface="Franklin Gothic Medium" panose="020B0603020102020204" pitchFamily="34" charset="0"/>
              </a:rPr>
              <a:t>Bu harfle başlayan bir ülke ismi yazın.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tr-TR" sz="2600" dirty="0">
                <a:latin typeface="Franklin Gothic Medium" panose="020B0603020102020204" pitchFamily="34" charset="0"/>
              </a:rPr>
              <a:t>Ülkenin ikinci harfi ile hayvan yazın.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tr-TR" sz="2600" dirty="0">
                <a:latin typeface="Franklin Gothic Medium" panose="020B0603020102020204" pitchFamily="34" charset="0"/>
              </a:rPr>
              <a:t>Hayvan ne renk? Kaç bacağı var? 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tr-TR" sz="2600" dirty="0">
              <a:latin typeface="Franklin Gothic Medium" panose="020B06030201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tr-TR" sz="2600" dirty="0">
              <a:latin typeface="Franklin Gothic Medium" panose="020B06030201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tr-TR" sz="2600" dirty="0">
              <a:latin typeface="Franklin Gothic Medium" panose="020B0603020102020204" pitchFamily="34" charset="0"/>
            </a:endParaRPr>
          </a:p>
        </p:txBody>
      </p:sp>
      <p:pic>
        <p:nvPicPr>
          <p:cNvPr id="7" name="Picture 2" descr="C:\Users\UV194C~1\AppData\Local\Temp\Rar$DIa0.689\varlı-akademi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14" y="5733256"/>
            <a:ext cx="2123727" cy="94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43200" y="2943197"/>
            <a:ext cx="6858001" cy="9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56" y="0"/>
            <a:ext cx="92133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98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-10220" y="-350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tr-TR" sz="7200" dirty="0">
              <a:solidFill>
                <a:prstClr val="white"/>
              </a:solidFill>
              <a:latin typeface="Niagara Engraved" pitchFamily="82" charset="0"/>
            </a:endParaRPr>
          </a:p>
        </p:txBody>
      </p:sp>
      <p:pic>
        <p:nvPicPr>
          <p:cNvPr id="19458" name="Picture 2" descr="aynaya bakmak ile ilgili g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 t="10962" r="6198" b="10350"/>
          <a:stretch/>
        </p:blipFill>
        <p:spPr bwMode="auto">
          <a:xfrm>
            <a:off x="1979712" y="1037746"/>
            <a:ext cx="5616624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0021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6866" name="Picture 2" descr="parmak izi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45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4034" name="Picture 2" descr="göz retinası nokuyucu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618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>
          <a:xfrm>
            <a:off x="6842125" y="1412776"/>
            <a:ext cx="2133600" cy="476250"/>
          </a:xfrm>
        </p:spPr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-558" y="18584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dirty="0"/>
              <a:t> </a:t>
            </a:r>
          </a:p>
          <a:p>
            <a:endParaRPr lang="tr-TR" u="sng" dirty="0"/>
          </a:p>
          <a:p>
            <a:endParaRPr lang="tr-TR" u="sng" dirty="0"/>
          </a:p>
          <a:p>
            <a:endParaRPr lang="tr-TR" u="sng" dirty="0"/>
          </a:p>
          <a:p>
            <a:endParaRPr lang="tr-TR" u="sng" dirty="0"/>
          </a:p>
          <a:p>
            <a:endParaRPr lang="tr-TR" u="sng" dirty="0"/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-252536" y="1552582"/>
            <a:ext cx="91411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3600" b="1" dirty="0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H1: İletişimi «Ben» bilgisi şekillendirir.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D653A4D8-A688-074A-438B-0309442E50BE}"/>
              </a:ext>
            </a:extLst>
          </p:cNvPr>
          <p:cNvSpPr/>
          <p:nvPr/>
        </p:nvSpPr>
        <p:spPr>
          <a:xfrm>
            <a:off x="-558" y="210405"/>
            <a:ext cx="9144557" cy="646331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36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Önermeler(Hipotezler)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E220D1AA-1827-793B-70D3-37407D53F514}"/>
              </a:ext>
            </a:extLst>
          </p:cNvPr>
          <p:cNvSpPr/>
          <p:nvPr/>
        </p:nvSpPr>
        <p:spPr>
          <a:xfrm>
            <a:off x="37329" y="2771241"/>
            <a:ext cx="91411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tr-TR" sz="3600" b="1" dirty="0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H2: İletişim «Algısal» bir süreçtir.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6FC9CB72-9FF7-A5F6-317D-27B25FB189D5}"/>
              </a:ext>
            </a:extLst>
          </p:cNvPr>
          <p:cNvSpPr/>
          <p:nvPr/>
        </p:nvSpPr>
        <p:spPr>
          <a:xfrm>
            <a:off x="-35495" y="5445224"/>
            <a:ext cx="92139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3600" b="1" dirty="0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H4: İletişim «Kişiye Özgü» olarak kurulur. 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53BD1D8C-4951-1F83-93A9-392E3EDD4333}"/>
              </a:ext>
            </a:extLst>
          </p:cNvPr>
          <p:cNvSpPr/>
          <p:nvPr/>
        </p:nvSpPr>
        <p:spPr>
          <a:xfrm>
            <a:off x="-972616" y="4157755"/>
            <a:ext cx="91411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3600" b="1" dirty="0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H3: İletişim «Hazırlık» gerektirir.</a:t>
            </a:r>
          </a:p>
        </p:txBody>
      </p:sp>
    </p:spTree>
    <p:extLst>
      <p:ext uri="{BB962C8B-B14F-4D97-AF65-F5344CB8AC3E}">
        <p14:creationId xmlns:p14="http://schemas.microsoft.com/office/powerpoint/2010/main" val="227485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651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467544" y="188640"/>
            <a:ext cx="280831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prstClr val="white"/>
                </a:solidFill>
              </a:rPr>
              <a:t>• DNA</a:t>
            </a:r>
          </a:p>
          <a:p>
            <a:endParaRPr lang="tr-TR" sz="2800" dirty="0">
              <a:solidFill>
                <a:prstClr val="white"/>
              </a:solidFill>
            </a:endParaRPr>
          </a:p>
          <a:p>
            <a:r>
              <a:rPr lang="tr-TR" sz="2800" dirty="0">
                <a:solidFill>
                  <a:prstClr val="white"/>
                </a:solidFill>
              </a:rPr>
              <a:t>• Yürüyüş</a:t>
            </a:r>
          </a:p>
          <a:p>
            <a:endParaRPr lang="tr-TR" sz="2800" dirty="0">
              <a:solidFill>
                <a:prstClr val="white"/>
              </a:solidFill>
            </a:endParaRPr>
          </a:p>
          <a:p>
            <a:r>
              <a:rPr lang="tr-TR" sz="2800" dirty="0">
                <a:solidFill>
                  <a:prstClr val="white"/>
                </a:solidFill>
              </a:rPr>
              <a:t>• Kulaklar</a:t>
            </a:r>
          </a:p>
          <a:p>
            <a:endParaRPr lang="tr-TR" sz="2800" dirty="0">
              <a:solidFill>
                <a:prstClr val="white"/>
              </a:solidFill>
            </a:endParaRPr>
          </a:p>
          <a:p>
            <a:r>
              <a:rPr lang="tr-TR" sz="2800" dirty="0">
                <a:solidFill>
                  <a:prstClr val="white"/>
                </a:solidFill>
              </a:rPr>
              <a:t>• Ses</a:t>
            </a:r>
          </a:p>
          <a:p>
            <a:endParaRPr lang="tr-TR" sz="2800" dirty="0">
              <a:solidFill>
                <a:prstClr val="white"/>
              </a:solidFill>
            </a:endParaRPr>
          </a:p>
          <a:p>
            <a:r>
              <a:rPr lang="tr-TR" sz="2800" dirty="0">
                <a:solidFill>
                  <a:prstClr val="white"/>
                </a:solidFill>
              </a:rPr>
              <a:t>• Koku</a:t>
            </a:r>
          </a:p>
          <a:p>
            <a:endParaRPr lang="tr-TR" sz="2800" dirty="0">
              <a:solidFill>
                <a:prstClr val="white"/>
              </a:solidFill>
            </a:endParaRPr>
          </a:p>
          <a:p>
            <a:r>
              <a:rPr lang="tr-TR" sz="2800" dirty="0">
                <a:solidFill>
                  <a:prstClr val="white"/>
                </a:solidFill>
              </a:rPr>
              <a:t>• Kalp atımı</a:t>
            </a:r>
          </a:p>
          <a:p>
            <a:endParaRPr lang="tr-TR" sz="2800" dirty="0">
              <a:solidFill>
                <a:prstClr val="white"/>
              </a:solidFill>
            </a:endParaRPr>
          </a:p>
          <a:p>
            <a:r>
              <a:rPr lang="tr-TR" sz="2800" dirty="0">
                <a:solidFill>
                  <a:prstClr val="white"/>
                </a:solidFill>
              </a:rPr>
              <a:t>• Beyin dalgaları</a:t>
            </a:r>
          </a:p>
          <a:p>
            <a:endParaRPr lang="tr-TR" sz="2800" dirty="0">
              <a:solidFill>
                <a:prstClr val="white"/>
              </a:solidFill>
            </a:endParaRPr>
          </a:p>
          <a:p>
            <a:r>
              <a:rPr lang="tr-TR" sz="2800" dirty="0">
                <a:solidFill>
                  <a:prstClr val="white"/>
                </a:solidFill>
              </a:rPr>
              <a:t>• </a:t>
            </a:r>
            <a:r>
              <a:rPr lang="tr-TR" sz="2800" dirty="0" err="1">
                <a:solidFill>
                  <a:prstClr val="white"/>
                </a:solidFill>
              </a:rPr>
              <a:t>Mikrobiyomlar</a:t>
            </a:r>
            <a:endParaRPr lang="tr-TR" sz="2800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080"/>
            <a:ext cx="5220072" cy="684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080"/>
            <a:ext cx="5220072" cy="68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22007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080"/>
            <a:ext cx="5220071" cy="684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93" y="0"/>
            <a:ext cx="520480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92" y="13080"/>
            <a:ext cx="5204807" cy="68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080"/>
            <a:ext cx="5220069" cy="68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-1909"/>
            <a:ext cx="5364086" cy="684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41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47664" y="2379712"/>
            <a:ext cx="61926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İletişim Öncesi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Hazırlık</a:t>
            </a:r>
          </a:p>
        </p:txBody>
      </p:sp>
    </p:spTree>
    <p:extLst>
      <p:ext uri="{BB962C8B-B14F-4D97-AF65-F5344CB8AC3E}">
        <p14:creationId xmlns:p14="http://schemas.microsoft.com/office/powerpoint/2010/main" val="32184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292080" y="609600"/>
            <a:ext cx="354712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Nefes Terapi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1520" y="4683968"/>
            <a:ext cx="34563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Nabız Terapi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21537" y="1499997"/>
            <a:ext cx="354712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14-16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51520" y="5404048"/>
            <a:ext cx="34563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70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60" y="2194123"/>
            <a:ext cx="3469208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27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825080" y="2132856"/>
            <a:ext cx="383515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40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Kundalini</a:t>
            </a:r>
            <a:r>
              <a:rPr lang="tr-TR" sz="4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Yoga</a:t>
            </a:r>
          </a:p>
        </p:txBody>
      </p:sp>
    </p:spTree>
    <p:extLst>
      <p:ext uri="{BB962C8B-B14F-4D97-AF65-F5344CB8AC3E}">
        <p14:creationId xmlns:p14="http://schemas.microsoft.com/office/powerpoint/2010/main" val="769339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689176" y="75456"/>
            <a:ext cx="52753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Burnumuzun Neden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İki Deliği Var?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1"/>
          <a:stretch/>
        </p:blipFill>
        <p:spPr bwMode="auto">
          <a:xfrm>
            <a:off x="2817168" y="2356159"/>
            <a:ext cx="2781300" cy="16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 15"/>
          <p:cNvGrpSpPr/>
          <p:nvPr/>
        </p:nvGrpSpPr>
        <p:grpSpPr>
          <a:xfrm>
            <a:off x="4499992" y="2726008"/>
            <a:ext cx="4184848" cy="876300"/>
            <a:chOff x="4499992" y="2726008"/>
            <a:chExt cx="4184848" cy="876300"/>
          </a:xfrm>
        </p:grpSpPr>
        <p:cxnSp>
          <p:nvCxnSpPr>
            <p:cNvPr id="3" name="Düz Ok Bağlayıcısı 2"/>
            <p:cNvCxnSpPr/>
            <p:nvPr/>
          </p:nvCxnSpPr>
          <p:spPr>
            <a:xfrm>
              <a:off x="4499992" y="3164158"/>
              <a:ext cx="2520280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"/>
            <p:cNvSpPr>
              <a:spLocks noChangeArrowheads="1"/>
            </p:cNvSpPr>
            <p:nvPr/>
          </p:nvSpPr>
          <p:spPr bwMode="auto">
            <a:xfrm>
              <a:off x="7020272" y="2726008"/>
              <a:ext cx="1664568" cy="87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r-TR" sz="440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Sol</a:t>
              </a:r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251520" y="3068960"/>
            <a:ext cx="3677705" cy="876300"/>
            <a:chOff x="251520" y="3068960"/>
            <a:chExt cx="3677705" cy="876300"/>
          </a:xfrm>
        </p:grpSpPr>
        <p:cxnSp>
          <p:nvCxnSpPr>
            <p:cNvPr id="12" name="Düz Ok Bağlayıcısı 11"/>
            <p:cNvCxnSpPr/>
            <p:nvPr/>
          </p:nvCxnSpPr>
          <p:spPr>
            <a:xfrm flipH="1">
              <a:off x="1835696" y="3501008"/>
              <a:ext cx="2093529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251520" y="3068960"/>
              <a:ext cx="1664568" cy="87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r-TR" sz="440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Sağ</a:t>
              </a:r>
            </a:p>
          </p:txBody>
        </p:sp>
      </p:grpSp>
      <p:sp>
        <p:nvSpPr>
          <p:cNvPr id="13" name="Dikdörtgen 12"/>
          <p:cNvSpPr/>
          <p:nvPr/>
        </p:nvSpPr>
        <p:spPr>
          <a:xfrm>
            <a:off x="5796136" y="3518821"/>
            <a:ext cx="3131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61938" algn="l"/>
              </a:tabLst>
            </a:pPr>
            <a:r>
              <a:rPr lang="tr-TR" sz="2000" b="1" dirty="0">
                <a:solidFill>
                  <a:prstClr val="white"/>
                </a:solidFill>
              </a:rPr>
              <a:t>·Sakinleştirir - serinletir</a:t>
            </a:r>
          </a:p>
          <a:p>
            <a:pPr algn="just"/>
            <a:r>
              <a:rPr lang="tr-TR" sz="2000" b="1" dirty="0">
                <a:solidFill>
                  <a:prstClr val="white"/>
                </a:solidFill>
              </a:rPr>
              <a:t>·Empati yapmanızı kolaylaştırır</a:t>
            </a:r>
          </a:p>
          <a:p>
            <a:pPr algn="just"/>
            <a:r>
              <a:rPr lang="tr-TR" sz="2000" b="1" dirty="0">
                <a:solidFill>
                  <a:prstClr val="white"/>
                </a:solidFill>
              </a:rPr>
              <a:t>·Daha duyarlı olmanızı sağlar</a:t>
            </a:r>
          </a:p>
          <a:p>
            <a:pPr algn="just"/>
            <a:r>
              <a:rPr lang="tr-TR" sz="2000" b="1" dirty="0">
                <a:solidFill>
                  <a:prstClr val="white"/>
                </a:solidFill>
              </a:rPr>
              <a:t>·Olayları daha iyi analiz etmenizi sağlar</a:t>
            </a:r>
          </a:p>
          <a:p>
            <a:pPr algn="just"/>
            <a:r>
              <a:rPr lang="tr-TR" sz="2000" b="1" dirty="0">
                <a:solidFill>
                  <a:prstClr val="white"/>
                </a:solidFill>
              </a:rPr>
              <a:t>·Yeme bozukluğuna iyi gelir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107503" y="4221088"/>
            <a:ext cx="46085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1938" algn="l"/>
              </a:tabLst>
            </a:pPr>
            <a:r>
              <a:rPr lang="tr-TR" sz="2000" b="1" dirty="0">
                <a:solidFill>
                  <a:prstClr val="white"/>
                </a:solidFill>
              </a:rPr>
              <a:t>·Dinçlik verir</a:t>
            </a:r>
          </a:p>
          <a:p>
            <a:pPr>
              <a:tabLst>
                <a:tab pos="261938" algn="l"/>
              </a:tabLst>
            </a:pPr>
            <a:r>
              <a:rPr lang="tr-TR" sz="2000" b="1" dirty="0">
                <a:solidFill>
                  <a:prstClr val="white"/>
                </a:solidFill>
              </a:rPr>
              <a:t>·Daha kolay odaklanmanızı sağlar</a:t>
            </a:r>
          </a:p>
          <a:p>
            <a:pPr>
              <a:tabLst>
                <a:tab pos="261938" algn="l"/>
              </a:tabLst>
            </a:pPr>
            <a:r>
              <a:rPr lang="tr-TR" sz="2000" b="1" dirty="0">
                <a:solidFill>
                  <a:prstClr val="white"/>
                </a:solidFill>
              </a:rPr>
              <a:t>·Harekete geçmek için hazır olmanızı sağlar</a:t>
            </a:r>
          </a:p>
          <a:p>
            <a:pPr>
              <a:tabLst>
                <a:tab pos="261938" algn="l"/>
              </a:tabLst>
            </a:pPr>
            <a:r>
              <a:rPr lang="tr-TR" sz="2000" b="1" dirty="0">
                <a:solidFill>
                  <a:prstClr val="white"/>
                </a:solidFill>
              </a:rPr>
              <a:t>·İsteklerinizi yapma gücü verir</a:t>
            </a:r>
          </a:p>
          <a:p>
            <a:pPr>
              <a:tabLst>
                <a:tab pos="261938" algn="l"/>
              </a:tabLst>
            </a:pPr>
            <a:r>
              <a:rPr lang="tr-TR" sz="2000" b="1" dirty="0">
                <a:solidFill>
                  <a:prstClr val="white"/>
                </a:solidFill>
              </a:rPr>
              <a:t>·Zihin açıklığı sağlar</a:t>
            </a:r>
          </a:p>
        </p:txBody>
      </p:sp>
    </p:spTree>
    <p:extLst>
      <p:ext uri="{BB962C8B-B14F-4D97-AF65-F5344CB8AC3E}">
        <p14:creationId xmlns:p14="http://schemas.microsoft.com/office/powerpoint/2010/main" val="414133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26045" r="5717" b="26580"/>
          <a:stretch/>
        </p:blipFill>
        <p:spPr bwMode="auto">
          <a:xfrm>
            <a:off x="2873828" y="2060848"/>
            <a:ext cx="303968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300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143000"/>
            <a:ext cx="81153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625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541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6624736" cy="542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419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>
          <a:xfrm>
            <a:off x="6842125" y="1275979"/>
            <a:ext cx="2133600" cy="476250"/>
          </a:xfrm>
        </p:spPr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dirty="0"/>
              <a:t> </a:t>
            </a:r>
          </a:p>
          <a:p>
            <a:endParaRPr lang="tr-TR" u="sng" dirty="0"/>
          </a:p>
          <a:p>
            <a:endParaRPr lang="tr-TR" u="sng" dirty="0"/>
          </a:p>
          <a:p>
            <a:endParaRPr lang="tr-TR" u="sng" dirty="0"/>
          </a:p>
          <a:p>
            <a:endParaRPr lang="tr-TR" u="sng" dirty="0"/>
          </a:p>
          <a:p>
            <a:endParaRPr lang="tr-TR" u="sng" dirty="0"/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dirty="0"/>
          </a:p>
        </p:txBody>
      </p:sp>
      <p:sp>
        <p:nvSpPr>
          <p:cNvPr id="9" name="Dikdörtgen 8"/>
          <p:cNvSpPr/>
          <p:nvPr/>
        </p:nvSpPr>
        <p:spPr>
          <a:xfrm>
            <a:off x="36512" y="2372687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3600" b="1" dirty="0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Karşınızda bir melek yaratmak istiyorsanız…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0" y="4150821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3600" b="1" dirty="0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O’na cennetini sunmalısınız…</a:t>
            </a:r>
          </a:p>
        </p:txBody>
      </p:sp>
    </p:spTree>
    <p:extLst>
      <p:ext uri="{BB962C8B-B14F-4D97-AF65-F5344CB8AC3E}">
        <p14:creationId xmlns:p14="http://schemas.microsoft.com/office/powerpoint/2010/main" val="1848664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3960440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862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526"/>
            <a:ext cx="9144000" cy="565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545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597666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149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92" y="764704"/>
            <a:ext cx="705678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249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77686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264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2088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516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701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9911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48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endParaRPr lang="tr-TR" dirty="0"/>
          </a:p>
          <a:p>
            <a:r>
              <a:rPr lang="tr-TR" sz="6600" dirty="0" err="1"/>
              <a:t>Epiktetos</a:t>
            </a:r>
            <a:endParaRPr lang="tr-TR" sz="6600" dirty="0"/>
          </a:p>
          <a:p>
            <a:endParaRPr lang="tr-TR" sz="6600" dirty="0"/>
          </a:p>
          <a:p>
            <a:pPr>
              <a:lnSpc>
                <a:spcPct val="150000"/>
              </a:lnSpc>
            </a:pP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Felsefenin kaynağı, kendi yetersizliğini ve güçsüzlüğünü bilmektir.</a:t>
            </a:r>
          </a:p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2369205"/>
      </p:ext>
    </p:extLst>
  </p:cSld>
  <p:clrMapOvr>
    <a:masterClrMapping/>
  </p:clrMapOvr>
  <p:transition spd="slow">
    <p:check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49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endParaRPr lang="tr-TR" dirty="0"/>
          </a:p>
          <a:p>
            <a:r>
              <a:rPr lang="tr-TR" sz="6600" dirty="0" err="1"/>
              <a:t>Epiktetos</a:t>
            </a:r>
            <a:endParaRPr lang="tr-TR" sz="6600" dirty="0"/>
          </a:p>
          <a:p>
            <a:endParaRPr lang="tr-TR" sz="6600" dirty="0"/>
          </a:p>
          <a:p>
            <a:pPr>
              <a:lnSpc>
                <a:spcPct val="150000"/>
              </a:lnSpc>
            </a:pP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 insanın bildiğini zannettiği bir şeyi, öğrenmesi imkansızdır..</a:t>
            </a: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287990"/>
      </p:ext>
    </p:extLst>
  </p:cSld>
  <p:clrMapOvr>
    <a:masterClrMapping/>
  </p:clrMapOvr>
  <p:transition spd="slow"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t="21264" r="35396" b="23301"/>
          <a:stretch/>
        </p:blipFill>
        <p:spPr bwMode="auto">
          <a:xfrm>
            <a:off x="222376" y="188640"/>
            <a:ext cx="871296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6" y="188640"/>
            <a:ext cx="871296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3131840" y="188640"/>
            <a:ext cx="3801041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tr-TR" sz="4000" b="1" dirty="0">
                <a:solidFill>
                  <a:prstClr val="black"/>
                </a:solidFill>
              </a:rPr>
              <a:t>NOSCE TE İPSUM</a:t>
            </a:r>
          </a:p>
        </p:txBody>
      </p:sp>
    </p:spTree>
    <p:extLst>
      <p:ext uri="{BB962C8B-B14F-4D97-AF65-F5344CB8AC3E}">
        <p14:creationId xmlns:p14="http://schemas.microsoft.com/office/powerpoint/2010/main" val="418000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50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endParaRPr lang="tr-TR" dirty="0"/>
          </a:p>
          <a:p>
            <a:r>
              <a:rPr lang="tr-TR" sz="6600" dirty="0" err="1"/>
              <a:t>Epiktetos</a:t>
            </a:r>
            <a:endParaRPr lang="tr-TR" sz="6600" dirty="0"/>
          </a:p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Bunu bilemeyen insanlar bir şeyler yüzünden değil, </a:t>
            </a:r>
            <a:r>
              <a:rPr lang="tr-T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şeylerle ilgili düşünceleri 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yüzünden acı çeker.</a:t>
            </a:r>
          </a:p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342780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7"/>
          <a:stretch/>
        </p:blipFill>
        <p:spPr bwMode="auto">
          <a:xfrm>
            <a:off x="1857375" y="0"/>
            <a:ext cx="5429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267744" y="404664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PROTEZ HAFIZA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0" y="615011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İSTEDİKLERİNİZİ ANCAK BU KADAR ANLATABİLİRSİNİZ</a:t>
            </a:r>
          </a:p>
        </p:txBody>
      </p:sp>
    </p:spTree>
    <p:extLst>
      <p:ext uri="{BB962C8B-B14F-4D97-AF65-F5344CB8AC3E}">
        <p14:creationId xmlns:p14="http://schemas.microsoft.com/office/powerpoint/2010/main" val="197501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52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endParaRPr lang="tr-TR" dirty="0"/>
          </a:p>
          <a:p>
            <a:r>
              <a:rPr lang="tr-TR" dirty="0"/>
              <a:t>Öteki</a:t>
            </a:r>
          </a:p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tr-TR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Ötekiler</a:t>
            </a:r>
          </a:p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tr-TR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Ötekileştirme</a:t>
            </a:r>
          </a:p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3512788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53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sz="1600" dirty="0"/>
              <a:t>Kronik kaygı bozuklukları </a:t>
            </a:r>
          </a:p>
          <a:p>
            <a:r>
              <a:rPr lang="tr-TR" sz="2000" dirty="0"/>
              <a:t>Depresif bozukluklar </a:t>
            </a:r>
          </a:p>
          <a:p>
            <a:r>
              <a:rPr lang="tr-TR" sz="2400" dirty="0"/>
              <a:t>Yeme bozuklukları </a:t>
            </a:r>
          </a:p>
          <a:p>
            <a:r>
              <a:rPr lang="tr-TR" dirty="0"/>
              <a:t> </a:t>
            </a:r>
            <a:r>
              <a:rPr lang="tr-TR" sz="2800" dirty="0"/>
              <a:t>Çift ve evlilik sorunları </a:t>
            </a:r>
          </a:p>
          <a:p>
            <a:r>
              <a:rPr lang="tr-TR" sz="3500" dirty="0"/>
              <a:t>Güven sorunları </a:t>
            </a:r>
          </a:p>
          <a:p>
            <a:r>
              <a:rPr lang="tr-TR" sz="4000" dirty="0"/>
              <a:t>Cinsel sorunlar </a:t>
            </a:r>
          </a:p>
          <a:p>
            <a:r>
              <a:rPr lang="tr-TR" sz="5000" dirty="0"/>
              <a:t>Öfkeli tepki örüntüleri </a:t>
            </a:r>
          </a:p>
          <a:p>
            <a:r>
              <a:rPr lang="tr-TR" sz="6000" dirty="0"/>
              <a:t>Bağımlılıklar </a:t>
            </a:r>
          </a:p>
          <a:p>
            <a:r>
              <a:rPr lang="tr-TR" sz="7000" dirty="0"/>
              <a:t>Bağlanma sorunları</a:t>
            </a:r>
          </a:p>
          <a:p>
            <a:r>
              <a:rPr lang="tr-TR" sz="8000" dirty="0"/>
              <a:t>İletişim sorunları</a:t>
            </a:r>
          </a:p>
          <a:p>
            <a:endParaRPr lang="tr-TR" dirty="0"/>
          </a:p>
          <a:p>
            <a:endParaRPr lang="tr-TR" dirty="0"/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1293673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54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endParaRPr lang="tr-TR" sz="4800" dirty="0"/>
          </a:p>
          <a:p>
            <a:endParaRPr lang="tr-TR" sz="4800" dirty="0"/>
          </a:p>
          <a:p>
            <a:endParaRPr lang="tr-TR" sz="4800" dirty="0"/>
          </a:p>
          <a:p>
            <a:endParaRPr lang="tr-TR" sz="4800" dirty="0"/>
          </a:p>
          <a:p>
            <a:r>
              <a:rPr lang="tr-TR" sz="4800" dirty="0"/>
              <a:t>Maske</a:t>
            </a:r>
            <a:endParaRPr lang="tr-TR" sz="8000" dirty="0"/>
          </a:p>
          <a:p>
            <a:endParaRPr lang="tr-TR" dirty="0"/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6097344"/>
      </p:ext>
    </p:extLst>
  </p:cSld>
  <p:clrMapOvr>
    <a:masterClrMapping/>
  </p:clrMapOvr>
  <p:transition spd="slow">
    <p:check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55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tr-T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Erken Dönem Uyumsuz Şemalar</a:t>
            </a:r>
            <a:endParaRPr lang="tr-TR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1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819150"/>
            <a:ext cx="6667500" cy="378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 12"/>
          <p:cNvGrpSpPr/>
          <p:nvPr/>
        </p:nvGrpSpPr>
        <p:grpSpPr>
          <a:xfrm>
            <a:off x="395536" y="116632"/>
            <a:ext cx="8352928" cy="369332"/>
            <a:chOff x="395536" y="116632"/>
            <a:chExt cx="8352928" cy="369332"/>
          </a:xfrm>
        </p:grpSpPr>
        <p:sp>
          <p:nvSpPr>
            <p:cNvPr id="4" name="Metin kutusu 3"/>
            <p:cNvSpPr txBox="1"/>
            <p:nvPr/>
          </p:nvSpPr>
          <p:spPr>
            <a:xfrm>
              <a:off x="395536" y="116632"/>
              <a:ext cx="1512168" cy="369332"/>
            </a:xfrm>
            <a:prstGeom prst="rect">
              <a:avLst/>
            </a:prstGeom>
            <a:solidFill>
              <a:srgbClr val="00FF00"/>
            </a:solidFill>
          </p:spPr>
          <p:txBody>
            <a:bodyPr wrap="square" rtlCol="0">
              <a:spAutoFit/>
            </a:bodyPr>
            <a:lstStyle/>
            <a:p>
              <a:r>
                <a:rPr lang="tr-TR" b="1" dirty="0"/>
                <a:t>HATIRALAR</a:t>
              </a:r>
            </a:p>
          </p:txBody>
        </p:sp>
        <p:sp>
          <p:nvSpPr>
            <p:cNvPr id="6" name="Metin kutusu 5"/>
            <p:cNvSpPr txBox="1"/>
            <p:nvPr/>
          </p:nvSpPr>
          <p:spPr>
            <a:xfrm>
              <a:off x="2411760" y="116632"/>
              <a:ext cx="1512168" cy="369332"/>
            </a:xfrm>
            <a:prstGeom prst="rect">
              <a:avLst/>
            </a:prstGeom>
            <a:solidFill>
              <a:srgbClr val="00FF00"/>
            </a:solidFill>
          </p:spPr>
          <p:txBody>
            <a:bodyPr wrap="square" rtlCol="0">
              <a:spAutoFit/>
            </a:bodyPr>
            <a:lstStyle/>
            <a:p>
              <a:r>
                <a:rPr lang="tr-TR" b="1" dirty="0"/>
                <a:t>DUYGULAR</a:t>
              </a: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4487892" y="116632"/>
              <a:ext cx="1236236" cy="369332"/>
            </a:xfrm>
            <a:prstGeom prst="rect">
              <a:avLst/>
            </a:prstGeom>
            <a:solidFill>
              <a:srgbClr val="00FF00"/>
            </a:solidFill>
          </p:spPr>
          <p:txBody>
            <a:bodyPr wrap="none" rtlCol="0">
              <a:spAutoFit/>
            </a:bodyPr>
            <a:lstStyle/>
            <a:p>
              <a:r>
                <a:rPr lang="tr-TR" b="1" dirty="0"/>
                <a:t>BİLİŞLER</a:t>
              </a:r>
            </a:p>
          </p:txBody>
        </p:sp>
        <p:sp>
          <p:nvSpPr>
            <p:cNvPr id="8" name="Metin kutusu 7"/>
            <p:cNvSpPr txBox="1"/>
            <p:nvPr/>
          </p:nvSpPr>
          <p:spPr>
            <a:xfrm>
              <a:off x="6229761" y="116632"/>
              <a:ext cx="2518703" cy="369332"/>
            </a:xfrm>
            <a:prstGeom prst="rect">
              <a:avLst/>
            </a:prstGeom>
            <a:solidFill>
              <a:srgbClr val="00FF00"/>
            </a:solidFill>
          </p:spPr>
          <p:txBody>
            <a:bodyPr wrap="none" rtlCol="0">
              <a:spAutoFit/>
            </a:bodyPr>
            <a:lstStyle/>
            <a:p>
              <a:r>
                <a:rPr lang="tr-TR" b="1" dirty="0"/>
                <a:t>BEDENSEL ALGILAR</a:t>
              </a:r>
            </a:p>
          </p:txBody>
        </p:sp>
      </p:grpSp>
      <p:sp>
        <p:nvSpPr>
          <p:cNvPr id="9" name="Metin kutusu 8"/>
          <p:cNvSpPr txBox="1"/>
          <p:nvPr/>
        </p:nvSpPr>
        <p:spPr>
          <a:xfrm>
            <a:off x="7905750" y="1502260"/>
            <a:ext cx="1238250" cy="369332"/>
          </a:xfrm>
          <a:prstGeom prst="rect">
            <a:avLst/>
          </a:prstGeom>
          <a:solidFill>
            <a:srgbClr val="00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AİLE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7867844" y="2942420"/>
            <a:ext cx="1276156" cy="369332"/>
          </a:xfrm>
          <a:prstGeom prst="rect">
            <a:avLst/>
          </a:prstGeom>
          <a:solidFill>
            <a:srgbClr val="00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KARDEŞ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7905750" y="4238564"/>
            <a:ext cx="1238250" cy="369332"/>
          </a:xfrm>
          <a:prstGeom prst="rect">
            <a:avLst/>
          </a:prstGeom>
          <a:solidFill>
            <a:srgbClr val="00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AKRAN</a:t>
            </a:r>
          </a:p>
        </p:txBody>
      </p:sp>
      <p:sp>
        <p:nvSpPr>
          <p:cNvPr id="7" name="Dikdörtgen 6"/>
          <p:cNvSpPr/>
          <p:nvPr/>
        </p:nvSpPr>
        <p:spPr>
          <a:xfrm>
            <a:off x="35496" y="4797152"/>
            <a:ext cx="9108504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KİŞİNİN KENDİNİ VE DİĞERLERİYLE OLAN İLİŞKİLERİNİ KAVRAMSALLAŞTIRMA </a:t>
            </a:r>
          </a:p>
        </p:txBody>
      </p:sp>
    </p:spTree>
    <p:extLst>
      <p:ext uri="{BB962C8B-B14F-4D97-AF65-F5344CB8AC3E}">
        <p14:creationId xmlns:p14="http://schemas.microsoft.com/office/powerpoint/2010/main" val="66680321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56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1"/>
            <a:ext cx="3707904" cy="349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5" r="25960"/>
          <a:stretch/>
        </p:blipFill>
        <p:spPr bwMode="auto">
          <a:xfrm>
            <a:off x="1187624" y="404664"/>
            <a:ext cx="4276579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1" r="25646"/>
          <a:stretch/>
        </p:blipFill>
        <p:spPr bwMode="auto">
          <a:xfrm>
            <a:off x="2339752" y="1124744"/>
            <a:ext cx="43328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5" r="25960"/>
          <a:stretch/>
        </p:blipFill>
        <p:spPr bwMode="auto">
          <a:xfrm>
            <a:off x="3563888" y="1916832"/>
            <a:ext cx="4276579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32" r="26539"/>
          <a:stretch/>
        </p:blipFill>
        <p:spPr bwMode="auto">
          <a:xfrm>
            <a:off x="4930863" y="2637234"/>
            <a:ext cx="4210756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90117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1" t="29645" r="40000" b="17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9353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1" b="2857"/>
          <a:stretch/>
        </p:blipFill>
        <p:spPr bwMode="auto">
          <a:xfrm>
            <a:off x="0" y="260648"/>
            <a:ext cx="9144000" cy="665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r="53507" b="6124"/>
          <a:stretch/>
        </p:blipFill>
        <p:spPr bwMode="auto">
          <a:xfrm>
            <a:off x="179512" y="5843113"/>
            <a:ext cx="1417122" cy="89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5" t="24104" r="20958" b="33451"/>
          <a:stretch/>
        </p:blipFill>
        <p:spPr bwMode="auto">
          <a:xfrm>
            <a:off x="3275856" y="6284812"/>
            <a:ext cx="1368151" cy="56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6519" r="29636"/>
          <a:stretch/>
        </p:blipFill>
        <p:spPr bwMode="auto">
          <a:xfrm>
            <a:off x="7410519" y="5949280"/>
            <a:ext cx="833889" cy="88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 rot="17867502">
            <a:off x="4473465" y="5312123"/>
            <a:ext cx="112364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prstClr val="white"/>
                </a:solidFill>
              </a:rPr>
              <a:t>Stratejiler</a:t>
            </a:r>
          </a:p>
        </p:txBody>
      </p:sp>
      <p:sp>
        <p:nvSpPr>
          <p:cNvPr id="10" name="Metin kutusu 9"/>
          <p:cNvSpPr txBox="1"/>
          <p:nvPr/>
        </p:nvSpPr>
        <p:spPr>
          <a:xfrm rot="15012831">
            <a:off x="4528713" y="4105006"/>
            <a:ext cx="94577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prstClr val="white"/>
                </a:solidFill>
              </a:rPr>
              <a:t>Telafiler</a:t>
            </a:r>
          </a:p>
        </p:txBody>
      </p:sp>
      <p:sp>
        <p:nvSpPr>
          <p:cNvPr id="11" name="Metin kutusu 10"/>
          <p:cNvSpPr txBox="1"/>
          <p:nvPr/>
        </p:nvSpPr>
        <p:spPr>
          <a:xfrm rot="14368864">
            <a:off x="3986049" y="3096362"/>
            <a:ext cx="100290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prstClr val="white"/>
                </a:solidFill>
              </a:rPr>
              <a:t>Değerler</a:t>
            </a:r>
          </a:p>
        </p:txBody>
      </p:sp>
      <p:sp>
        <p:nvSpPr>
          <p:cNvPr id="7" name="Serbest Form 6"/>
          <p:cNvSpPr/>
          <p:nvPr/>
        </p:nvSpPr>
        <p:spPr>
          <a:xfrm>
            <a:off x="427512" y="314640"/>
            <a:ext cx="8443356" cy="2826328"/>
          </a:xfrm>
          <a:custGeom>
            <a:avLst/>
            <a:gdLst>
              <a:gd name="connsiteX0" fmla="*/ 0 w 8443356"/>
              <a:gd name="connsiteY0" fmla="*/ 2030681 h 2826328"/>
              <a:gd name="connsiteX1" fmla="*/ 59376 w 8443356"/>
              <a:gd name="connsiteY1" fmla="*/ 2006930 h 2826328"/>
              <a:gd name="connsiteX2" fmla="*/ 71252 w 8443356"/>
              <a:gd name="connsiteY2" fmla="*/ 1971304 h 2826328"/>
              <a:gd name="connsiteX3" fmla="*/ 95002 w 8443356"/>
              <a:gd name="connsiteY3" fmla="*/ 1935678 h 2826328"/>
              <a:gd name="connsiteX4" fmla="*/ 130628 w 8443356"/>
              <a:gd name="connsiteY4" fmla="*/ 1781299 h 2826328"/>
              <a:gd name="connsiteX5" fmla="*/ 166254 w 8443356"/>
              <a:gd name="connsiteY5" fmla="*/ 1626920 h 2826328"/>
              <a:gd name="connsiteX6" fmla="*/ 190005 w 8443356"/>
              <a:gd name="connsiteY6" fmla="*/ 1555668 h 2826328"/>
              <a:gd name="connsiteX7" fmla="*/ 237506 w 8443356"/>
              <a:gd name="connsiteY7" fmla="*/ 1484416 h 2826328"/>
              <a:gd name="connsiteX8" fmla="*/ 261257 w 8443356"/>
              <a:gd name="connsiteY8" fmla="*/ 1448790 h 2826328"/>
              <a:gd name="connsiteX9" fmla="*/ 285007 w 8443356"/>
              <a:gd name="connsiteY9" fmla="*/ 1413164 h 2826328"/>
              <a:gd name="connsiteX10" fmla="*/ 368135 w 8443356"/>
              <a:gd name="connsiteY10" fmla="*/ 1330037 h 2826328"/>
              <a:gd name="connsiteX11" fmla="*/ 486888 w 8443356"/>
              <a:gd name="connsiteY11" fmla="*/ 1258785 h 2826328"/>
              <a:gd name="connsiteX12" fmla="*/ 522514 w 8443356"/>
              <a:gd name="connsiteY12" fmla="*/ 1223159 h 2826328"/>
              <a:gd name="connsiteX13" fmla="*/ 605641 w 8443356"/>
              <a:gd name="connsiteY13" fmla="*/ 1175657 h 2826328"/>
              <a:gd name="connsiteX14" fmla="*/ 641267 w 8443356"/>
              <a:gd name="connsiteY14" fmla="*/ 1140031 h 2826328"/>
              <a:gd name="connsiteX15" fmla="*/ 676893 w 8443356"/>
              <a:gd name="connsiteY15" fmla="*/ 1116281 h 2826328"/>
              <a:gd name="connsiteX16" fmla="*/ 712519 w 8443356"/>
              <a:gd name="connsiteY16" fmla="*/ 1080655 h 2826328"/>
              <a:gd name="connsiteX17" fmla="*/ 760020 w 8443356"/>
              <a:gd name="connsiteY17" fmla="*/ 1045029 h 2826328"/>
              <a:gd name="connsiteX18" fmla="*/ 831272 w 8443356"/>
              <a:gd name="connsiteY18" fmla="*/ 997528 h 2826328"/>
              <a:gd name="connsiteX19" fmla="*/ 914400 w 8443356"/>
              <a:gd name="connsiteY19" fmla="*/ 914400 h 2826328"/>
              <a:gd name="connsiteX20" fmla="*/ 950026 w 8443356"/>
              <a:gd name="connsiteY20" fmla="*/ 878774 h 2826328"/>
              <a:gd name="connsiteX21" fmla="*/ 1009402 w 8443356"/>
              <a:gd name="connsiteY21" fmla="*/ 807522 h 2826328"/>
              <a:gd name="connsiteX22" fmla="*/ 1033153 w 8443356"/>
              <a:gd name="connsiteY22" fmla="*/ 771896 h 2826328"/>
              <a:gd name="connsiteX23" fmla="*/ 1080654 w 8443356"/>
              <a:gd name="connsiteY23" fmla="*/ 736270 h 2826328"/>
              <a:gd name="connsiteX24" fmla="*/ 1199407 w 8443356"/>
              <a:gd name="connsiteY24" fmla="*/ 641268 h 2826328"/>
              <a:gd name="connsiteX25" fmla="*/ 1258784 w 8443356"/>
              <a:gd name="connsiteY25" fmla="*/ 617517 h 2826328"/>
              <a:gd name="connsiteX26" fmla="*/ 1436914 w 8443356"/>
              <a:gd name="connsiteY26" fmla="*/ 605642 h 2826328"/>
              <a:gd name="connsiteX27" fmla="*/ 1508166 w 8443356"/>
              <a:gd name="connsiteY27" fmla="*/ 570016 h 2826328"/>
              <a:gd name="connsiteX28" fmla="*/ 1555667 w 8443356"/>
              <a:gd name="connsiteY28" fmla="*/ 546265 h 2826328"/>
              <a:gd name="connsiteX29" fmla="*/ 1626919 w 8443356"/>
              <a:gd name="connsiteY29" fmla="*/ 498764 h 2826328"/>
              <a:gd name="connsiteX30" fmla="*/ 1686296 w 8443356"/>
              <a:gd name="connsiteY30" fmla="*/ 427512 h 2826328"/>
              <a:gd name="connsiteX31" fmla="*/ 1721922 w 8443356"/>
              <a:gd name="connsiteY31" fmla="*/ 403761 h 2826328"/>
              <a:gd name="connsiteX32" fmla="*/ 1769423 w 8443356"/>
              <a:gd name="connsiteY32" fmla="*/ 344385 h 2826328"/>
              <a:gd name="connsiteX33" fmla="*/ 1781298 w 8443356"/>
              <a:gd name="connsiteY33" fmla="*/ 308759 h 2826328"/>
              <a:gd name="connsiteX34" fmla="*/ 1900052 w 8443356"/>
              <a:gd name="connsiteY34" fmla="*/ 249382 h 2826328"/>
              <a:gd name="connsiteX35" fmla="*/ 2280062 w 8443356"/>
              <a:gd name="connsiteY35" fmla="*/ 261257 h 2826328"/>
              <a:gd name="connsiteX36" fmla="*/ 2315688 w 8443356"/>
              <a:gd name="connsiteY36" fmla="*/ 273133 h 2826328"/>
              <a:gd name="connsiteX37" fmla="*/ 2576945 w 8443356"/>
              <a:gd name="connsiteY37" fmla="*/ 261257 h 2826328"/>
              <a:gd name="connsiteX38" fmla="*/ 2671948 w 8443356"/>
              <a:gd name="connsiteY38" fmla="*/ 237507 h 2826328"/>
              <a:gd name="connsiteX39" fmla="*/ 2743200 w 8443356"/>
              <a:gd name="connsiteY39" fmla="*/ 190005 h 2826328"/>
              <a:gd name="connsiteX40" fmla="*/ 2778826 w 8443356"/>
              <a:gd name="connsiteY40" fmla="*/ 166255 h 2826328"/>
              <a:gd name="connsiteX41" fmla="*/ 2826327 w 8443356"/>
              <a:gd name="connsiteY41" fmla="*/ 154379 h 2826328"/>
              <a:gd name="connsiteX42" fmla="*/ 2873828 w 8443356"/>
              <a:gd name="connsiteY42" fmla="*/ 130629 h 2826328"/>
              <a:gd name="connsiteX43" fmla="*/ 2968831 w 8443356"/>
              <a:gd name="connsiteY43" fmla="*/ 106878 h 2826328"/>
              <a:gd name="connsiteX44" fmla="*/ 3241963 w 8443356"/>
              <a:gd name="connsiteY44" fmla="*/ 95003 h 2826328"/>
              <a:gd name="connsiteX45" fmla="*/ 3253839 w 8443356"/>
              <a:gd name="connsiteY45" fmla="*/ 178130 h 2826328"/>
              <a:gd name="connsiteX46" fmla="*/ 3289465 w 8443356"/>
              <a:gd name="connsiteY46" fmla="*/ 190005 h 2826328"/>
              <a:gd name="connsiteX47" fmla="*/ 3384467 w 8443356"/>
              <a:gd name="connsiteY47" fmla="*/ 178130 h 2826328"/>
              <a:gd name="connsiteX48" fmla="*/ 3455719 w 8443356"/>
              <a:gd name="connsiteY48" fmla="*/ 130629 h 2826328"/>
              <a:gd name="connsiteX49" fmla="*/ 3503220 w 8443356"/>
              <a:gd name="connsiteY49" fmla="*/ 118754 h 2826328"/>
              <a:gd name="connsiteX50" fmla="*/ 3823854 w 8443356"/>
              <a:gd name="connsiteY50" fmla="*/ 130629 h 2826328"/>
              <a:gd name="connsiteX51" fmla="*/ 3871356 w 8443356"/>
              <a:gd name="connsiteY51" fmla="*/ 142504 h 2826328"/>
              <a:gd name="connsiteX52" fmla="*/ 3990109 w 8443356"/>
              <a:gd name="connsiteY52" fmla="*/ 130629 h 2826328"/>
              <a:gd name="connsiteX53" fmla="*/ 4096987 w 8443356"/>
              <a:gd name="connsiteY53" fmla="*/ 59377 h 2826328"/>
              <a:gd name="connsiteX54" fmla="*/ 4132613 w 8443356"/>
              <a:gd name="connsiteY54" fmla="*/ 35626 h 2826328"/>
              <a:gd name="connsiteX55" fmla="*/ 4215740 w 8443356"/>
              <a:gd name="connsiteY55" fmla="*/ 11876 h 2826328"/>
              <a:gd name="connsiteX56" fmla="*/ 4251366 w 8443356"/>
              <a:gd name="connsiteY56" fmla="*/ 0 h 2826328"/>
              <a:gd name="connsiteX57" fmla="*/ 4322618 w 8443356"/>
              <a:gd name="connsiteY57" fmla="*/ 11876 h 2826328"/>
              <a:gd name="connsiteX58" fmla="*/ 4358244 w 8443356"/>
              <a:gd name="connsiteY58" fmla="*/ 35626 h 2826328"/>
              <a:gd name="connsiteX59" fmla="*/ 4393870 w 8443356"/>
              <a:gd name="connsiteY59" fmla="*/ 47502 h 2826328"/>
              <a:gd name="connsiteX60" fmla="*/ 4429496 w 8443356"/>
              <a:gd name="connsiteY60" fmla="*/ 71252 h 2826328"/>
              <a:gd name="connsiteX61" fmla="*/ 4702628 w 8443356"/>
              <a:gd name="connsiteY61" fmla="*/ 83128 h 2826328"/>
              <a:gd name="connsiteX62" fmla="*/ 4773880 w 8443356"/>
              <a:gd name="connsiteY62" fmla="*/ 95003 h 2826328"/>
              <a:gd name="connsiteX63" fmla="*/ 4868883 w 8443356"/>
              <a:gd name="connsiteY63" fmla="*/ 106878 h 2826328"/>
              <a:gd name="connsiteX64" fmla="*/ 4892633 w 8443356"/>
              <a:gd name="connsiteY64" fmla="*/ 213756 h 2826328"/>
              <a:gd name="connsiteX65" fmla="*/ 4904509 w 8443356"/>
              <a:gd name="connsiteY65" fmla="*/ 261257 h 2826328"/>
              <a:gd name="connsiteX66" fmla="*/ 4952010 w 8443356"/>
              <a:gd name="connsiteY66" fmla="*/ 368135 h 2826328"/>
              <a:gd name="connsiteX67" fmla="*/ 4987636 w 8443356"/>
              <a:gd name="connsiteY67" fmla="*/ 391886 h 2826328"/>
              <a:gd name="connsiteX68" fmla="*/ 5557652 w 8443356"/>
              <a:gd name="connsiteY68" fmla="*/ 439387 h 2826328"/>
              <a:gd name="connsiteX69" fmla="*/ 5628904 w 8443356"/>
              <a:gd name="connsiteY69" fmla="*/ 498764 h 2826328"/>
              <a:gd name="connsiteX70" fmla="*/ 5652654 w 8443356"/>
              <a:gd name="connsiteY70" fmla="*/ 534390 h 2826328"/>
              <a:gd name="connsiteX71" fmla="*/ 5676405 w 8443356"/>
              <a:gd name="connsiteY71" fmla="*/ 653143 h 2826328"/>
              <a:gd name="connsiteX72" fmla="*/ 5688280 w 8443356"/>
              <a:gd name="connsiteY72" fmla="*/ 771896 h 2826328"/>
              <a:gd name="connsiteX73" fmla="*/ 5759532 w 8443356"/>
              <a:gd name="connsiteY73" fmla="*/ 866899 h 2826328"/>
              <a:gd name="connsiteX74" fmla="*/ 5937662 w 8443356"/>
              <a:gd name="connsiteY74" fmla="*/ 950026 h 2826328"/>
              <a:gd name="connsiteX75" fmla="*/ 5949537 w 8443356"/>
              <a:gd name="connsiteY75" fmla="*/ 985652 h 2826328"/>
              <a:gd name="connsiteX76" fmla="*/ 6020789 w 8443356"/>
              <a:gd name="connsiteY76" fmla="*/ 997528 h 2826328"/>
              <a:gd name="connsiteX77" fmla="*/ 6222670 w 8443356"/>
              <a:gd name="connsiteY77" fmla="*/ 985652 h 2826328"/>
              <a:gd name="connsiteX78" fmla="*/ 6305797 w 8443356"/>
              <a:gd name="connsiteY78" fmla="*/ 973777 h 2826328"/>
              <a:gd name="connsiteX79" fmla="*/ 6341423 w 8443356"/>
              <a:gd name="connsiteY79" fmla="*/ 950026 h 2826328"/>
              <a:gd name="connsiteX80" fmla="*/ 6400800 w 8443356"/>
              <a:gd name="connsiteY80" fmla="*/ 926276 h 2826328"/>
              <a:gd name="connsiteX81" fmla="*/ 6519553 w 8443356"/>
              <a:gd name="connsiteY81" fmla="*/ 914400 h 2826328"/>
              <a:gd name="connsiteX82" fmla="*/ 6567054 w 8443356"/>
              <a:gd name="connsiteY82" fmla="*/ 926276 h 2826328"/>
              <a:gd name="connsiteX83" fmla="*/ 6590805 w 8443356"/>
              <a:gd name="connsiteY83" fmla="*/ 961902 h 2826328"/>
              <a:gd name="connsiteX84" fmla="*/ 6662057 w 8443356"/>
              <a:gd name="connsiteY84" fmla="*/ 914400 h 2826328"/>
              <a:gd name="connsiteX85" fmla="*/ 6697683 w 8443356"/>
              <a:gd name="connsiteY85" fmla="*/ 890650 h 2826328"/>
              <a:gd name="connsiteX86" fmla="*/ 6768935 w 8443356"/>
              <a:gd name="connsiteY86" fmla="*/ 819398 h 2826328"/>
              <a:gd name="connsiteX87" fmla="*/ 6875813 w 8443356"/>
              <a:gd name="connsiteY87" fmla="*/ 795647 h 2826328"/>
              <a:gd name="connsiteX88" fmla="*/ 6970815 w 8443356"/>
              <a:gd name="connsiteY88" fmla="*/ 807522 h 2826328"/>
              <a:gd name="connsiteX89" fmla="*/ 7006441 w 8443356"/>
              <a:gd name="connsiteY89" fmla="*/ 843148 h 2826328"/>
              <a:gd name="connsiteX90" fmla="*/ 7077693 w 8443356"/>
              <a:gd name="connsiteY90" fmla="*/ 890650 h 2826328"/>
              <a:gd name="connsiteX91" fmla="*/ 7137070 w 8443356"/>
              <a:gd name="connsiteY91" fmla="*/ 926276 h 2826328"/>
              <a:gd name="connsiteX92" fmla="*/ 7172696 w 8443356"/>
              <a:gd name="connsiteY92" fmla="*/ 961902 h 2826328"/>
              <a:gd name="connsiteX93" fmla="*/ 7208322 w 8443356"/>
              <a:gd name="connsiteY93" fmla="*/ 985652 h 2826328"/>
              <a:gd name="connsiteX94" fmla="*/ 7279574 w 8443356"/>
              <a:gd name="connsiteY94" fmla="*/ 1056904 h 2826328"/>
              <a:gd name="connsiteX95" fmla="*/ 7303324 w 8443356"/>
              <a:gd name="connsiteY95" fmla="*/ 1092530 h 2826328"/>
              <a:gd name="connsiteX96" fmla="*/ 7374576 w 8443356"/>
              <a:gd name="connsiteY96" fmla="*/ 1140031 h 2826328"/>
              <a:gd name="connsiteX97" fmla="*/ 7410202 w 8443356"/>
              <a:gd name="connsiteY97" fmla="*/ 1199408 h 2826328"/>
              <a:gd name="connsiteX98" fmla="*/ 7445828 w 8443356"/>
              <a:gd name="connsiteY98" fmla="*/ 1235034 h 2826328"/>
              <a:gd name="connsiteX99" fmla="*/ 7493330 w 8443356"/>
              <a:gd name="connsiteY99" fmla="*/ 1686296 h 2826328"/>
              <a:gd name="connsiteX100" fmla="*/ 7528956 w 8443356"/>
              <a:gd name="connsiteY100" fmla="*/ 1698172 h 2826328"/>
              <a:gd name="connsiteX101" fmla="*/ 7623958 w 8443356"/>
              <a:gd name="connsiteY101" fmla="*/ 1769424 h 2826328"/>
              <a:gd name="connsiteX102" fmla="*/ 7707085 w 8443356"/>
              <a:gd name="connsiteY102" fmla="*/ 1805050 h 2826328"/>
              <a:gd name="connsiteX103" fmla="*/ 7754587 w 8443356"/>
              <a:gd name="connsiteY103" fmla="*/ 1828800 h 2826328"/>
              <a:gd name="connsiteX104" fmla="*/ 7790213 w 8443356"/>
              <a:gd name="connsiteY104" fmla="*/ 1840676 h 2826328"/>
              <a:gd name="connsiteX105" fmla="*/ 7885215 w 8443356"/>
              <a:gd name="connsiteY105" fmla="*/ 1888177 h 2826328"/>
              <a:gd name="connsiteX106" fmla="*/ 7968343 w 8443356"/>
              <a:gd name="connsiteY106" fmla="*/ 1935678 h 2826328"/>
              <a:gd name="connsiteX107" fmla="*/ 8003969 w 8443356"/>
              <a:gd name="connsiteY107" fmla="*/ 1971304 h 2826328"/>
              <a:gd name="connsiteX108" fmla="*/ 7980218 w 8443356"/>
              <a:gd name="connsiteY108" fmla="*/ 2066307 h 2826328"/>
              <a:gd name="connsiteX109" fmla="*/ 7932717 w 8443356"/>
              <a:gd name="connsiteY109" fmla="*/ 2137559 h 2826328"/>
              <a:gd name="connsiteX110" fmla="*/ 7932717 w 8443356"/>
              <a:gd name="connsiteY110" fmla="*/ 2339439 h 2826328"/>
              <a:gd name="connsiteX111" fmla="*/ 7944592 w 8443356"/>
              <a:gd name="connsiteY111" fmla="*/ 2386941 h 2826328"/>
              <a:gd name="connsiteX112" fmla="*/ 7980218 w 8443356"/>
              <a:gd name="connsiteY112" fmla="*/ 2422567 h 2826328"/>
              <a:gd name="connsiteX113" fmla="*/ 7992093 w 8443356"/>
              <a:gd name="connsiteY113" fmla="*/ 2458192 h 2826328"/>
              <a:gd name="connsiteX114" fmla="*/ 8027719 w 8443356"/>
              <a:gd name="connsiteY114" fmla="*/ 2481943 h 2826328"/>
              <a:gd name="connsiteX115" fmla="*/ 8146472 w 8443356"/>
              <a:gd name="connsiteY115" fmla="*/ 2553195 h 2826328"/>
              <a:gd name="connsiteX116" fmla="*/ 8241475 w 8443356"/>
              <a:gd name="connsiteY116" fmla="*/ 2612572 h 2826328"/>
              <a:gd name="connsiteX117" fmla="*/ 8383979 w 8443356"/>
              <a:gd name="connsiteY117" fmla="*/ 2743200 h 2826328"/>
              <a:gd name="connsiteX118" fmla="*/ 8431480 w 8443356"/>
              <a:gd name="connsiteY118" fmla="*/ 2778826 h 2826328"/>
              <a:gd name="connsiteX119" fmla="*/ 8443356 w 8443356"/>
              <a:gd name="connsiteY119" fmla="*/ 2826328 h 282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443356" h="2826328">
                <a:moveTo>
                  <a:pt x="0" y="2030681"/>
                </a:moveTo>
                <a:cubicBezTo>
                  <a:pt x="19792" y="2022764"/>
                  <a:pt x="43000" y="2020577"/>
                  <a:pt x="59376" y="2006930"/>
                </a:cubicBezTo>
                <a:cubicBezTo>
                  <a:pt x="68992" y="1998916"/>
                  <a:pt x="65654" y="1982500"/>
                  <a:pt x="71252" y="1971304"/>
                </a:cubicBezTo>
                <a:cubicBezTo>
                  <a:pt x="77635" y="1958539"/>
                  <a:pt x="87085" y="1947553"/>
                  <a:pt x="95002" y="1935678"/>
                </a:cubicBezTo>
                <a:cubicBezTo>
                  <a:pt x="117709" y="1776741"/>
                  <a:pt x="91507" y="1924745"/>
                  <a:pt x="130628" y="1781299"/>
                </a:cubicBezTo>
                <a:cubicBezTo>
                  <a:pt x="158881" y="1677705"/>
                  <a:pt x="121477" y="1761248"/>
                  <a:pt x="166254" y="1626920"/>
                </a:cubicBezTo>
                <a:cubicBezTo>
                  <a:pt x="174171" y="1603169"/>
                  <a:pt x="176118" y="1576499"/>
                  <a:pt x="190005" y="1555668"/>
                </a:cubicBezTo>
                <a:lnTo>
                  <a:pt x="237506" y="1484416"/>
                </a:lnTo>
                <a:lnTo>
                  <a:pt x="261257" y="1448790"/>
                </a:lnTo>
                <a:cubicBezTo>
                  <a:pt x="269174" y="1436915"/>
                  <a:pt x="274915" y="1423256"/>
                  <a:pt x="285007" y="1413164"/>
                </a:cubicBezTo>
                <a:cubicBezTo>
                  <a:pt x="312716" y="1385455"/>
                  <a:pt x="333086" y="1347562"/>
                  <a:pt x="368135" y="1330037"/>
                </a:cubicBezTo>
                <a:cubicBezTo>
                  <a:pt x="405617" y="1311296"/>
                  <a:pt x="458230" y="1287443"/>
                  <a:pt x="486888" y="1258785"/>
                </a:cubicBezTo>
                <a:cubicBezTo>
                  <a:pt x="498763" y="1246910"/>
                  <a:pt x="509612" y="1233910"/>
                  <a:pt x="522514" y="1223159"/>
                </a:cubicBezTo>
                <a:cubicBezTo>
                  <a:pt x="589833" y="1167060"/>
                  <a:pt x="524334" y="1233734"/>
                  <a:pt x="605641" y="1175657"/>
                </a:cubicBezTo>
                <a:cubicBezTo>
                  <a:pt x="619307" y="1165895"/>
                  <a:pt x="628365" y="1150782"/>
                  <a:pt x="641267" y="1140031"/>
                </a:cubicBezTo>
                <a:cubicBezTo>
                  <a:pt x="652231" y="1130894"/>
                  <a:pt x="665929" y="1125418"/>
                  <a:pt x="676893" y="1116281"/>
                </a:cubicBezTo>
                <a:cubicBezTo>
                  <a:pt x="689795" y="1105530"/>
                  <a:pt x="699768" y="1091585"/>
                  <a:pt x="712519" y="1080655"/>
                </a:cubicBezTo>
                <a:cubicBezTo>
                  <a:pt x="727546" y="1067774"/>
                  <a:pt x="743806" y="1056379"/>
                  <a:pt x="760020" y="1045029"/>
                </a:cubicBezTo>
                <a:cubicBezTo>
                  <a:pt x="783405" y="1028660"/>
                  <a:pt x="811088" y="1017712"/>
                  <a:pt x="831272" y="997528"/>
                </a:cubicBezTo>
                <a:lnTo>
                  <a:pt x="914400" y="914400"/>
                </a:lnTo>
                <a:cubicBezTo>
                  <a:pt x="926275" y="902525"/>
                  <a:pt x="940710" y="892748"/>
                  <a:pt x="950026" y="878774"/>
                </a:cubicBezTo>
                <a:cubicBezTo>
                  <a:pt x="1008988" y="790328"/>
                  <a:pt x="933211" y="898950"/>
                  <a:pt x="1009402" y="807522"/>
                </a:cubicBezTo>
                <a:cubicBezTo>
                  <a:pt x="1018539" y="796558"/>
                  <a:pt x="1023061" y="781988"/>
                  <a:pt x="1033153" y="771896"/>
                </a:cubicBezTo>
                <a:cubicBezTo>
                  <a:pt x="1047148" y="757901"/>
                  <a:pt x="1065943" y="749510"/>
                  <a:pt x="1080654" y="736270"/>
                </a:cubicBezTo>
                <a:cubicBezTo>
                  <a:pt x="1164871" y="660474"/>
                  <a:pt x="1121627" y="675836"/>
                  <a:pt x="1199407" y="641268"/>
                </a:cubicBezTo>
                <a:cubicBezTo>
                  <a:pt x="1218887" y="632610"/>
                  <a:pt x="1237703" y="620679"/>
                  <a:pt x="1258784" y="617517"/>
                </a:cubicBezTo>
                <a:cubicBezTo>
                  <a:pt x="1317634" y="608690"/>
                  <a:pt x="1377537" y="609600"/>
                  <a:pt x="1436914" y="605642"/>
                </a:cubicBezTo>
                <a:cubicBezTo>
                  <a:pt x="1502231" y="583870"/>
                  <a:pt x="1443710" y="606849"/>
                  <a:pt x="1508166" y="570016"/>
                </a:cubicBezTo>
                <a:cubicBezTo>
                  <a:pt x="1523536" y="561233"/>
                  <a:pt x="1540487" y="555373"/>
                  <a:pt x="1555667" y="546265"/>
                </a:cubicBezTo>
                <a:cubicBezTo>
                  <a:pt x="1580144" y="531579"/>
                  <a:pt x="1626919" y="498764"/>
                  <a:pt x="1626919" y="498764"/>
                </a:cubicBezTo>
                <a:cubicBezTo>
                  <a:pt x="1650272" y="463734"/>
                  <a:pt x="1652008" y="456086"/>
                  <a:pt x="1686296" y="427512"/>
                </a:cubicBezTo>
                <a:cubicBezTo>
                  <a:pt x="1697260" y="418375"/>
                  <a:pt x="1710047" y="411678"/>
                  <a:pt x="1721922" y="403761"/>
                </a:cubicBezTo>
                <a:cubicBezTo>
                  <a:pt x="1751770" y="314214"/>
                  <a:pt x="1708035" y="421120"/>
                  <a:pt x="1769423" y="344385"/>
                </a:cubicBezTo>
                <a:cubicBezTo>
                  <a:pt x="1777243" y="334610"/>
                  <a:pt x="1772447" y="317610"/>
                  <a:pt x="1781298" y="308759"/>
                </a:cubicBezTo>
                <a:cubicBezTo>
                  <a:pt x="1828428" y="261629"/>
                  <a:pt x="1846415" y="262791"/>
                  <a:pt x="1900052" y="249382"/>
                </a:cubicBezTo>
                <a:cubicBezTo>
                  <a:pt x="2026722" y="253340"/>
                  <a:pt x="2153537" y="254027"/>
                  <a:pt x="2280062" y="261257"/>
                </a:cubicBezTo>
                <a:cubicBezTo>
                  <a:pt x="2292559" y="261971"/>
                  <a:pt x="2303170" y="273133"/>
                  <a:pt x="2315688" y="273133"/>
                </a:cubicBezTo>
                <a:cubicBezTo>
                  <a:pt x="2402864" y="273133"/>
                  <a:pt x="2489859" y="265216"/>
                  <a:pt x="2576945" y="261257"/>
                </a:cubicBezTo>
                <a:cubicBezTo>
                  <a:pt x="2608613" y="253340"/>
                  <a:pt x="2644788" y="255614"/>
                  <a:pt x="2671948" y="237507"/>
                </a:cubicBezTo>
                <a:lnTo>
                  <a:pt x="2743200" y="190005"/>
                </a:lnTo>
                <a:cubicBezTo>
                  <a:pt x="2755075" y="182088"/>
                  <a:pt x="2764980" y="169717"/>
                  <a:pt x="2778826" y="166255"/>
                </a:cubicBezTo>
                <a:cubicBezTo>
                  <a:pt x="2794660" y="162296"/>
                  <a:pt x="2811045" y="160110"/>
                  <a:pt x="2826327" y="154379"/>
                </a:cubicBezTo>
                <a:cubicBezTo>
                  <a:pt x="2842902" y="148163"/>
                  <a:pt x="2857034" y="136227"/>
                  <a:pt x="2873828" y="130629"/>
                </a:cubicBezTo>
                <a:cubicBezTo>
                  <a:pt x="2904795" y="120307"/>
                  <a:pt x="2968831" y="106878"/>
                  <a:pt x="2968831" y="106878"/>
                </a:cubicBezTo>
                <a:cubicBezTo>
                  <a:pt x="3056092" y="48706"/>
                  <a:pt x="3069737" y="29394"/>
                  <a:pt x="3241963" y="95003"/>
                </a:cubicBezTo>
                <a:cubicBezTo>
                  <a:pt x="3268120" y="104967"/>
                  <a:pt x="3241321" y="153095"/>
                  <a:pt x="3253839" y="178130"/>
                </a:cubicBezTo>
                <a:cubicBezTo>
                  <a:pt x="3259437" y="189326"/>
                  <a:pt x="3277590" y="186047"/>
                  <a:pt x="3289465" y="190005"/>
                </a:cubicBezTo>
                <a:cubicBezTo>
                  <a:pt x="3321132" y="186047"/>
                  <a:pt x="3354412" y="188864"/>
                  <a:pt x="3384467" y="178130"/>
                </a:cubicBezTo>
                <a:cubicBezTo>
                  <a:pt x="3411349" y="168529"/>
                  <a:pt x="3428027" y="137552"/>
                  <a:pt x="3455719" y="130629"/>
                </a:cubicBezTo>
                <a:lnTo>
                  <a:pt x="3503220" y="118754"/>
                </a:lnTo>
                <a:cubicBezTo>
                  <a:pt x="3610098" y="122712"/>
                  <a:pt x="3717125" y="123743"/>
                  <a:pt x="3823854" y="130629"/>
                </a:cubicBezTo>
                <a:cubicBezTo>
                  <a:pt x="3840141" y="131680"/>
                  <a:pt x="3855035" y="142504"/>
                  <a:pt x="3871356" y="142504"/>
                </a:cubicBezTo>
                <a:cubicBezTo>
                  <a:pt x="3911138" y="142504"/>
                  <a:pt x="3950525" y="134587"/>
                  <a:pt x="3990109" y="130629"/>
                </a:cubicBezTo>
                <a:lnTo>
                  <a:pt x="4096987" y="59377"/>
                </a:lnTo>
                <a:cubicBezTo>
                  <a:pt x="4108862" y="51460"/>
                  <a:pt x="4119073" y="40139"/>
                  <a:pt x="4132613" y="35626"/>
                </a:cubicBezTo>
                <a:cubicBezTo>
                  <a:pt x="4218052" y="7147"/>
                  <a:pt x="4111335" y="41707"/>
                  <a:pt x="4215740" y="11876"/>
                </a:cubicBezTo>
                <a:cubicBezTo>
                  <a:pt x="4227776" y="8437"/>
                  <a:pt x="4239491" y="3959"/>
                  <a:pt x="4251366" y="0"/>
                </a:cubicBezTo>
                <a:cubicBezTo>
                  <a:pt x="4275117" y="3959"/>
                  <a:pt x="4299775" y="4262"/>
                  <a:pt x="4322618" y="11876"/>
                </a:cubicBezTo>
                <a:cubicBezTo>
                  <a:pt x="4336158" y="16389"/>
                  <a:pt x="4345479" y="29243"/>
                  <a:pt x="4358244" y="35626"/>
                </a:cubicBezTo>
                <a:cubicBezTo>
                  <a:pt x="4369440" y="41224"/>
                  <a:pt x="4382674" y="41904"/>
                  <a:pt x="4393870" y="47502"/>
                </a:cubicBezTo>
                <a:cubicBezTo>
                  <a:pt x="4406635" y="53885"/>
                  <a:pt x="4415318" y="69616"/>
                  <a:pt x="4429496" y="71252"/>
                </a:cubicBezTo>
                <a:cubicBezTo>
                  <a:pt x="4520025" y="81698"/>
                  <a:pt x="4611584" y="79169"/>
                  <a:pt x="4702628" y="83128"/>
                </a:cubicBezTo>
                <a:cubicBezTo>
                  <a:pt x="4726379" y="87086"/>
                  <a:pt x="4750044" y="91598"/>
                  <a:pt x="4773880" y="95003"/>
                </a:cubicBezTo>
                <a:cubicBezTo>
                  <a:pt x="4805473" y="99516"/>
                  <a:pt x="4846316" y="84311"/>
                  <a:pt x="4868883" y="106878"/>
                </a:cubicBezTo>
                <a:cubicBezTo>
                  <a:pt x="4894689" y="132684"/>
                  <a:pt x="4884427" y="178196"/>
                  <a:pt x="4892633" y="213756"/>
                </a:cubicBezTo>
                <a:cubicBezTo>
                  <a:pt x="4896303" y="229659"/>
                  <a:pt x="4899819" y="245624"/>
                  <a:pt x="4904509" y="261257"/>
                </a:cubicBezTo>
                <a:cubicBezTo>
                  <a:pt x="4914589" y="294856"/>
                  <a:pt x="4924738" y="340863"/>
                  <a:pt x="4952010" y="368135"/>
                </a:cubicBezTo>
                <a:cubicBezTo>
                  <a:pt x="4962102" y="378227"/>
                  <a:pt x="4973995" y="387689"/>
                  <a:pt x="4987636" y="391886"/>
                </a:cubicBezTo>
                <a:cubicBezTo>
                  <a:pt x="5141590" y="439257"/>
                  <a:pt x="5485867" y="435609"/>
                  <a:pt x="5557652" y="439387"/>
                </a:cubicBezTo>
                <a:cubicBezTo>
                  <a:pt x="5592681" y="462740"/>
                  <a:pt x="5600331" y="464476"/>
                  <a:pt x="5628904" y="498764"/>
                </a:cubicBezTo>
                <a:cubicBezTo>
                  <a:pt x="5638041" y="509728"/>
                  <a:pt x="5644737" y="522515"/>
                  <a:pt x="5652654" y="534390"/>
                </a:cubicBezTo>
                <a:cubicBezTo>
                  <a:pt x="5665437" y="585517"/>
                  <a:pt x="5669125" y="594904"/>
                  <a:pt x="5676405" y="653143"/>
                </a:cubicBezTo>
                <a:cubicBezTo>
                  <a:pt x="5681339" y="692618"/>
                  <a:pt x="5679945" y="732997"/>
                  <a:pt x="5688280" y="771896"/>
                </a:cubicBezTo>
                <a:cubicBezTo>
                  <a:pt x="5695364" y="804957"/>
                  <a:pt x="5733261" y="850480"/>
                  <a:pt x="5759532" y="866899"/>
                </a:cubicBezTo>
                <a:cubicBezTo>
                  <a:pt x="5847363" y="921793"/>
                  <a:pt x="5867179" y="926532"/>
                  <a:pt x="5937662" y="950026"/>
                </a:cubicBezTo>
                <a:cubicBezTo>
                  <a:pt x="5941620" y="961901"/>
                  <a:pt x="5938669" y="979441"/>
                  <a:pt x="5949537" y="985652"/>
                </a:cubicBezTo>
                <a:cubicBezTo>
                  <a:pt x="5970443" y="997598"/>
                  <a:pt x="5996711" y="997528"/>
                  <a:pt x="6020789" y="997528"/>
                </a:cubicBezTo>
                <a:cubicBezTo>
                  <a:pt x="6088199" y="997528"/>
                  <a:pt x="6155376" y="989611"/>
                  <a:pt x="6222670" y="985652"/>
                </a:cubicBezTo>
                <a:cubicBezTo>
                  <a:pt x="6250379" y="981694"/>
                  <a:pt x="6278987" y="981820"/>
                  <a:pt x="6305797" y="973777"/>
                </a:cubicBezTo>
                <a:cubicBezTo>
                  <a:pt x="6319468" y="969676"/>
                  <a:pt x="6328657" y="956409"/>
                  <a:pt x="6341423" y="950026"/>
                </a:cubicBezTo>
                <a:cubicBezTo>
                  <a:pt x="6360489" y="940493"/>
                  <a:pt x="6379897" y="930457"/>
                  <a:pt x="6400800" y="926276"/>
                </a:cubicBezTo>
                <a:cubicBezTo>
                  <a:pt x="6439809" y="918474"/>
                  <a:pt x="6479969" y="918359"/>
                  <a:pt x="6519553" y="914400"/>
                </a:cubicBezTo>
                <a:cubicBezTo>
                  <a:pt x="6535387" y="918359"/>
                  <a:pt x="6553474" y="917223"/>
                  <a:pt x="6567054" y="926276"/>
                </a:cubicBezTo>
                <a:cubicBezTo>
                  <a:pt x="6578929" y="934193"/>
                  <a:pt x="6576643" y="963672"/>
                  <a:pt x="6590805" y="961902"/>
                </a:cubicBezTo>
                <a:cubicBezTo>
                  <a:pt x="6619129" y="958361"/>
                  <a:pt x="6638306" y="930234"/>
                  <a:pt x="6662057" y="914400"/>
                </a:cubicBezTo>
                <a:cubicBezTo>
                  <a:pt x="6673932" y="906483"/>
                  <a:pt x="6687591" y="900742"/>
                  <a:pt x="6697683" y="890650"/>
                </a:cubicBezTo>
                <a:cubicBezTo>
                  <a:pt x="6721434" y="866899"/>
                  <a:pt x="6736349" y="827545"/>
                  <a:pt x="6768935" y="819398"/>
                </a:cubicBezTo>
                <a:cubicBezTo>
                  <a:pt x="6836018" y="802626"/>
                  <a:pt x="6800432" y="810723"/>
                  <a:pt x="6875813" y="795647"/>
                </a:cubicBezTo>
                <a:cubicBezTo>
                  <a:pt x="6907480" y="799605"/>
                  <a:pt x="6940823" y="796616"/>
                  <a:pt x="6970815" y="807522"/>
                </a:cubicBezTo>
                <a:cubicBezTo>
                  <a:pt x="6986598" y="813261"/>
                  <a:pt x="6993184" y="832837"/>
                  <a:pt x="7006441" y="843148"/>
                </a:cubicBezTo>
                <a:cubicBezTo>
                  <a:pt x="7028973" y="860673"/>
                  <a:pt x="7053216" y="875964"/>
                  <a:pt x="7077693" y="890650"/>
                </a:cubicBezTo>
                <a:cubicBezTo>
                  <a:pt x="7097485" y="902525"/>
                  <a:pt x="7118605" y="912427"/>
                  <a:pt x="7137070" y="926276"/>
                </a:cubicBezTo>
                <a:cubicBezTo>
                  <a:pt x="7150505" y="936353"/>
                  <a:pt x="7159794" y="951151"/>
                  <a:pt x="7172696" y="961902"/>
                </a:cubicBezTo>
                <a:cubicBezTo>
                  <a:pt x="7183660" y="971039"/>
                  <a:pt x="7196447" y="977735"/>
                  <a:pt x="7208322" y="985652"/>
                </a:cubicBezTo>
                <a:cubicBezTo>
                  <a:pt x="7264293" y="1069611"/>
                  <a:pt x="7191195" y="968525"/>
                  <a:pt x="7279574" y="1056904"/>
                </a:cubicBezTo>
                <a:cubicBezTo>
                  <a:pt x="7289666" y="1066996"/>
                  <a:pt x="7292583" y="1083132"/>
                  <a:pt x="7303324" y="1092530"/>
                </a:cubicBezTo>
                <a:cubicBezTo>
                  <a:pt x="7324806" y="1111327"/>
                  <a:pt x="7374576" y="1140031"/>
                  <a:pt x="7374576" y="1140031"/>
                </a:cubicBezTo>
                <a:cubicBezTo>
                  <a:pt x="7386451" y="1159823"/>
                  <a:pt x="7396353" y="1180943"/>
                  <a:pt x="7410202" y="1199408"/>
                </a:cubicBezTo>
                <a:cubicBezTo>
                  <a:pt x="7420279" y="1212843"/>
                  <a:pt x="7444023" y="1218337"/>
                  <a:pt x="7445828" y="1235034"/>
                </a:cubicBezTo>
                <a:cubicBezTo>
                  <a:pt x="7447871" y="1253932"/>
                  <a:pt x="7378447" y="1590560"/>
                  <a:pt x="7493330" y="1686296"/>
                </a:cubicBezTo>
                <a:cubicBezTo>
                  <a:pt x="7502946" y="1694310"/>
                  <a:pt x="7517081" y="1694213"/>
                  <a:pt x="7528956" y="1698172"/>
                </a:cubicBezTo>
                <a:cubicBezTo>
                  <a:pt x="7560623" y="1721923"/>
                  <a:pt x="7587574" y="1753831"/>
                  <a:pt x="7623958" y="1769424"/>
                </a:cubicBezTo>
                <a:cubicBezTo>
                  <a:pt x="7651667" y="1781299"/>
                  <a:pt x="7679641" y="1792575"/>
                  <a:pt x="7707085" y="1805050"/>
                </a:cubicBezTo>
                <a:cubicBezTo>
                  <a:pt x="7723201" y="1812375"/>
                  <a:pt x="7738316" y="1821827"/>
                  <a:pt x="7754587" y="1828800"/>
                </a:cubicBezTo>
                <a:cubicBezTo>
                  <a:pt x="7766093" y="1833731"/>
                  <a:pt x="7778817" y="1835496"/>
                  <a:pt x="7790213" y="1840676"/>
                </a:cubicBezTo>
                <a:cubicBezTo>
                  <a:pt x="7822445" y="1855327"/>
                  <a:pt x="7855756" y="1868538"/>
                  <a:pt x="7885215" y="1888177"/>
                </a:cubicBezTo>
                <a:cubicBezTo>
                  <a:pt x="7935571" y="1921748"/>
                  <a:pt x="7908075" y="1905545"/>
                  <a:pt x="7968343" y="1935678"/>
                </a:cubicBezTo>
                <a:cubicBezTo>
                  <a:pt x="7980218" y="1947553"/>
                  <a:pt x="7999896" y="1955011"/>
                  <a:pt x="8003969" y="1971304"/>
                </a:cubicBezTo>
                <a:cubicBezTo>
                  <a:pt x="8005784" y="1978563"/>
                  <a:pt x="7988463" y="2051467"/>
                  <a:pt x="7980218" y="2066307"/>
                </a:cubicBezTo>
                <a:cubicBezTo>
                  <a:pt x="7966356" y="2091260"/>
                  <a:pt x="7932717" y="2137559"/>
                  <a:pt x="7932717" y="2137559"/>
                </a:cubicBezTo>
                <a:cubicBezTo>
                  <a:pt x="7913258" y="2234848"/>
                  <a:pt x="7914995" y="2197667"/>
                  <a:pt x="7932717" y="2339439"/>
                </a:cubicBezTo>
                <a:cubicBezTo>
                  <a:pt x="7934741" y="2355634"/>
                  <a:pt x="7936494" y="2372770"/>
                  <a:pt x="7944592" y="2386941"/>
                </a:cubicBezTo>
                <a:cubicBezTo>
                  <a:pt x="7952924" y="2401523"/>
                  <a:pt x="7968343" y="2410692"/>
                  <a:pt x="7980218" y="2422567"/>
                </a:cubicBezTo>
                <a:cubicBezTo>
                  <a:pt x="7984176" y="2434442"/>
                  <a:pt x="7984273" y="2448418"/>
                  <a:pt x="7992093" y="2458192"/>
                </a:cubicBezTo>
                <a:cubicBezTo>
                  <a:pt x="8001009" y="2469337"/>
                  <a:pt x="8016105" y="2473647"/>
                  <a:pt x="8027719" y="2481943"/>
                </a:cubicBezTo>
                <a:cubicBezTo>
                  <a:pt x="8128853" y="2554182"/>
                  <a:pt x="8014062" y="2480971"/>
                  <a:pt x="8146472" y="2553195"/>
                </a:cubicBezTo>
                <a:cubicBezTo>
                  <a:pt x="8185865" y="2574682"/>
                  <a:pt x="8206569" y="2589301"/>
                  <a:pt x="8241475" y="2612572"/>
                </a:cubicBezTo>
                <a:cubicBezTo>
                  <a:pt x="8287378" y="2704376"/>
                  <a:pt x="8249243" y="2646960"/>
                  <a:pt x="8383979" y="2743200"/>
                </a:cubicBezTo>
                <a:cubicBezTo>
                  <a:pt x="8400085" y="2754704"/>
                  <a:pt x="8431480" y="2778826"/>
                  <a:pt x="8431480" y="2778826"/>
                </a:cubicBezTo>
                <a:lnTo>
                  <a:pt x="8443356" y="2826328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611561" y="-27384"/>
            <a:ext cx="7920879" cy="2189857"/>
            <a:chOff x="611561" y="35332"/>
            <a:chExt cx="7920879" cy="2189857"/>
          </a:xfrm>
        </p:grpSpPr>
        <p:sp>
          <p:nvSpPr>
            <p:cNvPr id="8" name="Metin kutusu 7"/>
            <p:cNvSpPr txBox="1"/>
            <p:nvPr/>
          </p:nvSpPr>
          <p:spPr>
            <a:xfrm rot="19658199">
              <a:off x="611561" y="1073615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O</a:t>
              </a:r>
            </a:p>
          </p:txBody>
        </p:sp>
        <p:sp>
          <p:nvSpPr>
            <p:cNvPr id="15" name="Metin kutusu 14"/>
            <p:cNvSpPr txBox="1"/>
            <p:nvPr/>
          </p:nvSpPr>
          <p:spPr>
            <a:xfrm rot="19658199">
              <a:off x="1044729" y="785583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T</a:t>
              </a:r>
            </a:p>
          </p:txBody>
        </p:sp>
        <p:sp>
          <p:nvSpPr>
            <p:cNvPr id="16" name="Metin kutusu 15"/>
            <p:cNvSpPr txBox="1"/>
            <p:nvPr/>
          </p:nvSpPr>
          <p:spPr>
            <a:xfrm rot="19658199">
              <a:off x="1474535" y="426177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O</a:t>
              </a:r>
            </a:p>
          </p:txBody>
        </p:sp>
        <p:sp>
          <p:nvSpPr>
            <p:cNvPr id="17" name="Metin kutusu 16"/>
            <p:cNvSpPr txBox="1"/>
            <p:nvPr/>
          </p:nvSpPr>
          <p:spPr>
            <a:xfrm rot="20572097">
              <a:off x="1906583" y="187309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18" name="Metin kutusu 17"/>
            <p:cNvSpPr txBox="1"/>
            <p:nvPr/>
          </p:nvSpPr>
          <p:spPr>
            <a:xfrm>
              <a:off x="2483768" y="179348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19" name="Metin kutusu 18"/>
            <p:cNvSpPr txBox="1"/>
            <p:nvPr/>
          </p:nvSpPr>
          <p:spPr>
            <a:xfrm>
              <a:off x="2914300" y="44624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T</a:t>
              </a:r>
            </a:p>
          </p:txBody>
        </p:sp>
        <p:sp>
          <p:nvSpPr>
            <p:cNvPr id="20" name="Metin kutusu 19"/>
            <p:cNvSpPr txBox="1"/>
            <p:nvPr/>
          </p:nvSpPr>
          <p:spPr>
            <a:xfrm>
              <a:off x="3419872" y="35332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İ</a:t>
              </a:r>
            </a:p>
          </p:txBody>
        </p:sp>
        <p:sp>
          <p:nvSpPr>
            <p:cNvPr id="21" name="Metin kutusu 20"/>
            <p:cNvSpPr txBox="1"/>
            <p:nvPr/>
          </p:nvSpPr>
          <p:spPr>
            <a:xfrm>
              <a:off x="3923928" y="107340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K</a:t>
              </a:r>
            </a:p>
          </p:txBody>
        </p:sp>
        <p:sp>
          <p:nvSpPr>
            <p:cNvPr id="22" name="Metin kutusu 21"/>
            <p:cNvSpPr txBox="1"/>
            <p:nvPr/>
          </p:nvSpPr>
          <p:spPr>
            <a:xfrm>
              <a:off x="4860032" y="44624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5292080" y="187732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Ü</a:t>
              </a:r>
            </a:p>
          </p:txBody>
        </p:sp>
        <p:sp>
          <p:nvSpPr>
            <p:cNvPr id="24" name="Metin kutusu 23"/>
            <p:cNvSpPr txBox="1"/>
            <p:nvPr/>
          </p:nvSpPr>
          <p:spPr>
            <a:xfrm>
              <a:off x="5652120" y="395372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Ş</a:t>
              </a:r>
            </a:p>
          </p:txBody>
        </p:sp>
        <p:sp>
          <p:nvSpPr>
            <p:cNvPr id="25" name="Metin kutusu 24"/>
            <p:cNvSpPr txBox="1"/>
            <p:nvPr/>
          </p:nvSpPr>
          <p:spPr>
            <a:xfrm>
              <a:off x="6084168" y="611396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Ü</a:t>
              </a:r>
            </a:p>
          </p:txBody>
        </p:sp>
        <p:sp>
          <p:nvSpPr>
            <p:cNvPr id="26" name="Metin kutusu 25"/>
            <p:cNvSpPr txBox="1"/>
            <p:nvPr/>
          </p:nvSpPr>
          <p:spPr>
            <a:xfrm>
              <a:off x="6444208" y="867436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27" name="Metin kutusu 26"/>
            <p:cNvSpPr txBox="1"/>
            <p:nvPr/>
          </p:nvSpPr>
          <p:spPr>
            <a:xfrm>
              <a:off x="6804248" y="755412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28" name="Metin kutusu 27"/>
            <p:cNvSpPr txBox="1"/>
            <p:nvPr/>
          </p:nvSpPr>
          <p:spPr>
            <a:xfrm>
              <a:off x="7236296" y="683404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29" name="Metin kutusu 28"/>
            <p:cNvSpPr txBox="1"/>
            <p:nvPr/>
          </p:nvSpPr>
          <p:spPr>
            <a:xfrm>
              <a:off x="7668344" y="971436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L</a:t>
              </a:r>
            </a:p>
          </p:txBody>
        </p:sp>
        <p:sp>
          <p:nvSpPr>
            <p:cNvPr id="30" name="Metin kutusu 29"/>
            <p:cNvSpPr txBox="1"/>
            <p:nvPr/>
          </p:nvSpPr>
          <p:spPr>
            <a:xfrm>
              <a:off x="7956376" y="1403484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31" name="Metin kutusu 30"/>
            <p:cNvSpPr txBox="1"/>
            <p:nvPr/>
          </p:nvSpPr>
          <p:spPr>
            <a:xfrm>
              <a:off x="8172400" y="1763524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>
                  <a:solidFill>
                    <a:prstClr val="black"/>
                  </a:solidFill>
                </a:rPr>
                <a:t>R</a:t>
              </a: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1475656" y="578297"/>
            <a:ext cx="5400600" cy="2801499"/>
            <a:chOff x="1475656" y="578297"/>
            <a:chExt cx="5400600" cy="2801499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556792"/>
              <a:ext cx="401986" cy="382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2996952"/>
              <a:ext cx="401986" cy="382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892" y="578297"/>
              <a:ext cx="401986" cy="382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3696" y="1139552"/>
              <a:ext cx="401986" cy="382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4270" y="2326076"/>
              <a:ext cx="401986" cy="382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up 13"/>
          <p:cNvGrpSpPr/>
          <p:nvPr/>
        </p:nvGrpSpPr>
        <p:grpSpPr>
          <a:xfrm>
            <a:off x="2339752" y="1340768"/>
            <a:ext cx="3568867" cy="2010856"/>
            <a:chOff x="2339752" y="1340768"/>
            <a:chExt cx="3568867" cy="2010856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5" t="21688" r="20226" b="17079"/>
            <a:stretch/>
          </p:blipFill>
          <p:spPr bwMode="auto">
            <a:xfrm>
              <a:off x="2339752" y="2708920"/>
              <a:ext cx="324036" cy="330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5" t="21688" r="20226" b="17079"/>
            <a:stretch/>
          </p:blipFill>
          <p:spPr bwMode="auto">
            <a:xfrm>
              <a:off x="4698014" y="1340768"/>
              <a:ext cx="324036" cy="330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5" t="21688" r="20226" b="17079"/>
            <a:stretch/>
          </p:blipFill>
          <p:spPr bwMode="auto">
            <a:xfrm>
              <a:off x="5584583" y="1997040"/>
              <a:ext cx="324036" cy="330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5" t="21688" r="20226" b="17079"/>
            <a:stretch/>
          </p:blipFill>
          <p:spPr bwMode="auto">
            <a:xfrm>
              <a:off x="5378779" y="3020759"/>
              <a:ext cx="324036" cy="330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451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9" t="22111" r="28632" b="-1"/>
          <a:stretch/>
        </p:blipFill>
        <p:spPr bwMode="auto">
          <a:xfrm>
            <a:off x="611560" y="900332"/>
            <a:ext cx="7992888" cy="576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575972" y="123438"/>
            <a:ext cx="6164380" cy="523220"/>
          </a:xfrm>
          <a:prstGeom prst="rect">
            <a:avLst/>
          </a:prstGeom>
          <a:solidFill>
            <a:srgbClr val="5F5F5F"/>
          </a:solidFill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chemeClr val="bg1"/>
                </a:solidFill>
              </a:rPr>
              <a:t>Kendi Yüksek Tepenize Tırmanmak</a:t>
            </a:r>
          </a:p>
        </p:txBody>
      </p:sp>
    </p:spTree>
    <p:extLst>
      <p:ext uri="{BB962C8B-B14F-4D97-AF65-F5344CB8AC3E}">
        <p14:creationId xmlns:p14="http://schemas.microsoft.com/office/powerpoint/2010/main" val="3550827596"/>
      </p:ext>
    </p:extLst>
  </p:cSld>
  <p:clrMapOvr>
    <a:masterClrMapping/>
  </p:clrMapOvr>
  <p:transition spd="slow">
    <p:check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34481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0" y="0"/>
            <a:ext cx="3203121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tr-TR" sz="4000" b="1" dirty="0">
                <a:solidFill>
                  <a:prstClr val="black"/>
                </a:solidFill>
              </a:rPr>
              <a:t>TEMET NOSCE</a:t>
            </a:r>
          </a:p>
        </p:txBody>
      </p:sp>
    </p:spTree>
    <p:extLst>
      <p:ext uri="{BB962C8B-B14F-4D97-AF65-F5344CB8AC3E}">
        <p14:creationId xmlns:p14="http://schemas.microsoft.com/office/powerpoint/2010/main" val="382316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2500496" y="412728"/>
            <a:ext cx="4100803" cy="523220"/>
          </a:xfrm>
          <a:prstGeom prst="rect">
            <a:avLst/>
          </a:prstGeom>
          <a:solidFill>
            <a:srgbClr val="00CCFF"/>
          </a:solidFill>
        </p:spPr>
        <p:txBody>
          <a:bodyPr wrap="none" rtlCol="0">
            <a:spAutoFit/>
          </a:bodyPr>
          <a:lstStyle/>
          <a:p>
            <a:r>
              <a:rPr lang="tr-TR" sz="2800" b="1" dirty="0"/>
              <a:t>Başkalarına Işık Olmak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835696" y="5827911"/>
            <a:ext cx="5455340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sz="4400" b="1" dirty="0"/>
              <a:t>Budur Etkili İletişim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381715"/>
      </p:ext>
    </p:extLst>
  </p:cSld>
  <p:clrMapOvr>
    <a:masterClrMapping/>
  </p:clrMapOvr>
  <p:transition spd="slow">
    <p:checker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913C8C-C374-4A38-861D-BFD7009BA550}" type="slidenum">
              <a:rPr lang="tr-TR" smtClean="0">
                <a:solidFill>
                  <a:srgbClr val="FFFFFF"/>
                </a:solidFill>
              </a:rPr>
              <a:pPr>
                <a:defRPr/>
              </a:pPr>
              <a:t>61</a:t>
            </a:fld>
            <a:r>
              <a:rPr lang="tr-TR">
                <a:solidFill>
                  <a:srgbClr val="FFFFFF"/>
                </a:solidFill>
              </a:rPr>
              <a:t>/148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Başlık 1"/>
          <p:cNvSpPr txBox="1">
            <a:spLocks/>
          </p:cNvSpPr>
          <p:nvPr/>
        </p:nvSpPr>
        <p:spPr>
          <a:xfrm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000">
                <a:srgbClr val="0A128C"/>
              </a:gs>
              <a:gs pos="59000">
                <a:srgbClr val="181CC7"/>
              </a:gs>
              <a:gs pos="49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dirty="0"/>
              <a:t> </a:t>
            </a:r>
          </a:p>
          <a:p>
            <a:endParaRPr lang="tr-TR" u="sng" dirty="0"/>
          </a:p>
          <a:p>
            <a:endParaRPr lang="tr-TR" u="sng" dirty="0"/>
          </a:p>
          <a:p>
            <a:endParaRPr lang="tr-TR" u="sng" dirty="0"/>
          </a:p>
          <a:p>
            <a:r>
              <a:rPr lang="tr-TR" sz="6600" dirty="0"/>
              <a:t>İstekli Olmak…</a:t>
            </a:r>
          </a:p>
          <a:p>
            <a:r>
              <a:rPr lang="tr-TR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Değişimi ve Değişmeyi İstemek…</a:t>
            </a:r>
            <a:endParaRPr lang="tr-TR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757636"/>
      </p:ext>
    </p:extLst>
  </p:cSld>
  <p:clrMapOvr>
    <a:masterClrMapping/>
  </p:clrMapOvr>
  <p:transition spd="slow">
    <p:checke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1105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/>
          <a:lstStyle/>
          <a:p>
            <a:r>
              <a:rPr lang="tr-TR" b="1" dirty="0"/>
              <a:t>İletişimde Başarı</a:t>
            </a:r>
          </a:p>
        </p:txBody>
      </p:sp>
      <p:sp>
        <p:nvSpPr>
          <p:cNvPr id="7" name="Alt Başlık 2"/>
          <p:cNvSpPr txBox="1">
            <a:spLocks/>
          </p:cNvSpPr>
          <p:nvPr/>
        </p:nvSpPr>
        <p:spPr>
          <a:xfrm>
            <a:off x="745877" y="1916832"/>
            <a:ext cx="7920880" cy="324036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5400" b="1" dirty="0">
                <a:solidFill>
                  <a:prstClr val="black"/>
                </a:solidFill>
              </a:rPr>
              <a:t>Farklılıklar arasında </a:t>
            </a:r>
          </a:p>
          <a:p>
            <a:r>
              <a:rPr lang="tr-TR" sz="5400" b="1" dirty="0">
                <a:solidFill>
                  <a:prstClr val="black"/>
                </a:solidFill>
              </a:rPr>
              <a:t>AYNILIKLARI</a:t>
            </a:r>
          </a:p>
          <a:p>
            <a:r>
              <a:rPr lang="tr-TR" sz="5400" b="1" dirty="0">
                <a:solidFill>
                  <a:prstClr val="black"/>
                </a:solidFill>
              </a:rPr>
              <a:t>yakalamaktır.</a:t>
            </a:r>
          </a:p>
          <a:p>
            <a:endParaRPr lang="tr-T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21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88"/>
          <a:stretch/>
        </p:blipFill>
        <p:spPr bwMode="auto">
          <a:xfrm>
            <a:off x="0" y="0"/>
            <a:ext cx="2987824" cy="388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87"/>
          <a:stretch/>
        </p:blipFill>
        <p:spPr bwMode="auto">
          <a:xfrm>
            <a:off x="2999595" y="1"/>
            <a:ext cx="3048000" cy="388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39"/>
          <a:stretch/>
        </p:blipFill>
        <p:spPr bwMode="auto">
          <a:xfrm>
            <a:off x="6047595" y="0"/>
            <a:ext cx="3096405" cy="388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8"/>
          <a:stretch/>
        </p:blipFill>
        <p:spPr bwMode="auto">
          <a:xfrm>
            <a:off x="0" y="3851115"/>
            <a:ext cx="2987824" cy="300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55"/>
          <a:stretch/>
        </p:blipFill>
        <p:spPr bwMode="auto">
          <a:xfrm>
            <a:off x="2987824" y="3851115"/>
            <a:ext cx="3059771" cy="300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93"/>
          <a:stretch/>
        </p:blipFill>
        <p:spPr bwMode="auto">
          <a:xfrm>
            <a:off x="6033433" y="3853529"/>
            <a:ext cx="3110567" cy="300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Başlık 1"/>
          <p:cNvSpPr txBox="1">
            <a:spLocks/>
          </p:cNvSpPr>
          <p:nvPr/>
        </p:nvSpPr>
        <p:spPr>
          <a:xfrm>
            <a:off x="755576" y="101699"/>
            <a:ext cx="77724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Ortak Değerlerimiz</a:t>
            </a:r>
          </a:p>
        </p:txBody>
      </p:sp>
    </p:spTree>
    <p:extLst>
      <p:ext uri="{BB962C8B-B14F-4D97-AF65-F5344CB8AC3E}">
        <p14:creationId xmlns:p14="http://schemas.microsoft.com/office/powerpoint/2010/main" val="23693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/>
          <a:lstStyle/>
          <a:p>
            <a:r>
              <a:rPr lang="tr-TR" b="1" dirty="0"/>
              <a:t>İletişimde Başarı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19"/>
          <a:stretch/>
        </p:blipFill>
        <p:spPr bwMode="auto">
          <a:xfrm>
            <a:off x="1857375" y="1556792"/>
            <a:ext cx="5429250" cy="326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7262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323528" y="233046"/>
            <a:ext cx="4982504" cy="91933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İnanç, Coşku ve Güven ile yapılan,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Sözle yapılmayan,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0" y="548680"/>
            <a:ext cx="390355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İletişim Nedir?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533" y="880901"/>
            <a:ext cx="542963" cy="5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61185" y="1556792"/>
            <a:ext cx="3725483" cy="91933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Sözün değil,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Güvenin konuştuğu,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727961" y="2797696"/>
            <a:ext cx="3796367" cy="91933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Her insanın yapabileceği,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Kutsal bir etkileşimdir.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266484" y="1145332"/>
            <a:ext cx="1794701" cy="3702586"/>
            <a:chOff x="266484" y="1145332"/>
            <a:chExt cx="1794701" cy="3702586"/>
          </a:xfrm>
        </p:grpSpPr>
        <p:cxnSp>
          <p:nvCxnSpPr>
            <p:cNvPr id="3" name="Düz Ok Bağlayıcısı 2"/>
            <p:cNvCxnSpPr/>
            <p:nvPr/>
          </p:nvCxnSpPr>
          <p:spPr>
            <a:xfrm>
              <a:off x="1043608" y="1145332"/>
              <a:ext cx="0" cy="32197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266484" y="4388250"/>
              <a:ext cx="1794701" cy="45966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r-TR" sz="240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Uzun vadeli</a:t>
              </a: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1911691" y="2476128"/>
            <a:ext cx="2228261" cy="3284748"/>
            <a:chOff x="1911691" y="2476128"/>
            <a:chExt cx="2228261" cy="3284748"/>
          </a:xfrm>
        </p:grpSpPr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1911691" y="5301208"/>
              <a:ext cx="2228261" cy="45966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r-TR" sz="240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Ortak Menfaat</a:t>
              </a:r>
            </a:p>
          </p:txBody>
        </p:sp>
        <p:cxnSp>
          <p:nvCxnSpPr>
            <p:cNvPr id="12" name="Düz Ok Bağlayıcısı 11"/>
            <p:cNvCxnSpPr/>
            <p:nvPr/>
          </p:nvCxnSpPr>
          <p:spPr>
            <a:xfrm>
              <a:off x="2915816" y="2476128"/>
              <a:ext cx="0" cy="2825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 14"/>
          <p:cNvGrpSpPr/>
          <p:nvPr/>
        </p:nvGrpSpPr>
        <p:grpSpPr>
          <a:xfrm>
            <a:off x="4416895" y="3700264"/>
            <a:ext cx="889137" cy="2897088"/>
            <a:chOff x="4416895" y="3700264"/>
            <a:chExt cx="889137" cy="2897088"/>
          </a:xfrm>
        </p:grpSpPr>
        <p:cxnSp>
          <p:nvCxnSpPr>
            <p:cNvPr id="14" name="Düz Ok Bağlayıcısı 13"/>
            <p:cNvCxnSpPr/>
            <p:nvPr/>
          </p:nvCxnSpPr>
          <p:spPr>
            <a:xfrm>
              <a:off x="4860032" y="3700264"/>
              <a:ext cx="0" cy="2393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"/>
            <p:cNvSpPr>
              <a:spLocks noChangeArrowheads="1"/>
            </p:cNvSpPr>
            <p:nvPr/>
          </p:nvSpPr>
          <p:spPr bwMode="auto">
            <a:xfrm>
              <a:off x="4416895" y="6137684"/>
              <a:ext cx="889137" cy="45966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r-TR" sz="240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Sabır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81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 animBg="1"/>
      <p:bldP spid="7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88024" y="116632"/>
            <a:ext cx="372804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4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İletişim Nedir?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107504" y="692696"/>
            <a:ext cx="2001260" cy="3702586"/>
            <a:chOff x="266484" y="1145332"/>
            <a:chExt cx="2001260" cy="3702586"/>
          </a:xfrm>
        </p:grpSpPr>
        <p:cxnSp>
          <p:nvCxnSpPr>
            <p:cNvPr id="3" name="Düz Ok Bağlayıcısı 2"/>
            <p:cNvCxnSpPr/>
            <p:nvPr/>
          </p:nvCxnSpPr>
          <p:spPr>
            <a:xfrm>
              <a:off x="1043608" y="1145332"/>
              <a:ext cx="0" cy="32197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266484" y="4388250"/>
              <a:ext cx="2001260" cy="45966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r-TR" sz="240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Çok temasa</a:t>
              </a: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971600" y="1700808"/>
            <a:ext cx="2156253" cy="3284748"/>
            <a:chOff x="1623659" y="2476128"/>
            <a:chExt cx="2156253" cy="3284748"/>
          </a:xfrm>
        </p:grpSpPr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1623659" y="5301208"/>
              <a:ext cx="2156253" cy="45966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r-TR" sz="240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Çok dokunuşa</a:t>
              </a:r>
            </a:p>
          </p:txBody>
        </p:sp>
        <p:cxnSp>
          <p:nvCxnSpPr>
            <p:cNvPr id="12" name="Düz Ok Bağlayıcısı 11"/>
            <p:cNvCxnSpPr/>
            <p:nvPr/>
          </p:nvCxnSpPr>
          <p:spPr>
            <a:xfrm>
              <a:off x="2915816" y="2476128"/>
              <a:ext cx="0" cy="2825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 14"/>
          <p:cNvGrpSpPr/>
          <p:nvPr/>
        </p:nvGrpSpPr>
        <p:grpSpPr>
          <a:xfrm>
            <a:off x="1547664" y="2478944"/>
            <a:ext cx="2589425" cy="3096344"/>
            <a:chOff x="3145792" y="3700264"/>
            <a:chExt cx="2589425" cy="2897088"/>
          </a:xfrm>
        </p:grpSpPr>
        <p:cxnSp>
          <p:nvCxnSpPr>
            <p:cNvPr id="14" name="Düz Ok Bağlayıcısı 13"/>
            <p:cNvCxnSpPr/>
            <p:nvPr/>
          </p:nvCxnSpPr>
          <p:spPr>
            <a:xfrm>
              <a:off x="4860032" y="3700264"/>
              <a:ext cx="0" cy="2393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"/>
            <p:cNvSpPr>
              <a:spLocks noChangeArrowheads="1"/>
            </p:cNvSpPr>
            <p:nvPr/>
          </p:nvSpPr>
          <p:spPr bwMode="auto">
            <a:xfrm>
              <a:off x="3145792" y="6137684"/>
              <a:ext cx="2589425" cy="45966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r-TR" sz="240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Çok samimiyete</a:t>
              </a:r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3377506" y="3171120"/>
            <a:ext cx="4938910" cy="2994184"/>
            <a:chOff x="3995936" y="3700264"/>
            <a:chExt cx="4938910" cy="2897088"/>
          </a:xfrm>
        </p:grpSpPr>
        <p:cxnSp>
          <p:nvCxnSpPr>
            <p:cNvPr id="18" name="Düz Ok Bağlayıcısı 17"/>
            <p:cNvCxnSpPr/>
            <p:nvPr/>
          </p:nvCxnSpPr>
          <p:spPr>
            <a:xfrm>
              <a:off x="4860032" y="3700264"/>
              <a:ext cx="0" cy="2393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"/>
            <p:cNvSpPr>
              <a:spLocks noChangeArrowheads="1"/>
            </p:cNvSpPr>
            <p:nvPr/>
          </p:nvSpPr>
          <p:spPr bwMode="auto">
            <a:xfrm>
              <a:off x="3995936" y="6137684"/>
              <a:ext cx="4938910" cy="45966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r-TR" sz="240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Çok duyguya dayalı değiş tokuştur</a:t>
              </a:r>
            </a:p>
          </p:txBody>
        </p:sp>
      </p:grpSp>
      <p:sp>
        <p:nvSpPr>
          <p:cNvPr id="2" name="Dikdörtgen 1"/>
          <p:cNvSpPr/>
          <p:nvPr/>
        </p:nvSpPr>
        <p:spPr>
          <a:xfrm rot="2170755">
            <a:off x="1605088" y="835564"/>
            <a:ext cx="1843656" cy="796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>
                <a:solidFill>
                  <a:srgbClr val="FF0000"/>
                </a:solidFill>
              </a:rPr>
              <a:t>SÖZLER</a:t>
            </a:r>
          </a:p>
        </p:txBody>
      </p:sp>
    </p:spTree>
    <p:extLst>
      <p:ext uri="{BB962C8B-B14F-4D97-AF65-F5344CB8AC3E}">
        <p14:creationId xmlns:p14="http://schemas.microsoft.com/office/powerpoint/2010/main" val="9413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17919E-6 L 0.5309 0.540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5" y="2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campaigntr.com/wp-content/uploads/2013/02/genc_kirmizi-1-610x4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333960" y="4707347"/>
            <a:ext cx="1990568" cy="2178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İletişimde İhtiyaçlara cevap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Vermek</a:t>
            </a:r>
          </a:p>
        </p:txBody>
      </p:sp>
    </p:spTree>
    <p:extLst>
      <p:ext uri="{BB962C8B-B14F-4D97-AF65-F5344CB8AC3E}">
        <p14:creationId xmlns:p14="http://schemas.microsoft.com/office/powerpoint/2010/main" val="2857575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64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http://www.familysealrings.com/engraving/Masonic/Masonic-Elavated-Ring-M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0" y="0"/>
            <a:ext cx="3203121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tr-TR" sz="4000" b="1" dirty="0">
                <a:solidFill>
                  <a:prstClr val="black"/>
                </a:solidFill>
              </a:rPr>
              <a:t>TEMET NOSCE</a:t>
            </a:r>
          </a:p>
        </p:txBody>
      </p:sp>
    </p:spTree>
    <p:extLst>
      <p:ext uri="{BB962C8B-B14F-4D97-AF65-F5344CB8AC3E}">
        <p14:creationId xmlns:p14="http://schemas.microsoft.com/office/powerpoint/2010/main" val="42521075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3"/>
          <a:stretch/>
        </p:blipFill>
        <p:spPr bwMode="auto">
          <a:xfrm>
            <a:off x="1043608" y="0"/>
            <a:ext cx="71287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671124" y="260648"/>
            <a:ext cx="8008859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sz="4400" b="1" dirty="0" err="1"/>
              <a:t>Hiçbirşey</a:t>
            </a:r>
            <a:r>
              <a:rPr lang="tr-TR" sz="4400" b="1" dirty="0"/>
              <a:t> gözüktüğü gibi değildir</a:t>
            </a:r>
          </a:p>
        </p:txBody>
      </p:sp>
    </p:spTree>
    <p:extLst>
      <p:ext uri="{BB962C8B-B14F-4D97-AF65-F5344CB8AC3E}">
        <p14:creationId xmlns:p14="http://schemas.microsoft.com/office/powerpoint/2010/main" val="39351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" y="1196752"/>
            <a:ext cx="9144000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1593091" y="5827911"/>
            <a:ext cx="5955028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sz="4400" b="1" dirty="0"/>
              <a:t>Algıların kurbanı olmak:(</a:t>
            </a:r>
          </a:p>
        </p:txBody>
      </p:sp>
    </p:spTree>
    <p:extLst>
      <p:ext uri="{BB962C8B-B14F-4D97-AF65-F5344CB8AC3E}">
        <p14:creationId xmlns:p14="http://schemas.microsoft.com/office/powerpoint/2010/main" val="228404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1115616" y="116632"/>
            <a:ext cx="6974410" cy="12618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/>
              <a:t>Uyku haricinde </a:t>
            </a:r>
          </a:p>
          <a:p>
            <a:r>
              <a:rPr lang="tr-TR" sz="4400" b="1" dirty="0"/>
              <a:t>Zaten Yaşamımızın %10 </a:t>
            </a:r>
            <a:r>
              <a:rPr lang="tr-TR" sz="4400" b="1" dirty="0" err="1"/>
              <a:t>nunu</a:t>
            </a:r>
            <a:endParaRPr lang="tr-TR" sz="4400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1259632" y="5899919"/>
            <a:ext cx="6852389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sz="4400" b="1" dirty="0"/>
              <a:t>Gözlerimiz kapalı geçiriyoruz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50523"/>
            <a:ext cx="8572500" cy="437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22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tr-TR" sz="7200" dirty="0">
              <a:solidFill>
                <a:prstClr val="white"/>
              </a:solidFill>
              <a:latin typeface="Niagara Engraved" pitchFamily="82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347864" y="1052736"/>
            <a:ext cx="244827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9900" dirty="0">
                <a:solidFill>
                  <a:srgbClr val="FFFFFF"/>
                </a:solidFill>
                <a:latin typeface="Niagara Engraved" pitchFamily="82" charset="0"/>
              </a:rPr>
              <a:t>A 4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51" y="4282279"/>
            <a:ext cx="252412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0744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172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92088"/>
            <a:ext cx="8229600" cy="4525963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tr-TR" sz="7200" dirty="0">
              <a:solidFill>
                <a:prstClr val="white"/>
              </a:solidFill>
              <a:latin typeface="Niagara Engraved" pitchFamily="8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8"/>
          <a:stretch/>
        </p:blipFill>
        <p:spPr bwMode="auto">
          <a:xfrm>
            <a:off x="1619250" y="404664"/>
            <a:ext cx="5905500" cy="276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87663"/>
            <a:ext cx="17811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87663"/>
            <a:ext cx="180022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Metin kutusu 10"/>
          <p:cNvSpPr txBox="1"/>
          <p:nvPr/>
        </p:nvSpPr>
        <p:spPr>
          <a:xfrm>
            <a:off x="183476" y="6165304"/>
            <a:ext cx="893385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sz="2800" b="1" dirty="0"/>
              <a:t>İletişime farklı anlamlar yüklenmesine neden olmak</a:t>
            </a:r>
          </a:p>
        </p:txBody>
      </p:sp>
    </p:spTree>
    <p:extLst>
      <p:ext uri="{BB962C8B-B14F-4D97-AF65-F5344CB8AC3E}">
        <p14:creationId xmlns:p14="http://schemas.microsoft.com/office/powerpoint/2010/main" val="3961549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793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38734"/>
            <a:ext cx="8229600" cy="5314602"/>
          </a:xfrm>
        </p:spPr>
        <p:txBody>
          <a:bodyPr>
            <a:normAutofit/>
          </a:bodyPr>
          <a:lstStyle/>
          <a:p>
            <a:r>
              <a:rPr lang="tr-TR" b="1" dirty="0"/>
              <a:t>Bu Vecize Beş Antik Yunan Bilgesine Atfedilmiştir: </a:t>
            </a:r>
            <a:br>
              <a:rPr lang="tr-TR" b="1" dirty="0"/>
            </a:br>
            <a:r>
              <a:rPr lang="tr-TR" b="1" dirty="0" err="1">
                <a:solidFill>
                  <a:srgbClr val="FF0000"/>
                </a:solidFill>
              </a:rPr>
              <a:t>Spartalı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Chilon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Miletli </a:t>
            </a:r>
            <a:r>
              <a:rPr lang="tr-TR" b="1" dirty="0" err="1">
                <a:solidFill>
                  <a:srgbClr val="FF0000"/>
                </a:solidFill>
              </a:rPr>
              <a:t>Thales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Sokrates </a:t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Pisagor </a:t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>Atinalı Solon</a:t>
            </a:r>
          </a:p>
        </p:txBody>
      </p:sp>
      <p:sp>
        <p:nvSpPr>
          <p:cNvPr id="4" name="Dikdörtgen 3"/>
          <p:cNvSpPr/>
          <p:nvPr/>
        </p:nvSpPr>
        <p:spPr>
          <a:xfrm>
            <a:off x="0" y="0"/>
            <a:ext cx="3801041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tr-TR" sz="4000" b="1" dirty="0">
                <a:solidFill>
                  <a:prstClr val="black"/>
                </a:solidFill>
              </a:rPr>
              <a:t>NOSCE TE İPSUM</a:t>
            </a:r>
          </a:p>
        </p:txBody>
      </p:sp>
      <p:sp>
        <p:nvSpPr>
          <p:cNvPr id="5" name="Dikdörtgen 4"/>
          <p:cNvSpPr/>
          <p:nvPr/>
        </p:nvSpPr>
        <p:spPr>
          <a:xfrm>
            <a:off x="5940879" y="-6098"/>
            <a:ext cx="3203121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tr-TR" sz="4000" b="1" dirty="0">
                <a:solidFill>
                  <a:prstClr val="black"/>
                </a:solidFill>
              </a:rPr>
              <a:t>TEMET NOSCE</a:t>
            </a:r>
          </a:p>
        </p:txBody>
      </p:sp>
    </p:spTree>
    <p:extLst>
      <p:ext uri="{BB962C8B-B14F-4D97-AF65-F5344CB8AC3E}">
        <p14:creationId xmlns:p14="http://schemas.microsoft.com/office/powerpoint/2010/main" val="384369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 descr="Pythagoras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1" y="0"/>
            <a:ext cx="9144000" cy="687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0" r="6346"/>
          <a:stretch/>
        </p:blipFill>
        <p:spPr bwMode="auto">
          <a:xfrm>
            <a:off x="3203848" y="-1"/>
            <a:ext cx="593084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12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Özel Tasarım">
  <a:themeElements>
    <a:clrScheme name="Özel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Özel Tasarı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Özel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Özel Tasarım">
  <a:themeElements>
    <a:clrScheme name="Özel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Özel Tasarı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Özel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nlı">
  <a:themeElements>
    <a:clrScheme name="Gri Tonlamalı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nl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Canlı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Özel Tasarım">
  <a:themeElements>
    <a:clrScheme name="Özel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Özel Tasarı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Özel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Özel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Özel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3287</TotalTime>
  <Words>666</Words>
  <Application>Microsoft Office PowerPoint</Application>
  <PresentationFormat>Ekran Gösterisi (4:3)</PresentationFormat>
  <Paragraphs>291</Paragraphs>
  <Slides>75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10</vt:i4>
      </vt:variant>
      <vt:variant>
        <vt:lpstr>Slayt Başlıkları</vt:lpstr>
      </vt:variant>
      <vt:variant>
        <vt:i4>75</vt:i4>
      </vt:variant>
    </vt:vector>
  </HeadingPairs>
  <TitlesOfParts>
    <vt:vector size="85" baseType="lpstr">
      <vt:lpstr>Özel Tasarım</vt:lpstr>
      <vt:lpstr>Canlı</vt:lpstr>
      <vt:lpstr>Ofis Teması</vt:lpstr>
      <vt:lpstr>6_Özel Tasarım</vt:lpstr>
      <vt:lpstr>Default Design</vt:lpstr>
      <vt:lpstr>6_Ofis Teması</vt:lpstr>
      <vt:lpstr>1_Ofis Teması</vt:lpstr>
      <vt:lpstr>2_Ofis Teması</vt:lpstr>
      <vt:lpstr>3_Ofis Teması</vt:lpstr>
      <vt:lpstr>8_Özel Tasarım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Bu Vecize Beş Antik Yunan Bilgesine Atfedilmiştir:  Spartalı Chilon  Miletli Thales  Sokrates  Pisagor  Atinalı Solon</vt:lpstr>
      <vt:lpstr>PowerPoint Sunusu</vt:lpstr>
      <vt:lpstr>Pythagoras “Kendini Bil” </vt:lpstr>
      <vt:lpstr>Pythagoras “Kendini Bil” </vt:lpstr>
      <vt:lpstr>Kendini bilmek kolay olmayıp çok zahmetli bir sınavdır.</vt:lpstr>
      <vt:lpstr>PowerPoint Sunusu</vt:lpstr>
      <vt:lpstr>PowerPoint Sunusu</vt:lpstr>
      <vt:lpstr>Siz Kimsiniz?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OYUN ZAMANI</vt:lpstr>
      <vt:lpstr>OYUN ZAMANI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İletişimde Başarı</vt:lpstr>
      <vt:lpstr>PowerPoint Sunusu</vt:lpstr>
      <vt:lpstr>İletişimde Başarı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ATAKO ÇALIŞMA VE EĞİTİM PROGRAMI</dc:title>
  <dc:creator>TOSHIBA</dc:creator>
  <cp:lastModifiedBy>Sami DOGRU</cp:lastModifiedBy>
  <cp:revision>247</cp:revision>
  <dcterms:created xsi:type="dcterms:W3CDTF">2016-01-25T20:06:23Z</dcterms:created>
  <dcterms:modified xsi:type="dcterms:W3CDTF">2024-01-04T07:53:44Z</dcterms:modified>
</cp:coreProperties>
</file>