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0" r:id="rId4"/>
    <p:sldId id="276" r:id="rId5"/>
    <p:sldId id="277" r:id="rId6"/>
    <p:sldId id="271" r:id="rId7"/>
    <p:sldId id="272" r:id="rId8"/>
    <p:sldId id="273" r:id="rId9"/>
    <p:sldId id="274" r:id="rId10"/>
    <p:sldId id="275" r:id="rId11"/>
    <p:sldId id="268" r:id="rId12"/>
    <p:sldId id="26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17" autoAdjust="0"/>
  </p:normalViewPr>
  <p:slideViewPr>
    <p:cSldViewPr>
      <p:cViewPr>
        <p:scale>
          <a:sx n="89" d="100"/>
          <a:sy n="89" d="100"/>
        </p:scale>
        <p:origin x="-11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836296" cy="168604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OSD 215 </a:t>
            </a:r>
            <a:br>
              <a:rPr lang="tr-T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Sürdürülebilirlik </a:t>
            </a:r>
            <a:r>
              <a:rPr lang="tr-T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Okuryazarlığı </a:t>
            </a:r>
            <a:br>
              <a:rPr lang="tr-T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688832" cy="2281808"/>
          </a:xfrm>
        </p:spPr>
        <p:txBody>
          <a:bodyPr>
            <a:normAutofit/>
          </a:bodyPr>
          <a:lstStyle/>
          <a:p>
            <a:pPr algn="just"/>
            <a:endParaRPr lang="tr-TR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 </a:t>
            </a:r>
            <a:r>
              <a:rPr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Kalkınmaya Giriş</a:t>
            </a:r>
            <a:endParaRPr lang="tr-TR" sz="3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Sonuç ve Eylem Çağrısı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gelecekte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yaşanabilir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dünya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hayati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bağlamda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Adımlar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Toplumsal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Katılım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Öneminin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Vurgulanması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Gelecek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Nesiller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Eylem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Çağrısı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Sürdürülebilir</a:t>
            </a:r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Kalkınmanın Önemi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tr-T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değişikliği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biyolojik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çeşitliliğin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kaybı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yoksulluk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eşitsizlik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sorunlarla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karşı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karşıyayız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sorunlara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yanıt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bulmak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hayati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gelecek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kaynakların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korunması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adaletin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sağlanması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fırsatların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dağıtılması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mümkündür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bağlamda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topluluklar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sorumlu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alışkanlıkları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geliştirerek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uygulamaları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destekleyerek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sürece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katkıda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bulunabilirler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1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Sürdürülebilir</a:t>
            </a:r>
            <a:r>
              <a:rPr lang="en-US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cap="none" dirty="0" err="1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Kalkınma</a:t>
            </a:r>
            <a:r>
              <a:rPr lang="en-US" sz="2400" b="1" cap="none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Amaç</a:t>
            </a:r>
            <a:r>
              <a:rPr lang="tr-TR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ları</a:t>
            </a:r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Birleşmiş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Milletler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2015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2030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Gündemi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çerçevesinde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ını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(SKA)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etmiştir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yoksulluğun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erdirilmesi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eşitliklerin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sağlanması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gezegenimizin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korunması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konuları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kapsamaktadır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Her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belirli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amaca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ulaşmak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belirli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eylemler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önerir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887662" cy="19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SÜRDÜRÜLEBİLİRLİK </a:t>
            </a:r>
          </a:p>
          <a:p>
            <a:pPr mar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Sürdürülebilirlik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sadece çevreyi korumak değil, aynı zamanda toplumsal refahı artırmak ve ekonomik dengeleri sürdürülebilir kılmak demektir.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 </a:t>
            </a:r>
            <a:r>
              <a:rPr lang="tr-T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 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ise, bugünkü ihtiyaçlarımızı karşılarken, gelecek nesillerin de kendi ihtiyaçlarını karşılayabilme yetilerini tehlikeye atmadan kalkınmayı sağlamak anlamına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gelmektedir.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3240360" cy="18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boyutların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dengeli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alınmasını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amaçlayan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yaklaşımdır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değişikliği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kaynakların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tükenmesi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adaletsizlik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sorunlar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kalkınmanın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önemini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artırmaktadır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714145" cy="21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600"/>
              </a:spcBef>
            </a:pPr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Sürdürülebilir Kalkınmaya Giriş</a:t>
            </a:r>
            <a:r>
              <a:rPr lang="tr-TR" sz="2400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kalkınmanın temelleri 1987'de Birleşmiş Milletler </a:t>
            </a:r>
            <a:r>
              <a:rPr lang="tr-TR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Brundtland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Komisyonu tarafından yayımlanan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r-TR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Bizim </a:t>
            </a:r>
            <a:r>
              <a:rPr lang="tr-T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Ortak Geleceğimiz" 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raporuna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dayanmaktadır.</a:t>
            </a:r>
          </a:p>
          <a:p>
            <a:pPr mar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539856" cy="25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raporda, sürdürülebilir kalkınma; </a:t>
            </a:r>
            <a:r>
              <a:rPr lang="tr-T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 gelişim, sosyal eşitlik ve çevresel koruma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arasındaki dengeyi sağlamayı amaçlamaktadır. 1992'de Rio Zirvesi'nde ise dünya ülkeleri, sürdürülebilir kalkınmanın evrensel hedefleri olarak kabul edilen çeşitli taahhütlerde bulunmuşlardır.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zirve, çevresel sürdürülebilirliği artırmayı ve yoksulluğu azaltmayı hedefleyen birçok uluslararası anlaşmanın da temelini oluşturmuştur.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7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 err="1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Küresel</a:t>
            </a:r>
            <a:r>
              <a:rPr lang="en-US" sz="2400" b="1" cap="none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2400" b="1" cap="none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orluklar</a:t>
            </a:r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endParaRPr lang="tr-T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zorluklar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hedeflerine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ulaşmayı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zorlaştırmaktadır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zorluklar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 çıkan unsurlar:</a:t>
            </a:r>
          </a:p>
          <a:p>
            <a:pPr lvl="0" algn="just">
              <a:buFont typeface="Wingdings" pitchFamily="2" charset="2"/>
              <a:buChar char="Ø"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Kriz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Gelişim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Yoksulluk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Yoksulluğun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Etkileri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Dengesizlikler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Sürdürülebilir</a:t>
            </a:r>
            <a:r>
              <a:rPr lang="en-US" sz="22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Kalkınma</a:t>
            </a:r>
            <a:r>
              <a:rPr lang="tr-TR" sz="22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Yaklaşımları: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Tanımı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kaynakların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gelecek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nesiller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korunmasını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amaçlarken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mevcut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ihtiyaçların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karşılanmasını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Eşitlik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Ortak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Çıkarlar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bireylerin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haklara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adaletin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sağlandığı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dünya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yaratmayı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bağlamda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eşitlik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adalet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kalkınmanın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prensiplerindendir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Stratejik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Öncelikler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öncelikler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belirlenmeli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doğrultuda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politikalar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geliştirilmelidir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büyüme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koruma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gelişim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stratejilerin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unsurlarını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oluşturur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8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Temel </a:t>
            </a:r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Sektörler</a:t>
            </a:r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ve Sürdürülebilirlik: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sektörde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dönüşüm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gerektirmektedir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çıkan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sektörler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Yenilenebilir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kaynaklarının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kullanımı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fosil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yakıt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bağımlılığının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azaltılması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verimliliğinin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artırılması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hedeflenmektedir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Tarım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Gıda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güvenliği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sağlanırken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tarım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uygulamaları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teşvik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edilmelidir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Sanayi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Sanayide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dostu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süreçlerinin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benimsenmesi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gerekmektedir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125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400" b="1" cap="none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Uluslararası </a:t>
            </a:r>
            <a:r>
              <a:rPr lang="en-US" sz="2400" b="1" cap="none" dirty="0" err="1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İşbirliği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Ülkeler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Arası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İşbirliği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Gerekliliği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sorunlar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işbirliğini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zorunlu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kılmaktadır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Kurumsal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Reformlar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Yönetim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Devletlerin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sektörün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politikalarını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benimsemesi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uygulaması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önemlidir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İlişkilerin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Etkileri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ilişkiler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sürdürülebilir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kalkınmayı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destekleyebilir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engelleyebilir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3"/>
            <a:ext cx="3144824" cy="19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66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560</Words>
  <Application>Microsoft Office PowerPoint</Application>
  <PresentationFormat>Ekran Gösterisi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Cumba</vt:lpstr>
      <vt:lpstr>OSD 215   Sürdürülebilirlik Okuryazarlığı  </vt:lpstr>
      <vt:lpstr>PowerPoint Sunusu</vt:lpstr>
      <vt:lpstr>PowerPoint Sunusu</vt:lpstr>
      <vt:lpstr>Sürdürülebilir Kalkınmaya Giriş </vt:lpstr>
      <vt:lpstr>PowerPoint Sunusu</vt:lpstr>
      <vt:lpstr>Küresel Zorluklar:</vt:lpstr>
      <vt:lpstr>Sürdürülebilir Kalkınma Yaklaşımları:</vt:lpstr>
      <vt:lpstr>Temel Sektörler ve Sürdürülebilirlik:</vt:lpstr>
      <vt:lpstr>Uluslararası İşbirliği</vt:lpstr>
      <vt:lpstr>Sonuç ve Eylem Çağrısı</vt:lpstr>
      <vt:lpstr>Sürdürülebilir Kalkınmanın Önemi</vt:lpstr>
      <vt:lpstr>Sürdürülebilir Kalkınma Amaçları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OSD 215 Ders Tanıtımı &amp; Giriş</dc:title>
  <dc:creator>Suzan OGUZ</dc:creator>
  <cp:lastModifiedBy>Asus</cp:lastModifiedBy>
  <cp:revision>22</cp:revision>
  <dcterms:created xsi:type="dcterms:W3CDTF">2024-09-26T09:42:11Z</dcterms:created>
  <dcterms:modified xsi:type="dcterms:W3CDTF">2024-10-24T07:11:13Z</dcterms:modified>
</cp:coreProperties>
</file>