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797675" cy="992822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69" d="100"/>
          <a:sy n="69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0FD5-24C5-4A9B-B995-7F32FAE7B237}" type="datetimeFigureOut">
              <a:rPr lang="tr-TR" smtClean="0"/>
              <a:t>27.09.2017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58B4-3319-4361-A3F5-0A61A8A66B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2322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0FD5-24C5-4A9B-B995-7F32FAE7B237}" type="datetimeFigureOut">
              <a:rPr lang="tr-TR" smtClean="0"/>
              <a:t>27.09.2017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58B4-3319-4361-A3F5-0A61A8A66B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6213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0FD5-24C5-4A9B-B995-7F32FAE7B237}" type="datetimeFigureOut">
              <a:rPr lang="tr-TR" smtClean="0"/>
              <a:t>27.09.2017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58B4-3319-4361-A3F5-0A61A8A66B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328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0FD5-24C5-4A9B-B995-7F32FAE7B237}" type="datetimeFigureOut">
              <a:rPr lang="tr-TR" smtClean="0"/>
              <a:t>27.09.2017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58B4-3319-4361-A3F5-0A61A8A66B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5903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0FD5-24C5-4A9B-B995-7F32FAE7B237}" type="datetimeFigureOut">
              <a:rPr lang="tr-TR" smtClean="0"/>
              <a:t>27.09.2017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58B4-3319-4361-A3F5-0A61A8A66B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1393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0FD5-24C5-4A9B-B995-7F32FAE7B237}" type="datetimeFigureOut">
              <a:rPr lang="tr-TR" smtClean="0"/>
              <a:t>27.09.2017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58B4-3319-4361-A3F5-0A61A8A66B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8415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0FD5-24C5-4A9B-B995-7F32FAE7B237}" type="datetimeFigureOut">
              <a:rPr lang="tr-TR" smtClean="0"/>
              <a:t>27.09.2017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58B4-3319-4361-A3F5-0A61A8A66B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6929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0FD5-24C5-4A9B-B995-7F32FAE7B237}" type="datetimeFigureOut">
              <a:rPr lang="tr-TR" smtClean="0"/>
              <a:t>27.09.2017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58B4-3319-4361-A3F5-0A61A8A66B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6312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0FD5-24C5-4A9B-B995-7F32FAE7B237}" type="datetimeFigureOut">
              <a:rPr lang="tr-TR" smtClean="0"/>
              <a:t>27.09.2017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58B4-3319-4361-A3F5-0A61A8A66B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9387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0FD5-24C5-4A9B-B995-7F32FAE7B237}" type="datetimeFigureOut">
              <a:rPr lang="tr-TR" smtClean="0"/>
              <a:t>27.09.2017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58B4-3319-4361-A3F5-0A61A8A66B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1298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0FD5-24C5-4A9B-B995-7F32FAE7B237}" type="datetimeFigureOut">
              <a:rPr lang="tr-TR" smtClean="0"/>
              <a:t>27.09.2017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58B4-3319-4361-A3F5-0A61A8A66B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9258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10FD5-24C5-4A9B-B995-7F32FAE7B237}" type="datetimeFigureOut">
              <a:rPr lang="tr-TR" smtClean="0"/>
              <a:t>27.09.2017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358B4-3319-4361-A3F5-0A61A8A66B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4208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image" Target="../media/image59.emf"/><Relationship Id="rId7" Type="http://schemas.openxmlformats.org/officeDocument/2006/relationships/image" Target="../media/image63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emf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image" Target="../media/image66.emf"/><Relationship Id="rId7" Type="http://schemas.openxmlformats.org/officeDocument/2006/relationships/image" Target="../media/image70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emf"/><Relationship Id="rId5" Type="http://schemas.openxmlformats.org/officeDocument/2006/relationships/image" Target="../media/image68.emf"/><Relationship Id="rId10" Type="http://schemas.openxmlformats.org/officeDocument/2006/relationships/image" Target="../media/image73.emf"/><Relationship Id="rId4" Type="http://schemas.openxmlformats.org/officeDocument/2006/relationships/image" Target="../media/image67.emf"/><Relationship Id="rId9" Type="http://schemas.openxmlformats.org/officeDocument/2006/relationships/image" Target="../media/image72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emf"/><Relationship Id="rId3" Type="http://schemas.openxmlformats.org/officeDocument/2006/relationships/image" Target="../media/image75.emf"/><Relationship Id="rId7" Type="http://schemas.openxmlformats.org/officeDocument/2006/relationships/image" Target="../media/image79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emf"/><Relationship Id="rId5" Type="http://schemas.openxmlformats.org/officeDocument/2006/relationships/image" Target="../media/image77.emf"/><Relationship Id="rId4" Type="http://schemas.openxmlformats.org/officeDocument/2006/relationships/image" Target="../media/image7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emf"/><Relationship Id="rId5" Type="http://schemas.openxmlformats.org/officeDocument/2006/relationships/image" Target="../media/image84.emf"/><Relationship Id="rId4" Type="http://schemas.openxmlformats.org/officeDocument/2006/relationships/image" Target="../media/image8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emf"/><Relationship Id="rId5" Type="http://schemas.openxmlformats.org/officeDocument/2006/relationships/image" Target="../media/image89.emf"/><Relationship Id="rId4" Type="http://schemas.openxmlformats.org/officeDocument/2006/relationships/image" Target="../media/image88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emf"/><Relationship Id="rId7" Type="http://schemas.openxmlformats.org/officeDocument/2006/relationships/image" Target="../media/image96.png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emf"/><Relationship Id="rId4" Type="http://schemas.openxmlformats.org/officeDocument/2006/relationships/image" Target="../media/image9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emf"/><Relationship Id="rId5" Type="http://schemas.openxmlformats.org/officeDocument/2006/relationships/image" Target="../media/image101.emf"/><Relationship Id="rId4" Type="http://schemas.openxmlformats.org/officeDocument/2006/relationships/image" Target="../media/image10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10" Type="http://schemas.openxmlformats.org/officeDocument/2006/relationships/image" Target="../media/image31.emf"/><Relationship Id="rId4" Type="http://schemas.openxmlformats.org/officeDocument/2006/relationships/image" Target="../media/image25.emf"/><Relationship Id="rId9" Type="http://schemas.openxmlformats.org/officeDocument/2006/relationships/image" Target="../media/image3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5679356" cy="77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81" y="1340768"/>
            <a:ext cx="8501582" cy="138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2" y="2720918"/>
            <a:ext cx="8280920" cy="676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394" y="3645024"/>
            <a:ext cx="6161340" cy="1380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039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4096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77417"/>
            <a:ext cx="8229600" cy="104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8496944" cy="1940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4189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55959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17400"/>
            <a:ext cx="8424936" cy="360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81128"/>
            <a:ext cx="835292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364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8174"/>
            <a:ext cx="7992888" cy="770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" y="1173617"/>
            <a:ext cx="8229600" cy="1891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65874"/>
            <a:ext cx="8352928" cy="337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120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57" y="332656"/>
            <a:ext cx="7344816" cy="39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76636"/>
            <a:ext cx="2880320" cy="36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2867"/>
            <a:ext cx="8229600" cy="337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58222"/>
            <a:ext cx="8772581" cy="116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060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5041578" cy="52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42516"/>
            <a:ext cx="8229600" cy="429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04" y="5132600"/>
            <a:ext cx="7669360" cy="38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02" y="5519024"/>
            <a:ext cx="2376264" cy="348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523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920880" cy="1858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18908"/>
            <a:ext cx="8208912" cy="426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621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06" y="260648"/>
            <a:ext cx="8238822" cy="69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01200"/>
            <a:ext cx="5328592" cy="416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328" y="1904918"/>
            <a:ext cx="7652094" cy="214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04" y="3933056"/>
            <a:ext cx="5610944" cy="81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6" y="4772601"/>
            <a:ext cx="8316416" cy="92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6" y="1109682"/>
            <a:ext cx="3817304" cy="391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577" y="1163831"/>
            <a:ext cx="2783695" cy="31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809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1900239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87" y="889343"/>
            <a:ext cx="1328141" cy="40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22261"/>
            <a:ext cx="4690864" cy="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951" y="1735533"/>
            <a:ext cx="6048672" cy="331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92" y="1740695"/>
            <a:ext cx="1144736" cy="373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788" y="1740126"/>
            <a:ext cx="522163" cy="33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6" y="2112738"/>
            <a:ext cx="2574810" cy="420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3" y="2636912"/>
            <a:ext cx="8403103" cy="625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96" y="3429000"/>
            <a:ext cx="8016552" cy="261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562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16" y="229109"/>
            <a:ext cx="4464496" cy="41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1421"/>
            <a:ext cx="6663564" cy="444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51" y="1020018"/>
            <a:ext cx="2343084" cy="46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16" y="1486378"/>
            <a:ext cx="8208912" cy="1401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25" y="2871430"/>
            <a:ext cx="5727460" cy="36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25" y="3238264"/>
            <a:ext cx="8205103" cy="221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16" y="5456276"/>
            <a:ext cx="8208912" cy="126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928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88640"/>
            <a:ext cx="4156521" cy="4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624200"/>
            <a:ext cx="8229600" cy="1070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8640960" cy="72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38" y="2325608"/>
            <a:ext cx="6019509" cy="37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2702263"/>
            <a:ext cx="8280920" cy="171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611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7"/>
            <a:ext cx="3238301" cy="527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2225"/>
            <a:ext cx="7992888" cy="334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90746"/>
            <a:ext cx="8208912" cy="259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176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8325"/>
            <a:ext cx="6194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94868"/>
            <a:ext cx="1944216" cy="36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3003"/>
            <a:ext cx="5010373" cy="202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5022"/>
            <a:ext cx="7992888" cy="398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97" y="3728321"/>
            <a:ext cx="7348895" cy="2808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910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11" y="96492"/>
            <a:ext cx="4017881" cy="39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588"/>
            <a:ext cx="8229600" cy="1671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11" y="2147635"/>
            <a:ext cx="2721737" cy="396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44477"/>
            <a:ext cx="7560840" cy="3072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687394"/>
            <a:ext cx="2016224" cy="34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34540"/>
            <a:ext cx="79248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57" y="6412365"/>
            <a:ext cx="8229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413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5" y="116632"/>
            <a:ext cx="8280920" cy="113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143942"/>
            <a:ext cx="7776863" cy="147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1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07977"/>
            <a:ext cx="7848872" cy="1456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45" y="1228069"/>
            <a:ext cx="8008077" cy="1520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85" y="2736596"/>
            <a:ext cx="7982837" cy="97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522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3335461" cy="565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17971"/>
            <a:ext cx="8280920" cy="533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552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88" y="404664"/>
            <a:ext cx="7704856" cy="45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59" y="862452"/>
            <a:ext cx="4494762" cy="1224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23" y="2215827"/>
            <a:ext cx="5328592" cy="47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55" y="2695251"/>
            <a:ext cx="8404479" cy="665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23" y="3360883"/>
            <a:ext cx="1059664" cy="410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1076"/>
            <a:ext cx="8605464" cy="79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05" y="4526785"/>
            <a:ext cx="1428699" cy="400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72" y="4927755"/>
            <a:ext cx="8075342" cy="1642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047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064896" cy="179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2276872"/>
            <a:ext cx="6984776" cy="418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032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47" y="1916832"/>
            <a:ext cx="7339459" cy="2968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35" y="404664"/>
            <a:ext cx="806608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90" y="819001"/>
            <a:ext cx="815657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145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2749103" cy="58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76" y="2969181"/>
            <a:ext cx="8496944" cy="2476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01" y="5445224"/>
            <a:ext cx="8496944" cy="105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12" y="843639"/>
            <a:ext cx="8352928" cy="699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555" y="1193573"/>
            <a:ext cx="2706765" cy="383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11" y="1543507"/>
            <a:ext cx="7543019" cy="360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15" y="1906012"/>
            <a:ext cx="3281389" cy="37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0562"/>
            <a:ext cx="8172400" cy="395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98" y="2540205"/>
            <a:ext cx="2750641" cy="42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7060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62937"/>
            <a:ext cx="7632848" cy="3589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3964111" cy="543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76722"/>
            <a:ext cx="7488832" cy="427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634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29" y="368090"/>
            <a:ext cx="4320480" cy="497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56" y="922591"/>
            <a:ext cx="8322948" cy="70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29" y="1623291"/>
            <a:ext cx="1769442" cy="395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82" y="2060847"/>
            <a:ext cx="8270493" cy="447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65232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0</Words>
  <Application>Microsoft Office PowerPoint</Application>
  <PresentationFormat>Ekran Gösterisi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Progressive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Dilara Ciplak</dc:creator>
  <cp:lastModifiedBy>Hasan Basri OZKAN</cp:lastModifiedBy>
  <cp:revision>57</cp:revision>
  <cp:lastPrinted>2015-12-16T09:26:58Z</cp:lastPrinted>
  <dcterms:created xsi:type="dcterms:W3CDTF">2015-12-07T07:19:47Z</dcterms:created>
  <dcterms:modified xsi:type="dcterms:W3CDTF">2017-09-27T06:29:27Z</dcterms:modified>
</cp:coreProperties>
</file>