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9" r:id="rId5"/>
    <p:sldId id="260" r:id="rId6"/>
    <p:sldId id="270" r:id="rId7"/>
    <p:sldId id="267" r:id="rId8"/>
    <p:sldId id="271" r:id="rId9"/>
    <p:sldId id="264" r:id="rId10"/>
    <p:sldId id="272" r:id="rId11"/>
    <p:sldId id="263" r:id="rId12"/>
    <p:sldId id="273" r:id="rId13"/>
    <p:sldId id="268" r:id="rId14"/>
    <p:sldId id="262" r:id="rId15"/>
    <p:sldId id="274" r:id="rId16"/>
    <p:sldId id="266" r:id="rId17"/>
    <p:sldId id="259" r:id="rId18"/>
    <p:sldId id="265" r:id="rId19"/>
    <p:sldId id="275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94F62-7B14-47EB-8CBF-11E68BE9E4B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8DEA98-6A2F-4F25-A548-98B27564F921}">
      <dgm:prSet/>
      <dgm:spPr/>
      <dgm:t>
        <a:bodyPr/>
        <a:lstStyle/>
        <a:p>
          <a:r>
            <a:rPr lang="tr-TR" b="0" i="0" dirty="0">
              <a:solidFill>
                <a:schemeClr val="tx1"/>
              </a:solidFill>
            </a:rPr>
            <a:t>RULE-1 :</a:t>
          </a:r>
          <a:r>
            <a:rPr lang="en-US" b="0" i="0" dirty="0">
              <a:solidFill>
                <a:schemeClr val="tx1"/>
              </a:solidFill>
            </a:rPr>
            <a:t>For adjectives </a:t>
          </a:r>
          <a:r>
            <a:rPr lang="tr-TR" b="0" i="0" dirty="0" err="1">
              <a:solidFill>
                <a:schemeClr val="tx1"/>
              </a:solidFill>
            </a:rPr>
            <a:t>with</a:t>
          </a:r>
          <a:r>
            <a:rPr lang="en-US" b="0" i="0" dirty="0">
              <a:solidFill>
                <a:schemeClr val="tx1"/>
              </a:solidFill>
            </a:rPr>
            <a:t> one syllable, add </a:t>
          </a:r>
          <a:r>
            <a:rPr lang="en-US" b="0" i="0" dirty="0">
              <a:solidFill>
                <a:schemeClr val="bg1"/>
              </a:solidFill>
            </a:rPr>
            <a:t>-er </a:t>
          </a:r>
          <a:r>
            <a:rPr lang="en-US" b="0" i="0" dirty="0">
              <a:solidFill>
                <a:schemeClr val="tx1"/>
              </a:solidFill>
            </a:rPr>
            <a:t>to the end</a:t>
          </a:r>
          <a:r>
            <a:rPr lang="tr-TR" b="0" i="0" dirty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CE812535-AF2A-42E8-8A3E-636D5C45612A}" type="parTrans" cxnId="{BC7A8368-BC11-4B99-846E-913F5637534A}">
      <dgm:prSet/>
      <dgm:spPr/>
      <dgm:t>
        <a:bodyPr/>
        <a:lstStyle/>
        <a:p>
          <a:endParaRPr lang="en-US"/>
        </a:p>
      </dgm:t>
    </dgm:pt>
    <dgm:pt modelId="{6CC42C23-A610-4287-9E68-529B1958E7E7}" type="sibTrans" cxnId="{BC7A8368-BC11-4B99-846E-913F5637534A}">
      <dgm:prSet/>
      <dgm:spPr/>
      <dgm:t>
        <a:bodyPr/>
        <a:lstStyle/>
        <a:p>
          <a:endParaRPr lang="en-US"/>
        </a:p>
      </dgm:t>
    </dgm:pt>
    <dgm:pt modelId="{D2057A25-DC9B-4944-8F48-203C9681D45B}">
      <dgm:prSet custT="1"/>
      <dgm:spPr/>
      <dgm:t>
        <a:bodyPr/>
        <a:lstStyle/>
        <a:p>
          <a:r>
            <a:rPr lang="tr-TR" sz="2400" dirty="0" err="1"/>
            <a:t>Examples</a:t>
          </a:r>
          <a:r>
            <a:rPr lang="tr-TR" sz="1700" dirty="0"/>
            <a:t>:</a:t>
          </a:r>
          <a:endParaRPr lang="en-US" sz="1700" i="0" dirty="0"/>
        </a:p>
      </dgm:t>
    </dgm:pt>
    <dgm:pt modelId="{628DDE94-D312-4194-90FB-26644EF9F04E}" type="parTrans" cxnId="{268B05AB-3D50-4455-B944-890709EF246D}">
      <dgm:prSet/>
      <dgm:spPr/>
      <dgm:t>
        <a:bodyPr/>
        <a:lstStyle/>
        <a:p>
          <a:endParaRPr lang="en-US"/>
        </a:p>
      </dgm:t>
    </dgm:pt>
    <dgm:pt modelId="{60FB695B-3323-4399-B230-D6C66D9C522A}" type="sibTrans" cxnId="{268B05AB-3D50-4455-B944-890709EF246D}">
      <dgm:prSet/>
      <dgm:spPr/>
      <dgm:t>
        <a:bodyPr/>
        <a:lstStyle/>
        <a:p>
          <a:endParaRPr lang="en-US"/>
        </a:p>
      </dgm:t>
    </dgm:pt>
    <dgm:pt modelId="{AA98A84F-490E-4C8F-8224-3AF018F804E4}">
      <dgm:prSet custT="1"/>
      <dgm:spPr/>
      <dgm:t>
        <a:bodyPr/>
        <a:lstStyle/>
        <a:p>
          <a:r>
            <a:rPr lang="tr-TR" sz="2400" dirty="0" err="1"/>
            <a:t>small-small</a:t>
          </a:r>
          <a:r>
            <a:rPr lang="tr-TR" sz="2400" dirty="0" err="1">
              <a:solidFill>
                <a:schemeClr val="tx2">
                  <a:lumMod val="25000"/>
                </a:schemeClr>
              </a:solidFill>
            </a:rPr>
            <a:t>er</a:t>
          </a:r>
          <a:endParaRPr lang="en-US" sz="2400" dirty="0">
            <a:solidFill>
              <a:schemeClr val="tx2">
                <a:lumMod val="25000"/>
              </a:schemeClr>
            </a:solidFill>
          </a:endParaRPr>
        </a:p>
      </dgm:t>
    </dgm:pt>
    <dgm:pt modelId="{C28B9A4B-6408-40F6-BA37-465DAF6F60A2}" type="parTrans" cxnId="{90EDFD0F-6187-459B-A6DC-1FB486ABC93B}">
      <dgm:prSet/>
      <dgm:spPr/>
      <dgm:t>
        <a:bodyPr/>
        <a:lstStyle/>
        <a:p>
          <a:endParaRPr lang="tr-TR"/>
        </a:p>
      </dgm:t>
    </dgm:pt>
    <dgm:pt modelId="{7EB9EF6A-9693-426D-98D1-47B858503B18}" type="sibTrans" cxnId="{90EDFD0F-6187-459B-A6DC-1FB486ABC93B}">
      <dgm:prSet/>
      <dgm:spPr/>
      <dgm:t>
        <a:bodyPr/>
        <a:lstStyle/>
        <a:p>
          <a:endParaRPr lang="tr-TR"/>
        </a:p>
      </dgm:t>
    </dgm:pt>
    <dgm:pt modelId="{DDB479DA-C8A1-4C38-ADF7-CE63AD530D0B}">
      <dgm:prSet custT="1"/>
      <dgm:spPr/>
      <dgm:t>
        <a:bodyPr/>
        <a:lstStyle/>
        <a:p>
          <a:r>
            <a:rPr lang="tr-TR" sz="2400" dirty="0" err="1">
              <a:solidFill>
                <a:schemeClr val="tx1"/>
              </a:solidFill>
            </a:rPr>
            <a:t>Old-old</a:t>
          </a:r>
          <a:r>
            <a:rPr lang="tr-TR" sz="2400" dirty="0" err="1">
              <a:solidFill>
                <a:schemeClr val="tx2">
                  <a:lumMod val="25000"/>
                </a:schemeClr>
              </a:solidFill>
            </a:rPr>
            <a:t>er</a:t>
          </a:r>
          <a:endParaRPr lang="en-US" sz="2400" dirty="0">
            <a:solidFill>
              <a:schemeClr val="tx2">
                <a:lumMod val="25000"/>
              </a:schemeClr>
            </a:solidFill>
          </a:endParaRPr>
        </a:p>
      </dgm:t>
    </dgm:pt>
    <dgm:pt modelId="{9AADDAAB-C210-4272-8DB0-C7828F2A8A2D}" type="parTrans" cxnId="{2B4FA1BB-2301-4212-8ABC-C099DFB65DF0}">
      <dgm:prSet/>
      <dgm:spPr/>
      <dgm:t>
        <a:bodyPr/>
        <a:lstStyle/>
        <a:p>
          <a:endParaRPr lang="tr-TR"/>
        </a:p>
      </dgm:t>
    </dgm:pt>
    <dgm:pt modelId="{66DA76D4-0AD8-4EE6-A009-6BE410140B7E}" type="sibTrans" cxnId="{2B4FA1BB-2301-4212-8ABC-C099DFB65DF0}">
      <dgm:prSet/>
      <dgm:spPr/>
      <dgm:t>
        <a:bodyPr/>
        <a:lstStyle/>
        <a:p>
          <a:endParaRPr lang="tr-TR"/>
        </a:p>
      </dgm:t>
    </dgm:pt>
    <dgm:pt modelId="{51037236-25F8-4F55-9968-0387AAC1ACC1}">
      <dgm:prSet custT="1"/>
      <dgm:spPr/>
      <dgm:t>
        <a:bodyPr/>
        <a:lstStyle/>
        <a:p>
          <a:r>
            <a:rPr lang="tr-TR" sz="2400" dirty="0" err="1"/>
            <a:t>loud-loud</a:t>
          </a:r>
          <a:r>
            <a:rPr lang="tr-TR" sz="2400" dirty="0" err="1">
              <a:solidFill>
                <a:schemeClr val="tx2">
                  <a:lumMod val="25000"/>
                </a:schemeClr>
              </a:solidFill>
            </a:rPr>
            <a:t>er</a:t>
          </a:r>
          <a:endParaRPr lang="en-US" sz="2400" dirty="0">
            <a:solidFill>
              <a:schemeClr val="tx2">
                <a:lumMod val="25000"/>
              </a:schemeClr>
            </a:solidFill>
          </a:endParaRPr>
        </a:p>
      </dgm:t>
    </dgm:pt>
    <dgm:pt modelId="{B4FD8683-5CA5-4924-854C-00AF9EDDDF43}" type="parTrans" cxnId="{9B68AEFC-BE49-43AA-8A74-FF3490E51A59}">
      <dgm:prSet/>
      <dgm:spPr/>
      <dgm:t>
        <a:bodyPr/>
        <a:lstStyle/>
        <a:p>
          <a:endParaRPr lang="tr-TR"/>
        </a:p>
      </dgm:t>
    </dgm:pt>
    <dgm:pt modelId="{1B98E439-3C58-4A32-B419-EED809306864}" type="sibTrans" cxnId="{9B68AEFC-BE49-43AA-8A74-FF3490E51A59}">
      <dgm:prSet/>
      <dgm:spPr/>
      <dgm:t>
        <a:bodyPr/>
        <a:lstStyle/>
        <a:p>
          <a:endParaRPr lang="tr-TR"/>
        </a:p>
      </dgm:t>
    </dgm:pt>
    <dgm:pt modelId="{260A0C0A-CF98-4731-906A-64251D041DCA}">
      <dgm:prSet custT="1"/>
      <dgm:spPr/>
      <dgm:t>
        <a:bodyPr/>
        <a:lstStyle/>
        <a:p>
          <a:endParaRPr lang="tr-TR" sz="1700" dirty="0"/>
        </a:p>
        <a:p>
          <a:r>
            <a:rPr lang="tr-TR" sz="1700" dirty="0"/>
            <a:t> </a:t>
          </a:r>
          <a:r>
            <a:rPr lang="tr-TR" sz="2400" dirty="0" err="1"/>
            <a:t>warm-warm</a:t>
          </a:r>
          <a:r>
            <a:rPr lang="tr-TR" sz="2400" i="0" dirty="0" err="1">
              <a:solidFill>
                <a:schemeClr val="tx2">
                  <a:lumMod val="25000"/>
                </a:schemeClr>
              </a:solidFill>
            </a:rPr>
            <a:t>er</a:t>
          </a:r>
          <a:endParaRPr lang="en-US" sz="2400" i="0" dirty="0">
            <a:solidFill>
              <a:schemeClr val="tx2">
                <a:lumMod val="25000"/>
              </a:schemeClr>
            </a:solidFill>
          </a:endParaRPr>
        </a:p>
      </dgm:t>
    </dgm:pt>
    <dgm:pt modelId="{3B3E5A35-0E78-4308-A0D5-7B78FD6D327B}" type="parTrans" cxnId="{7EDCDD20-7712-49F0-8893-824FE0D5FCB1}">
      <dgm:prSet/>
      <dgm:spPr/>
      <dgm:t>
        <a:bodyPr/>
        <a:lstStyle/>
        <a:p>
          <a:endParaRPr lang="tr-TR"/>
        </a:p>
      </dgm:t>
    </dgm:pt>
    <dgm:pt modelId="{09BCACB6-8367-48BE-B881-51B82B309C40}" type="sibTrans" cxnId="{7EDCDD20-7712-49F0-8893-824FE0D5FCB1}">
      <dgm:prSet/>
      <dgm:spPr/>
      <dgm:t>
        <a:bodyPr/>
        <a:lstStyle/>
        <a:p>
          <a:endParaRPr lang="tr-TR"/>
        </a:p>
      </dgm:t>
    </dgm:pt>
    <dgm:pt modelId="{28C697D4-6800-462C-BB2B-A58A07CDF5C3}">
      <dgm:prSet custT="1"/>
      <dgm:spPr/>
      <dgm:t>
        <a:bodyPr/>
        <a:lstStyle/>
        <a:p>
          <a:r>
            <a:rPr lang="tr-TR" sz="2400" dirty="0" err="1"/>
            <a:t>Strong-strong</a:t>
          </a:r>
          <a:r>
            <a:rPr lang="tr-TR" sz="2400" dirty="0" err="1">
              <a:solidFill>
                <a:schemeClr val="bg1"/>
              </a:solidFill>
            </a:rPr>
            <a:t>er</a:t>
          </a:r>
          <a:endParaRPr lang="tr-TR" sz="2400" dirty="0">
            <a:solidFill>
              <a:schemeClr val="bg1"/>
            </a:solidFill>
          </a:endParaRPr>
        </a:p>
      </dgm:t>
    </dgm:pt>
    <dgm:pt modelId="{DC233FD3-DE9A-4CDF-9D49-9CC6C4CF8185}" type="parTrans" cxnId="{BF9F5CF1-35A0-4CCF-85F2-A1B0D636DA0A}">
      <dgm:prSet/>
      <dgm:spPr/>
      <dgm:t>
        <a:bodyPr/>
        <a:lstStyle/>
        <a:p>
          <a:endParaRPr lang="tr-TR"/>
        </a:p>
      </dgm:t>
    </dgm:pt>
    <dgm:pt modelId="{7C2E21C5-1D7F-45FC-B2A8-480DC6755BCF}" type="sibTrans" cxnId="{BF9F5CF1-35A0-4CCF-85F2-A1B0D636DA0A}">
      <dgm:prSet/>
      <dgm:spPr/>
      <dgm:t>
        <a:bodyPr/>
        <a:lstStyle/>
        <a:p>
          <a:endParaRPr lang="tr-TR"/>
        </a:p>
      </dgm:t>
    </dgm:pt>
    <dgm:pt modelId="{7803F83D-8D23-4AEF-8ABC-3229A26DE47D}" type="pres">
      <dgm:prSet presAssocID="{D1494F62-7B14-47EB-8CBF-11E68BE9E4B5}" presName="diagram" presStyleCnt="0">
        <dgm:presLayoutVars>
          <dgm:dir/>
          <dgm:resizeHandles val="exact"/>
        </dgm:presLayoutVars>
      </dgm:prSet>
      <dgm:spPr/>
    </dgm:pt>
    <dgm:pt modelId="{F4870303-EED0-401B-AC5D-77F55A4D5C70}" type="pres">
      <dgm:prSet presAssocID="{568DEA98-6A2F-4F25-A548-98B27564F921}" presName="node" presStyleLbl="node1" presStyleIdx="0" presStyleCnt="7">
        <dgm:presLayoutVars>
          <dgm:bulletEnabled val="1"/>
        </dgm:presLayoutVars>
      </dgm:prSet>
      <dgm:spPr/>
    </dgm:pt>
    <dgm:pt modelId="{7C881393-715D-42A8-9EF3-3A265948E0EC}" type="pres">
      <dgm:prSet presAssocID="{6CC42C23-A610-4287-9E68-529B1958E7E7}" presName="sibTrans" presStyleCnt="0"/>
      <dgm:spPr/>
    </dgm:pt>
    <dgm:pt modelId="{CBE5051D-E0FA-4295-BFB3-31A024F52E07}" type="pres">
      <dgm:prSet presAssocID="{D2057A25-DC9B-4944-8F48-203C9681D45B}" presName="node" presStyleLbl="node1" presStyleIdx="1" presStyleCnt="7" custLinFactNeighborX="2056" custLinFactNeighborY="-87">
        <dgm:presLayoutVars>
          <dgm:bulletEnabled val="1"/>
        </dgm:presLayoutVars>
      </dgm:prSet>
      <dgm:spPr/>
    </dgm:pt>
    <dgm:pt modelId="{18D2ACFD-38B7-4574-96DF-95BF74027D8F}" type="pres">
      <dgm:prSet presAssocID="{60FB695B-3323-4399-B230-D6C66D9C522A}" presName="sibTrans" presStyleCnt="0"/>
      <dgm:spPr/>
    </dgm:pt>
    <dgm:pt modelId="{614E8407-5D43-4D01-AE14-D898B261C1ED}" type="pres">
      <dgm:prSet presAssocID="{260A0C0A-CF98-4731-906A-64251D041DCA}" presName="node" presStyleLbl="node1" presStyleIdx="2" presStyleCnt="7" custScaleX="116010">
        <dgm:presLayoutVars>
          <dgm:bulletEnabled val="1"/>
        </dgm:presLayoutVars>
      </dgm:prSet>
      <dgm:spPr/>
    </dgm:pt>
    <dgm:pt modelId="{FE80CB85-967F-4925-A86C-14C8EC94CE68}" type="pres">
      <dgm:prSet presAssocID="{09BCACB6-8367-48BE-B881-51B82B309C40}" presName="sibTrans" presStyleCnt="0"/>
      <dgm:spPr/>
    </dgm:pt>
    <dgm:pt modelId="{0467E6C4-B716-4166-81A6-FE93292F27D7}" type="pres">
      <dgm:prSet presAssocID="{AA98A84F-490E-4C8F-8224-3AF018F804E4}" presName="node" presStyleLbl="node1" presStyleIdx="3" presStyleCnt="7" custScaleX="111042">
        <dgm:presLayoutVars>
          <dgm:bulletEnabled val="1"/>
        </dgm:presLayoutVars>
      </dgm:prSet>
      <dgm:spPr/>
    </dgm:pt>
    <dgm:pt modelId="{D7B9ECCD-B81A-484A-AFDC-146BB8722D13}" type="pres">
      <dgm:prSet presAssocID="{7EB9EF6A-9693-426D-98D1-47B858503B18}" presName="sibTrans" presStyleCnt="0"/>
      <dgm:spPr/>
    </dgm:pt>
    <dgm:pt modelId="{36174301-72FD-438D-A710-49DCB9D49ED1}" type="pres">
      <dgm:prSet presAssocID="{DDB479DA-C8A1-4C38-ADF7-CE63AD530D0B}" presName="node" presStyleLbl="node1" presStyleIdx="4" presStyleCnt="7" custScaleX="140531" custScaleY="80032">
        <dgm:presLayoutVars>
          <dgm:bulletEnabled val="1"/>
        </dgm:presLayoutVars>
      </dgm:prSet>
      <dgm:spPr/>
    </dgm:pt>
    <dgm:pt modelId="{FAD241FD-DBEE-4D56-963C-1ACBCD80FACB}" type="pres">
      <dgm:prSet presAssocID="{66DA76D4-0AD8-4EE6-A009-6BE410140B7E}" presName="sibTrans" presStyleCnt="0"/>
      <dgm:spPr/>
    </dgm:pt>
    <dgm:pt modelId="{9596C72B-697C-46C3-9FCA-7EA5A434847E}" type="pres">
      <dgm:prSet presAssocID="{51037236-25F8-4F55-9968-0387AAC1ACC1}" presName="node" presStyleLbl="node1" presStyleIdx="5" presStyleCnt="7">
        <dgm:presLayoutVars>
          <dgm:bulletEnabled val="1"/>
        </dgm:presLayoutVars>
      </dgm:prSet>
      <dgm:spPr/>
    </dgm:pt>
    <dgm:pt modelId="{A707FF3C-4AEC-4EC6-9EA5-8F5E5C081E29}" type="pres">
      <dgm:prSet presAssocID="{1B98E439-3C58-4A32-B419-EED809306864}" presName="sibTrans" presStyleCnt="0"/>
      <dgm:spPr/>
    </dgm:pt>
    <dgm:pt modelId="{E51B6F7F-7FE8-46F1-A8BF-13920298471F}" type="pres">
      <dgm:prSet presAssocID="{28C697D4-6800-462C-BB2B-A58A07CDF5C3}" presName="node" presStyleLbl="node1" presStyleIdx="6" presStyleCnt="7" custScaleX="125969" custLinFactNeighborX="-1234" custLinFactNeighborY="87">
        <dgm:presLayoutVars>
          <dgm:bulletEnabled val="1"/>
        </dgm:presLayoutVars>
      </dgm:prSet>
      <dgm:spPr/>
    </dgm:pt>
  </dgm:ptLst>
  <dgm:cxnLst>
    <dgm:cxn modelId="{90EDFD0F-6187-459B-A6DC-1FB486ABC93B}" srcId="{D1494F62-7B14-47EB-8CBF-11E68BE9E4B5}" destId="{AA98A84F-490E-4C8F-8224-3AF018F804E4}" srcOrd="3" destOrd="0" parTransId="{C28B9A4B-6408-40F6-BA37-465DAF6F60A2}" sibTransId="{7EB9EF6A-9693-426D-98D1-47B858503B18}"/>
    <dgm:cxn modelId="{7EDCDD20-7712-49F0-8893-824FE0D5FCB1}" srcId="{D1494F62-7B14-47EB-8CBF-11E68BE9E4B5}" destId="{260A0C0A-CF98-4731-906A-64251D041DCA}" srcOrd="2" destOrd="0" parTransId="{3B3E5A35-0E78-4308-A0D5-7B78FD6D327B}" sibTransId="{09BCACB6-8367-48BE-B881-51B82B309C40}"/>
    <dgm:cxn modelId="{A022333B-F05C-47CE-AFE8-1F7408F4036A}" type="presOf" srcId="{51037236-25F8-4F55-9968-0387AAC1ACC1}" destId="{9596C72B-697C-46C3-9FCA-7EA5A434847E}" srcOrd="0" destOrd="0" presId="urn:microsoft.com/office/officeart/2005/8/layout/default"/>
    <dgm:cxn modelId="{BC7A8368-BC11-4B99-846E-913F5637534A}" srcId="{D1494F62-7B14-47EB-8CBF-11E68BE9E4B5}" destId="{568DEA98-6A2F-4F25-A548-98B27564F921}" srcOrd="0" destOrd="0" parTransId="{CE812535-AF2A-42E8-8A3E-636D5C45612A}" sibTransId="{6CC42C23-A610-4287-9E68-529B1958E7E7}"/>
    <dgm:cxn modelId="{9CE16356-91EA-46A4-9870-D50414F2F371}" type="presOf" srcId="{D2057A25-DC9B-4944-8F48-203C9681D45B}" destId="{CBE5051D-E0FA-4295-BFB3-31A024F52E07}" srcOrd="0" destOrd="0" presId="urn:microsoft.com/office/officeart/2005/8/layout/default"/>
    <dgm:cxn modelId="{7CFD6898-9EDB-47C2-968B-7F603AD4FC7B}" type="presOf" srcId="{28C697D4-6800-462C-BB2B-A58A07CDF5C3}" destId="{E51B6F7F-7FE8-46F1-A8BF-13920298471F}" srcOrd="0" destOrd="0" presId="urn:microsoft.com/office/officeart/2005/8/layout/default"/>
    <dgm:cxn modelId="{D5BB60A2-4451-4094-95F6-19DC1E369932}" type="presOf" srcId="{AA98A84F-490E-4C8F-8224-3AF018F804E4}" destId="{0467E6C4-B716-4166-81A6-FE93292F27D7}" srcOrd="0" destOrd="0" presId="urn:microsoft.com/office/officeart/2005/8/layout/default"/>
    <dgm:cxn modelId="{268B05AB-3D50-4455-B944-890709EF246D}" srcId="{D1494F62-7B14-47EB-8CBF-11E68BE9E4B5}" destId="{D2057A25-DC9B-4944-8F48-203C9681D45B}" srcOrd="1" destOrd="0" parTransId="{628DDE94-D312-4194-90FB-26644EF9F04E}" sibTransId="{60FB695B-3323-4399-B230-D6C66D9C522A}"/>
    <dgm:cxn modelId="{C2CF3CBA-D98F-4CFC-95B9-66BAEDB025B2}" type="presOf" srcId="{D1494F62-7B14-47EB-8CBF-11E68BE9E4B5}" destId="{7803F83D-8D23-4AEF-8ABC-3229A26DE47D}" srcOrd="0" destOrd="0" presId="urn:microsoft.com/office/officeart/2005/8/layout/default"/>
    <dgm:cxn modelId="{2B4FA1BB-2301-4212-8ABC-C099DFB65DF0}" srcId="{D1494F62-7B14-47EB-8CBF-11E68BE9E4B5}" destId="{DDB479DA-C8A1-4C38-ADF7-CE63AD530D0B}" srcOrd="4" destOrd="0" parTransId="{9AADDAAB-C210-4272-8DB0-C7828F2A8A2D}" sibTransId="{66DA76D4-0AD8-4EE6-A009-6BE410140B7E}"/>
    <dgm:cxn modelId="{DC6DF4CE-58D9-4F08-8935-CAC730DBC4BB}" type="presOf" srcId="{DDB479DA-C8A1-4C38-ADF7-CE63AD530D0B}" destId="{36174301-72FD-438D-A710-49DCB9D49ED1}" srcOrd="0" destOrd="0" presId="urn:microsoft.com/office/officeart/2005/8/layout/default"/>
    <dgm:cxn modelId="{152424D3-6334-4339-BFE8-FE6B0315CF71}" type="presOf" srcId="{568DEA98-6A2F-4F25-A548-98B27564F921}" destId="{F4870303-EED0-401B-AC5D-77F55A4D5C70}" srcOrd="0" destOrd="0" presId="urn:microsoft.com/office/officeart/2005/8/layout/default"/>
    <dgm:cxn modelId="{8970D0EF-56B0-43C9-86B1-EDABA9A954AE}" type="presOf" srcId="{260A0C0A-CF98-4731-906A-64251D041DCA}" destId="{614E8407-5D43-4D01-AE14-D898B261C1ED}" srcOrd="0" destOrd="0" presId="urn:microsoft.com/office/officeart/2005/8/layout/default"/>
    <dgm:cxn modelId="{BF9F5CF1-35A0-4CCF-85F2-A1B0D636DA0A}" srcId="{D1494F62-7B14-47EB-8CBF-11E68BE9E4B5}" destId="{28C697D4-6800-462C-BB2B-A58A07CDF5C3}" srcOrd="6" destOrd="0" parTransId="{DC233FD3-DE9A-4CDF-9D49-9CC6C4CF8185}" sibTransId="{7C2E21C5-1D7F-45FC-B2A8-480DC6755BCF}"/>
    <dgm:cxn modelId="{9B68AEFC-BE49-43AA-8A74-FF3490E51A59}" srcId="{D1494F62-7B14-47EB-8CBF-11E68BE9E4B5}" destId="{51037236-25F8-4F55-9968-0387AAC1ACC1}" srcOrd="5" destOrd="0" parTransId="{B4FD8683-5CA5-4924-854C-00AF9EDDDF43}" sibTransId="{1B98E439-3C58-4A32-B419-EED809306864}"/>
    <dgm:cxn modelId="{2452F930-328A-4459-9EB1-F2ED15639618}" type="presParOf" srcId="{7803F83D-8D23-4AEF-8ABC-3229A26DE47D}" destId="{F4870303-EED0-401B-AC5D-77F55A4D5C70}" srcOrd="0" destOrd="0" presId="urn:microsoft.com/office/officeart/2005/8/layout/default"/>
    <dgm:cxn modelId="{C1C7E22E-E062-46BB-982F-CADB9EFB2D46}" type="presParOf" srcId="{7803F83D-8D23-4AEF-8ABC-3229A26DE47D}" destId="{7C881393-715D-42A8-9EF3-3A265948E0EC}" srcOrd="1" destOrd="0" presId="urn:microsoft.com/office/officeart/2005/8/layout/default"/>
    <dgm:cxn modelId="{A5535B65-9944-4969-89A5-94DEE318BB78}" type="presParOf" srcId="{7803F83D-8D23-4AEF-8ABC-3229A26DE47D}" destId="{CBE5051D-E0FA-4295-BFB3-31A024F52E07}" srcOrd="2" destOrd="0" presId="urn:microsoft.com/office/officeart/2005/8/layout/default"/>
    <dgm:cxn modelId="{41E61FB0-46E7-4946-B0D3-18BD565361BB}" type="presParOf" srcId="{7803F83D-8D23-4AEF-8ABC-3229A26DE47D}" destId="{18D2ACFD-38B7-4574-96DF-95BF74027D8F}" srcOrd="3" destOrd="0" presId="urn:microsoft.com/office/officeart/2005/8/layout/default"/>
    <dgm:cxn modelId="{B881CFCE-72BC-4829-9BC2-6DD59DB9C76E}" type="presParOf" srcId="{7803F83D-8D23-4AEF-8ABC-3229A26DE47D}" destId="{614E8407-5D43-4D01-AE14-D898B261C1ED}" srcOrd="4" destOrd="0" presId="urn:microsoft.com/office/officeart/2005/8/layout/default"/>
    <dgm:cxn modelId="{2A27B2B7-FF60-46E6-9FC7-BBFDB7856521}" type="presParOf" srcId="{7803F83D-8D23-4AEF-8ABC-3229A26DE47D}" destId="{FE80CB85-967F-4925-A86C-14C8EC94CE68}" srcOrd="5" destOrd="0" presId="urn:microsoft.com/office/officeart/2005/8/layout/default"/>
    <dgm:cxn modelId="{35BB058A-2BB6-4C48-B064-CFFE12695D75}" type="presParOf" srcId="{7803F83D-8D23-4AEF-8ABC-3229A26DE47D}" destId="{0467E6C4-B716-4166-81A6-FE93292F27D7}" srcOrd="6" destOrd="0" presId="urn:microsoft.com/office/officeart/2005/8/layout/default"/>
    <dgm:cxn modelId="{416B06F1-7919-4597-9903-5F301E3073C2}" type="presParOf" srcId="{7803F83D-8D23-4AEF-8ABC-3229A26DE47D}" destId="{D7B9ECCD-B81A-484A-AFDC-146BB8722D13}" srcOrd="7" destOrd="0" presId="urn:microsoft.com/office/officeart/2005/8/layout/default"/>
    <dgm:cxn modelId="{41D31135-FF7D-4C7D-8388-64DF4CBBBD18}" type="presParOf" srcId="{7803F83D-8D23-4AEF-8ABC-3229A26DE47D}" destId="{36174301-72FD-438D-A710-49DCB9D49ED1}" srcOrd="8" destOrd="0" presId="urn:microsoft.com/office/officeart/2005/8/layout/default"/>
    <dgm:cxn modelId="{6DFA6D9C-E8C3-4150-8384-B5A0B2D6C6BA}" type="presParOf" srcId="{7803F83D-8D23-4AEF-8ABC-3229A26DE47D}" destId="{FAD241FD-DBEE-4D56-963C-1ACBCD80FACB}" srcOrd="9" destOrd="0" presId="urn:microsoft.com/office/officeart/2005/8/layout/default"/>
    <dgm:cxn modelId="{71FFAA24-365C-4AEF-A6C3-F8C5EE985A92}" type="presParOf" srcId="{7803F83D-8D23-4AEF-8ABC-3229A26DE47D}" destId="{9596C72B-697C-46C3-9FCA-7EA5A434847E}" srcOrd="10" destOrd="0" presId="urn:microsoft.com/office/officeart/2005/8/layout/default"/>
    <dgm:cxn modelId="{F6FD337C-921E-470F-98CE-4132A1F3CEB1}" type="presParOf" srcId="{7803F83D-8D23-4AEF-8ABC-3229A26DE47D}" destId="{A707FF3C-4AEC-4EC6-9EA5-8F5E5C081E29}" srcOrd="11" destOrd="0" presId="urn:microsoft.com/office/officeart/2005/8/layout/default"/>
    <dgm:cxn modelId="{E35FEC88-3F4C-407F-AFE6-5D14D5F2227C}" type="presParOf" srcId="{7803F83D-8D23-4AEF-8ABC-3229A26DE47D}" destId="{E51B6F7F-7FE8-46F1-A8BF-13920298471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94F62-7B14-47EB-8CBF-11E68BE9E4B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8DEA98-6A2F-4F25-A548-98B27564F921}">
      <dgm:prSet/>
      <dgm:spPr/>
      <dgm:t>
        <a:bodyPr/>
        <a:lstStyle/>
        <a:p>
          <a:r>
            <a:rPr lang="tr-TR" b="0" i="0" dirty="0">
              <a:solidFill>
                <a:schemeClr val="tx1"/>
              </a:solidFill>
            </a:rPr>
            <a:t>RULE-2 :</a:t>
          </a:r>
          <a:r>
            <a:rPr lang="en-US" b="0" i="0" dirty="0">
              <a:solidFill>
                <a:schemeClr val="tx1"/>
              </a:solidFill>
            </a:rPr>
            <a:t>For adjectives </a:t>
          </a:r>
          <a:r>
            <a:rPr lang="tr-TR" b="0" i="0" dirty="0" err="1">
              <a:solidFill>
                <a:schemeClr val="tx1"/>
              </a:solidFill>
            </a:rPr>
            <a:t>end</a:t>
          </a:r>
          <a:r>
            <a:rPr lang="tr-TR" b="0" i="0" dirty="0">
              <a:solidFill>
                <a:schemeClr val="tx1"/>
              </a:solidFill>
            </a:rPr>
            <a:t> in -</a:t>
          </a:r>
          <a:r>
            <a:rPr lang="tr-TR" b="0" i="0" dirty="0">
              <a:solidFill>
                <a:schemeClr val="bg1"/>
              </a:solidFill>
            </a:rPr>
            <a:t>e</a:t>
          </a:r>
          <a:r>
            <a:rPr lang="tr-TR" b="0" i="0" dirty="0">
              <a:solidFill>
                <a:schemeClr val="tx1"/>
              </a:solidFill>
            </a:rPr>
            <a:t>, </a:t>
          </a:r>
          <a:r>
            <a:rPr lang="tr-TR" b="0" i="0" dirty="0" err="1">
              <a:solidFill>
                <a:schemeClr val="tx1"/>
              </a:solidFill>
            </a:rPr>
            <a:t>add</a:t>
          </a:r>
          <a:r>
            <a:rPr lang="tr-TR" b="0" i="0" dirty="0">
              <a:solidFill>
                <a:schemeClr val="tx1"/>
              </a:solidFill>
            </a:rPr>
            <a:t> </a:t>
          </a:r>
          <a:r>
            <a:rPr lang="tr-TR" b="0" i="0" dirty="0">
              <a:solidFill>
                <a:schemeClr val="bg1"/>
              </a:solidFill>
            </a:rPr>
            <a:t>-r</a:t>
          </a:r>
          <a:endParaRPr lang="en-US" dirty="0">
            <a:solidFill>
              <a:schemeClr val="bg1"/>
            </a:solidFill>
          </a:endParaRPr>
        </a:p>
      </dgm:t>
    </dgm:pt>
    <dgm:pt modelId="{CE812535-AF2A-42E8-8A3E-636D5C45612A}" type="parTrans" cxnId="{BC7A8368-BC11-4B99-846E-913F5637534A}">
      <dgm:prSet/>
      <dgm:spPr/>
      <dgm:t>
        <a:bodyPr/>
        <a:lstStyle/>
        <a:p>
          <a:endParaRPr lang="en-US"/>
        </a:p>
      </dgm:t>
    </dgm:pt>
    <dgm:pt modelId="{6CC42C23-A610-4287-9E68-529B1958E7E7}" type="sibTrans" cxnId="{BC7A8368-BC11-4B99-846E-913F5637534A}">
      <dgm:prSet/>
      <dgm:spPr/>
      <dgm:t>
        <a:bodyPr/>
        <a:lstStyle/>
        <a:p>
          <a:endParaRPr lang="en-US"/>
        </a:p>
      </dgm:t>
    </dgm:pt>
    <dgm:pt modelId="{D2057A25-DC9B-4944-8F48-203C9681D45B}">
      <dgm:prSet custT="1"/>
      <dgm:spPr/>
      <dgm:t>
        <a:bodyPr/>
        <a:lstStyle/>
        <a:p>
          <a:r>
            <a:rPr lang="tr-TR" sz="2400" dirty="0" err="1"/>
            <a:t>Examples</a:t>
          </a:r>
          <a:r>
            <a:rPr lang="tr-TR" sz="1700" dirty="0"/>
            <a:t>:</a:t>
          </a:r>
          <a:endParaRPr lang="en-US" sz="1700" i="0" dirty="0"/>
        </a:p>
      </dgm:t>
    </dgm:pt>
    <dgm:pt modelId="{628DDE94-D312-4194-90FB-26644EF9F04E}" type="parTrans" cxnId="{268B05AB-3D50-4455-B944-890709EF246D}">
      <dgm:prSet/>
      <dgm:spPr/>
      <dgm:t>
        <a:bodyPr/>
        <a:lstStyle/>
        <a:p>
          <a:endParaRPr lang="en-US"/>
        </a:p>
      </dgm:t>
    </dgm:pt>
    <dgm:pt modelId="{60FB695B-3323-4399-B230-D6C66D9C522A}" type="sibTrans" cxnId="{268B05AB-3D50-4455-B944-890709EF246D}">
      <dgm:prSet/>
      <dgm:spPr/>
      <dgm:t>
        <a:bodyPr/>
        <a:lstStyle/>
        <a:p>
          <a:endParaRPr lang="en-US"/>
        </a:p>
      </dgm:t>
    </dgm:pt>
    <dgm:pt modelId="{AA98A84F-490E-4C8F-8224-3AF018F804E4}">
      <dgm:prSet custT="1"/>
      <dgm:spPr/>
      <dgm:t>
        <a:bodyPr/>
        <a:lstStyle/>
        <a:p>
          <a:r>
            <a:rPr lang="tr-TR" sz="2400" dirty="0" err="1">
              <a:solidFill>
                <a:schemeClr val="tx1"/>
              </a:solidFill>
            </a:rPr>
            <a:t>Large-large</a:t>
          </a:r>
          <a:r>
            <a:rPr lang="tr-TR" sz="2400" dirty="0" err="1">
              <a:solidFill>
                <a:schemeClr val="tx2">
                  <a:lumMod val="25000"/>
                </a:schemeClr>
              </a:solidFill>
            </a:rPr>
            <a:t>r</a:t>
          </a:r>
          <a:endParaRPr lang="en-US" sz="2400" dirty="0">
            <a:solidFill>
              <a:schemeClr val="tx2">
                <a:lumMod val="25000"/>
              </a:schemeClr>
            </a:solidFill>
          </a:endParaRPr>
        </a:p>
      </dgm:t>
    </dgm:pt>
    <dgm:pt modelId="{C28B9A4B-6408-40F6-BA37-465DAF6F60A2}" type="parTrans" cxnId="{90EDFD0F-6187-459B-A6DC-1FB486ABC93B}">
      <dgm:prSet/>
      <dgm:spPr/>
      <dgm:t>
        <a:bodyPr/>
        <a:lstStyle/>
        <a:p>
          <a:endParaRPr lang="tr-TR"/>
        </a:p>
      </dgm:t>
    </dgm:pt>
    <dgm:pt modelId="{7EB9EF6A-9693-426D-98D1-47B858503B18}" type="sibTrans" cxnId="{90EDFD0F-6187-459B-A6DC-1FB486ABC93B}">
      <dgm:prSet/>
      <dgm:spPr/>
      <dgm:t>
        <a:bodyPr/>
        <a:lstStyle/>
        <a:p>
          <a:endParaRPr lang="tr-TR"/>
        </a:p>
      </dgm:t>
    </dgm:pt>
    <dgm:pt modelId="{DDB479DA-C8A1-4C38-ADF7-CE63AD530D0B}">
      <dgm:prSet custT="1"/>
      <dgm:spPr/>
      <dgm:t>
        <a:bodyPr/>
        <a:lstStyle/>
        <a:p>
          <a:r>
            <a:rPr lang="tr-TR" sz="2400" dirty="0" err="1">
              <a:solidFill>
                <a:schemeClr val="tx1"/>
              </a:solidFill>
            </a:rPr>
            <a:t>Safe</a:t>
          </a:r>
          <a:r>
            <a:rPr lang="tr-TR" sz="2400" dirty="0">
              <a:solidFill>
                <a:schemeClr val="tx1"/>
              </a:solidFill>
            </a:rPr>
            <a:t>-safe</a:t>
          </a:r>
          <a:r>
            <a:rPr lang="tr-TR" sz="2400" dirty="0">
              <a:solidFill>
                <a:schemeClr val="tx2">
                  <a:lumMod val="25000"/>
                </a:schemeClr>
              </a:solidFill>
            </a:rPr>
            <a:t>r</a:t>
          </a:r>
          <a:endParaRPr lang="en-US" sz="2400" dirty="0">
            <a:solidFill>
              <a:schemeClr val="tx2">
                <a:lumMod val="25000"/>
              </a:schemeClr>
            </a:solidFill>
          </a:endParaRPr>
        </a:p>
      </dgm:t>
    </dgm:pt>
    <dgm:pt modelId="{9AADDAAB-C210-4272-8DB0-C7828F2A8A2D}" type="parTrans" cxnId="{2B4FA1BB-2301-4212-8ABC-C099DFB65DF0}">
      <dgm:prSet/>
      <dgm:spPr/>
      <dgm:t>
        <a:bodyPr/>
        <a:lstStyle/>
        <a:p>
          <a:endParaRPr lang="tr-TR"/>
        </a:p>
      </dgm:t>
    </dgm:pt>
    <dgm:pt modelId="{66DA76D4-0AD8-4EE6-A009-6BE410140B7E}" type="sibTrans" cxnId="{2B4FA1BB-2301-4212-8ABC-C099DFB65DF0}">
      <dgm:prSet/>
      <dgm:spPr/>
      <dgm:t>
        <a:bodyPr/>
        <a:lstStyle/>
        <a:p>
          <a:endParaRPr lang="tr-TR"/>
        </a:p>
      </dgm:t>
    </dgm:pt>
    <dgm:pt modelId="{51037236-25F8-4F55-9968-0387AAC1ACC1}">
      <dgm:prSet custT="1"/>
      <dgm:spPr/>
      <dgm:t>
        <a:bodyPr/>
        <a:lstStyle/>
        <a:p>
          <a:r>
            <a:rPr lang="tr-TR" sz="2400" dirty="0" err="1">
              <a:solidFill>
                <a:schemeClr val="tx1"/>
              </a:solidFill>
            </a:rPr>
            <a:t>brave-brave</a:t>
          </a:r>
          <a:r>
            <a:rPr lang="tr-TR" sz="2400" dirty="0" err="1">
              <a:solidFill>
                <a:schemeClr val="tx2">
                  <a:lumMod val="25000"/>
                </a:schemeClr>
              </a:solidFill>
            </a:rPr>
            <a:t>r</a:t>
          </a:r>
          <a:endParaRPr lang="en-US" sz="2400" dirty="0">
            <a:solidFill>
              <a:schemeClr val="tx2">
                <a:lumMod val="25000"/>
              </a:schemeClr>
            </a:solidFill>
          </a:endParaRPr>
        </a:p>
      </dgm:t>
    </dgm:pt>
    <dgm:pt modelId="{B4FD8683-5CA5-4924-854C-00AF9EDDDF43}" type="parTrans" cxnId="{9B68AEFC-BE49-43AA-8A74-FF3490E51A59}">
      <dgm:prSet/>
      <dgm:spPr/>
      <dgm:t>
        <a:bodyPr/>
        <a:lstStyle/>
        <a:p>
          <a:endParaRPr lang="tr-TR"/>
        </a:p>
      </dgm:t>
    </dgm:pt>
    <dgm:pt modelId="{1B98E439-3C58-4A32-B419-EED809306864}" type="sibTrans" cxnId="{9B68AEFC-BE49-43AA-8A74-FF3490E51A59}">
      <dgm:prSet/>
      <dgm:spPr/>
      <dgm:t>
        <a:bodyPr/>
        <a:lstStyle/>
        <a:p>
          <a:endParaRPr lang="tr-TR"/>
        </a:p>
      </dgm:t>
    </dgm:pt>
    <dgm:pt modelId="{260A0C0A-CF98-4731-906A-64251D041DCA}">
      <dgm:prSet custT="1"/>
      <dgm:spPr/>
      <dgm:t>
        <a:bodyPr/>
        <a:lstStyle/>
        <a:p>
          <a:endParaRPr lang="tr-TR" sz="1700" dirty="0"/>
        </a:p>
        <a:p>
          <a:r>
            <a:rPr lang="tr-TR" sz="1700" dirty="0"/>
            <a:t> </a:t>
          </a:r>
          <a:r>
            <a:rPr lang="tr-TR" sz="2400" dirty="0"/>
            <a:t>nice-</a:t>
          </a:r>
          <a:r>
            <a:rPr lang="tr-TR" sz="2400" dirty="0" err="1"/>
            <a:t>nice</a:t>
          </a:r>
          <a:r>
            <a:rPr lang="tr-TR" sz="2400" i="0" dirty="0" err="1">
              <a:solidFill>
                <a:schemeClr val="tx2">
                  <a:lumMod val="25000"/>
                </a:schemeClr>
              </a:solidFill>
            </a:rPr>
            <a:t>r</a:t>
          </a:r>
          <a:endParaRPr lang="en-US" sz="2400" i="0" dirty="0">
            <a:solidFill>
              <a:schemeClr val="tx2">
                <a:lumMod val="25000"/>
              </a:schemeClr>
            </a:solidFill>
          </a:endParaRPr>
        </a:p>
      </dgm:t>
    </dgm:pt>
    <dgm:pt modelId="{3B3E5A35-0E78-4308-A0D5-7B78FD6D327B}" type="parTrans" cxnId="{7EDCDD20-7712-49F0-8893-824FE0D5FCB1}">
      <dgm:prSet/>
      <dgm:spPr/>
      <dgm:t>
        <a:bodyPr/>
        <a:lstStyle/>
        <a:p>
          <a:endParaRPr lang="tr-TR"/>
        </a:p>
      </dgm:t>
    </dgm:pt>
    <dgm:pt modelId="{09BCACB6-8367-48BE-B881-51B82B309C40}" type="sibTrans" cxnId="{7EDCDD20-7712-49F0-8893-824FE0D5FCB1}">
      <dgm:prSet/>
      <dgm:spPr/>
      <dgm:t>
        <a:bodyPr/>
        <a:lstStyle/>
        <a:p>
          <a:endParaRPr lang="tr-TR"/>
        </a:p>
      </dgm:t>
    </dgm:pt>
    <dgm:pt modelId="{7803F83D-8D23-4AEF-8ABC-3229A26DE47D}" type="pres">
      <dgm:prSet presAssocID="{D1494F62-7B14-47EB-8CBF-11E68BE9E4B5}" presName="diagram" presStyleCnt="0">
        <dgm:presLayoutVars>
          <dgm:dir/>
          <dgm:resizeHandles val="exact"/>
        </dgm:presLayoutVars>
      </dgm:prSet>
      <dgm:spPr/>
    </dgm:pt>
    <dgm:pt modelId="{F4870303-EED0-401B-AC5D-77F55A4D5C70}" type="pres">
      <dgm:prSet presAssocID="{568DEA98-6A2F-4F25-A548-98B27564F921}" presName="node" presStyleLbl="node1" presStyleIdx="0" presStyleCnt="6">
        <dgm:presLayoutVars>
          <dgm:bulletEnabled val="1"/>
        </dgm:presLayoutVars>
      </dgm:prSet>
      <dgm:spPr/>
    </dgm:pt>
    <dgm:pt modelId="{7C881393-715D-42A8-9EF3-3A265948E0EC}" type="pres">
      <dgm:prSet presAssocID="{6CC42C23-A610-4287-9E68-529B1958E7E7}" presName="sibTrans" presStyleCnt="0"/>
      <dgm:spPr/>
    </dgm:pt>
    <dgm:pt modelId="{CBE5051D-E0FA-4295-BFB3-31A024F52E07}" type="pres">
      <dgm:prSet presAssocID="{D2057A25-DC9B-4944-8F48-203C9681D45B}" presName="node" presStyleLbl="node1" presStyleIdx="1" presStyleCnt="6" custLinFactNeighborX="2056" custLinFactNeighborY="-87">
        <dgm:presLayoutVars>
          <dgm:bulletEnabled val="1"/>
        </dgm:presLayoutVars>
      </dgm:prSet>
      <dgm:spPr/>
    </dgm:pt>
    <dgm:pt modelId="{18D2ACFD-38B7-4574-96DF-95BF74027D8F}" type="pres">
      <dgm:prSet presAssocID="{60FB695B-3323-4399-B230-D6C66D9C522A}" presName="sibTrans" presStyleCnt="0"/>
      <dgm:spPr/>
    </dgm:pt>
    <dgm:pt modelId="{614E8407-5D43-4D01-AE14-D898B261C1ED}" type="pres">
      <dgm:prSet presAssocID="{260A0C0A-CF98-4731-906A-64251D041DCA}" presName="node" presStyleLbl="node1" presStyleIdx="2" presStyleCnt="6" custScaleX="116010">
        <dgm:presLayoutVars>
          <dgm:bulletEnabled val="1"/>
        </dgm:presLayoutVars>
      </dgm:prSet>
      <dgm:spPr/>
    </dgm:pt>
    <dgm:pt modelId="{FE80CB85-967F-4925-A86C-14C8EC94CE68}" type="pres">
      <dgm:prSet presAssocID="{09BCACB6-8367-48BE-B881-51B82B309C40}" presName="sibTrans" presStyleCnt="0"/>
      <dgm:spPr/>
    </dgm:pt>
    <dgm:pt modelId="{0467E6C4-B716-4166-81A6-FE93292F27D7}" type="pres">
      <dgm:prSet presAssocID="{AA98A84F-490E-4C8F-8224-3AF018F804E4}" presName="node" presStyleLbl="node1" presStyleIdx="3" presStyleCnt="6" custScaleX="111042">
        <dgm:presLayoutVars>
          <dgm:bulletEnabled val="1"/>
        </dgm:presLayoutVars>
      </dgm:prSet>
      <dgm:spPr/>
    </dgm:pt>
    <dgm:pt modelId="{D7B9ECCD-B81A-484A-AFDC-146BB8722D13}" type="pres">
      <dgm:prSet presAssocID="{7EB9EF6A-9693-426D-98D1-47B858503B18}" presName="sibTrans" presStyleCnt="0"/>
      <dgm:spPr/>
    </dgm:pt>
    <dgm:pt modelId="{36174301-72FD-438D-A710-49DCB9D49ED1}" type="pres">
      <dgm:prSet presAssocID="{DDB479DA-C8A1-4C38-ADF7-CE63AD530D0B}" presName="node" presStyleLbl="node1" presStyleIdx="4" presStyleCnt="6" custScaleX="140531" custScaleY="80032">
        <dgm:presLayoutVars>
          <dgm:bulletEnabled val="1"/>
        </dgm:presLayoutVars>
      </dgm:prSet>
      <dgm:spPr/>
    </dgm:pt>
    <dgm:pt modelId="{FAD241FD-DBEE-4D56-963C-1ACBCD80FACB}" type="pres">
      <dgm:prSet presAssocID="{66DA76D4-0AD8-4EE6-A009-6BE410140B7E}" presName="sibTrans" presStyleCnt="0"/>
      <dgm:spPr/>
    </dgm:pt>
    <dgm:pt modelId="{9596C72B-697C-46C3-9FCA-7EA5A434847E}" type="pres">
      <dgm:prSet presAssocID="{51037236-25F8-4F55-9968-0387AAC1ACC1}" presName="node" presStyleLbl="node1" presStyleIdx="5" presStyleCnt="6">
        <dgm:presLayoutVars>
          <dgm:bulletEnabled val="1"/>
        </dgm:presLayoutVars>
      </dgm:prSet>
      <dgm:spPr/>
    </dgm:pt>
  </dgm:ptLst>
  <dgm:cxnLst>
    <dgm:cxn modelId="{90EDFD0F-6187-459B-A6DC-1FB486ABC93B}" srcId="{D1494F62-7B14-47EB-8CBF-11E68BE9E4B5}" destId="{AA98A84F-490E-4C8F-8224-3AF018F804E4}" srcOrd="3" destOrd="0" parTransId="{C28B9A4B-6408-40F6-BA37-465DAF6F60A2}" sibTransId="{7EB9EF6A-9693-426D-98D1-47B858503B18}"/>
    <dgm:cxn modelId="{7EDCDD20-7712-49F0-8893-824FE0D5FCB1}" srcId="{D1494F62-7B14-47EB-8CBF-11E68BE9E4B5}" destId="{260A0C0A-CF98-4731-906A-64251D041DCA}" srcOrd="2" destOrd="0" parTransId="{3B3E5A35-0E78-4308-A0D5-7B78FD6D327B}" sibTransId="{09BCACB6-8367-48BE-B881-51B82B309C40}"/>
    <dgm:cxn modelId="{A022333B-F05C-47CE-AFE8-1F7408F4036A}" type="presOf" srcId="{51037236-25F8-4F55-9968-0387AAC1ACC1}" destId="{9596C72B-697C-46C3-9FCA-7EA5A434847E}" srcOrd="0" destOrd="0" presId="urn:microsoft.com/office/officeart/2005/8/layout/default"/>
    <dgm:cxn modelId="{BC7A8368-BC11-4B99-846E-913F5637534A}" srcId="{D1494F62-7B14-47EB-8CBF-11E68BE9E4B5}" destId="{568DEA98-6A2F-4F25-A548-98B27564F921}" srcOrd="0" destOrd="0" parTransId="{CE812535-AF2A-42E8-8A3E-636D5C45612A}" sibTransId="{6CC42C23-A610-4287-9E68-529B1958E7E7}"/>
    <dgm:cxn modelId="{9CE16356-91EA-46A4-9870-D50414F2F371}" type="presOf" srcId="{D2057A25-DC9B-4944-8F48-203C9681D45B}" destId="{CBE5051D-E0FA-4295-BFB3-31A024F52E07}" srcOrd="0" destOrd="0" presId="urn:microsoft.com/office/officeart/2005/8/layout/default"/>
    <dgm:cxn modelId="{D5BB60A2-4451-4094-95F6-19DC1E369932}" type="presOf" srcId="{AA98A84F-490E-4C8F-8224-3AF018F804E4}" destId="{0467E6C4-B716-4166-81A6-FE93292F27D7}" srcOrd="0" destOrd="0" presId="urn:microsoft.com/office/officeart/2005/8/layout/default"/>
    <dgm:cxn modelId="{268B05AB-3D50-4455-B944-890709EF246D}" srcId="{D1494F62-7B14-47EB-8CBF-11E68BE9E4B5}" destId="{D2057A25-DC9B-4944-8F48-203C9681D45B}" srcOrd="1" destOrd="0" parTransId="{628DDE94-D312-4194-90FB-26644EF9F04E}" sibTransId="{60FB695B-3323-4399-B230-D6C66D9C522A}"/>
    <dgm:cxn modelId="{C2CF3CBA-D98F-4CFC-95B9-66BAEDB025B2}" type="presOf" srcId="{D1494F62-7B14-47EB-8CBF-11E68BE9E4B5}" destId="{7803F83D-8D23-4AEF-8ABC-3229A26DE47D}" srcOrd="0" destOrd="0" presId="urn:microsoft.com/office/officeart/2005/8/layout/default"/>
    <dgm:cxn modelId="{2B4FA1BB-2301-4212-8ABC-C099DFB65DF0}" srcId="{D1494F62-7B14-47EB-8CBF-11E68BE9E4B5}" destId="{DDB479DA-C8A1-4C38-ADF7-CE63AD530D0B}" srcOrd="4" destOrd="0" parTransId="{9AADDAAB-C210-4272-8DB0-C7828F2A8A2D}" sibTransId="{66DA76D4-0AD8-4EE6-A009-6BE410140B7E}"/>
    <dgm:cxn modelId="{DC6DF4CE-58D9-4F08-8935-CAC730DBC4BB}" type="presOf" srcId="{DDB479DA-C8A1-4C38-ADF7-CE63AD530D0B}" destId="{36174301-72FD-438D-A710-49DCB9D49ED1}" srcOrd="0" destOrd="0" presId="urn:microsoft.com/office/officeart/2005/8/layout/default"/>
    <dgm:cxn modelId="{152424D3-6334-4339-BFE8-FE6B0315CF71}" type="presOf" srcId="{568DEA98-6A2F-4F25-A548-98B27564F921}" destId="{F4870303-EED0-401B-AC5D-77F55A4D5C70}" srcOrd="0" destOrd="0" presId="urn:microsoft.com/office/officeart/2005/8/layout/default"/>
    <dgm:cxn modelId="{8970D0EF-56B0-43C9-86B1-EDABA9A954AE}" type="presOf" srcId="{260A0C0A-CF98-4731-906A-64251D041DCA}" destId="{614E8407-5D43-4D01-AE14-D898B261C1ED}" srcOrd="0" destOrd="0" presId="urn:microsoft.com/office/officeart/2005/8/layout/default"/>
    <dgm:cxn modelId="{9B68AEFC-BE49-43AA-8A74-FF3490E51A59}" srcId="{D1494F62-7B14-47EB-8CBF-11E68BE9E4B5}" destId="{51037236-25F8-4F55-9968-0387AAC1ACC1}" srcOrd="5" destOrd="0" parTransId="{B4FD8683-5CA5-4924-854C-00AF9EDDDF43}" sibTransId="{1B98E439-3C58-4A32-B419-EED809306864}"/>
    <dgm:cxn modelId="{2452F930-328A-4459-9EB1-F2ED15639618}" type="presParOf" srcId="{7803F83D-8D23-4AEF-8ABC-3229A26DE47D}" destId="{F4870303-EED0-401B-AC5D-77F55A4D5C70}" srcOrd="0" destOrd="0" presId="urn:microsoft.com/office/officeart/2005/8/layout/default"/>
    <dgm:cxn modelId="{C1C7E22E-E062-46BB-982F-CADB9EFB2D46}" type="presParOf" srcId="{7803F83D-8D23-4AEF-8ABC-3229A26DE47D}" destId="{7C881393-715D-42A8-9EF3-3A265948E0EC}" srcOrd="1" destOrd="0" presId="urn:microsoft.com/office/officeart/2005/8/layout/default"/>
    <dgm:cxn modelId="{A5535B65-9944-4969-89A5-94DEE318BB78}" type="presParOf" srcId="{7803F83D-8D23-4AEF-8ABC-3229A26DE47D}" destId="{CBE5051D-E0FA-4295-BFB3-31A024F52E07}" srcOrd="2" destOrd="0" presId="urn:microsoft.com/office/officeart/2005/8/layout/default"/>
    <dgm:cxn modelId="{41E61FB0-46E7-4946-B0D3-18BD565361BB}" type="presParOf" srcId="{7803F83D-8D23-4AEF-8ABC-3229A26DE47D}" destId="{18D2ACFD-38B7-4574-96DF-95BF74027D8F}" srcOrd="3" destOrd="0" presId="urn:microsoft.com/office/officeart/2005/8/layout/default"/>
    <dgm:cxn modelId="{B881CFCE-72BC-4829-9BC2-6DD59DB9C76E}" type="presParOf" srcId="{7803F83D-8D23-4AEF-8ABC-3229A26DE47D}" destId="{614E8407-5D43-4D01-AE14-D898B261C1ED}" srcOrd="4" destOrd="0" presId="urn:microsoft.com/office/officeart/2005/8/layout/default"/>
    <dgm:cxn modelId="{2A27B2B7-FF60-46E6-9FC7-BBFDB7856521}" type="presParOf" srcId="{7803F83D-8D23-4AEF-8ABC-3229A26DE47D}" destId="{FE80CB85-967F-4925-A86C-14C8EC94CE68}" srcOrd="5" destOrd="0" presId="urn:microsoft.com/office/officeart/2005/8/layout/default"/>
    <dgm:cxn modelId="{35BB058A-2BB6-4C48-B064-CFFE12695D75}" type="presParOf" srcId="{7803F83D-8D23-4AEF-8ABC-3229A26DE47D}" destId="{0467E6C4-B716-4166-81A6-FE93292F27D7}" srcOrd="6" destOrd="0" presId="urn:microsoft.com/office/officeart/2005/8/layout/default"/>
    <dgm:cxn modelId="{416B06F1-7919-4597-9903-5F301E3073C2}" type="presParOf" srcId="{7803F83D-8D23-4AEF-8ABC-3229A26DE47D}" destId="{D7B9ECCD-B81A-484A-AFDC-146BB8722D13}" srcOrd="7" destOrd="0" presId="urn:microsoft.com/office/officeart/2005/8/layout/default"/>
    <dgm:cxn modelId="{41D31135-FF7D-4C7D-8388-64DF4CBBBD18}" type="presParOf" srcId="{7803F83D-8D23-4AEF-8ABC-3229A26DE47D}" destId="{36174301-72FD-438D-A710-49DCB9D49ED1}" srcOrd="8" destOrd="0" presId="urn:microsoft.com/office/officeart/2005/8/layout/default"/>
    <dgm:cxn modelId="{6DFA6D9C-E8C3-4150-8384-B5A0B2D6C6BA}" type="presParOf" srcId="{7803F83D-8D23-4AEF-8ABC-3229A26DE47D}" destId="{FAD241FD-DBEE-4D56-963C-1ACBCD80FACB}" srcOrd="9" destOrd="0" presId="urn:microsoft.com/office/officeart/2005/8/layout/default"/>
    <dgm:cxn modelId="{71FFAA24-365C-4AEF-A6C3-F8C5EE985A92}" type="presParOf" srcId="{7803F83D-8D23-4AEF-8ABC-3229A26DE47D}" destId="{9596C72B-697C-46C3-9FCA-7EA5A434847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494F62-7B14-47EB-8CBF-11E68BE9E4B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74D2AF-8D99-419B-957E-665E0AA88CB8}">
      <dgm:prSet/>
      <dgm:spPr/>
      <dgm:t>
        <a:bodyPr/>
        <a:lstStyle/>
        <a:p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Rule-3: </a:t>
          </a:r>
          <a:r>
            <a:rPr lang="tr-TR" dirty="0" err="1">
              <a:solidFill>
                <a:schemeClr val="tx1"/>
              </a:solidFill>
              <a:latin typeface="arial" panose="020B0604020202020204" pitchFamily="34" charset="0"/>
            </a:rPr>
            <a:t>For</a:t>
          </a:r>
          <a:r>
            <a:rPr lang="tr-TR" dirty="0">
              <a:solidFill>
                <a:schemeClr val="tx1"/>
              </a:solidFill>
              <a:latin typeface="arial" panose="020B0604020202020204" pitchFamily="34" charset="0"/>
            </a:rPr>
            <a:t> a</a:t>
          </a:r>
          <a:r>
            <a:rPr lang="en-US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djectives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that</a:t>
          </a:r>
          <a:r>
            <a: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end in </a:t>
          </a:r>
          <a:r>
            <a: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-y</a:t>
          </a:r>
          <a:r>
            <a: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, change the -y to </a:t>
          </a:r>
          <a:r>
            <a: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-</a:t>
          </a:r>
          <a:r>
            <a:rPr lang="en-US" b="0" i="0" dirty="0" err="1">
              <a:solidFill>
                <a:schemeClr val="bg1"/>
              </a:solidFill>
              <a:effectLst/>
              <a:latin typeface="arial" panose="020B0604020202020204" pitchFamily="34" charset="0"/>
            </a:rPr>
            <a:t>i</a:t>
          </a:r>
          <a:r>
            <a: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and add -</a:t>
          </a:r>
          <a:r>
            <a: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er.</a:t>
          </a:r>
          <a:endParaRPr lang="tr-TR" b="0" i="0" dirty="0">
            <a:solidFill>
              <a:schemeClr val="bg1"/>
            </a:solidFill>
            <a:effectLst/>
            <a:latin typeface="arial" panose="020B0604020202020204" pitchFamily="34" charset="0"/>
          </a:endParaRPr>
        </a:p>
      </dgm:t>
    </dgm:pt>
    <dgm:pt modelId="{17ACDD9E-0A7B-4D9F-81ED-8834AEE39851}" type="parTrans" cxnId="{FC7891AE-40AA-4100-A8B6-CECE084DEEE0}">
      <dgm:prSet/>
      <dgm:spPr/>
      <dgm:t>
        <a:bodyPr/>
        <a:lstStyle/>
        <a:p>
          <a:endParaRPr lang="tr-TR"/>
        </a:p>
      </dgm:t>
    </dgm:pt>
    <dgm:pt modelId="{C5642C0D-9A93-48E5-A191-FA6C1AF930F5}" type="sibTrans" cxnId="{FC7891AE-40AA-4100-A8B6-CECE084DEEE0}">
      <dgm:prSet/>
      <dgm:spPr/>
      <dgm:t>
        <a:bodyPr/>
        <a:lstStyle/>
        <a:p>
          <a:endParaRPr lang="tr-TR"/>
        </a:p>
      </dgm:t>
    </dgm:pt>
    <dgm:pt modelId="{933126EB-AA09-4A73-BD0F-0034D9104424}">
      <dgm:prSet/>
      <dgm:spPr/>
      <dgm:t>
        <a:bodyPr/>
        <a:lstStyle/>
        <a:p>
          <a:r>
            <a:rPr lang="tr-TR" dirty="0" err="1">
              <a:latin typeface="arial" panose="020B0604020202020204" pitchFamily="34" charset="0"/>
            </a:rPr>
            <a:t>Examples</a:t>
          </a:r>
          <a:r>
            <a:rPr lang="tr-TR" dirty="0">
              <a:latin typeface="arial" panose="020B0604020202020204" pitchFamily="34" charset="0"/>
            </a:rPr>
            <a:t>: </a:t>
          </a:r>
          <a:endParaRPr lang="tr-TR" dirty="0"/>
        </a:p>
      </dgm:t>
    </dgm:pt>
    <dgm:pt modelId="{F8AC8686-F79F-42A5-89CC-7A043CD27E23}" type="parTrans" cxnId="{44D97B69-6D01-435B-BEE2-D5B1BAF53697}">
      <dgm:prSet/>
      <dgm:spPr/>
      <dgm:t>
        <a:bodyPr/>
        <a:lstStyle/>
        <a:p>
          <a:endParaRPr lang="tr-TR"/>
        </a:p>
      </dgm:t>
    </dgm:pt>
    <dgm:pt modelId="{0458470C-28DA-4FFB-A5E6-AEB49548C682}" type="sibTrans" cxnId="{44D97B69-6D01-435B-BEE2-D5B1BAF53697}">
      <dgm:prSet/>
      <dgm:spPr/>
      <dgm:t>
        <a:bodyPr/>
        <a:lstStyle/>
        <a:p>
          <a:endParaRPr lang="tr-TR"/>
        </a:p>
      </dgm:t>
    </dgm:pt>
    <dgm:pt modelId="{0539FD5F-AFF6-401D-BE2B-278BE0139E11}">
      <dgm:prSet/>
      <dgm:spPr/>
      <dgm:t>
        <a:bodyPr/>
        <a:lstStyle/>
        <a:p>
          <a:r>
            <a:rPr lang="tr-TR" dirty="0" err="1">
              <a:latin typeface="arial" panose="020B0604020202020204" pitchFamily="34" charset="0"/>
            </a:rPr>
            <a:t>busy</a:t>
          </a:r>
          <a:r>
            <a:rPr lang="tr-TR" dirty="0">
              <a:latin typeface="arial" panose="020B0604020202020204" pitchFamily="34" charset="0"/>
            </a:rPr>
            <a:t>- </a:t>
          </a:r>
          <a:r>
            <a:rPr lang="tr-TR" dirty="0" err="1">
              <a:latin typeface="arial" panose="020B0604020202020204" pitchFamily="34" charset="0"/>
            </a:rPr>
            <a:t>bus</a:t>
          </a:r>
          <a:r>
            <a:rPr lang="tr-TR" dirty="0" err="1">
              <a:solidFill>
                <a:schemeClr val="bg1"/>
              </a:solidFill>
              <a:latin typeface="arial" panose="020B0604020202020204" pitchFamily="34" charset="0"/>
            </a:rPr>
            <a:t>ier</a:t>
          </a:r>
          <a:endParaRPr lang="tr-TR" dirty="0">
            <a:solidFill>
              <a:schemeClr val="bg1"/>
            </a:solidFill>
          </a:endParaRPr>
        </a:p>
      </dgm:t>
    </dgm:pt>
    <dgm:pt modelId="{5F54E081-227A-4148-A89B-79431AF29A5F}" type="parTrans" cxnId="{C8E101AC-D7D7-4B96-8119-4C9D48C11092}">
      <dgm:prSet/>
      <dgm:spPr/>
      <dgm:t>
        <a:bodyPr/>
        <a:lstStyle/>
        <a:p>
          <a:endParaRPr lang="tr-TR"/>
        </a:p>
      </dgm:t>
    </dgm:pt>
    <dgm:pt modelId="{078404FF-0616-4305-AD66-636995FC2F61}" type="sibTrans" cxnId="{C8E101AC-D7D7-4B96-8119-4C9D48C11092}">
      <dgm:prSet/>
      <dgm:spPr/>
      <dgm:t>
        <a:bodyPr/>
        <a:lstStyle/>
        <a:p>
          <a:endParaRPr lang="tr-TR"/>
        </a:p>
      </dgm:t>
    </dgm:pt>
    <dgm:pt modelId="{20AD49AB-E94A-425E-A24A-1935C3A88124}">
      <dgm:prSet/>
      <dgm:spPr/>
      <dgm:t>
        <a:bodyPr/>
        <a:lstStyle/>
        <a:p>
          <a:r>
            <a:rPr lang="tr-TR" dirty="0" err="1">
              <a:latin typeface="arial" panose="020B0604020202020204" pitchFamily="34" charset="0"/>
            </a:rPr>
            <a:t>easy-eas</a:t>
          </a:r>
          <a:r>
            <a:rPr lang="tr-TR" dirty="0" err="1">
              <a:solidFill>
                <a:schemeClr val="bg1"/>
              </a:solidFill>
              <a:latin typeface="arial" panose="020B0604020202020204" pitchFamily="34" charset="0"/>
            </a:rPr>
            <a:t>ier</a:t>
          </a:r>
          <a:endParaRPr lang="tr-TR" dirty="0">
            <a:solidFill>
              <a:schemeClr val="bg1"/>
            </a:solidFill>
            <a:latin typeface="arial" panose="020B0604020202020204" pitchFamily="34" charset="0"/>
          </a:endParaRPr>
        </a:p>
      </dgm:t>
    </dgm:pt>
    <dgm:pt modelId="{E8293E6C-71E2-412C-B7C9-A81781DD0367}" type="parTrans" cxnId="{87C73F3B-98C2-4D3B-BB0B-6421ED2C3B50}">
      <dgm:prSet/>
      <dgm:spPr/>
      <dgm:t>
        <a:bodyPr/>
        <a:lstStyle/>
        <a:p>
          <a:endParaRPr lang="tr-TR"/>
        </a:p>
      </dgm:t>
    </dgm:pt>
    <dgm:pt modelId="{4F451F94-3939-45EE-BC12-5FDAA3DD2B1B}" type="sibTrans" cxnId="{87C73F3B-98C2-4D3B-BB0B-6421ED2C3B50}">
      <dgm:prSet/>
      <dgm:spPr/>
      <dgm:t>
        <a:bodyPr/>
        <a:lstStyle/>
        <a:p>
          <a:endParaRPr lang="tr-TR"/>
        </a:p>
      </dgm:t>
    </dgm:pt>
    <dgm:pt modelId="{E99F3D52-F862-49DA-88A0-3AE6533879A7}">
      <dgm:prSet/>
      <dgm:spPr/>
      <dgm:t>
        <a:bodyPr/>
        <a:lstStyle/>
        <a:p>
          <a:r>
            <a:rPr lang="tr-TR" dirty="0" err="1">
              <a:latin typeface="arial" panose="020B0604020202020204" pitchFamily="34" charset="0"/>
            </a:rPr>
            <a:t>friendly-friendl</a:t>
          </a:r>
          <a:r>
            <a:rPr lang="tr-TR" dirty="0" err="1">
              <a:solidFill>
                <a:schemeClr val="bg1"/>
              </a:solidFill>
              <a:latin typeface="arial" panose="020B0604020202020204" pitchFamily="34" charset="0"/>
            </a:rPr>
            <a:t>ier</a:t>
          </a:r>
          <a:endParaRPr lang="tr-TR" dirty="0">
            <a:solidFill>
              <a:schemeClr val="bg1"/>
            </a:solidFill>
            <a:latin typeface="arial" panose="020B0604020202020204" pitchFamily="34" charset="0"/>
          </a:endParaRPr>
        </a:p>
      </dgm:t>
    </dgm:pt>
    <dgm:pt modelId="{FB7C013F-A780-4F00-BA43-C4F11BE016B1}" type="parTrans" cxnId="{5535E3CB-6BC3-49DA-BD7E-78B1279EA443}">
      <dgm:prSet/>
      <dgm:spPr/>
      <dgm:t>
        <a:bodyPr/>
        <a:lstStyle/>
        <a:p>
          <a:endParaRPr lang="tr-TR"/>
        </a:p>
      </dgm:t>
    </dgm:pt>
    <dgm:pt modelId="{95B452F9-E732-49C2-9983-7566D05392B9}" type="sibTrans" cxnId="{5535E3CB-6BC3-49DA-BD7E-78B1279EA443}">
      <dgm:prSet/>
      <dgm:spPr/>
      <dgm:t>
        <a:bodyPr/>
        <a:lstStyle/>
        <a:p>
          <a:endParaRPr lang="tr-TR"/>
        </a:p>
      </dgm:t>
    </dgm:pt>
    <dgm:pt modelId="{777388E9-AD23-4F78-8423-277BFD6E0417}">
      <dgm:prSet/>
      <dgm:spPr/>
      <dgm:t>
        <a:bodyPr/>
        <a:lstStyle/>
        <a:p>
          <a:r>
            <a:rPr lang="tr-TR" dirty="0" err="1">
              <a:latin typeface="arial" panose="020B0604020202020204" pitchFamily="34" charset="0"/>
            </a:rPr>
            <a:t>happy-happ</a:t>
          </a:r>
          <a:r>
            <a:rPr lang="tr-TR" dirty="0" err="1">
              <a:solidFill>
                <a:schemeClr val="bg1"/>
              </a:solidFill>
              <a:latin typeface="arial" panose="020B0604020202020204" pitchFamily="34" charset="0"/>
            </a:rPr>
            <a:t>ier</a:t>
          </a:r>
          <a:endParaRPr lang="tr-TR" dirty="0">
            <a:solidFill>
              <a:schemeClr val="bg1"/>
            </a:solidFill>
            <a:latin typeface="arial" panose="020B0604020202020204" pitchFamily="34" charset="0"/>
          </a:endParaRPr>
        </a:p>
      </dgm:t>
    </dgm:pt>
    <dgm:pt modelId="{4A33A913-69BD-47DB-B23C-08DC3EE8A126}" type="parTrans" cxnId="{11B8FDF5-F383-4DC3-84D2-608CF578F261}">
      <dgm:prSet/>
      <dgm:spPr/>
      <dgm:t>
        <a:bodyPr/>
        <a:lstStyle/>
        <a:p>
          <a:endParaRPr lang="tr-TR"/>
        </a:p>
      </dgm:t>
    </dgm:pt>
    <dgm:pt modelId="{B1E97A6C-4A6A-4F8A-A680-9545945C11FB}" type="sibTrans" cxnId="{11B8FDF5-F383-4DC3-84D2-608CF578F261}">
      <dgm:prSet/>
      <dgm:spPr/>
      <dgm:t>
        <a:bodyPr/>
        <a:lstStyle/>
        <a:p>
          <a:endParaRPr lang="tr-TR"/>
        </a:p>
      </dgm:t>
    </dgm:pt>
    <dgm:pt modelId="{A70683A2-C05C-482B-A356-E01160677178}">
      <dgm:prSet/>
      <dgm:spPr/>
      <dgm:t>
        <a:bodyPr/>
        <a:lstStyle/>
        <a:p>
          <a:r>
            <a:rPr lang="tr-TR" dirty="0" err="1">
              <a:latin typeface="arial" panose="020B0604020202020204" pitchFamily="34" charset="0"/>
            </a:rPr>
            <a:t>lazy-laz</a:t>
          </a:r>
          <a:r>
            <a:rPr lang="tr-TR" dirty="0" err="1">
              <a:solidFill>
                <a:schemeClr val="bg1"/>
              </a:solidFill>
              <a:latin typeface="arial" panose="020B0604020202020204" pitchFamily="34" charset="0"/>
            </a:rPr>
            <a:t>ier</a:t>
          </a:r>
          <a:endParaRPr lang="tr-TR" dirty="0">
            <a:solidFill>
              <a:schemeClr val="bg1"/>
            </a:solidFill>
            <a:latin typeface="arial" panose="020B0604020202020204" pitchFamily="34" charset="0"/>
          </a:endParaRPr>
        </a:p>
      </dgm:t>
    </dgm:pt>
    <dgm:pt modelId="{859B4331-C7E3-49AA-A3BB-62DC9578B189}" type="parTrans" cxnId="{71CE1A83-F5ED-4A81-9318-3EE127D898A2}">
      <dgm:prSet/>
      <dgm:spPr/>
      <dgm:t>
        <a:bodyPr/>
        <a:lstStyle/>
        <a:p>
          <a:endParaRPr lang="tr-TR"/>
        </a:p>
      </dgm:t>
    </dgm:pt>
    <dgm:pt modelId="{96058928-C3EC-4ABC-9C5C-347D64FC0752}" type="sibTrans" cxnId="{71CE1A83-F5ED-4A81-9318-3EE127D898A2}">
      <dgm:prSet/>
      <dgm:spPr/>
      <dgm:t>
        <a:bodyPr/>
        <a:lstStyle/>
        <a:p>
          <a:endParaRPr lang="tr-TR"/>
        </a:p>
      </dgm:t>
    </dgm:pt>
    <dgm:pt modelId="{751CDDE0-9D88-4B4F-8E56-A2A5E959A040}">
      <dgm:prSet/>
      <dgm:spPr/>
      <dgm:t>
        <a:bodyPr/>
        <a:lstStyle/>
        <a:p>
          <a:r>
            <a:rPr lang="tr-TR" dirty="0" err="1">
              <a:latin typeface="arial" panose="020B0604020202020204" pitchFamily="34" charset="0"/>
            </a:rPr>
            <a:t>early-earl</a:t>
          </a:r>
          <a:r>
            <a:rPr lang="tr-TR" dirty="0" err="1">
              <a:solidFill>
                <a:schemeClr val="bg1"/>
              </a:solidFill>
              <a:latin typeface="arial" panose="020B0604020202020204" pitchFamily="34" charset="0"/>
            </a:rPr>
            <a:t>ier</a:t>
          </a:r>
          <a:endParaRPr lang="tr-TR" dirty="0">
            <a:solidFill>
              <a:schemeClr val="bg1"/>
            </a:solidFill>
            <a:latin typeface="arial" panose="020B0604020202020204" pitchFamily="34" charset="0"/>
          </a:endParaRPr>
        </a:p>
      </dgm:t>
    </dgm:pt>
    <dgm:pt modelId="{B6259F10-591F-48AA-A73E-081DD0A27FDE}" type="parTrans" cxnId="{CF5D4E3A-A824-474F-BD4E-52FEE96659ED}">
      <dgm:prSet/>
      <dgm:spPr/>
      <dgm:t>
        <a:bodyPr/>
        <a:lstStyle/>
        <a:p>
          <a:endParaRPr lang="tr-TR"/>
        </a:p>
      </dgm:t>
    </dgm:pt>
    <dgm:pt modelId="{09D1397C-1853-45E2-8FE9-DD48EB711884}" type="sibTrans" cxnId="{CF5D4E3A-A824-474F-BD4E-52FEE96659ED}">
      <dgm:prSet/>
      <dgm:spPr/>
      <dgm:t>
        <a:bodyPr/>
        <a:lstStyle/>
        <a:p>
          <a:endParaRPr lang="tr-TR"/>
        </a:p>
      </dgm:t>
    </dgm:pt>
    <dgm:pt modelId="{7803F83D-8D23-4AEF-8ABC-3229A26DE47D}" type="pres">
      <dgm:prSet presAssocID="{D1494F62-7B14-47EB-8CBF-11E68BE9E4B5}" presName="diagram" presStyleCnt="0">
        <dgm:presLayoutVars>
          <dgm:dir/>
          <dgm:resizeHandles val="exact"/>
        </dgm:presLayoutVars>
      </dgm:prSet>
      <dgm:spPr/>
    </dgm:pt>
    <dgm:pt modelId="{D6A94B3F-FE13-4D3D-84C3-A80481EA5631}" type="pres">
      <dgm:prSet presAssocID="{933126EB-AA09-4A73-BD0F-0034D9104424}" presName="node" presStyleLbl="node1" presStyleIdx="0" presStyleCnt="8" custLinFactX="91418" custLinFactNeighborX="100000" custLinFactNeighborY="-11513">
        <dgm:presLayoutVars>
          <dgm:bulletEnabled val="1"/>
        </dgm:presLayoutVars>
      </dgm:prSet>
      <dgm:spPr/>
    </dgm:pt>
    <dgm:pt modelId="{5CA169A8-6FC5-4B0E-AFA3-2FE956F2CB0C}" type="pres">
      <dgm:prSet presAssocID="{0458470C-28DA-4FFB-A5E6-AEB49548C682}" presName="sibTrans" presStyleCnt="0"/>
      <dgm:spPr/>
    </dgm:pt>
    <dgm:pt modelId="{4952EF34-83EF-4281-AB9D-ACFC2FF29978}" type="pres">
      <dgm:prSet presAssocID="{2374D2AF-8D99-419B-957E-665E0AA88CB8}" presName="node" presStyleLbl="node1" presStyleIdx="1" presStyleCnt="8" custScaleX="192998" custScaleY="141451" custLinFactX="-40627" custLinFactNeighborX="-100000" custLinFactNeighborY="-13292">
        <dgm:presLayoutVars>
          <dgm:bulletEnabled val="1"/>
        </dgm:presLayoutVars>
      </dgm:prSet>
      <dgm:spPr/>
    </dgm:pt>
    <dgm:pt modelId="{F13C1928-26CB-4909-8070-0D3C05A3D8E5}" type="pres">
      <dgm:prSet presAssocID="{C5642C0D-9A93-48E5-A191-FA6C1AF930F5}" presName="sibTrans" presStyleCnt="0"/>
      <dgm:spPr/>
    </dgm:pt>
    <dgm:pt modelId="{E2700883-A24A-4910-BC77-436612382149}" type="pres">
      <dgm:prSet presAssocID="{751CDDE0-9D88-4B4F-8E56-A2A5E959A040}" presName="node" presStyleLbl="node1" presStyleIdx="2" presStyleCnt="8">
        <dgm:presLayoutVars>
          <dgm:bulletEnabled val="1"/>
        </dgm:presLayoutVars>
      </dgm:prSet>
      <dgm:spPr/>
    </dgm:pt>
    <dgm:pt modelId="{13C43A38-B6C5-4746-9F20-A83114DBEAAF}" type="pres">
      <dgm:prSet presAssocID="{09D1397C-1853-45E2-8FE9-DD48EB711884}" presName="sibTrans" presStyleCnt="0"/>
      <dgm:spPr/>
    </dgm:pt>
    <dgm:pt modelId="{AECB8316-7819-4C5B-AA60-6336E8898A05}" type="pres">
      <dgm:prSet presAssocID="{A70683A2-C05C-482B-A356-E01160677178}" presName="node" presStyleLbl="node1" presStyleIdx="3" presStyleCnt="8">
        <dgm:presLayoutVars>
          <dgm:bulletEnabled val="1"/>
        </dgm:presLayoutVars>
      </dgm:prSet>
      <dgm:spPr/>
    </dgm:pt>
    <dgm:pt modelId="{B539A11E-1240-48A6-8907-FFE09835D028}" type="pres">
      <dgm:prSet presAssocID="{96058928-C3EC-4ABC-9C5C-347D64FC0752}" presName="sibTrans" presStyleCnt="0"/>
      <dgm:spPr/>
    </dgm:pt>
    <dgm:pt modelId="{745B7D34-AF37-4793-B8E9-159BB0BF8E4C}" type="pres">
      <dgm:prSet presAssocID="{777388E9-AD23-4F78-8423-277BFD6E0417}" presName="node" presStyleLbl="node1" presStyleIdx="4" presStyleCnt="8">
        <dgm:presLayoutVars>
          <dgm:bulletEnabled val="1"/>
        </dgm:presLayoutVars>
      </dgm:prSet>
      <dgm:spPr/>
    </dgm:pt>
    <dgm:pt modelId="{4A719D3F-4E7F-489D-8786-531DEE73C6FA}" type="pres">
      <dgm:prSet presAssocID="{B1E97A6C-4A6A-4F8A-A680-9545945C11FB}" presName="sibTrans" presStyleCnt="0"/>
      <dgm:spPr/>
    </dgm:pt>
    <dgm:pt modelId="{9886B3AD-EA11-4713-9702-4B4B3BCDC1A8}" type="pres">
      <dgm:prSet presAssocID="{E99F3D52-F862-49DA-88A0-3AE6533879A7}" presName="node" presStyleLbl="node1" presStyleIdx="5" presStyleCnt="8">
        <dgm:presLayoutVars>
          <dgm:bulletEnabled val="1"/>
        </dgm:presLayoutVars>
      </dgm:prSet>
      <dgm:spPr/>
    </dgm:pt>
    <dgm:pt modelId="{E1333F53-B25C-4E91-86D4-4271BC15F8D1}" type="pres">
      <dgm:prSet presAssocID="{95B452F9-E732-49C2-9983-7566D05392B9}" presName="sibTrans" presStyleCnt="0"/>
      <dgm:spPr/>
    </dgm:pt>
    <dgm:pt modelId="{3F584F13-444D-4628-96C9-E7AD116CE81A}" type="pres">
      <dgm:prSet presAssocID="{20AD49AB-E94A-425E-A24A-1935C3A88124}" presName="node" presStyleLbl="node1" presStyleIdx="6" presStyleCnt="8">
        <dgm:presLayoutVars>
          <dgm:bulletEnabled val="1"/>
        </dgm:presLayoutVars>
      </dgm:prSet>
      <dgm:spPr/>
    </dgm:pt>
    <dgm:pt modelId="{273ABF28-1FDF-48C6-BC2B-BA43C093DBF6}" type="pres">
      <dgm:prSet presAssocID="{4F451F94-3939-45EE-BC12-5FDAA3DD2B1B}" presName="sibTrans" presStyleCnt="0"/>
      <dgm:spPr/>
    </dgm:pt>
    <dgm:pt modelId="{0A507DB7-9273-48A5-8B84-C94745BCBC8B}" type="pres">
      <dgm:prSet presAssocID="{0539FD5F-AFF6-401D-BE2B-278BE0139E11}" presName="node" presStyleLbl="node1" presStyleIdx="7" presStyleCnt="8">
        <dgm:presLayoutVars>
          <dgm:bulletEnabled val="1"/>
        </dgm:presLayoutVars>
      </dgm:prSet>
      <dgm:spPr/>
    </dgm:pt>
  </dgm:ptLst>
  <dgm:cxnLst>
    <dgm:cxn modelId="{08458001-52A1-4960-9895-C6B598B7AC3B}" type="presOf" srcId="{A70683A2-C05C-482B-A356-E01160677178}" destId="{AECB8316-7819-4C5B-AA60-6336E8898A05}" srcOrd="0" destOrd="0" presId="urn:microsoft.com/office/officeart/2005/8/layout/default"/>
    <dgm:cxn modelId="{FE931503-D999-4A0A-A188-4540B4F8D292}" type="presOf" srcId="{0539FD5F-AFF6-401D-BE2B-278BE0139E11}" destId="{0A507DB7-9273-48A5-8B84-C94745BCBC8B}" srcOrd="0" destOrd="0" presId="urn:microsoft.com/office/officeart/2005/8/layout/default"/>
    <dgm:cxn modelId="{CF5D4E3A-A824-474F-BD4E-52FEE96659ED}" srcId="{D1494F62-7B14-47EB-8CBF-11E68BE9E4B5}" destId="{751CDDE0-9D88-4B4F-8E56-A2A5E959A040}" srcOrd="2" destOrd="0" parTransId="{B6259F10-591F-48AA-A73E-081DD0A27FDE}" sibTransId="{09D1397C-1853-45E2-8FE9-DD48EB711884}"/>
    <dgm:cxn modelId="{87C73F3B-98C2-4D3B-BB0B-6421ED2C3B50}" srcId="{D1494F62-7B14-47EB-8CBF-11E68BE9E4B5}" destId="{20AD49AB-E94A-425E-A24A-1935C3A88124}" srcOrd="6" destOrd="0" parTransId="{E8293E6C-71E2-412C-B7C9-A81781DD0367}" sibTransId="{4F451F94-3939-45EE-BC12-5FDAA3DD2B1B}"/>
    <dgm:cxn modelId="{44D97B69-6D01-435B-BEE2-D5B1BAF53697}" srcId="{D1494F62-7B14-47EB-8CBF-11E68BE9E4B5}" destId="{933126EB-AA09-4A73-BD0F-0034D9104424}" srcOrd="0" destOrd="0" parTransId="{F8AC8686-F79F-42A5-89CC-7A043CD27E23}" sibTransId="{0458470C-28DA-4FFB-A5E6-AEB49548C682}"/>
    <dgm:cxn modelId="{D780E56D-2D7B-40A0-BA34-C8D7799EA930}" type="presOf" srcId="{933126EB-AA09-4A73-BD0F-0034D9104424}" destId="{D6A94B3F-FE13-4D3D-84C3-A80481EA5631}" srcOrd="0" destOrd="0" presId="urn:microsoft.com/office/officeart/2005/8/layout/default"/>
    <dgm:cxn modelId="{71CE1A83-F5ED-4A81-9318-3EE127D898A2}" srcId="{D1494F62-7B14-47EB-8CBF-11E68BE9E4B5}" destId="{A70683A2-C05C-482B-A356-E01160677178}" srcOrd="3" destOrd="0" parTransId="{859B4331-C7E3-49AA-A3BB-62DC9578B189}" sibTransId="{96058928-C3EC-4ABC-9C5C-347D64FC0752}"/>
    <dgm:cxn modelId="{C8E101AC-D7D7-4B96-8119-4C9D48C11092}" srcId="{D1494F62-7B14-47EB-8CBF-11E68BE9E4B5}" destId="{0539FD5F-AFF6-401D-BE2B-278BE0139E11}" srcOrd="7" destOrd="0" parTransId="{5F54E081-227A-4148-A89B-79431AF29A5F}" sibTransId="{078404FF-0616-4305-AD66-636995FC2F61}"/>
    <dgm:cxn modelId="{FC7891AE-40AA-4100-A8B6-CECE084DEEE0}" srcId="{D1494F62-7B14-47EB-8CBF-11E68BE9E4B5}" destId="{2374D2AF-8D99-419B-957E-665E0AA88CB8}" srcOrd="1" destOrd="0" parTransId="{17ACDD9E-0A7B-4D9F-81ED-8834AEE39851}" sibTransId="{C5642C0D-9A93-48E5-A191-FA6C1AF930F5}"/>
    <dgm:cxn modelId="{453BDBB3-00B1-4DC3-8774-5B3BEED61E35}" type="presOf" srcId="{20AD49AB-E94A-425E-A24A-1935C3A88124}" destId="{3F584F13-444D-4628-96C9-E7AD116CE81A}" srcOrd="0" destOrd="0" presId="urn:microsoft.com/office/officeart/2005/8/layout/default"/>
    <dgm:cxn modelId="{C2CF3CBA-D98F-4CFC-95B9-66BAEDB025B2}" type="presOf" srcId="{D1494F62-7B14-47EB-8CBF-11E68BE9E4B5}" destId="{7803F83D-8D23-4AEF-8ABC-3229A26DE47D}" srcOrd="0" destOrd="0" presId="urn:microsoft.com/office/officeart/2005/8/layout/default"/>
    <dgm:cxn modelId="{9B5586C1-DEB5-416D-AFB5-34C246E39789}" type="presOf" srcId="{777388E9-AD23-4F78-8423-277BFD6E0417}" destId="{745B7D34-AF37-4793-B8E9-159BB0BF8E4C}" srcOrd="0" destOrd="0" presId="urn:microsoft.com/office/officeart/2005/8/layout/default"/>
    <dgm:cxn modelId="{5535E3CB-6BC3-49DA-BD7E-78B1279EA443}" srcId="{D1494F62-7B14-47EB-8CBF-11E68BE9E4B5}" destId="{E99F3D52-F862-49DA-88A0-3AE6533879A7}" srcOrd="5" destOrd="0" parTransId="{FB7C013F-A780-4F00-BA43-C4F11BE016B1}" sibTransId="{95B452F9-E732-49C2-9983-7566D05392B9}"/>
    <dgm:cxn modelId="{90EB33CF-8D7F-4AE3-A7E6-51E26081D63C}" type="presOf" srcId="{2374D2AF-8D99-419B-957E-665E0AA88CB8}" destId="{4952EF34-83EF-4281-AB9D-ACFC2FF29978}" srcOrd="0" destOrd="0" presId="urn:microsoft.com/office/officeart/2005/8/layout/default"/>
    <dgm:cxn modelId="{F9D39EEA-CE8F-40B9-A2B9-FC3D58F08713}" type="presOf" srcId="{751CDDE0-9D88-4B4F-8E56-A2A5E959A040}" destId="{E2700883-A24A-4910-BC77-436612382149}" srcOrd="0" destOrd="0" presId="urn:microsoft.com/office/officeart/2005/8/layout/default"/>
    <dgm:cxn modelId="{11B8FDF5-F383-4DC3-84D2-608CF578F261}" srcId="{D1494F62-7B14-47EB-8CBF-11E68BE9E4B5}" destId="{777388E9-AD23-4F78-8423-277BFD6E0417}" srcOrd="4" destOrd="0" parTransId="{4A33A913-69BD-47DB-B23C-08DC3EE8A126}" sibTransId="{B1E97A6C-4A6A-4F8A-A680-9545945C11FB}"/>
    <dgm:cxn modelId="{CEA618FE-A493-4249-B0C7-B80A3A7FD828}" type="presOf" srcId="{E99F3D52-F862-49DA-88A0-3AE6533879A7}" destId="{9886B3AD-EA11-4713-9702-4B4B3BCDC1A8}" srcOrd="0" destOrd="0" presId="urn:microsoft.com/office/officeart/2005/8/layout/default"/>
    <dgm:cxn modelId="{F1FD62D4-2F6C-490E-BC38-6FB0A4E39D22}" type="presParOf" srcId="{7803F83D-8D23-4AEF-8ABC-3229A26DE47D}" destId="{D6A94B3F-FE13-4D3D-84C3-A80481EA5631}" srcOrd="0" destOrd="0" presId="urn:microsoft.com/office/officeart/2005/8/layout/default"/>
    <dgm:cxn modelId="{BA913524-3D5C-4A0A-BBF9-07FCC24D0AAE}" type="presParOf" srcId="{7803F83D-8D23-4AEF-8ABC-3229A26DE47D}" destId="{5CA169A8-6FC5-4B0E-AFA3-2FE956F2CB0C}" srcOrd="1" destOrd="0" presId="urn:microsoft.com/office/officeart/2005/8/layout/default"/>
    <dgm:cxn modelId="{73B30BCE-336C-4E29-A567-9B5BC671C4BE}" type="presParOf" srcId="{7803F83D-8D23-4AEF-8ABC-3229A26DE47D}" destId="{4952EF34-83EF-4281-AB9D-ACFC2FF29978}" srcOrd="2" destOrd="0" presId="urn:microsoft.com/office/officeart/2005/8/layout/default"/>
    <dgm:cxn modelId="{D4B789E6-6656-4015-B013-A8CABA035FAE}" type="presParOf" srcId="{7803F83D-8D23-4AEF-8ABC-3229A26DE47D}" destId="{F13C1928-26CB-4909-8070-0D3C05A3D8E5}" srcOrd="3" destOrd="0" presId="urn:microsoft.com/office/officeart/2005/8/layout/default"/>
    <dgm:cxn modelId="{DF25D736-A55E-4FA1-AA7D-15AE8D34C6F1}" type="presParOf" srcId="{7803F83D-8D23-4AEF-8ABC-3229A26DE47D}" destId="{E2700883-A24A-4910-BC77-436612382149}" srcOrd="4" destOrd="0" presId="urn:microsoft.com/office/officeart/2005/8/layout/default"/>
    <dgm:cxn modelId="{EC12B560-F2BA-410D-B0AE-E4AE3C5C2FB6}" type="presParOf" srcId="{7803F83D-8D23-4AEF-8ABC-3229A26DE47D}" destId="{13C43A38-B6C5-4746-9F20-A83114DBEAAF}" srcOrd="5" destOrd="0" presId="urn:microsoft.com/office/officeart/2005/8/layout/default"/>
    <dgm:cxn modelId="{9CA8AE81-12EE-4B87-A402-8DF918D185DC}" type="presParOf" srcId="{7803F83D-8D23-4AEF-8ABC-3229A26DE47D}" destId="{AECB8316-7819-4C5B-AA60-6336E8898A05}" srcOrd="6" destOrd="0" presId="urn:microsoft.com/office/officeart/2005/8/layout/default"/>
    <dgm:cxn modelId="{A6298FE5-C8EC-46C9-B704-1326C8F62F4E}" type="presParOf" srcId="{7803F83D-8D23-4AEF-8ABC-3229A26DE47D}" destId="{B539A11E-1240-48A6-8907-FFE09835D028}" srcOrd="7" destOrd="0" presId="urn:microsoft.com/office/officeart/2005/8/layout/default"/>
    <dgm:cxn modelId="{DB5795A7-3675-4F0B-AF82-6628271FE389}" type="presParOf" srcId="{7803F83D-8D23-4AEF-8ABC-3229A26DE47D}" destId="{745B7D34-AF37-4793-B8E9-159BB0BF8E4C}" srcOrd="8" destOrd="0" presId="urn:microsoft.com/office/officeart/2005/8/layout/default"/>
    <dgm:cxn modelId="{3848C543-2C3A-4D04-B18C-2AD0F6510BD2}" type="presParOf" srcId="{7803F83D-8D23-4AEF-8ABC-3229A26DE47D}" destId="{4A719D3F-4E7F-489D-8786-531DEE73C6FA}" srcOrd="9" destOrd="0" presId="urn:microsoft.com/office/officeart/2005/8/layout/default"/>
    <dgm:cxn modelId="{4D447925-AE30-4393-A780-9BE90F76BD64}" type="presParOf" srcId="{7803F83D-8D23-4AEF-8ABC-3229A26DE47D}" destId="{9886B3AD-EA11-4713-9702-4B4B3BCDC1A8}" srcOrd="10" destOrd="0" presId="urn:microsoft.com/office/officeart/2005/8/layout/default"/>
    <dgm:cxn modelId="{554A2B36-B23B-4E62-87DB-10F73F22B4FD}" type="presParOf" srcId="{7803F83D-8D23-4AEF-8ABC-3229A26DE47D}" destId="{E1333F53-B25C-4E91-86D4-4271BC15F8D1}" srcOrd="11" destOrd="0" presId="urn:microsoft.com/office/officeart/2005/8/layout/default"/>
    <dgm:cxn modelId="{D1CD2580-7BAA-4F03-8427-343153ABDCA4}" type="presParOf" srcId="{7803F83D-8D23-4AEF-8ABC-3229A26DE47D}" destId="{3F584F13-444D-4628-96C9-E7AD116CE81A}" srcOrd="12" destOrd="0" presId="urn:microsoft.com/office/officeart/2005/8/layout/default"/>
    <dgm:cxn modelId="{3543595A-E458-4D7A-870E-7770B516181D}" type="presParOf" srcId="{7803F83D-8D23-4AEF-8ABC-3229A26DE47D}" destId="{273ABF28-1FDF-48C6-BC2B-BA43C093DBF6}" srcOrd="13" destOrd="0" presId="urn:microsoft.com/office/officeart/2005/8/layout/default"/>
    <dgm:cxn modelId="{53AA9171-A631-4DE6-9F89-4B917936C6C0}" type="presParOf" srcId="{7803F83D-8D23-4AEF-8ABC-3229A26DE47D}" destId="{0A507DB7-9273-48A5-8B84-C94745BCBC8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494F62-7B14-47EB-8CBF-11E68BE9E4B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74D2AF-8D99-419B-957E-665E0AA88CB8}">
      <dgm:prSet/>
      <dgm:spPr/>
      <dgm:t>
        <a:bodyPr/>
        <a:lstStyle/>
        <a:p>
          <a:r>
            <a:rPr lang="tr-TR" dirty="0">
              <a:solidFill>
                <a:schemeClr val="tx1"/>
              </a:solidFill>
              <a:latin typeface="arial" panose="020B0604020202020204" pitchFamily="34" charset="0"/>
            </a:rPr>
            <a:t>RULE-4:For a</a:t>
          </a:r>
          <a:r>
            <a:rPr lang="en-US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djectives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with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two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or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more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syllables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, </a:t>
          </a:r>
          <a:r>
            <a:rPr lang="tr-TR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add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b="0" i="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‘’</a:t>
          </a:r>
          <a:r>
            <a:rPr lang="tr-TR" b="0" i="0" dirty="0" err="1">
              <a:solidFill>
                <a:schemeClr val="bg1"/>
              </a:solidFill>
              <a:effectLst/>
              <a:latin typeface="arial" panose="020B0604020202020204" pitchFamily="34" charset="0"/>
            </a:rPr>
            <a:t>more</a:t>
          </a:r>
          <a:r>
            <a:rPr lang="tr-TR" b="0" i="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’’</a:t>
          </a:r>
        </a:p>
      </dgm:t>
    </dgm:pt>
    <dgm:pt modelId="{17ACDD9E-0A7B-4D9F-81ED-8834AEE39851}" type="parTrans" cxnId="{FC7891AE-40AA-4100-A8B6-CECE084DEEE0}">
      <dgm:prSet/>
      <dgm:spPr/>
      <dgm:t>
        <a:bodyPr/>
        <a:lstStyle/>
        <a:p>
          <a:endParaRPr lang="tr-TR"/>
        </a:p>
      </dgm:t>
    </dgm:pt>
    <dgm:pt modelId="{C5642C0D-9A93-48E5-A191-FA6C1AF930F5}" type="sibTrans" cxnId="{FC7891AE-40AA-4100-A8B6-CECE084DEEE0}">
      <dgm:prSet/>
      <dgm:spPr/>
      <dgm:t>
        <a:bodyPr/>
        <a:lstStyle/>
        <a:p>
          <a:endParaRPr lang="tr-TR"/>
        </a:p>
      </dgm:t>
    </dgm:pt>
    <dgm:pt modelId="{933126EB-AA09-4A73-BD0F-0034D9104424}">
      <dgm:prSet/>
      <dgm:spPr/>
      <dgm:t>
        <a:bodyPr/>
        <a:lstStyle/>
        <a:p>
          <a:r>
            <a:rPr lang="tr-TR">
              <a:latin typeface="arial" panose="020B0604020202020204" pitchFamily="34" charset="0"/>
            </a:rPr>
            <a:t>Examples: </a:t>
          </a:r>
          <a:endParaRPr lang="tr-TR"/>
        </a:p>
      </dgm:t>
    </dgm:pt>
    <dgm:pt modelId="{F8AC8686-F79F-42A5-89CC-7A043CD27E23}" type="parTrans" cxnId="{44D97B69-6D01-435B-BEE2-D5B1BAF53697}">
      <dgm:prSet/>
      <dgm:spPr/>
      <dgm:t>
        <a:bodyPr/>
        <a:lstStyle/>
        <a:p>
          <a:endParaRPr lang="tr-TR"/>
        </a:p>
      </dgm:t>
    </dgm:pt>
    <dgm:pt modelId="{0458470C-28DA-4FFB-A5E6-AEB49548C682}" type="sibTrans" cxnId="{44D97B69-6D01-435B-BEE2-D5B1BAF53697}">
      <dgm:prSet/>
      <dgm:spPr/>
      <dgm:t>
        <a:bodyPr/>
        <a:lstStyle/>
        <a:p>
          <a:endParaRPr lang="tr-TR"/>
        </a:p>
      </dgm:t>
    </dgm:pt>
    <dgm:pt modelId="{0539FD5F-AFF6-401D-BE2B-278BE0139E11}">
      <dgm:prSet/>
      <dgm:spPr/>
      <dgm:t>
        <a:bodyPr/>
        <a:lstStyle/>
        <a:p>
          <a:r>
            <a:rPr lang="tr-TR" dirty="0" err="1">
              <a:solidFill>
                <a:schemeClr val="bg1"/>
              </a:solidFill>
            </a:rPr>
            <a:t>more</a:t>
          </a:r>
          <a:endParaRPr lang="tr-TR" dirty="0">
            <a:solidFill>
              <a:schemeClr val="bg1"/>
            </a:solidFill>
          </a:endParaRPr>
        </a:p>
        <a:p>
          <a:r>
            <a:rPr lang="tr-TR" dirty="0" err="1">
              <a:solidFill>
                <a:schemeClr val="tx1"/>
              </a:solidFill>
            </a:rPr>
            <a:t>handsome</a:t>
          </a:r>
          <a:endParaRPr lang="tr-TR" dirty="0">
            <a:solidFill>
              <a:schemeClr val="tx1"/>
            </a:solidFill>
          </a:endParaRPr>
        </a:p>
        <a:p>
          <a:endParaRPr lang="tr-TR" dirty="0">
            <a:solidFill>
              <a:schemeClr val="bg1"/>
            </a:solidFill>
          </a:endParaRPr>
        </a:p>
      </dgm:t>
    </dgm:pt>
    <dgm:pt modelId="{5F54E081-227A-4148-A89B-79431AF29A5F}" type="parTrans" cxnId="{C8E101AC-D7D7-4B96-8119-4C9D48C11092}">
      <dgm:prSet/>
      <dgm:spPr/>
      <dgm:t>
        <a:bodyPr/>
        <a:lstStyle/>
        <a:p>
          <a:endParaRPr lang="tr-TR"/>
        </a:p>
      </dgm:t>
    </dgm:pt>
    <dgm:pt modelId="{078404FF-0616-4305-AD66-636995FC2F61}" type="sibTrans" cxnId="{C8E101AC-D7D7-4B96-8119-4C9D48C11092}">
      <dgm:prSet/>
      <dgm:spPr/>
      <dgm:t>
        <a:bodyPr/>
        <a:lstStyle/>
        <a:p>
          <a:endParaRPr lang="tr-TR"/>
        </a:p>
      </dgm:t>
    </dgm:pt>
    <dgm:pt modelId="{20AD49AB-E94A-425E-A24A-1935C3A88124}">
      <dgm:prSet/>
      <dgm:spPr/>
      <dgm:t>
        <a:bodyPr/>
        <a:lstStyle/>
        <a:p>
          <a:r>
            <a:rPr lang="tr-TR" dirty="0" err="1">
              <a:solidFill>
                <a:schemeClr val="bg1"/>
              </a:solidFill>
              <a:latin typeface="arial" panose="020B0604020202020204" pitchFamily="34" charset="0"/>
            </a:rPr>
            <a:t>more</a:t>
          </a:r>
          <a:endParaRPr lang="tr-TR" dirty="0">
            <a:solidFill>
              <a:schemeClr val="bg1"/>
            </a:solidFill>
            <a:latin typeface="arial" panose="020B0604020202020204" pitchFamily="34" charset="0"/>
          </a:endParaRPr>
        </a:p>
        <a:p>
          <a:r>
            <a:rPr lang="tr-TR" dirty="0" err="1">
              <a:solidFill>
                <a:schemeClr val="tx1"/>
              </a:solidFill>
              <a:latin typeface="arial" panose="020B0604020202020204" pitchFamily="34" charset="0"/>
            </a:rPr>
            <a:t>important</a:t>
          </a:r>
          <a:endParaRPr lang="tr-TR" dirty="0">
            <a:solidFill>
              <a:schemeClr val="tx1"/>
            </a:solidFill>
            <a:latin typeface="arial" panose="020B0604020202020204" pitchFamily="34" charset="0"/>
          </a:endParaRPr>
        </a:p>
        <a:p>
          <a:endParaRPr lang="tr-TR" dirty="0">
            <a:solidFill>
              <a:schemeClr val="bg1"/>
            </a:solidFill>
            <a:latin typeface="arial" panose="020B0604020202020204" pitchFamily="34" charset="0"/>
          </a:endParaRPr>
        </a:p>
      </dgm:t>
    </dgm:pt>
    <dgm:pt modelId="{E8293E6C-71E2-412C-B7C9-A81781DD0367}" type="parTrans" cxnId="{87C73F3B-98C2-4D3B-BB0B-6421ED2C3B50}">
      <dgm:prSet/>
      <dgm:spPr/>
      <dgm:t>
        <a:bodyPr/>
        <a:lstStyle/>
        <a:p>
          <a:endParaRPr lang="tr-TR"/>
        </a:p>
      </dgm:t>
    </dgm:pt>
    <dgm:pt modelId="{4F451F94-3939-45EE-BC12-5FDAA3DD2B1B}" type="sibTrans" cxnId="{87C73F3B-98C2-4D3B-BB0B-6421ED2C3B50}">
      <dgm:prSet/>
      <dgm:spPr/>
      <dgm:t>
        <a:bodyPr/>
        <a:lstStyle/>
        <a:p>
          <a:endParaRPr lang="tr-TR"/>
        </a:p>
      </dgm:t>
    </dgm:pt>
    <dgm:pt modelId="{E99F3D52-F862-49DA-88A0-3AE6533879A7}">
      <dgm:prSet/>
      <dgm:spPr/>
      <dgm:t>
        <a:bodyPr/>
        <a:lstStyle/>
        <a:p>
          <a:r>
            <a:rPr lang="tr-TR" dirty="0" err="1">
              <a:solidFill>
                <a:schemeClr val="bg1"/>
              </a:solidFill>
              <a:latin typeface="arial" panose="020B0604020202020204" pitchFamily="34" charset="0"/>
            </a:rPr>
            <a:t>more</a:t>
          </a:r>
          <a:endParaRPr lang="tr-TR" dirty="0">
            <a:solidFill>
              <a:schemeClr val="bg1"/>
            </a:solidFill>
            <a:latin typeface="arial" panose="020B0604020202020204" pitchFamily="34" charset="0"/>
          </a:endParaRPr>
        </a:p>
        <a:p>
          <a:r>
            <a:rPr lang="tr-TR" dirty="0" err="1">
              <a:solidFill>
                <a:schemeClr val="tx1"/>
              </a:solidFill>
              <a:latin typeface="arial" panose="020B0604020202020204" pitchFamily="34" charset="0"/>
            </a:rPr>
            <a:t>beatiful</a:t>
          </a:r>
          <a:endParaRPr lang="tr-TR" dirty="0">
            <a:solidFill>
              <a:schemeClr val="tx1"/>
            </a:solidFill>
            <a:latin typeface="arial" panose="020B0604020202020204" pitchFamily="34" charset="0"/>
          </a:endParaRPr>
        </a:p>
      </dgm:t>
    </dgm:pt>
    <dgm:pt modelId="{FB7C013F-A780-4F00-BA43-C4F11BE016B1}" type="parTrans" cxnId="{5535E3CB-6BC3-49DA-BD7E-78B1279EA443}">
      <dgm:prSet/>
      <dgm:spPr/>
      <dgm:t>
        <a:bodyPr/>
        <a:lstStyle/>
        <a:p>
          <a:endParaRPr lang="tr-TR"/>
        </a:p>
      </dgm:t>
    </dgm:pt>
    <dgm:pt modelId="{95B452F9-E732-49C2-9983-7566D05392B9}" type="sibTrans" cxnId="{5535E3CB-6BC3-49DA-BD7E-78B1279EA443}">
      <dgm:prSet/>
      <dgm:spPr/>
      <dgm:t>
        <a:bodyPr/>
        <a:lstStyle/>
        <a:p>
          <a:endParaRPr lang="tr-TR"/>
        </a:p>
      </dgm:t>
    </dgm:pt>
    <dgm:pt modelId="{777388E9-AD23-4F78-8423-277BFD6E0417}">
      <dgm:prSet/>
      <dgm:spPr/>
      <dgm:t>
        <a:bodyPr/>
        <a:lstStyle/>
        <a:p>
          <a:r>
            <a:rPr lang="tr-TR" dirty="0" err="1">
              <a:solidFill>
                <a:schemeClr val="bg1"/>
              </a:solidFill>
              <a:latin typeface="arial" panose="020B0604020202020204" pitchFamily="34" charset="0"/>
            </a:rPr>
            <a:t>more</a:t>
          </a:r>
          <a:r>
            <a:rPr lang="tr-TR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tr-TR" dirty="0" err="1">
              <a:solidFill>
                <a:schemeClr val="tx1"/>
              </a:solidFill>
              <a:latin typeface="arial" panose="020B0604020202020204" pitchFamily="34" charset="0"/>
            </a:rPr>
            <a:t>difficult</a:t>
          </a:r>
          <a:endParaRPr lang="tr-TR" dirty="0">
            <a:solidFill>
              <a:schemeClr val="tx1"/>
            </a:solidFill>
            <a:latin typeface="arial" panose="020B0604020202020204" pitchFamily="34" charset="0"/>
          </a:endParaRPr>
        </a:p>
      </dgm:t>
    </dgm:pt>
    <dgm:pt modelId="{4A33A913-69BD-47DB-B23C-08DC3EE8A126}" type="parTrans" cxnId="{11B8FDF5-F383-4DC3-84D2-608CF578F261}">
      <dgm:prSet/>
      <dgm:spPr/>
      <dgm:t>
        <a:bodyPr/>
        <a:lstStyle/>
        <a:p>
          <a:endParaRPr lang="tr-TR"/>
        </a:p>
      </dgm:t>
    </dgm:pt>
    <dgm:pt modelId="{B1E97A6C-4A6A-4F8A-A680-9545945C11FB}" type="sibTrans" cxnId="{11B8FDF5-F383-4DC3-84D2-608CF578F261}">
      <dgm:prSet/>
      <dgm:spPr/>
      <dgm:t>
        <a:bodyPr/>
        <a:lstStyle/>
        <a:p>
          <a:endParaRPr lang="tr-TR"/>
        </a:p>
      </dgm:t>
    </dgm:pt>
    <dgm:pt modelId="{A70683A2-C05C-482B-A356-E01160677178}">
      <dgm:prSet/>
      <dgm:spPr/>
      <dgm:t>
        <a:bodyPr/>
        <a:lstStyle/>
        <a:p>
          <a:r>
            <a:rPr lang="tr-TR" dirty="0" err="1">
              <a:solidFill>
                <a:schemeClr val="bg1"/>
              </a:solidFill>
              <a:latin typeface="arial" panose="020B0604020202020204" pitchFamily="34" charset="0"/>
            </a:rPr>
            <a:t>more</a:t>
          </a:r>
          <a:r>
            <a:rPr lang="tr-TR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tr-TR" dirty="0" err="1">
              <a:solidFill>
                <a:schemeClr val="tx1"/>
              </a:solidFill>
              <a:latin typeface="arial" panose="020B0604020202020204" pitchFamily="34" charset="0"/>
            </a:rPr>
            <a:t>useful</a:t>
          </a:r>
          <a:endParaRPr lang="tr-TR" dirty="0">
            <a:solidFill>
              <a:schemeClr val="tx1"/>
            </a:solidFill>
            <a:latin typeface="arial" panose="020B0604020202020204" pitchFamily="34" charset="0"/>
          </a:endParaRPr>
        </a:p>
      </dgm:t>
    </dgm:pt>
    <dgm:pt modelId="{859B4331-C7E3-49AA-A3BB-62DC9578B189}" type="parTrans" cxnId="{71CE1A83-F5ED-4A81-9318-3EE127D898A2}">
      <dgm:prSet/>
      <dgm:spPr/>
      <dgm:t>
        <a:bodyPr/>
        <a:lstStyle/>
        <a:p>
          <a:endParaRPr lang="tr-TR"/>
        </a:p>
      </dgm:t>
    </dgm:pt>
    <dgm:pt modelId="{96058928-C3EC-4ABC-9C5C-347D64FC0752}" type="sibTrans" cxnId="{71CE1A83-F5ED-4A81-9318-3EE127D898A2}">
      <dgm:prSet/>
      <dgm:spPr/>
      <dgm:t>
        <a:bodyPr/>
        <a:lstStyle/>
        <a:p>
          <a:endParaRPr lang="tr-TR"/>
        </a:p>
      </dgm:t>
    </dgm:pt>
    <dgm:pt modelId="{751CDDE0-9D88-4B4F-8E56-A2A5E959A040}">
      <dgm:prSet/>
      <dgm:spPr/>
      <dgm:t>
        <a:bodyPr/>
        <a:lstStyle/>
        <a:p>
          <a:r>
            <a:rPr lang="tr-TR" dirty="0" err="1">
              <a:solidFill>
                <a:schemeClr val="bg1"/>
              </a:solidFill>
              <a:latin typeface="arial" panose="020B0604020202020204" pitchFamily="34" charset="0"/>
            </a:rPr>
            <a:t>more</a:t>
          </a:r>
          <a:r>
            <a:rPr lang="tr-TR" baseline="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rPr>
            <a:t> </a:t>
          </a:r>
          <a:r>
            <a:rPr lang="tr-TR" baseline="0" dirty="0" err="1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rPr>
            <a:t>expensive</a:t>
          </a:r>
          <a:endParaRPr lang="tr-TR" dirty="0">
            <a:solidFill>
              <a:schemeClr val="tx1">
                <a:lumMod val="95000"/>
              </a:schemeClr>
            </a:solidFill>
            <a:latin typeface="arial" panose="020B0604020202020204" pitchFamily="34" charset="0"/>
          </a:endParaRPr>
        </a:p>
      </dgm:t>
    </dgm:pt>
    <dgm:pt modelId="{B6259F10-591F-48AA-A73E-081DD0A27FDE}" type="parTrans" cxnId="{CF5D4E3A-A824-474F-BD4E-52FEE96659ED}">
      <dgm:prSet/>
      <dgm:spPr/>
      <dgm:t>
        <a:bodyPr/>
        <a:lstStyle/>
        <a:p>
          <a:endParaRPr lang="tr-TR"/>
        </a:p>
      </dgm:t>
    </dgm:pt>
    <dgm:pt modelId="{09D1397C-1853-45E2-8FE9-DD48EB711884}" type="sibTrans" cxnId="{CF5D4E3A-A824-474F-BD4E-52FEE96659ED}">
      <dgm:prSet/>
      <dgm:spPr/>
      <dgm:t>
        <a:bodyPr/>
        <a:lstStyle/>
        <a:p>
          <a:endParaRPr lang="tr-TR"/>
        </a:p>
      </dgm:t>
    </dgm:pt>
    <dgm:pt modelId="{7803F83D-8D23-4AEF-8ABC-3229A26DE47D}" type="pres">
      <dgm:prSet presAssocID="{D1494F62-7B14-47EB-8CBF-11E68BE9E4B5}" presName="diagram" presStyleCnt="0">
        <dgm:presLayoutVars>
          <dgm:dir/>
          <dgm:resizeHandles val="exact"/>
        </dgm:presLayoutVars>
      </dgm:prSet>
      <dgm:spPr/>
    </dgm:pt>
    <dgm:pt modelId="{D6A94B3F-FE13-4D3D-84C3-A80481EA5631}" type="pres">
      <dgm:prSet presAssocID="{933126EB-AA09-4A73-BD0F-0034D9104424}" presName="node" presStyleLbl="node1" presStyleIdx="0" presStyleCnt="8" custLinFactX="91418" custLinFactNeighborX="100000" custLinFactNeighborY="-11513">
        <dgm:presLayoutVars>
          <dgm:bulletEnabled val="1"/>
        </dgm:presLayoutVars>
      </dgm:prSet>
      <dgm:spPr/>
    </dgm:pt>
    <dgm:pt modelId="{5CA169A8-6FC5-4B0E-AFA3-2FE956F2CB0C}" type="pres">
      <dgm:prSet presAssocID="{0458470C-28DA-4FFB-A5E6-AEB49548C682}" presName="sibTrans" presStyleCnt="0"/>
      <dgm:spPr/>
    </dgm:pt>
    <dgm:pt modelId="{4952EF34-83EF-4281-AB9D-ACFC2FF29978}" type="pres">
      <dgm:prSet presAssocID="{2374D2AF-8D99-419B-957E-665E0AA88CB8}" presName="node" presStyleLbl="node1" presStyleIdx="1" presStyleCnt="8" custScaleX="192998" custScaleY="141451" custLinFactX="-40627" custLinFactNeighborX="-100000" custLinFactNeighborY="-13292">
        <dgm:presLayoutVars>
          <dgm:bulletEnabled val="1"/>
        </dgm:presLayoutVars>
      </dgm:prSet>
      <dgm:spPr/>
    </dgm:pt>
    <dgm:pt modelId="{F13C1928-26CB-4909-8070-0D3C05A3D8E5}" type="pres">
      <dgm:prSet presAssocID="{C5642C0D-9A93-48E5-A191-FA6C1AF930F5}" presName="sibTrans" presStyleCnt="0"/>
      <dgm:spPr/>
    </dgm:pt>
    <dgm:pt modelId="{E2700883-A24A-4910-BC77-436612382149}" type="pres">
      <dgm:prSet presAssocID="{751CDDE0-9D88-4B4F-8E56-A2A5E959A040}" presName="node" presStyleLbl="node1" presStyleIdx="2" presStyleCnt="8">
        <dgm:presLayoutVars>
          <dgm:bulletEnabled val="1"/>
        </dgm:presLayoutVars>
      </dgm:prSet>
      <dgm:spPr/>
    </dgm:pt>
    <dgm:pt modelId="{13C43A38-B6C5-4746-9F20-A83114DBEAAF}" type="pres">
      <dgm:prSet presAssocID="{09D1397C-1853-45E2-8FE9-DD48EB711884}" presName="sibTrans" presStyleCnt="0"/>
      <dgm:spPr/>
    </dgm:pt>
    <dgm:pt modelId="{AECB8316-7819-4C5B-AA60-6336E8898A05}" type="pres">
      <dgm:prSet presAssocID="{A70683A2-C05C-482B-A356-E01160677178}" presName="node" presStyleLbl="node1" presStyleIdx="3" presStyleCnt="8" custLinFactNeighborX="-1315" custLinFactNeighborY="1461">
        <dgm:presLayoutVars>
          <dgm:bulletEnabled val="1"/>
        </dgm:presLayoutVars>
      </dgm:prSet>
      <dgm:spPr/>
    </dgm:pt>
    <dgm:pt modelId="{B539A11E-1240-48A6-8907-FFE09835D028}" type="pres">
      <dgm:prSet presAssocID="{96058928-C3EC-4ABC-9C5C-347D64FC0752}" presName="sibTrans" presStyleCnt="0"/>
      <dgm:spPr/>
    </dgm:pt>
    <dgm:pt modelId="{745B7D34-AF37-4793-B8E9-159BB0BF8E4C}" type="pres">
      <dgm:prSet presAssocID="{777388E9-AD23-4F78-8423-277BFD6E0417}" presName="node" presStyleLbl="node1" presStyleIdx="4" presStyleCnt="8">
        <dgm:presLayoutVars>
          <dgm:bulletEnabled val="1"/>
        </dgm:presLayoutVars>
      </dgm:prSet>
      <dgm:spPr/>
    </dgm:pt>
    <dgm:pt modelId="{4A719D3F-4E7F-489D-8786-531DEE73C6FA}" type="pres">
      <dgm:prSet presAssocID="{B1E97A6C-4A6A-4F8A-A680-9545945C11FB}" presName="sibTrans" presStyleCnt="0"/>
      <dgm:spPr/>
    </dgm:pt>
    <dgm:pt modelId="{9886B3AD-EA11-4713-9702-4B4B3BCDC1A8}" type="pres">
      <dgm:prSet presAssocID="{E99F3D52-F862-49DA-88A0-3AE6533879A7}" presName="node" presStyleLbl="node1" presStyleIdx="5" presStyleCnt="8" custLinFactNeighborX="-1315" custLinFactNeighborY="-731">
        <dgm:presLayoutVars>
          <dgm:bulletEnabled val="1"/>
        </dgm:presLayoutVars>
      </dgm:prSet>
      <dgm:spPr/>
    </dgm:pt>
    <dgm:pt modelId="{E1333F53-B25C-4E91-86D4-4271BC15F8D1}" type="pres">
      <dgm:prSet presAssocID="{95B452F9-E732-49C2-9983-7566D05392B9}" presName="sibTrans" presStyleCnt="0"/>
      <dgm:spPr/>
    </dgm:pt>
    <dgm:pt modelId="{3F584F13-444D-4628-96C9-E7AD116CE81A}" type="pres">
      <dgm:prSet presAssocID="{20AD49AB-E94A-425E-A24A-1935C3A88124}" presName="node" presStyleLbl="node1" presStyleIdx="6" presStyleCnt="8">
        <dgm:presLayoutVars>
          <dgm:bulletEnabled val="1"/>
        </dgm:presLayoutVars>
      </dgm:prSet>
      <dgm:spPr/>
    </dgm:pt>
    <dgm:pt modelId="{273ABF28-1FDF-48C6-BC2B-BA43C093DBF6}" type="pres">
      <dgm:prSet presAssocID="{4F451F94-3939-45EE-BC12-5FDAA3DD2B1B}" presName="sibTrans" presStyleCnt="0"/>
      <dgm:spPr/>
    </dgm:pt>
    <dgm:pt modelId="{0A507DB7-9273-48A5-8B84-C94745BCBC8B}" type="pres">
      <dgm:prSet presAssocID="{0539FD5F-AFF6-401D-BE2B-278BE0139E11}" presName="node" presStyleLbl="node1" presStyleIdx="7" presStyleCnt="8">
        <dgm:presLayoutVars>
          <dgm:bulletEnabled val="1"/>
        </dgm:presLayoutVars>
      </dgm:prSet>
      <dgm:spPr/>
    </dgm:pt>
  </dgm:ptLst>
  <dgm:cxnLst>
    <dgm:cxn modelId="{08458001-52A1-4960-9895-C6B598B7AC3B}" type="presOf" srcId="{A70683A2-C05C-482B-A356-E01160677178}" destId="{AECB8316-7819-4C5B-AA60-6336E8898A05}" srcOrd="0" destOrd="0" presId="urn:microsoft.com/office/officeart/2005/8/layout/default"/>
    <dgm:cxn modelId="{FE931503-D999-4A0A-A188-4540B4F8D292}" type="presOf" srcId="{0539FD5F-AFF6-401D-BE2B-278BE0139E11}" destId="{0A507DB7-9273-48A5-8B84-C94745BCBC8B}" srcOrd="0" destOrd="0" presId="urn:microsoft.com/office/officeart/2005/8/layout/default"/>
    <dgm:cxn modelId="{CF5D4E3A-A824-474F-BD4E-52FEE96659ED}" srcId="{D1494F62-7B14-47EB-8CBF-11E68BE9E4B5}" destId="{751CDDE0-9D88-4B4F-8E56-A2A5E959A040}" srcOrd="2" destOrd="0" parTransId="{B6259F10-591F-48AA-A73E-081DD0A27FDE}" sibTransId="{09D1397C-1853-45E2-8FE9-DD48EB711884}"/>
    <dgm:cxn modelId="{87C73F3B-98C2-4D3B-BB0B-6421ED2C3B50}" srcId="{D1494F62-7B14-47EB-8CBF-11E68BE9E4B5}" destId="{20AD49AB-E94A-425E-A24A-1935C3A88124}" srcOrd="6" destOrd="0" parTransId="{E8293E6C-71E2-412C-B7C9-A81781DD0367}" sibTransId="{4F451F94-3939-45EE-BC12-5FDAA3DD2B1B}"/>
    <dgm:cxn modelId="{44D97B69-6D01-435B-BEE2-D5B1BAF53697}" srcId="{D1494F62-7B14-47EB-8CBF-11E68BE9E4B5}" destId="{933126EB-AA09-4A73-BD0F-0034D9104424}" srcOrd="0" destOrd="0" parTransId="{F8AC8686-F79F-42A5-89CC-7A043CD27E23}" sibTransId="{0458470C-28DA-4FFB-A5E6-AEB49548C682}"/>
    <dgm:cxn modelId="{D780E56D-2D7B-40A0-BA34-C8D7799EA930}" type="presOf" srcId="{933126EB-AA09-4A73-BD0F-0034D9104424}" destId="{D6A94B3F-FE13-4D3D-84C3-A80481EA5631}" srcOrd="0" destOrd="0" presId="urn:microsoft.com/office/officeart/2005/8/layout/default"/>
    <dgm:cxn modelId="{71CE1A83-F5ED-4A81-9318-3EE127D898A2}" srcId="{D1494F62-7B14-47EB-8CBF-11E68BE9E4B5}" destId="{A70683A2-C05C-482B-A356-E01160677178}" srcOrd="3" destOrd="0" parTransId="{859B4331-C7E3-49AA-A3BB-62DC9578B189}" sibTransId="{96058928-C3EC-4ABC-9C5C-347D64FC0752}"/>
    <dgm:cxn modelId="{C8E101AC-D7D7-4B96-8119-4C9D48C11092}" srcId="{D1494F62-7B14-47EB-8CBF-11E68BE9E4B5}" destId="{0539FD5F-AFF6-401D-BE2B-278BE0139E11}" srcOrd="7" destOrd="0" parTransId="{5F54E081-227A-4148-A89B-79431AF29A5F}" sibTransId="{078404FF-0616-4305-AD66-636995FC2F61}"/>
    <dgm:cxn modelId="{FC7891AE-40AA-4100-A8B6-CECE084DEEE0}" srcId="{D1494F62-7B14-47EB-8CBF-11E68BE9E4B5}" destId="{2374D2AF-8D99-419B-957E-665E0AA88CB8}" srcOrd="1" destOrd="0" parTransId="{17ACDD9E-0A7B-4D9F-81ED-8834AEE39851}" sibTransId="{C5642C0D-9A93-48E5-A191-FA6C1AF930F5}"/>
    <dgm:cxn modelId="{453BDBB3-00B1-4DC3-8774-5B3BEED61E35}" type="presOf" srcId="{20AD49AB-E94A-425E-A24A-1935C3A88124}" destId="{3F584F13-444D-4628-96C9-E7AD116CE81A}" srcOrd="0" destOrd="0" presId="urn:microsoft.com/office/officeart/2005/8/layout/default"/>
    <dgm:cxn modelId="{C2CF3CBA-D98F-4CFC-95B9-66BAEDB025B2}" type="presOf" srcId="{D1494F62-7B14-47EB-8CBF-11E68BE9E4B5}" destId="{7803F83D-8D23-4AEF-8ABC-3229A26DE47D}" srcOrd="0" destOrd="0" presId="urn:microsoft.com/office/officeart/2005/8/layout/default"/>
    <dgm:cxn modelId="{9B5586C1-DEB5-416D-AFB5-34C246E39789}" type="presOf" srcId="{777388E9-AD23-4F78-8423-277BFD6E0417}" destId="{745B7D34-AF37-4793-B8E9-159BB0BF8E4C}" srcOrd="0" destOrd="0" presId="urn:microsoft.com/office/officeart/2005/8/layout/default"/>
    <dgm:cxn modelId="{5535E3CB-6BC3-49DA-BD7E-78B1279EA443}" srcId="{D1494F62-7B14-47EB-8CBF-11E68BE9E4B5}" destId="{E99F3D52-F862-49DA-88A0-3AE6533879A7}" srcOrd="5" destOrd="0" parTransId="{FB7C013F-A780-4F00-BA43-C4F11BE016B1}" sibTransId="{95B452F9-E732-49C2-9983-7566D05392B9}"/>
    <dgm:cxn modelId="{90EB33CF-8D7F-4AE3-A7E6-51E26081D63C}" type="presOf" srcId="{2374D2AF-8D99-419B-957E-665E0AA88CB8}" destId="{4952EF34-83EF-4281-AB9D-ACFC2FF29978}" srcOrd="0" destOrd="0" presId="urn:microsoft.com/office/officeart/2005/8/layout/default"/>
    <dgm:cxn modelId="{F9D39EEA-CE8F-40B9-A2B9-FC3D58F08713}" type="presOf" srcId="{751CDDE0-9D88-4B4F-8E56-A2A5E959A040}" destId="{E2700883-A24A-4910-BC77-436612382149}" srcOrd="0" destOrd="0" presId="urn:microsoft.com/office/officeart/2005/8/layout/default"/>
    <dgm:cxn modelId="{11B8FDF5-F383-4DC3-84D2-608CF578F261}" srcId="{D1494F62-7B14-47EB-8CBF-11E68BE9E4B5}" destId="{777388E9-AD23-4F78-8423-277BFD6E0417}" srcOrd="4" destOrd="0" parTransId="{4A33A913-69BD-47DB-B23C-08DC3EE8A126}" sibTransId="{B1E97A6C-4A6A-4F8A-A680-9545945C11FB}"/>
    <dgm:cxn modelId="{CEA618FE-A493-4249-B0C7-B80A3A7FD828}" type="presOf" srcId="{E99F3D52-F862-49DA-88A0-3AE6533879A7}" destId="{9886B3AD-EA11-4713-9702-4B4B3BCDC1A8}" srcOrd="0" destOrd="0" presId="urn:microsoft.com/office/officeart/2005/8/layout/default"/>
    <dgm:cxn modelId="{F1FD62D4-2F6C-490E-BC38-6FB0A4E39D22}" type="presParOf" srcId="{7803F83D-8D23-4AEF-8ABC-3229A26DE47D}" destId="{D6A94B3F-FE13-4D3D-84C3-A80481EA5631}" srcOrd="0" destOrd="0" presId="urn:microsoft.com/office/officeart/2005/8/layout/default"/>
    <dgm:cxn modelId="{BA913524-3D5C-4A0A-BBF9-07FCC24D0AAE}" type="presParOf" srcId="{7803F83D-8D23-4AEF-8ABC-3229A26DE47D}" destId="{5CA169A8-6FC5-4B0E-AFA3-2FE956F2CB0C}" srcOrd="1" destOrd="0" presId="urn:microsoft.com/office/officeart/2005/8/layout/default"/>
    <dgm:cxn modelId="{73B30BCE-336C-4E29-A567-9B5BC671C4BE}" type="presParOf" srcId="{7803F83D-8D23-4AEF-8ABC-3229A26DE47D}" destId="{4952EF34-83EF-4281-AB9D-ACFC2FF29978}" srcOrd="2" destOrd="0" presId="urn:microsoft.com/office/officeart/2005/8/layout/default"/>
    <dgm:cxn modelId="{D4B789E6-6656-4015-B013-A8CABA035FAE}" type="presParOf" srcId="{7803F83D-8D23-4AEF-8ABC-3229A26DE47D}" destId="{F13C1928-26CB-4909-8070-0D3C05A3D8E5}" srcOrd="3" destOrd="0" presId="urn:microsoft.com/office/officeart/2005/8/layout/default"/>
    <dgm:cxn modelId="{DF25D736-A55E-4FA1-AA7D-15AE8D34C6F1}" type="presParOf" srcId="{7803F83D-8D23-4AEF-8ABC-3229A26DE47D}" destId="{E2700883-A24A-4910-BC77-436612382149}" srcOrd="4" destOrd="0" presId="urn:microsoft.com/office/officeart/2005/8/layout/default"/>
    <dgm:cxn modelId="{EC12B560-F2BA-410D-B0AE-E4AE3C5C2FB6}" type="presParOf" srcId="{7803F83D-8D23-4AEF-8ABC-3229A26DE47D}" destId="{13C43A38-B6C5-4746-9F20-A83114DBEAAF}" srcOrd="5" destOrd="0" presId="urn:microsoft.com/office/officeart/2005/8/layout/default"/>
    <dgm:cxn modelId="{9CA8AE81-12EE-4B87-A402-8DF918D185DC}" type="presParOf" srcId="{7803F83D-8D23-4AEF-8ABC-3229A26DE47D}" destId="{AECB8316-7819-4C5B-AA60-6336E8898A05}" srcOrd="6" destOrd="0" presId="urn:microsoft.com/office/officeart/2005/8/layout/default"/>
    <dgm:cxn modelId="{A6298FE5-C8EC-46C9-B704-1326C8F62F4E}" type="presParOf" srcId="{7803F83D-8D23-4AEF-8ABC-3229A26DE47D}" destId="{B539A11E-1240-48A6-8907-FFE09835D028}" srcOrd="7" destOrd="0" presId="urn:microsoft.com/office/officeart/2005/8/layout/default"/>
    <dgm:cxn modelId="{DB5795A7-3675-4F0B-AF82-6628271FE389}" type="presParOf" srcId="{7803F83D-8D23-4AEF-8ABC-3229A26DE47D}" destId="{745B7D34-AF37-4793-B8E9-159BB0BF8E4C}" srcOrd="8" destOrd="0" presId="urn:microsoft.com/office/officeart/2005/8/layout/default"/>
    <dgm:cxn modelId="{3848C543-2C3A-4D04-B18C-2AD0F6510BD2}" type="presParOf" srcId="{7803F83D-8D23-4AEF-8ABC-3229A26DE47D}" destId="{4A719D3F-4E7F-489D-8786-531DEE73C6FA}" srcOrd="9" destOrd="0" presId="urn:microsoft.com/office/officeart/2005/8/layout/default"/>
    <dgm:cxn modelId="{4D447925-AE30-4393-A780-9BE90F76BD64}" type="presParOf" srcId="{7803F83D-8D23-4AEF-8ABC-3229A26DE47D}" destId="{9886B3AD-EA11-4713-9702-4B4B3BCDC1A8}" srcOrd="10" destOrd="0" presId="urn:microsoft.com/office/officeart/2005/8/layout/default"/>
    <dgm:cxn modelId="{554A2B36-B23B-4E62-87DB-10F73F22B4FD}" type="presParOf" srcId="{7803F83D-8D23-4AEF-8ABC-3229A26DE47D}" destId="{E1333F53-B25C-4E91-86D4-4271BC15F8D1}" srcOrd="11" destOrd="0" presId="urn:microsoft.com/office/officeart/2005/8/layout/default"/>
    <dgm:cxn modelId="{D1CD2580-7BAA-4F03-8427-343153ABDCA4}" type="presParOf" srcId="{7803F83D-8D23-4AEF-8ABC-3229A26DE47D}" destId="{3F584F13-444D-4628-96C9-E7AD116CE81A}" srcOrd="12" destOrd="0" presId="urn:microsoft.com/office/officeart/2005/8/layout/default"/>
    <dgm:cxn modelId="{3543595A-E458-4D7A-870E-7770B516181D}" type="presParOf" srcId="{7803F83D-8D23-4AEF-8ABC-3229A26DE47D}" destId="{273ABF28-1FDF-48C6-BC2B-BA43C093DBF6}" srcOrd="13" destOrd="0" presId="urn:microsoft.com/office/officeart/2005/8/layout/default"/>
    <dgm:cxn modelId="{53AA9171-A631-4DE6-9F89-4B917936C6C0}" type="presParOf" srcId="{7803F83D-8D23-4AEF-8ABC-3229A26DE47D}" destId="{0A507DB7-9273-48A5-8B84-C94745BCBC8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494F62-7B14-47EB-8CBF-11E68BE9E4B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74D2AF-8D99-419B-957E-665E0AA88CB8}">
      <dgm:prSet/>
      <dgm:spPr/>
      <dgm:t>
        <a:bodyPr/>
        <a:lstStyle/>
        <a:p>
          <a:r>
            <a:rPr lang="tr-TR" dirty="0">
              <a:solidFill>
                <a:schemeClr val="tx1"/>
              </a:solidFill>
              <a:latin typeface="arial" panose="020B0604020202020204" pitchFamily="34" charset="0"/>
            </a:rPr>
            <a:t>RULE-5: A</a:t>
          </a:r>
          <a:r>
            <a:rPr lang="en-US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djectives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end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in </a:t>
          </a:r>
          <a:r>
            <a:rPr lang="tr-TR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one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vowel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(</a:t>
          </a:r>
          <a:r>
            <a:rPr lang="tr-TR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a,e,i,o,u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) </a:t>
          </a:r>
          <a:r>
            <a:rPr lang="tr-TR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and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one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consonant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(g, n, t, </a:t>
          </a:r>
          <a:r>
            <a:rPr lang="tr-TR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etc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.)         </a:t>
          </a:r>
          <a:r>
            <a:rPr lang="tr-TR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double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the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consonant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and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b="0" i="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add</a:t>
          </a:r>
          <a:r>
            <a:rPr lang="tr-TR" b="0" i="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</a:p>
        <a:p>
          <a:r>
            <a:rPr lang="tr-TR" b="0" i="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-er</a:t>
          </a:r>
        </a:p>
      </dgm:t>
    </dgm:pt>
    <dgm:pt modelId="{17ACDD9E-0A7B-4D9F-81ED-8834AEE39851}" type="parTrans" cxnId="{FC7891AE-40AA-4100-A8B6-CECE084DEEE0}">
      <dgm:prSet/>
      <dgm:spPr/>
      <dgm:t>
        <a:bodyPr/>
        <a:lstStyle/>
        <a:p>
          <a:endParaRPr lang="tr-TR"/>
        </a:p>
      </dgm:t>
    </dgm:pt>
    <dgm:pt modelId="{C5642C0D-9A93-48E5-A191-FA6C1AF930F5}" type="sibTrans" cxnId="{FC7891AE-40AA-4100-A8B6-CECE084DEEE0}">
      <dgm:prSet/>
      <dgm:spPr/>
      <dgm:t>
        <a:bodyPr/>
        <a:lstStyle/>
        <a:p>
          <a:endParaRPr lang="tr-TR"/>
        </a:p>
      </dgm:t>
    </dgm:pt>
    <dgm:pt modelId="{933126EB-AA09-4A73-BD0F-0034D9104424}">
      <dgm:prSet/>
      <dgm:spPr/>
      <dgm:t>
        <a:bodyPr/>
        <a:lstStyle/>
        <a:p>
          <a:r>
            <a:rPr lang="tr-TR" dirty="0" err="1">
              <a:latin typeface="arial" panose="020B0604020202020204" pitchFamily="34" charset="0"/>
            </a:rPr>
            <a:t>Examples</a:t>
          </a:r>
          <a:r>
            <a:rPr lang="tr-TR" dirty="0">
              <a:latin typeface="arial" panose="020B0604020202020204" pitchFamily="34" charset="0"/>
            </a:rPr>
            <a:t>: </a:t>
          </a:r>
          <a:endParaRPr lang="tr-TR" dirty="0"/>
        </a:p>
      </dgm:t>
    </dgm:pt>
    <dgm:pt modelId="{F8AC8686-F79F-42A5-89CC-7A043CD27E23}" type="parTrans" cxnId="{44D97B69-6D01-435B-BEE2-D5B1BAF53697}">
      <dgm:prSet/>
      <dgm:spPr/>
      <dgm:t>
        <a:bodyPr/>
        <a:lstStyle/>
        <a:p>
          <a:endParaRPr lang="tr-TR"/>
        </a:p>
      </dgm:t>
    </dgm:pt>
    <dgm:pt modelId="{0458470C-28DA-4FFB-A5E6-AEB49548C682}" type="sibTrans" cxnId="{44D97B69-6D01-435B-BEE2-D5B1BAF53697}">
      <dgm:prSet/>
      <dgm:spPr/>
      <dgm:t>
        <a:bodyPr/>
        <a:lstStyle/>
        <a:p>
          <a:endParaRPr lang="tr-TR"/>
        </a:p>
      </dgm:t>
    </dgm:pt>
    <dgm:pt modelId="{20AD49AB-E94A-425E-A24A-1935C3A88124}">
      <dgm:prSet/>
      <dgm:spPr/>
      <dgm:t>
        <a:bodyPr/>
        <a:lstStyle/>
        <a:p>
          <a:r>
            <a:rPr lang="tr-TR" dirty="0" err="1">
              <a:solidFill>
                <a:schemeClr val="tx1"/>
              </a:solidFill>
              <a:latin typeface="arial" panose="020B0604020202020204" pitchFamily="34" charset="0"/>
            </a:rPr>
            <a:t>B</a:t>
          </a:r>
          <a:r>
            <a:rPr lang="tr-TR" dirty="0" err="1">
              <a:solidFill>
                <a:schemeClr val="bg1"/>
              </a:solidFill>
              <a:latin typeface="arial" panose="020B0604020202020204" pitchFamily="34" charset="0"/>
            </a:rPr>
            <a:t>ig-</a:t>
          </a:r>
          <a:r>
            <a:rPr lang="tr-TR" dirty="0" err="1">
              <a:solidFill>
                <a:schemeClr val="tx1"/>
              </a:solidFill>
              <a:latin typeface="arial" panose="020B0604020202020204" pitchFamily="34" charset="0"/>
            </a:rPr>
            <a:t>big</a:t>
          </a:r>
          <a:r>
            <a:rPr lang="tr-TR" dirty="0" err="1">
              <a:solidFill>
                <a:schemeClr val="bg1"/>
              </a:solidFill>
              <a:latin typeface="arial" panose="020B0604020202020204" pitchFamily="34" charset="0"/>
            </a:rPr>
            <a:t>ger</a:t>
          </a:r>
          <a:endParaRPr lang="tr-TR" dirty="0">
            <a:solidFill>
              <a:schemeClr val="bg1"/>
            </a:solidFill>
            <a:latin typeface="arial" panose="020B0604020202020204" pitchFamily="34" charset="0"/>
          </a:endParaRPr>
        </a:p>
        <a:p>
          <a:endParaRPr lang="tr-TR" dirty="0">
            <a:solidFill>
              <a:schemeClr val="bg1"/>
            </a:solidFill>
            <a:latin typeface="arial" panose="020B0604020202020204" pitchFamily="34" charset="0"/>
          </a:endParaRPr>
        </a:p>
      </dgm:t>
    </dgm:pt>
    <dgm:pt modelId="{E8293E6C-71E2-412C-B7C9-A81781DD0367}" type="parTrans" cxnId="{87C73F3B-98C2-4D3B-BB0B-6421ED2C3B50}">
      <dgm:prSet/>
      <dgm:spPr/>
      <dgm:t>
        <a:bodyPr/>
        <a:lstStyle/>
        <a:p>
          <a:endParaRPr lang="tr-TR"/>
        </a:p>
      </dgm:t>
    </dgm:pt>
    <dgm:pt modelId="{4F451F94-3939-45EE-BC12-5FDAA3DD2B1B}" type="sibTrans" cxnId="{87C73F3B-98C2-4D3B-BB0B-6421ED2C3B50}">
      <dgm:prSet/>
      <dgm:spPr/>
      <dgm:t>
        <a:bodyPr/>
        <a:lstStyle/>
        <a:p>
          <a:endParaRPr lang="tr-TR"/>
        </a:p>
      </dgm:t>
    </dgm:pt>
    <dgm:pt modelId="{E99F3D52-F862-49DA-88A0-3AE6533879A7}">
      <dgm:prSet/>
      <dgm:spPr/>
      <dgm:t>
        <a:bodyPr/>
        <a:lstStyle/>
        <a:p>
          <a:r>
            <a:rPr lang="tr-TR" dirty="0" err="1">
              <a:solidFill>
                <a:schemeClr val="tx1"/>
              </a:solidFill>
              <a:latin typeface="arial" panose="020B0604020202020204" pitchFamily="34" charset="0"/>
            </a:rPr>
            <a:t>f</a:t>
          </a:r>
          <a:r>
            <a:rPr lang="tr-TR" dirty="0" err="1">
              <a:solidFill>
                <a:schemeClr val="bg1"/>
              </a:solidFill>
              <a:latin typeface="arial" panose="020B0604020202020204" pitchFamily="34" charset="0"/>
            </a:rPr>
            <a:t>at-</a:t>
          </a:r>
          <a:r>
            <a:rPr lang="tr-TR" dirty="0" err="1">
              <a:solidFill>
                <a:schemeClr val="tx1"/>
              </a:solidFill>
              <a:latin typeface="arial" panose="020B0604020202020204" pitchFamily="34" charset="0"/>
            </a:rPr>
            <a:t>fat</a:t>
          </a:r>
          <a:r>
            <a:rPr lang="tr-TR" dirty="0" err="1">
              <a:solidFill>
                <a:schemeClr val="bg1"/>
              </a:solidFill>
              <a:latin typeface="arial" panose="020B0604020202020204" pitchFamily="34" charset="0"/>
            </a:rPr>
            <a:t>ter</a:t>
          </a:r>
          <a:endParaRPr lang="tr-TR" dirty="0">
            <a:solidFill>
              <a:schemeClr val="bg1"/>
            </a:solidFill>
            <a:latin typeface="arial" panose="020B0604020202020204" pitchFamily="34" charset="0"/>
          </a:endParaRPr>
        </a:p>
      </dgm:t>
    </dgm:pt>
    <dgm:pt modelId="{FB7C013F-A780-4F00-BA43-C4F11BE016B1}" type="parTrans" cxnId="{5535E3CB-6BC3-49DA-BD7E-78B1279EA443}">
      <dgm:prSet/>
      <dgm:spPr/>
      <dgm:t>
        <a:bodyPr/>
        <a:lstStyle/>
        <a:p>
          <a:endParaRPr lang="tr-TR"/>
        </a:p>
      </dgm:t>
    </dgm:pt>
    <dgm:pt modelId="{95B452F9-E732-49C2-9983-7566D05392B9}" type="sibTrans" cxnId="{5535E3CB-6BC3-49DA-BD7E-78B1279EA443}">
      <dgm:prSet/>
      <dgm:spPr/>
      <dgm:t>
        <a:bodyPr/>
        <a:lstStyle/>
        <a:p>
          <a:endParaRPr lang="tr-TR"/>
        </a:p>
      </dgm:t>
    </dgm:pt>
    <dgm:pt modelId="{A70683A2-C05C-482B-A356-E01160677178}">
      <dgm:prSet/>
      <dgm:spPr/>
      <dgm:t>
        <a:bodyPr/>
        <a:lstStyle/>
        <a:p>
          <a:r>
            <a:rPr lang="tr-TR" dirty="0" err="1">
              <a:solidFill>
                <a:schemeClr val="tx1"/>
              </a:solidFill>
              <a:latin typeface="arial" panose="020B0604020202020204" pitchFamily="34" charset="0"/>
            </a:rPr>
            <a:t>th</a:t>
          </a:r>
          <a:r>
            <a:rPr lang="tr-TR" dirty="0" err="1">
              <a:solidFill>
                <a:schemeClr val="bg1"/>
              </a:solidFill>
              <a:latin typeface="arial" panose="020B0604020202020204" pitchFamily="34" charset="0"/>
            </a:rPr>
            <a:t>in-</a:t>
          </a:r>
          <a:r>
            <a:rPr lang="tr-TR" dirty="0" err="1">
              <a:solidFill>
                <a:schemeClr val="tx1"/>
              </a:solidFill>
              <a:latin typeface="arial" panose="020B0604020202020204" pitchFamily="34" charset="0"/>
            </a:rPr>
            <a:t>thin</a:t>
          </a:r>
          <a:r>
            <a:rPr lang="tr-TR" dirty="0" err="1">
              <a:solidFill>
                <a:schemeClr val="bg1"/>
              </a:solidFill>
              <a:latin typeface="arial" panose="020B0604020202020204" pitchFamily="34" charset="0"/>
            </a:rPr>
            <a:t>ner</a:t>
          </a:r>
          <a:endParaRPr lang="tr-TR" dirty="0">
            <a:solidFill>
              <a:schemeClr val="bg1"/>
            </a:solidFill>
            <a:latin typeface="arial" panose="020B0604020202020204" pitchFamily="34" charset="0"/>
          </a:endParaRPr>
        </a:p>
      </dgm:t>
    </dgm:pt>
    <dgm:pt modelId="{859B4331-C7E3-49AA-A3BB-62DC9578B189}" type="parTrans" cxnId="{71CE1A83-F5ED-4A81-9318-3EE127D898A2}">
      <dgm:prSet/>
      <dgm:spPr/>
      <dgm:t>
        <a:bodyPr/>
        <a:lstStyle/>
        <a:p>
          <a:endParaRPr lang="tr-TR"/>
        </a:p>
      </dgm:t>
    </dgm:pt>
    <dgm:pt modelId="{96058928-C3EC-4ABC-9C5C-347D64FC0752}" type="sibTrans" cxnId="{71CE1A83-F5ED-4A81-9318-3EE127D898A2}">
      <dgm:prSet/>
      <dgm:spPr/>
      <dgm:t>
        <a:bodyPr/>
        <a:lstStyle/>
        <a:p>
          <a:endParaRPr lang="tr-TR"/>
        </a:p>
      </dgm:t>
    </dgm:pt>
    <dgm:pt modelId="{751CDDE0-9D88-4B4F-8E56-A2A5E959A040}">
      <dgm:prSet/>
      <dgm:spPr/>
      <dgm:t>
        <a:bodyPr/>
        <a:lstStyle/>
        <a:p>
          <a:r>
            <a:rPr lang="tr-TR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rPr>
            <a:t>H</a:t>
          </a:r>
          <a:r>
            <a:rPr lang="tr-TR" dirty="0">
              <a:solidFill>
                <a:schemeClr val="bg1"/>
              </a:solidFill>
              <a:latin typeface="arial" panose="020B0604020202020204" pitchFamily="34" charset="0"/>
            </a:rPr>
            <a:t>ot</a:t>
          </a:r>
          <a:r>
            <a:rPr lang="tr-TR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rPr>
            <a:t>-</a:t>
          </a:r>
          <a:r>
            <a:rPr lang="tr-TR" dirty="0" err="1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rPr>
            <a:t>ho</a:t>
          </a:r>
          <a:r>
            <a:rPr lang="tr-TR" dirty="0" err="1">
              <a:solidFill>
                <a:schemeClr val="tx1"/>
              </a:solidFill>
              <a:latin typeface="arial" panose="020B0604020202020204" pitchFamily="34" charset="0"/>
            </a:rPr>
            <a:t>t</a:t>
          </a:r>
          <a:r>
            <a:rPr lang="tr-TR" dirty="0" err="1">
              <a:solidFill>
                <a:schemeClr val="bg1"/>
              </a:solidFill>
              <a:latin typeface="arial" panose="020B0604020202020204" pitchFamily="34" charset="0"/>
            </a:rPr>
            <a:t>ter</a:t>
          </a:r>
          <a:endParaRPr lang="tr-TR" dirty="0">
            <a:solidFill>
              <a:schemeClr val="bg1"/>
            </a:solidFill>
            <a:latin typeface="arial" panose="020B0604020202020204" pitchFamily="34" charset="0"/>
          </a:endParaRPr>
        </a:p>
      </dgm:t>
    </dgm:pt>
    <dgm:pt modelId="{B6259F10-591F-48AA-A73E-081DD0A27FDE}" type="parTrans" cxnId="{CF5D4E3A-A824-474F-BD4E-52FEE96659ED}">
      <dgm:prSet/>
      <dgm:spPr/>
      <dgm:t>
        <a:bodyPr/>
        <a:lstStyle/>
        <a:p>
          <a:endParaRPr lang="tr-TR"/>
        </a:p>
      </dgm:t>
    </dgm:pt>
    <dgm:pt modelId="{09D1397C-1853-45E2-8FE9-DD48EB711884}" type="sibTrans" cxnId="{CF5D4E3A-A824-474F-BD4E-52FEE96659ED}">
      <dgm:prSet/>
      <dgm:spPr/>
      <dgm:t>
        <a:bodyPr/>
        <a:lstStyle/>
        <a:p>
          <a:endParaRPr lang="tr-TR"/>
        </a:p>
      </dgm:t>
    </dgm:pt>
    <dgm:pt modelId="{7803F83D-8D23-4AEF-8ABC-3229A26DE47D}" type="pres">
      <dgm:prSet presAssocID="{D1494F62-7B14-47EB-8CBF-11E68BE9E4B5}" presName="diagram" presStyleCnt="0">
        <dgm:presLayoutVars>
          <dgm:dir/>
          <dgm:resizeHandles val="exact"/>
        </dgm:presLayoutVars>
      </dgm:prSet>
      <dgm:spPr/>
    </dgm:pt>
    <dgm:pt modelId="{D6A94B3F-FE13-4D3D-84C3-A80481EA5631}" type="pres">
      <dgm:prSet presAssocID="{933126EB-AA09-4A73-BD0F-0034D9104424}" presName="node" presStyleLbl="node1" presStyleIdx="0" presStyleCnt="6" custLinFactX="100000" custLinFactNeighborX="108927" custLinFactNeighborY="-9321">
        <dgm:presLayoutVars>
          <dgm:bulletEnabled val="1"/>
        </dgm:presLayoutVars>
      </dgm:prSet>
      <dgm:spPr/>
    </dgm:pt>
    <dgm:pt modelId="{5CA169A8-6FC5-4B0E-AFA3-2FE956F2CB0C}" type="pres">
      <dgm:prSet presAssocID="{0458470C-28DA-4FFB-A5E6-AEB49548C682}" presName="sibTrans" presStyleCnt="0"/>
      <dgm:spPr/>
    </dgm:pt>
    <dgm:pt modelId="{4952EF34-83EF-4281-AB9D-ACFC2FF29978}" type="pres">
      <dgm:prSet presAssocID="{2374D2AF-8D99-419B-957E-665E0AA88CB8}" presName="node" presStyleLbl="node1" presStyleIdx="1" presStyleCnt="6" custScaleX="192998" custScaleY="190623" custLinFactX="-23305" custLinFactNeighborX="-100000" custLinFactNeighborY="-38130">
        <dgm:presLayoutVars>
          <dgm:bulletEnabled val="1"/>
        </dgm:presLayoutVars>
      </dgm:prSet>
      <dgm:spPr/>
    </dgm:pt>
    <dgm:pt modelId="{F13C1928-26CB-4909-8070-0D3C05A3D8E5}" type="pres">
      <dgm:prSet presAssocID="{C5642C0D-9A93-48E5-A191-FA6C1AF930F5}" presName="sibTrans" presStyleCnt="0"/>
      <dgm:spPr/>
    </dgm:pt>
    <dgm:pt modelId="{E2700883-A24A-4910-BC77-436612382149}" type="pres">
      <dgm:prSet presAssocID="{751CDDE0-9D88-4B4F-8E56-A2A5E959A040}" presName="node" presStyleLbl="node1" presStyleIdx="2" presStyleCnt="6" custLinFactNeighborX="43831" custLinFactNeighborY="4575">
        <dgm:presLayoutVars>
          <dgm:bulletEnabled val="1"/>
        </dgm:presLayoutVars>
      </dgm:prSet>
      <dgm:spPr/>
    </dgm:pt>
    <dgm:pt modelId="{13C43A38-B6C5-4746-9F20-A83114DBEAAF}" type="pres">
      <dgm:prSet presAssocID="{09D1397C-1853-45E2-8FE9-DD48EB711884}" presName="sibTrans" presStyleCnt="0"/>
      <dgm:spPr/>
    </dgm:pt>
    <dgm:pt modelId="{AECB8316-7819-4C5B-AA60-6336E8898A05}" type="pres">
      <dgm:prSet presAssocID="{A70683A2-C05C-482B-A356-E01160677178}" presName="node" presStyleLbl="node1" presStyleIdx="3" presStyleCnt="6" custLinFactNeighborX="65746" custLinFactNeighborY="4575">
        <dgm:presLayoutVars>
          <dgm:bulletEnabled val="1"/>
        </dgm:presLayoutVars>
      </dgm:prSet>
      <dgm:spPr/>
    </dgm:pt>
    <dgm:pt modelId="{B539A11E-1240-48A6-8907-FFE09835D028}" type="pres">
      <dgm:prSet presAssocID="{96058928-C3EC-4ABC-9C5C-347D64FC0752}" presName="sibTrans" presStyleCnt="0"/>
      <dgm:spPr/>
    </dgm:pt>
    <dgm:pt modelId="{9886B3AD-EA11-4713-9702-4B4B3BCDC1A8}" type="pres">
      <dgm:prSet presAssocID="{E99F3D52-F862-49DA-88A0-3AE6533879A7}" presName="node" presStyleLbl="node1" presStyleIdx="4" presStyleCnt="6" custLinFactY="28865" custLinFactNeighborX="-45097" custLinFactNeighborY="100000">
        <dgm:presLayoutVars>
          <dgm:bulletEnabled val="1"/>
        </dgm:presLayoutVars>
      </dgm:prSet>
      <dgm:spPr/>
    </dgm:pt>
    <dgm:pt modelId="{E1333F53-B25C-4E91-86D4-4271BC15F8D1}" type="pres">
      <dgm:prSet presAssocID="{95B452F9-E732-49C2-9983-7566D05392B9}" presName="sibTrans" presStyleCnt="0"/>
      <dgm:spPr/>
    </dgm:pt>
    <dgm:pt modelId="{3F584F13-444D-4628-96C9-E7AD116CE81A}" type="pres">
      <dgm:prSet presAssocID="{20AD49AB-E94A-425E-A24A-1935C3A88124}" presName="node" presStyleLbl="node1" presStyleIdx="5" presStyleCnt="6" custLinFactNeighborX="-63993" custLinFactNeighborY="11999">
        <dgm:presLayoutVars>
          <dgm:bulletEnabled val="1"/>
        </dgm:presLayoutVars>
      </dgm:prSet>
      <dgm:spPr/>
    </dgm:pt>
  </dgm:ptLst>
  <dgm:cxnLst>
    <dgm:cxn modelId="{08458001-52A1-4960-9895-C6B598B7AC3B}" type="presOf" srcId="{A70683A2-C05C-482B-A356-E01160677178}" destId="{AECB8316-7819-4C5B-AA60-6336E8898A05}" srcOrd="0" destOrd="0" presId="urn:microsoft.com/office/officeart/2005/8/layout/default"/>
    <dgm:cxn modelId="{CF5D4E3A-A824-474F-BD4E-52FEE96659ED}" srcId="{D1494F62-7B14-47EB-8CBF-11E68BE9E4B5}" destId="{751CDDE0-9D88-4B4F-8E56-A2A5E959A040}" srcOrd="2" destOrd="0" parTransId="{B6259F10-591F-48AA-A73E-081DD0A27FDE}" sibTransId="{09D1397C-1853-45E2-8FE9-DD48EB711884}"/>
    <dgm:cxn modelId="{87C73F3B-98C2-4D3B-BB0B-6421ED2C3B50}" srcId="{D1494F62-7B14-47EB-8CBF-11E68BE9E4B5}" destId="{20AD49AB-E94A-425E-A24A-1935C3A88124}" srcOrd="5" destOrd="0" parTransId="{E8293E6C-71E2-412C-B7C9-A81781DD0367}" sibTransId="{4F451F94-3939-45EE-BC12-5FDAA3DD2B1B}"/>
    <dgm:cxn modelId="{44D97B69-6D01-435B-BEE2-D5B1BAF53697}" srcId="{D1494F62-7B14-47EB-8CBF-11E68BE9E4B5}" destId="{933126EB-AA09-4A73-BD0F-0034D9104424}" srcOrd="0" destOrd="0" parTransId="{F8AC8686-F79F-42A5-89CC-7A043CD27E23}" sibTransId="{0458470C-28DA-4FFB-A5E6-AEB49548C682}"/>
    <dgm:cxn modelId="{D780E56D-2D7B-40A0-BA34-C8D7799EA930}" type="presOf" srcId="{933126EB-AA09-4A73-BD0F-0034D9104424}" destId="{D6A94B3F-FE13-4D3D-84C3-A80481EA5631}" srcOrd="0" destOrd="0" presId="urn:microsoft.com/office/officeart/2005/8/layout/default"/>
    <dgm:cxn modelId="{71CE1A83-F5ED-4A81-9318-3EE127D898A2}" srcId="{D1494F62-7B14-47EB-8CBF-11E68BE9E4B5}" destId="{A70683A2-C05C-482B-A356-E01160677178}" srcOrd="3" destOrd="0" parTransId="{859B4331-C7E3-49AA-A3BB-62DC9578B189}" sibTransId="{96058928-C3EC-4ABC-9C5C-347D64FC0752}"/>
    <dgm:cxn modelId="{FC7891AE-40AA-4100-A8B6-CECE084DEEE0}" srcId="{D1494F62-7B14-47EB-8CBF-11E68BE9E4B5}" destId="{2374D2AF-8D99-419B-957E-665E0AA88CB8}" srcOrd="1" destOrd="0" parTransId="{17ACDD9E-0A7B-4D9F-81ED-8834AEE39851}" sibTransId="{C5642C0D-9A93-48E5-A191-FA6C1AF930F5}"/>
    <dgm:cxn modelId="{453BDBB3-00B1-4DC3-8774-5B3BEED61E35}" type="presOf" srcId="{20AD49AB-E94A-425E-A24A-1935C3A88124}" destId="{3F584F13-444D-4628-96C9-E7AD116CE81A}" srcOrd="0" destOrd="0" presId="urn:microsoft.com/office/officeart/2005/8/layout/default"/>
    <dgm:cxn modelId="{C2CF3CBA-D98F-4CFC-95B9-66BAEDB025B2}" type="presOf" srcId="{D1494F62-7B14-47EB-8CBF-11E68BE9E4B5}" destId="{7803F83D-8D23-4AEF-8ABC-3229A26DE47D}" srcOrd="0" destOrd="0" presId="urn:microsoft.com/office/officeart/2005/8/layout/default"/>
    <dgm:cxn modelId="{5535E3CB-6BC3-49DA-BD7E-78B1279EA443}" srcId="{D1494F62-7B14-47EB-8CBF-11E68BE9E4B5}" destId="{E99F3D52-F862-49DA-88A0-3AE6533879A7}" srcOrd="4" destOrd="0" parTransId="{FB7C013F-A780-4F00-BA43-C4F11BE016B1}" sibTransId="{95B452F9-E732-49C2-9983-7566D05392B9}"/>
    <dgm:cxn modelId="{90EB33CF-8D7F-4AE3-A7E6-51E26081D63C}" type="presOf" srcId="{2374D2AF-8D99-419B-957E-665E0AA88CB8}" destId="{4952EF34-83EF-4281-AB9D-ACFC2FF29978}" srcOrd="0" destOrd="0" presId="urn:microsoft.com/office/officeart/2005/8/layout/default"/>
    <dgm:cxn modelId="{F9D39EEA-CE8F-40B9-A2B9-FC3D58F08713}" type="presOf" srcId="{751CDDE0-9D88-4B4F-8E56-A2A5E959A040}" destId="{E2700883-A24A-4910-BC77-436612382149}" srcOrd="0" destOrd="0" presId="urn:microsoft.com/office/officeart/2005/8/layout/default"/>
    <dgm:cxn modelId="{CEA618FE-A493-4249-B0C7-B80A3A7FD828}" type="presOf" srcId="{E99F3D52-F862-49DA-88A0-3AE6533879A7}" destId="{9886B3AD-EA11-4713-9702-4B4B3BCDC1A8}" srcOrd="0" destOrd="0" presId="urn:microsoft.com/office/officeart/2005/8/layout/default"/>
    <dgm:cxn modelId="{F1FD62D4-2F6C-490E-BC38-6FB0A4E39D22}" type="presParOf" srcId="{7803F83D-8D23-4AEF-8ABC-3229A26DE47D}" destId="{D6A94B3F-FE13-4D3D-84C3-A80481EA5631}" srcOrd="0" destOrd="0" presId="urn:microsoft.com/office/officeart/2005/8/layout/default"/>
    <dgm:cxn modelId="{BA913524-3D5C-4A0A-BBF9-07FCC24D0AAE}" type="presParOf" srcId="{7803F83D-8D23-4AEF-8ABC-3229A26DE47D}" destId="{5CA169A8-6FC5-4B0E-AFA3-2FE956F2CB0C}" srcOrd="1" destOrd="0" presId="urn:microsoft.com/office/officeart/2005/8/layout/default"/>
    <dgm:cxn modelId="{73B30BCE-336C-4E29-A567-9B5BC671C4BE}" type="presParOf" srcId="{7803F83D-8D23-4AEF-8ABC-3229A26DE47D}" destId="{4952EF34-83EF-4281-AB9D-ACFC2FF29978}" srcOrd="2" destOrd="0" presId="urn:microsoft.com/office/officeart/2005/8/layout/default"/>
    <dgm:cxn modelId="{D4B789E6-6656-4015-B013-A8CABA035FAE}" type="presParOf" srcId="{7803F83D-8D23-4AEF-8ABC-3229A26DE47D}" destId="{F13C1928-26CB-4909-8070-0D3C05A3D8E5}" srcOrd="3" destOrd="0" presId="urn:microsoft.com/office/officeart/2005/8/layout/default"/>
    <dgm:cxn modelId="{DF25D736-A55E-4FA1-AA7D-15AE8D34C6F1}" type="presParOf" srcId="{7803F83D-8D23-4AEF-8ABC-3229A26DE47D}" destId="{E2700883-A24A-4910-BC77-436612382149}" srcOrd="4" destOrd="0" presId="urn:microsoft.com/office/officeart/2005/8/layout/default"/>
    <dgm:cxn modelId="{EC12B560-F2BA-410D-B0AE-E4AE3C5C2FB6}" type="presParOf" srcId="{7803F83D-8D23-4AEF-8ABC-3229A26DE47D}" destId="{13C43A38-B6C5-4746-9F20-A83114DBEAAF}" srcOrd="5" destOrd="0" presId="urn:microsoft.com/office/officeart/2005/8/layout/default"/>
    <dgm:cxn modelId="{9CA8AE81-12EE-4B87-A402-8DF918D185DC}" type="presParOf" srcId="{7803F83D-8D23-4AEF-8ABC-3229A26DE47D}" destId="{AECB8316-7819-4C5B-AA60-6336E8898A05}" srcOrd="6" destOrd="0" presId="urn:microsoft.com/office/officeart/2005/8/layout/default"/>
    <dgm:cxn modelId="{A6298FE5-C8EC-46C9-B704-1326C8F62F4E}" type="presParOf" srcId="{7803F83D-8D23-4AEF-8ABC-3229A26DE47D}" destId="{B539A11E-1240-48A6-8907-FFE09835D028}" srcOrd="7" destOrd="0" presId="urn:microsoft.com/office/officeart/2005/8/layout/default"/>
    <dgm:cxn modelId="{4D447925-AE30-4393-A780-9BE90F76BD64}" type="presParOf" srcId="{7803F83D-8D23-4AEF-8ABC-3229A26DE47D}" destId="{9886B3AD-EA11-4713-9702-4B4B3BCDC1A8}" srcOrd="8" destOrd="0" presId="urn:microsoft.com/office/officeart/2005/8/layout/default"/>
    <dgm:cxn modelId="{554A2B36-B23B-4E62-87DB-10F73F22B4FD}" type="presParOf" srcId="{7803F83D-8D23-4AEF-8ABC-3229A26DE47D}" destId="{E1333F53-B25C-4E91-86D4-4271BC15F8D1}" srcOrd="9" destOrd="0" presId="urn:microsoft.com/office/officeart/2005/8/layout/default"/>
    <dgm:cxn modelId="{D1CD2580-7BAA-4F03-8427-343153ABDCA4}" type="presParOf" srcId="{7803F83D-8D23-4AEF-8ABC-3229A26DE47D}" destId="{3F584F13-444D-4628-96C9-E7AD116CE81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70303-EED0-401B-AC5D-77F55A4D5C70}">
      <dsp:nvSpPr>
        <dsp:cNvPr id="0" name=""/>
        <dsp:cNvSpPr/>
      </dsp:nvSpPr>
      <dsp:spPr>
        <a:xfrm>
          <a:off x="911944" y="968"/>
          <a:ext cx="1852910" cy="11117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0" i="0" kern="1200" dirty="0">
              <a:solidFill>
                <a:schemeClr val="tx1"/>
              </a:solidFill>
            </a:rPr>
            <a:t>RULE-1 :</a:t>
          </a:r>
          <a:r>
            <a:rPr lang="en-US" sz="1700" b="0" i="0" kern="1200" dirty="0">
              <a:solidFill>
                <a:schemeClr val="tx1"/>
              </a:solidFill>
            </a:rPr>
            <a:t>For adjectives </a:t>
          </a:r>
          <a:r>
            <a:rPr lang="tr-TR" sz="1700" b="0" i="0" kern="1200" dirty="0" err="1">
              <a:solidFill>
                <a:schemeClr val="tx1"/>
              </a:solidFill>
            </a:rPr>
            <a:t>with</a:t>
          </a:r>
          <a:r>
            <a:rPr lang="en-US" sz="1700" b="0" i="0" kern="1200" dirty="0">
              <a:solidFill>
                <a:schemeClr val="tx1"/>
              </a:solidFill>
            </a:rPr>
            <a:t> one syllable, add </a:t>
          </a:r>
          <a:r>
            <a:rPr lang="en-US" sz="1700" b="0" i="0" kern="1200" dirty="0">
              <a:solidFill>
                <a:schemeClr val="bg1"/>
              </a:solidFill>
            </a:rPr>
            <a:t>-er </a:t>
          </a:r>
          <a:r>
            <a:rPr lang="en-US" sz="1700" b="0" i="0" kern="1200" dirty="0">
              <a:solidFill>
                <a:schemeClr val="tx1"/>
              </a:solidFill>
            </a:rPr>
            <a:t>to the end</a:t>
          </a:r>
          <a:r>
            <a:rPr lang="tr-TR" sz="1700" b="0" i="0" kern="1200" dirty="0">
              <a:solidFill>
                <a:schemeClr val="tx1"/>
              </a:solidFill>
            </a:rPr>
            <a:t>.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911944" y="968"/>
        <a:ext cx="1852910" cy="1111746"/>
      </dsp:txXfrm>
    </dsp:sp>
    <dsp:sp modelId="{CBE5051D-E0FA-4295-BFB3-31A024F52E07}">
      <dsp:nvSpPr>
        <dsp:cNvPr id="0" name=""/>
        <dsp:cNvSpPr/>
      </dsp:nvSpPr>
      <dsp:spPr>
        <a:xfrm>
          <a:off x="2988241" y="1"/>
          <a:ext cx="1852910" cy="1111746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/>
            <a:t>Examples</a:t>
          </a:r>
          <a:r>
            <a:rPr lang="tr-TR" sz="1700" kern="1200" dirty="0"/>
            <a:t>:</a:t>
          </a:r>
          <a:endParaRPr lang="en-US" sz="1700" i="0" kern="1200" dirty="0"/>
        </a:p>
      </dsp:txBody>
      <dsp:txXfrm>
        <a:off x="2988241" y="1"/>
        <a:ext cx="1852910" cy="1111746"/>
      </dsp:txXfrm>
    </dsp:sp>
    <dsp:sp modelId="{614E8407-5D43-4D01-AE14-D898B261C1ED}">
      <dsp:nvSpPr>
        <dsp:cNvPr id="0" name=""/>
        <dsp:cNvSpPr/>
      </dsp:nvSpPr>
      <dsp:spPr>
        <a:xfrm>
          <a:off x="661319" y="1298005"/>
          <a:ext cx="2149561" cy="1111746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 </a:t>
          </a:r>
          <a:r>
            <a:rPr lang="tr-TR" sz="2400" kern="1200" dirty="0" err="1"/>
            <a:t>warm-warm</a:t>
          </a:r>
          <a:r>
            <a:rPr lang="tr-TR" sz="2400" i="0" kern="1200" dirty="0" err="1">
              <a:solidFill>
                <a:schemeClr val="tx2">
                  <a:lumMod val="25000"/>
                </a:schemeClr>
              </a:solidFill>
            </a:rPr>
            <a:t>er</a:t>
          </a:r>
          <a:endParaRPr lang="en-US" sz="2400" i="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661319" y="1298005"/>
        <a:ext cx="2149561" cy="1111746"/>
      </dsp:txXfrm>
    </dsp:sp>
    <dsp:sp modelId="{0467E6C4-B716-4166-81A6-FE93292F27D7}">
      <dsp:nvSpPr>
        <dsp:cNvPr id="0" name=""/>
        <dsp:cNvSpPr/>
      </dsp:nvSpPr>
      <dsp:spPr>
        <a:xfrm>
          <a:off x="2996171" y="1298005"/>
          <a:ext cx="2057508" cy="111174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/>
            <a:t>small-small</a:t>
          </a:r>
          <a:r>
            <a:rPr lang="tr-TR" sz="2400" kern="1200" dirty="0" err="1">
              <a:solidFill>
                <a:schemeClr val="tx2">
                  <a:lumMod val="25000"/>
                </a:schemeClr>
              </a:solidFill>
            </a:rPr>
            <a:t>er</a:t>
          </a:r>
          <a:endParaRPr lang="en-US" sz="24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2996171" y="1298005"/>
        <a:ext cx="2057508" cy="1111746"/>
      </dsp:txXfrm>
    </dsp:sp>
    <dsp:sp modelId="{36174301-72FD-438D-A710-49DCB9D49ED1}">
      <dsp:nvSpPr>
        <dsp:cNvPr id="0" name=""/>
        <dsp:cNvSpPr/>
      </dsp:nvSpPr>
      <dsp:spPr>
        <a:xfrm>
          <a:off x="536442" y="2706039"/>
          <a:ext cx="2603913" cy="889752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>
              <a:solidFill>
                <a:schemeClr val="tx1"/>
              </a:solidFill>
            </a:rPr>
            <a:t>Old-old</a:t>
          </a:r>
          <a:r>
            <a:rPr lang="tr-TR" sz="2400" kern="1200" dirty="0" err="1">
              <a:solidFill>
                <a:schemeClr val="tx2">
                  <a:lumMod val="25000"/>
                </a:schemeClr>
              </a:solidFill>
            </a:rPr>
            <a:t>er</a:t>
          </a:r>
          <a:endParaRPr lang="en-US" sz="24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536442" y="2706039"/>
        <a:ext cx="2603913" cy="889752"/>
      </dsp:txXfrm>
    </dsp:sp>
    <dsp:sp modelId="{9596C72B-697C-46C3-9FCA-7EA5A434847E}">
      <dsp:nvSpPr>
        <dsp:cNvPr id="0" name=""/>
        <dsp:cNvSpPr/>
      </dsp:nvSpPr>
      <dsp:spPr>
        <a:xfrm>
          <a:off x="3325647" y="2595042"/>
          <a:ext cx="1852910" cy="1111746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/>
            <a:t>loud-loud</a:t>
          </a:r>
          <a:r>
            <a:rPr lang="tr-TR" sz="2400" kern="1200" dirty="0" err="1">
              <a:solidFill>
                <a:schemeClr val="tx2">
                  <a:lumMod val="25000"/>
                </a:schemeClr>
              </a:solidFill>
            </a:rPr>
            <a:t>er</a:t>
          </a:r>
          <a:endParaRPr lang="en-US" sz="24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3325647" y="2595042"/>
        <a:ext cx="1852910" cy="1111746"/>
      </dsp:txXfrm>
    </dsp:sp>
    <dsp:sp modelId="{E51B6F7F-7FE8-46F1-A8BF-13920298471F}">
      <dsp:nvSpPr>
        <dsp:cNvPr id="0" name=""/>
        <dsp:cNvSpPr/>
      </dsp:nvSpPr>
      <dsp:spPr>
        <a:xfrm>
          <a:off x="1668024" y="3893046"/>
          <a:ext cx="2334092" cy="111174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/>
            <a:t>Strong-strong</a:t>
          </a:r>
          <a:r>
            <a:rPr lang="tr-TR" sz="2400" kern="1200" dirty="0" err="1">
              <a:solidFill>
                <a:schemeClr val="bg1"/>
              </a:solidFill>
            </a:rPr>
            <a:t>er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1668024" y="3893046"/>
        <a:ext cx="2334092" cy="1111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70303-EED0-401B-AC5D-77F55A4D5C70}">
      <dsp:nvSpPr>
        <dsp:cNvPr id="0" name=""/>
        <dsp:cNvSpPr/>
      </dsp:nvSpPr>
      <dsp:spPr>
        <a:xfrm>
          <a:off x="463646" y="222536"/>
          <a:ext cx="2279860" cy="13679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0" i="0" kern="1200" dirty="0">
              <a:solidFill>
                <a:schemeClr val="tx1"/>
              </a:solidFill>
            </a:rPr>
            <a:t>RULE-2 :</a:t>
          </a:r>
          <a:r>
            <a:rPr lang="en-US" sz="2700" b="0" i="0" kern="1200" dirty="0">
              <a:solidFill>
                <a:schemeClr val="tx1"/>
              </a:solidFill>
            </a:rPr>
            <a:t>For adjectives </a:t>
          </a:r>
          <a:r>
            <a:rPr lang="tr-TR" sz="2700" b="0" i="0" kern="1200" dirty="0" err="1">
              <a:solidFill>
                <a:schemeClr val="tx1"/>
              </a:solidFill>
            </a:rPr>
            <a:t>end</a:t>
          </a:r>
          <a:r>
            <a:rPr lang="tr-TR" sz="2700" b="0" i="0" kern="1200" dirty="0">
              <a:solidFill>
                <a:schemeClr val="tx1"/>
              </a:solidFill>
            </a:rPr>
            <a:t> in -</a:t>
          </a:r>
          <a:r>
            <a:rPr lang="tr-TR" sz="2700" b="0" i="0" kern="1200" dirty="0">
              <a:solidFill>
                <a:schemeClr val="bg1"/>
              </a:solidFill>
            </a:rPr>
            <a:t>e</a:t>
          </a:r>
          <a:r>
            <a:rPr lang="tr-TR" sz="2700" b="0" i="0" kern="1200" dirty="0">
              <a:solidFill>
                <a:schemeClr val="tx1"/>
              </a:solidFill>
            </a:rPr>
            <a:t>, </a:t>
          </a:r>
          <a:r>
            <a:rPr lang="tr-TR" sz="2700" b="0" i="0" kern="1200" dirty="0" err="1">
              <a:solidFill>
                <a:schemeClr val="tx1"/>
              </a:solidFill>
            </a:rPr>
            <a:t>add</a:t>
          </a:r>
          <a:r>
            <a:rPr lang="tr-TR" sz="2700" b="0" i="0" kern="1200" dirty="0">
              <a:solidFill>
                <a:schemeClr val="tx1"/>
              </a:solidFill>
            </a:rPr>
            <a:t> </a:t>
          </a:r>
          <a:r>
            <a:rPr lang="tr-TR" sz="2700" b="0" i="0" kern="1200" dirty="0">
              <a:solidFill>
                <a:schemeClr val="bg1"/>
              </a:solidFill>
            </a:rPr>
            <a:t>-r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463646" y="222536"/>
        <a:ext cx="2279860" cy="1367916"/>
      </dsp:txXfrm>
    </dsp:sp>
    <dsp:sp modelId="{CBE5051D-E0FA-4295-BFB3-31A024F52E07}">
      <dsp:nvSpPr>
        <dsp:cNvPr id="0" name=""/>
        <dsp:cNvSpPr/>
      </dsp:nvSpPr>
      <dsp:spPr>
        <a:xfrm>
          <a:off x="3018366" y="221346"/>
          <a:ext cx="2279860" cy="1367916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/>
            <a:t>Examples</a:t>
          </a:r>
          <a:r>
            <a:rPr lang="tr-TR" sz="1700" kern="1200" dirty="0"/>
            <a:t>:</a:t>
          </a:r>
          <a:endParaRPr lang="en-US" sz="1700" i="0" kern="1200" dirty="0"/>
        </a:p>
      </dsp:txBody>
      <dsp:txXfrm>
        <a:off x="3018366" y="221346"/>
        <a:ext cx="2279860" cy="1367916"/>
      </dsp:txXfrm>
    </dsp:sp>
    <dsp:sp modelId="{614E8407-5D43-4D01-AE14-D898B261C1ED}">
      <dsp:nvSpPr>
        <dsp:cNvPr id="0" name=""/>
        <dsp:cNvSpPr/>
      </dsp:nvSpPr>
      <dsp:spPr>
        <a:xfrm>
          <a:off x="155272" y="1818438"/>
          <a:ext cx="2644866" cy="1367916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 </a:t>
          </a:r>
          <a:r>
            <a:rPr lang="tr-TR" sz="2400" kern="1200" dirty="0"/>
            <a:t>nice-</a:t>
          </a:r>
          <a:r>
            <a:rPr lang="tr-TR" sz="2400" kern="1200" dirty="0" err="1"/>
            <a:t>nice</a:t>
          </a:r>
          <a:r>
            <a:rPr lang="tr-TR" sz="2400" i="0" kern="1200" dirty="0" err="1">
              <a:solidFill>
                <a:schemeClr val="tx2">
                  <a:lumMod val="25000"/>
                </a:schemeClr>
              </a:solidFill>
            </a:rPr>
            <a:t>r</a:t>
          </a:r>
          <a:endParaRPr lang="en-US" sz="2400" i="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155272" y="1818438"/>
        <a:ext cx="2644866" cy="1367916"/>
      </dsp:txXfrm>
    </dsp:sp>
    <dsp:sp modelId="{0467E6C4-B716-4166-81A6-FE93292F27D7}">
      <dsp:nvSpPr>
        <dsp:cNvPr id="0" name=""/>
        <dsp:cNvSpPr/>
      </dsp:nvSpPr>
      <dsp:spPr>
        <a:xfrm>
          <a:off x="3028124" y="1818438"/>
          <a:ext cx="2531603" cy="1367916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>
              <a:solidFill>
                <a:schemeClr val="tx1"/>
              </a:solidFill>
            </a:rPr>
            <a:t>Large-large</a:t>
          </a:r>
          <a:r>
            <a:rPr lang="tr-TR" sz="2400" kern="1200" dirty="0" err="1">
              <a:solidFill>
                <a:schemeClr val="tx2">
                  <a:lumMod val="25000"/>
                </a:schemeClr>
              </a:solidFill>
            </a:rPr>
            <a:t>r</a:t>
          </a:r>
          <a:endParaRPr lang="en-US" sz="24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3028124" y="1818438"/>
        <a:ext cx="2531603" cy="1367916"/>
      </dsp:txXfrm>
    </dsp:sp>
    <dsp:sp modelId="{36174301-72FD-438D-A710-49DCB9D49ED1}">
      <dsp:nvSpPr>
        <dsp:cNvPr id="0" name=""/>
        <dsp:cNvSpPr/>
      </dsp:nvSpPr>
      <dsp:spPr>
        <a:xfrm>
          <a:off x="1620" y="3550914"/>
          <a:ext cx="3203911" cy="1094770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>
              <a:solidFill>
                <a:schemeClr val="tx1"/>
              </a:solidFill>
            </a:rPr>
            <a:t>Safe</a:t>
          </a:r>
          <a:r>
            <a:rPr lang="tr-TR" sz="2400" kern="1200" dirty="0">
              <a:solidFill>
                <a:schemeClr val="tx1"/>
              </a:solidFill>
            </a:rPr>
            <a:t>-safe</a:t>
          </a:r>
          <a:r>
            <a:rPr lang="tr-TR" sz="2400" kern="1200" dirty="0">
              <a:solidFill>
                <a:schemeClr val="tx2">
                  <a:lumMod val="25000"/>
                </a:schemeClr>
              </a:solidFill>
            </a:rPr>
            <a:t>r</a:t>
          </a:r>
          <a:endParaRPr lang="en-US" sz="24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1620" y="3550914"/>
        <a:ext cx="3203911" cy="1094770"/>
      </dsp:txXfrm>
    </dsp:sp>
    <dsp:sp modelId="{9596C72B-697C-46C3-9FCA-7EA5A434847E}">
      <dsp:nvSpPr>
        <dsp:cNvPr id="0" name=""/>
        <dsp:cNvSpPr/>
      </dsp:nvSpPr>
      <dsp:spPr>
        <a:xfrm>
          <a:off x="3433518" y="3414341"/>
          <a:ext cx="2279860" cy="136791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>
              <a:solidFill>
                <a:schemeClr val="tx1"/>
              </a:solidFill>
            </a:rPr>
            <a:t>brave-brave</a:t>
          </a:r>
          <a:r>
            <a:rPr lang="tr-TR" sz="2400" kern="1200" dirty="0" err="1">
              <a:solidFill>
                <a:schemeClr val="tx2">
                  <a:lumMod val="25000"/>
                </a:schemeClr>
              </a:solidFill>
            </a:rPr>
            <a:t>r</a:t>
          </a:r>
          <a:endParaRPr lang="en-US" sz="24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3433518" y="3414341"/>
        <a:ext cx="2279860" cy="1367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94B3F-FE13-4D3D-84C3-A80481EA5631}">
      <dsp:nvSpPr>
        <dsp:cNvPr id="0" name=""/>
        <dsp:cNvSpPr/>
      </dsp:nvSpPr>
      <dsp:spPr>
        <a:xfrm>
          <a:off x="3551491" y="643806"/>
          <a:ext cx="1738498" cy="10430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>
              <a:latin typeface="arial" panose="020B0604020202020204" pitchFamily="34" charset="0"/>
            </a:rPr>
            <a:t>Examples</a:t>
          </a:r>
          <a:r>
            <a:rPr lang="tr-TR" sz="2400" kern="1200" dirty="0">
              <a:latin typeface="arial" panose="020B0604020202020204" pitchFamily="34" charset="0"/>
            </a:rPr>
            <a:t>: </a:t>
          </a:r>
          <a:endParaRPr lang="tr-TR" sz="2400" kern="1200" dirty="0"/>
        </a:p>
      </dsp:txBody>
      <dsp:txXfrm>
        <a:off x="3551491" y="643806"/>
        <a:ext cx="1738498" cy="1043099"/>
      </dsp:txXfrm>
    </dsp:sp>
    <dsp:sp modelId="{4952EF34-83EF-4281-AB9D-ACFC2FF29978}">
      <dsp:nvSpPr>
        <dsp:cNvPr id="0" name=""/>
        <dsp:cNvSpPr/>
      </dsp:nvSpPr>
      <dsp:spPr>
        <a:xfrm>
          <a:off x="0" y="409062"/>
          <a:ext cx="3355267" cy="1475474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Rule-3: </a:t>
          </a:r>
          <a:r>
            <a:rPr lang="tr-TR" sz="2400" kern="1200" dirty="0" err="1">
              <a:solidFill>
                <a:schemeClr val="tx1"/>
              </a:solidFill>
              <a:latin typeface="arial" panose="020B0604020202020204" pitchFamily="34" charset="0"/>
            </a:rPr>
            <a:t>For</a:t>
          </a:r>
          <a:r>
            <a:rPr lang="tr-TR" sz="2400" kern="1200" dirty="0">
              <a:solidFill>
                <a:schemeClr val="tx1"/>
              </a:solidFill>
              <a:latin typeface="arial" panose="020B0604020202020204" pitchFamily="34" charset="0"/>
            </a:rPr>
            <a:t> a</a:t>
          </a:r>
          <a:r>
            <a:rPr lang="en-US" sz="24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djectives</a:t>
          </a:r>
          <a:r>
            <a:rPr lang="tr-TR" sz="24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sz="24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that</a:t>
          </a:r>
          <a:r>
            <a:rPr lang="en-US" sz="24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end in </a:t>
          </a:r>
          <a:r>
            <a:rPr lang="en-US" sz="2400" b="0" i="0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-y</a:t>
          </a:r>
          <a:r>
            <a:rPr lang="en-US" sz="24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, change the -y to </a:t>
          </a:r>
          <a:r>
            <a:rPr lang="en-US" sz="2400" b="0" i="0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-</a:t>
          </a:r>
          <a:r>
            <a:rPr lang="en-US" sz="2400" b="0" i="0" kern="1200" dirty="0" err="1">
              <a:solidFill>
                <a:schemeClr val="bg1"/>
              </a:solidFill>
              <a:effectLst/>
              <a:latin typeface="arial" panose="020B0604020202020204" pitchFamily="34" charset="0"/>
            </a:rPr>
            <a:t>i</a:t>
          </a:r>
          <a:r>
            <a:rPr lang="en-US" sz="24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and add -</a:t>
          </a:r>
          <a:r>
            <a:rPr lang="en-US" sz="2400" b="0" i="0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er.</a:t>
          </a:r>
          <a:endParaRPr lang="tr-TR" sz="2400" b="0" i="0" kern="1200" dirty="0">
            <a:solidFill>
              <a:schemeClr val="bg1"/>
            </a:solidFill>
            <a:effectLst/>
            <a:latin typeface="arial" panose="020B0604020202020204" pitchFamily="34" charset="0"/>
          </a:endParaRPr>
        </a:p>
      </dsp:txBody>
      <dsp:txXfrm>
        <a:off x="0" y="409062"/>
        <a:ext cx="3355267" cy="1475474"/>
      </dsp:txXfrm>
    </dsp:sp>
    <dsp:sp modelId="{E2700883-A24A-4910-BC77-436612382149}">
      <dsp:nvSpPr>
        <dsp:cNvPr id="0" name=""/>
        <dsp:cNvSpPr/>
      </dsp:nvSpPr>
      <dsp:spPr>
        <a:xfrm>
          <a:off x="75902" y="2197034"/>
          <a:ext cx="1738498" cy="1043099"/>
        </a:xfrm>
        <a:prstGeom prst="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>
              <a:latin typeface="arial" panose="020B0604020202020204" pitchFamily="34" charset="0"/>
            </a:rPr>
            <a:t>early-earl</a:t>
          </a:r>
          <a:r>
            <a:rPr lang="tr-TR" sz="2400" kern="1200" dirty="0" err="1">
              <a:solidFill>
                <a:schemeClr val="bg1"/>
              </a:solidFill>
              <a:latin typeface="arial" panose="020B0604020202020204" pitchFamily="34" charset="0"/>
            </a:rPr>
            <a:t>ier</a:t>
          </a:r>
          <a:endParaRPr lang="tr-TR" sz="2400" kern="1200" dirty="0">
            <a:solidFill>
              <a:schemeClr val="bg1"/>
            </a:solidFill>
            <a:latin typeface="arial" panose="020B0604020202020204" pitchFamily="34" charset="0"/>
          </a:endParaRPr>
        </a:p>
      </dsp:txBody>
      <dsp:txXfrm>
        <a:off x="75902" y="2197034"/>
        <a:ext cx="1738498" cy="1043099"/>
      </dsp:txXfrm>
    </dsp:sp>
    <dsp:sp modelId="{AECB8316-7819-4C5B-AA60-6336E8898A05}">
      <dsp:nvSpPr>
        <dsp:cNvPr id="0" name=""/>
        <dsp:cNvSpPr/>
      </dsp:nvSpPr>
      <dsp:spPr>
        <a:xfrm>
          <a:off x="1988250" y="2197034"/>
          <a:ext cx="1738498" cy="1043099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>
              <a:latin typeface="arial" panose="020B0604020202020204" pitchFamily="34" charset="0"/>
            </a:rPr>
            <a:t>lazy-laz</a:t>
          </a:r>
          <a:r>
            <a:rPr lang="tr-TR" sz="2400" kern="1200" dirty="0" err="1">
              <a:solidFill>
                <a:schemeClr val="bg1"/>
              </a:solidFill>
              <a:latin typeface="arial" panose="020B0604020202020204" pitchFamily="34" charset="0"/>
            </a:rPr>
            <a:t>ier</a:t>
          </a:r>
          <a:endParaRPr lang="tr-TR" sz="2400" kern="1200" dirty="0">
            <a:solidFill>
              <a:schemeClr val="bg1"/>
            </a:solidFill>
            <a:latin typeface="arial" panose="020B0604020202020204" pitchFamily="34" charset="0"/>
          </a:endParaRPr>
        </a:p>
      </dsp:txBody>
      <dsp:txXfrm>
        <a:off x="1988250" y="2197034"/>
        <a:ext cx="1738498" cy="1043099"/>
      </dsp:txXfrm>
    </dsp:sp>
    <dsp:sp modelId="{745B7D34-AF37-4793-B8E9-159BB0BF8E4C}">
      <dsp:nvSpPr>
        <dsp:cNvPr id="0" name=""/>
        <dsp:cNvSpPr/>
      </dsp:nvSpPr>
      <dsp:spPr>
        <a:xfrm>
          <a:off x="3900599" y="2197034"/>
          <a:ext cx="1738498" cy="1043099"/>
        </a:xfrm>
        <a:prstGeom prst="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>
              <a:latin typeface="arial" panose="020B0604020202020204" pitchFamily="34" charset="0"/>
            </a:rPr>
            <a:t>happy-happ</a:t>
          </a:r>
          <a:r>
            <a:rPr lang="tr-TR" sz="2400" kern="1200" dirty="0" err="1">
              <a:solidFill>
                <a:schemeClr val="bg1"/>
              </a:solidFill>
              <a:latin typeface="arial" panose="020B0604020202020204" pitchFamily="34" charset="0"/>
            </a:rPr>
            <a:t>ier</a:t>
          </a:r>
          <a:endParaRPr lang="tr-TR" sz="2400" kern="1200" dirty="0">
            <a:solidFill>
              <a:schemeClr val="bg1"/>
            </a:solidFill>
            <a:latin typeface="arial" panose="020B0604020202020204" pitchFamily="34" charset="0"/>
          </a:endParaRPr>
        </a:p>
      </dsp:txBody>
      <dsp:txXfrm>
        <a:off x="3900599" y="2197034"/>
        <a:ext cx="1738498" cy="1043099"/>
      </dsp:txXfrm>
    </dsp:sp>
    <dsp:sp modelId="{9886B3AD-EA11-4713-9702-4B4B3BCDC1A8}">
      <dsp:nvSpPr>
        <dsp:cNvPr id="0" name=""/>
        <dsp:cNvSpPr/>
      </dsp:nvSpPr>
      <dsp:spPr>
        <a:xfrm>
          <a:off x="75902" y="3413983"/>
          <a:ext cx="1738498" cy="1043099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>
              <a:latin typeface="arial" panose="020B0604020202020204" pitchFamily="34" charset="0"/>
            </a:rPr>
            <a:t>friendly-friendl</a:t>
          </a:r>
          <a:r>
            <a:rPr lang="tr-TR" sz="2400" kern="1200" dirty="0" err="1">
              <a:solidFill>
                <a:schemeClr val="bg1"/>
              </a:solidFill>
              <a:latin typeface="arial" panose="020B0604020202020204" pitchFamily="34" charset="0"/>
            </a:rPr>
            <a:t>ier</a:t>
          </a:r>
          <a:endParaRPr lang="tr-TR" sz="2400" kern="1200" dirty="0">
            <a:solidFill>
              <a:schemeClr val="bg1"/>
            </a:solidFill>
            <a:latin typeface="arial" panose="020B0604020202020204" pitchFamily="34" charset="0"/>
          </a:endParaRPr>
        </a:p>
      </dsp:txBody>
      <dsp:txXfrm>
        <a:off x="75902" y="3413983"/>
        <a:ext cx="1738498" cy="1043099"/>
      </dsp:txXfrm>
    </dsp:sp>
    <dsp:sp modelId="{3F584F13-444D-4628-96C9-E7AD116CE81A}">
      <dsp:nvSpPr>
        <dsp:cNvPr id="0" name=""/>
        <dsp:cNvSpPr/>
      </dsp:nvSpPr>
      <dsp:spPr>
        <a:xfrm>
          <a:off x="1988250" y="3413983"/>
          <a:ext cx="1738498" cy="1043099"/>
        </a:xfrm>
        <a:prstGeom prst="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>
              <a:latin typeface="arial" panose="020B0604020202020204" pitchFamily="34" charset="0"/>
            </a:rPr>
            <a:t>easy-eas</a:t>
          </a:r>
          <a:r>
            <a:rPr lang="tr-TR" sz="2400" kern="1200" dirty="0" err="1">
              <a:solidFill>
                <a:schemeClr val="bg1"/>
              </a:solidFill>
              <a:latin typeface="arial" panose="020B0604020202020204" pitchFamily="34" charset="0"/>
            </a:rPr>
            <a:t>ier</a:t>
          </a:r>
          <a:endParaRPr lang="tr-TR" sz="2400" kern="1200" dirty="0">
            <a:solidFill>
              <a:schemeClr val="bg1"/>
            </a:solidFill>
            <a:latin typeface="arial" panose="020B0604020202020204" pitchFamily="34" charset="0"/>
          </a:endParaRPr>
        </a:p>
      </dsp:txBody>
      <dsp:txXfrm>
        <a:off x="1988250" y="3413983"/>
        <a:ext cx="1738498" cy="1043099"/>
      </dsp:txXfrm>
    </dsp:sp>
    <dsp:sp modelId="{0A507DB7-9273-48A5-8B84-C94745BCBC8B}">
      <dsp:nvSpPr>
        <dsp:cNvPr id="0" name=""/>
        <dsp:cNvSpPr/>
      </dsp:nvSpPr>
      <dsp:spPr>
        <a:xfrm>
          <a:off x="3900599" y="3413983"/>
          <a:ext cx="1738498" cy="104309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>
              <a:latin typeface="arial" panose="020B0604020202020204" pitchFamily="34" charset="0"/>
            </a:rPr>
            <a:t>busy</a:t>
          </a:r>
          <a:r>
            <a:rPr lang="tr-TR" sz="2400" kern="1200" dirty="0">
              <a:latin typeface="arial" panose="020B0604020202020204" pitchFamily="34" charset="0"/>
            </a:rPr>
            <a:t>- </a:t>
          </a:r>
          <a:r>
            <a:rPr lang="tr-TR" sz="2400" kern="1200" dirty="0" err="1">
              <a:latin typeface="arial" panose="020B0604020202020204" pitchFamily="34" charset="0"/>
            </a:rPr>
            <a:t>bus</a:t>
          </a:r>
          <a:r>
            <a:rPr lang="tr-TR" sz="2400" kern="1200" dirty="0" err="1">
              <a:solidFill>
                <a:schemeClr val="bg1"/>
              </a:solidFill>
              <a:latin typeface="arial" panose="020B0604020202020204" pitchFamily="34" charset="0"/>
            </a:rPr>
            <a:t>ier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3900599" y="3413983"/>
        <a:ext cx="1738498" cy="10430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94B3F-FE13-4D3D-84C3-A80481EA5631}">
      <dsp:nvSpPr>
        <dsp:cNvPr id="0" name=""/>
        <dsp:cNvSpPr/>
      </dsp:nvSpPr>
      <dsp:spPr>
        <a:xfrm>
          <a:off x="3551491" y="643806"/>
          <a:ext cx="1738498" cy="10430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>
              <a:latin typeface="arial" panose="020B0604020202020204" pitchFamily="34" charset="0"/>
            </a:rPr>
            <a:t>Examples: </a:t>
          </a:r>
          <a:endParaRPr lang="tr-TR" sz="1700" kern="1200"/>
        </a:p>
      </dsp:txBody>
      <dsp:txXfrm>
        <a:off x="3551491" y="643806"/>
        <a:ext cx="1738498" cy="1043099"/>
      </dsp:txXfrm>
    </dsp:sp>
    <dsp:sp modelId="{4952EF34-83EF-4281-AB9D-ACFC2FF29978}">
      <dsp:nvSpPr>
        <dsp:cNvPr id="0" name=""/>
        <dsp:cNvSpPr/>
      </dsp:nvSpPr>
      <dsp:spPr>
        <a:xfrm>
          <a:off x="0" y="409062"/>
          <a:ext cx="3355267" cy="1475474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>
              <a:solidFill>
                <a:schemeClr val="tx1"/>
              </a:solidFill>
              <a:latin typeface="arial" panose="020B0604020202020204" pitchFamily="34" charset="0"/>
            </a:rPr>
            <a:t>RULE-4:For a</a:t>
          </a:r>
          <a:r>
            <a:rPr lang="en-US" sz="17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djectives</a:t>
          </a:r>
          <a:r>
            <a:rPr lang="tr-TR" sz="17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sz="17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with</a:t>
          </a:r>
          <a:r>
            <a:rPr lang="tr-TR" sz="17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sz="17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two</a:t>
          </a:r>
          <a:r>
            <a:rPr lang="tr-TR" sz="17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sz="17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or</a:t>
          </a:r>
          <a:r>
            <a:rPr lang="tr-TR" sz="17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sz="17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more</a:t>
          </a:r>
          <a:r>
            <a:rPr lang="tr-TR" sz="17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sz="17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syllables</a:t>
          </a:r>
          <a:r>
            <a:rPr lang="tr-TR" sz="17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, </a:t>
          </a:r>
          <a:r>
            <a:rPr lang="tr-TR" sz="17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add</a:t>
          </a:r>
          <a:r>
            <a:rPr lang="tr-TR" sz="17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sz="1700" b="0" i="0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‘’</a:t>
          </a:r>
          <a:r>
            <a:rPr lang="tr-TR" sz="1700" b="0" i="0" kern="1200" dirty="0" err="1">
              <a:solidFill>
                <a:schemeClr val="bg1"/>
              </a:solidFill>
              <a:effectLst/>
              <a:latin typeface="arial" panose="020B0604020202020204" pitchFamily="34" charset="0"/>
            </a:rPr>
            <a:t>more</a:t>
          </a:r>
          <a:r>
            <a:rPr lang="tr-TR" sz="1700" b="0" i="0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’’</a:t>
          </a:r>
        </a:p>
      </dsp:txBody>
      <dsp:txXfrm>
        <a:off x="0" y="409062"/>
        <a:ext cx="3355267" cy="1475474"/>
      </dsp:txXfrm>
    </dsp:sp>
    <dsp:sp modelId="{E2700883-A24A-4910-BC77-436612382149}">
      <dsp:nvSpPr>
        <dsp:cNvPr id="0" name=""/>
        <dsp:cNvSpPr/>
      </dsp:nvSpPr>
      <dsp:spPr>
        <a:xfrm>
          <a:off x="75902" y="2197034"/>
          <a:ext cx="1738498" cy="1043099"/>
        </a:xfrm>
        <a:prstGeom prst="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>
              <a:solidFill>
                <a:schemeClr val="bg1"/>
              </a:solidFill>
              <a:latin typeface="arial" panose="020B0604020202020204" pitchFamily="34" charset="0"/>
            </a:rPr>
            <a:t>more</a:t>
          </a:r>
          <a:r>
            <a:rPr lang="tr-TR" sz="1700" kern="1200" baseline="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rPr>
            <a:t> </a:t>
          </a:r>
          <a:r>
            <a:rPr lang="tr-TR" sz="1700" kern="1200" baseline="0" dirty="0" err="1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rPr>
            <a:t>expensive</a:t>
          </a:r>
          <a:endParaRPr lang="tr-TR" sz="1700" kern="1200" dirty="0">
            <a:solidFill>
              <a:schemeClr val="tx1">
                <a:lumMod val="95000"/>
              </a:schemeClr>
            </a:solidFill>
            <a:latin typeface="arial" panose="020B0604020202020204" pitchFamily="34" charset="0"/>
          </a:endParaRPr>
        </a:p>
      </dsp:txBody>
      <dsp:txXfrm>
        <a:off x="75902" y="2197034"/>
        <a:ext cx="1738498" cy="1043099"/>
      </dsp:txXfrm>
    </dsp:sp>
    <dsp:sp modelId="{AECB8316-7819-4C5B-AA60-6336E8898A05}">
      <dsp:nvSpPr>
        <dsp:cNvPr id="0" name=""/>
        <dsp:cNvSpPr/>
      </dsp:nvSpPr>
      <dsp:spPr>
        <a:xfrm>
          <a:off x="1965389" y="2212274"/>
          <a:ext cx="1738498" cy="1043099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>
              <a:solidFill>
                <a:schemeClr val="bg1"/>
              </a:solidFill>
              <a:latin typeface="arial" panose="020B0604020202020204" pitchFamily="34" charset="0"/>
            </a:rPr>
            <a:t>more</a:t>
          </a:r>
          <a:r>
            <a:rPr lang="tr-TR" sz="1700" kern="12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tr-TR" sz="1700" kern="1200" dirty="0" err="1">
              <a:solidFill>
                <a:schemeClr val="tx1"/>
              </a:solidFill>
              <a:latin typeface="arial" panose="020B0604020202020204" pitchFamily="34" charset="0"/>
            </a:rPr>
            <a:t>useful</a:t>
          </a:r>
          <a:endParaRPr lang="tr-TR" sz="1700" kern="1200" dirty="0">
            <a:solidFill>
              <a:schemeClr val="tx1"/>
            </a:solidFill>
            <a:latin typeface="arial" panose="020B0604020202020204" pitchFamily="34" charset="0"/>
          </a:endParaRPr>
        </a:p>
      </dsp:txBody>
      <dsp:txXfrm>
        <a:off x="1965389" y="2212274"/>
        <a:ext cx="1738498" cy="1043099"/>
      </dsp:txXfrm>
    </dsp:sp>
    <dsp:sp modelId="{745B7D34-AF37-4793-B8E9-159BB0BF8E4C}">
      <dsp:nvSpPr>
        <dsp:cNvPr id="0" name=""/>
        <dsp:cNvSpPr/>
      </dsp:nvSpPr>
      <dsp:spPr>
        <a:xfrm>
          <a:off x="3900599" y="2197034"/>
          <a:ext cx="1738498" cy="1043099"/>
        </a:xfrm>
        <a:prstGeom prst="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>
              <a:solidFill>
                <a:schemeClr val="bg1"/>
              </a:solidFill>
              <a:latin typeface="arial" panose="020B0604020202020204" pitchFamily="34" charset="0"/>
            </a:rPr>
            <a:t>more</a:t>
          </a:r>
          <a:r>
            <a:rPr lang="tr-TR" sz="1700" kern="1200" dirty="0">
              <a:solidFill>
                <a:schemeClr val="tx1"/>
              </a:solidFill>
              <a:latin typeface="arial" panose="020B0604020202020204" pitchFamily="34" charset="0"/>
            </a:rPr>
            <a:t> </a:t>
          </a:r>
          <a:r>
            <a:rPr lang="tr-TR" sz="1700" kern="1200" dirty="0" err="1">
              <a:solidFill>
                <a:schemeClr val="tx1"/>
              </a:solidFill>
              <a:latin typeface="arial" panose="020B0604020202020204" pitchFamily="34" charset="0"/>
            </a:rPr>
            <a:t>difficult</a:t>
          </a:r>
          <a:endParaRPr lang="tr-TR" sz="1700" kern="1200" dirty="0">
            <a:solidFill>
              <a:schemeClr val="tx1"/>
            </a:solidFill>
            <a:latin typeface="arial" panose="020B0604020202020204" pitchFamily="34" charset="0"/>
          </a:endParaRPr>
        </a:p>
      </dsp:txBody>
      <dsp:txXfrm>
        <a:off x="3900599" y="2197034"/>
        <a:ext cx="1738498" cy="1043099"/>
      </dsp:txXfrm>
    </dsp:sp>
    <dsp:sp modelId="{9886B3AD-EA11-4713-9702-4B4B3BCDC1A8}">
      <dsp:nvSpPr>
        <dsp:cNvPr id="0" name=""/>
        <dsp:cNvSpPr/>
      </dsp:nvSpPr>
      <dsp:spPr>
        <a:xfrm>
          <a:off x="53041" y="3406358"/>
          <a:ext cx="1738498" cy="1043099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>
              <a:solidFill>
                <a:schemeClr val="bg1"/>
              </a:solidFill>
              <a:latin typeface="arial" panose="020B0604020202020204" pitchFamily="34" charset="0"/>
            </a:rPr>
            <a:t>more</a:t>
          </a:r>
          <a:endParaRPr lang="tr-TR" sz="1700" kern="1200" dirty="0">
            <a:solidFill>
              <a:schemeClr val="bg1"/>
            </a:solidFill>
            <a:latin typeface="arial" panose="020B060402020202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>
              <a:solidFill>
                <a:schemeClr val="tx1"/>
              </a:solidFill>
              <a:latin typeface="arial" panose="020B0604020202020204" pitchFamily="34" charset="0"/>
            </a:rPr>
            <a:t>beatiful</a:t>
          </a:r>
          <a:endParaRPr lang="tr-TR" sz="1700" kern="1200" dirty="0">
            <a:solidFill>
              <a:schemeClr val="tx1"/>
            </a:solidFill>
            <a:latin typeface="arial" panose="020B0604020202020204" pitchFamily="34" charset="0"/>
          </a:endParaRPr>
        </a:p>
      </dsp:txBody>
      <dsp:txXfrm>
        <a:off x="53041" y="3406358"/>
        <a:ext cx="1738498" cy="1043099"/>
      </dsp:txXfrm>
    </dsp:sp>
    <dsp:sp modelId="{3F584F13-444D-4628-96C9-E7AD116CE81A}">
      <dsp:nvSpPr>
        <dsp:cNvPr id="0" name=""/>
        <dsp:cNvSpPr/>
      </dsp:nvSpPr>
      <dsp:spPr>
        <a:xfrm>
          <a:off x="1988250" y="3413983"/>
          <a:ext cx="1738498" cy="1043099"/>
        </a:xfrm>
        <a:prstGeom prst="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>
              <a:solidFill>
                <a:schemeClr val="bg1"/>
              </a:solidFill>
              <a:latin typeface="arial" panose="020B0604020202020204" pitchFamily="34" charset="0"/>
            </a:rPr>
            <a:t>more</a:t>
          </a:r>
          <a:endParaRPr lang="tr-TR" sz="1700" kern="1200" dirty="0">
            <a:solidFill>
              <a:schemeClr val="bg1"/>
            </a:solidFill>
            <a:latin typeface="arial" panose="020B060402020202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>
              <a:solidFill>
                <a:schemeClr val="tx1"/>
              </a:solidFill>
              <a:latin typeface="arial" panose="020B0604020202020204" pitchFamily="34" charset="0"/>
            </a:rPr>
            <a:t>important</a:t>
          </a:r>
          <a:endParaRPr lang="tr-TR" sz="1700" kern="1200" dirty="0">
            <a:solidFill>
              <a:schemeClr val="tx1"/>
            </a:solidFill>
            <a:latin typeface="arial" panose="020B060402020202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 dirty="0">
            <a:solidFill>
              <a:schemeClr val="bg1"/>
            </a:solidFill>
            <a:latin typeface="arial" panose="020B0604020202020204" pitchFamily="34" charset="0"/>
          </a:endParaRPr>
        </a:p>
      </dsp:txBody>
      <dsp:txXfrm>
        <a:off x="1988250" y="3413983"/>
        <a:ext cx="1738498" cy="1043099"/>
      </dsp:txXfrm>
    </dsp:sp>
    <dsp:sp modelId="{0A507DB7-9273-48A5-8B84-C94745BCBC8B}">
      <dsp:nvSpPr>
        <dsp:cNvPr id="0" name=""/>
        <dsp:cNvSpPr/>
      </dsp:nvSpPr>
      <dsp:spPr>
        <a:xfrm>
          <a:off x="3900599" y="3413983"/>
          <a:ext cx="1738498" cy="104309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>
              <a:solidFill>
                <a:schemeClr val="bg1"/>
              </a:solidFill>
            </a:rPr>
            <a:t>more</a:t>
          </a:r>
          <a:endParaRPr lang="tr-TR" sz="1700" kern="1200" dirty="0">
            <a:solidFill>
              <a:schemeClr val="bg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 err="1">
              <a:solidFill>
                <a:schemeClr val="tx1"/>
              </a:solidFill>
            </a:rPr>
            <a:t>handsome</a:t>
          </a:r>
          <a:endParaRPr lang="tr-TR" sz="1700" kern="1200" dirty="0">
            <a:solidFill>
              <a:schemeClr val="tx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 dirty="0">
            <a:solidFill>
              <a:schemeClr val="bg1"/>
            </a:solidFill>
          </a:endParaRPr>
        </a:p>
      </dsp:txBody>
      <dsp:txXfrm>
        <a:off x="3900599" y="3413983"/>
        <a:ext cx="1738498" cy="10430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94B3F-FE13-4D3D-84C3-A80481EA5631}">
      <dsp:nvSpPr>
        <dsp:cNvPr id="0" name=""/>
        <dsp:cNvSpPr/>
      </dsp:nvSpPr>
      <dsp:spPr>
        <a:xfrm>
          <a:off x="3855884" y="666671"/>
          <a:ext cx="1738498" cy="10430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>
              <a:latin typeface="arial" panose="020B0604020202020204" pitchFamily="34" charset="0"/>
            </a:rPr>
            <a:t>Examples</a:t>
          </a:r>
          <a:r>
            <a:rPr lang="tr-TR" sz="2100" kern="1200" dirty="0">
              <a:latin typeface="arial" panose="020B0604020202020204" pitchFamily="34" charset="0"/>
            </a:rPr>
            <a:t>: </a:t>
          </a:r>
          <a:endParaRPr lang="tr-TR" sz="2100" kern="1200" dirty="0"/>
        </a:p>
      </dsp:txBody>
      <dsp:txXfrm>
        <a:off x="3855884" y="666671"/>
        <a:ext cx="1738498" cy="1043099"/>
      </dsp:txXfrm>
    </dsp:sp>
    <dsp:sp modelId="{4952EF34-83EF-4281-AB9D-ACFC2FF29978}">
      <dsp:nvSpPr>
        <dsp:cNvPr id="0" name=""/>
        <dsp:cNvSpPr/>
      </dsp:nvSpPr>
      <dsp:spPr>
        <a:xfrm>
          <a:off x="0" y="0"/>
          <a:ext cx="3355267" cy="1988386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>
              <a:solidFill>
                <a:schemeClr val="tx1"/>
              </a:solidFill>
              <a:latin typeface="arial" panose="020B0604020202020204" pitchFamily="34" charset="0"/>
            </a:rPr>
            <a:t>RULE-5: A</a:t>
          </a:r>
          <a:r>
            <a:rPr lang="en-US" sz="21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djectives</a:t>
          </a:r>
          <a:r>
            <a:rPr lang="tr-TR" sz="21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sz="21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end</a:t>
          </a:r>
          <a:r>
            <a:rPr lang="tr-TR" sz="21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in </a:t>
          </a:r>
          <a:r>
            <a:rPr lang="tr-TR" sz="21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one</a:t>
          </a:r>
          <a:r>
            <a:rPr lang="tr-TR" sz="21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sz="21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vowel</a:t>
          </a:r>
          <a:r>
            <a:rPr lang="tr-TR" sz="21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(</a:t>
          </a:r>
          <a:r>
            <a:rPr lang="tr-TR" sz="21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a,e,i,o,u</a:t>
          </a:r>
          <a:r>
            <a:rPr lang="tr-TR" sz="21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) </a:t>
          </a:r>
          <a:r>
            <a:rPr lang="tr-TR" sz="21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and</a:t>
          </a:r>
          <a:r>
            <a:rPr lang="tr-TR" sz="21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sz="21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one</a:t>
          </a:r>
          <a:r>
            <a:rPr lang="tr-TR" sz="21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sz="21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consonant</a:t>
          </a:r>
          <a:r>
            <a:rPr lang="tr-TR" sz="21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(g, n, t, </a:t>
          </a:r>
          <a:r>
            <a:rPr lang="tr-TR" sz="21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etc</a:t>
          </a:r>
          <a:r>
            <a:rPr lang="tr-TR" sz="21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.)         </a:t>
          </a:r>
          <a:r>
            <a:rPr lang="tr-TR" sz="21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double</a:t>
          </a:r>
          <a:r>
            <a:rPr lang="tr-TR" sz="21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sz="21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the</a:t>
          </a:r>
          <a:r>
            <a:rPr lang="tr-TR" sz="21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sz="21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consonant</a:t>
          </a:r>
          <a:r>
            <a:rPr lang="tr-TR" sz="21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sz="21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and</a:t>
          </a:r>
          <a:r>
            <a:rPr lang="tr-TR" sz="21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  <a:r>
            <a:rPr lang="tr-TR" sz="2100" b="0" i="0" kern="1200" dirty="0" err="1">
              <a:solidFill>
                <a:schemeClr val="tx1"/>
              </a:solidFill>
              <a:effectLst/>
              <a:latin typeface="arial" panose="020B0604020202020204" pitchFamily="34" charset="0"/>
            </a:rPr>
            <a:t>add</a:t>
          </a:r>
          <a:r>
            <a:rPr lang="tr-TR" sz="2100" b="0" i="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0" i="0" kern="1200" dirty="0">
              <a:solidFill>
                <a:schemeClr val="bg1"/>
              </a:solidFill>
              <a:effectLst/>
              <a:latin typeface="arial" panose="020B0604020202020204" pitchFamily="34" charset="0"/>
            </a:rPr>
            <a:t>-er</a:t>
          </a:r>
        </a:p>
      </dsp:txBody>
      <dsp:txXfrm>
        <a:off x="0" y="0"/>
        <a:ext cx="3355267" cy="1988386"/>
      </dsp:txXfrm>
    </dsp:sp>
    <dsp:sp modelId="{E2700883-A24A-4910-BC77-436612382149}">
      <dsp:nvSpPr>
        <dsp:cNvPr id="0" name=""/>
        <dsp:cNvSpPr/>
      </dsp:nvSpPr>
      <dsp:spPr>
        <a:xfrm>
          <a:off x="837903" y="2501213"/>
          <a:ext cx="1738498" cy="1043099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rPr>
            <a:t>H</a:t>
          </a:r>
          <a:r>
            <a:rPr lang="tr-TR" sz="2100" kern="1200" dirty="0">
              <a:solidFill>
                <a:schemeClr val="bg1"/>
              </a:solidFill>
              <a:latin typeface="arial" panose="020B0604020202020204" pitchFamily="34" charset="0"/>
            </a:rPr>
            <a:t>ot</a:t>
          </a:r>
          <a:r>
            <a:rPr lang="tr-TR" sz="2100" kern="12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rPr>
            <a:t>-</a:t>
          </a:r>
          <a:r>
            <a:rPr lang="tr-TR" sz="2100" kern="1200" dirty="0" err="1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rPr>
            <a:t>ho</a:t>
          </a:r>
          <a:r>
            <a:rPr lang="tr-TR" sz="2100" kern="1200" dirty="0" err="1">
              <a:solidFill>
                <a:schemeClr val="tx1"/>
              </a:solidFill>
              <a:latin typeface="arial" panose="020B0604020202020204" pitchFamily="34" charset="0"/>
            </a:rPr>
            <a:t>t</a:t>
          </a:r>
          <a:r>
            <a:rPr lang="tr-TR" sz="2100" kern="1200" dirty="0" err="1">
              <a:solidFill>
                <a:schemeClr val="bg1"/>
              </a:solidFill>
              <a:latin typeface="arial" panose="020B0604020202020204" pitchFamily="34" charset="0"/>
            </a:rPr>
            <a:t>ter</a:t>
          </a:r>
          <a:endParaRPr lang="tr-TR" sz="2100" kern="1200" dirty="0">
            <a:solidFill>
              <a:schemeClr val="bg1"/>
            </a:solidFill>
            <a:latin typeface="arial" panose="020B0604020202020204" pitchFamily="34" charset="0"/>
          </a:endParaRPr>
        </a:p>
      </dsp:txBody>
      <dsp:txXfrm>
        <a:off x="837903" y="2501213"/>
        <a:ext cx="1738498" cy="1043099"/>
      </dsp:txXfrm>
    </dsp:sp>
    <dsp:sp modelId="{AECB8316-7819-4C5B-AA60-6336E8898A05}">
      <dsp:nvSpPr>
        <dsp:cNvPr id="0" name=""/>
        <dsp:cNvSpPr/>
      </dsp:nvSpPr>
      <dsp:spPr>
        <a:xfrm>
          <a:off x="3131243" y="2501213"/>
          <a:ext cx="1738498" cy="1043099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>
              <a:solidFill>
                <a:schemeClr val="tx1"/>
              </a:solidFill>
              <a:latin typeface="arial" panose="020B0604020202020204" pitchFamily="34" charset="0"/>
            </a:rPr>
            <a:t>th</a:t>
          </a:r>
          <a:r>
            <a:rPr lang="tr-TR" sz="2100" kern="1200" dirty="0" err="1">
              <a:solidFill>
                <a:schemeClr val="bg1"/>
              </a:solidFill>
              <a:latin typeface="arial" panose="020B0604020202020204" pitchFamily="34" charset="0"/>
            </a:rPr>
            <a:t>in-</a:t>
          </a:r>
          <a:r>
            <a:rPr lang="tr-TR" sz="2100" kern="1200" dirty="0" err="1">
              <a:solidFill>
                <a:schemeClr val="tx1"/>
              </a:solidFill>
              <a:latin typeface="arial" panose="020B0604020202020204" pitchFamily="34" charset="0"/>
            </a:rPr>
            <a:t>thin</a:t>
          </a:r>
          <a:r>
            <a:rPr lang="tr-TR" sz="2100" kern="1200" dirty="0" err="1">
              <a:solidFill>
                <a:schemeClr val="bg1"/>
              </a:solidFill>
              <a:latin typeface="arial" panose="020B0604020202020204" pitchFamily="34" charset="0"/>
            </a:rPr>
            <a:t>ner</a:t>
          </a:r>
          <a:endParaRPr lang="tr-TR" sz="2100" kern="1200" dirty="0">
            <a:solidFill>
              <a:schemeClr val="bg1"/>
            </a:solidFill>
            <a:latin typeface="arial" panose="020B0604020202020204" pitchFamily="34" charset="0"/>
          </a:endParaRPr>
        </a:p>
      </dsp:txBody>
      <dsp:txXfrm>
        <a:off x="3131243" y="2501213"/>
        <a:ext cx="1738498" cy="1043099"/>
      </dsp:txXfrm>
    </dsp:sp>
    <dsp:sp modelId="{9886B3AD-EA11-4713-9702-4B4B3BCDC1A8}">
      <dsp:nvSpPr>
        <dsp:cNvPr id="0" name=""/>
        <dsp:cNvSpPr/>
      </dsp:nvSpPr>
      <dsp:spPr>
        <a:xfrm>
          <a:off x="3116588" y="3797680"/>
          <a:ext cx="1738498" cy="1043099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>
              <a:solidFill>
                <a:schemeClr val="tx1"/>
              </a:solidFill>
              <a:latin typeface="arial" panose="020B0604020202020204" pitchFamily="34" charset="0"/>
            </a:rPr>
            <a:t>f</a:t>
          </a:r>
          <a:r>
            <a:rPr lang="tr-TR" sz="2100" kern="1200" dirty="0" err="1">
              <a:solidFill>
                <a:schemeClr val="bg1"/>
              </a:solidFill>
              <a:latin typeface="arial" panose="020B0604020202020204" pitchFamily="34" charset="0"/>
            </a:rPr>
            <a:t>at-</a:t>
          </a:r>
          <a:r>
            <a:rPr lang="tr-TR" sz="2100" kern="1200" dirty="0" err="1">
              <a:solidFill>
                <a:schemeClr val="tx1"/>
              </a:solidFill>
              <a:latin typeface="arial" panose="020B0604020202020204" pitchFamily="34" charset="0"/>
            </a:rPr>
            <a:t>fat</a:t>
          </a:r>
          <a:r>
            <a:rPr lang="tr-TR" sz="2100" kern="1200" dirty="0" err="1">
              <a:solidFill>
                <a:schemeClr val="bg1"/>
              </a:solidFill>
              <a:latin typeface="arial" panose="020B0604020202020204" pitchFamily="34" charset="0"/>
            </a:rPr>
            <a:t>ter</a:t>
          </a:r>
          <a:endParaRPr lang="tr-TR" sz="2100" kern="1200" dirty="0">
            <a:solidFill>
              <a:schemeClr val="bg1"/>
            </a:solidFill>
            <a:latin typeface="arial" panose="020B0604020202020204" pitchFamily="34" charset="0"/>
          </a:endParaRPr>
        </a:p>
      </dsp:txBody>
      <dsp:txXfrm>
        <a:off x="3116588" y="3797680"/>
        <a:ext cx="1738498" cy="1043099"/>
      </dsp:txXfrm>
    </dsp:sp>
    <dsp:sp modelId="{3F584F13-444D-4628-96C9-E7AD116CE81A}">
      <dsp:nvSpPr>
        <dsp:cNvPr id="0" name=""/>
        <dsp:cNvSpPr/>
      </dsp:nvSpPr>
      <dsp:spPr>
        <a:xfrm>
          <a:off x="875733" y="3795601"/>
          <a:ext cx="1738498" cy="104309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 err="1">
              <a:solidFill>
                <a:schemeClr val="tx1"/>
              </a:solidFill>
              <a:latin typeface="arial" panose="020B0604020202020204" pitchFamily="34" charset="0"/>
            </a:rPr>
            <a:t>B</a:t>
          </a:r>
          <a:r>
            <a:rPr lang="tr-TR" sz="2100" kern="1200" dirty="0" err="1">
              <a:solidFill>
                <a:schemeClr val="bg1"/>
              </a:solidFill>
              <a:latin typeface="arial" panose="020B0604020202020204" pitchFamily="34" charset="0"/>
            </a:rPr>
            <a:t>ig-</a:t>
          </a:r>
          <a:r>
            <a:rPr lang="tr-TR" sz="2100" kern="1200" dirty="0" err="1">
              <a:solidFill>
                <a:schemeClr val="tx1"/>
              </a:solidFill>
              <a:latin typeface="arial" panose="020B0604020202020204" pitchFamily="34" charset="0"/>
            </a:rPr>
            <a:t>big</a:t>
          </a:r>
          <a:r>
            <a:rPr lang="tr-TR" sz="2100" kern="1200" dirty="0" err="1">
              <a:solidFill>
                <a:schemeClr val="bg1"/>
              </a:solidFill>
              <a:latin typeface="arial" panose="020B0604020202020204" pitchFamily="34" charset="0"/>
            </a:rPr>
            <a:t>ger</a:t>
          </a:r>
          <a:endParaRPr lang="tr-TR" sz="2100" kern="1200" dirty="0">
            <a:solidFill>
              <a:schemeClr val="bg1"/>
            </a:solidFill>
            <a:latin typeface="arial" panose="020B0604020202020204" pitchFamily="34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100" kern="1200" dirty="0">
            <a:solidFill>
              <a:schemeClr val="bg1"/>
            </a:solidFill>
            <a:latin typeface="arial" panose="020B0604020202020204" pitchFamily="34" charset="0"/>
          </a:endParaRPr>
        </a:p>
      </dsp:txBody>
      <dsp:txXfrm>
        <a:off x="875733" y="3795601"/>
        <a:ext cx="1738498" cy="1043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92060-1689-44B3-A980-530EE3806C35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78021-776F-445B-9BB9-7C6624E8C0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466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78021-776F-445B-9BB9-7C6624E8C08B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44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7178DE-9F94-49FC-803E-7D084A68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65BF1FF-B735-4081-ABBD-646C44BEE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D22588-878F-4533-902D-839948DA0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950F-2510-4192-8114-794EC862904D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D212F96-9586-4BB8-AD2A-6E6DF195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13F8F8-104C-4490-9CEA-F3F7AB03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BBF9-9219-4B39-9A3B-3F95AA67B2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403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E952EB-FEA0-4A6C-A6C0-6D3A0648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5CE0655-9681-4FBF-9EC0-E9D440872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5754CB-CB4B-4B49-9B5E-2036995D1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950F-2510-4192-8114-794EC862904D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6F8664-82CC-4A06-97DE-20FD26A4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43BBE1-1150-4ABD-9666-EA3F5AFE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BBF9-9219-4B39-9A3B-3F95AA67B2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91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84BB1F1-1F65-4952-B3A6-EF6262AB0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CA59684-7C3D-4E0C-A076-A089E198A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CA4AEF-7649-468B-82C3-3E2D77939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950F-2510-4192-8114-794EC862904D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9DD5A5-74A5-4D2E-B824-77D5351A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1106F2-42EC-45A7-828D-555A6476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BBF9-9219-4B39-9A3B-3F95AA67B2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93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CD3244-DDE1-4825-9071-968C324F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558B8E-3AA9-4186-8AF3-741D87DFB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C216A48-A942-4C15-BAE6-59A4AAD8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950F-2510-4192-8114-794EC862904D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968900-4142-4010-92C9-75AD7FD5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DC290F-86D3-4D9E-AC15-294E0DF0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BBF9-9219-4B39-9A3B-3F95AA67B2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558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D65EFC-2389-476B-AC6C-C163F482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2795E1F-C008-47B8-85BA-464C2D866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772C3E-9758-40EC-8828-CBE7C4F9F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950F-2510-4192-8114-794EC862904D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F2ABAD1-671E-48B7-B7BF-B7FC17DE8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6A7933-37F4-4655-BC62-6852A918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BBF9-9219-4B39-9A3B-3F95AA67B2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50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89184D-5AEA-4E75-BD0D-1C1534BFC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EAD86F-98B1-4002-AA8E-2B51E52BE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E1695BE-6886-4696-9F1C-977B26C4E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46A40E4-727D-400C-A48F-F138B89D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950F-2510-4192-8114-794EC862904D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DCCCB15-4486-495A-839D-21942C9DF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FF2AF9B-8C8A-4614-8EE4-47A1D1BC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BBF9-9219-4B39-9A3B-3F95AA67B2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787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D7278D-28C2-445B-8DA8-01BADCFB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1DEF0B-B3D6-4FC9-ABCF-16BD7F5C8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E9B27E-ADE6-4D74-8DC4-134C39581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7384565-DF23-42E0-A70A-6EB1FF6E8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D73B191-8AF5-48F8-8E17-785203D56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042916F-C1F9-4189-808A-41236099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950F-2510-4192-8114-794EC862904D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2E2710B-2114-4163-94F6-908134FC3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BDF5D65-CF68-4974-9E7D-85EFCD42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BBF9-9219-4B39-9A3B-3F95AA67B2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51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343E57-0814-4F65-B266-1C024306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05E9FFB-350A-4E85-B712-F15F7EDC6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950F-2510-4192-8114-794EC862904D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9F6AF6A-AB5E-49EE-A536-EFDA0776F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722E5E6-44B1-4879-A4AA-FA3BD565E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BBF9-9219-4B39-9A3B-3F95AA67B2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972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7CA4B5D-2B93-4BE6-8756-E7679343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950F-2510-4192-8114-794EC862904D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A63596E-1C67-4054-AD3B-CDCAC401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D2F1E9F-41DD-400E-A530-C17754C4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BBF9-9219-4B39-9A3B-3F95AA67B2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880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B5AA67-C580-4F93-81A4-A6F4D2A85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AC0F9E-BD29-4C69-BB2D-A224BBF73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111145A-3657-4819-A684-F1656912E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4F378BC-8CFE-498D-BD7E-3CA3AFA1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950F-2510-4192-8114-794EC862904D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47B7FA2-C90F-4E44-ACB2-07F742E6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33856C6-A327-47C8-995D-E5E9AC4B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BBF9-9219-4B39-9A3B-3F95AA67B2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743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86164E-A000-4570-B256-951711BB3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380B652-182B-44DA-BF2A-705758E56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B474998-3755-4D97-8DA2-E1CCA9020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A925BD1-38F5-42B7-8D22-577C303F5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950F-2510-4192-8114-794EC862904D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76E1948-EBEF-4820-A903-B8F3B2C2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BBC3867-1737-4CD1-BD64-DEE5CB6E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BBF9-9219-4B39-9A3B-3F95AA67B2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63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F1ECE48-7D15-4534-B521-AA031F68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27B7C70-3C4B-44F9-A374-5B55B6559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CA5DB0-7103-47FD-A20D-5503361F6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C950F-2510-4192-8114-794EC862904D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82FACB4-B7A7-4728-8510-E754D7443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F614AF-23F8-47E4-A403-5A079D2AE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BBF9-9219-4B39-9A3B-3F95AA67B2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88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17/06/relationships/model3d" Target="../media/model3d2.glb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86A841E-334B-4327-A27D-453909AD1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489" y="2960716"/>
            <a:ext cx="4274655" cy="2387600"/>
          </a:xfrm>
        </p:spPr>
        <p:txBody>
          <a:bodyPr anchor="t">
            <a:normAutofit/>
          </a:bodyPr>
          <a:lstStyle/>
          <a:p>
            <a:pPr algn="l"/>
            <a:r>
              <a:rPr lang="tr-TR" sz="5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</a:t>
            </a:r>
            <a:r>
              <a:rPr lang="tr-TR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Adjectives</a:t>
            </a:r>
            <a:endParaRPr lang="tr-TR" sz="5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DB60021-7550-40CE-9FF7-494C28ECE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953037"/>
            <a:ext cx="4036333" cy="1709849"/>
          </a:xfrm>
        </p:spPr>
        <p:txBody>
          <a:bodyPr anchor="b">
            <a:normAutofit/>
          </a:bodyPr>
          <a:lstStyle/>
          <a:p>
            <a:pPr algn="l"/>
            <a:endParaRPr lang="tr-TR" sz="2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, elektronik eşyalar, jak içeren bir resim&#10;&#10;Açıklama otomatik olarak oluşturuldu">
            <a:extLst>
              <a:ext uri="{FF2B5EF4-FFF2-40B4-BE49-F238E27FC236}">
                <a16:creationId xmlns:a16="http://schemas.microsoft.com/office/drawing/2014/main" id="{B2FE3BE7-C321-4BF5-BDC7-2F0F0E82C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2" y="1323623"/>
            <a:ext cx="5536001" cy="4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0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BCC111F-86B0-4DCD-8C17-E62118A1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tr-TR" sz="4000" dirty="0" err="1">
                <a:solidFill>
                  <a:schemeClr val="bg1"/>
                </a:solidFill>
              </a:rPr>
              <a:t>Some</a:t>
            </a:r>
            <a:r>
              <a:rPr lang="tr-TR" sz="4000" dirty="0">
                <a:solidFill>
                  <a:schemeClr val="bg1"/>
                </a:solidFill>
              </a:rPr>
              <a:t> </a:t>
            </a:r>
            <a:r>
              <a:rPr lang="tr-TR" sz="4000" dirty="0" err="1">
                <a:solidFill>
                  <a:schemeClr val="bg1"/>
                </a:solidFill>
              </a:rPr>
              <a:t>examples</a:t>
            </a:r>
            <a:r>
              <a:rPr lang="tr-TR" sz="4000" dirty="0">
                <a:solidFill>
                  <a:schemeClr val="bg1"/>
                </a:solidFill>
              </a:rPr>
              <a:t>:</a:t>
            </a:r>
          </a:p>
        </p:txBody>
      </p:sp>
      <p:grpSp>
        <p:nvGrpSpPr>
          <p:cNvPr id="2059" name="Group 72">
            <a:extLst>
              <a:ext uri="{FF2B5EF4-FFF2-40B4-BE49-F238E27FC236}">
                <a16:creationId xmlns:a16="http://schemas.microsoft.com/office/drawing/2014/main" id="{CC09AFE8-9934-40C0-A058-4008A3B19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160" y="1498600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3588ED6-49C5-4EAF-BBCE-DB6B4184D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149B80A-4A62-4495-AE87-F32755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38C3DC5-5887-49A9-AABB-A9772488F2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BD695E1-00AC-49AE-93BF-22000734A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721D808-B8BC-4568-A927-12BC276FBF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B2886F6-DE07-47C7-840F-22CD86C0D1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050" name="Picture 2" descr="Four reasons not to worry if an exam is really hard | The Student Room">
            <a:extLst>
              <a:ext uri="{FF2B5EF4-FFF2-40B4-BE49-F238E27FC236}">
                <a16:creationId xmlns:a16="http://schemas.microsoft.com/office/drawing/2014/main" id="{2E530CBA-92CA-4DC7-ACA5-7099683F2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091" y="1522526"/>
            <a:ext cx="4369112" cy="342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9A6E98-B369-4691-9EC1-F762AAF17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179" y="2422187"/>
            <a:ext cx="5038927" cy="317851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exam today was </a:t>
            </a:r>
            <a:r>
              <a:rPr lang="tr-TR" sz="1800" b="1" dirty="0" err="1">
                <a:solidFill>
                  <a:srgbClr val="C00000">
                    <a:alpha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tr-TR" sz="1800" b="1" dirty="0">
                <a:solidFill>
                  <a:srgbClr val="C00000">
                    <a:alpha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b="1" dirty="0" err="1">
                <a:solidFill>
                  <a:srgbClr val="C00000">
                    <a:alpha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difficult</a:t>
            </a:r>
            <a:r>
              <a:rPr lang="tr-TR" sz="1800" b="1" dirty="0">
                <a:solidFill>
                  <a:srgbClr val="C00000">
                    <a:alpha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b="1" dirty="0" err="1">
                <a:solidFill>
                  <a:srgbClr val="C00000">
                    <a:alpha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en-US" sz="1800" b="1" dirty="0">
                <a:solidFill>
                  <a:srgbClr val="C00000">
                    <a:alpha val="80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year’s exam. </a:t>
            </a:r>
            <a:endParaRPr lang="tr-TR" sz="1800" dirty="0">
              <a:solidFill>
                <a:schemeClr val="bg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second book is </a:t>
            </a:r>
            <a:r>
              <a:rPr lang="tr-TR" sz="1800" b="1" dirty="0" err="1">
                <a:solidFill>
                  <a:srgbClr val="C00000">
                    <a:alpha val="80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tr-TR" sz="1800" b="1" dirty="0">
                <a:solidFill>
                  <a:srgbClr val="C00000">
                    <a:alpha val="80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b="1" dirty="0" err="1">
                <a:solidFill>
                  <a:srgbClr val="C00000">
                    <a:alpha val="80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interesting</a:t>
            </a:r>
            <a:r>
              <a:rPr lang="tr-TR" sz="1800" b="1" dirty="0">
                <a:solidFill>
                  <a:srgbClr val="C00000">
                    <a:alpha val="80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b="1" dirty="0" err="1">
                <a:solidFill>
                  <a:srgbClr val="C00000">
                    <a:alpha val="80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first one</a:t>
            </a:r>
            <a:r>
              <a:rPr lang="tr-TR" sz="18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8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students ask </a:t>
            </a:r>
            <a:r>
              <a:rPr lang="tr-TR" sz="1800" b="1" dirty="0" err="1">
                <a:solidFill>
                  <a:srgbClr val="C00000">
                    <a:alpha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tr-TR" sz="1800" b="1" dirty="0">
                <a:solidFill>
                  <a:srgbClr val="C00000">
                    <a:alpha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b="1" dirty="0" err="1">
                <a:solidFill>
                  <a:srgbClr val="C00000">
                    <a:alpha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intelligent</a:t>
            </a:r>
            <a:r>
              <a:rPr lang="en-US" sz="1800" b="1" dirty="0">
                <a:solidFill>
                  <a:srgbClr val="C00000">
                    <a:alpha val="80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</a:t>
            </a:r>
            <a:r>
              <a:rPr lang="tr-TR" sz="1800" b="1" dirty="0" err="1">
                <a:solidFill>
                  <a:srgbClr val="C00000">
                    <a:alpha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they did before</a:t>
            </a:r>
            <a:r>
              <a:rPr lang="tr-TR" sz="1800" dirty="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8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Drivers in this country are </a:t>
            </a:r>
            <a:r>
              <a:rPr lang="tr-TR" sz="1800" b="1" dirty="0" err="1">
                <a:solidFill>
                  <a:srgbClr val="C00000">
                    <a:alpha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tr-TR" sz="1800" b="1" dirty="0">
                <a:solidFill>
                  <a:srgbClr val="C00000">
                    <a:alpha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b="1" dirty="0" err="1">
                <a:solidFill>
                  <a:srgbClr val="C00000">
                    <a:alpha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dangerous</a:t>
            </a:r>
            <a:r>
              <a:rPr lang="tr-TR" sz="1800" b="1" dirty="0">
                <a:solidFill>
                  <a:srgbClr val="C00000">
                    <a:alpha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b="1" dirty="0" err="1">
                <a:solidFill>
                  <a:srgbClr val="C00000">
                    <a:alpha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en-US" sz="1800" b="1" dirty="0">
                <a:solidFill>
                  <a:srgbClr val="C00000">
                    <a:alpha val="80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drivers in my country</a:t>
            </a:r>
            <a:r>
              <a:rPr lang="tr-TR" sz="18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288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9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panjur içeren bir resim&#10;&#10;Açıklama otomatik olarak oluşturuldu">
            <a:extLst>
              <a:ext uri="{FF2B5EF4-FFF2-40B4-BE49-F238E27FC236}">
                <a16:creationId xmlns:a16="http://schemas.microsoft.com/office/drawing/2014/main" id="{A50B8CED-753D-4F75-9A11-D468EB94B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F083BBB-B91A-49B6-BD39-F043F417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673"/>
            <a:ext cx="4023360" cy="5004794"/>
          </a:xfrm>
        </p:spPr>
        <p:txBody>
          <a:bodyPr>
            <a:normAutofit/>
          </a:bodyPr>
          <a:lstStyle/>
          <a:p>
            <a:r>
              <a:rPr lang="tr-TR" sz="5000" dirty="0">
                <a:solidFill>
                  <a:srgbClr val="FFFFFF"/>
                </a:solidFill>
              </a:rPr>
              <a:t>RULES FOR COMPARATIVE ADJECTIVES</a:t>
            </a:r>
          </a:p>
        </p:txBody>
      </p:sp>
      <p:sp>
        <p:nvSpPr>
          <p:cNvPr id="35" name="sketch box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47625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87577127-7E11-4D4C-99AF-C80EBE926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765430"/>
              </p:ext>
            </p:extLst>
          </p:nvPr>
        </p:nvGraphicFramePr>
        <p:xfrm>
          <a:off x="5599083" y="853673"/>
          <a:ext cx="5715000" cy="500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3258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70D6ED7-2C3F-4AD9-AC79-FEC0B38F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42" y="479990"/>
            <a:ext cx="3605406" cy="1325563"/>
          </a:xfrm>
        </p:spPr>
        <p:txBody>
          <a:bodyPr>
            <a:normAutofit/>
          </a:bodyPr>
          <a:lstStyle/>
          <a:p>
            <a:pPr algn="r"/>
            <a:r>
              <a:rPr lang="tr-TR" sz="3200" dirty="0" err="1">
                <a:solidFill>
                  <a:schemeClr val="bg1"/>
                </a:solidFill>
              </a:rPr>
              <a:t>Some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Examples</a:t>
            </a:r>
            <a:r>
              <a:rPr lang="tr-TR" sz="3200" dirty="0">
                <a:solidFill>
                  <a:schemeClr val="bg1"/>
                </a:solidFill>
              </a:rPr>
              <a:t>:</a:t>
            </a:r>
          </a:p>
        </p:txBody>
      </p:sp>
      <p:cxnSp>
        <p:nvCxnSpPr>
          <p:cNvPr id="3083" name="Straight Connector 72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685571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AD5EC4-D419-49B9-B4F2-D9AE92FA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8783" y="411881"/>
            <a:ext cx="6512265" cy="1461780"/>
          </a:xfrm>
        </p:spPr>
        <p:txBody>
          <a:bodyPr anchor="ctr">
            <a:normAutofit/>
          </a:bodyPr>
          <a:lstStyle/>
          <a:p>
            <a:r>
              <a:rPr lang="en-US" sz="2400" b="0" dirty="0">
                <a:solidFill>
                  <a:schemeClr val="bg1"/>
                </a:solidFill>
                <a:effectLst/>
              </a:rPr>
              <a:t>The weather in May can be hot, but the weather in June is </a:t>
            </a:r>
            <a:r>
              <a:rPr lang="tr-TR" sz="2400" b="0" dirty="0" err="1">
                <a:solidFill>
                  <a:srgbClr val="C00000"/>
                </a:solidFill>
                <a:effectLst/>
              </a:rPr>
              <a:t>hotter</a:t>
            </a:r>
            <a:r>
              <a:rPr lang="tr-TR" sz="2400" b="0" dirty="0">
                <a:solidFill>
                  <a:srgbClr val="C00000"/>
                </a:solidFill>
                <a:effectLst/>
              </a:rPr>
              <a:t> </a:t>
            </a:r>
            <a:r>
              <a:rPr lang="tr-TR" sz="2400" b="0" dirty="0" err="1">
                <a:solidFill>
                  <a:srgbClr val="C00000"/>
                </a:solidFill>
                <a:effectLst/>
              </a:rPr>
              <a:t>than</a:t>
            </a:r>
            <a:r>
              <a:rPr lang="tr-TR" sz="2400" b="0" dirty="0">
                <a:solidFill>
                  <a:srgbClr val="C00000"/>
                </a:solidFill>
                <a:effectLst/>
              </a:rPr>
              <a:t> </a:t>
            </a:r>
            <a:r>
              <a:rPr lang="en-US" sz="2400" b="0" dirty="0">
                <a:solidFill>
                  <a:schemeClr val="bg1"/>
                </a:solidFill>
                <a:effectLst/>
              </a:rPr>
              <a:t>in May. October is a wet month, but November is</a:t>
            </a:r>
            <a:r>
              <a:rPr lang="tr-TR" sz="2400" b="0" dirty="0">
                <a:solidFill>
                  <a:schemeClr val="bg1"/>
                </a:solidFill>
                <a:effectLst/>
              </a:rPr>
              <a:t> </a:t>
            </a:r>
            <a:r>
              <a:rPr lang="tr-TR" sz="2400" dirty="0" err="1">
                <a:solidFill>
                  <a:srgbClr val="C00000"/>
                </a:solidFill>
              </a:rPr>
              <a:t>wetter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tr-TR" sz="2400" dirty="0" err="1">
                <a:solidFill>
                  <a:srgbClr val="C00000"/>
                </a:solidFill>
              </a:rPr>
              <a:t>than</a:t>
            </a:r>
            <a:r>
              <a:rPr lang="en-US" sz="2400" b="0" dirty="0">
                <a:solidFill>
                  <a:schemeClr val="bg1"/>
                </a:solidFill>
                <a:effectLst/>
              </a:rPr>
              <a:t> October.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Steamy Hot Weather Vs Wet - Poster Transparent PNG - 5335x1875 - Free  Download on NicePNG">
            <a:extLst>
              <a:ext uri="{FF2B5EF4-FFF2-40B4-BE49-F238E27FC236}">
                <a16:creationId xmlns:a16="http://schemas.microsoft.com/office/drawing/2014/main" id="{D972634C-9575-4C00-AA3B-95D8AD4DB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716" y="2638926"/>
            <a:ext cx="8908762" cy="360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16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9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panjur içeren bir resim&#10;&#10;Açıklama otomatik olarak oluşturuldu">
            <a:extLst>
              <a:ext uri="{FF2B5EF4-FFF2-40B4-BE49-F238E27FC236}">
                <a16:creationId xmlns:a16="http://schemas.microsoft.com/office/drawing/2014/main" id="{A50B8CED-753D-4F75-9A11-D468EB94B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F083BBB-B91A-49B6-BD39-F043F417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673"/>
            <a:ext cx="4023360" cy="5004794"/>
          </a:xfrm>
        </p:spPr>
        <p:txBody>
          <a:bodyPr>
            <a:normAutofit/>
          </a:bodyPr>
          <a:lstStyle/>
          <a:p>
            <a:r>
              <a:rPr lang="tr-TR" sz="5000" dirty="0">
                <a:solidFill>
                  <a:srgbClr val="FFFFFF"/>
                </a:solidFill>
              </a:rPr>
              <a:t>RULES FOR COMPARATIVE ADJECTIVES</a:t>
            </a:r>
          </a:p>
        </p:txBody>
      </p:sp>
      <p:sp>
        <p:nvSpPr>
          <p:cNvPr id="35" name="sketch box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47625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87577127-7E11-4D4C-99AF-C80EBE926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662377"/>
              </p:ext>
            </p:extLst>
          </p:nvPr>
        </p:nvGraphicFramePr>
        <p:xfrm>
          <a:off x="5599083" y="853673"/>
          <a:ext cx="5715000" cy="500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k: Sağ 2">
            <a:extLst>
              <a:ext uri="{FF2B5EF4-FFF2-40B4-BE49-F238E27FC236}">
                <a16:creationId xmlns:a16="http://schemas.microsoft.com/office/drawing/2014/main" id="{45B0FE38-0A30-4CB6-99C8-0653CA52079E}"/>
              </a:ext>
            </a:extLst>
          </p:cNvPr>
          <p:cNvSpPr/>
          <p:nvPr/>
        </p:nvSpPr>
        <p:spPr>
          <a:xfrm>
            <a:off x="6755751" y="1844276"/>
            <a:ext cx="365760" cy="220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8844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F3DFF4-D70F-49FA-8803-8FDF66B04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tr-TR" sz="4400" dirty="0" err="1"/>
              <a:t>Common</a:t>
            </a:r>
            <a:r>
              <a:rPr lang="tr-TR" sz="4400" dirty="0"/>
              <a:t> </a:t>
            </a:r>
            <a:r>
              <a:rPr lang="tr-TR" sz="4400" dirty="0" err="1"/>
              <a:t>exceptions</a:t>
            </a:r>
            <a:r>
              <a:rPr lang="tr-TR" sz="4400" dirty="0"/>
              <a:t> !! </a:t>
            </a:r>
            <a:br>
              <a:rPr lang="tr-TR" sz="4400" dirty="0"/>
            </a:br>
            <a:endParaRPr lang="tr-TR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Hata">
            <a:extLst>
              <a:ext uri="{FF2B5EF4-FFF2-40B4-BE49-F238E27FC236}">
                <a16:creationId xmlns:a16="http://schemas.microsoft.com/office/drawing/2014/main" id="{45C994CC-D9ED-413F-ADDD-5023F1672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8A36DA-F7FA-49F2-A0A1-EE5141EA5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tr-TR" sz="2400" u="sng" dirty="0" err="1"/>
              <a:t>They</a:t>
            </a:r>
            <a:r>
              <a:rPr lang="tr-TR" sz="2400" u="sng" dirty="0"/>
              <a:t> </a:t>
            </a:r>
            <a:r>
              <a:rPr lang="tr-TR" sz="2400" u="sng" dirty="0" err="1"/>
              <a:t>are</a:t>
            </a:r>
            <a:r>
              <a:rPr lang="tr-TR" sz="2400" u="sng" dirty="0"/>
              <a:t> </a:t>
            </a:r>
            <a:r>
              <a:rPr lang="tr-TR" sz="2400" u="sng" dirty="0" err="1">
                <a:solidFill>
                  <a:srgbClr val="FFC000"/>
                </a:solidFill>
              </a:rPr>
              <a:t>irregular</a:t>
            </a:r>
            <a:r>
              <a:rPr lang="tr-TR" sz="2400" u="sng" dirty="0">
                <a:solidFill>
                  <a:srgbClr val="FFC000"/>
                </a:solidFill>
              </a:rPr>
              <a:t> </a:t>
            </a:r>
            <a:r>
              <a:rPr lang="tr-TR" sz="2400" u="sng" dirty="0" err="1">
                <a:solidFill>
                  <a:srgbClr val="FFC000"/>
                </a:solidFill>
              </a:rPr>
              <a:t>adjectives</a:t>
            </a:r>
            <a:r>
              <a:rPr lang="tr-TR" sz="1800" dirty="0"/>
              <a:t>:</a:t>
            </a:r>
          </a:p>
          <a:p>
            <a:pPr marL="0" indent="0">
              <a:buNone/>
            </a:pPr>
            <a:r>
              <a:rPr lang="tr-TR" sz="1800" dirty="0" err="1"/>
              <a:t>Examples</a:t>
            </a:r>
            <a:r>
              <a:rPr lang="tr-TR" sz="1800" dirty="0"/>
              <a:t>: </a:t>
            </a:r>
          </a:p>
          <a:p>
            <a:pPr marL="0" indent="0">
              <a:buNone/>
            </a:pPr>
            <a:r>
              <a:rPr lang="tr-TR" sz="1800" dirty="0" err="1">
                <a:solidFill>
                  <a:srgbClr val="FFC000"/>
                </a:solidFill>
              </a:rPr>
              <a:t>bad</a:t>
            </a:r>
            <a:r>
              <a:rPr lang="tr-TR" sz="1800" dirty="0"/>
              <a:t>           </a:t>
            </a:r>
            <a:r>
              <a:rPr lang="tr-TR" sz="1800" dirty="0" err="1">
                <a:solidFill>
                  <a:srgbClr val="FFC000"/>
                </a:solidFill>
              </a:rPr>
              <a:t>worse</a:t>
            </a:r>
            <a:endParaRPr lang="tr-TR" sz="18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tr-TR" sz="1800" dirty="0" err="1">
                <a:solidFill>
                  <a:srgbClr val="FFC000"/>
                </a:solidFill>
              </a:rPr>
              <a:t>good</a:t>
            </a:r>
            <a:r>
              <a:rPr lang="tr-TR" sz="1800" dirty="0"/>
              <a:t>           </a:t>
            </a:r>
            <a:r>
              <a:rPr lang="tr-TR" sz="1800" dirty="0" err="1">
                <a:solidFill>
                  <a:srgbClr val="FFC000"/>
                </a:solidFill>
              </a:rPr>
              <a:t>better</a:t>
            </a:r>
            <a:endParaRPr lang="tr-TR" sz="18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tr-TR" sz="1800" dirty="0" err="1">
                <a:solidFill>
                  <a:srgbClr val="FFC000"/>
                </a:solidFill>
              </a:rPr>
              <a:t>little</a:t>
            </a:r>
            <a:r>
              <a:rPr lang="tr-TR" sz="1800" dirty="0"/>
              <a:t>               </a:t>
            </a:r>
            <a:r>
              <a:rPr lang="tr-TR" sz="1800" dirty="0" err="1">
                <a:solidFill>
                  <a:srgbClr val="FFC000"/>
                </a:solidFill>
              </a:rPr>
              <a:t>less</a:t>
            </a:r>
            <a:endParaRPr lang="tr-TR" sz="18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tr-TR" sz="1800" dirty="0"/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1EBCF5B6-A1D5-4110-B35F-E79188DC92B3}"/>
              </a:ext>
            </a:extLst>
          </p:cNvPr>
          <p:cNvSpPr/>
          <p:nvPr/>
        </p:nvSpPr>
        <p:spPr>
          <a:xfrm>
            <a:off x="6568440" y="3164570"/>
            <a:ext cx="44196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F93BF00E-43CE-45F4-A3BA-AA687C5EE4F7}"/>
              </a:ext>
            </a:extLst>
          </p:cNvPr>
          <p:cNvSpPr/>
          <p:nvPr/>
        </p:nvSpPr>
        <p:spPr>
          <a:xfrm>
            <a:off x="6705600" y="3504065"/>
            <a:ext cx="44196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9C873D2A-EB75-4274-9CB8-8954C543736C}"/>
              </a:ext>
            </a:extLst>
          </p:cNvPr>
          <p:cNvSpPr/>
          <p:nvPr/>
        </p:nvSpPr>
        <p:spPr>
          <a:xfrm>
            <a:off x="6720840" y="3923975"/>
            <a:ext cx="57912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2425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Londra - Vikipedi">
            <a:extLst>
              <a:ext uri="{FF2B5EF4-FFF2-40B4-BE49-F238E27FC236}">
                <a16:creationId xmlns:a16="http://schemas.microsoft.com/office/drawing/2014/main" id="{3692573E-6492-4E95-B963-01B495079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r="-2" b="-2"/>
          <a:stretch/>
        </p:blipFill>
        <p:spPr bwMode="auto">
          <a:xfrm>
            <a:off x="320040" y="320040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F8CCB9B-13EB-4812-A3AB-00C225A7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tr-TR" sz="3200" dirty="0" err="1">
                <a:solidFill>
                  <a:schemeClr val="bg1"/>
                </a:solidFill>
              </a:rPr>
              <a:t>Some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Examples</a:t>
            </a:r>
            <a:r>
              <a:rPr lang="tr-TR" sz="3200" dirty="0">
                <a:solidFill>
                  <a:schemeClr val="bg1"/>
                </a:solidFill>
              </a:rPr>
              <a:t>: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A6EFCF-C577-4179-975A-AC1635842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r>
              <a:rPr lang="en-US" sz="2400" b="0" dirty="0">
                <a:solidFill>
                  <a:schemeClr val="bg1"/>
                </a:solidFill>
                <a:effectLst/>
              </a:rPr>
              <a:t>The traffic in London is bad, but the traffic in Rome is </a:t>
            </a:r>
            <a:r>
              <a:rPr lang="tr-TR" sz="2400" b="0" dirty="0" err="1">
                <a:solidFill>
                  <a:srgbClr val="C00000"/>
                </a:solidFill>
                <a:effectLst/>
              </a:rPr>
              <a:t>worse</a:t>
            </a:r>
            <a:r>
              <a:rPr lang="tr-TR" sz="2400" b="0" dirty="0">
                <a:solidFill>
                  <a:schemeClr val="bg1"/>
                </a:solidFill>
                <a:effectLst/>
              </a:rPr>
              <a:t>.</a:t>
            </a:r>
            <a:r>
              <a:rPr lang="en-US" sz="2400" b="0" dirty="0">
                <a:solidFill>
                  <a:schemeClr val="bg1"/>
                </a:solidFill>
                <a:effectLst/>
              </a:rPr>
              <a:t>The traffic in London is </a:t>
            </a:r>
            <a:r>
              <a:rPr lang="tr-TR" sz="2400" b="0" dirty="0" err="1">
                <a:solidFill>
                  <a:srgbClr val="C00000"/>
                </a:solidFill>
                <a:effectLst/>
              </a:rPr>
              <a:t>better</a:t>
            </a:r>
            <a:r>
              <a:rPr lang="tr-TR" sz="2400" b="0" dirty="0">
                <a:solidFill>
                  <a:srgbClr val="C00000"/>
                </a:solidFill>
                <a:effectLst/>
              </a:rPr>
              <a:t> </a:t>
            </a:r>
            <a:r>
              <a:rPr lang="tr-TR" sz="2400" b="0" dirty="0" err="1">
                <a:solidFill>
                  <a:srgbClr val="C00000"/>
                </a:solidFill>
                <a:effectLst/>
              </a:rPr>
              <a:t>than</a:t>
            </a:r>
            <a:r>
              <a:rPr lang="en-US" sz="2400" dirty="0">
                <a:solidFill>
                  <a:schemeClr val="bg1"/>
                </a:solidFill>
                <a:effectLst/>
              </a:rPr>
              <a:t> </a:t>
            </a:r>
            <a:r>
              <a:rPr lang="en-US" sz="2400" b="0" dirty="0">
                <a:solidFill>
                  <a:schemeClr val="bg1"/>
                </a:solidFill>
                <a:effectLst/>
              </a:rPr>
              <a:t>the traffic in Rome.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20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92A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6B4E074-92CB-4C81-8D24-509FDC32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3200" dirty="0" err="1">
                <a:solidFill>
                  <a:srgbClr val="FFC000"/>
                </a:solidFill>
              </a:rPr>
              <a:t>Let’s</a:t>
            </a:r>
            <a:r>
              <a:rPr lang="tr-TR" sz="3200" dirty="0">
                <a:solidFill>
                  <a:srgbClr val="FFC000"/>
                </a:solidFill>
              </a:rPr>
              <a:t> </a:t>
            </a:r>
            <a:r>
              <a:rPr lang="tr-TR" sz="3200" dirty="0" err="1">
                <a:solidFill>
                  <a:srgbClr val="FFC000"/>
                </a:solidFill>
              </a:rPr>
              <a:t>see</a:t>
            </a:r>
            <a:r>
              <a:rPr lang="tr-TR" sz="3200" dirty="0">
                <a:solidFill>
                  <a:srgbClr val="FFC000"/>
                </a:solidFill>
              </a:rPr>
              <a:t> </a:t>
            </a:r>
            <a:r>
              <a:rPr lang="tr-TR" sz="3200" dirty="0" err="1">
                <a:solidFill>
                  <a:srgbClr val="FFC000"/>
                </a:solidFill>
              </a:rPr>
              <a:t>the</a:t>
            </a:r>
            <a:r>
              <a:rPr lang="tr-TR" sz="3200" dirty="0">
                <a:solidFill>
                  <a:srgbClr val="FFC000"/>
                </a:solidFill>
              </a:rPr>
              <a:t> </a:t>
            </a:r>
            <a:r>
              <a:rPr lang="tr-TR" sz="3200" dirty="0" err="1">
                <a:solidFill>
                  <a:srgbClr val="FFC000"/>
                </a:solidFill>
              </a:rPr>
              <a:t>whole</a:t>
            </a:r>
            <a:r>
              <a:rPr lang="tr-TR" sz="3200" dirty="0">
                <a:solidFill>
                  <a:srgbClr val="FFC000"/>
                </a:solidFill>
              </a:rPr>
              <a:t> </a:t>
            </a:r>
            <a:r>
              <a:rPr lang="tr-TR" sz="3200" dirty="0" err="1">
                <a:solidFill>
                  <a:srgbClr val="FFC000"/>
                </a:solidFill>
              </a:rPr>
              <a:t>frame</a:t>
            </a:r>
            <a:r>
              <a:rPr lang="tr-TR" sz="3200" dirty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en-US" sz="3200" kern="12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İçerik Yer Tutucusu 4" descr="tablo içeren bir resim&#10;&#10;Açıklama otomatik olarak oluşturuldu">
            <a:extLst>
              <a:ext uri="{FF2B5EF4-FFF2-40B4-BE49-F238E27FC236}">
                <a16:creationId xmlns:a16="http://schemas.microsoft.com/office/drawing/2014/main" id="{5AB49B7D-EB7D-403A-88BB-61939CEFB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775191"/>
            <a:ext cx="7347537" cy="530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11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5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0895940-6E74-433B-A181-323CFB3D0CD3}"/>
              </a:ext>
            </a:extLst>
          </p:cNvPr>
          <p:cNvSpPr txBox="1"/>
          <p:nvPr/>
        </p:nvSpPr>
        <p:spPr>
          <a:xfrm>
            <a:off x="97278" y="3146400"/>
            <a:ext cx="4902740" cy="245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Common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Comparative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A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djectives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are here!!</a:t>
            </a:r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8D7BF483-F36E-45A4-B9FC-58F6E0531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33"/>
          <a:stretch/>
        </p:blipFill>
        <p:spPr>
          <a:xfrm>
            <a:off x="7080692" y="710120"/>
            <a:ext cx="5622587" cy="6381345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B Model 2" descr="C">
                <a:extLst>
                  <a:ext uri="{FF2B5EF4-FFF2-40B4-BE49-F238E27FC236}">
                    <a16:creationId xmlns:a16="http://schemas.microsoft.com/office/drawing/2014/main" id="{1607D0A7-51DF-4E74-B6E4-262B00633EC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84765809"/>
                  </p:ext>
                </p:extLst>
              </p:nvPr>
            </p:nvGraphicFramePr>
            <p:xfrm>
              <a:off x="97278" y="262646"/>
              <a:ext cx="2723743" cy="256810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723743" cy="2568103"/>
                    </a:xfrm>
                    <a:prstGeom prst="rect">
                      <a:avLst/>
                    </a:prstGeom>
                  </am3d:spPr>
                  <am3d:camera>
                    <am3d:pos x="0" y="0" z="581165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49814" d="1000000"/>
                    <am3d:preTrans dx="0" dy="-18002853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3591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B Model 2" descr="C">
                <a:extLst>
                  <a:ext uri="{FF2B5EF4-FFF2-40B4-BE49-F238E27FC236}">
                    <a16:creationId xmlns:a16="http://schemas.microsoft.com/office/drawing/2014/main" id="{1607D0A7-51DF-4E74-B6E4-262B00633E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78" y="262646"/>
                <a:ext cx="2723743" cy="2568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B Model 3" descr="A">
                <a:extLst>
                  <a:ext uri="{FF2B5EF4-FFF2-40B4-BE49-F238E27FC236}">
                    <a16:creationId xmlns:a16="http://schemas.microsoft.com/office/drawing/2014/main" id="{F80FDDF8-DFF7-4066-AEF4-CFF6C27964C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59639938"/>
                  </p:ext>
                </p:extLst>
              </p:nvPr>
            </p:nvGraphicFramePr>
            <p:xfrm>
              <a:off x="3991694" y="3326982"/>
              <a:ext cx="2582007" cy="3180823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582007" cy="3180823"/>
                    </a:xfrm>
                    <a:prstGeom prst="rect">
                      <a:avLst/>
                    </a:prstGeom>
                  </am3d:spPr>
                  <am3d:camera>
                    <am3d:pos x="0" y="0" z="6298216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48690" d="1000000"/>
                    <am3d:preTrans dx="-1" dy="-18000000" dz="-1982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41255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B Model 3" descr="A">
                <a:extLst>
                  <a:ext uri="{FF2B5EF4-FFF2-40B4-BE49-F238E27FC236}">
                    <a16:creationId xmlns:a16="http://schemas.microsoft.com/office/drawing/2014/main" id="{F80FDDF8-DFF7-4066-AEF4-CFF6C27964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1694" y="3326982"/>
                <a:ext cx="2582007" cy="31808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4782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tistic close-up of the dandelion head with fuzzy overblown hair">
            <a:extLst>
              <a:ext uri="{FF2B5EF4-FFF2-40B4-BE49-F238E27FC236}">
                <a16:creationId xmlns:a16="http://schemas.microsoft.com/office/drawing/2014/main" id="{10BE8B79-B4E3-40DB-B5AB-066E378A5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D318B00-31AE-4BAD-8CD0-780891F2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Let’s have a look more examples</a:t>
            </a:r>
            <a:r>
              <a:rPr lang="en-US" sz="4000">
                <a:sym typeface="Wingdings" panose="05000000000000000000" pitchFamily="2" charset="2"/>
              </a:rPr>
              <a:t></a:t>
            </a:r>
            <a:endParaRPr lang="en-US" sz="4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595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566451-0C78-4CE9-BEDF-9EEFB7C7A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10066"/>
            <a:ext cx="4243589" cy="3533717"/>
          </a:xfrm>
        </p:spPr>
        <p:txBody>
          <a:bodyPr>
            <a:normAutofit lnSpcReduction="10000"/>
          </a:bodyPr>
          <a:lstStyle/>
          <a:p>
            <a:r>
              <a:rPr lang="tr-TR" sz="2200" dirty="0"/>
              <a:t>Dark </a:t>
            </a:r>
            <a:r>
              <a:rPr lang="tr-TR" sz="2200" dirty="0" err="1"/>
              <a:t>chocolate</a:t>
            </a:r>
            <a:r>
              <a:rPr lang="tr-TR" sz="2200" dirty="0"/>
              <a:t> is </a:t>
            </a:r>
            <a:r>
              <a:rPr lang="tr-TR" sz="2200" b="0" dirty="0" err="1">
                <a:solidFill>
                  <a:srgbClr val="C00000"/>
                </a:solidFill>
                <a:effectLst/>
              </a:rPr>
              <a:t>healthier</a:t>
            </a:r>
            <a:r>
              <a:rPr lang="tr-TR" sz="2200" b="0" dirty="0">
                <a:solidFill>
                  <a:srgbClr val="C00000"/>
                </a:solidFill>
                <a:effectLst/>
              </a:rPr>
              <a:t> </a:t>
            </a:r>
            <a:r>
              <a:rPr lang="tr-TR" sz="2200" b="0" dirty="0" err="1">
                <a:solidFill>
                  <a:srgbClr val="C00000"/>
                </a:solidFill>
                <a:effectLst/>
              </a:rPr>
              <a:t>than</a:t>
            </a:r>
            <a:r>
              <a:rPr lang="tr-TR" sz="2200" b="0" dirty="0">
                <a:solidFill>
                  <a:srgbClr val="C00000"/>
                </a:solidFill>
                <a:effectLst/>
              </a:rPr>
              <a:t> </a:t>
            </a:r>
            <a:r>
              <a:rPr lang="tr-TR" sz="2200" dirty="0" err="1"/>
              <a:t>the</a:t>
            </a:r>
            <a:r>
              <a:rPr lang="tr-TR" sz="2200" dirty="0"/>
              <a:t> White </a:t>
            </a:r>
            <a:r>
              <a:rPr lang="tr-TR" sz="2200" dirty="0" err="1"/>
              <a:t>chocolate</a:t>
            </a:r>
            <a:r>
              <a:rPr lang="tr-TR" sz="2200" dirty="0"/>
              <a:t>.</a:t>
            </a:r>
          </a:p>
          <a:p>
            <a:r>
              <a:rPr lang="tr-TR" sz="2200" dirty="0" err="1"/>
              <a:t>London</a:t>
            </a:r>
            <a:r>
              <a:rPr lang="tr-TR" sz="2200" dirty="0"/>
              <a:t> is </a:t>
            </a:r>
            <a:r>
              <a:rPr lang="tr-TR" sz="2200" dirty="0" err="1">
                <a:solidFill>
                  <a:srgbClr val="C00000"/>
                </a:solidFill>
              </a:rPr>
              <a:t>older</a:t>
            </a:r>
            <a:r>
              <a:rPr lang="tr-TR" sz="2200" dirty="0">
                <a:solidFill>
                  <a:srgbClr val="C00000"/>
                </a:solidFill>
              </a:rPr>
              <a:t> </a:t>
            </a:r>
            <a:r>
              <a:rPr lang="tr-TR" sz="2200" dirty="0" err="1">
                <a:solidFill>
                  <a:srgbClr val="C00000"/>
                </a:solidFill>
              </a:rPr>
              <a:t>than</a:t>
            </a:r>
            <a:r>
              <a:rPr lang="tr-TR" sz="2200" dirty="0">
                <a:solidFill>
                  <a:srgbClr val="C00000"/>
                </a:solidFill>
              </a:rPr>
              <a:t> </a:t>
            </a:r>
            <a:r>
              <a:rPr lang="tr-TR" sz="2200" dirty="0"/>
              <a:t>New York.</a:t>
            </a:r>
          </a:p>
          <a:p>
            <a:r>
              <a:rPr lang="tr-TR" sz="2200" dirty="0" err="1"/>
              <a:t>Travelling</a:t>
            </a:r>
            <a:r>
              <a:rPr lang="tr-TR" sz="2200" dirty="0"/>
              <a:t> </a:t>
            </a:r>
            <a:r>
              <a:rPr lang="tr-TR" sz="2200" dirty="0" err="1"/>
              <a:t>by</a:t>
            </a:r>
            <a:r>
              <a:rPr lang="tr-TR" sz="2200" dirty="0"/>
              <a:t> </a:t>
            </a:r>
            <a:r>
              <a:rPr lang="tr-TR" sz="2200" dirty="0" err="1"/>
              <a:t>bus</a:t>
            </a:r>
            <a:r>
              <a:rPr lang="tr-TR" sz="2200" dirty="0"/>
              <a:t> is </a:t>
            </a:r>
            <a:r>
              <a:rPr lang="tr-TR" sz="2200" dirty="0" err="1">
                <a:solidFill>
                  <a:srgbClr val="C00000"/>
                </a:solidFill>
              </a:rPr>
              <a:t>worse</a:t>
            </a:r>
            <a:r>
              <a:rPr lang="tr-TR" sz="2200" dirty="0">
                <a:solidFill>
                  <a:srgbClr val="C00000"/>
                </a:solidFill>
              </a:rPr>
              <a:t> </a:t>
            </a:r>
            <a:r>
              <a:rPr lang="tr-TR" sz="2200" dirty="0" err="1">
                <a:solidFill>
                  <a:srgbClr val="C00000"/>
                </a:solidFill>
              </a:rPr>
              <a:t>than</a:t>
            </a:r>
            <a:r>
              <a:rPr lang="tr-TR" sz="2200" dirty="0">
                <a:solidFill>
                  <a:srgbClr val="C00000"/>
                </a:solidFill>
              </a:rPr>
              <a:t> </a:t>
            </a:r>
            <a:r>
              <a:rPr lang="tr-TR" sz="2200" dirty="0" err="1"/>
              <a:t>travelling</a:t>
            </a:r>
            <a:r>
              <a:rPr lang="tr-TR" sz="2200" dirty="0"/>
              <a:t> </a:t>
            </a:r>
            <a:r>
              <a:rPr lang="tr-TR" sz="2200" dirty="0" err="1"/>
              <a:t>by</a:t>
            </a:r>
            <a:r>
              <a:rPr lang="tr-TR" sz="2200" dirty="0"/>
              <a:t> car.</a:t>
            </a:r>
          </a:p>
          <a:p>
            <a:r>
              <a:rPr lang="tr-TR" sz="2200" dirty="0" err="1"/>
              <a:t>Chilli</a:t>
            </a:r>
            <a:r>
              <a:rPr lang="tr-TR" sz="2200" dirty="0"/>
              <a:t> </a:t>
            </a:r>
            <a:r>
              <a:rPr lang="tr-TR" sz="2200" dirty="0" err="1"/>
              <a:t>peppers</a:t>
            </a:r>
            <a:r>
              <a:rPr lang="tr-TR" sz="2200" dirty="0"/>
              <a:t> </a:t>
            </a:r>
            <a:r>
              <a:rPr lang="tr-TR" sz="2200" dirty="0" err="1"/>
              <a:t>are</a:t>
            </a:r>
            <a:r>
              <a:rPr lang="tr-TR" sz="2200" dirty="0"/>
              <a:t> </a:t>
            </a:r>
            <a:r>
              <a:rPr lang="tr-TR" sz="2200" dirty="0" err="1">
                <a:solidFill>
                  <a:srgbClr val="C00000"/>
                </a:solidFill>
              </a:rPr>
              <a:t>spicier</a:t>
            </a:r>
            <a:r>
              <a:rPr lang="tr-TR" sz="2200" dirty="0">
                <a:solidFill>
                  <a:srgbClr val="C00000"/>
                </a:solidFill>
              </a:rPr>
              <a:t> </a:t>
            </a:r>
            <a:r>
              <a:rPr lang="tr-TR" sz="2200" dirty="0" err="1">
                <a:solidFill>
                  <a:srgbClr val="C00000"/>
                </a:solidFill>
              </a:rPr>
              <a:t>than</a:t>
            </a:r>
            <a:r>
              <a:rPr lang="tr-TR" sz="2200" dirty="0"/>
              <a:t> </a:t>
            </a:r>
            <a:r>
              <a:rPr lang="tr-TR" sz="2200" dirty="0" err="1"/>
              <a:t>bell</a:t>
            </a:r>
            <a:r>
              <a:rPr lang="tr-TR" sz="2200" dirty="0"/>
              <a:t> </a:t>
            </a:r>
            <a:r>
              <a:rPr lang="tr-TR" sz="2200" dirty="0" err="1"/>
              <a:t>peppers</a:t>
            </a:r>
            <a:r>
              <a:rPr lang="tr-TR" sz="2200" dirty="0"/>
              <a:t>.</a:t>
            </a:r>
          </a:p>
          <a:p>
            <a:r>
              <a:rPr lang="tr-TR" sz="2200" dirty="0" err="1"/>
              <a:t>William’s</a:t>
            </a:r>
            <a:r>
              <a:rPr lang="tr-TR" sz="2200" dirty="0"/>
              <a:t> car is </a:t>
            </a:r>
            <a:r>
              <a:rPr lang="tr-TR" sz="2200" dirty="0" err="1">
                <a:solidFill>
                  <a:srgbClr val="C00000"/>
                </a:solidFill>
              </a:rPr>
              <a:t>bigger</a:t>
            </a:r>
            <a:r>
              <a:rPr lang="tr-TR" sz="2200" dirty="0">
                <a:solidFill>
                  <a:srgbClr val="C00000"/>
                </a:solidFill>
              </a:rPr>
              <a:t> </a:t>
            </a:r>
            <a:r>
              <a:rPr lang="tr-TR" sz="2200" dirty="0" err="1">
                <a:solidFill>
                  <a:srgbClr val="C00000"/>
                </a:solidFill>
              </a:rPr>
              <a:t>than</a:t>
            </a:r>
            <a:r>
              <a:rPr lang="tr-TR" sz="2200" dirty="0">
                <a:solidFill>
                  <a:srgbClr val="C00000"/>
                </a:solidFill>
              </a:rPr>
              <a:t> </a:t>
            </a:r>
            <a:r>
              <a:rPr lang="tr-TR" sz="2200" dirty="0"/>
              <a:t>mine.</a:t>
            </a:r>
          </a:p>
          <a:p>
            <a:r>
              <a:rPr lang="tr-TR" sz="2200" dirty="0" err="1"/>
              <a:t>All</a:t>
            </a:r>
            <a:r>
              <a:rPr lang="tr-TR" sz="2200" dirty="0"/>
              <a:t> </a:t>
            </a:r>
            <a:r>
              <a:rPr lang="tr-TR" sz="2200" dirty="0" err="1"/>
              <a:t>bacteria</a:t>
            </a:r>
            <a:r>
              <a:rPr lang="tr-TR" sz="2200" dirty="0"/>
              <a:t> </a:t>
            </a:r>
            <a:r>
              <a:rPr lang="tr-TR" sz="2200" dirty="0" err="1"/>
              <a:t>are</a:t>
            </a:r>
            <a:r>
              <a:rPr lang="tr-TR" sz="2200" dirty="0"/>
              <a:t> </a:t>
            </a:r>
            <a:r>
              <a:rPr lang="tr-TR" sz="2200" dirty="0" err="1">
                <a:solidFill>
                  <a:srgbClr val="C00000"/>
                </a:solidFill>
              </a:rPr>
              <a:t>larger</a:t>
            </a:r>
            <a:r>
              <a:rPr lang="tr-TR" sz="2200" dirty="0">
                <a:solidFill>
                  <a:srgbClr val="C00000"/>
                </a:solidFill>
              </a:rPr>
              <a:t> </a:t>
            </a:r>
            <a:r>
              <a:rPr lang="tr-TR" sz="2200" dirty="0" err="1">
                <a:solidFill>
                  <a:srgbClr val="C00000"/>
                </a:solidFill>
              </a:rPr>
              <a:t>than</a:t>
            </a:r>
            <a:r>
              <a:rPr lang="tr-TR" sz="2200" dirty="0">
                <a:solidFill>
                  <a:srgbClr val="C00000"/>
                </a:solidFill>
              </a:rPr>
              <a:t> </a:t>
            </a:r>
            <a:r>
              <a:rPr lang="tr-TR" sz="2200" dirty="0" err="1"/>
              <a:t>viruses</a:t>
            </a:r>
            <a:r>
              <a:rPr lang="tr-TR" sz="2200" dirty="0"/>
              <a:t>.</a:t>
            </a:r>
          </a:p>
          <a:p>
            <a:endParaRPr lang="tr-TR" sz="2200" dirty="0"/>
          </a:p>
          <a:p>
            <a:endParaRPr lang="tr-TR" sz="2200" dirty="0"/>
          </a:p>
          <a:p>
            <a:endParaRPr lang="tr-TR" sz="2200" dirty="0"/>
          </a:p>
          <a:p>
            <a:endParaRPr lang="tr-TR" sz="2200" dirty="0"/>
          </a:p>
        </p:txBody>
      </p:sp>
      <p:pic>
        <p:nvPicPr>
          <p:cNvPr id="1026" name="Picture 2" descr="Residency Personal Statement Examples: Best 20 in December 2021 | BeMo®">
            <a:extLst>
              <a:ext uri="{FF2B5EF4-FFF2-40B4-BE49-F238E27FC236}">
                <a16:creationId xmlns:a16="http://schemas.microsoft.com/office/drawing/2014/main" id="{6FBEBB8C-1B4C-43B0-A325-903AF10F9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r="29592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67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B3A82377-955C-4D33-9FF2-9F1CAB58B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00" t="9091" r="258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5" name="Rectangle 2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ED81124-2FFF-4C62-976A-20106130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When do we use comparative adjectives?</a:t>
            </a:r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528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89D6CDB-0946-4B37-88AD-0EAD9942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09" y="0"/>
            <a:ext cx="5637230" cy="1665704"/>
          </a:xfrm>
        </p:spPr>
        <p:txBody>
          <a:bodyPr anchor="b">
            <a:normAutofit/>
          </a:bodyPr>
          <a:lstStyle/>
          <a:p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</a:t>
            </a:r>
            <a:r>
              <a:rPr lang="tr-TR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adjectives</a:t>
            </a:r>
            <a:r>
              <a:rPr lang="tr-TR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THAN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9A7B6D-130B-4443-8040-C34302886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tr-TR" sz="2200" dirty="0" err="1"/>
              <a:t>Jack</a:t>
            </a:r>
            <a:r>
              <a:rPr lang="en-US" sz="2200" dirty="0"/>
              <a:t> is </a:t>
            </a:r>
            <a:r>
              <a:rPr lang="tr-TR" sz="2200" dirty="0" err="1">
                <a:solidFill>
                  <a:schemeClr val="accent2">
                    <a:lumMod val="75000"/>
                  </a:schemeClr>
                </a:solidFill>
              </a:rPr>
              <a:t>old</a:t>
            </a:r>
            <a:r>
              <a:rPr lang="tr-TR" sz="2200" i="1" dirty="0" err="1">
                <a:solidFill>
                  <a:schemeClr val="accent2">
                    <a:lumMod val="75000"/>
                  </a:schemeClr>
                </a:solidFill>
              </a:rPr>
              <a:t>er</a:t>
            </a:r>
            <a:r>
              <a:rPr lang="tr-TR" sz="22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200" i="1" dirty="0" err="1">
                <a:solidFill>
                  <a:schemeClr val="accent2">
                    <a:lumMod val="75000"/>
                  </a:schemeClr>
                </a:solidFill>
              </a:rPr>
              <a:t>than</a:t>
            </a:r>
            <a:r>
              <a:rPr lang="en-US" sz="2200" dirty="0"/>
              <a:t> </a:t>
            </a:r>
            <a:r>
              <a:rPr lang="tr-TR" sz="2200" dirty="0" err="1"/>
              <a:t>Tom</a:t>
            </a:r>
            <a:r>
              <a:rPr lang="en-US" sz="2200" dirty="0"/>
              <a:t>.</a:t>
            </a:r>
            <a:endParaRPr lang="tr-TR" sz="2200" dirty="0"/>
          </a:p>
          <a:p>
            <a:r>
              <a:rPr lang="tr-TR" sz="2200" dirty="0" err="1"/>
              <a:t>Tom</a:t>
            </a:r>
            <a:r>
              <a:rPr lang="tr-TR" sz="2200" dirty="0"/>
              <a:t> is </a:t>
            </a:r>
            <a:r>
              <a:rPr lang="tr-TR" sz="2200" dirty="0" err="1">
                <a:solidFill>
                  <a:schemeClr val="accent2">
                    <a:lumMod val="75000"/>
                  </a:schemeClr>
                </a:solidFill>
              </a:rPr>
              <a:t>young</a:t>
            </a:r>
            <a:r>
              <a:rPr lang="tr-TR" sz="2200" i="1" dirty="0" err="1">
                <a:solidFill>
                  <a:schemeClr val="accent2">
                    <a:lumMod val="75000"/>
                  </a:schemeClr>
                </a:solidFill>
              </a:rPr>
              <a:t>er</a:t>
            </a:r>
            <a:r>
              <a:rPr lang="tr-TR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2">
                    <a:lumMod val="75000"/>
                  </a:schemeClr>
                </a:solidFill>
              </a:rPr>
              <a:t>than</a:t>
            </a:r>
            <a:r>
              <a:rPr lang="tr-TR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200" dirty="0" err="1"/>
              <a:t>Jack</a:t>
            </a:r>
            <a:endParaRPr lang="tr-TR" sz="2200" dirty="0"/>
          </a:p>
          <a:p>
            <a:r>
              <a:rPr lang="tr-TR" sz="2200" dirty="0" err="1"/>
              <a:t>Jack</a:t>
            </a:r>
            <a:r>
              <a:rPr lang="tr-TR" sz="2200" dirty="0"/>
              <a:t> is </a:t>
            </a:r>
            <a:r>
              <a:rPr lang="tr-TR" sz="2200" dirty="0" err="1">
                <a:solidFill>
                  <a:schemeClr val="accent2">
                    <a:lumMod val="75000"/>
                  </a:schemeClr>
                </a:solidFill>
              </a:rPr>
              <a:t>funn</a:t>
            </a:r>
            <a:r>
              <a:rPr lang="tr-TR" sz="2200" i="1" dirty="0" err="1">
                <a:solidFill>
                  <a:schemeClr val="accent2">
                    <a:lumMod val="75000"/>
                  </a:schemeClr>
                </a:solidFill>
              </a:rPr>
              <a:t>ier</a:t>
            </a:r>
            <a:r>
              <a:rPr lang="tr-TR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2">
                    <a:lumMod val="75000"/>
                  </a:schemeClr>
                </a:solidFill>
              </a:rPr>
              <a:t>than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200" dirty="0" err="1"/>
              <a:t>Tom</a:t>
            </a:r>
            <a:r>
              <a:rPr lang="tr-TR" sz="2200" dirty="0"/>
              <a:t>.</a:t>
            </a:r>
          </a:p>
          <a:p>
            <a:r>
              <a:rPr lang="tr-TR" sz="2200" dirty="0" err="1"/>
              <a:t>Tom</a:t>
            </a:r>
            <a:r>
              <a:rPr lang="tr-TR" sz="2200" dirty="0"/>
              <a:t> is </a:t>
            </a:r>
            <a:r>
              <a:rPr lang="tr-TR" sz="2200" dirty="0" err="1">
                <a:solidFill>
                  <a:schemeClr val="accent2">
                    <a:lumMod val="75000"/>
                  </a:schemeClr>
                </a:solidFill>
              </a:rPr>
              <a:t>more</a:t>
            </a:r>
            <a:r>
              <a:rPr lang="tr-TR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2">
                    <a:lumMod val="75000"/>
                  </a:schemeClr>
                </a:solidFill>
              </a:rPr>
              <a:t>handsome</a:t>
            </a:r>
            <a:r>
              <a:rPr lang="tr-TR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accent2">
                    <a:lumMod val="75000"/>
                  </a:schemeClr>
                </a:solidFill>
              </a:rPr>
              <a:t>than</a:t>
            </a:r>
            <a:r>
              <a:rPr lang="tr-TR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200" dirty="0" err="1"/>
              <a:t>Jack</a:t>
            </a:r>
            <a:r>
              <a:rPr lang="tr-TR" sz="2200" dirty="0"/>
              <a:t>.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dirty="0"/>
              <a:t> 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endParaRPr lang="tr-TR" sz="2200" dirty="0"/>
          </a:p>
        </p:txBody>
      </p:sp>
      <p:pic>
        <p:nvPicPr>
          <p:cNvPr id="1026" name="Picture 2" descr="Youth vs old age compare. two bearded men senior and mature. wall mural •  murals sexy, coiffure, portrait | myloview.com">
            <a:extLst>
              <a:ext uri="{FF2B5EF4-FFF2-40B4-BE49-F238E27FC236}">
                <a16:creationId xmlns:a16="http://schemas.microsoft.com/office/drawing/2014/main" id="{BC13748C-EC75-4850-88D8-6333F1FD9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1" r="18869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5E8042A-36FB-48AC-B7E0-A21037E01AD2}"/>
              </a:ext>
            </a:extLst>
          </p:cNvPr>
          <p:cNvSpPr txBox="1"/>
          <p:nvPr/>
        </p:nvSpPr>
        <p:spPr>
          <a:xfrm>
            <a:off x="10633435" y="5665509"/>
            <a:ext cx="989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/>
              <a:t>TOM</a:t>
            </a:r>
            <a:endParaRPr lang="tr-TR" sz="28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606A926-1EE4-4647-8ED7-1C521ABF91CA}"/>
              </a:ext>
            </a:extLst>
          </p:cNvPr>
          <p:cNvSpPr txBox="1"/>
          <p:nvPr/>
        </p:nvSpPr>
        <p:spPr>
          <a:xfrm>
            <a:off x="7778476" y="5786355"/>
            <a:ext cx="989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/>
              <a:t>JACK</a:t>
            </a:r>
            <a:r>
              <a:rPr lang="tr-TR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623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8A486B8-C23F-4941-9031-5DE636D2A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4368602" cy="1678224"/>
          </a:xfrm>
        </p:spPr>
        <p:txBody>
          <a:bodyPr anchor="b">
            <a:normAutofit/>
          </a:bodyPr>
          <a:lstStyle/>
          <a:p>
            <a:r>
              <a:rPr lang="tr-TR" sz="5000" dirty="0" err="1"/>
              <a:t>Some</a:t>
            </a:r>
            <a:r>
              <a:rPr lang="tr-TR" sz="5000" dirty="0"/>
              <a:t> </a:t>
            </a:r>
            <a:r>
              <a:rPr lang="tr-TR" sz="5000" dirty="0" err="1"/>
              <a:t>examples</a:t>
            </a:r>
            <a:r>
              <a:rPr lang="tr-TR" sz="5000" dirty="0"/>
              <a:t>:</a:t>
            </a:r>
            <a:br>
              <a:rPr lang="tr-TR" sz="5000" dirty="0"/>
            </a:br>
            <a:endParaRPr lang="tr-TR" sz="5000" dirty="0"/>
          </a:p>
        </p:txBody>
      </p:sp>
      <p:sp>
        <p:nvSpPr>
          <p:cNvPr id="10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658DA4-83B1-4D54-8995-6996D0F27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90123"/>
            <a:ext cx="4243589" cy="3625452"/>
          </a:xfrm>
        </p:spPr>
        <p:txBody>
          <a:bodyPr>
            <a:normAutofit/>
          </a:bodyPr>
          <a:lstStyle/>
          <a:p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She’s much </a:t>
            </a:r>
            <a:r>
              <a:rPr lang="tr-TR" sz="22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younger</a:t>
            </a:r>
            <a:r>
              <a:rPr lang="en-US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husband</a:t>
            </a:r>
            <a:r>
              <a:rPr lang="tr-T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a </a:t>
            </a:r>
            <a:r>
              <a:rPr lang="tr-TR" sz="22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warmer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day </a:t>
            </a:r>
            <a:r>
              <a:rPr lang="en-US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yesterday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tr-T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movie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longer</a:t>
            </a:r>
            <a:r>
              <a:rPr lang="tr-TR" sz="2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tr-TR" sz="2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 </a:t>
            </a:r>
            <a:r>
              <a:rPr lang="tr-T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seen</a:t>
            </a:r>
            <a:r>
              <a:rPr lang="tr-T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tr-TR" sz="2200" dirty="0"/>
          </a:p>
        </p:txBody>
      </p:sp>
      <p:pic>
        <p:nvPicPr>
          <p:cNvPr id="1026" name="Picture 2" descr="She used to be a Brazilian beauty queen, 44 years younger than her husband.  She lived in luxury and was raised by Michelle as her daughter. - iNEWS">
            <a:extLst>
              <a:ext uri="{FF2B5EF4-FFF2-40B4-BE49-F238E27FC236}">
                <a16:creationId xmlns:a16="http://schemas.microsoft.com/office/drawing/2014/main" id="{C8BAD101-B58E-44FC-B4A2-133CF0D67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8" r="4547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DBB7AA1-4AD6-4A20-B007-F2648D4F1617}"/>
              </a:ext>
            </a:extLst>
          </p:cNvPr>
          <p:cNvSpPr txBox="1"/>
          <p:nvPr/>
        </p:nvSpPr>
        <p:spPr>
          <a:xfrm>
            <a:off x="546211" y="5613806"/>
            <a:ext cx="4765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00206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GUESS WHAT!! </a:t>
            </a:r>
            <a:r>
              <a:rPr lang="tr-TR" dirty="0">
                <a:solidFill>
                  <a:srgbClr val="002060"/>
                </a:solidFill>
                <a:latin typeface="Cavolini" panose="020B0502040204020203" pitchFamily="66" charset="0"/>
                <a:cs typeface="Cavolini" panose="020B0502040204020203" pitchFamily="66" charset="0"/>
                <a:sym typeface="Wingdings" panose="05000000000000000000" pitchFamily="2" charset="2"/>
              </a:rPr>
              <a:t></a:t>
            </a:r>
            <a:endParaRPr lang="tr-TR" dirty="0">
              <a:solidFill>
                <a:srgbClr val="002060"/>
              </a:solidFill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r>
              <a:rPr lang="tr-TR" dirty="0">
                <a:solidFill>
                  <a:srgbClr val="00206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How </a:t>
            </a:r>
            <a:r>
              <a:rPr lang="tr-TR" dirty="0" err="1">
                <a:solidFill>
                  <a:srgbClr val="00206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young</a:t>
            </a:r>
            <a:r>
              <a:rPr lang="tr-TR" dirty="0">
                <a:solidFill>
                  <a:srgbClr val="00206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 do </a:t>
            </a:r>
            <a:r>
              <a:rPr lang="tr-TR" dirty="0" err="1">
                <a:solidFill>
                  <a:srgbClr val="00206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you</a:t>
            </a:r>
            <a:r>
              <a:rPr lang="tr-TR" dirty="0">
                <a:solidFill>
                  <a:srgbClr val="00206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think</a:t>
            </a:r>
            <a:r>
              <a:rPr lang="tr-TR" dirty="0">
                <a:solidFill>
                  <a:srgbClr val="00206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this</a:t>
            </a:r>
            <a:r>
              <a:rPr lang="tr-TR" dirty="0">
                <a:solidFill>
                  <a:srgbClr val="00206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tr-TR" dirty="0" err="1">
                <a:solidFill>
                  <a:srgbClr val="00206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woman</a:t>
            </a:r>
            <a:r>
              <a:rPr lang="tr-TR" dirty="0">
                <a:solidFill>
                  <a:srgbClr val="00206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 is?</a:t>
            </a:r>
            <a:endParaRPr lang="tr-TR" dirty="0">
              <a:solidFill>
                <a:srgbClr val="002060"/>
              </a:solidFill>
              <a:latin typeface="Cavolini" panose="020B0502040204020203" pitchFamily="66" charset="0"/>
              <a:cs typeface="Cavolini" panose="020B0502040204020203" pitchFamily="66" charset="0"/>
              <a:sym typeface="Wingdings" panose="05000000000000000000" pitchFamily="2" charset="2"/>
            </a:endParaRPr>
          </a:p>
          <a:p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9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9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panjur içeren bir resim&#10;&#10;Açıklama otomatik olarak oluşturuldu">
            <a:extLst>
              <a:ext uri="{FF2B5EF4-FFF2-40B4-BE49-F238E27FC236}">
                <a16:creationId xmlns:a16="http://schemas.microsoft.com/office/drawing/2014/main" id="{A50B8CED-753D-4F75-9A11-D468EB94B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F083BBB-B91A-49B6-BD39-F043F417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673"/>
            <a:ext cx="4023360" cy="5004794"/>
          </a:xfrm>
        </p:spPr>
        <p:txBody>
          <a:bodyPr>
            <a:normAutofit/>
          </a:bodyPr>
          <a:lstStyle/>
          <a:p>
            <a:r>
              <a:rPr lang="tr-TR" sz="5000" dirty="0">
                <a:solidFill>
                  <a:srgbClr val="FFFFFF"/>
                </a:solidFill>
              </a:rPr>
              <a:t>RULES FOR COMPARATIVE ADJECTIVES</a:t>
            </a:r>
          </a:p>
        </p:txBody>
      </p:sp>
      <p:sp>
        <p:nvSpPr>
          <p:cNvPr id="35" name="sketch box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47625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87577127-7E11-4D4C-99AF-C80EBE926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913704"/>
              </p:ext>
            </p:extLst>
          </p:nvPr>
        </p:nvGraphicFramePr>
        <p:xfrm>
          <a:off x="5599083" y="853673"/>
          <a:ext cx="5715000" cy="500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375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0C6BA3-669F-4409-9F8E-BBA3A8AB7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tr-TR"/>
              <a:t>SOME EXAMPLES: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B19D2C-9CDB-44F5-827D-F01378941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tr-TR" sz="2400" b="0" i="1" dirty="0" err="1">
                <a:effectLst/>
              </a:rPr>
              <a:t>T</a:t>
            </a:r>
            <a:r>
              <a:rPr lang="tr-TR" sz="2400" i="1" dirty="0" err="1"/>
              <a:t>h</a:t>
            </a:r>
            <a:r>
              <a:rPr lang="en-US" sz="2400" b="0" i="1" dirty="0">
                <a:effectLst/>
              </a:rPr>
              <a:t>is </a:t>
            </a:r>
            <a:r>
              <a:rPr lang="tr-TR" sz="2400" i="1" dirty="0" err="1"/>
              <a:t>red</a:t>
            </a:r>
            <a:r>
              <a:rPr lang="en-US" sz="2400" b="0" i="1" dirty="0">
                <a:effectLst/>
              </a:rPr>
              <a:t> sofa is nice. But the </a:t>
            </a:r>
            <a:r>
              <a:rPr lang="tr-TR" sz="2400" i="1" dirty="0" err="1"/>
              <a:t>blue</a:t>
            </a:r>
            <a:r>
              <a:rPr lang="en-US" sz="2400" b="0" i="1" dirty="0">
                <a:effectLst/>
              </a:rPr>
              <a:t> one is</a:t>
            </a:r>
            <a:r>
              <a:rPr lang="tr-TR" sz="2400" b="0" i="1" dirty="0">
                <a:effectLst/>
              </a:rPr>
              <a:t> </a:t>
            </a:r>
            <a:r>
              <a:rPr lang="tr-TR" sz="2400" i="1" dirty="0" err="1">
                <a:solidFill>
                  <a:srgbClr val="C00000"/>
                </a:solidFill>
              </a:rPr>
              <a:t>nicer</a:t>
            </a:r>
            <a:r>
              <a:rPr lang="tr-TR" sz="2400" b="0" i="1" dirty="0">
                <a:solidFill>
                  <a:srgbClr val="C00000"/>
                </a:solidFill>
                <a:effectLst/>
              </a:rPr>
              <a:t> </a:t>
            </a:r>
            <a:r>
              <a:rPr lang="tr-TR" sz="2400" b="0" i="1" dirty="0" err="1">
                <a:solidFill>
                  <a:srgbClr val="C00000"/>
                </a:solidFill>
                <a:effectLst/>
              </a:rPr>
              <a:t>than</a:t>
            </a:r>
            <a:r>
              <a:rPr lang="en-US" sz="2400" b="0" i="1" dirty="0">
                <a:solidFill>
                  <a:srgbClr val="C00000"/>
                </a:solidFill>
                <a:effectLst/>
              </a:rPr>
              <a:t> </a:t>
            </a:r>
            <a:r>
              <a:rPr lang="en-US" sz="2400" b="0" i="1" dirty="0">
                <a:effectLst/>
              </a:rPr>
              <a:t>the </a:t>
            </a:r>
            <a:r>
              <a:rPr lang="tr-TR" sz="2400" i="1" dirty="0" err="1"/>
              <a:t>red</a:t>
            </a:r>
            <a:r>
              <a:rPr lang="en-US" sz="2400" b="0" i="1" dirty="0">
                <a:effectLst/>
              </a:rPr>
              <a:t> one.</a:t>
            </a:r>
            <a:r>
              <a:rPr lang="tr-TR" sz="2400" i="1" dirty="0"/>
              <a:t> </a:t>
            </a:r>
            <a:r>
              <a:rPr lang="en-US" sz="2400" b="0" i="1" dirty="0">
                <a:effectLst/>
              </a:rPr>
              <a:t> It's also</a:t>
            </a:r>
            <a:r>
              <a:rPr lang="en-US" sz="2400" b="1" i="1" dirty="0">
                <a:effectLst/>
              </a:rPr>
              <a:t> </a:t>
            </a:r>
            <a:r>
              <a:rPr lang="tr-TR" sz="2400" i="1" dirty="0" err="1">
                <a:solidFill>
                  <a:srgbClr val="C00000"/>
                </a:solidFill>
                <a:effectLst/>
              </a:rPr>
              <a:t>wider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tr-TR" sz="2400" dirty="0" err="1">
                <a:solidFill>
                  <a:srgbClr val="C00000"/>
                </a:solidFill>
              </a:rPr>
              <a:t>than</a:t>
            </a:r>
            <a:r>
              <a:rPr lang="en-US" sz="2400" i="1" dirty="0">
                <a:solidFill>
                  <a:srgbClr val="C00000"/>
                </a:solidFill>
                <a:effectLst/>
              </a:rPr>
              <a:t> </a:t>
            </a:r>
            <a:r>
              <a:rPr lang="en-US" sz="2400" b="0" i="1" dirty="0">
                <a:effectLst/>
              </a:rPr>
              <a:t>the </a:t>
            </a:r>
            <a:r>
              <a:rPr lang="tr-TR" sz="2400" i="1" dirty="0" err="1"/>
              <a:t>red</a:t>
            </a:r>
            <a:r>
              <a:rPr lang="en-US" sz="2400" b="0" i="1" dirty="0">
                <a:effectLst/>
              </a:rPr>
              <a:t> one.</a:t>
            </a:r>
            <a:endParaRPr lang="tr-TR" sz="2400" dirty="0"/>
          </a:p>
        </p:txBody>
      </p:sp>
      <p:sp>
        <p:nvSpPr>
          <p:cNvPr id="2055" name="Rectangle 73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78 Best Living Room Ideas 2021 - Stylish Living Room Decor Ideas">
            <a:extLst>
              <a:ext uri="{FF2B5EF4-FFF2-40B4-BE49-F238E27FC236}">
                <a16:creationId xmlns:a16="http://schemas.microsoft.com/office/drawing/2014/main" id="{C773B278-5EDA-4DB3-BCF9-19983970E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709" y="1877724"/>
            <a:ext cx="4475531" cy="30993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8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9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panjur içeren bir resim&#10;&#10;Açıklama otomatik olarak oluşturuldu">
            <a:extLst>
              <a:ext uri="{FF2B5EF4-FFF2-40B4-BE49-F238E27FC236}">
                <a16:creationId xmlns:a16="http://schemas.microsoft.com/office/drawing/2014/main" id="{A50B8CED-753D-4F75-9A11-D468EB94B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F083BBB-B91A-49B6-BD39-F043F417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673"/>
            <a:ext cx="4023360" cy="5004794"/>
          </a:xfrm>
        </p:spPr>
        <p:txBody>
          <a:bodyPr>
            <a:normAutofit/>
          </a:bodyPr>
          <a:lstStyle/>
          <a:p>
            <a:r>
              <a:rPr lang="tr-TR" sz="5000" dirty="0">
                <a:solidFill>
                  <a:srgbClr val="FFFFFF"/>
                </a:solidFill>
              </a:rPr>
              <a:t>RULES FOR COMPARATIVE ADJECTIVES</a:t>
            </a:r>
          </a:p>
        </p:txBody>
      </p:sp>
      <p:sp>
        <p:nvSpPr>
          <p:cNvPr id="35" name="sketch box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47625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87577127-7E11-4D4C-99AF-C80EBE926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650778"/>
              </p:ext>
            </p:extLst>
          </p:nvPr>
        </p:nvGraphicFramePr>
        <p:xfrm>
          <a:off x="5599083" y="853673"/>
          <a:ext cx="5715000" cy="500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0400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oise Pollution Isn&amp;#39;t Just Annoying — It&amp;#39;s Bad for Your Health">
            <a:extLst>
              <a:ext uri="{FF2B5EF4-FFF2-40B4-BE49-F238E27FC236}">
                <a16:creationId xmlns:a16="http://schemas.microsoft.com/office/drawing/2014/main" id="{1EF5923E-BBDB-4869-A676-809CE3E42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r="19808" b="-1"/>
          <a:stretch/>
        </p:blipFill>
        <p:spPr bwMode="auto">
          <a:xfrm>
            <a:off x="3346315" y="10"/>
            <a:ext cx="884568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E609E63-E7B2-4BD3-A188-2DEA2FDE8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tr-TR" sz="2800"/>
              <a:t>Some Examples: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2332C2-211B-469B-97C7-DD69B22B8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04" y="3323702"/>
            <a:ext cx="4114800" cy="2601610"/>
          </a:xfrm>
        </p:spPr>
        <p:txBody>
          <a:bodyPr anchor="t">
            <a:normAutofit/>
          </a:bodyPr>
          <a:lstStyle/>
          <a:p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traffic is</a:t>
            </a:r>
            <a:r>
              <a:rPr lang="tr-T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noisier</a:t>
            </a:r>
            <a:r>
              <a:rPr lang="tr-TR" sz="17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it was last year</a:t>
            </a:r>
            <a:r>
              <a:rPr lang="tr-T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new TV </a:t>
            </a:r>
            <a:r>
              <a:rPr lang="en-US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is </a:t>
            </a:r>
            <a:r>
              <a:rPr lang="tr-TR" sz="17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funnier</a:t>
            </a:r>
            <a:r>
              <a:rPr lang="tr-TR" sz="17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en-US" sz="17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old one.</a:t>
            </a:r>
            <a:r>
              <a:rPr lang="tr-TR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700" b="0" dirty="0">
                <a:effectLst/>
              </a:rPr>
              <a:t>I am happy when I visit a friend, but I’m </a:t>
            </a:r>
            <a:r>
              <a:rPr lang="tr-TR" sz="1700" b="0" dirty="0" err="1">
                <a:solidFill>
                  <a:srgbClr val="C00000"/>
                </a:solidFill>
                <a:effectLst/>
              </a:rPr>
              <a:t>happier</a:t>
            </a:r>
            <a:r>
              <a:rPr lang="tr-TR" sz="1700" b="0" dirty="0">
                <a:solidFill>
                  <a:srgbClr val="C00000"/>
                </a:solidFill>
                <a:effectLst/>
              </a:rPr>
              <a:t> </a:t>
            </a:r>
            <a:r>
              <a:rPr lang="tr-TR" sz="1700" b="0" dirty="0" err="1">
                <a:solidFill>
                  <a:srgbClr val="C00000"/>
                </a:solidFill>
                <a:effectLst/>
              </a:rPr>
              <a:t>than</a:t>
            </a:r>
            <a:r>
              <a:rPr lang="en-US" sz="1700" b="0" dirty="0">
                <a:solidFill>
                  <a:srgbClr val="C00000"/>
                </a:solidFill>
                <a:effectLst/>
              </a:rPr>
              <a:t> </a:t>
            </a:r>
            <a:r>
              <a:rPr lang="en-US" sz="1700" b="0" dirty="0">
                <a:effectLst/>
              </a:rPr>
              <a:t>when it’s her birthday.</a:t>
            </a:r>
            <a:r>
              <a:rPr lang="tr-TR" sz="1700" b="0" dirty="0">
                <a:effectLst/>
              </a:rPr>
              <a:t> </a:t>
            </a:r>
          </a:p>
          <a:p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have a </a:t>
            </a:r>
            <a:r>
              <a:rPr lang="tr-TR" sz="17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busier</a:t>
            </a:r>
            <a:r>
              <a:rPr lang="en-US" sz="17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en-US" sz="17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have. </a:t>
            </a:r>
            <a:endParaRPr lang="tr-T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3696119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9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panjur içeren bir resim&#10;&#10;Açıklama otomatik olarak oluşturuldu">
            <a:extLst>
              <a:ext uri="{FF2B5EF4-FFF2-40B4-BE49-F238E27FC236}">
                <a16:creationId xmlns:a16="http://schemas.microsoft.com/office/drawing/2014/main" id="{A50B8CED-753D-4F75-9A11-D468EB94B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F083BBB-B91A-49B6-BD39-F043F417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673"/>
            <a:ext cx="4023360" cy="5004794"/>
          </a:xfrm>
        </p:spPr>
        <p:txBody>
          <a:bodyPr>
            <a:normAutofit/>
          </a:bodyPr>
          <a:lstStyle/>
          <a:p>
            <a:r>
              <a:rPr lang="tr-TR" sz="5000" dirty="0">
                <a:solidFill>
                  <a:srgbClr val="FFFFFF"/>
                </a:solidFill>
              </a:rPr>
              <a:t>RULES FOR COMPARATIVE ADJECTIVES</a:t>
            </a:r>
          </a:p>
        </p:txBody>
      </p:sp>
      <p:sp>
        <p:nvSpPr>
          <p:cNvPr id="35" name="sketch box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47625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87577127-7E11-4D4C-99AF-C80EBE926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932036"/>
              </p:ext>
            </p:extLst>
          </p:nvPr>
        </p:nvGraphicFramePr>
        <p:xfrm>
          <a:off x="5599083" y="853673"/>
          <a:ext cx="5715000" cy="500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4476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544</Words>
  <Application>Microsoft Office PowerPoint</Application>
  <PresentationFormat>Geniş ekran</PresentationFormat>
  <Paragraphs>97</Paragraphs>
  <Slides>19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7" baseType="lpstr">
      <vt:lpstr>arial</vt:lpstr>
      <vt:lpstr>arial</vt:lpstr>
      <vt:lpstr>Calibri</vt:lpstr>
      <vt:lpstr>Calibri Light</vt:lpstr>
      <vt:lpstr>Cavolini</vt:lpstr>
      <vt:lpstr>Times New Roman</vt:lpstr>
      <vt:lpstr>Tw Cen MT</vt:lpstr>
      <vt:lpstr>Office Teması</vt:lpstr>
      <vt:lpstr>Comparative Adjectives</vt:lpstr>
      <vt:lpstr>  When do we use comparative adjectives?</vt:lpstr>
      <vt:lpstr>Use comparative adjectives + THAN to compare two or more things, people, etc. </vt:lpstr>
      <vt:lpstr>Some examples: </vt:lpstr>
      <vt:lpstr>RULES FOR COMPARATIVE ADJECTIVES</vt:lpstr>
      <vt:lpstr>SOME EXAMPLES:</vt:lpstr>
      <vt:lpstr>RULES FOR COMPARATIVE ADJECTIVES</vt:lpstr>
      <vt:lpstr>Some Examples:</vt:lpstr>
      <vt:lpstr>RULES FOR COMPARATIVE ADJECTIVES</vt:lpstr>
      <vt:lpstr>Some examples:</vt:lpstr>
      <vt:lpstr>RULES FOR COMPARATIVE ADJECTIVES</vt:lpstr>
      <vt:lpstr>Some Examples:</vt:lpstr>
      <vt:lpstr>RULES FOR COMPARATIVE ADJECTIVES</vt:lpstr>
      <vt:lpstr>Common exceptions !!  </vt:lpstr>
      <vt:lpstr>Some Examples:</vt:lpstr>
      <vt:lpstr>Let’s see the whole frame</vt:lpstr>
      <vt:lpstr>PowerPoint Sunusu</vt:lpstr>
      <vt:lpstr>Let’s have a look more examples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Adjectives</dc:title>
  <dc:creator>merih özbayrak</dc:creator>
  <cp:lastModifiedBy>merih özbayrak</cp:lastModifiedBy>
  <cp:revision>19</cp:revision>
  <dcterms:created xsi:type="dcterms:W3CDTF">2021-12-08T09:16:25Z</dcterms:created>
  <dcterms:modified xsi:type="dcterms:W3CDTF">2021-12-18T12:49:47Z</dcterms:modified>
</cp:coreProperties>
</file>