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58" r:id="rId10"/>
    <p:sldId id="266" r:id="rId11"/>
    <p:sldId id="330" r:id="rId12"/>
    <p:sldId id="331" r:id="rId13"/>
    <p:sldId id="267" r:id="rId14"/>
    <p:sldId id="329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6" r:id="rId27"/>
    <p:sldId id="287" r:id="rId28"/>
    <p:sldId id="288" r:id="rId29"/>
    <p:sldId id="289" r:id="rId30"/>
    <p:sldId id="301" r:id="rId31"/>
    <p:sldId id="302" r:id="rId32"/>
    <p:sldId id="303" r:id="rId33"/>
    <p:sldId id="304" r:id="rId34"/>
    <p:sldId id="305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F0958-6B01-4CAD-9B7D-CD2EAD28888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1F2BE99-4F43-438F-A20E-972B530360E7}">
      <dgm:prSet phldrT="[Metin]"/>
      <dgm:spPr/>
      <dgm:t>
        <a:bodyPr/>
        <a:lstStyle/>
        <a:p>
          <a:r>
            <a:rPr lang="tr-TR" dirty="0" smtClean="0"/>
            <a:t>ADALET PSİKOLOJİSİ</a:t>
          </a:r>
          <a:endParaRPr lang="tr-TR" dirty="0"/>
        </a:p>
      </dgm:t>
    </dgm:pt>
    <dgm:pt modelId="{22ABDC6B-8FC4-4694-9278-3EF6DB3AF547}" type="parTrans" cxnId="{AC224A71-8C8E-4F2B-B49D-55ABBD355EF9}">
      <dgm:prSet/>
      <dgm:spPr/>
      <dgm:t>
        <a:bodyPr/>
        <a:lstStyle/>
        <a:p>
          <a:endParaRPr lang="tr-TR"/>
        </a:p>
      </dgm:t>
    </dgm:pt>
    <dgm:pt modelId="{8A6FC45B-9FE4-4256-9709-5339013B92C5}" type="sibTrans" cxnId="{AC224A71-8C8E-4F2B-B49D-55ABBD355EF9}">
      <dgm:prSet/>
      <dgm:spPr/>
      <dgm:t>
        <a:bodyPr/>
        <a:lstStyle/>
        <a:p>
          <a:endParaRPr lang="tr-TR"/>
        </a:p>
      </dgm:t>
    </dgm:pt>
    <dgm:pt modelId="{F27387CE-CB9B-43D2-B3E4-DD7C07F74CFD}">
      <dgm:prSet phldrT="[Metin]"/>
      <dgm:spPr/>
      <dgm:t>
        <a:bodyPr/>
        <a:lstStyle/>
        <a:p>
          <a:r>
            <a:rPr lang="tr-TR" dirty="0" smtClean="0"/>
            <a:t>ADLİ BİYOLOJİ</a:t>
          </a:r>
          <a:endParaRPr lang="tr-TR" dirty="0"/>
        </a:p>
      </dgm:t>
    </dgm:pt>
    <dgm:pt modelId="{90D44714-2686-45BB-87ED-D5357BB3ADDF}" type="parTrans" cxnId="{6D0684C5-257A-4778-9A32-906EF2C20B99}">
      <dgm:prSet/>
      <dgm:spPr/>
      <dgm:t>
        <a:bodyPr/>
        <a:lstStyle/>
        <a:p>
          <a:endParaRPr lang="tr-TR"/>
        </a:p>
      </dgm:t>
    </dgm:pt>
    <dgm:pt modelId="{E3E625B0-17D8-440A-908B-556FD2801A4B}" type="sibTrans" cxnId="{6D0684C5-257A-4778-9A32-906EF2C20B99}">
      <dgm:prSet/>
      <dgm:spPr/>
      <dgm:t>
        <a:bodyPr/>
        <a:lstStyle/>
        <a:p>
          <a:endParaRPr lang="tr-TR"/>
        </a:p>
      </dgm:t>
    </dgm:pt>
    <dgm:pt modelId="{20977689-B884-4EC1-B29B-631867C33818}">
      <dgm:prSet phldrT="[Metin]"/>
      <dgm:spPr/>
      <dgm:t>
        <a:bodyPr/>
        <a:lstStyle/>
        <a:p>
          <a:r>
            <a:rPr lang="tr-TR" dirty="0" smtClean="0"/>
            <a:t>ADLİ TOKSİKOLOJİ</a:t>
          </a:r>
          <a:endParaRPr lang="tr-TR" dirty="0"/>
        </a:p>
      </dgm:t>
    </dgm:pt>
    <dgm:pt modelId="{90705C51-241D-40EF-A5F1-046236F8BD86}" type="parTrans" cxnId="{C4C2866D-5F9B-4012-AA82-235DBC994CEF}">
      <dgm:prSet/>
      <dgm:spPr/>
      <dgm:t>
        <a:bodyPr/>
        <a:lstStyle/>
        <a:p>
          <a:endParaRPr lang="tr-TR"/>
        </a:p>
      </dgm:t>
    </dgm:pt>
    <dgm:pt modelId="{DDA20B9C-075B-4ACC-B87B-4541F02173C2}" type="sibTrans" cxnId="{C4C2866D-5F9B-4012-AA82-235DBC994CEF}">
      <dgm:prSet/>
      <dgm:spPr/>
      <dgm:t>
        <a:bodyPr/>
        <a:lstStyle/>
        <a:p>
          <a:endParaRPr lang="tr-TR"/>
        </a:p>
      </dgm:t>
    </dgm:pt>
    <dgm:pt modelId="{06C71C4E-EC55-4430-94E6-3DB30EB78806}">
      <dgm:prSet phldrT="[Metin]"/>
      <dgm:spPr/>
      <dgm:t>
        <a:bodyPr/>
        <a:lstStyle/>
        <a:p>
          <a:r>
            <a:rPr lang="tr-TR" dirty="0" smtClean="0"/>
            <a:t>ADLİ PALİNOLOJİ</a:t>
          </a:r>
          <a:endParaRPr lang="tr-TR" dirty="0"/>
        </a:p>
      </dgm:t>
    </dgm:pt>
    <dgm:pt modelId="{5EEA3039-C785-4AF6-AE4C-90EA73708C91}" type="parTrans" cxnId="{268EE776-4CAD-4E84-8BDB-0104F88CFE04}">
      <dgm:prSet/>
      <dgm:spPr/>
      <dgm:t>
        <a:bodyPr/>
        <a:lstStyle/>
        <a:p>
          <a:endParaRPr lang="tr-TR"/>
        </a:p>
      </dgm:t>
    </dgm:pt>
    <dgm:pt modelId="{9036ABF9-7C22-43E7-8ECF-E5ABAC6F44DD}" type="sibTrans" cxnId="{268EE776-4CAD-4E84-8BDB-0104F88CFE04}">
      <dgm:prSet/>
      <dgm:spPr/>
      <dgm:t>
        <a:bodyPr/>
        <a:lstStyle/>
        <a:p>
          <a:endParaRPr lang="tr-TR"/>
        </a:p>
      </dgm:t>
    </dgm:pt>
    <dgm:pt modelId="{19D346A2-E36B-41BA-9ECC-23BBFA700C1D}">
      <dgm:prSet phldrT="[Metin]"/>
      <dgm:spPr/>
      <dgm:t>
        <a:bodyPr/>
        <a:lstStyle/>
        <a:p>
          <a:r>
            <a:rPr lang="tr-TR" dirty="0" smtClean="0"/>
            <a:t>ÖLÜM BİLİMİ</a:t>
          </a:r>
          <a:endParaRPr lang="tr-TR" dirty="0"/>
        </a:p>
      </dgm:t>
    </dgm:pt>
    <dgm:pt modelId="{3AE9CE8F-BBC9-4E3E-9F7D-F16228872F0D}" type="parTrans" cxnId="{30E15713-4C1F-41DB-806F-A56C647F298D}">
      <dgm:prSet/>
      <dgm:spPr/>
      <dgm:t>
        <a:bodyPr/>
        <a:lstStyle/>
        <a:p>
          <a:endParaRPr lang="tr-TR"/>
        </a:p>
      </dgm:t>
    </dgm:pt>
    <dgm:pt modelId="{6E941DAF-3BE8-45B5-8314-DBC01631B99C}" type="sibTrans" cxnId="{30E15713-4C1F-41DB-806F-A56C647F298D}">
      <dgm:prSet/>
      <dgm:spPr/>
      <dgm:t>
        <a:bodyPr/>
        <a:lstStyle/>
        <a:p>
          <a:endParaRPr lang="tr-TR"/>
        </a:p>
      </dgm:t>
    </dgm:pt>
    <dgm:pt modelId="{BCBA55D5-18DF-4EFF-9314-A01743E04293}">
      <dgm:prSet/>
      <dgm:spPr/>
      <dgm:t>
        <a:bodyPr/>
        <a:lstStyle/>
        <a:p>
          <a:r>
            <a:rPr lang="tr-TR" dirty="0" smtClean="0"/>
            <a:t>ADLİ PATALOJİ</a:t>
          </a:r>
          <a:endParaRPr lang="tr-TR" dirty="0"/>
        </a:p>
      </dgm:t>
    </dgm:pt>
    <dgm:pt modelId="{E4BEDD53-D098-4D69-8C2F-C9A0F63BB055}" type="parTrans" cxnId="{C425C905-1BF1-48AA-9679-89FEB7B1AEFE}">
      <dgm:prSet/>
      <dgm:spPr/>
      <dgm:t>
        <a:bodyPr/>
        <a:lstStyle/>
        <a:p>
          <a:endParaRPr lang="tr-TR"/>
        </a:p>
      </dgm:t>
    </dgm:pt>
    <dgm:pt modelId="{E161FDDC-5437-4437-85F4-46CA874A55EE}" type="sibTrans" cxnId="{C425C905-1BF1-48AA-9679-89FEB7B1AEFE}">
      <dgm:prSet/>
      <dgm:spPr/>
      <dgm:t>
        <a:bodyPr/>
        <a:lstStyle/>
        <a:p>
          <a:endParaRPr lang="tr-TR"/>
        </a:p>
      </dgm:t>
    </dgm:pt>
    <dgm:pt modelId="{40E0EF74-AD99-45C8-B8E4-9F6205C1328A}">
      <dgm:prSet/>
      <dgm:spPr/>
      <dgm:t>
        <a:bodyPr/>
        <a:lstStyle/>
        <a:p>
          <a:r>
            <a:rPr lang="tr-TR" dirty="0" smtClean="0"/>
            <a:t>KRİMİNALİSTİK</a:t>
          </a:r>
          <a:endParaRPr lang="tr-TR" dirty="0"/>
        </a:p>
      </dgm:t>
    </dgm:pt>
    <dgm:pt modelId="{B42BE376-73CE-4109-B328-9510F8639A02}" type="parTrans" cxnId="{CBDB7580-6CF9-4F92-9783-EA3BC27278CF}">
      <dgm:prSet/>
      <dgm:spPr/>
      <dgm:t>
        <a:bodyPr/>
        <a:lstStyle/>
        <a:p>
          <a:endParaRPr lang="tr-TR"/>
        </a:p>
      </dgm:t>
    </dgm:pt>
    <dgm:pt modelId="{4771E522-C65D-4C8F-8EB7-5EB80B967238}" type="sibTrans" cxnId="{CBDB7580-6CF9-4F92-9783-EA3BC27278CF}">
      <dgm:prSet/>
      <dgm:spPr/>
      <dgm:t>
        <a:bodyPr/>
        <a:lstStyle/>
        <a:p>
          <a:endParaRPr lang="tr-TR"/>
        </a:p>
      </dgm:t>
    </dgm:pt>
    <dgm:pt modelId="{D0D7651A-3207-41A6-8855-C659D05FA1EC}">
      <dgm:prSet/>
      <dgm:spPr/>
      <dgm:t>
        <a:bodyPr/>
        <a:lstStyle/>
        <a:p>
          <a:r>
            <a:rPr lang="tr-TR" dirty="0" smtClean="0"/>
            <a:t>BALİSTİK</a:t>
          </a:r>
          <a:endParaRPr lang="tr-TR" dirty="0"/>
        </a:p>
      </dgm:t>
    </dgm:pt>
    <dgm:pt modelId="{E05BB5D9-8E76-43BA-A77D-3AC4B585EFDD}" type="parTrans" cxnId="{57B3C03C-F4A2-48C3-A533-819FEA76B608}">
      <dgm:prSet/>
      <dgm:spPr/>
      <dgm:t>
        <a:bodyPr/>
        <a:lstStyle/>
        <a:p>
          <a:endParaRPr lang="tr-TR"/>
        </a:p>
      </dgm:t>
    </dgm:pt>
    <dgm:pt modelId="{CA383AB3-F118-4D7D-94DD-4F15BBC60A80}" type="sibTrans" cxnId="{57B3C03C-F4A2-48C3-A533-819FEA76B608}">
      <dgm:prSet/>
      <dgm:spPr/>
      <dgm:t>
        <a:bodyPr/>
        <a:lstStyle/>
        <a:p>
          <a:endParaRPr lang="tr-TR"/>
        </a:p>
      </dgm:t>
    </dgm:pt>
    <dgm:pt modelId="{C6C61FDE-20CE-469B-B0F8-9785E1CF60E0}">
      <dgm:prSet/>
      <dgm:spPr/>
      <dgm:t>
        <a:bodyPr/>
        <a:lstStyle/>
        <a:p>
          <a:r>
            <a:rPr lang="tr-TR" dirty="0" smtClean="0"/>
            <a:t>ADLİ GRAFOLOJİ</a:t>
          </a:r>
          <a:endParaRPr lang="tr-TR" dirty="0"/>
        </a:p>
      </dgm:t>
    </dgm:pt>
    <dgm:pt modelId="{E965FA67-6E45-43EC-8DC7-68404A2A3331}" type="parTrans" cxnId="{CA5A0BEC-2668-4FFC-BFDC-BFB47EB1830C}">
      <dgm:prSet/>
      <dgm:spPr/>
      <dgm:t>
        <a:bodyPr/>
        <a:lstStyle/>
        <a:p>
          <a:endParaRPr lang="tr-TR"/>
        </a:p>
      </dgm:t>
    </dgm:pt>
    <dgm:pt modelId="{7675817D-54B4-448A-A459-0FF03410210D}" type="sibTrans" cxnId="{CA5A0BEC-2668-4FFC-BFDC-BFB47EB1830C}">
      <dgm:prSet/>
      <dgm:spPr/>
      <dgm:t>
        <a:bodyPr/>
        <a:lstStyle/>
        <a:p>
          <a:endParaRPr lang="tr-TR"/>
        </a:p>
      </dgm:t>
    </dgm:pt>
    <dgm:pt modelId="{AD4428FB-DA77-450B-B44A-7230AB56BA78}">
      <dgm:prSet/>
      <dgm:spPr/>
      <dgm:t>
        <a:bodyPr/>
        <a:lstStyle/>
        <a:p>
          <a:r>
            <a:rPr lang="tr-TR" dirty="0" smtClean="0"/>
            <a:t>SES GÖRÜNTÜ ANALİZİ</a:t>
          </a:r>
          <a:endParaRPr lang="tr-TR" dirty="0"/>
        </a:p>
      </dgm:t>
    </dgm:pt>
    <dgm:pt modelId="{DAF3859C-1268-42A6-B0B0-A39ED2A66E1F}" type="parTrans" cxnId="{B5B56EC1-C818-4E79-9170-8F1850F18D55}">
      <dgm:prSet/>
      <dgm:spPr/>
      <dgm:t>
        <a:bodyPr/>
        <a:lstStyle/>
        <a:p>
          <a:endParaRPr lang="tr-TR"/>
        </a:p>
      </dgm:t>
    </dgm:pt>
    <dgm:pt modelId="{1AF3718F-D8DD-4826-9546-9BEA24F88130}" type="sibTrans" cxnId="{B5B56EC1-C818-4E79-9170-8F1850F18D55}">
      <dgm:prSet/>
      <dgm:spPr/>
      <dgm:t>
        <a:bodyPr/>
        <a:lstStyle/>
        <a:p>
          <a:endParaRPr lang="tr-TR"/>
        </a:p>
      </dgm:t>
    </dgm:pt>
    <dgm:pt modelId="{B0E9E7DF-A187-4DC4-BD37-82BF4BCC93EB}">
      <dgm:prSet/>
      <dgm:spPr/>
      <dgm:t>
        <a:bodyPr/>
        <a:lstStyle/>
        <a:p>
          <a:r>
            <a:rPr lang="tr-TR" dirty="0" smtClean="0"/>
            <a:t>ADLİ TRAVMATOLOJİ</a:t>
          </a:r>
          <a:endParaRPr lang="tr-TR" dirty="0"/>
        </a:p>
      </dgm:t>
    </dgm:pt>
    <dgm:pt modelId="{96A7B3F3-51C7-4659-9151-E5C4C7055F60}" type="parTrans" cxnId="{39EAD9F6-3858-454F-94CA-C95DB2EC96DA}">
      <dgm:prSet/>
      <dgm:spPr/>
      <dgm:t>
        <a:bodyPr/>
        <a:lstStyle/>
        <a:p>
          <a:endParaRPr lang="tr-TR"/>
        </a:p>
      </dgm:t>
    </dgm:pt>
    <dgm:pt modelId="{CEC1C5EA-D846-4BC5-847B-0D90459E4EA5}" type="sibTrans" cxnId="{39EAD9F6-3858-454F-94CA-C95DB2EC96DA}">
      <dgm:prSet/>
      <dgm:spPr/>
      <dgm:t>
        <a:bodyPr/>
        <a:lstStyle/>
        <a:p>
          <a:endParaRPr lang="tr-TR"/>
        </a:p>
      </dgm:t>
    </dgm:pt>
    <dgm:pt modelId="{462117B3-8051-44E8-9F20-A9CE3311E4E8}">
      <dgm:prSet/>
      <dgm:spPr/>
      <dgm:t>
        <a:bodyPr/>
        <a:lstStyle/>
        <a:p>
          <a:r>
            <a:rPr lang="tr-TR" dirty="0" smtClean="0"/>
            <a:t>FASİYAL REKONSTRÜKSİYON</a:t>
          </a:r>
          <a:endParaRPr lang="tr-TR" dirty="0"/>
        </a:p>
      </dgm:t>
    </dgm:pt>
    <dgm:pt modelId="{68EBB0D7-C7C7-4ECA-9F11-18173B3BFBFB}" type="parTrans" cxnId="{0B34A3D9-8D4D-45ED-B339-474B86D724E1}">
      <dgm:prSet/>
      <dgm:spPr/>
      <dgm:t>
        <a:bodyPr/>
        <a:lstStyle/>
        <a:p>
          <a:endParaRPr lang="tr-TR"/>
        </a:p>
      </dgm:t>
    </dgm:pt>
    <dgm:pt modelId="{AEF362C1-DFCA-4B26-8D8A-34AFCDACABDA}" type="sibTrans" cxnId="{0B34A3D9-8D4D-45ED-B339-474B86D724E1}">
      <dgm:prSet/>
      <dgm:spPr/>
      <dgm:t>
        <a:bodyPr/>
        <a:lstStyle/>
        <a:p>
          <a:endParaRPr lang="tr-TR"/>
        </a:p>
      </dgm:t>
    </dgm:pt>
    <dgm:pt modelId="{333A5978-A248-4BE2-95FA-2A11549C056A}">
      <dgm:prSet/>
      <dgm:spPr/>
      <dgm:t>
        <a:bodyPr/>
        <a:lstStyle/>
        <a:p>
          <a:r>
            <a:rPr lang="tr-TR" dirty="0" smtClean="0"/>
            <a:t>ADLİ ODENTOLOJİ</a:t>
          </a:r>
          <a:endParaRPr lang="tr-TR" dirty="0"/>
        </a:p>
      </dgm:t>
    </dgm:pt>
    <dgm:pt modelId="{CC35D7D9-94E4-4619-AF4B-4037B585B87B}" type="parTrans" cxnId="{82066F07-00FB-489C-8F1C-D2D0D6457813}">
      <dgm:prSet/>
      <dgm:spPr/>
      <dgm:t>
        <a:bodyPr/>
        <a:lstStyle/>
        <a:p>
          <a:endParaRPr lang="tr-TR"/>
        </a:p>
      </dgm:t>
    </dgm:pt>
    <dgm:pt modelId="{985105CC-9747-4326-B74D-3DE1BD97E90D}" type="sibTrans" cxnId="{82066F07-00FB-489C-8F1C-D2D0D6457813}">
      <dgm:prSet/>
      <dgm:spPr/>
      <dgm:t>
        <a:bodyPr/>
        <a:lstStyle/>
        <a:p>
          <a:endParaRPr lang="tr-TR"/>
        </a:p>
      </dgm:t>
    </dgm:pt>
    <dgm:pt modelId="{0C90B645-18CE-4CF0-A066-27ED7C7280C1}" type="pres">
      <dgm:prSet presAssocID="{A5AF0958-6B01-4CAD-9B7D-CD2EAD2888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7D847E-CC46-4AB5-B394-79E4874732B2}" type="pres">
      <dgm:prSet presAssocID="{A5AF0958-6B01-4CAD-9B7D-CD2EAD288882}" presName="radial" presStyleCnt="0">
        <dgm:presLayoutVars>
          <dgm:animLvl val="ctr"/>
        </dgm:presLayoutVars>
      </dgm:prSet>
      <dgm:spPr/>
    </dgm:pt>
    <dgm:pt modelId="{EF310C2C-46D6-4E4B-AB8B-17BA7FD58E55}" type="pres">
      <dgm:prSet presAssocID="{21F2BE99-4F43-438F-A20E-972B530360E7}" presName="centerShape" presStyleLbl="vennNode1" presStyleIdx="0" presStyleCnt="13" custScaleX="71545" custScaleY="69019"/>
      <dgm:spPr/>
      <dgm:t>
        <a:bodyPr/>
        <a:lstStyle/>
        <a:p>
          <a:endParaRPr lang="tr-TR"/>
        </a:p>
      </dgm:t>
    </dgm:pt>
    <dgm:pt modelId="{3C28F788-9BAB-4CFF-93F3-CC772474CB3F}" type="pres">
      <dgm:prSet presAssocID="{F27387CE-CB9B-43D2-B3E4-DD7C07F74CFD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217647-9AA2-4B28-8309-F4FC827F9E05}" type="pres">
      <dgm:prSet presAssocID="{20977689-B884-4EC1-B29B-631867C33818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F5AB06-3BE6-41D5-A67A-E10B6650F9B3}" type="pres">
      <dgm:prSet presAssocID="{B0E9E7DF-A187-4DC4-BD37-82BF4BCC93EB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27FC65-8B6C-4E5E-9117-4A4E8CB5F5F0}" type="pres">
      <dgm:prSet presAssocID="{333A5978-A248-4BE2-95FA-2A11549C056A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FE1544-3C55-455A-9724-1DE6C9B7E5D7}" type="pres">
      <dgm:prSet presAssocID="{BCBA55D5-18DF-4EFF-9314-A01743E04293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1DAEEE-A57C-46C3-A3B7-7E29ACFFB6E9}" type="pres">
      <dgm:prSet presAssocID="{462117B3-8051-44E8-9F20-A9CE3311E4E8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59BE12-539E-4EE5-B9FA-45AC106D4920}" type="pres">
      <dgm:prSet presAssocID="{06C71C4E-EC55-4430-94E6-3DB30EB78806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46E9C6-1A28-4848-8BDE-C6CC0AC44B20}" type="pres">
      <dgm:prSet presAssocID="{19D346A2-E36B-41BA-9ECC-23BBFA700C1D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CF7AD-37CC-48F3-BF69-52DB9E15D14B}" type="pres">
      <dgm:prSet presAssocID="{40E0EF74-AD99-45C8-B8E4-9F6205C1328A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F7A383-15DC-43C6-9B07-BC630859DEAF}" type="pres">
      <dgm:prSet presAssocID="{D0D7651A-3207-41A6-8855-C659D05FA1EC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91DFEB-2A24-44B1-98E1-D633AE68FD8D}" type="pres">
      <dgm:prSet presAssocID="{C6C61FDE-20CE-469B-B0F8-9785E1CF60E0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8754F-7295-4C4D-A180-0BF3DAD42919}" type="pres">
      <dgm:prSet presAssocID="{AD4428FB-DA77-450B-B44A-7230AB56BA78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3A3DFC-FBC7-462C-897A-EDE9277FF067}" type="presOf" srcId="{BCBA55D5-18DF-4EFF-9314-A01743E04293}" destId="{0DFE1544-3C55-455A-9724-1DE6C9B7E5D7}" srcOrd="0" destOrd="0" presId="urn:microsoft.com/office/officeart/2005/8/layout/radial3"/>
    <dgm:cxn modelId="{DCBDA502-ADA7-448C-BD25-2586979E201F}" type="presOf" srcId="{06C71C4E-EC55-4430-94E6-3DB30EB78806}" destId="{4759BE12-539E-4EE5-B9FA-45AC106D4920}" srcOrd="0" destOrd="0" presId="urn:microsoft.com/office/officeart/2005/8/layout/radial3"/>
    <dgm:cxn modelId="{0276436F-9D46-4C9A-ADF9-D707BFE5DC0B}" type="presOf" srcId="{F27387CE-CB9B-43D2-B3E4-DD7C07F74CFD}" destId="{3C28F788-9BAB-4CFF-93F3-CC772474CB3F}" srcOrd="0" destOrd="0" presId="urn:microsoft.com/office/officeart/2005/8/layout/radial3"/>
    <dgm:cxn modelId="{73FD8709-D7D9-4B2F-9B47-980C7B28E9BA}" type="presOf" srcId="{333A5978-A248-4BE2-95FA-2A11549C056A}" destId="{8F27FC65-8B6C-4E5E-9117-4A4E8CB5F5F0}" srcOrd="0" destOrd="0" presId="urn:microsoft.com/office/officeart/2005/8/layout/radial3"/>
    <dgm:cxn modelId="{BC143014-5864-4B7A-B69D-6A2ADA1A69B6}" type="presOf" srcId="{462117B3-8051-44E8-9F20-A9CE3311E4E8}" destId="{C81DAEEE-A57C-46C3-A3B7-7E29ACFFB6E9}" srcOrd="0" destOrd="0" presId="urn:microsoft.com/office/officeart/2005/8/layout/radial3"/>
    <dgm:cxn modelId="{CBDB7580-6CF9-4F92-9783-EA3BC27278CF}" srcId="{21F2BE99-4F43-438F-A20E-972B530360E7}" destId="{40E0EF74-AD99-45C8-B8E4-9F6205C1328A}" srcOrd="8" destOrd="0" parTransId="{B42BE376-73CE-4109-B328-9510F8639A02}" sibTransId="{4771E522-C65D-4C8F-8EB7-5EB80B967238}"/>
    <dgm:cxn modelId="{268EE776-4CAD-4E84-8BDB-0104F88CFE04}" srcId="{21F2BE99-4F43-438F-A20E-972B530360E7}" destId="{06C71C4E-EC55-4430-94E6-3DB30EB78806}" srcOrd="6" destOrd="0" parTransId="{5EEA3039-C785-4AF6-AE4C-90EA73708C91}" sibTransId="{9036ABF9-7C22-43E7-8ECF-E5ABAC6F44DD}"/>
    <dgm:cxn modelId="{5FE0F7C2-D62F-4E18-A471-8A2AC607B999}" type="presOf" srcId="{20977689-B884-4EC1-B29B-631867C33818}" destId="{DF217647-9AA2-4B28-8309-F4FC827F9E05}" srcOrd="0" destOrd="0" presId="urn:microsoft.com/office/officeart/2005/8/layout/radial3"/>
    <dgm:cxn modelId="{9B8DCF1A-1A5A-46FF-9B6B-D1FA93E47ADB}" type="presOf" srcId="{A5AF0958-6B01-4CAD-9B7D-CD2EAD288882}" destId="{0C90B645-18CE-4CF0-A066-27ED7C7280C1}" srcOrd="0" destOrd="0" presId="urn:microsoft.com/office/officeart/2005/8/layout/radial3"/>
    <dgm:cxn modelId="{0B34A3D9-8D4D-45ED-B339-474B86D724E1}" srcId="{21F2BE99-4F43-438F-A20E-972B530360E7}" destId="{462117B3-8051-44E8-9F20-A9CE3311E4E8}" srcOrd="5" destOrd="0" parTransId="{68EBB0D7-C7C7-4ECA-9F11-18173B3BFBFB}" sibTransId="{AEF362C1-DFCA-4B26-8D8A-34AFCDACABDA}"/>
    <dgm:cxn modelId="{AC224A71-8C8E-4F2B-B49D-55ABBD355EF9}" srcId="{A5AF0958-6B01-4CAD-9B7D-CD2EAD288882}" destId="{21F2BE99-4F43-438F-A20E-972B530360E7}" srcOrd="0" destOrd="0" parTransId="{22ABDC6B-8FC4-4694-9278-3EF6DB3AF547}" sibTransId="{8A6FC45B-9FE4-4256-9709-5339013B92C5}"/>
    <dgm:cxn modelId="{82066F07-00FB-489C-8F1C-D2D0D6457813}" srcId="{21F2BE99-4F43-438F-A20E-972B530360E7}" destId="{333A5978-A248-4BE2-95FA-2A11549C056A}" srcOrd="3" destOrd="0" parTransId="{CC35D7D9-94E4-4619-AF4B-4037B585B87B}" sibTransId="{985105CC-9747-4326-B74D-3DE1BD97E90D}"/>
    <dgm:cxn modelId="{30E15713-4C1F-41DB-806F-A56C647F298D}" srcId="{21F2BE99-4F43-438F-A20E-972B530360E7}" destId="{19D346A2-E36B-41BA-9ECC-23BBFA700C1D}" srcOrd="7" destOrd="0" parTransId="{3AE9CE8F-BBC9-4E3E-9F7D-F16228872F0D}" sibTransId="{6E941DAF-3BE8-45B5-8314-DBC01631B99C}"/>
    <dgm:cxn modelId="{B5B56EC1-C818-4E79-9170-8F1850F18D55}" srcId="{21F2BE99-4F43-438F-A20E-972B530360E7}" destId="{AD4428FB-DA77-450B-B44A-7230AB56BA78}" srcOrd="11" destOrd="0" parTransId="{DAF3859C-1268-42A6-B0B0-A39ED2A66E1F}" sibTransId="{1AF3718F-D8DD-4826-9546-9BEA24F88130}"/>
    <dgm:cxn modelId="{138F4E14-2688-4C38-B83A-03BC511D37B5}" type="presOf" srcId="{AD4428FB-DA77-450B-B44A-7230AB56BA78}" destId="{8988754F-7295-4C4D-A180-0BF3DAD42919}" srcOrd="0" destOrd="0" presId="urn:microsoft.com/office/officeart/2005/8/layout/radial3"/>
    <dgm:cxn modelId="{5571DA2E-DCAE-4CAC-9017-4AA08E9C00D7}" type="presOf" srcId="{40E0EF74-AD99-45C8-B8E4-9F6205C1328A}" destId="{4B9CF7AD-37CC-48F3-BF69-52DB9E15D14B}" srcOrd="0" destOrd="0" presId="urn:microsoft.com/office/officeart/2005/8/layout/radial3"/>
    <dgm:cxn modelId="{6D0684C5-257A-4778-9A32-906EF2C20B99}" srcId="{21F2BE99-4F43-438F-A20E-972B530360E7}" destId="{F27387CE-CB9B-43D2-B3E4-DD7C07F74CFD}" srcOrd="0" destOrd="0" parTransId="{90D44714-2686-45BB-87ED-D5357BB3ADDF}" sibTransId="{E3E625B0-17D8-440A-908B-556FD2801A4B}"/>
    <dgm:cxn modelId="{C425C905-1BF1-48AA-9679-89FEB7B1AEFE}" srcId="{21F2BE99-4F43-438F-A20E-972B530360E7}" destId="{BCBA55D5-18DF-4EFF-9314-A01743E04293}" srcOrd="4" destOrd="0" parTransId="{E4BEDD53-D098-4D69-8C2F-C9A0F63BB055}" sibTransId="{E161FDDC-5437-4437-85F4-46CA874A55EE}"/>
    <dgm:cxn modelId="{CA5A0BEC-2668-4FFC-BFDC-BFB47EB1830C}" srcId="{21F2BE99-4F43-438F-A20E-972B530360E7}" destId="{C6C61FDE-20CE-469B-B0F8-9785E1CF60E0}" srcOrd="10" destOrd="0" parTransId="{E965FA67-6E45-43EC-8DC7-68404A2A3331}" sibTransId="{7675817D-54B4-448A-A459-0FF03410210D}"/>
    <dgm:cxn modelId="{39EAD9F6-3858-454F-94CA-C95DB2EC96DA}" srcId="{21F2BE99-4F43-438F-A20E-972B530360E7}" destId="{B0E9E7DF-A187-4DC4-BD37-82BF4BCC93EB}" srcOrd="2" destOrd="0" parTransId="{96A7B3F3-51C7-4659-9151-E5C4C7055F60}" sibTransId="{CEC1C5EA-D846-4BC5-847B-0D90459E4EA5}"/>
    <dgm:cxn modelId="{7D1B79DF-3C05-463A-9975-F912CA603827}" type="presOf" srcId="{21F2BE99-4F43-438F-A20E-972B530360E7}" destId="{EF310C2C-46D6-4E4B-AB8B-17BA7FD58E55}" srcOrd="0" destOrd="0" presId="urn:microsoft.com/office/officeart/2005/8/layout/radial3"/>
    <dgm:cxn modelId="{A3A3D322-8855-4932-B05A-3EB98E54444D}" type="presOf" srcId="{19D346A2-E36B-41BA-9ECC-23BBFA700C1D}" destId="{8146E9C6-1A28-4848-8BDE-C6CC0AC44B20}" srcOrd="0" destOrd="0" presId="urn:microsoft.com/office/officeart/2005/8/layout/radial3"/>
    <dgm:cxn modelId="{517DB677-17F6-4619-A6BF-E0773A8678A0}" type="presOf" srcId="{C6C61FDE-20CE-469B-B0F8-9785E1CF60E0}" destId="{0F91DFEB-2A24-44B1-98E1-D633AE68FD8D}" srcOrd="0" destOrd="0" presId="urn:microsoft.com/office/officeart/2005/8/layout/radial3"/>
    <dgm:cxn modelId="{C4C2866D-5F9B-4012-AA82-235DBC994CEF}" srcId="{21F2BE99-4F43-438F-A20E-972B530360E7}" destId="{20977689-B884-4EC1-B29B-631867C33818}" srcOrd="1" destOrd="0" parTransId="{90705C51-241D-40EF-A5F1-046236F8BD86}" sibTransId="{DDA20B9C-075B-4ACC-B87B-4541F02173C2}"/>
    <dgm:cxn modelId="{F8FE32F7-B248-45A9-918A-613A6312EA24}" type="presOf" srcId="{B0E9E7DF-A187-4DC4-BD37-82BF4BCC93EB}" destId="{F9F5AB06-3BE6-41D5-A67A-E10B6650F9B3}" srcOrd="0" destOrd="0" presId="urn:microsoft.com/office/officeart/2005/8/layout/radial3"/>
    <dgm:cxn modelId="{57B3C03C-F4A2-48C3-A533-819FEA76B608}" srcId="{21F2BE99-4F43-438F-A20E-972B530360E7}" destId="{D0D7651A-3207-41A6-8855-C659D05FA1EC}" srcOrd="9" destOrd="0" parTransId="{E05BB5D9-8E76-43BA-A77D-3AC4B585EFDD}" sibTransId="{CA383AB3-F118-4D7D-94DD-4F15BBC60A80}"/>
    <dgm:cxn modelId="{96225EDA-070C-47EB-8771-F438EED03E31}" type="presOf" srcId="{D0D7651A-3207-41A6-8855-C659D05FA1EC}" destId="{FCF7A383-15DC-43C6-9B07-BC630859DEAF}" srcOrd="0" destOrd="0" presId="urn:microsoft.com/office/officeart/2005/8/layout/radial3"/>
    <dgm:cxn modelId="{9FCF3B58-016C-44F1-8F19-17174D3F17E3}" type="presParOf" srcId="{0C90B645-18CE-4CF0-A066-27ED7C7280C1}" destId="{DC7D847E-CC46-4AB5-B394-79E4874732B2}" srcOrd="0" destOrd="0" presId="urn:microsoft.com/office/officeart/2005/8/layout/radial3"/>
    <dgm:cxn modelId="{BED9E36D-F330-4599-A9AA-6D746199FFE9}" type="presParOf" srcId="{DC7D847E-CC46-4AB5-B394-79E4874732B2}" destId="{EF310C2C-46D6-4E4B-AB8B-17BA7FD58E55}" srcOrd="0" destOrd="0" presId="urn:microsoft.com/office/officeart/2005/8/layout/radial3"/>
    <dgm:cxn modelId="{7E997B09-EAE3-424E-B3FF-F9B47E98B0D2}" type="presParOf" srcId="{DC7D847E-CC46-4AB5-B394-79E4874732B2}" destId="{3C28F788-9BAB-4CFF-93F3-CC772474CB3F}" srcOrd="1" destOrd="0" presId="urn:microsoft.com/office/officeart/2005/8/layout/radial3"/>
    <dgm:cxn modelId="{92B733E8-EBF2-4A62-AE92-AED34E8BA843}" type="presParOf" srcId="{DC7D847E-CC46-4AB5-B394-79E4874732B2}" destId="{DF217647-9AA2-4B28-8309-F4FC827F9E05}" srcOrd="2" destOrd="0" presId="urn:microsoft.com/office/officeart/2005/8/layout/radial3"/>
    <dgm:cxn modelId="{061527B4-7C0B-4E26-86A1-A679FA07C560}" type="presParOf" srcId="{DC7D847E-CC46-4AB5-B394-79E4874732B2}" destId="{F9F5AB06-3BE6-41D5-A67A-E10B6650F9B3}" srcOrd="3" destOrd="0" presId="urn:microsoft.com/office/officeart/2005/8/layout/radial3"/>
    <dgm:cxn modelId="{F3222752-889C-4CAA-8F83-D10EE331302F}" type="presParOf" srcId="{DC7D847E-CC46-4AB5-B394-79E4874732B2}" destId="{8F27FC65-8B6C-4E5E-9117-4A4E8CB5F5F0}" srcOrd="4" destOrd="0" presId="urn:microsoft.com/office/officeart/2005/8/layout/radial3"/>
    <dgm:cxn modelId="{8AC14598-7E31-460C-9D93-1FAE55C31596}" type="presParOf" srcId="{DC7D847E-CC46-4AB5-B394-79E4874732B2}" destId="{0DFE1544-3C55-455A-9724-1DE6C9B7E5D7}" srcOrd="5" destOrd="0" presId="urn:microsoft.com/office/officeart/2005/8/layout/radial3"/>
    <dgm:cxn modelId="{7633AC77-C480-435F-A871-04A6F6A24868}" type="presParOf" srcId="{DC7D847E-CC46-4AB5-B394-79E4874732B2}" destId="{C81DAEEE-A57C-46C3-A3B7-7E29ACFFB6E9}" srcOrd="6" destOrd="0" presId="urn:microsoft.com/office/officeart/2005/8/layout/radial3"/>
    <dgm:cxn modelId="{C1B4D4F3-E72A-4BDD-B0DF-1EEAB094DF2F}" type="presParOf" srcId="{DC7D847E-CC46-4AB5-B394-79E4874732B2}" destId="{4759BE12-539E-4EE5-B9FA-45AC106D4920}" srcOrd="7" destOrd="0" presId="urn:microsoft.com/office/officeart/2005/8/layout/radial3"/>
    <dgm:cxn modelId="{AD123658-6097-419D-9C86-DC0ECC241452}" type="presParOf" srcId="{DC7D847E-CC46-4AB5-B394-79E4874732B2}" destId="{8146E9C6-1A28-4848-8BDE-C6CC0AC44B20}" srcOrd="8" destOrd="0" presId="urn:microsoft.com/office/officeart/2005/8/layout/radial3"/>
    <dgm:cxn modelId="{06083966-30C8-4F95-84EF-37C96901F170}" type="presParOf" srcId="{DC7D847E-CC46-4AB5-B394-79E4874732B2}" destId="{4B9CF7AD-37CC-48F3-BF69-52DB9E15D14B}" srcOrd="9" destOrd="0" presId="urn:microsoft.com/office/officeart/2005/8/layout/radial3"/>
    <dgm:cxn modelId="{B8C69638-0176-4990-A5B8-5076D0B7BC53}" type="presParOf" srcId="{DC7D847E-CC46-4AB5-B394-79E4874732B2}" destId="{FCF7A383-15DC-43C6-9B07-BC630859DEAF}" srcOrd="10" destOrd="0" presId="urn:microsoft.com/office/officeart/2005/8/layout/radial3"/>
    <dgm:cxn modelId="{CDCD0783-5023-46CC-B6F2-A2F194D1B9DD}" type="presParOf" srcId="{DC7D847E-CC46-4AB5-B394-79E4874732B2}" destId="{0F91DFEB-2A24-44B1-98E1-D633AE68FD8D}" srcOrd="11" destOrd="0" presId="urn:microsoft.com/office/officeart/2005/8/layout/radial3"/>
    <dgm:cxn modelId="{692B8ED1-4D33-478A-B3CA-6BCCFE0ACFBE}" type="presParOf" srcId="{DC7D847E-CC46-4AB5-B394-79E4874732B2}" destId="{8988754F-7295-4C4D-A180-0BF3DAD42919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10C2C-46D6-4E4B-AB8B-17BA7FD58E55}">
      <dsp:nvSpPr>
        <dsp:cNvPr id="0" name=""/>
        <dsp:cNvSpPr/>
      </dsp:nvSpPr>
      <dsp:spPr>
        <a:xfrm>
          <a:off x="4139947" y="2016220"/>
          <a:ext cx="2124752" cy="20497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ADALET PSİKOLOJİSİ</a:t>
          </a:r>
          <a:endParaRPr lang="tr-TR" sz="2400" kern="1200" dirty="0"/>
        </a:p>
      </dsp:txBody>
      <dsp:txXfrm>
        <a:off x="4451110" y="2316397"/>
        <a:ext cx="1502426" cy="1449381"/>
      </dsp:txXfrm>
    </dsp:sp>
    <dsp:sp modelId="{3C28F788-9BAB-4CFF-93F3-CC772474CB3F}">
      <dsp:nvSpPr>
        <dsp:cNvPr id="0" name=""/>
        <dsp:cNvSpPr/>
      </dsp:nvSpPr>
      <dsp:spPr>
        <a:xfrm>
          <a:off x="4459870" y="2137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BİYOLOJİ</a:t>
          </a:r>
          <a:endParaRPr lang="tr-TR" sz="1000" kern="1200" dirty="0"/>
        </a:p>
      </dsp:txBody>
      <dsp:txXfrm>
        <a:off x="4677329" y="219596"/>
        <a:ext cx="1049988" cy="1049988"/>
      </dsp:txXfrm>
    </dsp:sp>
    <dsp:sp modelId="{DF217647-9AA2-4B28-8309-F4FC827F9E05}">
      <dsp:nvSpPr>
        <dsp:cNvPr id="0" name=""/>
        <dsp:cNvSpPr/>
      </dsp:nvSpPr>
      <dsp:spPr>
        <a:xfrm>
          <a:off x="5608119" y="309809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TOKSİKOLOJİ</a:t>
          </a:r>
          <a:endParaRPr lang="tr-TR" sz="1000" kern="1200" dirty="0"/>
        </a:p>
      </dsp:txBody>
      <dsp:txXfrm>
        <a:off x="5825578" y="527268"/>
        <a:ext cx="1049988" cy="1049988"/>
      </dsp:txXfrm>
    </dsp:sp>
    <dsp:sp modelId="{F9F5AB06-3BE6-41D5-A67A-E10B6650F9B3}">
      <dsp:nvSpPr>
        <dsp:cNvPr id="0" name=""/>
        <dsp:cNvSpPr/>
      </dsp:nvSpPr>
      <dsp:spPr>
        <a:xfrm>
          <a:off x="6448696" y="1150386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TRAVMATOLOJİ</a:t>
          </a:r>
          <a:endParaRPr lang="tr-TR" sz="1000" kern="1200" dirty="0"/>
        </a:p>
      </dsp:txBody>
      <dsp:txXfrm>
        <a:off x="6666155" y="1367845"/>
        <a:ext cx="1049988" cy="1049988"/>
      </dsp:txXfrm>
    </dsp:sp>
    <dsp:sp modelId="{8F27FC65-8B6C-4E5E-9117-4A4E8CB5F5F0}">
      <dsp:nvSpPr>
        <dsp:cNvPr id="0" name=""/>
        <dsp:cNvSpPr/>
      </dsp:nvSpPr>
      <dsp:spPr>
        <a:xfrm>
          <a:off x="6756368" y="2298635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ODENTOLOJİ</a:t>
          </a:r>
          <a:endParaRPr lang="tr-TR" sz="1000" kern="1200" dirty="0"/>
        </a:p>
      </dsp:txBody>
      <dsp:txXfrm>
        <a:off x="6973827" y="2516094"/>
        <a:ext cx="1049988" cy="1049988"/>
      </dsp:txXfrm>
    </dsp:sp>
    <dsp:sp modelId="{0DFE1544-3C55-455A-9724-1DE6C9B7E5D7}">
      <dsp:nvSpPr>
        <dsp:cNvPr id="0" name=""/>
        <dsp:cNvSpPr/>
      </dsp:nvSpPr>
      <dsp:spPr>
        <a:xfrm>
          <a:off x="6448696" y="3446884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PATALOJİ</a:t>
          </a:r>
          <a:endParaRPr lang="tr-TR" sz="1000" kern="1200" dirty="0"/>
        </a:p>
      </dsp:txBody>
      <dsp:txXfrm>
        <a:off x="6666155" y="3664343"/>
        <a:ext cx="1049988" cy="1049988"/>
      </dsp:txXfrm>
    </dsp:sp>
    <dsp:sp modelId="{C81DAEEE-A57C-46C3-A3B7-7E29ACFFB6E9}">
      <dsp:nvSpPr>
        <dsp:cNvPr id="0" name=""/>
        <dsp:cNvSpPr/>
      </dsp:nvSpPr>
      <dsp:spPr>
        <a:xfrm>
          <a:off x="5608119" y="4287460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FASİYAL REKONSTRÜKSİYON</a:t>
          </a:r>
          <a:endParaRPr lang="tr-TR" sz="1000" kern="1200" dirty="0"/>
        </a:p>
      </dsp:txBody>
      <dsp:txXfrm>
        <a:off x="5825578" y="4504919"/>
        <a:ext cx="1049988" cy="1049988"/>
      </dsp:txXfrm>
    </dsp:sp>
    <dsp:sp modelId="{4759BE12-539E-4EE5-B9FA-45AC106D4920}">
      <dsp:nvSpPr>
        <dsp:cNvPr id="0" name=""/>
        <dsp:cNvSpPr/>
      </dsp:nvSpPr>
      <dsp:spPr>
        <a:xfrm>
          <a:off x="4459870" y="4595133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PALİNOLOJİ</a:t>
          </a:r>
          <a:endParaRPr lang="tr-TR" sz="1000" kern="1200" dirty="0"/>
        </a:p>
      </dsp:txBody>
      <dsp:txXfrm>
        <a:off x="4677329" y="4812592"/>
        <a:ext cx="1049988" cy="1049988"/>
      </dsp:txXfrm>
    </dsp:sp>
    <dsp:sp modelId="{8146E9C6-1A28-4848-8BDE-C6CC0AC44B20}">
      <dsp:nvSpPr>
        <dsp:cNvPr id="0" name=""/>
        <dsp:cNvSpPr/>
      </dsp:nvSpPr>
      <dsp:spPr>
        <a:xfrm>
          <a:off x="3311621" y="4287460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ÖLÜM BİLİMİ</a:t>
          </a:r>
          <a:endParaRPr lang="tr-TR" sz="1000" kern="1200" dirty="0"/>
        </a:p>
      </dsp:txBody>
      <dsp:txXfrm>
        <a:off x="3529080" y="4504919"/>
        <a:ext cx="1049988" cy="1049988"/>
      </dsp:txXfrm>
    </dsp:sp>
    <dsp:sp modelId="{4B9CF7AD-37CC-48F3-BF69-52DB9E15D14B}">
      <dsp:nvSpPr>
        <dsp:cNvPr id="0" name=""/>
        <dsp:cNvSpPr/>
      </dsp:nvSpPr>
      <dsp:spPr>
        <a:xfrm>
          <a:off x="2471045" y="3446884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KRİMİNALİSTİK</a:t>
          </a:r>
          <a:endParaRPr lang="tr-TR" sz="1000" kern="1200" dirty="0"/>
        </a:p>
      </dsp:txBody>
      <dsp:txXfrm>
        <a:off x="2688504" y="3664343"/>
        <a:ext cx="1049988" cy="1049988"/>
      </dsp:txXfrm>
    </dsp:sp>
    <dsp:sp modelId="{FCF7A383-15DC-43C6-9B07-BC630859DEAF}">
      <dsp:nvSpPr>
        <dsp:cNvPr id="0" name=""/>
        <dsp:cNvSpPr/>
      </dsp:nvSpPr>
      <dsp:spPr>
        <a:xfrm>
          <a:off x="2163372" y="2298635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BALİSTİK</a:t>
          </a:r>
          <a:endParaRPr lang="tr-TR" sz="1000" kern="1200" dirty="0"/>
        </a:p>
      </dsp:txBody>
      <dsp:txXfrm>
        <a:off x="2380831" y="2516094"/>
        <a:ext cx="1049988" cy="1049988"/>
      </dsp:txXfrm>
    </dsp:sp>
    <dsp:sp modelId="{0F91DFEB-2A24-44B1-98E1-D633AE68FD8D}">
      <dsp:nvSpPr>
        <dsp:cNvPr id="0" name=""/>
        <dsp:cNvSpPr/>
      </dsp:nvSpPr>
      <dsp:spPr>
        <a:xfrm>
          <a:off x="2471045" y="1150386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ADLİ GRAFOLOJİ</a:t>
          </a:r>
          <a:endParaRPr lang="tr-TR" sz="1000" kern="1200" dirty="0"/>
        </a:p>
      </dsp:txBody>
      <dsp:txXfrm>
        <a:off x="2688504" y="1367845"/>
        <a:ext cx="1049988" cy="1049988"/>
      </dsp:txXfrm>
    </dsp:sp>
    <dsp:sp modelId="{8988754F-7295-4C4D-A180-0BF3DAD42919}">
      <dsp:nvSpPr>
        <dsp:cNvPr id="0" name=""/>
        <dsp:cNvSpPr/>
      </dsp:nvSpPr>
      <dsp:spPr>
        <a:xfrm>
          <a:off x="3311621" y="309809"/>
          <a:ext cx="1484906" cy="1484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SES GÖRÜNTÜ ANALİZİ</a:t>
          </a:r>
          <a:endParaRPr lang="tr-TR" sz="1000" kern="1200" dirty="0"/>
        </a:p>
      </dsp:txBody>
      <dsp:txXfrm>
        <a:off x="3529080" y="527268"/>
        <a:ext cx="1049988" cy="1049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984C-C637-41E2-BC18-05CAE6C492A7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E801-DDAA-4FC7-AA99-AFBEFDFD37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2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9yX6jRxTI#t=2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2023-2024 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1. Ders 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6024" y="486916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Potsdam'da</a:t>
            </a:r>
            <a:r>
              <a:rPr lang="tr-TR" dirty="0" smtClean="0"/>
              <a:t> </a:t>
            </a:r>
            <a:r>
              <a:rPr lang="tr-TR" dirty="0" err="1"/>
              <a:t>Sansosi</a:t>
            </a:r>
            <a:r>
              <a:rPr lang="tr-TR" dirty="0"/>
              <a:t> Sarayı. Saray ve değirmen yan yana</a:t>
            </a:r>
            <a:r>
              <a:rPr lang="tr-TR" dirty="0" smtClean="0"/>
              <a:t>. </a:t>
            </a:r>
            <a:r>
              <a:rPr lang="tr-TR" dirty="0"/>
              <a:t>Adalet, bir kral ile bir değirmenciyi komşu yapmayı başarmıştır Almanya’da…</a:t>
            </a:r>
            <a:br>
              <a:rPr lang="tr-TR" dirty="0"/>
            </a:br>
            <a:r>
              <a:rPr lang="tr-TR" dirty="0" smtClean="0"/>
              <a:t>Sabahları </a:t>
            </a:r>
            <a:r>
              <a:rPr lang="tr-TR" dirty="0"/>
              <a:t>II. </a:t>
            </a:r>
            <a:r>
              <a:rPr lang="tr-TR" dirty="0" err="1"/>
              <a:t>Frederick</a:t>
            </a:r>
            <a:r>
              <a:rPr lang="tr-TR" dirty="0"/>
              <a:t> arka bahçeye çıktığında değirmenci sesleniyor;</a:t>
            </a:r>
            <a:br>
              <a:rPr lang="tr-TR" dirty="0"/>
            </a:br>
            <a:r>
              <a:rPr lang="tr-TR" dirty="0"/>
              <a:t>- </a:t>
            </a:r>
            <a:r>
              <a:rPr lang="tr-TR" dirty="0" smtClean="0"/>
              <a:t>Kralım , </a:t>
            </a:r>
            <a:r>
              <a:rPr lang="tr-TR" dirty="0"/>
              <a:t>ekmek yaptım göndereyim mi?</a:t>
            </a:r>
            <a:br>
              <a:rPr lang="tr-TR" dirty="0"/>
            </a:br>
            <a:r>
              <a:rPr lang="tr-TR" dirty="0"/>
              <a:t>II. </a:t>
            </a:r>
            <a:r>
              <a:rPr lang="tr-TR" dirty="0" err="1"/>
              <a:t>Frederick</a:t>
            </a:r>
            <a:r>
              <a:rPr lang="tr-TR" dirty="0"/>
              <a:t> diyor ki;</a:t>
            </a:r>
            <a:br>
              <a:rPr lang="tr-TR" dirty="0"/>
            </a:br>
            <a:r>
              <a:rPr lang="tr-TR" dirty="0"/>
              <a:t>- Adalet her sabah bana, sıcak bir ekmek kokusuyla gelirdi.</a:t>
            </a:r>
          </a:p>
        </p:txBody>
      </p:sp>
      <p:pic>
        <p:nvPicPr>
          <p:cNvPr id="6" name="Picture 4" descr="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16632"/>
            <a:ext cx="8676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manya osmanlÄ± ittifakÄ± ile ilgili gÃ¶rsel sonucu">
            <a:extLst>
              <a:ext uri="{FF2B5EF4-FFF2-40B4-BE49-F238E27FC236}">
                <a16:creationId xmlns="" xmlns:a16="http://schemas.microsoft.com/office/drawing/2014/main" id="{683AC327-13A2-4B26-A9EF-ED56DFBC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944" cy="59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418ACA24-DF19-47ED-B500-78C585A5D821}"/>
              </a:ext>
            </a:extLst>
          </p:cNvPr>
          <p:cNvSpPr txBox="1"/>
          <p:nvPr/>
        </p:nvSpPr>
        <p:spPr>
          <a:xfrm>
            <a:off x="683568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               Türk – Alman ittifakını gösteren bir kartpostal</a:t>
            </a:r>
          </a:p>
        </p:txBody>
      </p:sp>
    </p:spTree>
    <p:extLst>
      <p:ext uri="{BB962C8B-B14F-4D97-AF65-F5344CB8AC3E}">
        <p14:creationId xmlns:p14="http://schemas.microsoft.com/office/powerpoint/2010/main" val="364517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98072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	</a:t>
            </a:r>
            <a:r>
              <a:rPr lang="tr-TR" sz="2400" dirty="0"/>
              <a:t>31 Aralık 1917. Berlin'de bir otelde yılbaşı kutlamaları yapılacak, Osmanlı İmparatorluk heyeti var orada. Aralarından genç bir subay bu öyküyü anlatıyor ve: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r>
              <a:rPr lang="tr-TR" sz="2400" i="1" dirty="0">
                <a:solidFill>
                  <a:schemeClr val="tx2"/>
                </a:solidFill>
              </a:rPr>
              <a:t>«Haydi, </a:t>
            </a:r>
            <a:r>
              <a:rPr lang="tr-TR" sz="2400" i="1" dirty="0" err="1">
                <a:solidFill>
                  <a:schemeClr val="tx2"/>
                </a:solidFill>
              </a:rPr>
              <a:t>Potsdam</a:t>
            </a:r>
            <a:r>
              <a:rPr lang="tr-TR" sz="2400" i="1" dirty="0">
                <a:solidFill>
                  <a:schemeClr val="tx2"/>
                </a:solidFill>
              </a:rPr>
              <a:t> çok yakın! Gidip adaletin simgesi olan o değirmen ve sarayı yan yana görelim.»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</a:t>
            </a:r>
          </a:p>
          <a:p>
            <a:pPr algn="just"/>
            <a:r>
              <a:rPr lang="tr-TR" sz="2400" dirty="0"/>
              <a:t>	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	…Kimse gelmiyor ve o öyküyü anlatan genç subay tek başına kalkıp gidiyor. Herkes yılbaşı kutlarken o gidip adaletin simgesini izliyor uzun uzun…</a:t>
            </a:r>
          </a:p>
        </p:txBody>
      </p:sp>
    </p:spTree>
    <p:extLst>
      <p:ext uri="{BB962C8B-B14F-4D97-AF65-F5344CB8AC3E}">
        <p14:creationId xmlns:p14="http://schemas.microsoft.com/office/powerpoint/2010/main" val="196656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29"/>
            <a:ext cx="9144000" cy="58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kara hukuk girişindeki atatür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tx2"/>
                </a:solidFill>
              </a:rPr>
              <a:t>Cumhuriyetin yaptırımı olacak bu büyük kurumun açılışında duyduğum mutluluğu hiçbir girişimde duymadım ve bunu açığa vurmakla ve belirtmekle </a:t>
            </a:r>
            <a:r>
              <a:rPr lang="tr-TR" dirty="0" err="1" smtClean="0">
                <a:solidFill>
                  <a:schemeClr val="tx2"/>
                </a:solidFill>
              </a:rPr>
              <a:t>hoşnutum</a:t>
            </a:r>
            <a:r>
              <a:rPr lang="tr-TR" dirty="0">
                <a:solidFill>
                  <a:schemeClr val="tx2"/>
                </a:solidFill>
              </a:rPr>
              <a:t>.</a:t>
            </a:r>
          </a:p>
          <a:p>
            <a:endParaRPr lang="tr-TR" dirty="0">
              <a:solidFill>
                <a:schemeClr val="tx2"/>
              </a:solidFill>
            </a:endParaRPr>
          </a:p>
          <a:p>
            <a:pPr algn="r"/>
            <a:r>
              <a:rPr lang="tr-TR" dirty="0" smtClean="0">
                <a:solidFill>
                  <a:schemeClr val="tx2"/>
                </a:solidFill>
              </a:rPr>
              <a:t>Ankara Hukuk Mektebi Açılışı, 5 </a:t>
            </a:r>
            <a:r>
              <a:rPr lang="tr-TR" dirty="0">
                <a:solidFill>
                  <a:schemeClr val="tx2"/>
                </a:solidFill>
              </a:rPr>
              <a:t>Kasım 1925</a:t>
            </a:r>
          </a:p>
        </p:txBody>
      </p:sp>
    </p:spTree>
    <p:extLst>
      <p:ext uri="{BB962C8B-B14F-4D97-AF65-F5344CB8AC3E}">
        <p14:creationId xmlns:p14="http://schemas.microsoft.com/office/powerpoint/2010/main" val="2272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" y="663486"/>
            <a:ext cx="8581349" cy="23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1" y="3481574"/>
            <a:ext cx="8755245" cy="2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2490" y="4005064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 descr="winston churchil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5536" y="980728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Ben doktoruma ne ücret ödüyorsam, avukatıma bunun iki katını öderim. Çünkü; doktoruma ne anlatırsam anlatayım, doktor bana bir reçete yazar ve gider. Ağrıyı, sızıyı, acıyı ben tek başıma çekerim.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Oysa </a:t>
            </a:r>
            <a:r>
              <a:rPr lang="tr-TR" sz="2000" dirty="0"/>
              <a:t>avukatıma ne anlatırsam anlatayım ben onun yanından rahatlamış bir şekilde çıkarken, tüm anlattığım dert, tasa ve kasvet, artık onun derdi haline gelir. </a:t>
            </a:r>
          </a:p>
          <a:p>
            <a:endParaRPr lang="tr-TR" sz="2000" dirty="0" smtClean="0"/>
          </a:p>
          <a:p>
            <a:r>
              <a:rPr lang="tr-TR" sz="2000" dirty="0" smtClean="0"/>
              <a:t>Winston </a:t>
            </a:r>
            <a:r>
              <a:rPr lang="tr-TR" sz="2000" dirty="0"/>
              <a:t>Churchill</a:t>
            </a:r>
          </a:p>
        </p:txBody>
      </p:sp>
    </p:spTree>
    <p:extLst>
      <p:ext uri="{BB962C8B-B14F-4D97-AF65-F5344CB8AC3E}">
        <p14:creationId xmlns:p14="http://schemas.microsoft.com/office/powerpoint/2010/main" val="13792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908720"/>
            <a:ext cx="8935416" cy="51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060"/>
            <a:ext cx="4644007" cy="4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" y="5887865"/>
            <a:ext cx="6312087" cy="4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2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14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467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0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21708" cy="4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5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85445"/>
              </p:ext>
            </p:extLst>
          </p:nvPr>
        </p:nvGraphicFramePr>
        <p:xfrm>
          <a:off x="107504" y="188640"/>
          <a:ext cx="8892480" cy="642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  <a:gridCol w="2964160"/>
              </a:tblGrid>
              <a:tr h="344532">
                <a:tc>
                  <a:txBody>
                    <a:bodyPr/>
                    <a:lstStyle/>
                    <a:p>
                      <a:r>
                        <a:rPr lang="tr-TR" dirty="0" smtClean="0"/>
                        <a:t>HAFTALAR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SAYFA SAYISI/</a:t>
                      </a:r>
                      <a:r>
                        <a:rPr lang="tr-TR" baseline="0" dirty="0" smtClean="0"/>
                        <a:t> KONU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1. Hafta 1.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13.10.2023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1-38 /</a:t>
                      </a:r>
                      <a:r>
                        <a:rPr lang="tr-TR" baseline="0" dirty="0" smtClean="0"/>
                        <a:t> GİRİŞ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2. Hafta 2.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20.10.2023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38-65/</a:t>
                      </a:r>
                      <a:r>
                        <a:rPr lang="tr-TR" sz="1600" dirty="0" smtClean="0"/>
                        <a:t>Tarihsel</a:t>
                      </a:r>
                      <a:r>
                        <a:rPr lang="tr-TR" sz="1600" baseline="0" dirty="0" smtClean="0"/>
                        <a:t> Gelişim &amp; Yöntem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3. Hafta 3.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27.10.2023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65-102/ Manevi Unsur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4. Hafta 4.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03.11.2023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102-144/ </a:t>
                      </a:r>
                      <a:r>
                        <a:rPr lang="tr-TR" sz="1400" dirty="0" smtClean="0"/>
                        <a:t>Akıl</a:t>
                      </a:r>
                      <a:r>
                        <a:rPr lang="tr-TR" sz="1400" baseline="0" dirty="0" smtClean="0"/>
                        <a:t> Zayıflığı &amp; Özel Haller</a:t>
                      </a:r>
                      <a:endParaRPr lang="tr-TR" sz="1400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5. Hafta 5.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10.11.2023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144-175/ Sanık Psikolojisi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6. Hafta 6.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17.11.2023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175-194/ Sorgulama ve İfade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7. Hafta Ders 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Vize Haftası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8. Hafta Ders 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Vize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Haftası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9. Hafta 7.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08.12.2023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194-242/ Usul Psikolojisi</a:t>
                      </a:r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10. Hafta 8.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15.12.2023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242-268/ Hükümlü</a:t>
                      </a:r>
                      <a:r>
                        <a:rPr lang="tr-TR" baseline="0" dirty="0" smtClean="0"/>
                        <a:t> Psikolojisi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11. Hafta  9.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22.12.2023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268-297/İnfaz</a:t>
                      </a:r>
                      <a:r>
                        <a:rPr lang="tr-TR" baseline="0" dirty="0" smtClean="0"/>
                        <a:t> Süreci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12. Hafta 10. Ders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29.12.2023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297-329/Mağdur Psikolojisi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13. Hafta 11.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05.01.2024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329-369/ Adli</a:t>
                      </a:r>
                      <a:r>
                        <a:rPr lang="tr-TR" baseline="0" dirty="0" smtClean="0"/>
                        <a:t> Tıp Kurumu</a:t>
                      </a:r>
                      <a:endParaRPr lang="tr-TR" dirty="0"/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tr-TR" dirty="0" smtClean="0"/>
                        <a:t>14. Hafta 12. 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12.01.2024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369-400/ Adli Tıp Raporu ve </a:t>
                      </a:r>
                      <a:r>
                        <a:rPr lang="tr-TR" dirty="0" err="1" smtClean="0"/>
                        <a:t>Çokdisiplinli</a:t>
                      </a:r>
                      <a:r>
                        <a:rPr lang="tr-TR" baseline="0" smtClean="0"/>
                        <a:t> Etkinlik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oker heath ledger izl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715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s al ghul batma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55" y="260648"/>
            <a:ext cx="4367039" cy="30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8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288907" cy="11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258"/>
            <a:ext cx="7308945" cy="32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368275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0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8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3" y="1054166"/>
            <a:ext cx="8633817" cy="20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4" y="3501008"/>
            <a:ext cx="8759426" cy="22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20447" cy="27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8181"/>
            <a:ext cx="8352928" cy="35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7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" y="2204864"/>
            <a:ext cx="90773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8" y="476672"/>
            <a:ext cx="8805095" cy="12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3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196752"/>
            <a:ext cx="8995320" cy="39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1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38728" cy="1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8" y="1412776"/>
            <a:ext cx="8238728" cy="40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8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76456" cy="31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9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" y="1268760"/>
            <a:ext cx="9109298" cy="37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3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914400" y="70358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1026" name="Picture 2" descr="roma hukuk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82960" y="62068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 smtClean="0">
                <a:solidFill>
                  <a:schemeClr val="bg1"/>
                </a:solidFill>
                <a:latin typeface="Castellar" panose="020A0402060406010301" pitchFamily="18" charset="0"/>
              </a:rPr>
              <a:t>justitia</a:t>
            </a:r>
            <a:r>
              <a:rPr lang="tr-TR" sz="2800" b="1" i="1" dirty="0" smtClean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>
                <a:solidFill>
                  <a:schemeClr val="bg1"/>
                </a:solidFill>
                <a:latin typeface="Castellar" panose="020A0402060406010301" pitchFamily="18" charset="0"/>
              </a:rPr>
              <a:t>est</a:t>
            </a:r>
            <a:r>
              <a:rPr lang="tr-TR" sz="2800" b="1" i="1" dirty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>
                <a:solidFill>
                  <a:schemeClr val="bg1"/>
                </a:solidFill>
                <a:latin typeface="Castellar" panose="020A0402060406010301" pitchFamily="18" charset="0"/>
              </a:rPr>
              <a:t>fundamentum</a:t>
            </a:r>
            <a:r>
              <a:rPr lang="tr-TR" sz="2800" b="1" i="1" dirty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 smtClean="0">
                <a:solidFill>
                  <a:schemeClr val="bg1"/>
                </a:solidFill>
                <a:latin typeface="Castellar" panose="020A0402060406010301" pitchFamily="18" charset="0"/>
              </a:rPr>
              <a:t>regnorum</a:t>
            </a:r>
            <a:endParaRPr lang="tr-TR" sz="2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96597" cy="134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38275"/>
            <a:ext cx="7878341" cy="28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4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335119" cy="30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4" y="3717032"/>
            <a:ext cx="8172227" cy="26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30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0962"/>
              </p:ext>
            </p:extLst>
          </p:nvPr>
        </p:nvGraphicFramePr>
        <p:xfrm>
          <a:off x="0" y="-4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ÇAĞDAŞ PSİKOLOJİDE ÇALIŞMA ALANLARI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DENEYSEL ALANLAR</a:t>
                      </a:r>
                      <a:endParaRPr lang="tr-T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UYGULAMA ALANLARI</a:t>
                      </a:r>
                      <a:endParaRPr lang="tr-T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GENEL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EĞİTİM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GENETİK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KLİNİK PSİKOLOJİ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DENEYSEL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ENDÜSTRİ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ADALET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ÇOCUKLUK PSİKOLOJİSİ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GENÇLİK PSİKOLOJİSİ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FİZYOLOJİK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KARŞILAŞTIRMALI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55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5076" cy="18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9" y="2884164"/>
            <a:ext cx="8492827" cy="17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0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5" y="1196752"/>
            <a:ext cx="87540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47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84343" cy="46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59046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4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3" y="1362085"/>
            <a:ext cx="8615214" cy="6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8" y="871730"/>
            <a:ext cx="221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anthropology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16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" y="188640"/>
            <a:ext cx="7646475" cy="403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" y="4222233"/>
            <a:ext cx="7646475" cy="26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59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8" y="1556792"/>
            <a:ext cx="9036496" cy="31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51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72675" cy="46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496855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ied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6609"/>
            <a:ext cx="8676456" cy="48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84206641"/>
              </p:ext>
            </p:extLst>
          </p:nvPr>
        </p:nvGraphicFramePr>
        <p:xfrm>
          <a:off x="-684584" y="404664"/>
          <a:ext cx="10404648" cy="608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4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71691" cy="36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dli toksik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915"/>
            <a:ext cx="9144000" cy="29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" y="188640"/>
            <a:ext cx="8914357" cy="29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dli palin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" y="3183053"/>
            <a:ext cx="8869064" cy="36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" y="836712"/>
            <a:ext cx="9083137" cy="50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23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89801" cy="53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33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3505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665"/>
            <a:ext cx="8883352" cy="13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2343913"/>
            <a:ext cx="22187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adli patoloj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343913"/>
            <a:ext cx="5909377" cy="4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19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2" y="404664"/>
            <a:ext cx="86770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acial reconstructi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8645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ial reconstructio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5" y="3861048"/>
            <a:ext cx="46742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59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585820" cy="246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47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5" y="620688"/>
            <a:ext cx="8695159" cy="3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8" y="4647288"/>
            <a:ext cx="8325768" cy="7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03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" y="404664"/>
            <a:ext cx="7970252" cy="26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377732" cy="313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5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60648"/>
            <a:ext cx="8424936" cy="6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	II</a:t>
            </a:r>
            <a:r>
              <a:rPr lang="tr-TR" dirty="0"/>
              <a:t>. </a:t>
            </a:r>
            <a:r>
              <a:rPr lang="tr-TR" dirty="0" err="1"/>
              <a:t>Frederick</a:t>
            </a:r>
            <a:r>
              <a:rPr lang="tr-TR" dirty="0"/>
              <a:t> oldukça ilginç bir insanmış. Hatta öyle ilginçmiş ki daha tahta gelmeden önce babası I. </a:t>
            </a:r>
            <a:r>
              <a:rPr lang="tr-TR" dirty="0" err="1"/>
              <a:t>Frederick’in</a:t>
            </a:r>
            <a:r>
              <a:rPr lang="tr-TR" dirty="0"/>
              <a:t> tepkisini fazlasıyla çekmeyi başarmış. Çünkü II. </a:t>
            </a:r>
            <a:r>
              <a:rPr lang="tr-TR" dirty="0" err="1"/>
              <a:t>Frederick</a:t>
            </a:r>
            <a:r>
              <a:rPr lang="tr-TR" dirty="0"/>
              <a:t>, şimdiye kadarki kralların aksine sporla ilgilenmeyen, avdan ve askerlikten hoşlanmayan bir insanmış. Üstüne </a:t>
            </a:r>
            <a:r>
              <a:rPr lang="tr-TR" dirty="0" smtClean="0"/>
              <a:t>bir </a:t>
            </a:r>
            <a:r>
              <a:rPr lang="tr-TR" dirty="0"/>
              <a:t>de yakın arkadaşı olan Bach’tan flüt dersleri alması sarayda alay konusu olmasına ve babasının bir gün sinirlenip II. </a:t>
            </a:r>
            <a:r>
              <a:rPr lang="tr-TR" dirty="0" err="1"/>
              <a:t>Frederick’in</a:t>
            </a:r>
            <a:r>
              <a:rPr lang="tr-TR" dirty="0"/>
              <a:t> üzerine yürüyüp öfkeyle kılıcını çekmesine sebep olmuş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1740 </a:t>
            </a:r>
            <a:r>
              <a:rPr lang="tr-TR" dirty="0"/>
              <a:t>yılında babasının ölümü üzerine Alman tahtına oturan II. </a:t>
            </a:r>
            <a:r>
              <a:rPr lang="tr-TR" dirty="0" err="1"/>
              <a:t>Friedrich</a:t>
            </a:r>
            <a:r>
              <a:rPr lang="tr-TR" dirty="0"/>
              <a:t>' in ilk icraatlarından biri ülkede işkenceyi yasaklamak olmuş. Düşünce özgürlüğünün önemini dile getiren 28 yaşındaki kral, basın üzerindeki sansürü de kaldırmış. Almanya'yı Almanya yapan "Büyük </a:t>
            </a:r>
            <a:r>
              <a:rPr lang="tr-TR" dirty="0" err="1"/>
              <a:t>Friedrich</a:t>
            </a:r>
            <a:r>
              <a:rPr lang="tr-TR" dirty="0"/>
              <a:t>" olarak tarihe geçecek olan Avrupa'nın bu en aydın kralı, hastalığa yol açtığına inanılan patatesi yemeyen halkının bu inancını kırarak, onlara patates yemeyi öğretmiş. Bu nedenle, günümüzde de II. </a:t>
            </a:r>
            <a:r>
              <a:rPr lang="tr-TR" dirty="0" err="1"/>
              <a:t>Friedrich</a:t>
            </a:r>
            <a:r>
              <a:rPr lang="tr-TR" dirty="0"/>
              <a:t>' in mezarını ziyaret eden Almanlar, çiçek demeti yerine, yanlarında getirdikleri patatesleri kralın mezarına </a:t>
            </a:r>
            <a:r>
              <a:rPr lang="tr-TR" dirty="0" smtClean="0"/>
              <a:t>bırakırlar.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0592"/>
            <a:ext cx="8172400" cy="45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8" y="1170592"/>
            <a:ext cx="217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361844"/>
            <a:ext cx="217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73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597"/>
            <a:ext cx="8264980" cy="220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alistik bilim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" y="3300333"/>
            <a:ext cx="912817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18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04448" cy="224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dli graf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3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4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27057" cy="25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es ve görüntü analiz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2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2" y="620688"/>
            <a:ext cx="82904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908720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tr-TR" dirty="0" smtClean="0"/>
              <a:t>	Kral </a:t>
            </a:r>
            <a:r>
              <a:rPr lang="tr-TR" dirty="0" err="1"/>
              <a:t>Frederic</a:t>
            </a:r>
            <a:r>
              <a:rPr lang="tr-TR" dirty="0"/>
              <a:t> </a:t>
            </a:r>
            <a:r>
              <a:rPr lang="tr-TR" dirty="0" smtClean="0"/>
              <a:t> bir tepede </a:t>
            </a:r>
            <a:r>
              <a:rPr lang="tr-TR" dirty="0"/>
              <a:t>gördüğü muhteşem manzaralı bir alanı saray yapmak için kendisine ister. Fakat orada bir değirmen vardır. Eski bir değirmen. Kralın askerleri hemen değirmenciye bu durumu bildirirler. Değirmenci :</a:t>
            </a:r>
          </a:p>
          <a:p>
            <a:pPr algn="just" fontAlgn="base"/>
            <a:r>
              <a:rPr lang="tr-TR" dirty="0" smtClean="0"/>
              <a:t>– </a:t>
            </a:r>
            <a:r>
              <a:rPr lang="tr-TR" dirty="0"/>
              <a:t>Satılık değildir. der</a:t>
            </a:r>
          </a:p>
          <a:p>
            <a:pPr algn="just" fontAlgn="base"/>
            <a:r>
              <a:rPr lang="tr-TR" dirty="0"/>
              <a:t>Satmamakta ısrarlıdır</a:t>
            </a:r>
            <a:r>
              <a:rPr lang="tr-TR" dirty="0" smtClean="0"/>
              <a:t>. Değirmenci </a:t>
            </a:r>
            <a:r>
              <a:rPr lang="tr-TR" dirty="0"/>
              <a:t>benim satılık malım yok der inatçı ve aksidir. Askerleri kovalar. Kral yanına çağırtır.</a:t>
            </a:r>
          </a:p>
          <a:p>
            <a:pPr algn="just" fontAlgn="base"/>
            <a:r>
              <a:rPr lang="tr-TR" dirty="0"/>
              <a:t>Kral </a:t>
            </a:r>
            <a:r>
              <a:rPr lang="tr-TR" dirty="0" err="1"/>
              <a:t>Frederic</a:t>
            </a:r>
            <a:r>
              <a:rPr lang="tr-TR" dirty="0"/>
              <a:t> :</a:t>
            </a:r>
          </a:p>
          <a:p>
            <a:pPr algn="just" fontAlgn="base"/>
            <a:r>
              <a:rPr lang="tr-TR" dirty="0"/>
              <a:t>– Galiba askerlerim doğru aktaramamışlar. Ben bulunduğunuz alana saray yaptırmak istiyorum. Kaç paradır </a:t>
            </a:r>
            <a:r>
              <a:rPr lang="tr-TR" dirty="0" smtClean="0"/>
              <a:t>değeri?</a:t>
            </a:r>
            <a:endParaRPr lang="tr-TR" dirty="0"/>
          </a:p>
          <a:p>
            <a:pPr algn="just" fontAlgn="base"/>
            <a:r>
              <a:rPr lang="tr-TR" dirty="0"/>
              <a:t>Değirmenci:</a:t>
            </a:r>
          </a:p>
          <a:p>
            <a:pPr algn="just" fontAlgn="base"/>
            <a:r>
              <a:rPr lang="tr-TR" dirty="0"/>
              <a:t>– Ben değirmenimi satmıyorum. Burası bana babamdan hatıra. babama da dedemden hatıra. Bahçesinde ikisinin de mezarı var. ben de öldüğümde oğluma bırakacağım.</a:t>
            </a:r>
          </a:p>
          <a:p>
            <a:pPr algn="just" fontAlgn="base"/>
            <a:r>
              <a:rPr lang="tr-TR" dirty="0" smtClean="0"/>
              <a:t>	Etraftaki </a:t>
            </a:r>
            <a:r>
              <a:rPr lang="tr-TR" dirty="0"/>
              <a:t>askerler tedirgin bir şekilde değirmencinin kafayı yediğini düşünür. Korku dolu salonun içinde korkusuz tek kişi değirmenci olsa gerek. Kralı bu tavrıyla daha da sinirlendirmiştir.</a:t>
            </a:r>
          </a:p>
        </p:txBody>
      </p:sp>
    </p:spTree>
    <p:extLst>
      <p:ext uri="{BB962C8B-B14F-4D97-AF65-F5344CB8AC3E}">
        <p14:creationId xmlns:p14="http://schemas.microsoft.com/office/powerpoint/2010/main" val="23978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400" dirty="0"/>
              <a:t>Kral </a:t>
            </a:r>
            <a:r>
              <a:rPr lang="tr-TR" sz="2400" dirty="0" err="1"/>
              <a:t>Frederic</a:t>
            </a:r>
            <a:r>
              <a:rPr lang="tr-TR" sz="2400" dirty="0"/>
              <a:t>:</a:t>
            </a:r>
          </a:p>
          <a:p>
            <a:pPr fontAlgn="base"/>
            <a:r>
              <a:rPr lang="tr-TR" sz="2400" dirty="0"/>
              <a:t>– Delirdin mi sen. sana vereceğim parayla onun gibi yüzlerce değirmen </a:t>
            </a:r>
            <a:r>
              <a:rPr lang="tr-TR" sz="2400" dirty="0" smtClean="0"/>
              <a:t>yaptırırsın!</a:t>
            </a:r>
            <a:endParaRPr lang="tr-TR" sz="2400" dirty="0"/>
          </a:p>
          <a:p>
            <a:pPr fontAlgn="base"/>
            <a:r>
              <a:rPr lang="tr-TR" sz="2400" dirty="0"/>
              <a:t>Değirmenci:</a:t>
            </a:r>
          </a:p>
          <a:p>
            <a:pPr fontAlgn="base"/>
            <a:r>
              <a:rPr lang="tr-TR" sz="2400" dirty="0"/>
              <a:t>– Siz de ülkenin her yerine yüzlerce saray yaptırabilirsiniz.</a:t>
            </a:r>
          </a:p>
          <a:p>
            <a:pPr fontAlgn="base"/>
            <a:r>
              <a:rPr lang="tr-TR" sz="2400" dirty="0"/>
              <a:t>Kral </a:t>
            </a:r>
            <a:r>
              <a:rPr lang="tr-TR" sz="2400" dirty="0" err="1"/>
              <a:t>Frederic</a:t>
            </a:r>
            <a:r>
              <a:rPr lang="tr-TR" sz="2400" dirty="0"/>
              <a:t> :</a:t>
            </a:r>
          </a:p>
          <a:p>
            <a:pPr fontAlgn="base"/>
            <a:r>
              <a:rPr lang="tr-TR" sz="2400" dirty="0"/>
              <a:t>– Be adam senin karşında koskoca kral </a:t>
            </a:r>
            <a:r>
              <a:rPr lang="tr-TR" sz="2400" dirty="0" smtClean="0"/>
              <a:t>var.! Bana karşı mı </a:t>
            </a:r>
            <a:r>
              <a:rPr lang="tr-TR" sz="2400" dirty="0"/>
              <a:t>geliyorsun. Öyleyse zorla </a:t>
            </a:r>
            <a:r>
              <a:rPr lang="tr-TR" sz="2400" dirty="0" smtClean="0"/>
              <a:t>alırım!</a:t>
            </a:r>
            <a:endParaRPr lang="tr-TR" sz="2400" dirty="0"/>
          </a:p>
          <a:p>
            <a:pPr fontAlgn="base"/>
            <a:r>
              <a:rPr lang="tr-TR" sz="2400" dirty="0"/>
              <a:t>Değirmenci:</a:t>
            </a:r>
          </a:p>
          <a:p>
            <a:pPr fontAlgn="base"/>
            <a:r>
              <a:rPr lang="tr-TR" sz="2400" dirty="0"/>
              <a:t>-Hayır </a:t>
            </a:r>
            <a:r>
              <a:rPr lang="tr-TR" sz="2400" dirty="0" smtClean="0"/>
              <a:t>Alamazsınız!</a:t>
            </a:r>
            <a:endParaRPr lang="tr-TR" sz="2400" dirty="0"/>
          </a:p>
          <a:p>
            <a:pPr fontAlgn="base"/>
            <a:r>
              <a:rPr lang="tr-TR" sz="2400" dirty="0"/>
              <a:t>Kral aldığı cevapla şaşkınlığını koruyamaz. Ne olduğunu anlamaya çalışırken Değirmenci devam </a:t>
            </a:r>
            <a:r>
              <a:rPr lang="tr-TR" sz="2400" dirty="0" smtClean="0"/>
              <a:t>eder</a:t>
            </a:r>
            <a:r>
              <a:rPr lang="tr-TR" sz="2400" dirty="0"/>
              <a:t>:</a:t>
            </a:r>
            <a:endParaRPr lang="tr-TR" sz="2400" dirty="0" smtClean="0"/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  <a:p>
            <a:pPr fontAlgn="base"/>
            <a:r>
              <a:rPr lang="tr-TR" sz="3600" dirty="0">
                <a:solidFill>
                  <a:schemeClr val="tx2"/>
                </a:solidFill>
              </a:rPr>
              <a:t>“Alamazsınız Çünkü Berlin’de Hakimler </a:t>
            </a:r>
            <a:r>
              <a:rPr lang="tr-TR" sz="3600" dirty="0" smtClean="0">
                <a:solidFill>
                  <a:schemeClr val="tx2"/>
                </a:solidFill>
              </a:rPr>
              <a:t>Var!”</a:t>
            </a:r>
            <a:endParaRPr lang="tr-T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al frederic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5" y="417984"/>
            <a:ext cx="83791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73654" y="5229200"/>
            <a:ext cx="837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dirty="0" smtClean="0"/>
              <a:t>Değirmencinin </a:t>
            </a:r>
            <a:r>
              <a:rPr lang="tr-TR" dirty="0"/>
              <a:t>bu sözü Kralın çok hoşuna gider. Adalete hakimlere olan güveni anlar bu sözde. öyle ki Kral da olsa adalet var bu ülkede diye düşünüldüğünü görmek onu mutlu eder.</a:t>
            </a:r>
          </a:p>
          <a:p>
            <a:pPr fontAlgn="base"/>
            <a:endParaRPr lang="tr-TR" dirty="0" smtClean="0"/>
          </a:p>
          <a:p>
            <a:pPr fontAlgn="base"/>
            <a:r>
              <a:rPr lang="tr-TR" dirty="0" smtClean="0"/>
              <a:t>Sonuç </a:t>
            </a:r>
            <a:r>
              <a:rPr lang="tr-TR" dirty="0"/>
              <a:t>olarak Değirmen yerinde kalmış hemen yanına </a:t>
            </a:r>
            <a:r>
              <a:rPr lang="tr-TR" dirty="0">
                <a:hlinkClick r:id="rId3"/>
              </a:rPr>
              <a:t>sarayı </a:t>
            </a:r>
            <a:r>
              <a:rPr lang="tr-TR" dirty="0"/>
              <a:t>yaptırmıştır.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82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444</Words>
  <Application>Microsoft Office PowerPoint</Application>
  <PresentationFormat>Ekran Gösterisi (4:3)</PresentationFormat>
  <Paragraphs>121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7" baseType="lpstr">
      <vt:lpstr>Arial</vt:lpstr>
      <vt:lpstr>Calibri</vt:lpstr>
      <vt:lpstr>Castellar</vt:lpstr>
      <vt:lpstr>Ofis Teması</vt:lpstr>
      <vt:lpstr>ADALET PSİKOLOJİSİ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45</cp:revision>
  <dcterms:created xsi:type="dcterms:W3CDTF">2017-09-27T07:14:23Z</dcterms:created>
  <dcterms:modified xsi:type="dcterms:W3CDTF">2023-10-13T12:45:04Z</dcterms:modified>
</cp:coreProperties>
</file>