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57" r:id="rId1"/>
    <p:sldMasterId id="2147484069" r:id="rId2"/>
  </p:sldMasterIdLst>
  <p:notesMasterIdLst>
    <p:notesMasterId r:id="rId30"/>
  </p:notesMasterIdLst>
  <p:handoutMasterIdLst>
    <p:handoutMasterId r:id="rId31"/>
  </p:handoutMasterIdLst>
  <p:sldIdLst>
    <p:sldId id="393" r:id="rId3"/>
    <p:sldId id="328" r:id="rId4"/>
    <p:sldId id="372" r:id="rId5"/>
    <p:sldId id="373" r:id="rId6"/>
    <p:sldId id="374" r:id="rId7"/>
    <p:sldId id="352" r:id="rId8"/>
    <p:sldId id="394" r:id="rId9"/>
    <p:sldId id="386" r:id="rId10"/>
    <p:sldId id="375" r:id="rId11"/>
    <p:sldId id="388" r:id="rId12"/>
    <p:sldId id="376" r:id="rId13"/>
    <p:sldId id="395" r:id="rId14"/>
    <p:sldId id="377" r:id="rId15"/>
    <p:sldId id="390" r:id="rId16"/>
    <p:sldId id="378" r:id="rId17"/>
    <p:sldId id="379" r:id="rId18"/>
    <p:sldId id="380" r:id="rId19"/>
    <p:sldId id="398" r:id="rId20"/>
    <p:sldId id="381" r:id="rId21"/>
    <p:sldId id="396" r:id="rId22"/>
    <p:sldId id="382" r:id="rId23"/>
    <p:sldId id="399" r:id="rId24"/>
    <p:sldId id="383" r:id="rId25"/>
    <p:sldId id="397" r:id="rId26"/>
    <p:sldId id="400" r:id="rId27"/>
    <p:sldId id="384" r:id="rId28"/>
    <p:sldId id="387" r:id="rId29"/>
  </p:sldIdLst>
  <p:sldSz cx="9144000" cy="6858000" type="screen4x3"/>
  <p:notesSz cx="6797675" cy="992822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6500"/>
    <a:srgbClr val="B06500"/>
    <a:srgbClr val="D27800"/>
    <a:srgbClr val="E48400"/>
    <a:srgbClr val="DE8400"/>
    <a:srgbClr val="D05E00"/>
    <a:srgbClr val="E26500"/>
    <a:srgbClr val="FFF5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15" autoAdjust="0"/>
    <p:restoredTop sz="86320" autoAdjust="0"/>
  </p:normalViewPr>
  <p:slideViewPr>
    <p:cSldViewPr snapToGrid="0">
      <p:cViewPr>
        <p:scale>
          <a:sx n="74" d="100"/>
          <a:sy n="74" d="100"/>
        </p:scale>
        <p:origin x="-1020" y="96"/>
      </p:cViewPr>
      <p:guideLst>
        <p:guide orient="horz" pos="2160"/>
        <p:guide pos="2880"/>
      </p:guideLst>
    </p:cSldViewPr>
  </p:slideViewPr>
  <p:outlineViewPr>
    <p:cViewPr>
      <p:scale>
        <a:sx n="33" d="100"/>
        <a:sy n="33" d="100"/>
      </p:scale>
      <p:origin x="0" y="13661"/>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819EBF64-EAB6-4F07-8986-8499E50136B7}" type="datetimeFigureOut">
              <a:rPr lang="tr-TR" smtClean="0"/>
              <a:t>03.10.2019</a:t>
            </a:fld>
            <a:endParaRPr lang="tr-TR"/>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tr-TR"/>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4EF3CF1D-6F28-4F73-9037-B2289CF1F073}" type="slidenum">
              <a:rPr lang="tr-TR" smtClean="0"/>
              <a:t>‹#›</a:t>
            </a:fld>
            <a:endParaRPr lang="tr-TR"/>
          </a:p>
        </p:txBody>
      </p:sp>
    </p:spTree>
    <p:extLst>
      <p:ext uri="{BB962C8B-B14F-4D97-AF65-F5344CB8AC3E}">
        <p14:creationId xmlns:p14="http://schemas.microsoft.com/office/powerpoint/2010/main" val="22016616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xmlns="" id="{4EEF7CC7-000C-42DF-AD34-205E6E179F17}"/>
              </a:ext>
            </a:extLst>
          </p:cNvPr>
          <p:cNvSpPr>
            <a:spLocks noGrp="1" noChangeArrowheads="1"/>
          </p:cNvSpPr>
          <p:nvPr>
            <p:ph type="hdr" sz="quarter"/>
          </p:nvPr>
        </p:nvSpPr>
        <p:spPr bwMode="auto">
          <a:xfrm>
            <a:off x="0"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en-US"/>
          </a:p>
        </p:txBody>
      </p:sp>
      <p:sp>
        <p:nvSpPr>
          <p:cNvPr id="59395" name="Rectangle 3">
            <a:extLst>
              <a:ext uri="{FF2B5EF4-FFF2-40B4-BE49-F238E27FC236}">
                <a16:creationId xmlns:a16="http://schemas.microsoft.com/office/drawing/2014/main" xmlns="" id="{CD9CFBBF-8183-4E0B-ADD3-FEC839BC239D}"/>
              </a:ext>
            </a:extLst>
          </p:cNvPr>
          <p:cNvSpPr>
            <a:spLocks noGrp="1" noChangeArrowheads="1"/>
          </p:cNvSpPr>
          <p:nvPr>
            <p:ph type="dt" idx="1"/>
          </p:nvPr>
        </p:nvSpPr>
        <p:spPr bwMode="auto">
          <a:xfrm>
            <a:off x="3850443"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fld id="{B7A4A975-791D-4D35-8DFB-409E0438C14E}" type="datetimeFigureOut">
              <a:rPr lang="en-US"/>
              <a:pPr>
                <a:defRPr/>
              </a:pPr>
              <a:t>10/3/2019</a:t>
            </a:fld>
            <a:endParaRPr lang="en-US" dirty="0"/>
          </a:p>
        </p:txBody>
      </p:sp>
      <p:sp>
        <p:nvSpPr>
          <p:cNvPr id="11268" name="Rectangle 4">
            <a:extLst>
              <a:ext uri="{FF2B5EF4-FFF2-40B4-BE49-F238E27FC236}">
                <a16:creationId xmlns:a16="http://schemas.microsoft.com/office/drawing/2014/main" xmlns="" id="{50942B22-6BDC-4DFE-A633-9081563529BC}"/>
              </a:ext>
            </a:extLst>
          </p:cNvPr>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7" name="Rectangle 5">
            <a:extLst>
              <a:ext uri="{FF2B5EF4-FFF2-40B4-BE49-F238E27FC236}">
                <a16:creationId xmlns:a16="http://schemas.microsoft.com/office/drawing/2014/main" xmlns="" id="{C1F81ECD-AF45-4C4A-8D97-AC83E04068A7}"/>
              </a:ext>
            </a:extLst>
          </p:cNvPr>
          <p:cNvSpPr>
            <a:spLocks noGrp="1" noChangeArrowheads="1"/>
          </p:cNvSpPr>
          <p:nvPr>
            <p:ph type="body" sz="quarter" idx="3"/>
          </p:nvPr>
        </p:nvSpPr>
        <p:spPr bwMode="auto">
          <a:xfrm>
            <a:off x="679768" y="4715907"/>
            <a:ext cx="5438140" cy="44677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8" name="Rectangle 6">
            <a:extLst>
              <a:ext uri="{FF2B5EF4-FFF2-40B4-BE49-F238E27FC236}">
                <a16:creationId xmlns:a16="http://schemas.microsoft.com/office/drawing/2014/main" xmlns="" id="{4448CCB9-E2A2-45E5-A7B1-D18082FBC1D4}"/>
              </a:ext>
            </a:extLst>
          </p:cNvPr>
          <p:cNvSpPr>
            <a:spLocks noGrp="1" noChangeArrowheads="1"/>
          </p:cNvSpPr>
          <p:nvPr>
            <p:ph type="ftr" sz="quarter" idx="4"/>
          </p:nvPr>
        </p:nvSpPr>
        <p:spPr bwMode="auto">
          <a:xfrm>
            <a:off x="0"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en-US"/>
          </a:p>
        </p:txBody>
      </p:sp>
      <p:sp>
        <p:nvSpPr>
          <p:cNvPr id="59399" name="Rectangle 7">
            <a:extLst>
              <a:ext uri="{FF2B5EF4-FFF2-40B4-BE49-F238E27FC236}">
                <a16:creationId xmlns:a16="http://schemas.microsoft.com/office/drawing/2014/main" xmlns="" id="{12313878-586C-48A4-8AD4-D4AFA2494DF5}"/>
              </a:ext>
            </a:extLst>
          </p:cNvPr>
          <p:cNvSpPr>
            <a:spLocks noGrp="1" noChangeArrowheads="1"/>
          </p:cNvSpPr>
          <p:nvPr>
            <p:ph type="sldNum" sz="quarter" idx="5"/>
          </p:nvPr>
        </p:nvSpPr>
        <p:spPr bwMode="auto">
          <a:xfrm>
            <a:off x="3850443"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F236A03D-6482-4831-BA55-8CC164394808}" type="slidenum">
              <a:rPr lang="en-US" altLang="en-US"/>
              <a:pPr>
                <a:defRPr/>
              </a:pPr>
              <a:t>‹#›</a:t>
            </a:fld>
            <a:endParaRPr lang="en-US" altLang="en-US"/>
          </a:p>
        </p:txBody>
      </p:sp>
    </p:spTree>
    <p:extLst>
      <p:ext uri="{BB962C8B-B14F-4D97-AF65-F5344CB8AC3E}">
        <p14:creationId xmlns:p14="http://schemas.microsoft.com/office/powerpoint/2010/main" val="2610003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xmlns="" id="{9DD4F1E2-137D-4B3F-905C-8B24466C637E}"/>
              </a:ext>
            </a:extLst>
          </p:cNvPr>
          <p:cNvSpPr>
            <a:spLocks noGrp="1" noRot="1" noChangeAspect="1" noTextEdit="1"/>
          </p:cNvSpPr>
          <p:nvPr>
            <p:ph type="sldImg"/>
          </p:nvPr>
        </p:nvSpPr>
        <p:spPr>
          <a:ln/>
        </p:spPr>
      </p:sp>
      <p:sp>
        <p:nvSpPr>
          <p:cNvPr id="14339" name="Notes Placeholder 2">
            <a:extLst>
              <a:ext uri="{FF2B5EF4-FFF2-40B4-BE49-F238E27FC236}">
                <a16:creationId xmlns:a16="http://schemas.microsoft.com/office/drawing/2014/main" xmlns="" id="{2AB0476F-8080-45FE-9D9F-EB554253B2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This chapter explains the importance of effective communication in customer service, recognizes the elements of effective two-way interpersonal communication, projects a professional customer service image through positive communication, and provides feedback effectively.</a:t>
            </a:r>
          </a:p>
        </p:txBody>
      </p:sp>
      <p:sp>
        <p:nvSpPr>
          <p:cNvPr id="14340" name="Slide Number Placeholder 3">
            <a:extLst>
              <a:ext uri="{FF2B5EF4-FFF2-40B4-BE49-F238E27FC236}">
                <a16:creationId xmlns:a16="http://schemas.microsoft.com/office/drawing/2014/main" xmlns="" id="{BE1AFBCB-85B4-476A-B19B-3CC6610C05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DAD433-18F8-4145-86B0-67707AD52CC3}" type="slidenum">
              <a:rPr lang="en-US" altLang="en-US" smtClean="0">
                <a:latin typeface="Arial" panose="020B0604020202020204" pitchFamily="34" charset="0"/>
              </a:rPr>
              <a:pPr>
                <a:spcBef>
                  <a:spcPct val="0"/>
                </a:spcBef>
              </a:pPr>
              <a:t>2</a:t>
            </a:fld>
            <a:endParaRPr lang="en-US" altLang="en-US">
              <a:latin typeface="Arial" panose="020B0604020202020204" pitchFamily="34" charset="0"/>
            </a:endParaRPr>
          </a:p>
        </p:txBody>
      </p:sp>
    </p:spTree>
    <p:extLst>
      <p:ext uri="{BB962C8B-B14F-4D97-AF65-F5344CB8AC3E}">
        <p14:creationId xmlns:p14="http://schemas.microsoft.com/office/powerpoint/2010/main" val="600461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xmlns="" id="{A3E34754-933E-4582-9AD6-A56F336C864C}"/>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xmlns="" id="{C9CF6135-0C0B-4AAE-8379-B42D237AD6F8}"/>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Acronym</a:t>
            </a:r>
            <a:r>
              <a:rPr lang="en-US" dirty="0"/>
              <a:t> Words formed by the initial letters of other words and pronounced as a word, such as NASA (National Aeronautics and Space Administration).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verbal feedback </a:t>
            </a:r>
            <a:r>
              <a:rPr lang="en-US" dirty="0"/>
              <a:t>Letting both senders and receivers of messages know that a message was correctly received by giving an appropriate response.</a:t>
            </a:r>
            <a:endParaRPr lang="en-US" b="0" i="0" dirty="0"/>
          </a:p>
        </p:txBody>
      </p:sp>
      <p:sp>
        <p:nvSpPr>
          <p:cNvPr id="16388" name="Slide Number Placeholder 3">
            <a:extLst>
              <a:ext uri="{FF2B5EF4-FFF2-40B4-BE49-F238E27FC236}">
                <a16:creationId xmlns:a16="http://schemas.microsoft.com/office/drawing/2014/main" xmlns="" id="{4D9A45BB-8ACA-4462-97B4-96F66A91F95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D8324C-5612-4ACC-BE33-539CC9589A29}" type="slidenum">
              <a:rPr lang="en-US" altLang="en-US" smtClean="0">
                <a:latin typeface="Arial" panose="020B0604020202020204" pitchFamily="34" charset="0"/>
              </a:rPr>
              <a:pPr>
                <a:spcBef>
                  <a:spcPct val="0"/>
                </a:spcBef>
              </a:pPr>
              <a:t>16</a:t>
            </a:fld>
            <a:endParaRPr lang="en-US" altLang="en-US">
              <a:latin typeface="Arial" panose="020B0604020202020204" pitchFamily="34" charset="0"/>
            </a:endParaRPr>
          </a:p>
        </p:txBody>
      </p:sp>
    </p:spTree>
    <p:extLst>
      <p:ext uri="{BB962C8B-B14F-4D97-AF65-F5344CB8AC3E}">
        <p14:creationId xmlns:p14="http://schemas.microsoft.com/office/powerpoint/2010/main" val="3632569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xmlns="" id="{A3E34754-933E-4582-9AD6-A56F336C864C}"/>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xmlns="" id="{C9CF6135-0C0B-4AAE-8379-B42D237AD6F8}"/>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nonverbal feedback </a:t>
            </a:r>
            <a:r>
              <a:rPr lang="en-US" dirty="0"/>
              <a:t>Messages sent to someone through other than spoken means. Examples are gestures, appearance, and facial expressions.</a:t>
            </a:r>
            <a:endParaRPr lang="en-US" b="0" i="0" dirty="0"/>
          </a:p>
        </p:txBody>
      </p:sp>
      <p:sp>
        <p:nvSpPr>
          <p:cNvPr id="16388" name="Slide Number Placeholder 3">
            <a:extLst>
              <a:ext uri="{FF2B5EF4-FFF2-40B4-BE49-F238E27FC236}">
                <a16:creationId xmlns:a16="http://schemas.microsoft.com/office/drawing/2014/main" xmlns="" id="{4D9A45BB-8ACA-4462-97B4-96F66A91F95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D8324C-5612-4ACC-BE33-539CC9589A29}" type="slidenum">
              <a:rPr lang="en-US" altLang="en-US" smtClean="0">
                <a:latin typeface="Arial" panose="020B0604020202020204" pitchFamily="34" charset="0"/>
              </a:rPr>
              <a:pPr>
                <a:spcBef>
                  <a:spcPct val="0"/>
                </a:spcBef>
              </a:pPr>
              <a:t>17</a:t>
            </a:fld>
            <a:endParaRPr lang="en-US" altLang="en-US">
              <a:latin typeface="Arial" panose="020B0604020202020204" pitchFamily="34" charset="0"/>
            </a:endParaRPr>
          </a:p>
        </p:txBody>
      </p:sp>
    </p:spTree>
    <p:extLst>
      <p:ext uri="{BB962C8B-B14F-4D97-AF65-F5344CB8AC3E}">
        <p14:creationId xmlns:p14="http://schemas.microsoft.com/office/powerpoint/2010/main" val="2219935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xmlns="" id="{E4B238CC-520A-471B-BE49-9C2638BFB654}"/>
              </a:ext>
            </a:extLst>
          </p:cNvPr>
          <p:cNvSpPr>
            <a:spLocks noGrp="1" noRot="1" noChangeAspect="1" noTextEdit="1"/>
          </p:cNvSpPr>
          <p:nvPr>
            <p:ph type="sldImg"/>
          </p:nvPr>
        </p:nvSpPr>
        <p:spPr>
          <a:ln/>
        </p:spPr>
      </p:sp>
      <p:sp>
        <p:nvSpPr>
          <p:cNvPr id="29699" name="Notes Placeholder 2">
            <a:extLst>
              <a:ext uri="{FF2B5EF4-FFF2-40B4-BE49-F238E27FC236}">
                <a16:creationId xmlns:a16="http://schemas.microsoft.com/office/drawing/2014/main" xmlns="" id="{2B2C9E67-EEB4-499E-B461-12C3EABF7475}"/>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IN" altLang="en-US" dirty="0"/>
          </a:p>
        </p:txBody>
      </p:sp>
      <p:sp>
        <p:nvSpPr>
          <p:cNvPr id="26628" name="Slide Number Placeholder 3">
            <a:extLst>
              <a:ext uri="{FF2B5EF4-FFF2-40B4-BE49-F238E27FC236}">
                <a16:creationId xmlns:a16="http://schemas.microsoft.com/office/drawing/2014/main" xmlns="" id="{4D4586D8-14E6-4AED-B033-EAEA79C0FD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080B6B5-0EDD-4F48-8C5E-53449325D041}" type="slidenum">
              <a:rPr lang="en-US" altLang="en-US" smtClean="0">
                <a:latin typeface="Arial" panose="020B0604020202020204" pitchFamily="34" charset="0"/>
              </a:rPr>
              <a:pPr>
                <a:spcBef>
                  <a:spcPct val="0"/>
                </a:spcBef>
              </a:pPr>
              <a:t>18</a:t>
            </a:fld>
            <a:endParaRPr lang="en-US" altLang="en-US">
              <a:latin typeface="Arial" panose="020B0604020202020204" pitchFamily="34" charset="0"/>
            </a:endParaRPr>
          </a:p>
        </p:txBody>
      </p:sp>
    </p:spTree>
    <p:extLst>
      <p:ext uri="{BB962C8B-B14F-4D97-AF65-F5344CB8AC3E}">
        <p14:creationId xmlns:p14="http://schemas.microsoft.com/office/powerpoint/2010/main" val="74131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xmlns="" id="{A3E34754-933E-4582-9AD6-A56F336C864C}"/>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xmlns="" id="{C9CF6135-0C0B-4AAE-8379-B42D237AD6F8}"/>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global terms </a:t>
            </a:r>
            <a:r>
              <a:rPr lang="en-US" dirty="0"/>
              <a:t>Potentially inflammatory words or phrases used in conversation. They tend to inappropriately generalize behavior or group people or incidents together (e.g., always, never, everyone, everything, all the time).</a:t>
            </a:r>
            <a:endParaRPr lang="en-US" b="0" i="0" dirty="0"/>
          </a:p>
        </p:txBody>
      </p:sp>
      <p:sp>
        <p:nvSpPr>
          <p:cNvPr id="16388" name="Slide Number Placeholder 3">
            <a:extLst>
              <a:ext uri="{FF2B5EF4-FFF2-40B4-BE49-F238E27FC236}">
                <a16:creationId xmlns:a16="http://schemas.microsoft.com/office/drawing/2014/main" xmlns="" id="{4D9A45BB-8ACA-4462-97B4-96F66A91F95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D8324C-5612-4ACC-BE33-539CC9589A29}" type="slidenum">
              <a:rPr lang="en-US" altLang="en-US" smtClean="0">
                <a:latin typeface="Arial" panose="020B0604020202020204" pitchFamily="34" charset="0"/>
              </a:rPr>
              <a:pPr>
                <a:spcBef>
                  <a:spcPct val="0"/>
                </a:spcBef>
              </a:pPr>
              <a:t>19</a:t>
            </a:fld>
            <a:endParaRPr lang="en-US" altLang="en-US">
              <a:latin typeface="Arial" panose="020B0604020202020204" pitchFamily="34" charset="0"/>
            </a:endParaRPr>
          </a:p>
        </p:txBody>
      </p:sp>
    </p:spTree>
    <p:extLst>
      <p:ext uri="{BB962C8B-B14F-4D97-AF65-F5344CB8AC3E}">
        <p14:creationId xmlns:p14="http://schemas.microsoft.com/office/powerpoint/2010/main" val="3202257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xmlns="" id="{A3E34754-933E-4582-9AD6-A56F336C864C}"/>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xmlns="" id="{C9CF6135-0C0B-4AAE-8379-B42D237AD6F8}"/>
              </a:ext>
            </a:extLst>
          </p:cNvPr>
          <p:cNvSpPr>
            <a:spLocks noGrp="1"/>
          </p:cNvSpPr>
          <p:nvPr>
            <p:ph type="body" idx="1"/>
          </p:nvPr>
        </p:nvSpPr>
        <p:spPr/>
        <p:txBody>
          <a:bodyPr/>
          <a:lstStyle/>
          <a:p>
            <a:r>
              <a:rPr lang="en-US" sz="1200" b="1" i="0" u="none" strike="noStrike" kern="1200" baseline="0" dirty="0">
                <a:solidFill>
                  <a:schemeClr val="tx1"/>
                </a:solidFill>
                <a:latin typeface="Calibri" pitchFamily="34" charset="0"/>
                <a:ea typeface="+mn-ea"/>
                <a:cs typeface="+mn-cs"/>
              </a:rPr>
              <a:t>assertiveness </a:t>
            </a:r>
            <a:r>
              <a:rPr lang="en-US" sz="1200" b="0" i="0" u="none" strike="noStrike" kern="1200" baseline="0" dirty="0">
                <a:solidFill>
                  <a:schemeClr val="tx1"/>
                </a:solidFill>
                <a:latin typeface="Calibri" pitchFamily="34" charset="0"/>
                <a:ea typeface="+mn-ea"/>
                <a:cs typeface="+mn-cs"/>
              </a:rPr>
              <a:t>Involves projecting a presence that is assured, confident, and capable without seeming to be aggressive or arrogant. </a:t>
            </a:r>
            <a:endParaRPr lang="en-US" b="0" i="0" dirty="0"/>
          </a:p>
        </p:txBody>
      </p:sp>
      <p:sp>
        <p:nvSpPr>
          <p:cNvPr id="16388" name="Slide Number Placeholder 3">
            <a:extLst>
              <a:ext uri="{FF2B5EF4-FFF2-40B4-BE49-F238E27FC236}">
                <a16:creationId xmlns:a16="http://schemas.microsoft.com/office/drawing/2014/main" xmlns="" id="{4D9A45BB-8ACA-4462-97B4-96F66A91F95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D8324C-5612-4ACC-BE33-539CC9589A29}" type="slidenum">
              <a:rPr lang="en-US" altLang="en-US" smtClean="0">
                <a:latin typeface="Arial" panose="020B0604020202020204" pitchFamily="34" charset="0"/>
              </a:rPr>
              <a:pPr>
                <a:spcBef>
                  <a:spcPct val="0"/>
                </a:spcBef>
              </a:pPr>
              <a:t>21</a:t>
            </a:fld>
            <a:endParaRPr lang="en-US" altLang="en-US">
              <a:latin typeface="Arial" panose="020B0604020202020204" pitchFamily="34" charset="0"/>
            </a:endParaRPr>
          </a:p>
        </p:txBody>
      </p:sp>
    </p:spTree>
    <p:extLst>
      <p:ext uri="{BB962C8B-B14F-4D97-AF65-F5344CB8AC3E}">
        <p14:creationId xmlns:p14="http://schemas.microsoft.com/office/powerpoint/2010/main" val="3574191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xmlns="" id="{945D4C0E-57A5-4EC3-8A56-ED1E6F2D6D17}"/>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xmlns="" id="{DD383ABE-0752-4EEF-AA1F-B572185BB4FA}"/>
              </a:ext>
            </a:extLst>
          </p:cNvPr>
          <p:cNvSpPr>
            <a:spLocks noGrp="1"/>
          </p:cNvSpPr>
          <p:nvPr>
            <p:ph type="body" idx="1"/>
          </p:nvPr>
        </p:nvSpPr>
        <p:spPr/>
        <p:txBody>
          <a:bodyPr/>
          <a:lstStyle/>
          <a:p>
            <a:pPr>
              <a:defRPr/>
            </a:pPr>
            <a:r>
              <a:rPr lang="en-US" dirty="0"/>
              <a:t>LO 3-6</a:t>
            </a:r>
          </a:p>
          <a:p>
            <a:pPr>
              <a:defRPr/>
            </a:pPr>
            <a:r>
              <a:rPr lang="en-US" dirty="0"/>
              <a:t>Figure 3.5 - Nonassertive and Assertive Behaviors</a:t>
            </a:r>
          </a:p>
          <a:p>
            <a:pPr marL="171450" indent="-171450">
              <a:buFont typeface="Arial" panose="020B0604020202020204" pitchFamily="34" charset="0"/>
              <a:buChar char="•"/>
              <a:defRPr/>
            </a:pPr>
            <a:r>
              <a:rPr lang="en-US" dirty="0"/>
              <a:t>Nonassertive</a:t>
            </a:r>
          </a:p>
          <a:p>
            <a:pPr marL="800100" lvl="1" indent="-342900">
              <a:buFont typeface="Arial" panose="020B0604020202020204" pitchFamily="34" charset="0"/>
              <a:buChar char="•"/>
              <a:defRPr/>
            </a:pPr>
            <a:r>
              <a:rPr lang="en-US" sz="2100" dirty="0"/>
              <a:t>Poor eye contact while speaking.</a:t>
            </a:r>
          </a:p>
          <a:p>
            <a:pPr marL="800100" lvl="1" indent="-342900">
              <a:buFont typeface="Arial" panose="020B0604020202020204" pitchFamily="34" charset="0"/>
              <a:buChar char="•"/>
              <a:defRPr/>
            </a:pPr>
            <a:r>
              <a:rPr lang="en-US" sz="2100" dirty="0"/>
              <a:t>Weak handshake.</a:t>
            </a:r>
          </a:p>
          <a:p>
            <a:pPr marL="800100" lvl="1" indent="-342900">
              <a:buFont typeface="Arial" panose="020B0604020202020204" pitchFamily="34" charset="0"/>
              <a:buChar char="•"/>
              <a:defRPr/>
            </a:pPr>
            <a:r>
              <a:rPr lang="en-US" sz="2100" dirty="0"/>
              <a:t>Use of verbal paralanguage.</a:t>
            </a:r>
          </a:p>
          <a:p>
            <a:pPr marL="800100" lvl="1" indent="-342900">
              <a:buFont typeface="Arial" panose="020B0604020202020204" pitchFamily="34" charset="0"/>
              <a:buChar char="•"/>
              <a:defRPr/>
            </a:pPr>
            <a:r>
              <a:rPr lang="en-US" sz="2100" dirty="0"/>
              <a:t>Apologetic in words and tone.</a:t>
            </a:r>
          </a:p>
          <a:p>
            <a:pPr marL="800100" lvl="1" indent="-342900">
              <a:buFont typeface="Arial" panose="020B0604020202020204" pitchFamily="34" charset="0"/>
              <a:buChar char="•"/>
              <a:defRPr/>
            </a:pPr>
            <a:r>
              <a:rPr lang="en-US" sz="2100" dirty="0"/>
              <a:t>Soft, subdued tone.</a:t>
            </a:r>
          </a:p>
          <a:p>
            <a:pPr marL="800100" lvl="1" indent="-342900">
              <a:buFont typeface="Arial" panose="020B0604020202020204" pitchFamily="34" charset="0"/>
              <a:buChar char="•"/>
              <a:defRPr/>
            </a:pPr>
            <a:r>
              <a:rPr lang="en-US" sz="2100" dirty="0"/>
              <a:t>Finger-pointing and blaming others.</a:t>
            </a:r>
          </a:p>
          <a:p>
            <a:pPr marL="800100" lvl="1" indent="-342900">
              <a:buFont typeface="Arial" panose="020B0604020202020204" pitchFamily="34" charset="0"/>
              <a:buChar char="•"/>
              <a:defRPr/>
            </a:pPr>
            <a:r>
              <a:rPr lang="en-US" sz="2100" dirty="0"/>
              <a:t>Nervous gestures.</a:t>
            </a:r>
          </a:p>
          <a:p>
            <a:pPr marL="800100" lvl="1" indent="-342900">
              <a:buFont typeface="Arial" panose="020B0604020202020204" pitchFamily="34" charset="0"/>
              <a:buChar char="•"/>
              <a:defRPr/>
            </a:pPr>
            <a:r>
              <a:rPr lang="en-US" sz="2100" dirty="0"/>
              <a:t>Indecisiveness.</a:t>
            </a:r>
          </a:p>
          <a:p>
            <a:pPr marL="800100" lvl="1" indent="-342900">
              <a:buFont typeface="Arial" panose="020B0604020202020204" pitchFamily="34" charset="0"/>
              <a:buChar char="•"/>
              <a:defRPr/>
            </a:pPr>
            <a:r>
              <a:rPr lang="en-US" sz="2100" dirty="0"/>
              <a:t>Rambling speech.</a:t>
            </a:r>
          </a:p>
          <a:p>
            <a:pPr marL="342900" indent="-342900">
              <a:buFont typeface="Arial" panose="020B0604020202020204" pitchFamily="34" charset="0"/>
              <a:buChar char="•"/>
              <a:defRPr/>
            </a:pPr>
            <a:r>
              <a:rPr lang="en-US" sz="2100" dirty="0"/>
              <a:t>Assertive</a:t>
            </a:r>
          </a:p>
          <a:p>
            <a:pPr marL="800100" lvl="1" indent="-342900">
              <a:buFont typeface="Arial" panose="020B0604020202020204" pitchFamily="34" charset="0"/>
              <a:buChar char="•"/>
              <a:defRPr/>
            </a:pPr>
            <a:r>
              <a:rPr lang="en-US" sz="2100" dirty="0"/>
              <a:t>Proper eye contact.</a:t>
            </a:r>
          </a:p>
          <a:p>
            <a:pPr marL="800100" lvl="1" indent="-342900">
              <a:buFont typeface="Arial" panose="020B0604020202020204" pitchFamily="34" charset="0"/>
              <a:buChar char="•"/>
              <a:defRPr/>
            </a:pPr>
            <a:r>
              <a:rPr lang="en-US" sz="2100" dirty="0"/>
              <a:t>Firm handshake.</a:t>
            </a:r>
          </a:p>
          <a:p>
            <a:pPr marL="800100" lvl="1" indent="-342900">
              <a:buFont typeface="Arial" panose="020B0604020202020204" pitchFamily="34" charset="0"/>
              <a:buChar char="•"/>
              <a:defRPr/>
            </a:pPr>
            <a:r>
              <a:rPr lang="en-US" sz="2100" dirty="0"/>
              <a:t>Gather thoughts and speak.</a:t>
            </a:r>
          </a:p>
          <a:p>
            <a:pPr marL="800100" lvl="1" indent="-342900">
              <a:buFont typeface="Arial" panose="020B0604020202020204" pitchFamily="34" charset="0"/>
              <a:buChar char="•"/>
              <a:defRPr/>
            </a:pPr>
            <a:r>
              <a:rPr lang="en-US" sz="2100" dirty="0"/>
              <a:t>Apologize for the mistake, then take control and move on.</a:t>
            </a:r>
          </a:p>
          <a:p>
            <a:pPr marL="800100" lvl="1" indent="-342900">
              <a:buFont typeface="Arial" panose="020B0604020202020204" pitchFamily="34" charset="0"/>
              <a:buChar char="•"/>
              <a:defRPr/>
            </a:pPr>
            <a:r>
              <a:rPr lang="en-US" sz="2100" dirty="0"/>
              <a:t>Increased volume, sounding firm and convincing.</a:t>
            </a:r>
          </a:p>
          <a:p>
            <a:pPr marL="800100" lvl="1" indent="-342900">
              <a:buFont typeface="Arial" panose="020B0604020202020204" pitchFamily="34" charset="0"/>
              <a:buChar char="•"/>
              <a:defRPr/>
            </a:pPr>
            <a:r>
              <a:rPr lang="en-US" sz="2100" dirty="0"/>
              <a:t>Take responsibility and resolve the problem.</a:t>
            </a:r>
          </a:p>
          <a:p>
            <a:pPr marL="800100" lvl="1" indent="-342900">
              <a:buFont typeface="Arial" panose="020B0604020202020204" pitchFamily="34" charset="0"/>
              <a:buChar char="•"/>
              <a:defRPr/>
            </a:pPr>
            <a:r>
              <a:rPr lang="en-US" sz="2100" dirty="0"/>
              <a:t>Self-assured gestures.</a:t>
            </a:r>
          </a:p>
          <a:p>
            <a:pPr marL="800100" lvl="1" indent="-342900">
              <a:buFont typeface="Arial" panose="020B0604020202020204" pitchFamily="34" charset="0"/>
              <a:buChar char="•"/>
              <a:defRPr/>
            </a:pPr>
            <a:r>
              <a:rPr lang="en-US" sz="2100" dirty="0"/>
              <a:t>Thorough knowledge about the products and services.</a:t>
            </a:r>
          </a:p>
          <a:p>
            <a:pPr marL="800100" lvl="1" indent="-342900">
              <a:buFont typeface="Arial" panose="020B0604020202020204" pitchFamily="34" charset="0"/>
              <a:buChar char="•"/>
              <a:defRPr/>
            </a:pPr>
            <a:r>
              <a:rPr lang="en-US" sz="2100" dirty="0"/>
              <a:t>Think, plan, and then speak.</a:t>
            </a:r>
          </a:p>
          <a:p>
            <a:pPr marL="1257300" lvl="2" indent="-342900">
              <a:buFont typeface="Arial" panose="020B0604020202020204" pitchFamily="34" charset="0"/>
              <a:buChar char="•"/>
              <a:defRPr/>
            </a:pPr>
            <a:endParaRPr lang="en-US" sz="2100" dirty="0"/>
          </a:p>
          <a:p>
            <a:pPr marL="1085850" lvl="2" indent="-171450">
              <a:buFont typeface="Arial" panose="020B0604020202020204" pitchFamily="34" charset="0"/>
              <a:buChar char="•"/>
              <a:defRPr/>
            </a:pPr>
            <a:endParaRPr lang="en-US" dirty="0"/>
          </a:p>
        </p:txBody>
      </p:sp>
      <p:sp>
        <p:nvSpPr>
          <p:cNvPr id="34820" name="Slide Number Placeholder 3">
            <a:extLst>
              <a:ext uri="{FF2B5EF4-FFF2-40B4-BE49-F238E27FC236}">
                <a16:creationId xmlns:a16="http://schemas.microsoft.com/office/drawing/2014/main" xmlns="" id="{08EAA7F1-275E-45E6-9DC0-A679D45B4F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044D86-5EA5-4614-B50D-78885F8EB64C}" type="slidenum">
              <a:rPr lang="en-US" altLang="en-US" smtClean="0">
                <a:latin typeface="Arial" panose="020B0604020202020204" pitchFamily="34" charset="0"/>
              </a:rPr>
              <a:pPr>
                <a:spcBef>
                  <a:spcPct val="0"/>
                </a:spcBef>
              </a:pPr>
              <a:t>22</a:t>
            </a:fld>
            <a:endParaRPr lang="en-US" altLang="en-US">
              <a:latin typeface="Arial" panose="020B0604020202020204" pitchFamily="34" charset="0"/>
            </a:endParaRPr>
          </a:p>
        </p:txBody>
      </p:sp>
    </p:spTree>
    <p:extLst>
      <p:ext uri="{BB962C8B-B14F-4D97-AF65-F5344CB8AC3E}">
        <p14:creationId xmlns:p14="http://schemas.microsoft.com/office/powerpoint/2010/main" val="1694059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xmlns="" id="{A3E34754-933E-4582-9AD6-A56F336C864C}"/>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xmlns="" id="{C9CF6135-0C0B-4AAE-8379-B42D237AD6F8}"/>
              </a:ext>
            </a:extLst>
          </p:cNvPr>
          <p:cNvSpPr>
            <a:spLocks noGrp="1"/>
          </p:cNvSpPr>
          <p:nvPr>
            <p:ph type="body" idx="1"/>
          </p:nvPr>
        </p:nvSpPr>
        <p:spPr/>
        <p:txBody>
          <a:bodyPr/>
          <a:lstStyle/>
          <a:p>
            <a:endParaRPr lang="en-US" sz="1200" b="0" i="0" u="none" strike="noStrike" kern="1200" baseline="0" dirty="0">
              <a:solidFill>
                <a:schemeClr val="tx1"/>
              </a:solidFill>
              <a:latin typeface="Calibri" pitchFamily="34" charset="0"/>
              <a:ea typeface="+mn-ea"/>
              <a:cs typeface="+mn-cs"/>
            </a:endParaRPr>
          </a:p>
        </p:txBody>
      </p:sp>
      <p:sp>
        <p:nvSpPr>
          <p:cNvPr id="16388" name="Slide Number Placeholder 3">
            <a:extLst>
              <a:ext uri="{FF2B5EF4-FFF2-40B4-BE49-F238E27FC236}">
                <a16:creationId xmlns:a16="http://schemas.microsoft.com/office/drawing/2014/main" xmlns="" id="{4D9A45BB-8ACA-4462-97B4-96F66A91F95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D8324C-5612-4ACC-BE33-539CC9589A29}" type="slidenum">
              <a:rPr lang="en-US" altLang="en-US" smtClean="0">
                <a:latin typeface="Arial" panose="020B0604020202020204" pitchFamily="34" charset="0"/>
              </a:rPr>
              <a:pPr>
                <a:spcBef>
                  <a:spcPct val="0"/>
                </a:spcBef>
              </a:pPr>
              <a:t>23</a:t>
            </a:fld>
            <a:endParaRPr lang="en-US" altLang="en-US">
              <a:latin typeface="Arial" panose="020B0604020202020204" pitchFamily="34" charset="0"/>
            </a:endParaRPr>
          </a:p>
        </p:txBody>
      </p:sp>
    </p:spTree>
    <p:extLst>
      <p:ext uri="{BB962C8B-B14F-4D97-AF65-F5344CB8AC3E}">
        <p14:creationId xmlns:p14="http://schemas.microsoft.com/office/powerpoint/2010/main" val="1421296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xmlns="" id="{A3E34754-933E-4582-9AD6-A56F336C864C}"/>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xmlns="" id="{C9CF6135-0C0B-4AAE-8379-B42D237AD6F8}"/>
              </a:ext>
            </a:extLst>
          </p:cNvPr>
          <p:cNvSpPr>
            <a:spLocks noGrp="1"/>
          </p:cNvSpPr>
          <p:nvPr>
            <p:ph type="body" idx="1"/>
          </p:nvPr>
        </p:nvSpPr>
        <p:spPr/>
        <p:txBody>
          <a:bodyPr/>
          <a:lstStyle/>
          <a:p>
            <a:pPr>
              <a:defRPr/>
            </a:pPr>
            <a:endParaRPr lang="en-US" dirty="0"/>
          </a:p>
        </p:txBody>
      </p:sp>
      <p:sp>
        <p:nvSpPr>
          <p:cNvPr id="16388" name="Slide Number Placeholder 3">
            <a:extLst>
              <a:ext uri="{FF2B5EF4-FFF2-40B4-BE49-F238E27FC236}">
                <a16:creationId xmlns:a16="http://schemas.microsoft.com/office/drawing/2014/main" xmlns="" id="{4D9A45BB-8ACA-4462-97B4-96F66A91F95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D8324C-5612-4ACC-BE33-539CC9589A29}" type="slidenum">
              <a:rPr lang="en-US" altLang="en-US" smtClean="0">
                <a:latin typeface="Arial" panose="020B0604020202020204" pitchFamily="34" charset="0"/>
              </a:rPr>
              <a:pPr>
                <a:spcBef>
                  <a:spcPct val="0"/>
                </a:spcBef>
              </a:pPr>
              <a:t>3</a:t>
            </a:fld>
            <a:endParaRPr lang="en-US" altLang="en-US">
              <a:latin typeface="Arial" panose="020B0604020202020204" pitchFamily="34" charset="0"/>
            </a:endParaRPr>
          </a:p>
        </p:txBody>
      </p:sp>
    </p:spTree>
    <p:extLst>
      <p:ext uri="{BB962C8B-B14F-4D97-AF65-F5344CB8AC3E}">
        <p14:creationId xmlns:p14="http://schemas.microsoft.com/office/powerpoint/2010/main" val="4079297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xmlns="" id="{A3E34754-933E-4582-9AD6-A56F336C864C}"/>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xmlns="" id="{C9CF6135-0C0B-4AAE-8379-B42D237AD6F8}"/>
              </a:ext>
            </a:extLst>
          </p:cNvPr>
          <p:cNvSpPr>
            <a:spLocks noGrp="1"/>
          </p:cNvSpPr>
          <p:nvPr>
            <p:ph type="body" idx="1"/>
          </p:nvPr>
        </p:nvSpPr>
        <p:spPr/>
        <p:txBody>
          <a:bodyPr/>
          <a:lstStyle/>
          <a:p>
            <a:r>
              <a:rPr lang="en-US" sz="1200" b="1" i="0" u="none" strike="noStrike" kern="1200" baseline="0" dirty="0">
                <a:solidFill>
                  <a:schemeClr val="tx1"/>
                </a:solidFill>
                <a:latin typeface="Calibri" pitchFamily="34" charset="0"/>
                <a:ea typeface="+mn-ea"/>
                <a:cs typeface="+mn-cs"/>
              </a:rPr>
              <a:t>sender</a:t>
            </a:r>
            <a:r>
              <a:rPr lang="en-US" sz="1200" b="0" i="0" u="none" strike="noStrike" kern="1200" baseline="0" dirty="0">
                <a:solidFill>
                  <a:schemeClr val="tx1"/>
                </a:solidFill>
                <a:latin typeface="Calibri" pitchFamily="34" charset="0"/>
                <a:ea typeface="+mn-ea"/>
                <a:cs typeface="+mn-cs"/>
              </a:rPr>
              <a:t> One of the two primary elements of a two-way conversation. He or she selects a communication channel and then creates and encodes the intended message to the receiver. This starts the communication process.</a:t>
            </a:r>
          </a:p>
          <a:p>
            <a:r>
              <a:rPr lang="en-US" sz="1200" b="1" i="0" u="none" strike="noStrike" kern="1200" baseline="0" dirty="0">
                <a:solidFill>
                  <a:schemeClr val="tx1"/>
                </a:solidFill>
                <a:latin typeface="Calibri" pitchFamily="34" charset="0"/>
                <a:ea typeface="+mn-ea"/>
                <a:cs typeface="+mn-cs"/>
              </a:rPr>
              <a:t>receiver</a:t>
            </a:r>
            <a:r>
              <a:rPr lang="en-US" sz="1200" b="0" i="0" u="none" strike="noStrike" kern="1200" baseline="0" dirty="0">
                <a:solidFill>
                  <a:schemeClr val="tx1"/>
                </a:solidFill>
                <a:latin typeface="Calibri" pitchFamily="34" charset="0"/>
                <a:ea typeface="+mn-ea"/>
                <a:cs typeface="+mn-cs"/>
              </a:rPr>
              <a:t> One of the two primary elements of a two-way conversation. The receiver gathers the sender's message, decodes the message based on his or her interpretation, and then decides how to react to it. </a:t>
            </a:r>
          </a:p>
          <a:p>
            <a:r>
              <a:rPr lang="en-US" sz="1200" b="1" i="0" u="none" strike="noStrike" kern="1200" baseline="0" dirty="0">
                <a:solidFill>
                  <a:schemeClr val="tx1"/>
                </a:solidFill>
                <a:latin typeface="Calibri" pitchFamily="34" charset="0"/>
                <a:ea typeface="+mn-ea"/>
                <a:cs typeface="+mn-cs"/>
              </a:rPr>
              <a:t>message</a:t>
            </a:r>
            <a:r>
              <a:rPr lang="en-US" sz="1200" b="0" i="0" u="none" strike="noStrike" kern="1200" baseline="0" dirty="0">
                <a:solidFill>
                  <a:schemeClr val="tx1"/>
                </a:solidFill>
                <a:latin typeface="Calibri" pitchFamily="34" charset="0"/>
                <a:ea typeface="+mn-ea"/>
                <a:cs typeface="+mn-cs"/>
              </a:rPr>
              <a:t> A communication delivered through speech or signals, or in writing.</a:t>
            </a:r>
          </a:p>
          <a:p>
            <a:r>
              <a:rPr lang="en-US" sz="1200" b="1" i="0" u="none" strike="noStrike" kern="1200" baseline="0" dirty="0">
                <a:solidFill>
                  <a:schemeClr val="tx1"/>
                </a:solidFill>
                <a:latin typeface="Calibri" pitchFamily="34" charset="0"/>
                <a:ea typeface="+mn-ea"/>
                <a:cs typeface="+mn-cs"/>
              </a:rPr>
              <a:t>channel</a:t>
            </a:r>
            <a:r>
              <a:rPr lang="en-US" sz="1200" b="0" i="0" u="none" strike="noStrike" kern="1200" baseline="0" dirty="0">
                <a:solidFill>
                  <a:schemeClr val="tx1"/>
                </a:solidFill>
                <a:latin typeface="Calibri" pitchFamily="34" charset="0"/>
                <a:ea typeface="+mn-ea"/>
                <a:cs typeface="+mn-cs"/>
              </a:rPr>
              <a:t> Term used to describe the method through which people communicate messages. Examples are face-to-face, telephone, email, chats, Twitter, written correspondence, and facsimile (FAX).</a:t>
            </a:r>
          </a:p>
          <a:p>
            <a:endParaRPr lang="en-US" dirty="0"/>
          </a:p>
        </p:txBody>
      </p:sp>
      <p:sp>
        <p:nvSpPr>
          <p:cNvPr id="16388" name="Slide Number Placeholder 3">
            <a:extLst>
              <a:ext uri="{FF2B5EF4-FFF2-40B4-BE49-F238E27FC236}">
                <a16:creationId xmlns:a16="http://schemas.microsoft.com/office/drawing/2014/main" xmlns="" id="{4D9A45BB-8ACA-4462-97B4-96F66A91F95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D8324C-5612-4ACC-BE33-539CC9589A29}" type="slidenum">
              <a:rPr lang="en-US" altLang="en-US" smtClean="0">
                <a:latin typeface="Arial" panose="020B0604020202020204" pitchFamily="34" charset="0"/>
              </a:rPr>
              <a:pPr>
                <a:spcBef>
                  <a:spcPct val="0"/>
                </a:spcBef>
              </a:pPr>
              <a:t>4</a:t>
            </a:fld>
            <a:endParaRPr lang="en-US" altLang="en-US">
              <a:latin typeface="Arial" panose="020B0604020202020204" pitchFamily="34" charset="0"/>
            </a:endParaRPr>
          </a:p>
        </p:txBody>
      </p:sp>
    </p:spTree>
    <p:extLst>
      <p:ext uri="{BB962C8B-B14F-4D97-AF65-F5344CB8AC3E}">
        <p14:creationId xmlns:p14="http://schemas.microsoft.com/office/powerpoint/2010/main" val="602307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xmlns="" id="{A3E34754-933E-4582-9AD6-A56F336C864C}"/>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xmlns="" id="{C9CF6135-0C0B-4AAE-8379-B42D237AD6F8}"/>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encoding</a:t>
            </a:r>
            <a:r>
              <a:rPr lang="en-US" sz="1200" b="0" i="0" u="none" strike="noStrike" kern="1200" baseline="0" dirty="0">
                <a:solidFill>
                  <a:schemeClr val="tx1"/>
                </a:solidFill>
                <a:latin typeface="Calibri" pitchFamily="34" charset="0"/>
                <a:ea typeface="+mn-ea"/>
                <a:cs typeface="+mn-cs"/>
              </a:rPr>
              <a:t> The stage in the interpersonal communication process in which the sender decides what message to send and how to transmit it along with considerations about the receiver.</a:t>
            </a:r>
          </a:p>
          <a:p>
            <a:r>
              <a:rPr lang="en-US" sz="1200" b="1" i="0" u="none" strike="noStrike" kern="1200" baseline="0" dirty="0">
                <a:solidFill>
                  <a:schemeClr val="tx1"/>
                </a:solidFill>
                <a:latin typeface="Calibri" pitchFamily="34" charset="0"/>
                <a:ea typeface="+mn-ea"/>
                <a:cs typeface="+mn-cs"/>
              </a:rPr>
              <a:t>decoding </a:t>
            </a:r>
            <a:r>
              <a:rPr lang="en-US" sz="1200" b="0" i="0" u="none" strike="noStrike" kern="1200" baseline="0" dirty="0">
                <a:solidFill>
                  <a:schemeClr val="tx1"/>
                </a:solidFill>
                <a:latin typeface="Calibri" pitchFamily="34" charset="0"/>
                <a:ea typeface="+mn-ea"/>
                <a:cs typeface="+mn-cs"/>
              </a:rPr>
              <a:t>The stage in the interpersonal communication process in which a receiver analyzes the messages received in an effort to determine the sender's intent.</a:t>
            </a:r>
          </a:p>
          <a:p>
            <a:r>
              <a:rPr lang="en-US" sz="1200" b="1" i="0" u="none" strike="noStrike" kern="1200" baseline="0" dirty="0">
                <a:solidFill>
                  <a:schemeClr val="tx1"/>
                </a:solidFill>
                <a:latin typeface="Calibri" pitchFamily="34" charset="0"/>
                <a:ea typeface="+mn-ea"/>
                <a:cs typeface="+mn-cs"/>
              </a:rPr>
              <a:t>feedback </a:t>
            </a:r>
            <a:r>
              <a:rPr lang="en-US" sz="1200" b="0" i="0" u="none" strike="noStrike" kern="1200" baseline="0" dirty="0">
                <a:solidFill>
                  <a:schemeClr val="tx1"/>
                </a:solidFill>
                <a:latin typeface="Calibri" pitchFamily="34" charset="0"/>
                <a:ea typeface="+mn-ea"/>
                <a:cs typeface="+mn-cs"/>
              </a:rPr>
              <a:t>The stage of the interpersonal communication process in which a receiver responds to a sender's message.</a:t>
            </a:r>
          </a:p>
          <a:p>
            <a:r>
              <a:rPr lang="en-US" sz="1200" b="1" i="0" u="none" strike="noStrike" kern="1200" baseline="0" dirty="0">
                <a:solidFill>
                  <a:schemeClr val="tx1"/>
                </a:solidFill>
                <a:latin typeface="Calibri" pitchFamily="34" charset="0"/>
                <a:ea typeface="+mn-ea"/>
                <a:cs typeface="+mn-cs"/>
              </a:rPr>
              <a:t>filters </a:t>
            </a:r>
            <a:r>
              <a:rPr lang="en-US" sz="1200" b="0" i="0" u="none" strike="noStrike" kern="1200" baseline="0" dirty="0">
                <a:solidFill>
                  <a:schemeClr val="tx1"/>
                </a:solidFill>
                <a:latin typeface="Calibri" pitchFamily="34" charset="0"/>
                <a:ea typeface="+mn-ea"/>
                <a:cs typeface="+mn-cs"/>
              </a:rPr>
              <a:t>Psychological barriers in the form of personal experiences, lessons learned, societal beliefs, and values through which people process and compare information received to determine its significance.</a:t>
            </a:r>
          </a:p>
          <a:p>
            <a:r>
              <a:rPr lang="en-US" sz="1200" b="1" i="0" u="none" strike="noStrike" kern="1200" baseline="0" dirty="0">
                <a:solidFill>
                  <a:schemeClr val="tx1"/>
                </a:solidFill>
                <a:latin typeface="Calibri" pitchFamily="34" charset="0"/>
                <a:ea typeface="+mn-ea"/>
                <a:cs typeface="+mn-cs"/>
              </a:rPr>
              <a:t>noise </a:t>
            </a:r>
            <a:r>
              <a:rPr lang="en-US" sz="1200" b="0" i="0" u="none" strike="noStrike" kern="1200" baseline="0" dirty="0">
                <a:solidFill>
                  <a:schemeClr val="tx1"/>
                </a:solidFill>
                <a:latin typeface="Calibri" pitchFamily="34" charset="0"/>
                <a:ea typeface="+mn-ea"/>
                <a:cs typeface="+mn-cs"/>
              </a:rPr>
              <a:t>Refers to physiological or psychological factors (physical characteristics, level of attention, message clarity, loudness of message, or environmental factors) that interfere with the accurate reception of information.</a:t>
            </a:r>
            <a:endParaRPr lang="en-US" b="0" i="0" dirty="0"/>
          </a:p>
        </p:txBody>
      </p:sp>
      <p:sp>
        <p:nvSpPr>
          <p:cNvPr id="16388" name="Slide Number Placeholder 3">
            <a:extLst>
              <a:ext uri="{FF2B5EF4-FFF2-40B4-BE49-F238E27FC236}">
                <a16:creationId xmlns:a16="http://schemas.microsoft.com/office/drawing/2014/main" xmlns="" id="{4D9A45BB-8ACA-4462-97B4-96F66A91F95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D8324C-5612-4ACC-BE33-539CC9589A29}" type="slidenum">
              <a:rPr lang="en-US" altLang="en-US" smtClean="0">
                <a:latin typeface="Arial" panose="020B0604020202020204" pitchFamily="34" charset="0"/>
              </a:rPr>
              <a:pPr>
                <a:spcBef>
                  <a:spcPct val="0"/>
                </a:spcBef>
              </a:pPr>
              <a:t>5</a:t>
            </a:fld>
            <a:endParaRPr lang="en-US" altLang="en-US">
              <a:latin typeface="Arial" panose="020B0604020202020204" pitchFamily="34" charset="0"/>
            </a:endParaRPr>
          </a:p>
        </p:txBody>
      </p:sp>
    </p:spTree>
    <p:extLst>
      <p:ext uri="{BB962C8B-B14F-4D97-AF65-F5344CB8AC3E}">
        <p14:creationId xmlns:p14="http://schemas.microsoft.com/office/powerpoint/2010/main" val="3758479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xmlns="" id="{A5D62134-A412-41D1-B21D-CD2D6876FB62}"/>
              </a:ext>
            </a:extLst>
          </p:cNvPr>
          <p:cNvSpPr>
            <a:spLocks noGrp="1" noRot="1" noChangeAspect="1" noTextEdit="1"/>
          </p:cNvSpPr>
          <p:nvPr>
            <p:ph type="sldImg"/>
          </p:nvPr>
        </p:nvSpPr>
        <p:spPr>
          <a:ln/>
        </p:spPr>
      </p:sp>
      <p:sp>
        <p:nvSpPr>
          <p:cNvPr id="22531" name="Notes Placeholder 2">
            <a:extLst>
              <a:ext uri="{FF2B5EF4-FFF2-40B4-BE49-F238E27FC236}">
                <a16:creationId xmlns:a16="http://schemas.microsoft.com/office/drawing/2014/main" xmlns="" id="{AD2AD388-1454-43CC-ACB0-1EA8495BFE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N" altLang="en-US" dirty="0"/>
              <a:t>Figure 3.1 - Interpersonal Communication Model</a:t>
            </a:r>
          </a:p>
          <a:p>
            <a:pPr>
              <a:buFontTx/>
              <a:buChar char="•"/>
            </a:pPr>
            <a:r>
              <a:rPr lang="en-US" altLang="en-US" sz="2000" dirty="0"/>
              <a:t>Environment - Affects the effectiveness of the message.</a:t>
            </a:r>
          </a:p>
          <a:p>
            <a:pPr>
              <a:buFontTx/>
              <a:buChar char="•"/>
            </a:pPr>
            <a:r>
              <a:rPr lang="en-US" altLang="en-US" sz="2000" dirty="0"/>
              <a:t>Sender - Person who initiates the message.</a:t>
            </a:r>
          </a:p>
          <a:p>
            <a:pPr>
              <a:buFontTx/>
              <a:buChar char="•"/>
            </a:pPr>
            <a:r>
              <a:rPr lang="en-US" altLang="en-US" sz="2000" dirty="0"/>
              <a:t>Receiver - Gathers the sender’s message and decides how to react to it.</a:t>
            </a:r>
          </a:p>
          <a:p>
            <a:pPr>
              <a:buFontTx/>
              <a:buChar char="•"/>
            </a:pPr>
            <a:r>
              <a:rPr lang="en-US" altLang="en-US" sz="2000" dirty="0"/>
              <a:t>Message - Communication delivered through speech, signals, or in writing.</a:t>
            </a:r>
          </a:p>
          <a:p>
            <a:pPr>
              <a:buFontTx/>
              <a:buChar char="•"/>
            </a:pPr>
            <a:r>
              <a:rPr lang="en-US" altLang="en-US" sz="2000" dirty="0"/>
              <a:t>Channel - Method through which the message is communicated.</a:t>
            </a:r>
          </a:p>
          <a:p>
            <a:pPr>
              <a:buFontTx/>
              <a:buChar char="•"/>
            </a:pPr>
            <a:r>
              <a:rPr lang="en-US" altLang="en-US" sz="2000" dirty="0"/>
              <a:t>Encoding - Sender decides what message will be sent and how it will be transmitted along with considerations about the receiver.</a:t>
            </a:r>
          </a:p>
          <a:p>
            <a:pPr>
              <a:buFontTx/>
              <a:buChar char="•"/>
            </a:pPr>
            <a:r>
              <a:rPr lang="en-US" altLang="en-US" sz="2000" dirty="0"/>
              <a:t>Decoding - Messages received are analyzed by a receiver to determine the sender’s intent.</a:t>
            </a:r>
          </a:p>
          <a:p>
            <a:pPr>
              <a:buFontTx/>
              <a:buChar char="•"/>
            </a:pPr>
            <a:r>
              <a:rPr lang="en-US" altLang="en-US" sz="2000" dirty="0"/>
              <a:t>Feedback - Receiver’s response to a sender’s message.</a:t>
            </a:r>
          </a:p>
          <a:p>
            <a:pPr>
              <a:buFontTx/>
              <a:buChar char="•"/>
            </a:pPr>
            <a:r>
              <a:rPr lang="en-US" altLang="en-US" sz="2000" dirty="0"/>
              <a:t>Filters - Psychological barriers through which people process and compare information received to determine its significance.</a:t>
            </a:r>
          </a:p>
          <a:p>
            <a:pPr>
              <a:buFontTx/>
              <a:buChar char="•"/>
            </a:pPr>
            <a:r>
              <a:rPr lang="en-US" altLang="en-US" sz="2000" dirty="0"/>
              <a:t>Noise - Physiological or psychological factors that interfere with the accurate reception of information.</a:t>
            </a:r>
            <a:endParaRPr lang="en-IN" altLang="en-US" dirty="0"/>
          </a:p>
        </p:txBody>
      </p:sp>
      <p:sp>
        <p:nvSpPr>
          <p:cNvPr id="22532" name="Slide Number Placeholder 3">
            <a:extLst>
              <a:ext uri="{FF2B5EF4-FFF2-40B4-BE49-F238E27FC236}">
                <a16:creationId xmlns:a16="http://schemas.microsoft.com/office/drawing/2014/main" xmlns="" id="{717CFD36-8710-4714-96C3-1E7D4A24BD9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93876C-A8D0-47ED-8940-D92E79810A42}" type="slidenum">
              <a:rPr lang="en-US" altLang="en-US" smtClean="0">
                <a:latin typeface="Arial" panose="020B0604020202020204" pitchFamily="34" charset="0"/>
              </a:rPr>
              <a:pPr>
                <a:spcBef>
                  <a:spcPct val="0"/>
                </a:spcBef>
              </a:pPr>
              <a:t>6</a:t>
            </a:fld>
            <a:endParaRPr lang="en-US" altLang="en-US">
              <a:latin typeface="Arial" panose="020B0604020202020204" pitchFamily="34" charset="0"/>
            </a:endParaRPr>
          </a:p>
        </p:txBody>
      </p:sp>
    </p:spTree>
    <p:extLst>
      <p:ext uri="{BB962C8B-B14F-4D97-AF65-F5344CB8AC3E}">
        <p14:creationId xmlns:p14="http://schemas.microsoft.com/office/powerpoint/2010/main" val="1708139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xmlns="" id="{A3E34754-933E-4582-9AD6-A56F336C864C}"/>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xmlns="" id="{C9CF6135-0C0B-4AAE-8379-B42D237AD6F8}"/>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pet peeves </a:t>
            </a:r>
            <a:r>
              <a:rPr lang="en-US" dirty="0"/>
              <a:t>Refers to factors, people, or situations that personally irritate or frustrate a service provider and that, left unchecked, can create a breakdown in effective service.</a:t>
            </a:r>
            <a:endParaRPr lang="en-US" b="0" i="0" dirty="0"/>
          </a:p>
        </p:txBody>
      </p:sp>
      <p:sp>
        <p:nvSpPr>
          <p:cNvPr id="16388" name="Slide Number Placeholder 3">
            <a:extLst>
              <a:ext uri="{FF2B5EF4-FFF2-40B4-BE49-F238E27FC236}">
                <a16:creationId xmlns:a16="http://schemas.microsoft.com/office/drawing/2014/main" xmlns="" id="{4D9A45BB-8ACA-4462-97B4-96F66A91F95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D8324C-5612-4ACC-BE33-539CC9589A29}" type="slidenum">
              <a:rPr lang="en-US" altLang="en-US" smtClean="0">
                <a:latin typeface="Arial" panose="020B0604020202020204" pitchFamily="34" charset="0"/>
              </a:rPr>
              <a:pPr>
                <a:spcBef>
                  <a:spcPct val="0"/>
                </a:spcBef>
              </a:pPr>
              <a:t>9</a:t>
            </a:fld>
            <a:endParaRPr lang="en-US" altLang="en-US">
              <a:latin typeface="Arial" panose="020B0604020202020204" pitchFamily="34" charset="0"/>
            </a:endParaRPr>
          </a:p>
        </p:txBody>
      </p:sp>
    </p:spTree>
    <p:extLst>
      <p:ext uri="{BB962C8B-B14F-4D97-AF65-F5344CB8AC3E}">
        <p14:creationId xmlns:p14="http://schemas.microsoft.com/office/powerpoint/2010/main" val="1345020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xmlns="" id="{A3E34754-933E-4582-9AD6-A56F336C864C}"/>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xmlns="" id="{C9CF6135-0C0B-4AAE-8379-B42D237AD6F8}"/>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p>
        </p:txBody>
      </p:sp>
      <p:sp>
        <p:nvSpPr>
          <p:cNvPr id="16388" name="Slide Number Placeholder 3">
            <a:extLst>
              <a:ext uri="{FF2B5EF4-FFF2-40B4-BE49-F238E27FC236}">
                <a16:creationId xmlns:a16="http://schemas.microsoft.com/office/drawing/2014/main" xmlns="" id="{4D9A45BB-8ACA-4462-97B4-96F66A91F95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D8324C-5612-4ACC-BE33-539CC9589A29}" type="slidenum">
              <a:rPr lang="en-US" altLang="en-US" smtClean="0">
                <a:latin typeface="Arial" panose="020B0604020202020204" pitchFamily="34" charset="0"/>
              </a:rPr>
              <a:pPr>
                <a:spcBef>
                  <a:spcPct val="0"/>
                </a:spcBef>
              </a:pPr>
              <a:t>11</a:t>
            </a:fld>
            <a:endParaRPr lang="en-US" altLang="en-US">
              <a:latin typeface="Arial" panose="020B0604020202020204" pitchFamily="34" charset="0"/>
            </a:endParaRPr>
          </a:p>
        </p:txBody>
      </p:sp>
    </p:spTree>
    <p:extLst>
      <p:ext uri="{BB962C8B-B14F-4D97-AF65-F5344CB8AC3E}">
        <p14:creationId xmlns:p14="http://schemas.microsoft.com/office/powerpoint/2010/main" val="2674331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xmlns="" id="{A3E34754-933E-4582-9AD6-A56F336C864C}"/>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xmlns="" id="{C9CF6135-0C0B-4AAE-8379-B42D237AD6F8}"/>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small talk </a:t>
            </a:r>
            <a:r>
              <a:rPr lang="en-US" dirty="0"/>
              <a:t>Dialogue used to enhance relationships, show civility, and build rapport.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“I” or “we” messages </a:t>
            </a:r>
            <a:r>
              <a:rPr lang="en-US" dirty="0"/>
              <a:t>Communication that is potentially less offensive than the word “you,” which is like nonverbal finger-pointing when emotions are high.</a:t>
            </a:r>
            <a:endParaRPr lang="en-US" b="0" i="0" dirty="0"/>
          </a:p>
        </p:txBody>
      </p:sp>
      <p:sp>
        <p:nvSpPr>
          <p:cNvPr id="16388" name="Slide Number Placeholder 3">
            <a:extLst>
              <a:ext uri="{FF2B5EF4-FFF2-40B4-BE49-F238E27FC236}">
                <a16:creationId xmlns:a16="http://schemas.microsoft.com/office/drawing/2014/main" xmlns="" id="{4D9A45BB-8ACA-4462-97B4-96F66A91F95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D8324C-5612-4ACC-BE33-539CC9589A29}" type="slidenum">
              <a:rPr lang="en-US" altLang="en-US" smtClean="0">
                <a:latin typeface="Arial" panose="020B0604020202020204" pitchFamily="34" charset="0"/>
              </a:rPr>
              <a:pPr>
                <a:spcBef>
                  <a:spcPct val="0"/>
                </a:spcBef>
              </a:pPr>
              <a:t>13</a:t>
            </a:fld>
            <a:endParaRPr lang="en-US" altLang="en-US">
              <a:latin typeface="Arial" panose="020B0604020202020204" pitchFamily="34" charset="0"/>
            </a:endParaRPr>
          </a:p>
        </p:txBody>
      </p:sp>
    </p:spTree>
    <p:extLst>
      <p:ext uri="{BB962C8B-B14F-4D97-AF65-F5344CB8AC3E}">
        <p14:creationId xmlns:p14="http://schemas.microsoft.com/office/powerpoint/2010/main" val="202490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xmlns="" id="{A3E34754-933E-4582-9AD6-A56F336C864C}"/>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xmlns="" id="{C9CF6135-0C0B-4AAE-8379-B42D237AD6F8}"/>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rapport </a:t>
            </a:r>
            <a:r>
              <a:rPr lang="en-US" dirty="0"/>
              <a:t>The silent bond built between two people as a result of sharing common interests and issues and demonstrating a win-win, I care attitude.</a:t>
            </a:r>
            <a:endParaRPr lang="en-US" b="0" i="0" dirty="0"/>
          </a:p>
        </p:txBody>
      </p:sp>
      <p:sp>
        <p:nvSpPr>
          <p:cNvPr id="16388" name="Slide Number Placeholder 3">
            <a:extLst>
              <a:ext uri="{FF2B5EF4-FFF2-40B4-BE49-F238E27FC236}">
                <a16:creationId xmlns:a16="http://schemas.microsoft.com/office/drawing/2014/main" xmlns="" id="{4D9A45BB-8ACA-4462-97B4-96F66A91F95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D8324C-5612-4ACC-BE33-539CC9589A29}" type="slidenum">
              <a:rPr lang="en-US" altLang="en-US" smtClean="0">
                <a:latin typeface="Arial" panose="020B0604020202020204" pitchFamily="34" charset="0"/>
              </a:rPr>
              <a:pPr>
                <a:spcBef>
                  <a:spcPct val="0"/>
                </a:spcBef>
              </a:pPr>
              <a:t>15</a:t>
            </a:fld>
            <a:endParaRPr lang="en-US" altLang="en-US">
              <a:latin typeface="Arial" panose="020B0604020202020204" pitchFamily="34" charset="0"/>
            </a:endParaRPr>
          </a:p>
        </p:txBody>
      </p:sp>
    </p:spTree>
    <p:extLst>
      <p:ext uri="{BB962C8B-B14F-4D97-AF65-F5344CB8AC3E}">
        <p14:creationId xmlns:p14="http://schemas.microsoft.com/office/powerpoint/2010/main" val="3506272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Tagline-Gray BG, Title &amp; Subtitle Left">
    <p:spTree>
      <p:nvGrpSpPr>
        <p:cNvPr id="1" name=""/>
        <p:cNvGrpSpPr/>
        <p:nvPr/>
      </p:nvGrpSpPr>
      <p:grpSpPr>
        <a:xfrm>
          <a:off x="0" y="0"/>
          <a:ext cx="0" cy="0"/>
          <a:chOff x="0" y="0"/>
          <a:chExt cx="0" cy="0"/>
        </a:xfrm>
      </p:grpSpPr>
      <p:sp>
        <p:nvSpPr>
          <p:cNvPr id="5" name="Title Background">
            <a:extLst>
              <a:ext uri="{FF2B5EF4-FFF2-40B4-BE49-F238E27FC236}">
                <a16:creationId xmlns:a16="http://schemas.microsoft.com/office/drawing/2014/main" xmlns="" id="{E39D2482-2475-49BC-B067-DDF2C9070F7F}"/>
              </a:ext>
            </a:extLst>
          </p:cNvPr>
          <p:cNvSpPr/>
          <p:nvPr userDrawn="1"/>
        </p:nvSpPr>
        <p:spPr>
          <a:xfrm>
            <a:off x="0" y="32766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2" name="Slide Title"/>
          <p:cNvSpPr>
            <a:spLocks noGrp="1"/>
          </p:cNvSpPr>
          <p:nvPr>
            <p:ph type="ctrTitle"/>
          </p:nvPr>
        </p:nvSpPr>
        <p:spPr>
          <a:xfrm>
            <a:off x="228600" y="3429000"/>
            <a:ext cx="5105400" cy="609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228600" y="4114800"/>
            <a:ext cx="5105400" cy="685800"/>
          </a:xfrm>
          <a:prstGeom prst="rect">
            <a:avLst/>
          </a:prstGeom>
        </p:spPr>
        <p:txBody>
          <a:bodyPr/>
          <a:lstStyle>
            <a:lvl1pPr marL="0" indent="0">
              <a:buNone/>
              <a:defRPr sz="2000" b="0">
                <a:solidFill>
                  <a:schemeClr val="bg1"/>
                </a:solidFill>
                <a:latin typeface="ArumSans Bold"/>
              </a:defRPr>
            </a:lvl1pPr>
            <a:lvl2pPr marL="457200" indent="0">
              <a:buNone/>
              <a:defRPr sz="2000" b="0">
                <a:solidFill>
                  <a:schemeClr val="bg1"/>
                </a:solidFill>
                <a:latin typeface="ArumSans Bold"/>
              </a:defRPr>
            </a:lvl2pPr>
            <a:lvl3pPr marL="914400" indent="0">
              <a:buNone/>
              <a:defRPr sz="2000" b="0">
                <a:solidFill>
                  <a:schemeClr val="bg1"/>
                </a:solidFill>
                <a:latin typeface="ArumSans Bold"/>
              </a:defRPr>
            </a:lvl3pPr>
            <a:lvl4pPr marL="1371600" indent="0">
              <a:buNone/>
              <a:defRPr sz="2000" b="0">
                <a:solidFill>
                  <a:schemeClr val="bg1"/>
                </a:solidFill>
                <a:latin typeface="ArumSans Bold"/>
              </a:defRPr>
            </a:lvl4pPr>
            <a:lvl5pPr marL="1828800" indent="0">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hoto Credit"/>
          <p:cNvSpPr>
            <a:spLocks noGrp="1"/>
          </p:cNvSpPr>
          <p:nvPr>
            <p:ph type="body" sz="quarter" idx="1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a:t>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o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228600"/>
            <a:ext cx="9144000" cy="609600"/>
          </a:xfrm>
          <a:prstGeom prst="rect">
            <a:avLst/>
          </a:prstGeom>
        </p:spPr>
        <p:txBody>
          <a:bodyPr/>
          <a:lstStyle>
            <a:lvl1pPr>
              <a:defRPr sz="3600">
                <a:solidFill>
                  <a:schemeClr val="bg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457200" y="990600"/>
            <a:ext cx="8229600" cy="5562600"/>
          </a:xfrm>
          <a:prstGeom prst="rect">
            <a:avLst/>
          </a:prstGeom>
        </p:spPr>
        <p:txBody>
          <a:bodyPr/>
          <a:lstStyle>
            <a:lvl1pPr>
              <a:spcAft>
                <a:spcPts val="800"/>
              </a:spcAft>
              <a:defRPr sz="2400">
                <a:latin typeface="Arial" panose="020B0604020202020204" pitchFamily="34" charset="0"/>
                <a:cs typeface="Arial" panose="020B0604020202020204" pitchFamily="34" charset="0"/>
              </a:defRPr>
            </a:lvl1pPr>
            <a:lvl2pPr>
              <a:spcAft>
                <a:spcPts val="800"/>
              </a:spcAft>
              <a:defRPr sz="2000">
                <a:latin typeface="Arial" panose="020B0604020202020204" pitchFamily="34" charset="0"/>
                <a:cs typeface="Arial" panose="020B0604020202020204" pitchFamily="34" charset="0"/>
              </a:defRPr>
            </a:lvl2pPr>
            <a:lvl3pPr>
              <a:spcAft>
                <a:spcPts val="800"/>
              </a:spcAft>
              <a:defRPr sz="1800">
                <a:latin typeface="Arial" panose="020B0604020202020204" pitchFamily="34" charset="0"/>
                <a:cs typeface="Arial" panose="020B0604020202020204" pitchFamily="34" charset="0"/>
              </a:defRPr>
            </a:lvl3pPr>
            <a:lvl4pPr>
              <a:spcAft>
                <a:spcPts val="800"/>
              </a:spcAft>
              <a:defRPr sz="1600">
                <a:latin typeface="Arial" panose="020B0604020202020204" pitchFamily="34" charset="0"/>
                <a:cs typeface="Arial" panose="020B0604020202020204" pitchFamily="34" charset="0"/>
              </a:defRPr>
            </a:lvl4pPr>
            <a:lvl5pPr>
              <a:spcAft>
                <a:spcPts val="800"/>
              </a:spcAft>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Jump Link"/>
          <p:cNvSpPr>
            <a:spLocks noGrp="1"/>
          </p:cNvSpPr>
          <p:nvPr>
            <p:ph type="body" sz="quarter" idx="16"/>
          </p:nvPr>
        </p:nvSpPr>
        <p:spPr>
          <a:xfrm>
            <a:off x="3886200" y="6553200"/>
            <a:ext cx="1371600" cy="99950"/>
          </a:xfrm>
          <a:prstGeom prst="rect">
            <a:avLst/>
          </a:prstGeom>
        </p:spPr>
        <p:txBody>
          <a:bodyPr lIns="0" tIns="0" rIns="0" bIns="0"/>
          <a:lstStyle>
            <a:lvl1pPr marL="0" indent="0" algn="ctr">
              <a:buNone/>
              <a:defRPr sz="800"/>
            </a:lvl1pPr>
          </a:lstStyle>
          <a:p>
            <a:pPr lvl="0"/>
            <a:r>
              <a:rPr lang="en-US"/>
              <a:t>Edit Master text styles</a:t>
            </a:r>
          </a:p>
        </p:txBody>
      </p:sp>
      <p:sp>
        <p:nvSpPr>
          <p:cNvPr id="9" name="Photo Credit"/>
          <p:cNvSpPr>
            <a:spLocks noGrp="1"/>
          </p:cNvSpPr>
          <p:nvPr>
            <p:ph type="body" sz="quarter" idx="1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a:t>Edit Master text styles</a:t>
            </a: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oBar-Two-Up 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1"/>
          <p:cNvSpPr>
            <a:spLocks noGrp="1"/>
          </p:cNvSpPr>
          <p:nvPr>
            <p:ph sz="half" idx="2"/>
          </p:nvPr>
        </p:nvSpPr>
        <p:spPr>
          <a:xfrm>
            <a:off x="457201" y="1600200"/>
            <a:ext cx="4040188" cy="4912202"/>
          </a:xfrm>
          <a:prstGeom prst="rect">
            <a:avLst/>
          </a:prstGeom>
        </p:spPr>
        <p:txBody>
          <a:bodyPr/>
          <a:lstStyle>
            <a:lvl1pPr>
              <a:spcAft>
                <a:spcPts val="800"/>
              </a:spcAft>
              <a:defRPr sz="2400">
                <a:latin typeface="Arial" panose="020B0604020202020204" pitchFamily="34" charset="0"/>
                <a:cs typeface="Arial" panose="020B0604020202020204" pitchFamily="34" charset="0"/>
              </a:defRPr>
            </a:lvl1pPr>
            <a:lvl2pPr>
              <a:spcAft>
                <a:spcPts val="800"/>
              </a:spcAft>
              <a:defRPr sz="2000">
                <a:latin typeface="Arial" panose="020B0604020202020204" pitchFamily="34" charset="0"/>
                <a:cs typeface="Arial" panose="020B0604020202020204" pitchFamily="34" charset="0"/>
              </a:defRPr>
            </a:lvl2pPr>
            <a:lvl3pPr>
              <a:spcAft>
                <a:spcPts val="800"/>
              </a:spcAft>
              <a:defRPr sz="1800">
                <a:latin typeface="Arial" panose="020B0604020202020204" pitchFamily="34" charset="0"/>
                <a:cs typeface="Arial" panose="020B0604020202020204" pitchFamily="34" charset="0"/>
              </a:defRPr>
            </a:lvl3pPr>
            <a:lvl4pPr>
              <a:spcAft>
                <a:spcPts val="800"/>
              </a:spcAft>
              <a:defRPr sz="1600">
                <a:latin typeface="Arial" panose="020B0604020202020204" pitchFamily="34" charset="0"/>
                <a:cs typeface="Arial" panose="020B0604020202020204" pitchFamily="34" charset="0"/>
              </a:defRPr>
            </a:lvl4pPr>
            <a:lvl5pPr>
              <a:spcAft>
                <a:spcPts val="800"/>
              </a:spcAft>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2"/>
          <p:cNvSpPr>
            <a:spLocks noGrp="1"/>
          </p:cNvSpPr>
          <p:nvPr>
            <p:ph sz="quarter" idx="4"/>
          </p:nvPr>
        </p:nvSpPr>
        <p:spPr>
          <a:xfrm>
            <a:off x="4645026" y="1600200"/>
            <a:ext cx="4041775" cy="4912202"/>
          </a:xfrm>
          <a:prstGeom prst="rect">
            <a:avLst/>
          </a:prstGeom>
        </p:spPr>
        <p:txBody>
          <a:bodyPr/>
          <a:lstStyle>
            <a:lvl1pPr>
              <a:spcAft>
                <a:spcPts val="800"/>
              </a:spcAft>
              <a:defRPr sz="2400">
                <a:latin typeface="Arial" panose="020B0604020202020204" pitchFamily="34" charset="0"/>
                <a:cs typeface="Arial" panose="020B0604020202020204" pitchFamily="34" charset="0"/>
              </a:defRPr>
            </a:lvl1pPr>
            <a:lvl2pPr>
              <a:spcAft>
                <a:spcPts val="800"/>
              </a:spcAft>
              <a:defRPr sz="2000">
                <a:latin typeface="Arial" panose="020B0604020202020204" pitchFamily="34" charset="0"/>
                <a:cs typeface="Arial" panose="020B0604020202020204" pitchFamily="34" charset="0"/>
              </a:defRPr>
            </a:lvl2pPr>
            <a:lvl3pPr>
              <a:spcAft>
                <a:spcPts val="800"/>
              </a:spcAft>
              <a:defRPr sz="1800">
                <a:latin typeface="Arial" panose="020B0604020202020204" pitchFamily="34" charset="0"/>
                <a:cs typeface="Arial" panose="020B0604020202020204" pitchFamily="34" charset="0"/>
              </a:defRPr>
            </a:lvl3pPr>
            <a:lvl4pPr>
              <a:spcAft>
                <a:spcPts val="800"/>
              </a:spcAft>
              <a:defRPr sz="1600">
                <a:latin typeface="Arial" panose="020B0604020202020204" pitchFamily="34" charset="0"/>
                <a:cs typeface="Arial" panose="020B0604020202020204" pitchFamily="34" charset="0"/>
              </a:defRPr>
            </a:lvl4pPr>
            <a:lvl5pPr>
              <a:spcAft>
                <a:spcPts val="800"/>
              </a:spcAft>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Jump Link"/>
          <p:cNvSpPr>
            <a:spLocks noGrp="1"/>
          </p:cNvSpPr>
          <p:nvPr>
            <p:ph type="body" sz="quarter" idx="12"/>
          </p:nvPr>
        </p:nvSpPr>
        <p:spPr>
          <a:xfrm>
            <a:off x="3817620" y="6529450"/>
            <a:ext cx="1508760" cy="99950"/>
          </a:xfrm>
          <a:prstGeom prst="rect">
            <a:avLst/>
          </a:prstGeom>
        </p:spPr>
        <p:txBody>
          <a:bodyPr lIns="0" tIns="0" rIns="0" bIns="0"/>
          <a:lstStyle>
            <a:lvl1pPr marL="0" indent="0" algn="ctr">
              <a:buNone/>
              <a:defRPr sz="800"/>
            </a:lvl1pPr>
          </a:lstStyle>
          <a:p>
            <a:pPr lvl="0"/>
            <a:r>
              <a:rPr lang="en-US"/>
              <a:t>Edit Master text styles</a:t>
            </a:r>
          </a:p>
        </p:txBody>
      </p:sp>
      <p:sp>
        <p:nvSpPr>
          <p:cNvPr id="12" name="Photo Credit"/>
          <p:cNvSpPr>
            <a:spLocks noGrp="1"/>
          </p:cNvSpPr>
          <p:nvPr>
            <p:ph type="body" sz="quarter" idx="1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a:t>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o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228600"/>
            <a:ext cx="9144000" cy="609600"/>
          </a:xfrm>
          <a:prstGeom prst="rect">
            <a:avLst/>
          </a:prstGeom>
        </p:spPr>
        <p:txBody>
          <a:bodyPr/>
          <a:lstStyle>
            <a:lvl1pPr>
              <a:defRPr sz="3600">
                <a:solidFill>
                  <a:schemeClr val="bg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457200" y="990600"/>
            <a:ext cx="8229600" cy="5562600"/>
          </a:xfrm>
          <a:prstGeom prst="rect">
            <a:avLst/>
          </a:prstGeom>
        </p:spPr>
        <p:txBody>
          <a:bodyPr/>
          <a:lstStyle>
            <a:lvl1pPr marL="0" indent="0">
              <a:spcAft>
                <a:spcPts val="800"/>
              </a:spcAft>
              <a:buFont typeface="Arial" panose="020B0604020202020204" pitchFamily="34" charset="0"/>
              <a:buNone/>
              <a:defRPr sz="2400">
                <a:latin typeface="Arial" panose="020B0604020202020204" pitchFamily="34" charset="0"/>
                <a:cs typeface="Arial" panose="020B0604020202020204" pitchFamily="34" charset="0"/>
              </a:defRPr>
            </a:lvl1pPr>
            <a:lvl2pPr marL="742950" indent="-285750">
              <a:spcAft>
                <a:spcPts val="800"/>
              </a:spcAft>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spcAft>
                <a:spcPts val="800"/>
              </a:spcAft>
              <a:buFont typeface="Arial" panose="020B0604020202020204" pitchFamily="34" charset="0"/>
              <a:buChar char="•"/>
              <a:defRPr sz="1800">
                <a:latin typeface="Arial" panose="020B0604020202020204" pitchFamily="34" charset="0"/>
                <a:cs typeface="Arial" panose="020B0604020202020204" pitchFamily="34" charset="0"/>
              </a:defRPr>
            </a:lvl3pPr>
            <a:lvl4pPr marL="1600200" indent="-228600">
              <a:spcAft>
                <a:spcPts val="800"/>
              </a:spcAft>
              <a:buFont typeface="Arial" panose="020B0604020202020204" pitchFamily="34" charset="0"/>
              <a:buChar char="•"/>
              <a:defRPr sz="1600">
                <a:latin typeface="Arial" panose="020B0604020202020204" pitchFamily="34" charset="0"/>
                <a:cs typeface="Arial" panose="020B0604020202020204" pitchFamily="34" charset="0"/>
              </a:defRPr>
            </a:lvl4pPr>
            <a:lvl5pPr marL="2057400" indent="-228600">
              <a:spcAft>
                <a:spcPts val="800"/>
              </a:spcAft>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Jump Link"/>
          <p:cNvSpPr>
            <a:spLocks noGrp="1"/>
          </p:cNvSpPr>
          <p:nvPr>
            <p:ph type="body" sz="quarter" idx="16"/>
          </p:nvPr>
        </p:nvSpPr>
        <p:spPr>
          <a:xfrm>
            <a:off x="3886200" y="6553200"/>
            <a:ext cx="1371600" cy="99950"/>
          </a:xfrm>
          <a:prstGeom prst="rect">
            <a:avLst/>
          </a:prstGeom>
        </p:spPr>
        <p:txBody>
          <a:bodyPr lIns="0" tIns="0" rIns="0" bIns="0"/>
          <a:lstStyle>
            <a:lvl1pPr marL="0" indent="0" algn="ctr">
              <a:buNone/>
              <a:defRPr sz="800"/>
            </a:lvl1pPr>
          </a:lstStyle>
          <a:p>
            <a:pPr lvl="0"/>
            <a:r>
              <a:rPr lang="en-US"/>
              <a:t>Edit Master text styles</a:t>
            </a:r>
          </a:p>
        </p:txBody>
      </p:sp>
      <p:sp>
        <p:nvSpPr>
          <p:cNvPr id="9" name="Photo Credit"/>
          <p:cNvSpPr>
            <a:spLocks noGrp="1"/>
          </p:cNvSpPr>
          <p:nvPr>
            <p:ph type="body" sz="quarter" idx="1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a:t>Edit Master text styles</a:t>
            </a:r>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oBar-Six Content Placeholders">
    <p:spTree>
      <p:nvGrpSpPr>
        <p:cNvPr id="1" name=""/>
        <p:cNvGrpSpPr/>
        <p:nvPr/>
      </p:nvGrpSpPr>
      <p:grpSpPr>
        <a:xfrm>
          <a:off x="0" y="0"/>
          <a:ext cx="0" cy="0"/>
          <a:chOff x="0" y="0"/>
          <a:chExt cx="0" cy="0"/>
        </a:xfrm>
      </p:grpSpPr>
      <p:sp>
        <p:nvSpPr>
          <p:cNvPr id="2" name="Slide Title"/>
          <p:cNvSpPr>
            <a:spLocks noGrp="1"/>
          </p:cNvSpPr>
          <p:nvPr>
            <p:ph type="title"/>
          </p:nvPr>
        </p:nvSpPr>
        <p:spPr>
          <a:xfrm>
            <a:off x="0" y="228600"/>
            <a:ext cx="9144000" cy="639762"/>
          </a:xfrm>
          <a:prstGeom prst="rect">
            <a:avLst/>
          </a:prstGeom>
        </p:spPr>
        <p:txBody>
          <a:bodyPr/>
          <a:lstStyle>
            <a:lvl1pPr>
              <a:defRPr lang="en-US" sz="3600" dirty="0">
                <a:solidFill>
                  <a:schemeClr val="bg2"/>
                </a:solidFill>
                <a:latin typeface="Arial" panose="020B0604020202020204" pitchFamily="34" charset="0"/>
                <a:cs typeface="Arial" panose="020B0604020202020204" pitchFamily="34" charset="0"/>
              </a:defRPr>
            </a:lvl1pPr>
          </a:lstStyle>
          <a:p>
            <a:pPr lvl="0"/>
            <a:r>
              <a:rPr lang="en-US" dirty="0"/>
              <a:t>Click to edit Master title style</a:t>
            </a:r>
          </a:p>
        </p:txBody>
      </p:sp>
      <p:sp>
        <p:nvSpPr>
          <p:cNvPr id="8" name="Content Placeholder 1"/>
          <p:cNvSpPr>
            <a:spLocks noGrp="1"/>
          </p:cNvSpPr>
          <p:nvPr>
            <p:ph sz="quarter" idx="12"/>
          </p:nvPr>
        </p:nvSpPr>
        <p:spPr>
          <a:xfrm>
            <a:off x="533400" y="1066800"/>
            <a:ext cx="8153400" cy="838200"/>
          </a:xfrm>
          <a:prstGeom prst="rect">
            <a:avLst/>
          </a:prstGeom>
        </p:spPr>
        <p:txBody>
          <a:bodyPr/>
          <a:lstStyle>
            <a:lvl1pPr marL="0" indent="0">
              <a:spcAft>
                <a:spcPts val="800"/>
              </a:spcAft>
              <a:buFont typeface="Arial" panose="020B0604020202020204" pitchFamily="34" charset="0"/>
              <a:buNone/>
              <a:defRPr sz="2400">
                <a:latin typeface="Arial" panose="020B0604020202020204" pitchFamily="34" charset="0"/>
                <a:cs typeface="Arial" panose="020B0604020202020204" pitchFamily="34" charset="0"/>
              </a:defRPr>
            </a:lvl1pPr>
            <a:lvl2pPr marL="742950" indent="-285750">
              <a:spcAft>
                <a:spcPts val="800"/>
              </a:spcAft>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spcAft>
                <a:spcPts val="800"/>
              </a:spcAft>
              <a:buFont typeface="Arial" panose="020B0604020202020204" pitchFamily="34" charset="0"/>
              <a:buChar char="•"/>
              <a:defRPr sz="1800">
                <a:latin typeface="Arial" panose="020B0604020202020204" pitchFamily="34" charset="0"/>
                <a:cs typeface="Arial" panose="020B0604020202020204" pitchFamily="34" charset="0"/>
              </a:defRPr>
            </a:lvl3pPr>
            <a:lvl4pPr marL="1600200" indent="-228600">
              <a:spcAft>
                <a:spcPts val="800"/>
              </a:spcAft>
              <a:buFont typeface="Arial" panose="020B0604020202020204" pitchFamily="34" charset="0"/>
              <a:buChar char="•"/>
              <a:defRPr sz="1600">
                <a:latin typeface="Arial" panose="020B0604020202020204" pitchFamily="34" charset="0"/>
                <a:cs typeface="Arial" panose="020B0604020202020204" pitchFamily="34" charset="0"/>
              </a:defRPr>
            </a:lvl4pPr>
            <a:lvl5pPr marL="2057400" indent="-228600">
              <a:spcAft>
                <a:spcPts val="800"/>
              </a:spcAft>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3"/>
          </p:nvPr>
        </p:nvSpPr>
        <p:spPr>
          <a:xfrm>
            <a:off x="533400" y="2011680"/>
            <a:ext cx="8153400" cy="762000"/>
          </a:xfrm>
          <a:prstGeom prst="rect">
            <a:avLst/>
          </a:prstGeom>
        </p:spPr>
        <p:txBody>
          <a:bodyPr/>
          <a:lstStyle>
            <a:lvl1pPr>
              <a:spcAft>
                <a:spcPts val="800"/>
              </a:spcAft>
              <a:defRPr sz="2400">
                <a:latin typeface="Arial" panose="020B0604020202020204" pitchFamily="34" charset="0"/>
                <a:cs typeface="Arial" panose="020B0604020202020204" pitchFamily="34" charset="0"/>
              </a:defRPr>
            </a:lvl1pPr>
            <a:lvl2pPr>
              <a:spcAft>
                <a:spcPts val="800"/>
              </a:spcAft>
              <a:defRPr sz="2000">
                <a:latin typeface="Arial" panose="020B0604020202020204" pitchFamily="34" charset="0"/>
                <a:cs typeface="Arial" panose="020B0604020202020204" pitchFamily="34" charset="0"/>
              </a:defRPr>
            </a:lvl2pPr>
            <a:lvl3pPr>
              <a:spcAft>
                <a:spcPts val="800"/>
              </a:spcAft>
              <a:defRPr sz="1800">
                <a:latin typeface="Arial" panose="020B0604020202020204" pitchFamily="34" charset="0"/>
                <a:cs typeface="Arial" panose="020B0604020202020204" pitchFamily="34" charset="0"/>
              </a:defRPr>
            </a:lvl3pPr>
            <a:lvl4pPr>
              <a:spcAft>
                <a:spcPts val="800"/>
              </a:spcAft>
              <a:defRPr sz="1600">
                <a:latin typeface="Arial" panose="020B0604020202020204" pitchFamily="34" charset="0"/>
                <a:cs typeface="Arial" panose="020B0604020202020204" pitchFamily="34" charset="0"/>
              </a:defRPr>
            </a:lvl4pPr>
            <a:lvl5pPr>
              <a:spcAft>
                <a:spcPts val="800"/>
              </a:spcAft>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4"/>
          </p:nvPr>
        </p:nvSpPr>
        <p:spPr>
          <a:xfrm>
            <a:off x="533400" y="2880360"/>
            <a:ext cx="8153400" cy="685800"/>
          </a:xfrm>
          <a:prstGeom prst="rect">
            <a:avLst/>
          </a:prstGeom>
        </p:spPr>
        <p:txBody>
          <a:bodyPr/>
          <a:lstStyle>
            <a:lvl1pPr>
              <a:spcAft>
                <a:spcPts val="800"/>
              </a:spcAft>
              <a:defRPr sz="2400">
                <a:latin typeface="Arial" panose="020B0604020202020204" pitchFamily="34" charset="0"/>
                <a:cs typeface="Arial" panose="020B0604020202020204" pitchFamily="34" charset="0"/>
              </a:defRPr>
            </a:lvl1pPr>
            <a:lvl2pPr>
              <a:spcAft>
                <a:spcPts val="800"/>
              </a:spcAft>
              <a:defRPr sz="2000">
                <a:latin typeface="Arial" panose="020B0604020202020204" pitchFamily="34" charset="0"/>
                <a:cs typeface="Arial" panose="020B0604020202020204" pitchFamily="34" charset="0"/>
              </a:defRPr>
            </a:lvl2pPr>
            <a:lvl3pPr>
              <a:spcAft>
                <a:spcPts val="800"/>
              </a:spcAft>
              <a:defRPr sz="1800">
                <a:latin typeface="Arial" panose="020B0604020202020204" pitchFamily="34" charset="0"/>
                <a:cs typeface="Arial" panose="020B0604020202020204" pitchFamily="34" charset="0"/>
              </a:defRPr>
            </a:lvl3pPr>
            <a:lvl4pPr>
              <a:spcAft>
                <a:spcPts val="800"/>
              </a:spcAft>
              <a:defRPr sz="1600">
                <a:latin typeface="Arial" panose="020B0604020202020204" pitchFamily="34" charset="0"/>
                <a:cs typeface="Arial" panose="020B0604020202020204" pitchFamily="34" charset="0"/>
              </a:defRPr>
            </a:lvl4pPr>
            <a:lvl5pPr>
              <a:spcAft>
                <a:spcPts val="800"/>
              </a:spcAft>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4"/>
          <p:cNvSpPr>
            <a:spLocks noGrp="1"/>
          </p:cNvSpPr>
          <p:nvPr>
            <p:ph sz="quarter" idx="15"/>
          </p:nvPr>
        </p:nvSpPr>
        <p:spPr>
          <a:xfrm>
            <a:off x="533400" y="3672840"/>
            <a:ext cx="8153400" cy="838200"/>
          </a:xfrm>
          <a:prstGeom prst="rect">
            <a:avLst/>
          </a:prstGeom>
        </p:spPr>
        <p:txBody>
          <a:bodyPr/>
          <a:lstStyle>
            <a:lvl1pPr>
              <a:spcAft>
                <a:spcPts val="800"/>
              </a:spcAft>
              <a:defRPr sz="2400">
                <a:latin typeface="Arial" panose="020B0604020202020204" pitchFamily="34" charset="0"/>
                <a:cs typeface="Arial" panose="020B0604020202020204" pitchFamily="34" charset="0"/>
              </a:defRPr>
            </a:lvl1pPr>
            <a:lvl2pPr>
              <a:spcAft>
                <a:spcPts val="800"/>
              </a:spcAft>
              <a:defRPr sz="2000">
                <a:latin typeface="Arial" panose="020B0604020202020204" pitchFamily="34" charset="0"/>
                <a:cs typeface="Arial" panose="020B0604020202020204" pitchFamily="34" charset="0"/>
              </a:defRPr>
            </a:lvl2pPr>
            <a:lvl3pPr>
              <a:spcAft>
                <a:spcPts val="800"/>
              </a:spcAft>
              <a:defRPr sz="1800">
                <a:latin typeface="Arial" panose="020B0604020202020204" pitchFamily="34" charset="0"/>
                <a:cs typeface="Arial" panose="020B0604020202020204" pitchFamily="34" charset="0"/>
              </a:defRPr>
            </a:lvl3pPr>
            <a:lvl4pPr>
              <a:spcAft>
                <a:spcPts val="800"/>
              </a:spcAft>
              <a:defRPr sz="1600">
                <a:latin typeface="Arial" panose="020B0604020202020204" pitchFamily="34" charset="0"/>
                <a:cs typeface="Arial" panose="020B0604020202020204" pitchFamily="34" charset="0"/>
              </a:defRPr>
            </a:lvl4pPr>
            <a:lvl5pPr>
              <a:spcAft>
                <a:spcPts val="800"/>
              </a:spcAft>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quarter" idx="10"/>
          </p:nvPr>
        </p:nvSpPr>
        <p:spPr>
          <a:xfrm>
            <a:off x="533400" y="4617720"/>
            <a:ext cx="8153400" cy="914400"/>
          </a:xfrm>
          <a:prstGeom prst="rect">
            <a:avLst/>
          </a:prstGeom>
        </p:spPr>
        <p:txBody>
          <a:bodyPr/>
          <a:lstStyle>
            <a:lvl1pPr>
              <a:spcAft>
                <a:spcPts val="800"/>
              </a:spcAft>
              <a:defRPr sz="2400">
                <a:latin typeface="Arial" panose="020B0604020202020204" pitchFamily="34" charset="0"/>
                <a:cs typeface="Arial" panose="020B0604020202020204" pitchFamily="34" charset="0"/>
              </a:defRPr>
            </a:lvl1pPr>
            <a:lvl2pPr>
              <a:spcAft>
                <a:spcPts val="800"/>
              </a:spcAft>
              <a:defRPr sz="2000">
                <a:latin typeface="Arial" panose="020B0604020202020204" pitchFamily="34" charset="0"/>
                <a:cs typeface="Arial" panose="020B0604020202020204" pitchFamily="34" charset="0"/>
              </a:defRPr>
            </a:lvl2pPr>
            <a:lvl3pPr>
              <a:spcAft>
                <a:spcPts val="800"/>
              </a:spcAft>
              <a:defRPr sz="1800">
                <a:latin typeface="Arial" panose="020B0604020202020204" pitchFamily="34" charset="0"/>
                <a:cs typeface="Arial" panose="020B0604020202020204" pitchFamily="34" charset="0"/>
              </a:defRPr>
            </a:lvl3pPr>
            <a:lvl4pPr>
              <a:spcAft>
                <a:spcPts val="800"/>
              </a:spcAft>
              <a:defRPr sz="1600">
                <a:latin typeface="Arial" panose="020B0604020202020204" pitchFamily="34" charset="0"/>
                <a:cs typeface="Arial" panose="020B0604020202020204" pitchFamily="34" charset="0"/>
              </a:defRPr>
            </a:lvl4pPr>
            <a:lvl5pPr>
              <a:spcAft>
                <a:spcPts val="800"/>
              </a:spcAft>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p:cNvSpPr>
            <a:spLocks noGrp="1"/>
          </p:cNvSpPr>
          <p:nvPr>
            <p:ph sz="quarter" idx="11"/>
          </p:nvPr>
        </p:nvSpPr>
        <p:spPr>
          <a:xfrm>
            <a:off x="533400" y="5638800"/>
            <a:ext cx="8153400" cy="762000"/>
          </a:xfrm>
          <a:prstGeom prst="rect">
            <a:avLst/>
          </a:prstGeom>
        </p:spPr>
        <p:txBody>
          <a:bodyPr/>
          <a:lstStyle>
            <a:lvl1pPr>
              <a:spcAft>
                <a:spcPts val="800"/>
              </a:spcAft>
              <a:defRPr sz="2400">
                <a:latin typeface="Arial" panose="020B0604020202020204" pitchFamily="34" charset="0"/>
                <a:cs typeface="Arial" panose="020B0604020202020204" pitchFamily="34" charset="0"/>
              </a:defRPr>
            </a:lvl1pPr>
            <a:lvl2pPr>
              <a:spcAft>
                <a:spcPts val="800"/>
              </a:spcAft>
              <a:defRPr sz="2000">
                <a:latin typeface="Arial" panose="020B0604020202020204" pitchFamily="34" charset="0"/>
                <a:cs typeface="Arial" panose="020B0604020202020204" pitchFamily="34" charset="0"/>
              </a:defRPr>
            </a:lvl2pPr>
            <a:lvl3pPr>
              <a:spcAft>
                <a:spcPts val="800"/>
              </a:spcAft>
              <a:defRPr sz="1800">
                <a:latin typeface="Arial" panose="020B0604020202020204" pitchFamily="34" charset="0"/>
                <a:cs typeface="Arial" panose="020B0604020202020204" pitchFamily="34" charset="0"/>
              </a:defRPr>
            </a:lvl3pPr>
            <a:lvl4pPr>
              <a:spcAft>
                <a:spcPts val="800"/>
              </a:spcAft>
              <a:defRPr sz="1600">
                <a:latin typeface="Arial" panose="020B0604020202020204" pitchFamily="34" charset="0"/>
                <a:cs typeface="Arial" panose="020B0604020202020204" pitchFamily="34" charset="0"/>
              </a:defRPr>
            </a:lvl4pPr>
            <a:lvl5pPr>
              <a:spcAft>
                <a:spcPts val="800"/>
              </a:spcAft>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hoto Credit"/>
          <p:cNvSpPr>
            <a:spLocks noGrp="1"/>
          </p:cNvSpPr>
          <p:nvPr>
            <p:ph type="body" sz="quarter" idx="16"/>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a:t>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oBar-Two Content">
    <p:spTree>
      <p:nvGrpSpPr>
        <p:cNvPr id="1" name=""/>
        <p:cNvGrpSpPr/>
        <p:nvPr/>
      </p:nvGrpSpPr>
      <p:grpSpPr>
        <a:xfrm>
          <a:off x="0" y="0"/>
          <a:ext cx="0" cy="0"/>
          <a:chOff x="0" y="0"/>
          <a:chExt cx="0" cy="0"/>
        </a:xfrm>
      </p:grpSpPr>
      <p:sp>
        <p:nvSpPr>
          <p:cNvPr id="7" name="Slide Title"/>
          <p:cNvSpPr>
            <a:spLocks noGrp="1"/>
          </p:cNvSpPr>
          <p:nvPr>
            <p:ph type="title"/>
          </p:nvPr>
        </p:nvSpPr>
        <p:spPr>
          <a:xfrm>
            <a:off x="-1" y="228600"/>
            <a:ext cx="9144001" cy="609600"/>
          </a:xfrm>
          <a:prstGeom prst="rect">
            <a:avLst/>
          </a:prstGeom>
        </p:spPr>
        <p:txBody>
          <a:bodyPr/>
          <a:lstStyle>
            <a:lvl1pPr>
              <a:defRPr sz="3600">
                <a:solidFill>
                  <a:schemeClr val="bg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1"/>
          <p:cNvSpPr>
            <a:spLocks noGrp="1"/>
          </p:cNvSpPr>
          <p:nvPr>
            <p:ph sz="half" idx="1"/>
          </p:nvPr>
        </p:nvSpPr>
        <p:spPr>
          <a:xfrm>
            <a:off x="457200" y="914400"/>
            <a:ext cx="4038600" cy="5615940"/>
          </a:xfrm>
          <a:prstGeom prst="rect">
            <a:avLst/>
          </a:prstGeom>
        </p:spPr>
        <p:txBody>
          <a:bodyPr/>
          <a:lstStyle>
            <a:lvl1pPr marL="0" indent="0">
              <a:spcAft>
                <a:spcPts val="800"/>
              </a:spcAft>
              <a:buFont typeface="Arial" panose="020B0604020202020204" pitchFamily="34" charset="0"/>
              <a:buNone/>
              <a:defRPr sz="2400">
                <a:latin typeface="Arial" panose="020B0604020202020204" pitchFamily="34" charset="0"/>
                <a:cs typeface="Arial" panose="020B0604020202020204" pitchFamily="34" charset="0"/>
              </a:defRPr>
            </a:lvl1pPr>
            <a:lvl2pPr marL="742950" indent="-285750">
              <a:spcAft>
                <a:spcPts val="800"/>
              </a:spcAft>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spcAft>
                <a:spcPts val="800"/>
              </a:spcAft>
              <a:buFont typeface="Arial" panose="020B0604020202020204" pitchFamily="34" charset="0"/>
              <a:buChar char="•"/>
              <a:defRPr sz="1800">
                <a:latin typeface="Arial" panose="020B0604020202020204" pitchFamily="34" charset="0"/>
                <a:cs typeface="Arial" panose="020B0604020202020204" pitchFamily="34" charset="0"/>
              </a:defRPr>
            </a:lvl3pPr>
            <a:lvl4pPr marL="1600200" indent="-228600">
              <a:spcAft>
                <a:spcPts val="800"/>
              </a:spcAft>
              <a:buFont typeface="Arial" panose="020B0604020202020204" pitchFamily="34" charset="0"/>
              <a:buChar char="•"/>
              <a:defRPr sz="1600">
                <a:latin typeface="Arial" panose="020B0604020202020204" pitchFamily="34" charset="0"/>
                <a:cs typeface="Arial" panose="020B0604020202020204" pitchFamily="34" charset="0"/>
              </a:defRPr>
            </a:lvl4pPr>
            <a:lvl5pPr marL="2057400" indent="-228600">
              <a:spcAft>
                <a:spcPts val="800"/>
              </a:spcAft>
              <a:buFont typeface="Arial" panose="020B0604020202020204" pitchFamily="34" charset="0"/>
              <a:buChar char="•"/>
              <a:defRPr sz="16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sz="half" idx="2"/>
          </p:nvPr>
        </p:nvSpPr>
        <p:spPr>
          <a:xfrm>
            <a:off x="4648200" y="914400"/>
            <a:ext cx="4038600" cy="5615940"/>
          </a:xfrm>
          <a:prstGeom prst="rect">
            <a:avLst/>
          </a:prstGeom>
        </p:spPr>
        <p:txBody>
          <a:bodyPr/>
          <a:lstStyle>
            <a:lvl1pPr marL="0" indent="0">
              <a:spcAft>
                <a:spcPts val="800"/>
              </a:spcAft>
              <a:buFont typeface="Arial" panose="020B0604020202020204" pitchFamily="34" charset="0"/>
              <a:buNone/>
              <a:defRPr sz="2400">
                <a:latin typeface="Arial" panose="020B0604020202020204" pitchFamily="34" charset="0"/>
                <a:cs typeface="Arial" panose="020B0604020202020204" pitchFamily="34" charset="0"/>
              </a:defRPr>
            </a:lvl1pPr>
            <a:lvl2pPr marL="742950" indent="-285750">
              <a:spcAft>
                <a:spcPts val="800"/>
              </a:spcAft>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spcAft>
                <a:spcPts val="800"/>
              </a:spcAft>
              <a:buFont typeface="Arial" panose="020B0604020202020204" pitchFamily="34" charset="0"/>
              <a:buChar char="•"/>
              <a:defRPr sz="1800">
                <a:latin typeface="Arial" panose="020B0604020202020204" pitchFamily="34" charset="0"/>
                <a:cs typeface="Arial" panose="020B0604020202020204" pitchFamily="34" charset="0"/>
              </a:defRPr>
            </a:lvl3pPr>
            <a:lvl4pPr marL="1600200" indent="-228600">
              <a:spcAft>
                <a:spcPts val="800"/>
              </a:spcAft>
              <a:buFont typeface="Arial" panose="020B0604020202020204" pitchFamily="34" charset="0"/>
              <a:buChar char="•"/>
              <a:defRPr sz="1600">
                <a:latin typeface="Arial" panose="020B0604020202020204" pitchFamily="34" charset="0"/>
                <a:cs typeface="Arial" panose="020B0604020202020204" pitchFamily="34" charset="0"/>
              </a:defRPr>
            </a:lvl4pPr>
            <a:lvl5pPr marL="2057400" indent="-228600">
              <a:spcAft>
                <a:spcPts val="800"/>
              </a:spcAft>
              <a:buFont typeface="Arial" panose="020B0604020202020204" pitchFamily="34" charset="0"/>
              <a:buChar char="•"/>
              <a:defRPr sz="16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Jump Link"/>
          <p:cNvSpPr>
            <a:spLocks noGrp="1"/>
          </p:cNvSpPr>
          <p:nvPr>
            <p:ph type="body" sz="quarter" idx="12"/>
          </p:nvPr>
        </p:nvSpPr>
        <p:spPr>
          <a:xfrm>
            <a:off x="3817620" y="6529450"/>
            <a:ext cx="1508760" cy="99950"/>
          </a:xfrm>
          <a:prstGeom prst="rect">
            <a:avLst/>
          </a:prstGeom>
        </p:spPr>
        <p:txBody>
          <a:bodyPr lIns="0" tIns="0" rIns="0" bIns="0"/>
          <a:lstStyle>
            <a:lvl1pPr marL="0" indent="0" algn="ctr">
              <a:buNone/>
              <a:defRPr sz="800"/>
            </a:lvl1pPr>
          </a:lstStyle>
          <a:p>
            <a:pPr lvl="0"/>
            <a:r>
              <a:rPr lang="en-US"/>
              <a:t>Edit Master text styles</a:t>
            </a:r>
          </a:p>
        </p:txBody>
      </p:sp>
      <p:sp>
        <p:nvSpPr>
          <p:cNvPr id="10" name="Photo Credit"/>
          <p:cNvSpPr>
            <a:spLocks noGrp="1"/>
          </p:cNvSpPr>
          <p:nvPr>
            <p:ph type="body" sz="quarter" idx="1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a:t>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oBar-Two-Up 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1"/>
          <p:cNvSpPr>
            <a:spLocks noGrp="1"/>
          </p:cNvSpPr>
          <p:nvPr>
            <p:ph sz="half" idx="2"/>
          </p:nvPr>
        </p:nvSpPr>
        <p:spPr>
          <a:xfrm>
            <a:off x="457201" y="1600200"/>
            <a:ext cx="4040188" cy="4912202"/>
          </a:xfrm>
          <a:prstGeom prst="rect">
            <a:avLst/>
          </a:prstGeom>
        </p:spPr>
        <p:txBody>
          <a:bodyPr/>
          <a:lstStyle>
            <a:lvl1pPr marL="0" indent="0">
              <a:spcAft>
                <a:spcPts val="800"/>
              </a:spcAft>
              <a:buNone/>
              <a:defRPr sz="2400">
                <a:latin typeface="Arial" panose="020B0604020202020204" pitchFamily="34" charset="0"/>
                <a:cs typeface="Arial" panose="020B0604020202020204" pitchFamily="34" charset="0"/>
              </a:defRPr>
            </a:lvl1pPr>
            <a:lvl2pPr marL="742950" indent="-285750">
              <a:spcAft>
                <a:spcPts val="800"/>
              </a:spcAft>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spcAft>
                <a:spcPts val="800"/>
              </a:spcAft>
              <a:buFont typeface="Arial" panose="020B0604020202020204" pitchFamily="34" charset="0"/>
              <a:buChar char="•"/>
              <a:defRPr sz="1800">
                <a:latin typeface="Arial" panose="020B0604020202020204" pitchFamily="34" charset="0"/>
                <a:cs typeface="Arial" panose="020B0604020202020204" pitchFamily="34" charset="0"/>
              </a:defRPr>
            </a:lvl3pPr>
            <a:lvl4pPr marL="1600200" indent="-228600">
              <a:spcAft>
                <a:spcPts val="800"/>
              </a:spcAft>
              <a:buFont typeface="Arial" panose="020B0604020202020204" pitchFamily="34" charset="0"/>
              <a:buChar char="•"/>
              <a:defRPr sz="1600">
                <a:latin typeface="Arial" panose="020B0604020202020204" pitchFamily="34" charset="0"/>
                <a:cs typeface="Arial" panose="020B0604020202020204" pitchFamily="34" charset="0"/>
              </a:defRPr>
            </a:lvl4pPr>
            <a:lvl5pPr marL="2057400" indent="-228600">
              <a:spcAft>
                <a:spcPts val="800"/>
              </a:spcAft>
              <a:buFont typeface="Arial" panose="020B0604020202020204" pitchFamily="34" charset="0"/>
              <a:buChar cha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2"/>
          <p:cNvSpPr>
            <a:spLocks noGrp="1"/>
          </p:cNvSpPr>
          <p:nvPr>
            <p:ph sz="quarter" idx="4"/>
          </p:nvPr>
        </p:nvSpPr>
        <p:spPr>
          <a:xfrm>
            <a:off x="4645026" y="1600200"/>
            <a:ext cx="4041775" cy="4912202"/>
          </a:xfrm>
          <a:prstGeom prst="rect">
            <a:avLst/>
          </a:prstGeom>
        </p:spPr>
        <p:txBody>
          <a:bodyPr/>
          <a:lstStyle>
            <a:lvl1pPr marL="0" indent="0">
              <a:spcAft>
                <a:spcPts val="800"/>
              </a:spcAft>
              <a:buNone/>
              <a:defRPr sz="2400">
                <a:latin typeface="Arial" panose="020B0604020202020204" pitchFamily="34" charset="0"/>
                <a:cs typeface="Arial" panose="020B0604020202020204" pitchFamily="34" charset="0"/>
              </a:defRPr>
            </a:lvl1pPr>
            <a:lvl2pPr marL="742950" indent="-285750">
              <a:spcAft>
                <a:spcPts val="800"/>
              </a:spcAft>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spcAft>
                <a:spcPts val="800"/>
              </a:spcAft>
              <a:buFont typeface="Arial" panose="020B0604020202020204" pitchFamily="34" charset="0"/>
              <a:buChar char="•"/>
              <a:defRPr sz="1800">
                <a:latin typeface="Arial" panose="020B0604020202020204" pitchFamily="34" charset="0"/>
                <a:cs typeface="Arial" panose="020B0604020202020204" pitchFamily="34" charset="0"/>
              </a:defRPr>
            </a:lvl3pPr>
            <a:lvl4pPr marL="1600200" indent="-228600">
              <a:spcAft>
                <a:spcPts val="800"/>
              </a:spcAft>
              <a:buFont typeface="Arial" panose="020B0604020202020204" pitchFamily="34" charset="0"/>
              <a:buChar char="•"/>
              <a:defRPr sz="1600">
                <a:latin typeface="Arial" panose="020B0604020202020204" pitchFamily="34" charset="0"/>
                <a:cs typeface="Arial" panose="020B0604020202020204" pitchFamily="34" charset="0"/>
              </a:defRPr>
            </a:lvl4pPr>
            <a:lvl5pPr marL="2057400" indent="-228600">
              <a:spcAft>
                <a:spcPts val="800"/>
              </a:spcAft>
              <a:buFont typeface="Arial" panose="020B0604020202020204" pitchFamily="34" charset="0"/>
              <a:buChar cha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Jump Link"/>
          <p:cNvSpPr>
            <a:spLocks noGrp="1"/>
          </p:cNvSpPr>
          <p:nvPr>
            <p:ph type="body" sz="quarter" idx="12"/>
          </p:nvPr>
        </p:nvSpPr>
        <p:spPr>
          <a:xfrm>
            <a:off x="3817620" y="6529450"/>
            <a:ext cx="1508760" cy="99950"/>
          </a:xfrm>
          <a:prstGeom prst="rect">
            <a:avLst/>
          </a:prstGeom>
        </p:spPr>
        <p:txBody>
          <a:bodyPr lIns="0" tIns="0" rIns="0" bIns="0"/>
          <a:lstStyle>
            <a:lvl1pPr marL="0" indent="0" algn="ctr">
              <a:buNone/>
              <a:defRPr sz="800"/>
            </a:lvl1pPr>
          </a:lstStyle>
          <a:p>
            <a:pPr lvl="0"/>
            <a:r>
              <a:rPr lang="en-US"/>
              <a:t>Edit Master text styles</a:t>
            </a:r>
          </a:p>
        </p:txBody>
      </p:sp>
      <p:sp>
        <p:nvSpPr>
          <p:cNvPr id="12" name="Photo Credit"/>
          <p:cNvSpPr>
            <a:spLocks noGrp="1"/>
          </p:cNvSpPr>
          <p:nvPr>
            <p:ph type="body" sz="quarter" idx="1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a:t>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oBar-4-up_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2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1"/>
          <p:cNvSpPr>
            <a:spLocks noGrp="1"/>
          </p:cNvSpPr>
          <p:nvPr>
            <p:ph sz="half" idx="2"/>
          </p:nvPr>
        </p:nvSpPr>
        <p:spPr>
          <a:xfrm>
            <a:off x="457201" y="1600200"/>
            <a:ext cx="4040188" cy="1752600"/>
          </a:xfrm>
          <a:prstGeom prst="rect">
            <a:avLst/>
          </a:prstGeom>
        </p:spPr>
        <p:txBody>
          <a:bodyPr/>
          <a:lstStyle>
            <a:lvl1pPr marL="0" indent="0">
              <a:spcAft>
                <a:spcPts val="800"/>
              </a:spcAft>
              <a:buNone/>
              <a:defRPr sz="2000">
                <a:latin typeface="Arial" panose="020B0604020202020204" pitchFamily="34" charset="0"/>
                <a:cs typeface="Arial" panose="020B0604020202020204" pitchFamily="34" charset="0"/>
              </a:defRPr>
            </a:lvl1pPr>
            <a:lvl2pPr marL="742950" indent="-285750">
              <a:spcAft>
                <a:spcPts val="800"/>
              </a:spcAft>
              <a:buFont typeface="Arial" panose="020B0604020202020204" pitchFamily="34" charset="0"/>
              <a:buChar char="•"/>
              <a:defRPr sz="1800">
                <a:latin typeface="Arial" panose="020B0604020202020204" pitchFamily="34" charset="0"/>
                <a:cs typeface="Arial" panose="020B0604020202020204" pitchFamily="34" charset="0"/>
              </a:defRPr>
            </a:lvl2pPr>
            <a:lvl3pPr marL="1143000" indent="-228600">
              <a:spcAft>
                <a:spcPts val="800"/>
              </a:spcAft>
              <a:buFont typeface="Arial" panose="020B0604020202020204" pitchFamily="34" charset="0"/>
              <a:buChar char="•"/>
              <a:defRPr sz="1600">
                <a:latin typeface="Arial" panose="020B0604020202020204" pitchFamily="34" charset="0"/>
                <a:cs typeface="Arial" panose="020B0604020202020204" pitchFamily="34" charset="0"/>
              </a:defRPr>
            </a:lvl3pPr>
            <a:lvl4pPr marL="1600200" indent="-228600">
              <a:spcAft>
                <a:spcPts val="800"/>
              </a:spcAft>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spcAft>
                <a:spcPts val="800"/>
              </a:spcAft>
              <a:buFont typeface="Arial" panose="020B0604020202020204" pitchFamily="34" charset="0"/>
              <a:buChar char="•"/>
              <a:defRPr sz="14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2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2"/>
          <p:cNvSpPr>
            <a:spLocks noGrp="1"/>
          </p:cNvSpPr>
          <p:nvPr>
            <p:ph sz="quarter" idx="4"/>
          </p:nvPr>
        </p:nvSpPr>
        <p:spPr>
          <a:xfrm>
            <a:off x="4645026" y="1600200"/>
            <a:ext cx="4041775" cy="1752600"/>
          </a:xfrm>
          <a:prstGeom prst="rect">
            <a:avLst/>
          </a:prstGeom>
        </p:spPr>
        <p:txBody>
          <a:bodyPr/>
          <a:lstStyle>
            <a:lvl1pPr marL="0" indent="0">
              <a:spcAft>
                <a:spcPts val="800"/>
              </a:spcAft>
              <a:buNone/>
              <a:defRPr sz="2000">
                <a:latin typeface="Arial" panose="020B0604020202020204" pitchFamily="34" charset="0"/>
                <a:cs typeface="Arial" panose="020B0604020202020204" pitchFamily="34" charset="0"/>
              </a:defRPr>
            </a:lvl1pPr>
            <a:lvl2pPr>
              <a:spcAft>
                <a:spcPts val="800"/>
              </a:spcAft>
              <a:defRPr sz="1800">
                <a:latin typeface="Arial" panose="020B0604020202020204" pitchFamily="34" charset="0"/>
                <a:cs typeface="Arial" panose="020B0604020202020204" pitchFamily="34" charset="0"/>
              </a:defRPr>
            </a:lvl2pPr>
            <a:lvl3pPr>
              <a:spcAft>
                <a:spcPts val="800"/>
              </a:spcAft>
              <a:defRPr sz="1600">
                <a:latin typeface="Arial" panose="020B0604020202020204" pitchFamily="34" charset="0"/>
                <a:cs typeface="Arial" panose="020B0604020202020204" pitchFamily="34" charset="0"/>
              </a:defRPr>
            </a:lvl3pPr>
            <a:lvl4pPr>
              <a:spcAft>
                <a:spcPts val="800"/>
              </a:spcAft>
              <a:defRPr sz="1400">
                <a:latin typeface="Arial" panose="020B0604020202020204" pitchFamily="34" charset="0"/>
                <a:cs typeface="Arial" panose="020B0604020202020204" pitchFamily="34" charset="0"/>
              </a:defRPr>
            </a:lvl4pPr>
            <a:lvl5pPr>
              <a:spcAft>
                <a:spcPts val="800"/>
              </a:spcAft>
              <a:defRPr sz="14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Header 3"/>
          <p:cNvSpPr>
            <a:spLocks noGrp="1"/>
          </p:cNvSpPr>
          <p:nvPr>
            <p:ph type="body" sz="quarter" idx="12"/>
          </p:nvPr>
        </p:nvSpPr>
        <p:spPr>
          <a:xfrm>
            <a:off x="457200" y="3581400"/>
            <a:ext cx="4038600" cy="609600"/>
          </a:xfrm>
          <a:prstGeom prst="rect">
            <a:avLst/>
          </a:prstGeom>
        </p:spPr>
        <p:txBody>
          <a:bodyPr anchor="b"/>
          <a:lstStyle>
            <a:lvl1pPr>
              <a:defRPr lang="en-US" sz="2000" b="1" kern="1200" dirty="0">
                <a:solidFill>
                  <a:schemeClr val="tx1"/>
                </a:solidFill>
                <a:latin typeface="Arial" panose="020B0604020202020204" pitchFamily="34" charset="0"/>
                <a:ea typeface="+mn-ea"/>
                <a:cs typeface="Arial" panose="020B0604020202020204" pitchFamily="34" charset="0"/>
              </a:defRPr>
            </a:lvl1pPr>
          </a:lstStyle>
          <a:p>
            <a:pPr lvl="0"/>
            <a:r>
              <a:rPr lang="en-US" dirty="0"/>
              <a:t>Click to edit Master text styles</a:t>
            </a:r>
          </a:p>
        </p:txBody>
      </p:sp>
      <p:sp>
        <p:nvSpPr>
          <p:cNvPr id="14" name="Content Placeholder 3"/>
          <p:cNvSpPr>
            <a:spLocks noGrp="1"/>
          </p:cNvSpPr>
          <p:nvPr>
            <p:ph sz="half" idx="14"/>
          </p:nvPr>
        </p:nvSpPr>
        <p:spPr>
          <a:xfrm>
            <a:off x="457200" y="4191000"/>
            <a:ext cx="4040188" cy="1752600"/>
          </a:xfrm>
          <a:prstGeom prst="rect">
            <a:avLst/>
          </a:prstGeom>
        </p:spPr>
        <p:txBody>
          <a:bodyPr/>
          <a:lstStyle>
            <a:lvl1pPr marL="0" indent="0">
              <a:spcAft>
                <a:spcPts val="800"/>
              </a:spcAft>
              <a:buNone/>
              <a:defRPr sz="2000">
                <a:latin typeface="Arial" panose="020B0604020202020204" pitchFamily="34" charset="0"/>
                <a:cs typeface="Arial" panose="020B0604020202020204" pitchFamily="34" charset="0"/>
              </a:defRPr>
            </a:lvl1pPr>
            <a:lvl2pPr>
              <a:spcAft>
                <a:spcPts val="800"/>
              </a:spcAft>
              <a:defRPr sz="1800">
                <a:latin typeface="Arial" panose="020B0604020202020204" pitchFamily="34" charset="0"/>
                <a:cs typeface="Arial" panose="020B0604020202020204" pitchFamily="34" charset="0"/>
              </a:defRPr>
            </a:lvl2pPr>
            <a:lvl3pPr>
              <a:spcAft>
                <a:spcPts val="800"/>
              </a:spcAft>
              <a:defRPr sz="1600">
                <a:latin typeface="Arial" panose="020B0604020202020204" pitchFamily="34" charset="0"/>
                <a:cs typeface="Arial" panose="020B0604020202020204" pitchFamily="34" charset="0"/>
              </a:defRPr>
            </a:lvl3pPr>
            <a:lvl4pPr>
              <a:spcAft>
                <a:spcPts val="800"/>
              </a:spcAft>
              <a:defRPr sz="1400">
                <a:latin typeface="Arial" panose="020B0604020202020204" pitchFamily="34" charset="0"/>
                <a:cs typeface="Arial" panose="020B0604020202020204" pitchFamily="34" charset="0"/>
              </a:defRPr>
            </a:lvl4pPr>
            <a:lvl5pPr>
              <a:spcAft>
                <a:spcPts val="800"/>
              </a:spcAft>
              <a:defRPr sz="14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Header 4"/>
          <p:cNvSpPr>
            <a:spLocks noGrp="1"/>
          </p:cNvSpPr>
          <p:nvPr>
            <p:ph type="body" sz="quarter" idx="13"/>
          </p:nvPr>
        </p:nvSpPr>
        <p:spPr>
          <a:xfrm>
            <a:off x="4648200" y="3581400"/>
            <a:ext cx="4038600" cy="609600"/>
          </a:xfrm>
          <a:prstGeom prst="rect">
            <a:avLst/>
          </a:prstGeom>
        </p:spPr>
        <p:txBody>
          <a:bodyPr anchor="b"/>
          <a:lstStyle>
            <a:lvl1pPr>
              <a:defRPr lang="en-US" sz="2000" b="1" kern="1200" dirty="0">
                <a:solidFill>
                  <a:schemeClr val="tx1"/>
                </a:solidFill>
                <a:latin typeface="Arial" panose="020B0604020202020204" pitchFamily="34" charset="0"/>
                <a:ea typeface="+mn-ea"/>
                <a:cs typeface="Arial" panose="020B0604020202020204" pitchFamily="34" charset="0"/>
              </a:defRPr>
            </a:lvl1pPr>
          </a:lstStyle>
          <a:p>
            <a:pPr lvl="0"/>
            <a:r>
              <a:rPr lang="en-US" dirty="0"/>
              <a:t>Click to edit Master text styles</a:t>
            </a:r>
          </a:p>
        </p:txBody>
      </p:sp>
      <p:sp>
        <p:nvSpPr>
          <p:cNvPr id="15" name="Content Placeholder 4"/>
          <p:cNvSpPr>
            <a:spLocks noGrp="1"/>
          </p:cNvSpPr>
          <p:nvPr>
            <p:ph sz="quarter" idx="15"/>
          </p:nvPr>
        </p:nvSpPr>
        <p:spPr>
          <a:xfrm>
            <a:off x="4645025" y="4191000"/>
            <a:ext cx="4041775" cy="1752600"/>
          </a:xfrm>
          <a:prstGeom prst="rect">
            <a:avLst/>
          </a:prstGeom>
        </p:spPr>
        <p:txBody>
          <a:bodyPr/>
          <a:lstStyle>
            <a:lvl1pPr marL="0" indent="0">
              <a:spcAft>
                <a:spcPts val="800"/>
              </a:spcAft>
              <a:buNone/>
              <a:defRPr sz="2000">
                <a:latin typeface="Arial" panose="020B0604020202020204" pitchFamily="34" charset="0"/>
                <a:cs typeface="Arial" panose="020B0604020202020204" pitchFamily="34" charset="0"/>
              </a:defRPr>
            </a:lvl1pPr>
            <a:lvl2pPr>
              <a:spcAft>
                <a:spcPts val="800"/>
              </a:spcAft>
              <a:defRPr sz="1800">
                <a:latin typeface="Arial" panose="020B0604020202020204" pitchFamily="34" charset="0"/>
                <a:cs typeface="Arial" panose="020B0604020202020204" pitchFamily="34" charset="0"/>
              </a:defRPr>
            </a:lvl2pPr>
            <a:lvl3pPr>
              <a:spcAft>
                <a:spcPts val="800"/>
              </a:spcAft>
              <a:defRPr sz="1600">
                <a:latin typeface="Arial" panose="020B0604020202020204" pitchFamily="34" charset="0"/>
                <a:cs typeface="Arial" panose="020B0604020202020204" pitchFamily="34" charset="0"/>
              </a:defRPr>
            </a:lvl3pPr>
            <a:lvl4pPr>
              <a:spcAft>
                <a:spcPts val="800"/>
              </a:spcAft>
              <a:defRPr sz="1400">
                <a:latin typeface="Arial" panose="020B0604020202020204" pitchFamily="34" charset="0"/>
                <a:cs typeface="Arial" panose="020B0604020202020204" pitchFamily="34" charset="0"/>
              </a:defRPr>
            </a:lvl4pPr>
            <a:lvl5pPr>
              <a:spcAft>
                <a:spcPts val="800"/>
              </a:spcAft>
              <a:defRPr sz="14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Jump Link"/>
          <p:cNvSpPr>
            <a:spLocks noGrp="1"/>
          </p:cNvSpPr>
          <p:nvPr>
            <p:ph type="body" sz="quarter" idx="16"/>
          </p:nvPr>
        </p:nvSpPr>
        <p:spPr>
          <a:xfrm>
            <a:off x="3817620" y="5996050"/>
            <a:ext cx="1508760" cy="99950"/>
          </a:xfrm>
          <a:prstGeom prst="rect">
            <a:avLst/>
          </a:prstGeom>
        </p:spPr>
        <p:txBody>
          <a:bodyPr lIns="0" tIns="0" rIns="0" bIns="0"/>
          <a:lstStyle>
            <a:lvl1pPr marL="0" indent="0" algn="ctr">
              <a:buNone/>
              <a:defRPr sz="800"/>
            </a:lvl1pPr>
          </a:lstStyle>
          <a:p>
            <a:pPr lvl="0"/>
            <a:r>
              <a:rPr lang="en-US"/>
              <a:t>Edit Master text styles</a:t>
            </a:r>
          </a:p>
        </p:txBody>
      </p:sp>
      <p:sp>
        <p:nvSpPr>
          <p:cNvPr id="16" name="Photo Credit"/>
          <p:cNvSpPr>
            <a:spLocks noGrp="1"/>
          </p:cNvSpPr>
          <p:nvPr>
            <p:ph type="body" sz="quarter" idx="1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a:t>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oBar-Content with Left Side-Caption">
    <p:spTree>
      <p:nvGrpSpPr>
        <p:cNvPr id="1" name=""/>
        <p:cNvGrpSpPr/>
        <p:nvPr/>
      </p:nvGrpSpPr>
      <p:grpSpPr>
        <a:xfrm>
          <a:off x="0" y="0"/>
          <a:ext cx="0" cy="0"/>
          <a:chOff x="0" y="0"/>
          <a:chExt cx="0" cy="0"/>
        </a:xfrm>
      </p:grpSpPr>
      <p:sp>
        <p:nvSpPr>
          <p:cNvPr id="2" name="Slide Title"/>
          <p:cNvSpPr>
            <a:spLocks noGrp="1"/>
          </p:cNvSpPr>
          <p:nvPr>
            <p:ph type="title"/>
          </p:nvPr>
        </p:nvSpPr>
        <p:spPr>
          <a:xfrm>
            <a:off x="457201" y="304800"/>
            <a:ext cx="3008313" cy="838200"/>
          </a:xfrm>
          <a:prstGeom prst="rect">
            <a:avLst/>
          </a:prstGeom>
        </p:spPr>
        <p:txBody>
          <a:bodyPr anchor="b"/>
          <a:lstStyle>
            <a:lvl1pPr algn="l">
              <a:defRPr sz="18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457201" y="1143000"/>
            <a:ext cx="3008313" cy="5334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1"/>
          <p:cNvSpPr>
            <a:spLocks noGrp="1"/>
          </p:cNvSpPr>
          <p:nvPr>
            <p:ph idx="1"/>
          </p:nvPr>
        </p:nvSpPr>
        <p:spPr>
          <a:xfrm>
            <a:off x="3575050" y="304800"/>
            <a:ext cx="5111751" cy="6179819"/>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Jump Link"/>
          <p:cNvSpPr>
            <a:spLocks noGrp="1"/>
          </p:cNvSpPr>
          <p:nvPr>
            <p:ph type="body" sz="quarter" idx="12"/>
          </p:nvPr>
        </p:nvSpPr>
        <p:spPr>
          <a:xfrm>
            <a:off x="5445125" y="6488875"/>
            <a:ext cx="1371600" cy="99950"/>
          </a:xfrm>
          <a:prstGeom prst="rect">
            <a:avLst/>
          </a:prstGeom>
        </p:spPr>
        <p:txBody>
          <a:bodyPr lIns="0" tIns="0" rIns="0" bIns="0"/>
          <a:lstStyle>
            <a:lvl1pPr marL="0" indent="0" algn="ctr">
              <a:buNone/>
              <a:defRPr sz="800"/>
            </a:lvl1pPr>
          </a:lstStyle>
          <a:p>
            <a:pPr lvl="0"/>
            <a:r>
              <a:rPr lang="en-US"/>
              <a:t>Edit Master text styles</a:t>
            </a:r>
          </a:p>
        </p:txBody>
      </p:sp>
      <p:sp>
        <p:nvSpPr>
          <p:cNvPr id="8" name="Photo Credit"/>
          <p:cNvSpPr>
            <a:spLocks noGrp="1"/>
          </p:cNvSpPr>
          <p:nvPr>
            <p:ph type="body" sz="quarter" idx="1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a:t>Edit Master text styles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oBar-Content with Right Side-Caption">
    <p:spTree>
      <p:nvGrpSpPr>
        <p:cNvPr id="1" name=""/>
        <p:cNvGrpSpPr/>
        <p:nvPr/>
      </p:nvGrpSpPr>
      <p:grpSpPr>
        <a:xfrm>
          <a:off x="0" y="0"/>
          <a:ext cx="0" cy="0"/>
          <a:chOff x="0" y="0"/>
          <a:chExt cx="0" cy="0"/>
        </a:xfrm>
      </p:grpSpPr>
      <p:sp>
        <p:nvSpPr>
          <p:cNvPr id="2" name="Slide Title"/>
          <p:cNvSpPr>
            <a:spLocks noGrp="1"/>
          </p:cNvSpPr>
          <p:nvPr>
            <p:ph type="title"/>
          </p:nvPr>
        </p:nvSpPr>
        <p:spPr>
          <a:xfrm>
            <a:off x="5678487" y="304800"/>
            <a:ext cx="3008313" cy="838200"/>
          </a:xfrm>
          <a:prstGeom prst="rect">
            <a:avLst/>
          </a:prstGeom>
        </p:spPr>
        <p:txBody>
          <a:bodyPr anchor="b"/>
          <a:lstStyle>
            <a:lvl1pPr algn="l">
              <a:defRPr sz="18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5678487" y="1143000"/>
            <a:ext cx="3008313" cy="5334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1"/>
          <p:cNvSpPr>
            <a:spLocks noGrp="1"/>
          </p:cNvSpPr>
          <p:nvPr>
            <p:ph idx="1"/>
          </p:nvPr>
        </p:nvSpPr>
        <p:spPr>
          <a:xfrm>
            <a:off x="457200" y="304800"/>
            <a:ext cx="5111751" cy="6179819"/>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Jump Link"/>
          <p:cNvSpPr>
            <a:spLocks noGrp="1"/>
          </p:cNvSpPr>
          <p:nvPr>
            <p:ph type="body" sz="quarter" idx="12"/>
          </p:nvPr>
        </p:nvSpPr>
        <p:spPr>
          <a:xfrm>
            <a:off x="2327275" y="6488875"/>
            <a:ext cx="1371600" cy="99950"/>
          </a:xfrm>
          <a:prstGeom prst="rect">
            <a:avLst/>
          </a:prstGeom>
        </p:spPr>
        <p:txBody>
          <a:bodyPr lIns="0" tIns="0" rIns="0" bIns="0"/>
          <a:lstStyle>
            <a:lvl1pPr marL="0" indent="0" algn="ctr">
              <a:buNone/>
              <a:defRPr sz="800"/>
            </a:lvl1pPr>
          </a:lstStyle>
          <a:p>
            <a:pPr lvl="0"/>
            <a:r>
              <a:rPr lang="en-US"/>
              <a:t>Edit Master text styles</a:t>
            </a:r>
          </a:p>
        </p:txBody>
      </p:sp>
      <p:sp>
        <p:nvSpPr>
          <p:cNvPr id="9" name="Photo Credit"/>
          <p:cNvSpPr>
            <a:spLocks noGrp="1"/>
          </p:cNvSpPr>
          <p:nvPr>
            <p:ph type="body" sz="quarter" idx="1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a:t>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oBar-Picture with Caption">
    <p:spTree>
      <p:nvGrpSpPr>
        <p:cNvPr id="1" name=""/>
        <p:cNvGrpSpPr/>
        <p:nvPr/>
      </p:nvGrpSpPr>
      <p:grpSpPr>
        <a:xfrm>
          <a:off x="0" y="0"/>
          <a:ext cx="0" cy="0"/>
          <a:chOff x="0" y="0"/>
          <a:chExt cx="0" cy="0"/>
        </a:xfrm>
      </p:grpSpPr>
      <p:sp>
        <p:nvSpPr>
          <p:cNvPr id="2" name="Slide Title"/>
          <p:cNvSpPr>
            <a:spLocks noGrp="1"/>
          </p:cNvSpPr>
          <p:nvPr>
            <p:ph type="title"/>
          </p:nvPr>
        </p:nvSpPr>
        <p:spPr>
          <a:xfrm>
            <a:off x="1828800" y="5253037"/>
            <a:ext cx="5486400" cy="566738"/>
          </a:xfrm>
          <a:prstGeom prst="rect">
            <a:avLst/>
          </a:prstGeom>
        </p:spPr>
        <p:txBody>
          <a:bodyPr anchor="b"/>
          <a:lstStyle>
            <a:lvl1pPr algn="l">
              <a:defRPr sz="24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1828800" y="5895975"/>
            <a:ext cx="5486400" cy="609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1"/>
          <p:cNvSpPr>
            <a:spLocks noGrp="1"/>
          </p:cNvSpPr>
          <p:nvPr>
            <p:ph type="pic" idx="1"/>
          </p:nvPr>
        </p:nvSpPr>
        <p:spPr>
          <a:xfrm>
            <a:off x="1028700" y="128650"/>
            <a:ext cx="7086600" cy="494462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7" name="Jump Link"/>
          <p:cNvSpPr>
            <a:spLocks noGrp="1"/>
          </p:cNvSpPr>
          <p:nvPr>
            <p:ph type="body" sz="quarter" idx="16"/>
          </p:nvPr>
        </p:nvSpPr>
        <p:spPr>
          <a:xfrm>
            <a:off x="3886200" y="5081650"/>
            <a:ext cx="1371600" cy="99950"/>
          </a:xfrm>
          <a:prstGeom prst="rect">
            <a:avLst/>
          </a:prstGeom>
        </p:spPr>
        <p:txBody>
          <a:bodyPr lIns="0" tIns="0" rIns="0" bIns="0"/>
          <a:lstStyle>
            <a:lvl1pPr marL="0" indent="0" algn="ctr">
              <a:buNone/>
              <a:defRPr sz="800"/>
            </a:lvl1pPr>
          </a:lstStyle>
          <a:p>
            <a:pPr lvl="0"/>
            <a:r>
              <a:rPr lang="en-US"/>
              <a:t>Edit Master text styles</a:t>
            </a:r>
          </a:p>
        </p:txBody>
      </p:sp>
      <p:sp>
        <p:nvSpPr>
          <p:cNvPr id="9" name="Photo Credit"/>
          <p:cNvSpPr>
            <a:spLocks noGrp="1"/>
          </p:cNvSpPr>
          <p:nvPr>
            <p:ph type="body" sz="quarter" idx="1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a:t>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Tagline-Gray BG, Title &amp; Subtitle Right">
    <p:spTree>
      <p:nvGrpSpPr>
        <p:cNvPr id="1" name=""/>
        <p:cNvGrpSpPr/>
        <p:nvPr/>
      </p:nvGrpSpPr>
      <p:grpSpPr>
        <a:xfrm>
          <a:off x="0" y="0"/>
          <a:ext cx="0" cy="0"/>
          <a:chOff x="0" y="0"/>
          <a:chExt cx="0" cy="0"/>
        </a:xfrm>
      </p:grpSpPr>
      <p:sp>
        <p:nvSpPr>
          <p:cNvPr id="5" name="Title Background">
            <a:extLst>
              <a:ext uri="{FF2B5EF4-FFF2-40B4-BE49-F238E27FC236}">
                <a16:creationId xmlns:a16="http://schemas.microsoft.com/office/drawing/2014/main" xmlns="" id="{6CEDE801-9981-4BBF-9DD3-41BB0D443DBF}"/>
              </a:ext>
            </a:extLst>
          </p:cNvPr>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2" name="Slide Title"/>
          <p:cNvSpPr>
            <a:spLocks noGrp="1"/>
          </p:cNvSpPr>
          <p:nvPr>
            <p:ph type="ctrTitle"/>
          </p:nvPr>
        </p:nvSpPr>
        <p:spPr>
          <a:xfrm>
            <a:off x="3733800" y="3581400"/>
            <a:ext cx="5181600" cy="609600"/>
          </a:xfrm>
          <a:prstGeom prst="rect">
            <a:avLst/>
          </a:prstGeom>
          <a:effectLst>
            <a:outerShdw blurRad="50800" dist="38100" dir="5400000" algn="t" rotWithShape="0">
              <a:prstClr val="black">
                <a:alpha val="40000"/>
              </a:prstClr>
            </a:outerShdw>
          </a:effectLst>
        </p:spPr>
        <p:txBody>
          <a:bodyPr/>
          <a:lstStyle>
            <a:lvl1pPr algn="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3733800" y="4260273"/>
            <a:ext cx="5181600" cy="692727"/>
          </a:xfrm>
          <a:prstGeom prst="rect">
            <a:avLst/>
          </a:prstGeom>
        </p:spPr>
        <p:txBody>
          <a:bodyPr/>
          <a:lstStyle>
            <a:lvl1pPr marL="0" indent="0" algn="r">
              <a:buNone/>
              <a:defRPr sz="2000" b="0">
                <a:solidFill>
                  <a:schemeClr val="bg1"/>
                </a:solidFill>
                <a:latin typeface="ArumSans Bold"/>
              </a:defRPr>
            </a:lvl1pPr>
            <a:lvl2pPr marL="457200" indent="0" algn="r">
              <a:buNone/>
              <a:defRPr sz="2000" b="0">
                <a:solidFill>
                  <a:schemeClr val="bg1"/>
                </a:solidFill>
                <a:latin typeface="ArumSans Bold"/>
              </a:defRPr>
            </a:lvl2pPr>
            <a:lvl3pPr marL="914400" indent="0" algn="r">
              <a:buNone/>
              <a:defRPr sz="2000" b="0">
                <a:solidFill>
                  <a:schemeClr val="bg1"/>
                </a:solidFill>
                <a:latin typeface="ArumSans Bold"/>
              </a:defRPr>
            </a:lvl3pPr>
            <a:lvl4pPr marL="1371600" indent="0" algn="r">
              <a:buNone/>
              <a:defRPr sz="2000" b="0">
                <a:solidFill>
                  <a:schemeClr val="bg1"/>
                </a:solidFill>
                <a:latin typeface="ArumSans Bold"/>
              </a:defRPr>
            </a:lvl4pPr>
            <a:lvl5pPr marL="1828800" indent="0" algn="r">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hoto Credit"/>
          <p:cNvSpPr>
            <a:spLocks noGrp="1"/>
          </p:cNvSpPr>
          <p:nvPr>
            <p:ph type="body" sz="quarter" idx="1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a:t>Edit Master text styles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oBar-Title and Video">
    <p:spTree>
      <p:nvGrpSpPr>
        <p:cNvPr id="1" name=""/>
        <p:cNvGrpSpPr/>
        <p:nvPr/>
      </p:nvGrpSpPr>
      <p:grpSpPr>
        <a:xfrm>
          <a:off x="0" y="0"/>
          <a:ext cx="0" cy="0"/>
          <a:chOff x="0" y="0"/>
          <a:chExt cx="0" cy="0"/>
        </a:xfrm>
      </p:grpSpPr>
      <p:sp>
        <p:nvSpPr>
          <p:cNvPr id="2" name="Slide Title"/>
          <p:cNvSpPr>
            <a:spLocks noGrp="1"/>
          </p:cNvSpPr>
          <p:nvPr>
            <p:ph type="title"/>
          </p:nvPr>
        </p:nvSpPr>
        <p:spPr>
          <a:xfrm>
            <a:off x="-2251" y="228600"/>
            <a:ext cx="9172252" cy="609600"/>
          </a:xfrm>
          <a:prstGeom prst="rect">
            <a:avLst/>
          </a:prstGeom>
        </p:spPr>
        <p:txBody>
          <a:bodyPr/>
          <a:lstStyle>
            <a:lvl1pPr>
              <a:defRPr sz="3600">
                <a:solidFill>
                  <a:schemeClr val="bg2"/>
                </a:solidFill>
              </a:defRPr>
            </a:lvl1pPr>
          </a:lstStyle>
          <a:p>
            <a:r>
              <a:rPr lang="en-US" dirty="0"/>
              <a:t>Click to edit Master title style</a:t>
            </a:r>
          </a:p>
        </p:txBody>
      </p:sp>
      <p:sp>
        <p:nvSpPr>
          <p:cNvPr id="6" name="Media Placeholder 1"/>
          <p:cNvSpPr>
            <a:spLocks noGrp="1"/>
          </p:cNvSpPr>
          <p:nvPr>
            <p:ph type="media" sz="quarter" idx="11"/>
          </p:nvPr>
        </p:nvSpPr>
        <p:spPr>
          <a:xfrm>
            <a:off x="0" y="1066799"/>
            <a:ext cx="9144000" cy="5315957"/>
          </a:xfrm>
          <a:prstGeom prst="rect">
            <a:avLst/>
          </a:prstGeom>
        </p:spPr>
        <p:txBody>
          <a:bodyPr/>
          <a:lstStyle/>
          <a:p>
            <a:pPr lvl="0"/>
            <a:endParaRPr lang="en-US" noProof="0" dirty="0"/>
          </a:p>
        </p:txBody>
      </p:sp>
      <p:sp>
        <p:nvSpPr>
          <p:cNvPr id="5" name="Video Credit"/>
          <p:cNvSpPr>
            <a:spLocks noGrp="1"/>
          </p:cNvSpPr>
          <p:nvPr>
            <p:ph type="body" sz="quarter" idx="12"/>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a:t>Edit Master text styles</a:t>
            </a: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Tagline-Gray BG, Title Only Left">
    <p:spTree>
      <p:nvGrpSpPr>
        <p:cNvPr id="1" name=""/>
        <p:cNvGrpSpPr/>
        <p:nvPr/>
      </p:nvGrpSpPr>
      <p:grpSpPr>
        <a:xfrm>
          <a:off x="0" y="0"/>
          <a:ext cx="0" cy="0"/>
          <a:chOff x="0" y="0"/>
          <a:chExt cx="0" cy="0"/>
        </a:xfrm>
      </p:grpSpPr>
      <p:sp>
        <p:nvSpPr>
          <p:cNvPr id="4" name="Title background">
            <a:extLst>
              <a:ext uri="{FF2B5EF4-FFF2-40B4-BE49-F238E27FC236}">
                <a16:creationId xmlns:a16="http://schemas.microsoft.com/office/drawing/2014/main" xmlns="" id="{4E125F03-473B-4DEB-A5BF-A6FC1FCD59D0}"/>
              </a:ext>
            </a:extLst>
          </p:cNvPr>
          <p:cNvSpPr/>
          <p:nvPr userDrawn="1"/>
        </p:nvSpPr>
        <p:spPr>
          <a:xfrm>
            <a:off x="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2" name="Slide Title"/>
          <p:cNvSpPr>
            <a:spLocks noGrp="1"/>
          </p:cNvSpPr>
          <p:nvPr>
            <p:ph type="ctrTitle"/>
          </p:nvPr>
        </p:nvSpPr>
        <p:spPr>
          <a:xfrm>
            <a:off x="228600" y="3581400"/>
            <a:ext cx="510540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7" name="Photo Credit"/>
          <p:cNvSpPr>
            <a:spLocks noGrp="1"/>
          </p:cNvSpPr>
          <p:nvPr>
            <p:ph type="body" sz="quarter" idx="1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a:t>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Tagline-Gray BG, Title Only Right">
    <p:spTree>
      <p:nvGrpSpPr>
        <p:cNvPr id="1" name=""/>
        <p:cNvGrpSpPr/>
        <p:nvPr/>
      </p:nvGrpSpPr>
      <p:grpSpPr>
        <a:xfrm>
          <a:off x="0" y="0"/>
          <a:ext cx="0" cy="0"/>
          <a:chOff x="0" y="0"/>
          <a:chExt cx="0" cy="0"/>
        </a:xfrm>
      </p:grpSpPr>
      <p:sp>
        <p:nvSpPr>
          <p:cNvPr id="4" name="Title Background">
            <a:extLst>
              <a:ext uri="{FF2B5EF4-FFF2-40B4-BE49-F238E27FC236}">
                <a16:creationId xmlns:a16="http://schemas.microsoft.com/office/drawing/2014/main" xmlns="" id="{0E0133A3-33AF-4761-9E02-C162DC571300}"/>
              </a:ext>
            </a:extLst>
          </p:cNvPr>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2" name="Slide Title"/>
          <p:cNvSpPr>
            <a:spLocks noGrp="1"/>
          </p:cNvSpPr>
          <p:nvPr>
            <p:ph type="ctrTitle"/>
          </p:nvPr>
        </p:nvSpPr>
        <p:spPr>
          <a:xfrm>
            <a:off x="3733800" y="3581400"/>
            <a:ext cx="518160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6" name="Photo Credit"/>
          <p:cNvSpPr>
            <a:spLocks noGrp="1"/>
          </p:cNvSpPr>
          <p:nvPr>
            <p:ph type="body" sz="quarter" idx="1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a:t>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Tagline-SimpleTitle&amp;Subtitle">
    <p:spTree>
      <p:nvGrpSpPr>
        <p:cNvPr id="1" name=""/>
        <p:cNvGrpSpPr/>
        <p:nvPr/>
      </p:nvGrpSpPr>
      <p:grpSpPr>
        <a:xfrm>
          <a:off x="0" y="0"/>
          <a:ext cx="0" cy="0"/>
          <a:chOff x="0" y="0"/>
          <a:chExt cx="0" cy="0"/>
        </a:xfrm>
      </p:grpSpPr>
      <p:sp>
        <p:nvSpPr>
          <p:cNvPr id="2" name="Slide Title"/>
          <p:cNvSpPr>
            <a:spLocks noGrp="1"/>
          </p:cNvSpPr>
          <p:nvPr>
            <p:ph type="ctrTitle"/>
          </p:nvPr>
        </p:nvSpPr>
        <p:spPr>
          <a:xfrm>
            <a:off x="0" y="2130426"/>
            <a:ext cx="9144000" cy="1470025"/>
          </a:xfrm>
          <a:prstGeom prst="rect">
            <a:avLst/>
          </a:prstGeom>
        </p:spPr>
        <p:txBody>
          <a:bodyPr/>
          <a:lstStyle>
            <a:lvl1pPr>
              <a:defRPr sz="4800">
                <a:solidFill>
                  <a:schemeClr val="bg2"/>
                </a:solidFill>
                <a:latin typeface="+mj-lt"/>
              </a:defRPr>
            </a:lvl1pPr>
          </a:lstStyle>
          <a:p>
            <a:r>
              <a:rPr lang="en-US" dirty="0"/>
              <a:t>Click to edit Master title style</a:t>
            </a:r>
          </a:p>
        </p:txBody>
      </p:sp>
      <p:sp>
        <p:nvSpPr>
          <p:cNvPr id="3" name="Subtitle 1"/>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6A6A6A"/>
                </a:solidFill>
                <a:latin typeface="ArumSans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Photo Credit"/>
          <p:cNvSpPr>
            <a:spLocks noGrp="1"/>
          </p:cNvSpPr>
          <p:nvPr>
            <p:ph type="body" sz="quarter" idx="1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a:t>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Tagline-Text above Title">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4406900"/>
            <a:ext cx="7772400" cy="1362075"/>
          </a:xfrm>
          <a:prstGeom prst="rect">
            <a:avLst/>
          </a:prstGeom>
        </p:spPr>
        <p:txBody>
          <a:bodyPr anchor="t"/>
          <a:lstStyle>
            <a:lvl1pPr algn="l">
              <a:defRPr sz="3600" b="1" cap="all">
                <a:solidFill>
                  <a:schemeClr val="bg2"/>
                </a:solidFill>
                <a:latin typeface="+mj-lt"/>
              </a:defRPr>
            </a:lvl1pPr>
          </a:lstStyle>
          <a:p>
            <a:r>
              <a:rPr lang="en-US" dirty="0"/>
              <a:t>Click to edit Master title style</a:t>
            </a:r>
          </a:p>
        </p:txBody>
      </p:sp>
      <p:sp>
        <p:nvSpPr>
          <p:cNvPr id="3" name="Text Placeholder 1"/>
          <p:cNvSpPr>
            <a:spLocks noGrp="1"/>
          </p:cNvSpPr>
          <p:nvPr>
            <p:ph type="body" idx="1"/>
          </p:nvPr>
        </p:nvSpPr>
        <p:spPr>
          <a:xfrm>
            <a:off x="685800" y="2906714"/>
            <a:ext cx="7772400" cy="1500187"/>
          </a:xfrm>
          <a:prstGeom prst="rect">
            <a:avLst/>
          </a:prstGeom>
        </p:spPr>
        <p:txBody>
          <a:bodyPr anchor="b"/>
          <a:lstStyle>
            <a:lvl1pPr marL="0" indent="0">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Photo Credit"/>
          <p:cNvSpPr>
            <a:spLocks noGrp="1"/>
          </p:cNvSpPr>
          <p:nvPr>
            <p:ph type="body" sz="quarter" idx="1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a:t>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Tagline-Title above text">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2775099"/>
            <a:ext cx="7772400" cy="1362075"/>
          </a:xfrm>
          <a:prstGeom prst="rect">
            <a:avLst/>
          </a:prstGeom>
        </p:spPr>
        <p:txBody>
          <a:bodyPr anchor="b" anchorCtr="0"/>
          <a:lstStyle>
            <a:lvl1pPr algn="l">
              <a:spcBef>
                <a:spcPts val="480"/>
              </a:spcBef>
              <a:defRPr sz="3600" b="1" cap="all">
                <a:solidFill>
                  <a:schemeClr val="bg2"/>
                </a:solidFill>
                <a:latin typeface="+mj-lt"/>
              </a:defRPr>
            </a:lvl1pPr>
          </a:lstStyle>
          <a:p>
            <a:r>
              <a:rPr lang="en-US" dirty="0"/>
              <a:t>Click to edit Master title style</a:t>
            </a:r>
          </a:p>
        </p:txBody>
      </p:sp>
      <p:sp>
        <p:nvSpPr>
          <p:cNvPr id="3" name="Text Placeholder 1"/>
          <p:cNvSpPr>
            <a:spLocks noGrp="1"/>
          </p:cNvSpPr>
          <p:nvPr>
            <p:ph type="body" idx="1"/>
          </p:nvPr>
        </p:nvSpPr>
        <p:spPr>
          <a:xfrm>
            <a:off x="685800" y="4138613"/>
            <a:ext cx="7772400" cy="1500187"/>
          </a:xfrm>
          <a:prstGeom prst="rect">
            <a:avLst/>
          </a:prstGeom>
        </p:spPr>
        <p:txBody>
          <a:bodyPr anchor="t" anchorCtr="0"/>
          <a:lstStyle>
            <a:lvl1pPr marL="0" indent="0">
              <a:spcBef>
                <a:spcPts val="0"/>
              </a:spcBef>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Photo Credit"/>
          <p:cNvSpPr>
            <a:spLocks noGrp="1"/>
          </p:cNvSpPr>
          <p:nvPr>
            <p:ph type="body" sz="quarter" idx="1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a:t>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srcRect/>
          <a:stretch>
            <a:fillRect/>
          </a:stretch>
        </p:blipFill>
        <p:spPr bwMode="auto">
          <a:xfrm>
            <a:off x="1588" y="0"/>
            <a:ext cx="276225" cy="6858000"/>
          </a:xfrm>
          <a:prstGeom prst="rect">
            <a:avLst/>
          </a:prstGeom>
          <a:noFill/>
          <a:ln w="9525">
            <a:noFill/>
            <a:miter lim="800000"/>
            <a:headEnd/>
            <a:tailEnd/>
          </a:ln>
        </p:spPr>
      </p:pic>
      <p:pic>
        <p:nvPicPr>
          <p:cNvPr id="4" name="Picture 3">
            <a:extLst>
              <a:ext uri="{FF2B5EF4-FFF2-40B4-BE49-F238E27FC236}">
                <a16:creationId xmlns:a16="http://schemas.microsoft.com/office/drawing/2014/main" xmlns="" id="{1F2BAD1C-DB00-4EED-9197-69E57E9D56C9}"/>
              </a:ext>
            </a:extLst>
          </p:cNvPr>
          <p:cNvPicPr>
            <a:picLocks noChangeAspect="1"/>
          </p:cNvPicPr>
          <p:nvPr userDrawn="1"/>
        </p:nvPicPr>
        <p:blipFill>
          <a:blip r:embed="rId3" cstate="print">
            <a:duotone>
              <a:prstClr val="black"/>
              <a:schemeClr val="bg2">
                <a:lumMod val="75000"/>
                <a:tint val="45000"/>
                <a:satMod val="400000"/>
              </a:schemeClr>
            </a:duotone>
            <a:extLst>
              <a:ext uri="{28A0092B-C50C-407E-A947-70E740481C1C}">
                <a14:useLocalDpi xmlns:a14="http://schemas.microsoft.com/office/drawing/2010/main" val="0"/>
              </a:ext>
            </a:extLst>
          </a:blip>
          <a:stretch>
            <a:fillRect/>
          </a:stretch>
        </p:blipFill>
        <p:spPr>
          <a:xfrm rot="5400000">
            <a:off x="-375285" y="6225540"/>
            <a:ext cx="1162050" cy="45719"/>
          </a:xfrm>
          <a:prstGeom prst="rect">
            <a:avLst/>
          </a:prstGeom>
        </p:spPr>
      </p:pic>
      <p:pic>
        <p:nvPicPr>
          <p:cNvPr id="5" name="Picture 14"/>
          <p:cNvPicPr>
            <a:picLocks noChangeAspect="1"/>
          </p:cNvPicPr>
          <p:nvPr userDrawn="1"/>
        </p:nvPicPr>
        <p:blipFill>
          <a:blip r:embed="rId4" cstate="print"/>
          <a:srcRect/>
          <a:stretch>
            <a:fillRect/>
          </a:stretch>
        </p:blipFill>
        <p:spPr bwMode="auto">
          <a:xfrm>
            <a:off x="182563" y="5257800"/>
            <a:ext cx="46037" cy="304800"/>
          </a:xfrm>
          <a:prstGeom prst="rect">
            <a:avLst/>
          </a:prstGeom>
          <a:noFill/>
          <a:ln w="9525">
            <a:noFill/>
            <a:miter lim="800000"/>
            <a:headEnd/>
            <a:tailEnd/>
          </a:ln>
        </p:spPr>
      </p:pic>
      <p:pic>
        <p:nvPicPr>
          <p:cNvPr id="6" name="Picture 5">
            <a:extLst>
              <a:ext uri="{FF2B5EF4-FFF2-40B4-BE49-F238E27FC236}">
                <a16:creationId xmlns:a16="http://schemas.microsoft.com/office/drawing/2014/main" xmlns="" id="{F391F2B3-A0B6-4749-A099-A062BEF18995}"/>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rot="5400000">
            <a:off x="-134593" y="4809088"/>
            <a:ext cx="676481" cy="49905"/>
          </a:xfrm>
          <a:prstGeom prst="rect">
            <a:avLst/>
          </a:prstGeom>
        </p:spPr>
      </p:pic>
      <p:pic>
        <p:nvPicPr>
          <p:cNvPr id="7" name="Picture 16"/>
          <p:cNvPicPr>
            <a:picLocks noChangeAspect="1"/>
          </p:cNvPicPr>
          <p:nvPr userDrawn="1"/>
        </p:nvPicPr>
        <p:blipFill>
          <a:blip r:embed="rId5" cstate="print"/>
          <a:srcRect/>
          <a:stretch>
            <a:fillRect/>
          </a:stretch>
        </p:blipFill>
        <p:spPr bwMode="auto">
          <a:xfrm>
            <a:off x="241300" y="0"/>
            <a:ext cx="8902700" cy="276225"/>
          </a:xfrm>
          <a:prstGeom prst="rect">
            <a:avLst/>
          </a:prstGeom>
          <a:noFill/>
          <a:ln w="9525">
            <a:noFill/>
            <a:miter lim="800000"/>
            <a:headEnd/>
            <a:tailEnd/>
          </a:ln>
        </p:spPr>
      </p:pic>
      <p:sp>
        <p:nvSpPr>
          <p:cNvPr id="2" name="Title 1"/>
          <p:cNvSpPr>
            <a:spLocks noGrp="1"/>
          </p:cNvSpPr>
          <p:nvPr>
            <p:ph type="ctrTitle"/>
          </p:nvPr>
        </p:nvSpPr>
        <p:spPr>
          <a:xfrm>
            <a:off x="5638800" y="1219201"/>
            <a:ext cx="3124200" cy="3953080"/>
          </a:xfrm>
        </p:spPr>
        <p:txBody>
          <a:bodyPr/>
          <a:lstStyle>
            <a:lvl1pPr>
              <a:defRPr>
                <a:solidFill>
                  <a:srgbClr val="887E4E"/>
                </a:solidFill>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xmlns="" id="{440A2220-199E-442B-A30D-24C25455FDF3}"/>
              </a:ext>
            </a:extLst>
          </p:cNvPr>
          <p:cNvSpPr>
            <a:spLocks noGrp="1"/>
          </p:cNvSpPr>
          <p:nvPr>
            <p:ph type="sldNum" sz="quarter" idx="10"/>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a:lvl1pPr>
          </a:lstStyle>
          <a:p>
            <a:fld id="{899BBD1E-29F4-4B4A-93CB-59C47A2373EB}"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6BF832D-245C-4CB9-9F96-36E74E25BBE9}"/>
              </a:ext>
            </a:extLst>
          </p:cNvPr>
          <p:cNvSpPr>
            <a:spLocks noGrp="1"/>
          </p:cNvSpPr>
          <p:nvPr>
            <p:ph type="dt" sz="half" idx="10"/>
          </p:nvPr>
        </p:nvSpPr>
        <p:spPr>
          <a:xfrm>
            <a:off x="457200" y="6356350"/>
            <a:ext cx="2133600" cy="365125"/>
          </a:xfrm>
          <a:prstGeom prst="rect">
            <a:avLst/>
          </a:prstGeom>
        </p:spPr>
        <p:txBody>
          <a:bodyPr/>
          <a:lstStyle>
            <a:lvl1pPr eaLnBrk="1" hangingPunct="1">
              <a:defRPr>
                <a:latin typeface="Arial" charset="0"/>
              </a:defRPr>
            </a:lvl1pPr>
          </a:lstStyle>
          <a:p>
            <a:pPr>
              <a:defRPr/>
            </a:pPr>
            <a:fld id="{8A800700-EA6B-472B-8D61-32E1C29BBD61}" type="datetimeFigureOut">
              <a:rPr lang="en-US"/>
              <a:pPr>
                <a:defRPr/>
              </a:pPr>
              <a:t>10/3/2019</a:t>
            </a:fld>
            <a:endParaRPr lang="en-US" dirty="0"/>
          </a:p>
        </p:txBody>
      </p:sp>
      <p:sp>
        <p:nvSpPr>
          <p:cNvPr id="5" name="Footer Placeholder 4">
            <a:extLst>
              <a:ext uri="{FF2B5EF4-FFF2-40B4-BE49-F238E27FC236}">
                <a16:creationId xmlns:a16="http://schemas.microsoft.com/office/drawing/2014/main" xmlns="" id="{323FED13-D816-40F3-B899-91CD5686E144}"/>
              </a:ext>
            </a:extLst>
          </p:cNvPr>
          <p:cNvSpPr>
            <a:spLocks noGrp="1"/>
          </p:cNvSpPr>
          <p:nvPr>
            <p:ph type="ftr" sz="quarter" idx="11"/>
          </p:nvPr>
        </p:nvSpPr>
        <p:spPr>
          <a:xfrm>
            <a:off x="3124200" y="6356350"/>
            <a:ext cx="2895600" cy="365125"/>
          </a:xfrm>
          <a:prstGeom prst="rect">
            <a:avLst/>
          </a:prstGeom>
        </p:spPr>
        <p:txBody>
          <a:bodyPr/>
          <a:lstStyle>
            <a:lvl1pPr eaLnBrk="1" hangingPunct="1">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xmlns="" id="{C9DE9B7C-B5B9-4002-8862-C0B5E3AE09EA}"/>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a:lvl1pPr>
          </a:lstStyle>
          <a:p>
            <a:fld id="{53F33F2E-E812-47ED-9F9A-03FC892B1AA9}"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MH Logo" descr="Logo: McGraw-Hill Education"/>
          <p:cNvPicPr>
            <a:picLocks noChangeAspect="1"/>
          </p:cNvPicPr>
          <p:nvPr/>
        </p:nvPicPr>
        <p:blipFill>
          <a:blip r:embed="rId13" cstate="print"/>
          <a:srcRect/>
          <a:stretch>
            <a:fillRect/>
          </a:stretch>
        </p:blipFill>
        <p:spPr bwMode="auto">
          <a:xfrm>
            <a:off x="0" y="0"/>
            <a:ext cx="762000" cy="762000"/>
          </a:xfrm>
          <a:prstGeom prst="rect">
            <a:avLst/>
          </a:prstGeom>
          <a:noFill/>
          <a:ln w="9525">
            <a:noFill/>
            <a:miter lim="800000"/>
            <a:headEnd/>
            <a:tailEnd/>
          </a:ln>
        </p:spPr>
      </p:pic>
      <p:pic>
        <p:nvPicPr>
          <p:cNvPr id="1027" name="MH Tagline" descr="Tag line: Because learning changes everything™"/>
          <p:cNvPicPr>
            <a:picLocks noChangeAspect="1"/>
          </p:cNvPicPr>
          <p:nvPr/>
        </p:nvPicPr>
        <p:blipFill>
          <a:blip r:embed="rId14" cstate="print"/>
          <a:srcRect/>
          <a:stretch>
            <a:fillRect/>
          </a:stretch>
        </p:blipFill>
        <p:spPr bwMode="auto">
          <a:xfrm>
            <a:off x="0" y="6257925"/>
            <a:ext cx="3371850" cy="476250"/>
          </a:xfrm>
          <a:prstGeom prst="rect">
            <a:avLst/>
          </a:prstGeom>
          <a:noFill/>
          <a:ln w="9525">
            <a:noFill/>
            <a:miter lim="800000"/>
            <a:headEnd/>
            <a:tailEnd/>
          </a:ln>
        </p:spPr>
      </p:pic>
      <p:sp>
        <p:nvSpPr>
          <p:cNvPr id="14" name="Copyright" descr="©McGraw-Hill Education. All rights reserved. Authorized only for instructor use in the classroom.  No reproduction or further distribution permitted without the prior written consent of McGraw-Hill Education.&#10;">
            <a:extLst>
              <a:ext uri="{FF2B5EF4-FFF2-40B4-BE49-F238E27FC236}">
                <a16:creationId xmlns:a16="http://schemas.microsoft.com/office/drawing/2014/main" xmlns="" id="{0497BF73-BF16-42ED-8350-C01A551C0C05}"/>
              </a:ext>
            </a:extLst>
          </p:cNvPr>
          <p:cNvSpPr txBox="1">
            <a:spLocks/>
          </p:cNvSpPr>
          <p:nvPr/>
        </p:nvSpPr>
        <p:spPr>
          <a:xfrm>
            <a:off x="0" y="6734175"/>
            <a:ext cx="9144000" cy="171450"/>
          </a:xfrm>
          <a:prstGeom prst="rect">
            <a:avLst/>
          </a:prstGeom>
        </p:spPr>
        <p:txBody>
          <a:bodyPr>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defRPr/>
            </a:pPr>
            <a:r>
              <a:rPr lang="en-US" dirty="0">
                <a:solidFill>
                  <a:srgbClr val="6A6A6A"/>
                </a:solidFill>
              </a:rPr>
              <a:t>©McGraw-Hill Education. All rights reserved. Authorized only for instructor use in the classroom.  No reproduction or further distribution permitted without the prior written consent of McGraw-Hill Education.</a:t>
            </a:r>
          </a:p>
        </p:txBody>
      </p:sp>
    </p:spTree>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Copyright" descr="©McGraw-Hill Education">
            <a:extLst>
              <a:ext uri="{FF2B5EF4-FFF2-40B4-BE49-F238E27FC236}">
                <a16:creationId xmlns:a16="http://schemas.microsoft.com/office/drawing/2014/main" xmlns="" id="{A7095BD7-C91F-4865-A36C-C77E9412E1D1}"/>
              </a:ext>
            </a:extLst>
          </p:cNvPr>
          <p:cNvSpPr txBox="1">
            <a:spLocks/>
          </p:cNvSpPr>
          <p:nvPr/>
        </p:nvSpPr>
        <p:spPr>
          <a:xfrm>
            <a:off x="0" y="6705600"/>
            <a:ext cx="1371600" cy="152400"/>
          </a:xfrm>
          <a:prstGeom prst="rect">
            <a:avLst/>
          </a:prstGeom>
        </p:spPr>
        <p:txBody>
          <a:bodyPr>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defRPr/>
            </a:pPr>
            <a:r>
              <a:rPr lang="en-US" dirty="0">
                <a:solidFill>
                  <a:srgbClr val="6A6A6A"/>
                </a:solidFill>
              </a:rPr>
              <a:t>©McGraw-Hill Education.</a:t>
            </a:r>
          </a:p>
        </p:txBody>
      </p:sp>
    </p:spTree>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slide" Target="slide26.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xmlns="" id="{20DAF274-AB9A-4B27-BBBE-361FC0D2F76A}"/>
              </a:ext>
            </a:extLst>
          </p:cNvPr>
          <p:cNvSpPr>
            <a:spLocks noGrp="1" noChangeArrowheads="1"/>
          </p:cNvSpPr>
          <p:nvPr>
            <p:ph type="ctrTitle"/>
          </p:nvPr>
        </p:nvSpPr>
        <p:spPr>
          <a:xfrm>
            <a:off x="3746500" y="3490174"/>
            <a:ext cx="5181600" cy="1642213"/>
          </a:xfrm>
        </p:spPr>
        <p:txBody>
          <a:bodyPr/>
          <a:lstStyle/>
          <a:p>
            <a:pPr algn="ctr" eaLnBrk="1" hangingPunct="1">
              <a:defRPr/>
            </a:pPr>
            <a:r>
              <a:rPr lang="en-US" altLang="en-US" dirty="0"/>
              <a:t>Chapter 3 </a:t>
            </a:r>
            <a:br>
              <a:rPr lang="en-US" altLang="en-US" dirty="0"/>
            </a:br>
            <a:r>
              <a:rPr lang="en-US" altLang="en-US" dirty="0"/>
              <a:t>Verbal Communication Skills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xmlns="" id="{2A30393B-4C9C-43DF-8E40-D2C69ACAC1FA}"/>
              </a:ext>
            </a:extLst>
          </p:cNvPr>
          <p:cNvSpPr>
            <a:spLocks noGrp="1"/>
          </p:cNvSpPr>
          <p:nvPr>
            <p:ph type="title"/>
          </p:nvPr>
        </p:nvSpPr>
        <p:spPr/>
        <p:txBody>
          <a:bodyPr/>
          <a:lstStyle/>
          <a:p>
            <a:r>
              <a:rPr lang="en-US" dirty="0"/>
              <a:t>Pay Attention</a:t>
            </a:r>
          </a:p>
        </p:txBody>
      </p:sp>
      <p:sp>
        <p:nvSpPr>
          <p:cNvPr id="15" name="Content Placeholder 14">
            <a:extLst>
              <a:ext uri="{FF2B5EF4-FFF2-40B4-BE49-F238E27FC236}">
                <a16:creationId xmlns:a16="http://schemas.microsoft.com/office/drawing/2014/main" xmlns="" id="{AEA1F47B-9D54-4CF0-BE27-0F44E43AEBCB}"/>
              </a:ext>
            </a:extLst>
          </p:cNvPr>
          <p:cNvSpPr>
            <a:spLocks noGrp="1"/>
          </p:cNvSpPr>
          <p:nvPr>
            <p:ph idx="1"/>
          </p:nvPr>
        </p:nvSpPr>
        <p:spPr>
          <a:xfrm>
            <a:off x="693335" y="1416818"/>
            <a:ext cx="3185329" cy="5136382"/>
          </a:xfrm>
        </p:spPr>
        <p:txBody>
          <a:bodyPr/>
          <a:lstStyle/>
          <a:p>
            <a:pPr algn="r"/>
            <a:r>
              <a:rPr lang="en-US" dirty="0"/>
              <a:t>Employees should pay close attention to what the customer is saying so that they can anticipate problems. </a:t>
            </a:r>
          </a:p>
          <a:p>
            <a:pPr algn="r"/>
            <a:r>
              <a:rPr lang="en-US" i="1" dirty="0"/>
              <a:t>Is this employee paying attention to what she is hearing?</a:t>
            </a:r>
            <a:endParaRPr lang="en-US" dirty="0"/>
          </a:p>
        </p:txBody>
      </p:sp>
      <p:pic>
        <p:nvPicPr>
          <p:cNvPr id="19" name="Content Placeholder 18" descr="A photo of a woman at a computer, talking on the phone.">
            <a:extLst>
              <a:ext uri="{FF2B5EF4-FFF2-40B4-BE49-F238E27FC236}">
                <a16:creationId xmlns:a16="http://schemas.microsoft.com/office/drawing/2014/main" xmlns="" id="{969ECE1B-0ADE-4E1A-A164-77C4549EACD3}"/>
              </a:ext>
            </a:extLst>
          </p:cNvPr>
          <p:cNvPicPr>
            <a:picLocks noGrp="1" noChangeAspect="1"/>
          </p:cNvPicPr>
          <p:nvPr>
            <p:ph sz="half" idx="4294967295"/>
          </p:nvPr>
        </p:nvPicPr>
        <p:blipFill>
          <a:blip r:embed="rId2" cstate="print"/>
          <a:stretch>
            <a:fillRect/>
          </a:stretch>
        </p:blipFill>
        <p:spPr>
          <a:xfrm>
            <a:off x="4341726" y="1072121"/>
            <a:ext cx="4038600" cy="5200650"/>
          </a:xfrm>
          <a:prstGeom prst="rect">
            <a:avLst/>
          </a:prstGeom>
        </p:spPr>
      </p:pic>
      <p:sp>
        <p:nvSpPr>
          <p:cNvPr id="7" name="Text Placeholder 6"/>
          <p:cNvSpPr>
            <a:spLocks noGrp="1"/>
          </p:cNvSpPr>
          <p:nvPr>
            <p:ph type="body" sz="quarter" idx="16"/>
          </p:nvPr>
        </p:nvSpPr>
        <p:spPr/>
        <p:txBody>
          <a:bodyPr/>
          <a:lstStyle/>
          <a:p>
            <a:endParaRPr lang="en-US"/>
          </a:p>
        </p:txBody>
      </p:sp>
      <p:sp>
        <p:nvSpPr>
          <p:cNvPr id="17" name="Text Placeholder 16">
            <a:extLst>
              <a:ext uri="{FF2B5EF4-FFF2-40B4-BE49-F238E27FC236}">
                <a16:creationId xmlns:a16="http://schemas.microsoft.com/office/drawing/2014/main" xmlns="" id="{33AD46E0-70C4-444E-8A33-0330D5D07A32}"/>
              </a:ext>
            </a:extLst>
          </p:cNvPr>
          <p:cNvSpPr>
            <a:spLocks noGrp="1"/>
          </p:cNvSpPr>
          <p:nvPr>
            <p:ph type="body" sz="quarter" idx="11"/>
          </p:nvPr>
        </p:nvSpPr>
        <p:spPr/>
        <p:txBody>
          <a:bodyPr/>
          <a:lstStyle/>
          <a:p>
            <a:r>
              <a:rPr lang="en-US" dirty="0"/>
              <a:t>©</a:t>
            </a:r>
            <a:r>
              <a:rPr lang="en-US" dirty="0" err="1"/>
              <a:t>Wavebreak</a:t>
            </a:r>
            <a:r>
              <a:rPr lang="en-US" dirty="0"/>
              <a:t> Media Ltd /123RF RF </a:t>
            </a:r>
          </a:p>
        </p:txBody>
      </p:sp>
    </p:spTree>
    <p:extLst>
      <p:ext uri="{BB962C8B-B14F-4D97-AF65-F5344CB8AC3E}">
        <p14:creationId xmlns:p14="http://schemas.microsoft.com/office/powerpoint/2010/main" val="26112629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629A96-2E2F-43F2-8ED9-84CD85BCA858}"/>
              </a:ext>
            </a:extLst>
          </p:cNvPr>
          <p:cNvSpPr>
            <a:spLocks noGrp="1"/>
          </p:cNvSpPr>
          <p:nvPr>
            <p:ph type="title"/>
          </p:nvPr>
        </p:nvSpPr>
        <p:spPr/>
        <p:txBody>
          <a:bodyPr rtlCol="0">
            <a:normAutofit fontScale="90000"/>
          </a:bodyPr>
          <a:lstStyle/>
          <a:p>
            <a:pPr eaLnBrk="1" fontAlgn="auto" hangingPunct="1">
              <a:spcAft>
                <a:spcPts val="0"/>
              </a:spcAft>
              <a:defRPr/>
            </a:pPr>
            <a:r>
              <a:rPr lang="en-IN" dirty="0">
                <a:solidFill>
                  <a:srgbClr val="C00000"/>
                </a:solidFill>
              </a:rPr>
              <a:t>LO 3-3 Communicating Positively  </a:t>
            </a:r>
            <a:r>
              <a:rPr lang="en-IN" sz="2200" dirty="0">
                <a:solidFill>
                  <a:srgbClr val="C00000"/>
                </a:solidFill>
              </a:rPr>
              <a:t>2</a:t>
            </a:r>
            <a:endParaRPr lang="en-US" sz="2200" dirty="0">
              <a:solidFill>
                <a:srgbClr val="C00000"/>
              </a:solidFill>
            </a:endParaRPr>
          </a:p>
        </p:txBody>
      </p:sp>
      <p:sp>
        <p:nvSpPr>
          <p:cNvPr id="15363" name="Content Placeholder 2">
            <a:extLst>
              <a:ext uri="{FF2B5EF4-FFF2-40B4-BE49-F238E27FC236}">
                <a16:creationId xmlns:a16="http://schemas.microsoft.com/office/drawing/2014/main" xmlns="" id="{61E73A2A-CC3D-4CF3-B9C0-7D366CB5499F}"/>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Font typeface="Arial" panose="020B0604020202020204" pitchFamily="34" charset="0"/>
              <a:buNone/>
            </a:pPr>
            <a:r>
              <a:rPr lang="en-IN" altLang="en-US" sz="2800" dirty="0"/>
              <a:t>Let Your Customers Know They Are Important</a:t>
            </a:r>
          </a:p>
          <a:p>
            <a:pPr marL="1085850" lvl="1" indent="-342900" eaLnBrk="1" hangingPunct="1"/>
            <a:r>
              <a:rPr lang="en-IN" altLang="en-US" sz="2400" dirty="0"/>
              <a:t>The second element in PLAN</a:t>
            </a:r>
          </a:p>
          <a:p>
            <a:pPr marL="1085850" lvl="1" indent="-342900" eaLnBrk="1" hangingPunct="1"/>
            <a:r>
              <a:rPr lang="en-IN" altLang="en-US" sz="2400" dirty="0"/>
              <a:t>Make customers feel welcome</a:t>
            </a:r>
          </a:p>
          <a:p>
            <a:pPr marL="1085850" lvl="1" indent="-342900" eaLnBrk="1" hangingPunct="1"/>
            <a:r>
              <a:rPr lang="en-IN" altLang="en-US" sz="2400" dirty="0"/>
              <a:t>Focus on the customer as a person</a:t>
            </a:r>
          </a:p>
          <a:p>
            <a:pPr marL="1485900" lvl="2" indent="-342900" eaLnBrk="1" hangingPunct="1"/>
            <a:r>
              <a:rPr lang="en-IN" altLang="en-US" sz="2000" dirty="0"/>
              <a:t>Offer assistance</a:t>
            </a:r>
          </a:p>
          <a:p>
            <a:pPr marL="1485900" lvl="2" indent="-342900" eaLnBrk="1" hangingPunct="1"/>
            <a:r>
              <a:rPr lang="en-IN" altLang="en-US" sz="2000" dirty="0"/>
              <a:t>Be prepared</a:t>
            </a:r>
          </a:p>
          <a:p>
            <a:pPr marL="1485900" lvl="2" indent="-342900" eaLnBrk="1" hangingPunct="1"/>
            <a:r>
              <a:rPr lang="en-IN" altLang="en-US" sz="2000" dirty="0"/>
              <a:t>Provide factual information</a:t>
            </a:r>
          </a:p>
          <a:p>
            <a:pPr marL="1485900" lvl="2" indent="-342900" eaLnBrk="1" hangingPunct="1"/>
            <a:r>
              <a:rPr lang="en-IN" altLang="en-US" sz="2000" dirty="0"/>
              <a:t>Be helpful</a:t>
            </a:r>
          </a:p>
          <a:p>
            <a:pPr marL="1485900" lvl="2" indent="-342900" eaLnBrk="1" hangingPunct="1"/>
            <a:r>
              <a:rPr lang="en-IN" altLang="en-US" sz="2000" dirty="0"/>
              <a:t>Accept responsibility</a:t>
            </a:r>
          </a:p>
          <a:p>
            <a:pPr marL="1485900" lvl="2" indent="-342900" eaLnBrk="1" hangingPunct="1"/>
            <a:r>
              <a:rPr lang="en-IN" altLang="en-US" sz="2000" dirty="0"/>
              <a:t>Take appropriate action</a:t>
            </a:r>
          </a:p>
        </p:txBody>
      </p:sp>
      <p:sp>
        <p:nvSpPr>
          <p:cNvPr id="7" name="Text Placeholder 6"/>
          <p:cNvSpPr>
            <a:spLocks noGrp="1"/>
          </p:cNvSpPr>
          <p:nvPr>
            <p:ph type="body" sz="quarter" idx="16"/>
          </p:nvPr>
        </p:nvSpPr>
        <p:spPr/>
        <p:txBody>
          <a:bodyPr/>
          <a:lstStyle/>
          <a:p>
            <a:endParaRPr lang="en-US"/>
          </a:p>
        </p:txBody>
      </p:sp>
      <p:sp>
        <p:nvSpPr>
          <p:cNvPr id="6" name="Text Placeholder 5"/>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83853386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Be Welcoming</a:t>
            </a:r>
          </a:p>
        </p:txBody>
      </p:sp>
      <p:sp>
        <p:nvSpPr>
          <p:cNvPr id="8" name="Content Placeholder 7"/>
          <p:cNvSpPr>
            <a:spLocks noGrp="1"/>
          </p:cNvSpPr>
          <p:nvPr>
            <p:ph idx="1"/>
          </p:nvPr>
        </p:nvSpPr>
        <p:spPr>
          <a:xfrm>
            <a:off x="5426110" y="1497204"/>
            <a:ext cx="2803490" cy="5055996"/>
          </a:xfrm>
        </p:spPr>
        <p:txBody>
          <a:bodyPr/>
          <a:lstStyle/>
          <a:p>
            <a:r>
              <a:rPr lang="en-US" dirty="0"/>
              <a:t>Extend a welcoming smile and posture whenever interacting with customers. </a:t>
            </a:r>
          </a:p>
          <a:p>
            <a:r>
              <a:rPr lang="en-US" i="1" dirty="0"/>
              <a:t>What are some ways that you can demonstrate that customers are welcome?</a:t>
            </a:r>
            <a:endParaRPr lang="en-US" dirty="0"/>
          </a:p>
        </p:txBody>
      </p:sp>
      <p:pic>
        <p:nvPicPr>
          <p:cNvPr id="11" name="Content Placeholder 14" descr="A photo of an employee serving coffee to two customers">
            <a:extLst>
              <a:ext uri="{FF2B5EF4-FFF2-40B4-BE49-F238E27FC236}">
                <a16:creationId xmlns:a16="http://schemas.microsoft.com/office/drawing/2014/main" xmlns="" id="{F6C2A104-8BAA-41B3-BF07-A23F125486AD}"/>
              </a:ext>
            </a:extLst>
          </p:cNvPr>
          <p:cNvPicPr>
            <a:picLocks noChangeAspect="1"/>
          </p:cNvPicPr>
          <p:nvPr/>
        </p:nvPicPr>
        <p:blipFill>
          <a:blip r:embed="rId2" cstate="print"/>
          <a:stretch>
            <a:fillRect/>
          </a:stretch>
        </p:blipFill>
        <p:spPr>
          <a:xfrm>
            <a:off x="1532539" y="974238"/>
            <a:ext cx="3555948" cy="5316032"/>
          </a:xfrm>
          <a:prstGeom prst="rect">
            <a:avLst/>
          </a:prstGeom>
        </p:spPr>
      </p:pic>
      <p:sp>
        <p:nvSpPr>
          <p:cNvPr id="10" name="Text Placeholder 9"/>
          <p:cNvSpPr>
            <a:spLocks noGrp="1"/>
          </p:cNvSpPr>
          <p:nvPr>
            <p:ph type="body" sz="quarter" idx="16"/>
          </p:nvPr>
        </p:nvSpPr>
        <p:spPr/>
        <p:txBody>
          <a:bodyPr/>
          <a:lstStyle/>
          <a:p>
            <a:endParaRPr lang="en-US"/>
          </a:p>
        </p:txBody>
      </p:sp>
      <p:sp>
        <p:nvSpPr>
          <p:cNvPr id="9" name="Text Placeholder 8"/>
          <p:cNvSpPr>
            <a:spLocks noGrp="1"/>
          </p:cNvSpPr>
          <p:nvPr>
            <p:ph type="body" sz="quarter" idx="11"/>
          </p:nvPr>
        </p:nvSpPr>
        <p:spPr/>
        <p:txBody>
          <a:bodyPr/>
          <a:lstStyle/>
          <a:p>
            <a:r>
              <a:rPr lang="en-US" dirty="0"/>
              <a:t>©Tyler Olson/123RF RF</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629A96-2E2F-43F2-8ED9-84CD85BCA858}"/>
              </a:ext>
            </a:extLst>
          </p:cNvPr>
          <p:cNvSpPr>
            <a:spLocks noGrp="1"/>
          </p:cNvSpPr>
          <p:nvPr>
            <p:ph type="title"/>
          </p:nvPr>
        </p:nvSpPr>
        <p:spPr/>
        <p:txBody>
          <a:bodyPr rtlCol="0">
            <a:normAutofit fontScale="90000"/>
          </a:bodyPr>
          <a:lstStyle/>
          <a:p>
            <a:pPr eaLnBrk="1" fontAlgn="auto" hangingPunct="1">
              <a:spcAft>
                <a:spcPts val="0"/>
              </a:spcAft>
              <a:defRPr/>
            </a:pPr>
            <a:r>
              <a:rPr lang="en-IN" dirty="0">
                <a:solidFill>
                  <a:srgbClr val="C00000"/>
                </a:solidFill>
              </a:rPr>
              <a:t>LO 3-3 Communicating Positively </a:t>
            </a:r>
            <a:r>
              <a:rPr lang="en-IN" sz="2200" dirty="0">
                <a:solidFill>
                  <a:srgbClr val="C00000"/>
                </a:solidFill>
              </a:rPr>
              <a:t>3</a:t>
            </a:r>
            <a:endParaRPr lang="en-US" sz="2200" dirty="0">
              <a:solidFill>
                <a:srgbClr val="C00000"/>
              </a:solidFill>
            </a:endParaRPr>
          </a:p>
        </p:txBody>
      </p:sp>
      <p:sp>
        <p:nvSpPr>
          <p:cNvPr id="15363" name="Content Placeholder 2">
            <a:extLst>
              <a:ext uri="{FF2B5EF4-FFF2-40B4-BE49-F238E27FC236}">
                <a16:creationId xmlns:a16="http://schemas.microsoft.com/office/drawing/2014/main" xmlns="" id="{61E73A2A-CC3D-4CF3-B9C0-7D366CB5499F}"/>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Font typeface="Arial" panose="020B0604020202020204" pitchFamily="34" charset="0"/>
              <a:buNone/>
            </a:pPr>
            <a:r>
              <a:rPr lang="en-IN" altLang="en-US" sz="2800" dirty="0"/>
              <a:t>Address Your Customer’s Expectations Positively</a:t>
            </a:r>
          </a:p>
          <a:p>
            <a:pPr marL="1085850" lvl="1" indent="-342900" eaLnBrk="1" hangingPunct="1">
              <a:buFont typeface="Arial" pitchFamily="34" charset="0"/>
              <a:buChar char="•"/>
            </a:pPr>
            <a:r>
              <a:rPr lang="en-IN" altLang="en-US" sz="2400" dirty="0"/>
              <a:t>The third element in PLAN</a:t>
            </a:r>
          </a:p>
          <a:p>
            <a:pPr marL="1085850" lvl="1" indent="-342900" eaLnBrk="1" hangingPunct="1">
              <a:buFont typeface="Arial" pitchFamily="34" charset="0"/>
              <a:buChar char="•"/>
            </a:pPr>
            <a:r>
              <a:rPr lang="en-IN" altLang="en-US" sz="2400" dirty="0"/>
              <a:t>Project a positive customer service attitude and image</a:t>
            </a:r>
          </a:p>
          <a:p>
            <a:pPr marL="1485900" lvl="2" indent="-342900" eaLnBrk="1" hangingPunct="1"/>
            <a:r>
              <a:rPr lang="en-IN" altLang="en-US" sz="2000" dirty="0"/>
              <a:t>Use Customer-centric language</a:t>
            </a:r>
          </a:p>
          <a:p>
            <a:pPr marL="1485900" lvl="2" indent="-342900" eaLnBrk="1" hangingPunct="1"/>
            <a:r>
              <a:rPr lang="en-IN" altLang="en-US" sz="2000" dirty="0"/>
              <a:t>Use </a:t>
            </a:r>
            <a:r>
              <a:rPr lang="en-IN" altLang="en-US" sz="2000" b="1" dirty="0"/>
              <a:t>small talk</a:t>
            </a:r>
          </a:p>
          <a:p>
            <a:pPr marL="1485900" lvl="2" indent="-342900" eaLnBrk="1" hangingPunct="1"/>
            <a:r>
              <a:rPr lang="en-IN" altLang="en-US" sz="2000" dirty="0"/>
              <a:t>Use positive </a:t>
            </a:r>
            <a:r>
              <a:rPr lang="en-IN" altLang="en-US" sz="2000" b="1" dirty="0"/>
              <a:t>“I” or “We” messages</a:t>
            </a:r>
          </a:p>
          <a:p>
            <a:pPr marL="1485900" lvl="2" indent="-342900" eaLnBrk="1" hangingPunct="1"/>
            <a:r>
              <a:rPr lang="en-IN" altLang="en-US" sz="2000" dirty="0"/>
              <a:t>Ask positively phrased questions</a:t>
            </a:r>
          </a:p>
          <a:p>
            <a:pPr marL="1485900" lvl="2" indent="-342900" eaLnBrk="1" hangingPunct="1"/>
            <a:r>
              <a:rPr lang="en-IN" altLang="en-US" sz="2000" dirty="0"/>
              <a:t>Be specific</a:t>
            </a:r>
          </a:p>
          <a:p>
            <a:pPr marL="1485900" lvl="2" indent="-342900" eaLnBrk="1" hangingPunct="1"/>
            <a:r>
              <a:rPr lang="en-IN" altLang="en-US" sz="2000" dirty="0"/>
              <a:t>Listen carefully and respond appropriately</a:t>
            </a:r>
          </a:p>
        </p:txBody>
      </p:sp>
      <p:sp>
        <p:nvSpPr>
          <p:cNvPr id="7" name="Text Placeholder 6"/>
          <p:cNvSpPr>
            <a:spLocks noGrp="1"/>
          </p:cNvSpPr>
          <p:nvPr>
            <p:ph type="body" sz="quarter" idx="16"/>
          </p:nvPr>
        </p:nvSpPr>
        <p:spPr/>
        <p:txBody>
          <a:bodyPr/>
          <a:lstStyle/>
          <a:p>
            <a:endParaRPr lang="en-US"/>
          </a:p>
        </p:txBody>
      </p:sp>
      <p:sp>
        <p:nvSpPr>
          <p:cNvPr id="6" name="Text Placeholder 5"/>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88115357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856F554A-7354-41E7-A8ED-652014ABC844}"/>
              </a:ext>
            </a:extLst>
          </p:cNvPr>
          <p:cNvSpPr>
            <a:spLocks noGrp="1"/>
          </p:cNvSpPr>
          <p:nvPr>
            <p:ph type="title"/>
          </p:nvPr>
        </p:nvSpPr>
        <p:spPr/>
        <p:txBody>
          <a:bodyPr/>
          <a:lstStyle/>
          <a:p>
            <a:r>
              <a:rPr lang="en-US" dirty="0"/>
              <a:t>Positive Message Exchange</a:t>
            </a:r>
          </a:p>
        </p:txBody>
      </p:sp>
      <p:sp>
        <p:nvSpPr>
          <p:cNvPr id="12" name="Content Placeholder 11">
            <a:extLst>
              <a:ext uri="{FF2B5EF4-FFF2-40B4-BE49-F238E27FC236}">
                <a16:creationId xmlns:a16="http://schemas.microsoft.com/office/drawing/2014/main" xmlns="" id="{862A6532-3C32-4C47-868D-790146FE45B2}"/>
              </a:ext>
            </a:extLst>
          </p:cNvPr>
          <p:cNvSpPr>
            <a:spLocks noGrp="1"/>
          </p:cNvSpPr>
          <p:nvPr>
            <p:ph idx="1"/>
          </p:nvPr>
        </p:nvSpPr>
        <p:spPr>
          <a:xfrm>
            <a:off x="901521" y="4734698"/>
            <a:ext cx="7186411" cy="1460362"/>
          </a:xfrm>
        </p:spPr>
        <p:txBody>
          <a:bodyPr/>
          <a:lstStyle/>
          <a:p>
            <a:pPr algn="ctr"/>
            <a:r>
              <a:rPr lang="en-US" sz="2200" dirty="0"/>
              <a:t>Look for ways to create a positive message exchange between you and your customer. </a:t>
            </a:r>
          </a:p>
          <a:p>
            <a:pPr algn="ctr"/>
            <a:r>
              <a:rPr lang="en-US" sz="2200" i="1" dirty="0"/>
              <a:t>What are potential outcomes when a service provider communicates a “can-do” attitude with a customer?</a:t>
            </a:r>
            <a:endParaRPr lang="en-US" sz="2200" dirty="0"/>
          </a:p>
        </p:txBody>
      </p:sp>
      <p:pic>
        <p:nvPicPr>
          <p:cNvPr id="15" name="Picture 14" descr="A photo of an employee showing flowers to a woman in a wheelchair">
            <a:extLst>
              <a:ext uri="{FF2B5EF4-FFF2-40B4-BE49-F238E27FC236}">
                <a16:creationId xmlns:a16="http://schemas.microsoft.com/office/drawing/2014/main" xmlns="" id="{291332A2-D40F-40F0-A0E5-B619B7C99F5A}"/>
              </a:ext>
            </a:extLst>
          </p:cNvPr>
          <p:cNvPicPr>
            <a:picLocks noChangeAspect="1"/>
          </p:cNvPicPr>
          <p:nvPr/>
        </p:nvPicPr>
        <p:blipFill>
          <a:blip r:embed="rId2" cstate="print"/>
          <a:stretch>
            <a:fillRect/>
          </a:stretch>
        </p:blipFill>
        <p:spPr>
          <a:xfrm>
            <a:off x="1678076" y="947294"/>
            <a:ext cx="5685384" cy="3787404"/>
          </a:xfrm>
          <a:prstGeom prst="rect">
            <a:avLst/>
          </a:prstGeom>
        </p:spPr>
      </p:pic>
      <p:sp>
        <p:nvSpPr>
          <p:cNvPr id="8" name="Text Placeholder 7"/>
          <p:cNvSpPr>
            <a:spLocks noGrp="1"/>
          </p:cNvSpPr>
          <p:nvPr>
            <p:ph type="body" sz="quarter" idx="16"/>
          </p:nvPr>
        </p:nvSpPr>
        <p:spPr/>
        <p:txBody>
          <a:bodyPr/>
          <a:lstStyle/>
          <a:p>
            <a:endParaRPr lang="en-US"/>
          </a:p>
        </p:txBody>
      </p:sp>
      <p:sp>
        <p:nvSpPr>
          <p:cNvPr id="7" name="Text Placeholder 6"/>
          <p:cNvSpPr>
            <a:spLocks noGrp="1"/>
          </p:cNvSpPr>
          <p:nvPr>
            <p:ph type="body" sz="quarter" idx="11"/>
          </p:nvPr>
        </p:nvSpPr>
        <p:spPr/>
        <p:txBody>
          <a:bodyPr/>
          <a:lstStyle/>
          <a:p>
            <a:r>
              <a:rPr lang="en-US" dirty="0"/>
              <a:t>©Terry Vine/Getty Images RF</a:t>
            </a:r>
          </a:p>
        </p:txBody>
      </p:sp>
    </p:spTree>
    <p:extLst>
      <p:ext uri="{BB962C8B-B14F-4D97-AF65-F5344CB8AC3E}">
        <p14:creationId xmlns:p14="http://schemas.microsoft.com/office/powerpoint/2010/main" val="24404308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629A96-2E2F-43F2-8ED9-84CD85BCA858}"/>
              </a:ext>
            </a:extLst>
          </p:cNvPr>
          <p:cNvSpPr>
            <a:spLocks noGrp="1"/>
          </p:cNvSpPr>
          <p:nvPr>
            <p:ph type="title"/>
          </p:nvPr>
        </p:nvSpPr>
        <p:spPr/>
        <p:txBody>
          <a:bodyPr rtlCol="0">
            <a:normAutofit fontScale="90000"/>
          </a:bodyPr>
          <a:lstStyle/>
          <a:p>
            <a:pPr eaLnBrk="1" fontAlgn="auto" hangingPunct="1">
              <a:spcAft>
                <a:spcPts val="0"/>
              </a:spcAft>
              <a:defRPr/>
            </a:pPr>
            <a:r>
              <a:rPr lang="en-IN" dirty="0">
                <a:solidFill>
                  <a:srgbClr val="C00000"/>
                </a:solidFill>
              </a:rPr>
              <a:t>LO 3-3 Communicating Positively </a:t>
            </a:r>
            <a:r>
              <a:rPr lang="en-IN" sz="2200" dirty="0">
                <a:solidFill>
                  <a:srgbClr val="C00000"/>
                </a:solidFill>
              </a:rPr>
              <a:t>4</a:t>
            </a:r>
            <a:endParaRPr lang="en-US" sz="2200" dirty="0">
              <a:solidFill>
                <a:srgbClr val="C00000"/>
              </a:solidFill>
            </a:endParaRPr>
          </a:p>
        </p:txBody>
      </p:sp>
      <p:sp>
        <p:nvSpPr>
          <p:cNvPr id="15363" name="Content Placeholder 2">
            <a:extLst>
              <a:ext uri="{FF2B5EF4-FFF2-40B4-BE49-F238E27FC236}">
                <a16:creationId xmlns:a16="http://schemas.microsoft.com/office/drawing/2014/main" xmlns="" id="{61E73A2A-CC3D-4CF3-B9C0-7D366CB5499F}"/>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Font typeface="Arial" panose="020B0604020202020204" pitchFamily="34" charset="0"/>
              <a:buNone/>
            </a:pPr>
            <a:r>
              <a:rPr lang="en-IN" altLang="en-US" sz="2800" dirty="0"/>
              <a:t>Nurture a Continuing Relationship</a:t>
            </a:r>
          </a:p>
          <a:p>
            <a:pPr marL="1085850" lvl="1" indent="-342900" eaLnBrk="1" hangingPunct="1">
              <a:buFont typeface="Arial" pitchFamily="34" charset="0"/>
              <a:buChar char="•"/>
            </a:pPr>
            <a:r>
              <a:rPr lang="en-IN" altLang="en-US" sz="2400" dirty="0"/>
              <a:t>The fourth element in PLAN</a:t>
            </a:r>
          </a:p>
          <a:p>
            <a:pPr marL="1085850" lvl="1" indent="-342900" eaLnBrk="1" hangingPunct="1">
              <a:buFont typeface="Arial" pitchFamily="34" charset="0"/>
              <a:buChar char="•"/>
            </a:pPr>
            <a:r>
              <a:rPr lang="en-IN" altLang="en-US" sz="2400" dirty="0"/>
              <a:t>Take responsibility for leaving a positive impression</a:t>
            </a:r>
          </a:p>
          <a:p>
            <a:pPr marL="1485900" lvl="2" indent="-342900" eaLnBrk="1" hangingPunct="1"/>
            <a:r>
              <a:rPr lang="en-IN" altLang="en-US" sz="2000" dirty="0"/>
              <a:t>Ask permission</a:t>
            </a:r>
          </a:p>
          <a:p>
            <a:pPr marL="1485900" lvl="2" indent="-342900" eaLnBrk="1" hangingPunct="1"/>
            <a:r>
              <a:rPr lang="en-IN" altLang="en-US" sz="2000" dirty="0"/>
              <a:t>Agree with customers</a:t>
            </a:r>
          </a:p>
          <a:p>
            <a:pPr marL="1485900" lvl="2" indent="-342900" eaLnBrk="1" hangingPunct="1"/>
            <a:r>
              <a:rPr lang="en-IN" altLang="en-US" sz="2000" dirty="0"/>
              <a:t>Elicit customer feedback and participation – build </a:t>
            </a:r>
            <a:r>
              <a:rPr lang="en-IN" altLang="en-US" sz="2000" b="1" dirty="0"/>
              <a:t>rapport</a:t>
            </a:r>
          </a:p>
          <a:p>
            <a:pPr marL="1485900" lvl="2" indent="-342900" eaLnBrk="1" hangingPunct="1"/>
            <a:r>
              <a:rPr lang="en-IN" altLang="en-US" sz="2000" dirty="0"/>
              <a:t>Close the transaction professionally</a:t>
            </a:r>
          </a:p>
        </p:txBody>
      </p:sp>
      <p:sp>
        <p:nvSpPr>
          <p:cNvPr id="7" name="Text Placeholder 6"/>
          <p:cNvSpPr>
            <a:spLocks noGrp="1"/>
          </p:cNvSpPr>
          <p:nvPr>
            <p:ph type="body" sz="quarter" idx="16"/>
          </p:nvPr>
        </p:nvSpPr>
        <p:spPr/>
        <p:txBody>
          <a:bodyPr/>
          <a:lstStyle/>
          <a:p>
            <a:endParaRPr lang="en-US"/>
          </a:p>
        </p:txBody>
      </p:sp>
      <p:sp>
        <p:nvSpPr>
          <p:cNvPr id="6" name="Text Placeholder 5"/>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07675292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629A96-2E2F-43F2-8ED9-84CD85BCA858}"/>
              </a:ext>
            </a:extLst>
          </p:cNvPr>
          <p:cNvSpPr>
            <a:spLocks noGrp="1"/>
          </p:cNvSpPr>
          <p:nvPr>
            <p:ph type="title"/>
          </p:nvPr>
        </p:nvSpPr>
        <p:spPr/>
        <p:txBody>
          <a:bodyPr rtlCol="0">
            <a:normAutofit fontScale="90000"/>
          </a:bodyPr>
          <a:lstStyle/>
          <a:p>
            <a:pPr eaLnBrk="1" fontAlgn="auto" hangingPunct="1">
              <a:spcAft>
                <a:spcPts val="0"/>
              </a:spcAft>
              <a:defRPr/>
            </a:pPr>
            <a:r>
              <a:rPr lang="en-IN" dirty="0">
                <a:solidFill>
                  <a:srgbClr val="C00000"/>
                </a:solidFill>
              </a:rPr>
              <a:t>LO 3-4 Providing Feedback Effectively </a:t>
            </a:r>
            <a:r>
              <a:rPr lang="en-IN" sz="2200" dirty="0">
                <a:solidFill>
                  <a:srgbClr val="C00000"/>
                </a:solidFill>
              </a:rPr>
              <a:t>1</a:t>
            </a:r>
            <a:endParaRPr lang="en-US" sz="2200" dirty="0">
              <a:solidFill>
                <a:srgbClr val="C00000"/>
              </a:solidFill>
            </a:endParaRPr>
          </a:p>
        </p:txBody>
      </p:sp>
      <p:sp>
        <p:nvSpPr>
          <p:cNvPr id="15363" name="Content Placeholder 2">
            <a:extLst>
              <a:ext uri="{FF2B5EF4-FFF2-40B4-BE49-F238E27FC236}">
                <a16:creationId xmlns:a16="http://schemas.microsoft.com/office/drawing/2014/main" xmlns="" id="{61E73A2A-CC3D-4CF3-B9C0-7D366CB5499F}"/>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lvl="1" indent="0" eaLnBrk="1" hangingPunct="1">
              <a:buNone/>
            </a:pPr>
            <a:r>
              <a:rPr lang="en-IN" altLang="en-US" sz="2800" dirty="0"/>
              <a:t>Verbal Feedback</a:t>
            </a:r>
          </a:p>
          <a:p>
            <a:pPr marL="1085850" lvl="1" indent="-342900"/>
            <a:r>
              <a:rPr lang="en-US" sz="2400" dirty="0"/>
              <a:t>Take into consideration the knowledge and skill level of your customer</a:t>
            </a:r>
          </a:p>
          <a:p>
            <a:pPr marL="1085850" lvl="1" indent="-342900"/>
            <a:r>
              <a:rPr lang="en-US" altLang="en-US" sz="2400" dirty="0"/>
              <a:t>Be conscious of how your customer is receiving your information</a:t>
            </a:r>
          </a:p>
          <a:p>
            <a:pPr marL="1085850" lvl="1" indent="-342900"/>
            <a:r>
              <a:rPr lang="en-US" altLang="en-US" sz="2400" dirty="0"/>
              <a:t>Use </a:t>
            </a:r>
            <a:r>
              <a:rPr lang="en-US" altLang="en-US" sz="2400" b="1" dirty="0"/>
              <a:t>acronyms</a:t>
            </a:r>
            <a:r>
              <a:rPr lang="en-US" altLang="en-US" sz="2400" dirty="0"/>
              <a:t> carefully</a:t>
            </a:r>
          </a:p>
        </p:txBody>
      </p:sp>
      <p:sp>
        <p:nvSpPr>
          <p:cNvPr id="7" name="Text Placeholder 6"/>
          <p:cNvSpPr>
            <a:spLocks noGrp="1"/>
          </p:cNvSpPr>
          <p:nvPr>
            <p:ph type="body" sz="quarter" idx="16"/>
          </p:nvPr>
        </p:nvSpPr>
        <p:spPr/>
        <p:txBody>
          <a:bodyPr/>
          <a:lstStyle/>
          <a:p>
            <a:endParaRPr lang="en-US"/>
          </a:p>
        </p:txBody>
      </p:sp>
      <p:sp>
        <p:nvSpPr>
          <p:cNvPr id="6" name="Text Placeholder 5"/>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85432654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629A96-2E2F-43F2-8ED9-84CD85BCA858}"/>
              </a:ext>
            </a:extLst>
          </p:cNvPr>
          <p:cNvSpPr>
            <a:spLocks noGrp="1"/>
          </p:cNvSpPr>
          <p:nvPr>
            <p:ph type="title"/>
          </p:nvPr>
        </p:nvSpPr>
        <p:spPr/>
        <p:txBody>
          <a:bodyPr rtlCol="0">
            <a:normAutofit fontScale="90000"/>
          </a:bodyPr>
          <a:lstStyle/>
          <a:p>
            <a:pPr eaLnBrk="1" fontAlgn="auto" hangingPunct="1">
              <a:spcAft>
                <a:spcPts val="0"/>
              </a:spcAft>
              <a:defRPr/>
            </a:pPr>
            <a:r>
              <a:rPr lang="en-IN" dirty="0">
                <a:solidFill>
                  <a:srgbClr val="C00000"/>
                </a:solidFill>
              </a:rPr>
              <a:t>LO 3-4 Providing Feedback Effectively </a:t>
            </a:r>
            <a:r>
              <a:rPr lang="en-IN" sz="2200" dirty="0">
                <a:solidFill>
                  <a:srgbClr val="C00000"/>
                </a:solidFill>
              </a:rPr>
              <a:t>2</a:t>
            </a:r>
            <a:endParaRPr lang="en-US" sz="2200" dirty="0">
              <a:solidFill>
                <a:srgbClr val="C00000"/>
              </a:solidFill>
            </a:endParaRPr>
          </a:p>
        </p:txBody>
      </p:sp>
      <p:sp>
        <p:nvSpPr>
          <p:cNvPr id="15363" name="Content Placeholder 2">
            <a:extLst>
              <a:ext uri="{FF2B5EF4-FFF2-40B4-BE49-F238E27FC236}">
                <a16:creationId xmlns:a16="http://schemas.microsoft.com/office/drawing/2014/main" xmlns="" id="{61E73A2A-CC3D-4CF3-B9C0-7D366CB5499F}"/>
              </a:ext>
            </a:extLst>
          </p:cNvPr>
          <p:cNvSpPr>
            <a:spLocks noGrp="1"/>
          </p:cNvSpPr>
          <p:nvPr>
            <p:ph idx="1"/>
          </p:nvPr>
        </p:nvSpPr>
        <p:spPr bwMode="auto">
          <a:xfrm>
            <a:off x="521594" y="1003479"/>
            <a:ext cx="8229600" cy="556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dirty="0"/>
              <a:t>Nonverbal Feedback</a:t>
            </a:r>
          </a:p>
          <a:p>
            <a:pPr marL="1200150" lvl="1" indent="-457200"/>
            <a:r>
              <a:rPr lang="en-US" altLang="en-US" sz="2400" dirty="0"/>
              <a:t>Manage body language</a:t>
            </a:r>
          </a:p>
          <a:p>
            <a:pPr marL="1200150" lvl="1" indent="-457200"/>
            <a:r>
              <a:rPr lang="en-US" altLang="en-US" sz="2400" dirty="0"/>
              <a:t>Use eye contact effectively</a:t>
            </a:r>
          </a:p>
          <a:p>
            <a:pPr marL="1200150" lvl="1" indent="-457200"/>
            <a:r>
              <a:rPr lang="en-US" altLang="en-US" sz="2400" dirty="0"/>
              <a:t>Use positive facial expressions</a:t>
            </a:r>
            <a:endParaRPr lang="en-IN" altLang="en-US" sz="2400" dirty="0"/>
          </a:p>
        </p:txBody>
      </p:sp>
      <p:sp>
        <p:nvSpPr>
          <p:cNvPr id="7" name="Text Placeholder 6"/>
          <p:cNvSpPr>
            <a:spLocks noGrp="1"/>
          </p:cNvSpPr>
          <p:nvPr>
            <p:ph type="body" sz="quarter" idx="16"/>
          </p:nvPr>
        </p:nvSpPr>
        <p:spPr/>
        <p:txBody>
          <a:bodyPr/>
          <a:lstStyle/>
          <a:p>
            <a:endParaRPr lang="en-US"/>
          </a:p>
        </p:txBody>
      </p:sp>
      <p:sp>
        <p:nvSpPr>
          <p:cNvPr id="6" name="Text Placeholder 5"/>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4570682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674C8D-6149-4909-ACC0-B39BE1FBFCE8}"/>
              </a:ext>
            </a:extLst>
          </p:cNvPr>
          <p:cNvSpPr>
            <a:spLocks noGrp="1"/>
          </p:cNvSpPr>
          <p:nvPr>
            <p:ph type="title"/>
          </p:nvPr>
        </p:nvSpPr>
        <p:spPr/>
        <p:txBody>
          <a:bodyPr rtlCol="0">
            <a:noAutofit/>
          </a:bodyPr>
          <a:lstStyle/>
          <a:p>
            <a:pPr eaLnBrk="1" fontAlgn="auto" hangingPunct="1">
              <a:spcAft>
                <a:spcPts val="0"/>
              </a:spcAft>
              <a:defRPr/>
            </a:pPr>
            <a:r>
              <a:rPr lang="en-US" sz="2800" dirty="0">
                <a:solidFill>
                  <a:srgbClr val="C00000"/>
                </a:solidFill>
              </a:rPr>
              <a:t>Figure 3.6 Guidelines for Providing Positive Feedback</a:t>
            </a:r>
          </a:p>
        </p:txBody>
      </p:sp>
      <p:sp>
        <p:nvSpPr>
          <p:cNvPr id="25603" name="Content Placeholder 2">
            <a:extLst>
              <a:ext uri="{FF2B5EF4-FFF2-40B4-BE49-F238E27FC236}">
                <a16:creationId xmlns:a16="http://schemas.microsoft.com/office/drawing/2014/main" xmlns="" id="{0D6CBFA7-9295-40A7-B529-31CCA1879BE5}"/>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spcBef>
                <a:spcPct val="0"/>
              </a:spcBef>
              <a:spcAft>
                <a:spcPts val="600"/>
              </a:spcAft>
              <a:buFont typeface="Arial" panose="020B0604020202020204" pitchFamily="34" charset="0"/>
              <a:buNone/>
            </a:pPr>
            <a:r>
              <a:rPr lang="en-US" altLang="en-US" dirty="0"/>
              <a:t>Here are 10 tips for effectively providing feedback</a:t>
            </a:r>
          </a:p>
          <a:p>
            <a:pPr marL="0" indent="0">
              <a:spcBef>
                <a:spcPct val="0"/>
              </a:spcBef>
              <a:spcAft>
                <a:spcPts val="600"/>
              </a:spcAft>
              <a:buFont typeface="Arial" panose="020B0604020202020204" pitchFamily="34" charset="0"/>
              <a:buNone/>
            </a:pPr>
            <a:r>
              <a:rPr lang="en-US" altLang="en-US" sz="1800" b="1" dirty="0"/>
              <a:t>1. </a:t>
            </a:r>
            <a:r>
              <a:rPr lang="en-US" altLang="en-US" sz="1800" dirty="0"/>
              <a:t>When appropriate, give feedback immediately when communicating face to face or over the telephone.</a:t>
            </a:r>
          </a:p>
          <a:p>
            <a:pPr marL="0" indent="0">
              <a:spcBef>
                <a:spcPct val="0"/>
              </a:spcBef>
              <a:spcAft>
                <a:spcPts val="600"/>
              </a:spcAft>
              <a:buFont typeface="Arial" panose="020B0604020202020204" pitchFamily="34" charset="0"/>
              <a:buNone/>
            </a:pPr>
            <a:r>
              <a:rPr lang="en-US" altLang="en-US" sz="1800" b="1" dirty="0"/>
              <a:t>2. </a:t>
            </a:r>
            <a:r>
              <a:rPr lang="en-US" altLang="en-US" sz="1800" dirty="0"/>
              <a:t>Communicate in a clear, concise manner.</a:t>
            </a:r>
          </a:p>
          <a:p>
            <a:pPr marL="0" indent="0">
              <a:spcBef>
                <a:spcPct val="0"/>
              </a:spcBef>
              <a:spcAft>
                <a:spcPts val="600"/>
              </a:spcAft>
              <a:buFont typeface="Arial" panose="020B0604020202020204" pitchFamily="34" charset="0"/>
              <a:buNone/>
            </a:pPr>
            <a:r>
              <a:rPr lang="en-US" altLang="en-US" sz="1800" b="1" dirty="0"/>
              <a:t>3. </a:t>
            </a:r>
            <a:r>
              <a:rPr lang="en-US" altLang="en-US" sz="1800" dirty="0"/>
              <a:t>Remain objective and unemotional when providing feedback.</a:t>
            </a:r>
          </a:p>
          <a:p>
            <a:pPr marL="0" indent="0">
              <a:spcBef>
                <a:spcPct val="0"/>
              </a:spcBef>
              <a:spcAft>
                <a:spcPts val="600"/>
              </a:spcAft>
              <a:buFont typeface="Arial" panose="020B0604020202020204" pitchFamily="34" charset="0"/>
              <a:buNone/>
            </a:pPr>
            <a:r>
              <a:rPr lang="en-US" altLang="en-US" sz="1800" b="1" dirty="0"/>
              <a:t>4. </a:t>
            </a:r>
            <a:r>
              <a:rPr lang="en-US" altLang="en-US" sz="1800" dirty="0"/>
              <a:t>Make sure that your feedback is accurate before you provide it.</a:t>
            </a:r>
          </a:p>
          <a:p>
            <a:pPr marL="0" indent="0">
              <a:spcBef>
                <a:spcPct val="0"/>
              </a:spcBef>
              <a:spcAft>
                <a:spcPts val="600"/>
              </a:spcAft>
              <a:buFont typeface="Arial" panose="020B0604020202020204" pitchFamily="34" charset="0"/>
              <a:buNone/>
            </a:pPr>
            <a:r>
              <a:rPr lang="en-US" altLang="en-US" sz="1800" b="1" dirty="0"/>
              <a:t>5. </a:t>
            </a:r>
            <a:r>
              <a:rPr lang="en-US" altLang="en-US" sz="1800" dirty="0"/>
              <a:t>Use verbal and nonverbal messages that are in congruence (agree with each other).</a:t>
            </a:r>
          </a:p>
          <a:p>
            <a:pPr marL="0" indent="0">
              <a:spcBef>
                <a:spcPct val="0"/>
              </a:spcBef>
              <a:spcAft>
                <a:spcPts val="600"/>
              </a:spcAft>
              <a:buFont typeface="Arial" panose="020B0604020202020204" pitchFamily="34" charset="0"/>
              <a:buNone/>
            </a:pPr>
            <a:r>
              <a:rPr lang="en-US" altLang="en-US" sz="1800" b="1" dirty="0"/>
              <a:t>6. </a:t>
            </a:r>
            <a:r>
              <a:rPr lang="en-US" altLang="en-US" sz="1800" dirty="0"/>
              <a:t>Verify the customer’s meaning before providing feedback.</a:t>
            </a:r>
          </a:p>
          <a:p>
            <a:pPr marL="0" indent="0">
              <a:spcBef>
                <a:spcPct val="0"/>
              </a:spcBef>
              <a:spcAft>
                <a:spcPts val="600"/>
              </a:spcAft>
              <a:buFont typeface="Arial" panose="020B0604020202020204" pitchFamily="34" charset="0"/>
              <a:buNone/>
            </a:pPr>
            <a:r>
              <a:rPr lang="en-US" altLang="en-US" sz="1800" b="1" dirty="0"/>
              <a:t>7. </a:t>
            </a:r>
            <a:r>
              <a:rPr lang="en-US" altLang="en-US" sz="1800" dirty="0"/>
              <a:t>Make sure that your feedback is appropriate to the customer’s original message (active listening helps in getting the original message).</a:t>
            </a:r>
          </a:p>
          <a:p>
            <a:pPr marL="0" indent="0">
              <a:spcBef>
                <a:spcPct val="0"/>
              </a:spcBef>
              <a:spcAft>
                <a:spcPts val="600"/>
              </a:spcAft>
              <a:buFont typeface="Arial" panose="020B0604020202020204" pitchFamily="34" charset="0"/>
              <a:buNone/>
            </a:pPr>
            <a:r>
              <a:rPr lang="en-US" altLang="en-US" sz="1800" b="1" dirty="0"/>
              <a:t>8. </a:t>
            </a:r>
            <a:r>
              <a:rPr lang="en-US" altLang="en-US" sz="1800" dirty="0"/>
              <a:t>Strive to clarify feedback when the customer seems unclear of your intention.</a:t>
            </a:r>
          </a:p>
          <a:p>
            <a:pPr marL="0" indent="0">
              <a:spcBef>
                <a:spcPct val="0"/>
              </a:spcBef>
              <a:spcAft>
                <a:spcPts val="600"/>
              </a:spcAft>
              <a:buFont typeface="Arial" panose="020B0604020202020204" pitchFamily="34" charset="0"/>
              <a:buNone/>
            </a:pPr>
            <a:r>
              <a:rPr lang="en-US" altLang="en-US" sz="1800" b="1" dirty="0"/>
              <a:t>9. </a:t>
            </a:r>
            <a:r>
              <a:rPr lang="en-US" altLang="en-US" sz="1800" dirty="0"/>
              <a:t>Avoid overly critical feedback or negative language (as described in this chapter).</a:t>
            </a:r>
          </a:p>
          <a:p>
            <a:pPr marL="0" indent="0">
              <a:spcBef>
                <a:spcPct val="0"/>
              </a:spcBef>
              <a:spcAft>
                <a:spcPts val="600"/>
              </a:spcAft>
              <a:buFont typeface="Arial" panose="020B0604020202020204" pitchFamily="34" charset="0"/>
              <a:buNone/>
            </a:pPr>
            <a:r>
              <a:rPr lang="en-US" altLang="en-US" sz="1800" b="1" dirty="0"/>
              <a:t>10. </a:t>
            </a:r>
            <a:r>
              <a:rPr lang="en-US" altLang="en-US" sz="1800" dirty="0"/>
              <a:t>Do not provide feedback if it could damage the customer-provider relationship.</a:t>
            </a:r>
          </a:p>
        </p:txBody>
      </p:sp>
      <p:sp>
        <p:nvSpPr>
          <p:cNvPr id="4" name="Text Placeholder 3">
            <a:extLst>
              <a:ext uri="{FF2B5EF4-FFF2-40B4-BE49-F238E27FC236}">
                <a16:creationId xmlns:a16="http://schemas.microsoft.com/office/drawing/2014/main" xmlns="" id="{5048F9F2-795F-403B-96F8-60462B2CEFE3}"/>
              </a:ext>
            </a:extLst>
          </p:cNvPr>
          <p:cNvSpPr>
            <a:spLocks noGrp="1"/>
          </p:cNvSpPr>
          <p:nvPr>
            <p:ph type="body" sz="quarter" idx="16"/>
          </p:nvPr>
        </p:nvSpPr>
        <p:spPr/>
        <p:txBody>
          <a:bodyPr/>
          <a:lstStyle/>
          <a:p>
            <a:endParaRPr lang="en-US"/>
          </a:p>
        </p:txBody>
      </p:sp>
      <p:sp>
        <p:nvSpPr>
          <p:cNvPr id="3" name="Text Placeholder 2">
            <a:extLst>
              <a:ext uri="{FF2B5EF4-FFF2-40B4-BE49-F238E27FC236}">
                <a16:creationId xmlns:a16="http://schemas.microsoft.com/office/drawing/2014/main" xmlns="" id="{22AE5004-A8C6-4561-8477-45B49B95E296}"/>
              </a:ext>
            </a:extLst>
          </p:cNvPr>
          <p:cNvSpPr>
            <a:spLocks noGrp="1"/>
          </p:cNvSpPr>
          <p:nvPr>
            <p:ph type="body" sz="quarter" idx="11"/>
          </p:nvPr>
        </p:nvSpPr>
        <p:spPr/>
        <p:txBody>
          <a:bodyPr/>
          <a:lstStyle/>
          <a:p>
            <a:endParaRPr lang="en-US"/>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629A96-2E2F-43F2-8ED9-84CD85BCA858}"/>
              </a:ext>
            </a:extLst>
          </p:cNvPr>
          <p:cNvSpPr>
            <a:spLocks noGrp="1"/>
          </p:cNvSpPr>
          <p:nvPr>
            <p:ph type="title"/>
          </p:nvPr>
        </p:nvSpPr>
        <p:spPr/>
        <p:txBody>
          <a:bodyPr rtlCol="0">
            <a:normAutofit fontScale="90000"/>
          </a:bodyPr>
          <a:lstStyle/>
          <a:p>
            <a:pPr eaLnBrk="1" fontAlgn="auto" hangingPunct="1">
              <a:spcAft>
                <a:spcPts val="0"/>
              </a:spcAft>
              <a:defRPr/>
            </a:pPr>
            <a:r>
              <a:rPr lang="en-IN" dirty="0">
                <a:solidFill>
                  <a:srgbClr val="C00000"/>
                </a:solidFill>
              </a:rPr>
              <a:t>LO 3-5 Avoiding Negative Communication</a:t>
            </a:r>
            <a:endParaRPr lang="en-US" dirty="0">
              <a:solidFill>
                <a:srgbClr val="C00000"/>
              </a:solidFill>
            </a:endParaRPr>
          </a:p>
        </p:txBody>
      </p:sp>
      <p:sp>
        <p:nvSpPr>
          <p:cNvPr id="15363" name="Content Placeholder 2">
            <a:extLst>
              <a:ext uri="{FF2B5EF4-FFF2-40B4-BE49-F238E27FC236}">
                <a16:creationId xmlns:a16="http://schemas.microsoft.com/office/drawing/2014/main" xmlns="" id="{61E73A2A-CC3D-4CF3-B9C0-7D366CB5499F}"/>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800" dirty="0"/>
              <a:t>Focus your message on how you can work with the customer to accomplish needs satisfaction</a:t>
            </a:r>
          </a:p>
          <a:p>
            <a:pPr marL="1200150" lvl="1" indent="-457200"/>
            <a:r>
              <a:rPr lang="en-US" sz="2400" dirty="0"/>
              <a:t>Don’t use vague or weak terminology</a:t>
            </a:r>
          </a:p>
          <a:p>
            <a:pPr marL="1200150" lvl="1" indent="-457200"/>
            <a:r>
              <a:rPr lang="en-US" sz="2400" dirty="0"/>
              <a:t>Don’t use </a:t>
            </a:r>
            <a:r>
              <a:rPr lang="en-US" sz="2400" b="1" dirty="0"/>
              <a:t>global terms</a:t>
            </a:r>
          </a:p>
        </p:txBody>
      </p:sp>
      <p:sp>
        <p:nvSpPr>
          <p:cNvPr id="7" name="Text Placeholder 6"/>
          <p:cNvSpPr>
            <a:spLocks noGrp="1"/>
          </p:cNvSpPr>
          <p:nvPr>
            <p:ph type="body" sz="quarter" idx="16"/>
          </p:nvPr>
        </p:nvSpPr>
        <p:spPr/>
        <p:txBody>
          <a:bodyPr/>
          <a:lstStyle/>
          <a:p>
            <a:endParaRPr lang="en-US"/>
          </a:p>
        </p:txBody>
      </p:sp>
      <p:sp>
        <p:nvSpPr>
          <p:cNvPr id="6" name="Text Placeholder 5"/>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90010752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xmlns="" id="{5E03BBD9-9E24-427C-8805-C6D46F446ED1}"/>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Learning Outcomes</a:t>
            </a:r>
          </a:p>
        </p:txBody>
      </p:sp>
      <p:sp>
        <p:nvSpPr>
          <p:cNvPr id="13315" name="Text Box 4">
            <a:extLst>
              <a:ext uri="{FF2B5EF4-FFF2-40B4-BE49-F238E27FC236}">
                <a16:creationId xmlns:a16="http://schemas.microsoft.com/office/drawing/2014/main" xmlns="" id="{5C38D1B9-78C4-4012-817D-20E1E91C3768}"/>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77850" indent="-577850" eaLnBrk="1" hangingPunct="1">
              <a:buFont typeface="Arial" panose="020B0604020202020204" pitchFamily="34" charset="0"/>
              <a:buNone/>
              <a:tabLst>
                <a:tab pos="577850" algn="l"/>
              </a:tabLst>
            </a:pPr>
            <a:r>
              <a:rPr lang="en-US" altLang="en-US" sz="2200" dirty="0"/>
              <a:t>3-1	Explain the importance of effective communication in customer service.</a:t>
            </a:r>
          </a:p>
          <a:p>
            <a:pPr marL="577850" indent="-577850" eaLnBrk="1" hangingPunct="1">
              <a:buFont typeface="Arial" panose="020B0604020202020204" pitchFamily="34" charset="0"/>
              <a:buNone/>
              <a:tabLst>
                <a:tab pos="577850" algn="l"/>
              </a:tabLst>
            </a:pPr>
            <a:r>
              <a:rPr lang="en-US" altLang="en-US" sz="2200" dirty="0"/>
              <a:t>3-2	Recognize the elements of effective two-way interpersonal communication.</a:t>
            </a:r>
          </a:p>
          <a:p>
            <a:pPr marL="577850" indent="-577850" eaLnBrk="1" hangingPunct="1">
              <a:buFont typeface="Arial" panose="020B0604020202020204" pitchFamily="34" charset="0"/>
              <a:buNone/>
              <a:tabLst>
                <a:tab pos="577850" algn="l"/>
              </a:tabLst>
            </a:pPr>
            <a:r>
              <a:rPr lang="en-US" altLang="en-US" sz="2200" dirty="0"/>
              <a:t>3-3	Project a professional customer service image through positive communication.</a:t>
            </a:r>
          </a:p>
          <a:p>
            <a:pPr marL="577850" indent="-577850" eaLnBrk="1" hangingPunct="1">
              <a:buFont typeface="Arial" panose="020B0604020202020204" pitchFamily="34" charset="0"/>
              <a:buNone/>
              <a:tabLst>
                <a:tab pos="577850" algn="l"/>
              </a:tabLst>
            </a:pPr>
            <a:r>
              <a:rPr lang="en-US" altLang="en-US" sz="2200" dirty="0"/>
              <a:t>3-4	Provide feedback effectively.</a:t>
            </a:r>
          </a:p>
          <a:p>
            <a:pPr marL="577850" indent="-577850" eaLnBrk="1" hangingPunct="1">
              <a:buFont typeface="Arial" panose="020B0604020202020204" pitchFamily="34" charset="0"/>
              <a:buNone/>
              <a:tabLst>
                <a:tab pos="577850" algn="l"/>
              </a:tabLst>
            </a:pPr>
            <a:r>
              <a:rPr lang="en-US" altLang="en-US" sz="2200" dirty="0"/>
              <a:t>3-5	Avoid language that could send a negative message and harm the customer relationship.</a:t>
            </a:r>
          </a:p>
          <a:p>
            <a:pPr marL="577850" indent="-577850" eaLnBrk="1" hangingPunct="1">
              <a:buFont typeface="Arial" panose="020B0604020202020204" pitchFamily="34" charset="0"/>
              <a:buNone/>
              <a:tabLst>
                <a:tab pos="577850" algn="l"/>
              </a:tabLst>
            </a:pPr>
            <a:r>
              <a:rPr lang="en-US" altLang="en-US" sz="2200" dirty="0"/>
              <a:t>3-6	Use assertive communication techniques to enhance service.</a:t>
            </a:r>
          </a:p>
          <a:p>
            <a:pPr marL="577850" indent="-577850" eaLnBrk="1" hangingPunct="1">
              <a:buFont typeface="Arial" panose="020B0604020202020204" pitchFamily="34" charset="0"/>
              <a:buNone/>
              <a:tabLst>
                <a:tab pos="577850" algn="l"/>
              </a:tabLst>
            </a:pPr>
            <a:r>
              <a:rPr lang="en-US" altLang="en-US" sz="2200" dirty="0"/>
              <a:t>3-7	Identify key differences between assertive and aggressive behavior.</a:t>
            </a:r>
          </a:p>
        </p:txBody>
      </p:sp>
      <p:sp>
        <p:nvSpPr>
          <p:cNvPr id="7" name="Text Placeholder 6"/>
          <p:cNvSpPr>
            <a:spLocks noGrp="1"/>
          </p:cNvSpPr>
          <p:nvPr>
            <p:ph type="body" sz="quarter" idx="16"/>
          </p:nvPr>
        </p:nvSpPr>
        <p:spPr/>
        <p:txBody>
          <a:bodyPr/>
          <a:lstStyle/>
          <a:p>
            <a:endParaRPr lang="en-US"/>
          </a:p>
        </p:txBody>
      </p:sp>
      <p:sp>
        <p:nvSpPr>
          <p:cNvPr id="6" name="Text Placeholder 5"/>
          <p:cNvSpPr>
            <a:spLocks noGrp="1"/>
          </p:cNvSpPr>
          <p:nvPr>
            <p:ph type="body" sz="quarter" idx="11"/>
          </p:nvPr>
        </p:nvSpPr>
        <p:spPr/>
        <p:txBody>
          <a:bodyPr/>
          <a:lstStyle/>
          <a:p>
            <a:endParaRPr lang="en-US"/>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Avoid Negative Communication</a:t>
            </a:r>
          </a:p>
        </p:txBody>
      </p:sp>
      <p:sp>
        <p:nvSpPr>
          <p:cNvPr id="8" name="Content Placeholder 7"/>
          <p:cNvSpPr>
            <a:spLocks noGrp="1"/>
          </p:cNvSpPr>
          <p:nvPr>
            <p:ph idx="1"/>
          </p:nvPr>
        </p:nvSpPr>
        <p:spPr>
          <a:xfrm>
            <a:off x="425003" y="4312148"/>
            <a:ext cx="8281115" cy="2172119"/>
          </a:xfrm>
        </p:spPr>
        <p:txBody>
          <a:bodyPr/>
          <a:lstStyle/>
          <a:p>
            <a:pPr algn="ctr"/>
            <a:r>
              <a:rPr lang="en-US" dirty="0"/>
              <a:t>A good metaphor for avoiding negative communication is the old adage of “see no evil; hear no evil; speak no evil.” </a:t>
            </a:r>
          </a:p>
          <a:p>
            <a:pPr algn="ctr"/>
            <a:r>
              <a:rPr lang="en-US" i="1" dirty="0"/>
              <a:t>What are possible outcomes if you apply this concept with your customers?</a:t>
            </a:r>
            <a:endParaRPr lang="en-US" dirty="0"/>
          </a:p>
        </p:txBody>
      </p:sp>
      <p:pic>
        <p:nvPicPr>
          <p:cNvPr id="11" name="Content Placeholder 17" descr="A photo of three men, one with hands over eyes, the next with hands over ears, the third with hands over mouth.">
            <a:extLst>
              <a:ext uri="{FF2B5EF4-FFF2-40B4-BE49-F238E27FC236}">
                <a16:creationId xmlns:a16="http://schemas.microsoft.com/office/drawing/2014/main" xmlns="" id="{519E9876-ECD5-4DF5-B6F0-48FA91F3EE81}"/>
              </a:ext>
            </a:extLst>
          </p:cNvPr>
          <p:cNvPicPr>
            <a:picLocks noChangeAspect="1"/>
          </p:cNvPicPr>
          <p:nvPr/>
        </p:nvPicPr>
        <p:blipFill>
          <a:blip r:embed="rId2" cstate="print"/>
          <a:stretch>
            <a:fillRect/>
          </a:stretch>
        </p:blipFill>
        <p:spPr>
          <a:xfrm>
            <a:off x="1183087" y="1096452"/>
            <a:ext cx="6806485" cy="3146763"/>
          </a:xfrm>
          <a:prstGeom prst="rect">
            <a:avLst/>
          </a:prstGeom>
        </p:spPr>
      </p:pic>
      <p:sp>
        <p:nvSpPr>
          <p:cNvPr id="10" name="Text Placeholder 9"/>
          <p:cNvSpPr>
            <a:spLocks noGrp="1"/>
          </p:cNvSpPr>
          <p:nvPr>
            <p:ph type="body" sz="quarter" idx="16"/>
          </p:nvPr>
        </p:nvSpPr>
        <p:spPr/>
        <p:txBody>
          <a:bodyPr/>
          <a:lstStyle/>
          <a:p>
            <a:endParaRPr lang="en-US"/>
          </a:p>
        </p:txBody>
      </p:sp>
      <p:sp>
        <p:nvSpPr>
          <p:cNvPr id="9" name="Text Placeholder 8"/>
          <p:cNvSpPr>
            <a:spLocks noGrp="1"/>
          </p:cNvSpPr>
          <p:nvPr>
            <p:ph type="body" sz="quarter" idx="11"/>
          </p:nvPr>
        </p:nvSpPr>
        <p:spPr/>
        <p:txBody>
          <a:bodyPr/>
          <a:lstStyle/>
          <a:p>
            <a:r>
              <a:rPr lang="en-US" dirty="0"/>
              <a:t>©Stockbroker </a:t>
            </a:r>
            <a:r>
              <a:rPr lang="en-US" dirty="0" err="1"/>
              <a:t>xtra</a:t>
            </a:r>
            <a:r>
              <a:rPr lang="en-US" dirty="0"/>
              <a:t>/AGE </a:t>
            </a:r>
            <a:r>
              <a:rPr lang="en-US" dirty="0" err="1"/>
              <a:t>Fotostock</a:t>
            </a:r>
            <a:r>
              <a:rPr lang="en-US" dirty="0"/>
              <a:t> RF</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629A96-2E2F-43F2-8ED9-84CD85BCA858}"/>
              </a:ext>
            </a:extLst>
          </p:cNvPr>
          <p:cNvSpPr>
            <a:spLocks noGrp="1"/>
          </p:cNvSpPr>
          <p:nvPr>
            <p:ph type="title"/>
          </p:nvPr>
        </p:nvSpPr>
        <p:spPr/>
        <p:txBody>
          <a:bodyPr rtlCol="0">
            <a:normAutofit fontScale="90000"/>
          </a:bodyPr>
          <a:lstStyle/>
          <a:p>
            <a:pPr eaLnBrk="1" fontAlgn="auto" hangingPunct="1">
              <a:spcAft>
                <a:spcPts val="0"/>
              </a:spcAft>
              <a:defRPr/>
            </a:pPr>
            <a:r>
              <a:rPr lang="en-IN" dirty="0">
                <a:solidFill>
                  <a:srgbClr val="C00000"/>
                </a:solidFill>
              </a:rPr>
              <a:t>LO 3-6 Dealing Assertively with Customers</a:t>
            </a:r>
            <a:endParaRPr lang="en-US" dirty="0">
              <a:solidFill>
                <a:srgbClr val="C00000"/>
              </a:solidFill>
            </a:endParaRPr>
          </a:p>
        </p:txBody>
      </p:sp>
      <p:sp>
        <p:nvSpPr>
          <p:cNvPr id="15363" name="Content Placeholder 2">
            <a:extLst>
              <a:ext uri="{FF2B5EF4-FFF2-40B4-BE49-F238E27FC236}">
                <a16:creationId xmlns:a16="http://schemas.microsoft.com/office/drawing/2014/main" xmlns="" id="{61E73A2A-CC3D-4CF3-B9C0-7D366CB5499F}"/>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800" dirty="0"/>
              <a:t>Assertiveness level relates directly to behavioral style preferences and culture </a:t>
            </a:r>
          </a:p>
          <a:p>
            <a:pPr marL="1200150" lvl="1" indent="-457200"/>
            <a:r>
              <a:rPr lang="en-US" sz="2400" dirty="0"/>
              <a:t>Recognize which style to use in different situations</a:t>
            </a:r>
          </a:p>
          <a:p>
            <a:pPr marL="1200150" lvl="1" indent="-457200"/>
            <a:r>
              <a:rPr lang="en-US" sz="2400" dirty="0"/>
              <a:t>Show self-respect and respect for others</a:t>
            </a:r>
          </a:p>
          <a:p>
            <a:pPr marL="1200150" lvl="1" indent="-457200"/>
            <a:r>
              <a:rPr lang="en-US" sz="2400" dirty="0"/>
              <a:t>Express ideas confidently and positively</a:t>
            </a:r>
          </a:p>
          <a:p>
            <a:pPr marL="1200150" lvl="1" indent="-457200"/>
            <a:r>
              <a:rPr lang="en-US" sz="2400" dirty="0"/>
              <a:t>Be aware of cultural differences</a:t>
            </a:r>
          </a:p>
        </p:txBody>
      </p:sp>
      <p:sp>
        <p:nvSpPr>
          <p:cNvPr id="7" name="Text Placeholder 6"/>
          <p:cNvSpPr>
            <a:spLocks noGrp="1"/>
          </p:cNvSpPr>
          <p:nvPr>
            <p:ph type="body" sz="quarter" idx="16"/>
          </p:nvPr>
        </p:nvSpPr>
        <p:spPr/>
        <p:txBody>
          <a:bodyPr/>
          <a:lstStyle/>
          <a:p>
            <a:endParaRPr lang="en-US"/>
          </a:p>
        </p:txBody>
      </p:sp>
      <p:sp>
        <p:nvSpPr>
          <p:cNvPr id="6" name="Text Placeholder 5"/>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98202369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2C0BEB-0254-4DDA-BEE6-EA0E50D1685D}"/>
              </a:ext>
            </a:extLst>
          </p:cNvPr>
          <p:cNvSpPr>
            <a:spLocks noGrp="1"/>
          </p:cNvSpPr>
          <p:nvPr>
            <p:ph type="title"/>
          </p:nvPr>
        </p:nvSpPr>
        <p:spPr/>
        <p:txBody>
          <a:bodyPr rtlCol="0">
            <a:normAutofit fontScale="90000"/>
          </a:bodyPr>
          <a:lstStyle/>
          <a:p>
            <a:pPr eaLnBrk="1" fontAlgn="auto" hangingPunct="1">
              <a:spcAft>
                <a:spcPts val="0"/>
              </a:spcAft>
              <a:defRPr/>
            </a:pPr>
            <a:r>
              <a:rPr lang="en-US" dirty="0">
                <a:solidFill>
                  <a:srgbClr val="C00000"/>
                </a:solidFill>
              </a:rPr>
              <a:t>Figure 3.5 Nonassertive and Assertive Behaviors</a:t>
            </a:r>
          </a:p>
        </p:txBody>
      </p:sp>
      <p:sp>
        <p:nvSpPr>
          <p:cNvPr id="33796" name="Content Placeholder 10">
            <a:extLst>
              <a:ext uri="{FF2B5EF4-FFF2-40B4-BE49-F238E27FC236}">
                <a16:creationId xmlns:a16="http://schemas.microsoft.com/office/drawing/2014/main" xmlns="" id="{BA42AD49-9F50-41F5-97D2-C11E221FAAB5}"/>
              </a:ext>
            </a:extLst>
          </p:cNvPr>
          <p:cNvSpPr>
            <a:spLocks noGrp="1"/>
          </p:cNvSpPr>
          <p:nvPr>
            <p:ph idx="1"/>
          </p:nvPr>
        </p:nvSpPr>
        <p:spPr bwMode="auto">
          <a:xfrm>
            <a:off x="457200" y="1165608"/>
            <a:ext cx="4627266" cy="53875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0"/>
              </a:spcBef>
              <a:spcAft>
                <a:spcPts val="600"/>
              </a:spcAft>
            </a:pPr>
            <a:r>
              <a:rPr lang="en-US" altLang="en-US" b="1" dirty="0"/>
              <a:t>Nonassertive</a:t>
            </a:r>
          </a:p>
          <a:p>
            <a:pPr>
              <a:spcBef>
                <a:spcPct val="0"/>
              </a:spcBef>
              <a:spcAft>
                <a:spcPts val="600"/>
              </a:spcAft>
              <a:buFont typeface="Arial" pitchFamily="34" charset="0"/>
              <a:buChar char="•"/>
            </a:pPr>
            <a:r>
              <a:rPr lang="en-US" altLang="en-US" sz="2000" dirty="0"/>
              <a:t>  Poor eye contact while speaking</a:t>
            </a:r>
          </a:p>
          <a:p>
            <a:pPr>
              <a:spcBef>
                <a:spcPct val="0"/>
              </a:spcBef>
              <a:spcAft>
                <a:spcPts val="600"/>
              </a:spcAft>
              <a:buFont typeface="Arial" pitchFamily="34" charset="0"/>
              <a:buChar char="•"/>
            </a:pPr>
            <a:r>
              <a:rPr lang="en-US" altLang="en-US" sz="2000" dirty="0"/>
              <a:t>  Weak handshake</a:t>
            </a:r>
          </a:p>
          <a:p>
            <a:pPr>
              <a:spcBef>
                <a:spcPct val="0"/>
              </a:spcBef>
              <a:spcAft>
                <a:spcPts val="600"/>
              </a:spcAft>
              <a:buFont typeface="Arial" pitchFamily="34" charset="0"/>
              <a:buChar char="•"/>
            </a:pPr>
            <a:r>
              <a:rPr lang="en-US" altLang="en-US" sz="2000" dirty="0"/>
              <a:t>  Use of verbal paralanguage</a:t>
            </a:r>
          </a:p>
          <a:p>
            <a:pPr>
              <a:spcBef>
                <a:spcPct val="0"/>
              </a:spcBef>
              <a:spcAft>
                <a:spcPts val="600"/>
              </a:spcAft>
              <a:buFont typeface="Arial" pitchFamily="34" charset="0"/>
              <a:buChar char="•"/>
            </a:pPr>
            <a:r>
              <a:rPr lang="en-US" altLang="en-US" sz="2000" dirty="0"/>
              <a:t>  Apologetic in words and tone</a:t>
            </a:r>
          </a:p>
          <a:p>
            <a:pPr>
              <a:spcBef>
                <a:spcPct val="0"/>
              </a:spcBef>
              <a:spcAft>
                <a:spcPts val="600"/>
              </a:spcAft>
              <a:buFont typeface="Arial" pitchFamily="34" charset="0"/>
              <a:buChar char="•"/>
            </a:pPr>
            <a:r>
              <a:rPr lang="en-US" altLang="en-US" sz="2000" dirty="0"/>
              <a:t>  Soft, subdued tone</a:t>
            </a:r>
          </a:p>
          <a:p>
            <a:pPr>
              <a:spcBef>
                <a:spcPct val="0"/>
              </a:spcBef>
              <a:spcAft>
                <a:spcPts val="600"/>
              </a:spcAft>
              <a:buFont typeface="Arial" pitchFamily="34" charset="0"/>
              <a:buChar char="•"/>
            </a:pPr>
            <a:r>
              <a:rPr lang="en-US" altLang="en-US" sz="2000" dirty="0"/>
              <a:t>  Finger-pointing and blaming others</a:t>
            </a:r>
          </a:p>
          <a:p>
            <a:pPr>
              <a:spcBef>
                <a:spcPct val="0"/>
              </a:spcBef>
              <a:spcAft>
                <a:spcPts val="600"/>
              </a:spcAft>
              <a:buFont typeface="Arial" pitchFamily="34" charset="0"/>
              <a:buChar char="•"/>
            </a:pPr>
            <a:r>
              <a:rPr lang="en-US" altLang="en-US" sz="2000" dirty="0"/>
              <a:t>  Nervous gestures</a:t>
            </a:r>
          </a:p>
          <a:p>
            <a:pPr>
              <a:spcBef>
                <a:spcPct val="0"/>
              </a:spcBef>
              <a:spcAft>
                <a:spcPts val="600"/>
              </a:spcAft>
              <a:buFont typeface="Arial" pitchFamily="34" charset="0"/>
              <a:buChar char="•"/>
            </a:pPr>
            <a:r>
              <a:rPr lang="en-US" altLang="en-US" sz="2000" dirty="0"/>
              <a:t>  Indecisiveness</a:t>
            </a:r>
          </a:p>
          <a:p>
            <a:pPr>
              <a:spcBef>
                <a:spcPct val="0"/>
              </a:spcBef>
              <a:spcAft>
                <a:spcPts val="600"/>
              </a:spcAft>
              <a:buFont typeface="Arial" pitchFamily="34" charset="0"/>
              <a:buChar char="•"/>
            </a:pPr>
            <a:r>
              <a:rPr lang="en-US" altLang="en-US" sz="2000" dirty="0"/>
              <a:t>  Rambling speech</a:t>
            </a:r>
          </a:p>
        </p:txBody>
      </p:sp>
      <p:sp>
        <p:nvSpPr>
          <p:cNvPr id="33798" name="Content Placeholder 7">
            <a:extLst>
              <a:ext uri="{FF2B5EF4-FFF2-40B4-BE49-F238E27FC236}">
                <a16:creationId xmlns:a16="http://schemas.microsoft.com/office/drawing/2014/main" xmlns="" id="{D714D91C-D85A-48FF-BEED-9A328F61A9AB}"/>
              </a:ext>
            </a:extLst>
          </p:cNvPr>
          <p:cNvSpPr>
            <a:spLocks noGrp="1"/>
          </p:cNvSpPr>
          <p:nvPr>
            <p:ph sz="quarter" idx="4294967295"/>
          </p:nvPr>
        </p:nvSpPr>
        <p:spPr bwMode="auto">
          <a:xfrm>
            <a:off x="4861065" y="1117879"/>
            <a:ext cx="4041775" cy="4911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0"/>
              </a:spcBef>
              <a:spcAft>
                <a:spcPts val="600"/>
              </a:spcAft>
              <a:buNone/>
            </a:pPr>
            <a:r>
              <a:rPr lang="en-US" altLang="en-US" sz="2400" b="1" dirty="0"/>
              <a:t>Assertive</a:t>
            </a:r>
          </a:p>
          <a:p>
            <a:pPr>
              <a:spcBef>
                <a:spcPct val="0"/>
              </a:spcBef>
              <a:spcAft>
                <a:spcPts val="600"/>
              </a:spcAft>
            </a:pPr>
            <a:r>
              <a:rPr lang="en-US" altLang="en-US" sz="2000" dirty="0"/>
              <a:t>Proper eye contact</a:t>
            </a:r>
          </a:p>
          <a:p>
            <a:pPr>
              <a:spcBef>
                <a:spcPct val="0"/>
              </a:spcBef>
              <a:spcAft>
                <a:spcPts val="600"/>
              </a:spcAft>
            </a:pPr>
            <a:r>
              <a:rPr lang="en-US" altLang="en-US" sz="2000" dirty="0"/>
              <a:t>Firm handshake</a:t>
            </a:r>
          </a:p>
          <a:p>
            <a:pPr>
              <a:spcBef>
                <a:spcPct val="0"/>
              </a:spcBef>
              <a:spcAft>
                <a:spcPts val="600"/>
              </a:spcAft>
            </a:pPr>
            <a:r>
              <a:rPr lang="en-US" altLang="en-US" sz="2000" dirty="0"/>
              <a:t>Gather thoughts and speak</a:t>
            </a:r>
          </a:p>
          <a:p>
            <a:pPr>
              <a:spcBef>
                <a:spcPct val="0"/>
              </a:spcBef>
              <a:spcAft>
                <a:spcPts val="600"/>
              </a:spcAft>
            </a:pPr>
            <a:r>
              <a:rPr lang="en-US" altLang="en-US" sz="2000" dirty="0"/>
              <a:t>Apologize for the mistake, then take control and move on</a:t>
            </a:r>
          </a:p>
          <a:p>
            <a:pPr>
              <a:spcBef>
                <a:spcPct val="0"/>
              </a:spcBef>
              <a:spcAft>
                <a:spcPts val="600"/>
              </a:spcAft>
            </a:pPr>
            <a:r>
              <a:rPr lang="en-US" altLang="en-US" sz="2000" dirty="0"/>
              <a:t>Increased volume, sounding firm and convincing</a:t>
            </a:r>
          </a:p>
          <a:p>
            <a:pPr>
              <a:spcBef>
                <a:spcPct val="0"/>
              </a:spcBef>
              <a:spcAft>
                <a:spcPts val="600"/>
              </a:spcAft>
            </a:pPr>
            <a:r>
              <a:rPr lang="en-US" altLang="en-US" sz="2000" dirty="0"/>
              <a:t>Take responsibility and resolve the problem</a:t>
            </a:r>
          </a:p>
          <a:p>
            <a:pPr>
              <a:spcBef>
                <a:spcPct val="0"/>
              </a:spcBef>
              <a:spcAft>
                <a:spcPts val="600"/>
              </a:spcAft>
            </a:pPr>
            <a:r>
              <a:rPr lang="en-US" altLang="en-US" sz="2000" dirty="0"/>
              <a:t>Self-assured gestures</a:t>
            </a:r>
          </a:p>
          <a:p>
            <a:pPr>
              <a:spcBef>
                <a:spcPct val="0"/>
              </a:spcBef>
              <a:spcAft>
                <a:spcPts val="600"/>
              </a:spcAft>
            </a:pPr>
            <a:r>
              <a:rPr lang="en-US" altLang="en-US" sz="2000" dirty="0"/>
              <a:t>Thorough knowledge about the products and services</a:t>
            </a:r>
          </a:p>
          <a:p>
            <a:pPr>
              <a:spcBef>
                <a:spcPct val="0"/>
              </a:spcBef>
              <a:spcAft>
                <a:spcPts val="600"/>
              </a:spcAft>
            </a:pPr>
            <a:r>
              <a:rPr lang="en-US" altLang="en-US" sz="2000" dirty="0"/>
              <a:t>Think, plan, and then speak</a:t>
            </a:r>
          </a:p>
        </p:txBody>
      </p:sp>
      <p:sp>
        <p:nvSpPr>
          <p:cNvPr id="33797" name="Text Placeholder 6">
            <a:extLst>
              <a:ext uri="{FF2B5EF4-FFF2-40B4-BE49-F238E27FC236}">
                <a16:creationId xmlns:a16="http://schemas.microsoft.com/office/drawing/2014/main" xmlns="" id="{C048D2BD-C88C-44A9-86C2-35470485A08F}"/>
              </a:ext>
            </a:extLst>
          </p:cNvPr>
          <p:cNvSpPr>
            <a:spLocks noGrp="1"/>
          </p:cNvSpPr>
          <p:nvPr>
            <p:ph type="body"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endParaRPr lang="en-US" altLang="en-US" dirty="0"/>
          </a:p>
        </p:txBody>
      </p:sp>
      <p:sp>
        <p:nvSpPr>
          <p:cNvPr id="33795" name="Text Placeholder 5">
            <a:extLst>
              <a:ext uri="{FF2B5EF4-FFF2-40B4-BE49-F238E27FC236}">
                <a16:creationId xmlns:a16="http://schemas.microsoft.com/office/drawing/2014/main" xmlns="" id="{546E1617-00FD-4CB7-9F18-5997DBB7CD74}"/>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endParaRPr lang="en-US" altLang="en-US" dirty="0"/>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629A96-2E2F-43F2-8ED9-84CD85BCA858}"/>
              </a:ext>
            </a:extLst>
          </p:cNvPr>
          <p:cNvSpPr>
            <a:spLocks noGrp="1"/>
          </p:cNvSpPr>
          <p:nvPr>
            <p:ph type="title"/>
          </p:nvPr>
        </p:nvSpPr>
        <p:spPr/>
        <p:txBody>
          <a:bodyPr rtlCol="0">
            <a:normAutofit fontScale="90000"/>
          </a:bodyPr>
          <a:lstStyle/>
          <a:p>
            <a:pPr eaLnBrk="1" fontAlgn="auto" hangingPunct="1">
              <a:spcAft>
                <a:spcPts val="0"/>
              </a:spcAft>
              <a:defRPr/>
            </a:pPr>
            <a:r>
              <a:rPr lang="en-IN" dirty="0">
                <a:solidFill>
                  <a:srgbClr val="C00000"/>
                </a:solidFill>
              </a:rPr>
              <a:t>LO 3-7 Assertive versus Aggressive Service </a:t>
            </a:r>
            <a:endParaRPr lang="en-US" sz="2200" dirty="0">
              <a:solidFill>
                <a:srgbClr val="C00000"/>
              </a:solidFill>
            </a:endParaRPr>
          </a:p>
        </p:txBody>
      </p:sp>
      <p:sp>
        <p:nvSpPr>
          <p:cNvPr id="15363" name="Content Placeholder 2">
            <a:extLst>
              <a:ext uri="{FF2B5EF4-FFF2-40B4-BE49-F238E27FC236}">
                <a16:creationId xmlns:a16="http://schemas.microsoft.com/office/drawing/2014/main" xmlns="" id="{61E73A2A-CC3D-4CF3-B9C0-7D366CB5499F}"/>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800" dirty="0"/>
              <a:t>Assertive behavior sustains customer relationships while aggressive behavior can destroy them.</a:t>
            </a:r>
          </a:p>
          <a:p>
            <a:pPr marL="1085850" lvl="1" indent="-342900"/>
            <a:r>
              <a:rPr lang="en-US" sz="2400" dirty="0"/>
              <a:t>You win and I win</a:t>
            </a:r>
          </a:p>
          <a:p>
            <a:pPr marL="1085850" lvl="1" indent="-342900">
              <a:spcBef>
                <a:spcPts val="0"/>
              </a:spcBef>
              <a:spcAft>
                <a:spcPts val="600"/>
              </a:spcAft>
            </a:pPr>
            <a:r>
              <a:rPr lang="en-US" sz="2400" dirty="0"/>
              <a:t>Project an image of confidence, be self-assured, and state what you believe to be true in a self-confident manner</a:t>
            </a:r>
          </a:p>
          <a:p>
            <a:pPr>
              <a:spcBef>
                <a:spcPts val="0"/>
              </a:spcBef>
              <a:spcAft>
                <a:spcPts val="600"/>
              </a:spcAft>
            </a:pPr>
            <a:r>
              <a:rPr lang="en-US" sz="2800" dirty="0"/>
              <a:t>Aggression involves hostile or offensive behavior</a:t>
            </a:r>
          </a:p>
          <a:p>
            <a:pPr>
              <a:spcBef>
                <a:spcPts val="0"/>
              </a:spcBef>
              <a:spcAft>
                <a:spcPts val="600"/>
              </a:spcAft>
            </a:pPr>
            <a:r>
              <a:rPr lang="en-US" sz="2800" dirty="0"/>
              <a:t>Aggressive behavior can lead to relationship failure</a:t>
            </a:r>
          </a:p>
        </p:txBody>
      </p:sp>
      <p:sp>
        <p:nvSpPr>
          <p:cNvPr id="7" name="Text Placeholder 6"/>
          <p:cNvSpPr>
            <a:spLocks noGrp="1"/>
          </p:cNvSpPr>
          <p:nvPr>
            <p:ph type="body" sz="quarter" idx="16"/>
          </p:nvPr>
        </p:nvSpPr>
        <p:spPr/>
        <p:txBody>
          <a:bodyPr/>
          <a:lstStyle/>
          <a:p>
            <a:endParaRPr lang="en-US"/>
          </a:p>
        </p:txBody>
      </p:sp>
      <p:sp>
        <p:nvSpPr>
          <p:cNvPr id="6" name="Text Placeholder 5"/>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81477030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Aggressive Behavior</a:t>
            </a:r>
          </a:p>
        </p:txBody>
      </p:sp>
      <p:sp>
        <p:nvSpPr>
          <p:cNvPr id="8" name="Content Placeholder 7"/>
          <p:cNvSpPr>
            <a:spLocks noGrp="1"/>
          </p:cNvSpPr>
          <p:nvPr>
            <p:ph idx="1"/>
          </p:nvPr>
        </p:nvSpPr>
        <p:spPr>
          <a:xfrm>
            <a:off x="5260312" y="1115366"/>
            <a:ext cx="3089869" cy="5367495"/>
          </a:xfrm>
        </p:spPr>
        <p:txBody>
          <a:bodyPr/>
          <a:lstStyle/>
          <a:p>
            <a:r>
              <a:rPr lang="en-US" dirty="0"/>
              <a:t>Aggressive behavior with customers will almost always end up with negative results. </a:t>
            </a:r>
          </a:p>
          <a:p>
            <a:r>
              <a:rPr lang="en-US" sz="2000" i="1" dirty="0"/>
              <a:t>What can you do as a service provider to ensure that interactions with others do not escalate into confrontational situations?</a:t>
            </a:r>
            <a:endParaRPr lang="en-US" sz="2000" dirty="0"/>
          </a:p>
        </p:txBody>
      </p:sp>
      <p:pic>
        <p:nvPicPr>
          <p:cNvPr id="11" name="Content Placeholder 14" descr="A photo of an unhappy customer and server in a restaurant. ">
            <a:extLst>
              <a:ext uri="{FF2B5EF4-FFF2-40B4-BE49-F238E27FC236}">
                <a16:creationId xmlns:a16="http://schemas.microsoft.com/office/drawing/2014/main" xmlns="" id="{42DB1A94-3C91-4280-8F91-17164429CA92}"/>
              </a:ext>
            </a:extLst>
          </p:cNvPr>
          <p:cNvPicPr>
            <a:picLocks noChangeAspect="1"/>
          </p:cNvPicPr>
          <p:nvPr/>
        </p:nvPicPr>
        <p:blipFill>
          <a:blip r:embed="rId2" cstate="print"/>
          <a:stretch>
            <a:fillRect/>
          </a:stretch>
        </p:blipFill>
        <p:spPr>
          <a:xfrm>
            <a:off x="541775" y="1697152"/>
            <a:ext cx="4633126" cy="3086428"/>
          </a:xfrm>
          <a:prstGeom prst="rect">
            <a:avLst/>
          </a:prstGeom>
        </p:spPr>
      </p:pic>
      <p:sp>
        <p:nvSpPr>
          <p:cNvPr id="10" name="Text Placeholder 9"/>
          <p:cNvSpPr>
            <a:spLocks noGrp="1"/>
          </p:cNvSpPr>
          <p:nvPr>
            <p:ph type="body" sz="quarter" idx="16"/>
          </p:nvPr>
        </p:nvSpPr>
        <p:spPr/>
        <p:txBody>
          <a:bodyPr/>
          <a:lstStyle/>
          <a:p>
            <a:endParaRPr lang="en-US"/>
          </a:p>
        </p:txBody>
      </p:sp>
      <p:sp>
        <p:nvSpPr>
          <p:cNvPr id="9" name="Text Placeholder 8"/>
          <p:cNvSpPr>
            <a:spLocks noGrp="1"/>
          </p:cNvSpPr>
          <p:nvPr>
            <p:ph type="body" sz="quarter" idx="11"/>
          </p:nvPr>
        </p:nvSpPr>
        <p:spPr/>
        <p:txBody>
          <a:bodyPr/>
          <a:lstStyle/>
          <a:p>
            <a:r>
              <a:rPr lang="en-US" dirty="0"/>
              <a:t>©</a:t>
            </a:r>
            <a:r>
              <a:rPr lang="en-US" dirty="0" err="1"/>
              <a:t>wavebreakmedia</a:t>
            </a:r>
            <a:r>
              <a:rPr lang="en-US" dirty="0"/>
              <a:t>/Shutterstock.com RF</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xmlns="" id="{73F1F508-64D6-41A9-83BF-E0306FB43E42}"/>
              </a:ext>
            </a:extLst>
          </p:cNvPr>
          <p:cNvSpPr>
            <a:spLocks noGrp="1"/>
          </p:cNvSpPr>
          <p:nvPr>
            <p:ph type="title"/>
          </p:nvPr>
        </p:nvSpPr>
        <p:spPr>
          <a:xfrm>
            <a:off x="0" y="2095500"/>
            <a:ext cx="9144000" cy="609600"/>
          </a:xfrm>
        </p:spPr>
        <p:txBody>
          <a:bodyPr/>
          <a:lstStyle/>
          <a:p>
            <a:r>
              <a:rPr lang="en-US" dirty="0"/>
              <a:t>Appendix of Image Long Descriptions</a:t>
            </a:r>
          </a:p>
        </p:txBody>
      </p:sp>
      <p:sp>
        <p:nvSpPr>
          <p:cNvPr id="20" name="Text Placeholder 19">
            <a:extLst>
              <a:ext uri="{FF2B5EF4-FFF2-40B4-BE49-F238E27FC236}">
                <a16:creationId xmlns:a16="http://schemas.microsoft.com/office/drawing/2014/main" xmlns="" id="{C4273236-A222-412B-B174-23A07513BD21}"/>
              </a:ext>
            </a:extLst>
          </p:cNvPr>
          <p:cNvSpPr>
            <a:spLocks noGrp="1"/>
          </p:cNvSpPr>
          <p:nvPr>
            <p:ph type="body" sz="quarter" idx="16"/>
          </p:nvPr>
        </p:nvSpPr>
        <p:spPr/>
        <p:txBody>
          <a:bodyPr/>
          <a:lstStyle/>
          <a:p>
            <a:endParaRPr lang="en-US"/>
          </a:p>
        </p:txBody>
      </p:sp>
      <p:sp>
        <p:nvSpPr>
          <p:cNvPr id="19" name="Text Placeholder 18">
            <a:extLst>
              <a:ext uri="{FF2B5EF4-FFF2-40B4-BE49-F238E27FC236}">
                <a16:creationId xmlns:a16="http://schemas.microsoft.com/office/drawing/2014/main" xmlns="" id="{D174C997-9308-43B9-AB45-B6130B6211BC}"/>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9061268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C9731408-96D9-4FD1-83BF-C1B6CF9C0A76}"/>
              </a:ext>
            </a:extLst>
          </p:cNvPr>
          <p:cNvSpPr>
            <a:spLocks noGrp="1"/>
          </p:cNvSpPr>
          <p:nvPr>
            <p:ph type="title"/>
          </p:nvPr>
        </p:nvSpPr>
        <p:spPr/>
        <p:txBody>
          <a:bodyPr/>
          <a:lstStyle/>
          <a:p>
            <a:r>
              <a:rPr lang="en-US" dirty="0"/>
              <a:t>Appendix 1 </a:t>
            </a:r>
            <a:r>
              <a:rPr lang="en-US" dirty="0">
                <a:solidFill>
                  <a:srgbClr val="C00000"/>
                </a:solidFill>
              </a:rPr>
              <a:t>Figure 3.1 - Interpersonal Communication Model</a:t>
            </a:r>
            <a:endParaRPr lang="en-US" dirty="0"/>
          </a:p>
        </p:txBody>
      </p:sp>
      <p:sp>
        <p:nvSpPr>
          <p:cNvPr id="11" name="Content Placeholder 10">
            <a:extLst>
              <a:ext uri="{FF2B5EF4-FFF2-40B4-BE49-F238E27FC236}">
                <a16:creationId xmlns:a16="http://schemas.microsoft.com/office/drawing/2014/main" xmlns="" id="{A2C2B2CF-9108-44E0-AD44-0BAFCB9E78E8}"/>
              </a:ext>
            </a:extLst>
          </p:cNvPr>
          <p:cNvSpPr>
            <a:spLocks noGrp="1"/>
          </p:cNvSpPr>
          <p:nvPr>
            <p:ph idx="1"/>
          </p:nvPr>
        </p:nvSpPr>
        <p:spPr>
          <a:xfrm>
            <a:off x="457200" y="1889090"/>
            <a:ext cx="8229600" cy="4664110"/>
          </a:xfrm>
        </p:spPr>
        <p:txBody>
          <a:bodyPr/>
          <a:lstStyle/>
          <a:p>
            <a:r>
              <a:rPr lang="en-US" dirty="0"/>
              <a:t>A diagram shows that senders encode messages and send them through channels to receivers, who decode them and send back feedback. Filters are applied by both senders and receivers. Noise in the environment can interfere with the message.</a:t>
            </a:r>
          </a:p>
        </p:txBody>
      </p:sp>
      <p:sp>
        <p:nvSpPr>
          <p:cNvPr id="6" name="Text Placeholder 5"/>
          <p:cNvSpPr>
            <a:spLocks noGrp="1"/>
          </p:cNvSpPr>
          <p:nvPr>
            <p:ph type="body" sz="quarter" idx="16"/>
          </p:nvPr>
        </p:nvSpPr>
        <p:spPr/>
        <p:txBody>
          <a:bodyPr/>
          <a:lstStyle/>
          <a:p>
            <a:r>
              <a:rPr lang="en-US" dirty="0">
                <a:hlinkClick r:id="rId2" action="ppaction://hlinksldjump"/>
              </a:rPr>
              <a:t>Return to original slide</a:t>
            </a:r>
            <a:endParaRPr lang="en-US" dirty="0"/>
          </a:p>
        </p:txBody>
      </p:sp>
      <p:sp>
        <p:nvSpPr>
          <p:cNvPr id="13" name="Text Placeholder 12">
            <a:extLst>
              <a:ext uri="{FF2B5EF4-FFF2-40B4-BE49-F238E27FC236}">
                <a16:creationId xmlns:a16="http://schemas.microsoft.com/office/drawing/2014/main" xmlns="" id="{C00F2B14-8076-486C-AC6C-4F46D8C29C2D}"/>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71260025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8CE3E4F9-056D-453D-89A3-2A8DB1C7B21B}"/>
              </a:ext>
            </a:extLst>
          </p:cNvPr>
          <p:cNvSpPr>
            <a:spLocks noGrp="1"/>
          </p:cNvSpPr>
          <p:nvPr>
            <p:ph type="title"/>
          </p:nvPr>
        </p:nvSpPr>
        <p:spPr/>
        <p:txBody>
          <a:bodyPr/>
          <a:lstStyle/>
          <a:p>
            <a:r>
              <a:rPr lang="en-US" dirty="0"/>
              <a:t>Appendix 2 Figure 3.2 Positive Communication Model</a:t>
            </a:r>
          </a:p>
        </p:txBody>
      </p:sp>
      <p:sp>
        <p:nvSpPr>
          <p:cNvPr id="11" name="Content Placeholder 10">
            <a:extLst>
              <a:ext uri="{FF2B5EF4-FFF2-40B4-BE49-F238E27FC236}">
                <a16:creationId xmlns:a16="http://schemas.microsoft.com/office/drawing/2014/main" xmlns="" id="{137BF3CD-713B-4AE2-9DD5-F59D4C19F773}"/>
              </a:ext>
            </a:extLst>
          </p:cNvPr>
          <p:cNvSpPr>
            <a:spLocks noGrp="1"/>
          </p:cNvSpPr>
          <p:nvPr>
            <p:ph idx="1"/>
          </p:nvPr>
        </p:nvSpPr>
        <p:spPr>
          <a:xfrm>
            <a:off x="457200" y="1617784"/>
            <a:ext cx="8229600" cy="4935415"/>
          </a:xfrm>
        </p:spPr>
        <p:txBody>
          <a:bodyPr/>
          <a:lstStyle/>
          <a:p>
            <a:r>
              <a:rPr lang="en-US" dirty="0"/>
              <a:t>A graphic shows positive communication has four purposes: Prepare interactions, let customers know importance, address expectations positively, and nurture continuing relationships.</a:t>
            </a:r>
          </a:p>
        </p:txBody>
      </p:sp>
      <p:sp>
        <p:nvSpPr>
          <p:cNvPr id="6" name="Text Placeholder 5"/>
          <p:cNvSpPr>
            <a:spLocks noGrp="1"/>
          </p:cNvSpPr>
          <p:nvPr>
            <p:ph type="body" sz="quarter" idx="16"/>
          </p:nvPr>
        </p:nvSpPr>
        <p:spPr/>
        <p:txBody>
          <a:bodyPr/>
          <a:lstStyle/>
          <a:p>
            <a:r>
              <a:rPr lang="en-US" dirty="0">
                <a:hlinkClick r:id="rId2" action="ppaction://hlinksldjump"/>
              </a:rPr>
              <a:t>Return to original slide</a:t>
            </a:r>
            <a:endParaRPr lang="en-US" dirty="0"/>
          </a:p>
        </p:txBody>
      </p:sp>
      <p:sp>
        <p:nvSpPr>
          <p:cNvPr id="13" name="Text Placeholder 12">
            <a:extLst>
              <a:ext uri="{FF2B5EF4-FFF2-40B4-BE49-F238E27FC236}">
                <a16:creationId xmlns:a16="http://schemas.microsoft.com/office/drawing/2014/main" xmlns="" id="{3AD7DC1F-2ACE-4A0E-AB15-25044E25AB96}"/>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60628275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629A96-2E2F-43F2-8ED9-84CD85BCA858}"/>
              </a:ext>
            </a:extLst>
          </p:cNvPr>
          <p:cNvSpPr>
            <a:spLocks noGrp="1"/>
          </p:cNvSpPr>
          <p:nvPr>
            <p:ph type="title"/>
          </p:nvPr>
        </p:nvSpPr>
        <p:spPr/>
        <p:txBody>
          <a:bodyPr rtlCol="0">
            <a:normAutofit fontScale="90000"/>
          </a:bodyPr>
          <a:lstStyle/>
          <a:p>
            <a:pPr eaLnBrk="1" fontAlgn="auto" hangingPunct="1">
              <a:spcAft>
                <a:spcPts val="0"/>
              </a:spcAft>
              <a:defRPr/>
            </a:pPr>
            <a:r>
              <a:rPr lang="en-IN" dirty="0">
                <a:solidFill>
                  <a:srgbClr val="C00000"/>
                </a:solidFill>
              </a:rPr>
              <a:t>LO 3-1 The Importance of Effective Communication</a:t>
            </a:r>
            <a:endParaRPr lang="en-US" dirty="0">
              <a:solidFill>
                <a:srgbClr val="C00000"/>
              </a:solidFill>
            </a:endParaRPr>
          </a:p>
        </p:txBody>
      </p:sp>
      <p:sp>
        <p:nvSpPr>
          <p:cNvPr id="15363" name="Content Placeholder 2">
            <a:extLst>
              <a:ext uri="{FF2B5EF4-FFF2-40B4-BE49-F238E27FC236}">
                <a16:creationId xmlns:a16="http://schemas.microsoft.com/office/drawing/2014/main" xmlns="" id="{61E73A2A-CC3D-4CF3-B9C0-7D366CB5499F}"/>
              </a:ext>
            </a:extLst>
          </p:cNvPr>
          <p:cNvSpPr>
            <a:spLocks noGrp="1"/>
          </p:cNvSpPr>
          <p:nvPr>
            <p:ph idx="1"/>
          </p:nvPr>
        </p:nvSpPr>
        <p:spPr bwMode="auto">
          <a:xfrm>
            <a:off x="457200" y="1376624"/>
            <a:ext cx="8229600" cy="51765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Font typeface="Arial" panose="020B0604020202020204" pitchFamily="34" charset="0"/>
              <a:buNone/>
            </a:pPr>
            <a:r>
              <a:rPr lang="en-IN" altLang="en-US" sz="2800" dirty="0"/>
              <a:t>Effective communication is crucial in the exchange of information.</a:t>
            </a:r>
          </a:p>
          <a:p>
            <a:pPr marL="798513" lvl="1" indent="-334963" eaLnBrk="1" hangingPunct="1"/>
            <a:r>
              <a:rPr lang="en-IN" altLang="en-US" sz="2400" dirty="0"/>
              <a:t>Customer satisfaction </a:t>
            </a:r>
          </a:p>
          <a:p>
            <a:pPr marL="798513" lvl="1" indent="-334963" eaLnBrk="1" hangingPunct="1"/>
            <a:r>
              <a:rPr lang="en-IN" altLang="en-US" sz="2400" dirty="0"/>
              <a:t>Successful product and service fulfilment</a:t>
            </a:r>
          </a:p>
          <a:p>
            <a:pPr marL="798513" lvl="1" indent="-334963" eaLnBrk="1" hangingPunct="1"/>
            <a:r>
              <a:rPr lang="en-IN" altLang="en-US" sz="2400" dirty="0"/>
              <a:t>Little control over emotional state of customers</a:t>
            </a:r>
          </a:p>
          <a:p>
            <a:pPr eaLnBrk="1" hangingPunct="1"/>
            <a:r>
              <a:rPr lang="en-IN" altLang="en-US" sz="2800" dirty="0"/>
              <a:t>Be aware of how you communicate and how the communication process works.</a:t>
            </a:r>
          </a:p>
        </p:txBody>
      </p:sp>
      <p:sp>
        <p:nvSpPr>
          <p:cNvPr id="7" name="Text Placeholder 6"/>
          <p:cNvSpPr>
            <a:spLocks noGrp="1"/>
          </p:cNvSpPr>
          <p:nvPr>
            <p:ph type="body" sz="quarter" idx="16"/>
          </p:nvPr>
        </p:nvSpPr>
        <p:spPr/>
        <p:txBody>
          <a:bodyPr/>
          <a:lstStyle/>
          <a:p>
            <a:endParaRPr lang="en-US"/>
          </a:p>
        </p:txBody>
      </p:sp>
      <p:sp>
        <p:nvSpPr>
          <p:cNvPr id="6" name="Text Placeholder 5"/>
          <p:cNvSpPr>
            <a:spLocks noGrp="1"/>
          </p:cNvSpPr>
          <p:nvPr>
            <p:ph type="body" sz="quarter" idx="11"/>
          </p:nvPr>
        </p:nvSpPr>
        <p:spPr/>
        <p:txBody>
          <a:bodyPr/>
          <a:lstStyle/>
          <a:p>
            <a:endParaRPr lang="en-US"/>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629A96-2E2F-43F2-8ED9-84CD85BCA858}"/>
              </a:ext>
            </a:extLst>
          </p:cNvPr>
          <p:cNvSpPr>
            <a:spLocks noGrp="1"/>
          </p:cNvSpPr>
          <p:nvPr>
            <p:ph type="title"/>
          </p:nvPr>
        </p:nvSpPr>
        <p:spPr/>
        <p:txBody>
          <a:bodyPr rtlCol="0">
            <a:normAutofit fontScale="90000"/>
          </a:bodyPr>
          <a:lstStyle/>
          <a:p>
            <a:pPr eaLnBrk="1" fontAlgn="auto" hangingPunct="1">
              <a:spcAft>
                <a:spcPts val="0"/>
              </a:spcAft>
              <a:defRPr/>
            </a:pPr>
            <a:r>
              <a:rPr lang="en-IN" dirty="0">
                <a:solidFill>
                  <a:srgbClr val="C00000"/>
                </a:solidFill>
              </a:rPr>
              <a:t>LO 3-2 Ensuring Two-Way Communication </a:t>
            </a:r>
            <a:r>
              <a:rPr lang="fr-FR" altLang="en-US" sz="2200" dirty="0"/>
              <a:t>1</a:t>
            </a:r>
            <a:endParaRPr lang="en-US" sz="2200" dirty="0">
              <a:solidFill>
                <a:srgbClr val="C00000"/>
              </a:solidFill>
            </a:endParaRPr>
          </a:p>
        </p:txBody>
      </p:sp>
      <p:sp>
        <p:nvSpPr>
          <p:cNvPr id="15363" name="Content Placeholder 2">
            <a:extLst>
              <a:ext uri="{FF2B5EF4-FFF2-40B4-BE49-F238E27FC236}">
                <a16:creationId xmlns:a16="http://schemas.microsoft.com/office/drawing/2014/main" xmlns="" id="{61E73A2A-CC3D-4CF3-B9C0-7D366CB5499F}"/>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Font typeface="Arial" panose="020B0604020202020204" pitchFamily="34" charset="0"/>
              <a:buNone/>
            </a:pPr>
            <a:r>
              <a:rPr lang="en-IN" altLang="en-US" sz="2800" dirty="0"/>
              <a:t>Interpersonal Communication Model</a:t>
            </a:r>
          </a:p>
          <a:p>
            <a:pPr marL="798513" lvl="1" indent="-334963"/>
            <a:r>
              <a:rPr lang="en-IN" altLang="en-US" sz="2400" dirty="0"/>
              <a:t>Environment - </a:t>
            </a:r>
            <a:r>
              <a:rPr lang="en-US" sz="2400" dirty="0"/>
              <a:t>office, call center, store, and group or individual setting </a:t>
            </a:r>
            <a:endParaRPr lang="en-IN" altLang="en-US" sz="2400" dirty="0"/>
          </a:p>
          <a:p>
            <a:pPr marL="798513" lvl="1" indent="-334963" eaLnBrk="1" hangingPunct="1"/>
            <a:r>
              <a:rPr lang="en-IN" altLang="en-US" sz="2400" b="1" dirty="0"/>
              <a:t>Sender</a:t>
            </a:r>
            <a:r>
              <a:rPr lang="en-IN" altLang="en-US" sz="2400" dirty="0"/>
              <a:t> – initiates the message</a:t>
            </a:r>
          </a:p>
          <a:p>
            <a:pPr marL="798513" lvl="1" indent="-334963" eaLnBrk="1" hangingPunct="1"/>
            <a:r>
              <a:rPr lang="en-IN" altLang="en-US" sz="2400" b="1" dirty="0"/>
              <a:t>Receiver </a:t>
            </a:r>
            <a:r>
              <a:rPr lang="en-IN" altLang="en-US" sz="2400" dirty="0"/>
              <a:t>– paraphrase to clarify</a:t>
            </a:r>
          </a:p>
          <a:p>
            <a:pPr marL="798513" lvl="1" indent="-334963" eaLnBrk="1" hangingPunct="1"/>
            <a:r>
              <a:rPr lang="en-IN" altLang="en-US" sz="2400" b="1" dirty="0"/>
              <a:t>Message</a:t>
            </a:r>
            <a:r>
              <a:rPr lang="en-IN" altLang="en-US" sz="2400" dirty="0"/>
              <a:t> – idea or concept you wish to convey</a:t>
            </a:r>
          </a:p>
          <a:p>
            <a:pPr marL="798513" lvl="1" indent="-334963" eaLnBrk="1" hangingPunct="1"/>
            <a:r>
              <a:rPr lang="en-IN" altLang="en-US" sz="2400" b="1" dirty="0"/>
              <a:t>Channel</a:t>
            </a:r>
            <a:r>
              <a:rPr lang="en-IN" altLang="en-US" sz="2400" dirty="0"/>
              <a:t> – the method you use to transmit your message</a:t>
            </a:r>
          </a:p>
        </p:txBody>
      </p:sp>
      <p:sp>
        <p:nvSpPr>
          <p:cNvPr id="7" name="Text Placeholder 6"/>
          <p:cNvSpPr>
            <a:spLocks noGrp="1"/>
          </p:cNvSpPr>
          <p:nvPr>
            <p:ph type="body" sz="quarter" idx="16"/>
          </p:nvPr>
        </p:nvSpPr>
        <p:spPr/>
        <p:txBody>
          <a:bodyPr/>
          <a:lstStyle/>
          <a:p>
            <a:endParaRPr lang="en-US"/>
          </a:p>
        </p:txBody>
      </p:sp>
      <p:sp>
        <p:nvSpPr>
          <p:cNvPr id="6" name="Text Placeholder 5"/>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98651956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629A96-2E2F-43F2-8ED9-84CD85BCA858}"/>
              </a:ext>
            </a:extLst>
          </p:cNvPr>
          <p:cNvSpPr>
            <a:spLocks noGrp="1"/>
          </p:cNvSpPr>
          <p:nvPr>
            <p:ph type="title"/>
          </p:nvPr>
        </p:nvSpPr>
        <p:spPr/>
        <p:txBody>
          <a:bodyPr rtlCol="0">
            <a:normAutofit fontScale="90000"/>
          </a:bodyPr>
          <a:lstStyle/>
          <a:p>
            <a:pPr eaLnBrk="1" fontAlgn="auto" hangingPunct="1">
              <a:spcAft>
                <a:spcPts val="0"/>
              </a:spcAft>
              <a:defRPr/>
            </a:pPr>
            <a:r>
              <a:rPr lang="en-IN" dirty="0">
                <a:solidFill>
                  <a:srgbClr val="C00000"/>
                </a:solidFill>
              </a:rPr>
              <a:t>LO 3-2 Ensuring Two-Way Communication </a:t>
            </a:r>
            <a:r>
              <a:rPr lang="en-IN" sz="2200" dirty="0">
                <a:solidFill>
                  <a:srgbClr val="C00000"/>
                </a:solidFill>
              </a:rPr>
              <a:t>2</a:t>
            </a:r>
            <a:endParaRPr lang="en-US" sz="2200" dirty="0">
              <a:solidFill>
                <a:srgbClr val="C00000"/>
              </a:solidFill>
            </a:endParaRPr>
          </a:p>
        </p:txBody>
      </p:sp>
      <p:sp>
        <p:nvSpPr>
          <p:cNvPr id="15363" name="Content Placeholder 2">
            <a:extLst>
              <a:ext uri="{FF2B5EF4-FFF2-40B4-BE49-F238E27FC236}">
                <a16:creationId xmlns:a16="http://schemas.microsoft.com/office/drawing/2014/main" xmlns="" id="{61E73A2A-CC3D-4CF3-B9C0-7D366CB5499F}"/>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Font typeface="Arial" panose="020B0604020202020204" pitchFamily="34" charset="0"/>
              <a:buNone/>
            </a:pPr>
            <a:r>
              <a:rPr lang="en-IN" altLang="en-US" sz="2800" dirty="0"/>
              <a:t>Interpersonal Communication Model </a:t>
            </a:r>
            <a:r>
              <a:rPr lang="en-IN" altLang="en-US" sz="2000" dirty="0"/>
              <a:t>continued</a:t>
            </a:r>
            <a:endParaRPr lang="en-IN" altLang="en-US" sz="2800" dirty="0"/>
          </a:p>
          <a:p>
            <a:pPr marL="1200150" lvl="1" indent="-457200" eaLnBrk="1" hangingPunct="1"/>
            <a:r>
              <a:rPr lang="en-IN" altLang="en-US" sz="2400" b="1" dirty="0"/>
              <a:t>Encoding</a:t>
            </a:r>
            <a:r>
              <a:rPr lang="en-IN" altLang="en-US" sz="2400" dirty="0"/>
              <a:t> – into language, symbols and gestures</a:t>
            </a:r>
          </a:p>
          <a:p>
            <a:pPr marL="1200150" lvl="1" indent="-457200" eaLnBrk="1" hangingPunct="1"/>
            <a:r>
              <a:rPr lang="en-IN" altLang="en-US" sz="2400" b="1" dirty="0"/>
              <a:t>Decoding</a:t>
            </a:r>
            <a:r>
              <a:rPr lang="en-IN" altLang="en-US" sz="2400" dirty="0"/>
              <a:t> – affected by filters</a:t>
            </a:r>
          </a:p>
          <a:p>
            <a:pPr marL="1200150" lvl="1" indent="-457200" eaLnBrk="1" hangingPunct="1"/>
            <a:r>
              <a:rPr lang="en-IN" altLang="en-US" sz="2400" b="1" dirty="0"/>
              <a:t>Feedback</a:t>
            </a:r>
            <a:r>
              <a:rPr lang="en-IN" altLang="en-US" sz="2400" dirty="0"/>
              <a:t> –response to sender’s message</a:t>
            </a:r>
          </a:p>
          <a:p>
            <a:pPr marL="1200150" lvl="1" indent="-457200"/>
            <a:r>
              <a:rPr lang="en-IN" altLang="en-US" sz="2400" b="1" dirty="0"/>
              <a:t>Filters</a:t>
            </a:r>
            <a:r>
              <a:rPr lang="en-IN" altLang="en-US" sz="2400" dirty="0"/>
              <a:t> - </a:t>
            </a:r>
            <a:r>
              <a:rPr lang="en-US" sz="2400" dirty="0"/>
              <a:t>attitude, interests, biases, that distort or affect the message</a:t>
            </a:r>
            <a:endParaRPr lang="en-IN" altLang="en-US" sz="2400" dirty="0"/>
          </a:p>
          <a:p>
            <a:pPr marL="1200150" lvl="1" indent="-457200" eaLnBrk="1" hangingPunct="1"/>
            <a:r>
              <a:rPr lang="en-IN" altLang="en-US" sz="2400" b="1" dirty="0"/>
              <a:t>Noise</a:t>
            </a:r>
            <a:r>
              <a:rPr lang="en-IN" altLang="en-US" sz="2400" dirty="0"/>
              <a:t> – physiological and psychological factors</a:t>
            </a:r>
          </a:p>
        </p:txBody>
      </p:sp>
      <p:sp>
        <p:nvSpPr>
          <p:cNvPr id="7" name="Text Placeholder 6"/>
          <p:cNvSpPr>
            <a:spLocks noGrp="1"/>
          </p:cNvSpPr>
          <p:nvPr>
            <p:ph type="body" sz="quarter" idx="16"/>
          </p:nvPr>
        </p:nvSpPr>
        <p:spPr/>
        <p:txBody>
          <a:bodyPr/>
          <a:lstStyle/>
          <a:p>
            <a:endParaRPr lang="en-US"/>
          </a:p>
        </p:txBody>
      </p:sp>
      <p:sp>
        <p:nvSpPr>
          <p:cNvPr id="6" name="Text Placeholder 5"/>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08452824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DF0D5E-E0C3-4213-8D01-0BF3A2634843}"/>
              </a:ext>
            </a:extLst>
          </p:cNvPr>
          <p:cNvSpPr>
            <a:spLocks noGrp="1"/>
          </p:cNvSpPr>
          <p:nvPr>
            <p:ph type="title"/>
          </p:nvPr>
        </p:nvSpPr>
        <p:spPr/>
        <p:txBody>
          <a:bodyPr rtlCol="0">
            <a:normAutofit fontScale="90000"/>
          </a:bodyPr>
          <a:lstStyle/>
          <a:p>
            <a:pPr eaLnBrk="1" fontAlgn="auto" hangingPunct="1">
              <a:spcAft>
                <a:spcPts val="0"/>
              </a:spcAft>
              <a:defRPr/>
            </a:pPr>
            <a:r>
              <a:rPr lang="en-US" dirty="0">
                <a:solidFill>
                  <a:srgbClr val="C00000"/>
                </a:solidFill>
              </a:rPr>
              <a:t>Figure 3.1  Interpersonal Communication Model</a:t>
            </a:r>
          </a:p>
        </p:txBody>
      </p:sp>
      <p:pic>
        <p:nvPicPr>
          <p:cNvPr id="21509" name="Picture 3" descr="A flow chart demonstrates the process of interpersonal communication.">
            <a:extLst>
              <a:ext uri="{FF2B5EF4-FFF2-40B4-BE49-F238E27FC236}">
                <a16:creationId xmlns:a16="http://schemas.microsoft.com/office/drawing/2014/main" xmlns="" id="{D4F99971-8660-46E2-B441-F326D6C765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738" y="1076325"/>
            <a:ext cx="85185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6"/>
          </p:nvPr>
        </p:nvSpPr>
        <p:spPr/>
        <p:txBody>
          <a:bodyPr/>
          <a:lstStyle/>
          <a:p>
            <a:r>
              <a:rPr lang="en-US" dirty="0">
                <a:hlinkClick r:id="rId4" action="ppaction://hlinksldjump"/>
              </a:rPr>
              <a:t>Jump to long description in appendix</a:t>
            </a:r>
            <a:endParaRPr lang="en-US" dirty="0"/>
          </a:p>
        </p:txBody>
      </p:sp>
      <p:sp>
        <p:nvSpPr>
          <p:cNvPr id="5" name="Text Placeholder 4">
            <a:extLst>
              <a:ext uri="{FF2B5EF4-FFF2-40B4-BE49-F238E27FC236}">
                <a16:creationId xmlns:a16="http://schemas.microsoft.com/office/drawing/2014/main" xmlns="" id="{015303E4-2D2E-41AE-92F0-9127E203DF2B}"/>
              </a:ext>
            </a:extLst>
          </p:cNvPr>
          <p:cNvSpPr>
            <a:spLocks noGrp="1"/>
          </p:cNvSpPr>
          <p:nvPr>
            <p:ph type="body" sz="quarter" idx="11"/>
          </p:nvPr>
        </p:nvSpPr>
        <p:spPr/>
        <p:txBody>
          <a:bodyPr/>
          <a:lstStyle/>
          <a:p>
            <a:endParaRPr lang="en-US" dirty="0"/>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Two-Way Communication</a:t>
            </a:r>
          </a:p>
        </p:txBody>
      </p:sp>
      <p:sp>
        <p:nvSpPr>
          <p:cNvPr id="11" name="Content Placeholder 10"/>
          <p:cNvSpPr>
            <a:spLocks noGrp="1"/>
          </p:cNvSpPr>
          <p:nvPr>
            <p:ph idx="1"/>
          </p:nvPr>
        </p:nvSpPr>
        <p:spPr>
          <a:xfrm>
            <a:off x="5385916" y="1647930"/>
            <a:ext cx="2853733" cy="3366198"/>
          </a:xfrm>
        </p:spPr>
        <p:txBody>
          <a:bodyPr/>
          <a:lstStyle/>
          <a:p>
            <a:r>
              <a:rPr lang="en-US" dirty="0"/>
              <a:t>Two-way communication is the foundation of effective customer service. </a:t>
            </a:r>
          </a:p>
          <a:p>
            <a:r>
              <a:rPr lang="en-US" sz="2000" i="1" dirty="0"/>
              <a:t>How can you be sure that you are listening to the customer?</a:t>
            </a:r>
            <a:endParaRPr lang="en-US" sz="2000" dirty="0"/>
          </a:p>
        </p:txBody>
      </p:sp>
      <p:pic>
        <p:nvPicPr>
          <p:cNvPr id="14" name="Content Placeholder 18" descr="A photo of a woman and stylist at a hair salon.">
            <a:extLst>
              <a:ext uri="{FF2B5EF4-FFF2-40B4-BE49-F238E27FC236}">
                <a16:creationId xmlns:a16="http://schemas.microsoft.com/office/drawing/2014/main" xmlns="" id="{8BB20360-0F01-4754-85B7-859F25569EDF}"/>
              </a:ext>
            </a:extLst>
          </p:cNvPr>
          <p:cNvPicPr>
            <a:picLocks noChangeAspect="1"/>
          </p:cNvPicPr>
          <p:nvPr/>
        </p:nvPicPr>
        <p:blipFill>
          <a:blip r:embed="rId2" cstate="print"/>
          <a:stretch>
            <a:fillRect/>
          </a:stretch>
        </p:blipFill>
        <p:spPr>
          <a:xfrm>
            <a:off x="1635661" y="1072661"/>
            <a:ext cx="3481170" cy="4896060"/>
          </a:xfrm>
          <a:prstGeom prst="rect">
            <a:avLst/>
          </a:prstGeom>
        </p:spPr>
      </p:pic>
      <p:sp>
        <p:nvSpPr>
          <p:cNvPr id="13" name="Text Placeholder 12"/>
          <p:cNvSpPr>
            <a:spLocks noGrp="1"/>
          </p:cNvSpPr>
          <p:nvPr>
            <p:ph type="body" sz="quarter" idx="16"/>
          </p:nvPr>
        </p:nvSpPr>
        <p:spPr/>
        <p:txBody>
          <a:bodyPr/>
          <a:lstStyle/>
          <a:p>
            <a:endParaRPr lang="en-US"/>
          </a:p>
        </p:txBody>
      </p:sp>
      <p:sp>
        <p:nvSpPr>
          <p:cNvPr id="12" name="Text Placeholder 11"/>
          <p:cNvSpPr>
            <a:spLocks noGrp="1"/>
          </p:cNvSpPr>
          <p:nvPr>
            <p:ph type="body" sz="quarter" idx="11"/>
          </p:nvPr>
        </p:nvSpPr>
        <p:spPr/>
        <p:txBody>
          <a:bodyPr/>
          <a:lstStyle/>
          <a:p>
            <a:r>
              <a:rPr lang="en-US" dirty="0"/>
              <a:t>©</a:t>
            </a:r>
            <a:r>
              <a:rPr lang="en-US" dirty="0" err="1"/>
              <a:t>Cultura</a:t>
            </a:r>
            <a:r>
              <a:rPr lang="en-US" dirty="0"/>
              <a:t> RM Exclusive/Nancy Honey/Getty Images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F8B915DA-0D43-4B68-96F3-3EA6E8A4BD5E}"/>
              </a:ext>
            </a:extLst>
          </p:cNvPr>
          <p:cNvSpPr>
            <a:spLocks noGrp="1"/>
          </p:cNvSpPr>
          <p:nvPr>
            <p:ph type="title"/>
          </p:nvPr>
        </p:nvSpPr>
        <p:spPr/>
        <p:txBody>
          <a:bodyPr/>
          <a:lstStyle/>
          <a:p>
            <a:r>
              <a:rPr lang="en-US" dirty="0"/>
              <a:t>Figure 3.2 Positive Communication Model</a:t>
            </a:r>
          </a:p>
        </p:txBody>
      </p:sp>
      <p:pic>
        <p:nvPicPr>
          <p:cNvPr id="14" name="Content Placeholder 13" descr=" a graphic representation of the positive communication model">
            <a:extLst>
              <a:ext uri="{FF2B5EF4-FFF2-40B4-BE49-F238E27FC236}">
                <a16:creationId xmlns:a16="http://schemas.microsoft.com/office/drawing/2014/main" xmlns="" id="{79EBCDE1-86E8-4886-8CA7-8D1FD301C215}"/>
              </a:ext>
            </a:extLst>
          </p:cNvPr>
          <p:cNvPicPr>
            <a:picLocks noGrp="1" noChangeAspect="1"/>
          </p:cNvPicPr>
          <p:nvPr>
            <p:ph idx="1"/>
          </p:nvPr>
        </p:nvPicPr>
        <p:blipFill>
          <a:blip r:embed="rId2" cstate="print"/>
          <a:stretch>
            <a:fillRect/>
          </a:stretch>
        </p:blipFill>
        <p:spPr>
          <a:xfrm>
            <a:off x="1572835" y="990600"/>
            <a:ext cx="5998329" cy="5562600"/>
          </a:xfrm>
          <a:prstGeom prst="rect">
            <a:avLst/>
          </a:prstGeom>
        </p:spPr>
      </p:pic>
      <p:sp>
        <p:nvSpPr>
          <p:cNvPr id="6" name="Text Placeholder 5"/>
          <p:cNvSpPr>
            <a:spLocks noGrp="1"/>
          </p:cNvSpPr>
          <p:nvPr>
            <p:ph type="body" sz="quarter" idx="16"/>
          </p:nvPr>
        </p:nvSpPr>
        <p:spPr/>
        <p:txBody>
          <a:bodyPr/>
          <a:lstStyle/>
          <a:p>
            <a:r>
              <a:rPr lang="en-US" dirty="0">
                <a:hlinkClick r:id="rId3" action="ppaction://hlinksldjump"/>
              </a:rPr>
              <a:t>Jump to long description in appendix</a:t>
            </a:r>
            <a:endParaRPr lang="en-US" dirty="0"/>
          </a:p>
        </p:txBody>
      </p:sp>
      <p:sp>
        <p:nvSpPr>
          <p:cNvPr id="13" name="Text Placeholder 12">
            <a:extLst>
              <a:ext uri="{FF2B5EF4-FFF2-40B4-BE49-F238E27FC236}">
                <a16:creationId xmlns:a16="http://schemas.microsoft.com/office/drawing/2014/main" xmlns="" id="{B261BF60-B15B-4CE9-8A1A-E4FEF0BA128D}"/>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26250010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629A96-2E2F-43F2-8ED9-84CD85BCA858}"/>
              </a:ext>
            </a:extLst>
          </p:cNvPr>
          <p:cNvSpPr>
            <a:spLocks noGrp="1"/>
          </p:cNvSpPr>
          <p:nvPr>
            <p:ph type="title"/>
          </p:nvPr>
        </p:nvSpPr>
        <p:spPr/>
        <p:txBody>
          <a:bodyPr rtlCol="0">
            <a:normAutofit fontScale="90000"/>
          </a:bodyPr>
          <a:lstStyle/>
          <a:p>
            <a:pPr eaLnBrk="1" fontAlgn="auto" hangingPunct="1">
              <a:spcAft>
                <a:spcPts val="0"/>
              </a:spcAft>
              <a:defRPr/>
            </a:pPr>
            <a:r>
              <a:rPr lang="en-IN" dirty="0">
                <a:solidFill>
                  <a:srgbClr val="C00000"/>
                </a:solidFill>
              </a:rPr>
              <a:t>LO 3-3 Communicating Positively </a:t>
            </a:r>
            <a:r>
              <a:rPr lang="en-IN" sz="2200" dirty="0">
                <a:solidFill>
                  <a:srgbClr val="C00000"/>
                </a:solidFill>
              </a:rPr>
              <a:t>1</a:t>
            </a:r>
            <a:endParaRPr lang="en-US" sz="2200" dirty="0">
              <a:solidFill>
                <a:srgbClr val="C00000"/>
              </a:solidFill>
            </a:endParaRPr>
          </a:p>
        </p:txBody>
      </p:sp>
      <p:sp>
        <p:nvSpPr>
          <p:cNvPr id="15363" name="Content Placeholder 2">
            <a:extLst>
              <a:ext uri="{FF2B5EF4-FFF2-40B4-BE49-F238E27FC236}">
                <a16:creationId xmlns:a16="http://schemas.microsoft.com/office/drawing/2014/main" xmlns="" id="{61E73A2A-CC3D-4CF3-B9C0-7D366CB5499F}"/>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Font typeface="Arial" panose="020B0604020202020204" pitchFamily="34" charset="0"/>
              <a:buNone/>
            </a:pPr>
            <a:r>
              <a:rPr lang="en-IN" altLang="en-US" sz="2800" dirty="0"/>
              <a:t>Prepare for Positive Customer Interactions</a:t>
            </a:r>
          </a:p>
          <a:p>
            <a:pPr marL="1200150" lvl="1" indent="-457200" eaLnBrk="1" hangingPunct="1"/>
            <a:r>
              <a:rPr lang="en-IN" altLang="en-US" sz="2400" dirty="0"/>
              <a:t>The first element in PLAN</a:t>
            </a:r>
          </a:p>
          <a:p>
            <a:pPr marL="1200150" lvl="1" indent="-457200" eaLnBrk="1" hangingPunct="1"/>
            <a:r>
              <a:rPr lang="en-IN" altLang="en-US" sz="2400" dirty="0"/>
              <a:t>Get into a mental state of mind to provide quality customer </a:t>
            </a:r>
            <a:r>
              <a:rPr lang="en-IN" altLang="en-US" sz="2400" dirty="0" smtClean="0"/>
              <a:t>service</a:t>
            </a:r>
            <a:endParaRPr lang="en-IN" altLang="en-US" sz="2400" dirty="0"/>
          </a:p>
        </p:txBody>
      </p:sp>
      <p:sp>
        <p:nvSpPr>
          <p:cNvPr id="7" name="Text Placeholder 6"/>
          <p:cNvSpPr>
            <a:spLocks noGrp="1"/>
          </p:cNvSpPr>
          <p:nvPr>
            <p:ph type="body" sz="quarter" idx="16"/>
          </p:nvPr>
        </p:nvSpPr>
        <p:spPr/>
        <p:txBody>
          <a:bodyPr/>
          <a:lstStyle/>
          <a:p>
            <a:endParaRPr lang="en-US"/>
          </a:p>
        </p:txBody>
      </p:sp>
      <p:sp>
        <p:nvSpPr>
          <p:cNvPr id="6" name="Text Placeholder 5"/>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751367111"/>
      </p:ext>
    </p:extLst>
  </p:cSld>
  <p:clrMapOvr>
    <a:masterClrMapping/>
  </p:clrMapOvr>
  <p:transition/>
</p:sld>
</file>

<file path=ppt/theme/theme1.xml><?xml version="1.0" encoding="utf-8"?>
<a:theme xmlns:a="http://schemas.openxmlformats.org/drawingml/2006/main" name="2_Alternate FIRST, BREAK, LAST slides">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Plain BODY/MAIN CONTENT">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2217</TotalTime>
  <Words>1874</Words>
  <Application>Microsoft Office PowerPoint</Application>
  <PresentationFormat>On-screen Show (4:3)</PresentationFormat>
  <Paragraphs>224</Paragraphs>
  <Slides>27</Slides>
  <Notes>16</Notes>
  <HiddenSlides>0</HiddenSlides>
  <MMClips>0</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2_Alternate FIRST, BREAK, LAST slides</vt:lpstr>
      <vt:lpstr>2_Plain BODY/MAIN CONTENT</vt:lpstr>
      <vt:lpstr>Chapter 3  Verbal Communication Skills</vt:lpstr>
      <vt:lpstr>Learning Outcomes</vt:lpstr>
      <vt:lpstr>LO 3-1 The Importance of Effective Communication</vt:lpstr>
      <vt:lpstr>LO 3-2 Ensuring Two-Way Communication 1</vt:lpstr>
      <vt:lpstr>LO 3-2 Ensuring Two-Way Communication 2</vt:lpstr>
      <vt:lpstr>Figure 3.1  Interpersonal Communication Model</vt:lpstr>
      <vt:lpstr>Two-Way Communication</vt:lpstr>
      <vt:lpstr>Figure 3.2 Positive Communication Model</vt:lpstr>
      <vt:lpstr>LO 3-3 Communicating Positively 1</vt:lpstr>
      <vt:lpstr>Pay Attention</vt:lpstr>
      <vt:lpstr>LO 3-3 Communicating Positively  2</vt:lpstr>
      <vt:lpstr>Be Welcoming</vt:lpstr>
      <vt:lpstr>LO 3-3 Communicating Positively 3</vt:lpstr>
      <vt:lpstr>Positive Message Exchange</vt:lpstr>
      <vt:lpstr>LO 3-3 Communicating Positively 4</vt:lpstr>
      <vt:lpstr>LO 3-4 Providing Feedback Effectively 1</vt:lpstr>
      <vt:lpstr>LO 3-4 Providing Feedback Effectively 2</vt:lpstr>
      <vt:lpstr>Figure 3.6 Guidelines for Providing Positive Feedback</vt:lpstr>
      <vt:lpstr>LO 3-5 Avoiding Negative Communication</vt:lpstr>
      <vt:lpstr>Avoid Negative Communication</vt:lpstr>
      <vt:lpstr>LO 3-6 Dealing Assertively with Customers</vt:lpstr>
      <vt:lpstr>Figure 3.5 Nonassertive and Assertive Behaviors</vt:lpstr>
      <vt:lpstr>LO 3-7 Assertive versus Aggressive Service </vt:lpstr>
      <vt:lpstr>Aggressive Behavior</vt:lpstr>
      <vt:lpstr>Appendix of Image Long Descriptions</vt:lpstr>
      <vt:lpstr>Appendix 1 Figure 3.1 - Interpersonal Communication Model</vt:lpstr>
      <vt:lpstr>Appendix 2 Figure 3.2 Positive Communication Model</vt:lpstr>
    </vt:vector>
  </TitlesOfParts>
  <Company>The McGraw-Hill Companies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 Getting Started in PowerPoint</dc:title>
  <dc:creator>Pat R. Graves and Amie Mayhall</dc:creator>
  <cp:lastModifiedBy>Aysegul KURTULGAN</cp:lastModifiedBy>
  <cp:revision>307</cp:revision>
  <cp:lastPrinted>2019-10-03T08:10:44Z</cp:lastPrinted>
  <dcterms:created xsi:type="dcterms:W3CDTF">2007-01-18T21:45:18Z</dcterms:created>
  <dcterms:modified xsi:type="dcterms:W3CDTF">2019-10-03T10:39:02Z</dcterms:modified>
</cp:coreProperties>
</file>